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09"/>
  </p:notesMasterIdLst>
  <p:sldIdLst>
    <p:sldId id="674" r:id="rId2"/>
    <p:sldId id="861" r:id="rId3"/>
    <p:sldId id="887" r:id="rId4"/>
    <p:sldId id="889" r:id="rId5"/>
    <p:sldId id="862" r:id="rId6"/>
    <p:sldId id="868" r:id="rId7"/>
    <p:sldId id="867" r:id="rId8"/>
    <p:sldId id="864" r:id="rId9"/>
    <p:sldId id="869" r:id="rId10"/>
    <p:sldId id="871" r:id="rId11"/>
    <p:sldId id="873" r:id="rId12"/>
    <p:sldId id="874" r:id="rId13"/>
    <p:sldId id="870" r:id="rId14"/>
    <p:sldId id="863" r:id="rId15"/>
    <p:sldId id="854" r:id="rId16"/>
    <p:sldId id="775" r:id="rId17"/>
    <p:sldId id="778" r:id="rId18"/>
    <p:sldId id="677" r:id="rId19"/>
    <p:sldId id="777" r:id="rId20"/>
    <p:sldId id="676" r:id="rId21"/>
    <p:sldId id="776" r:id="rId22"/>
    <p:sldId id="678" r:id="rId23"/>
    <p:sldId id="968" r:id="rId24"/>
    <p:sldId id="782" r:id="rId25"/>
    <p:sldId id="679" r:id="rId26"/>
    <p:sldId id="680" r:id="rId27"/>
    <p:sldId id="681" r:id="rId28"/>
    <p:sldId id="682" r:id="rId29"/>
    <p:sldId id="683" r:id="rId30"/>
    <p:sldId id="684" r:id="rId31"/>
    <p:sldId id="685" r:id="rId32"/>
    <p:sldId id="686" r:id="rId33"/>
    <p:sldId id="687" r:id="rId34"/>
    <p:sldId id="688" r:id="rId35"/>
    <p:sldId id="692" r:id="rId36"/>
    <p:sldId id="690" r:id="rId37"/>
    <p:sldId id="691" r:id="rId38"/>
    <p:sldId id="787" r:id="rId39"/>
    <p:sldId id="693" r:id="rId40"/>
    <p:sldId id="694" r:id="rId41"/>
    <p:sldId id="695" r:id="rId42"/>
    <p:sldId id="696" r:id="rId43"/>
    <p:sldId id="697" r:id="rId44"/>
    <p:sldId id="698" r:id="rId45"/>
    <p:sldId id="700" r:id="rId46"/>
    <p:sldId id="701" r:id="rId47"/>
    <p:sldId id="783" r:id="rId48"/>
    <p:sldId id="722" r:id="rId49"/>
    <p:sldId id="978" r:id="rId50"/>
    <p:sldId id="876" r:id="rId51"/>
    <p:sldId id="825" r:id="rId52"/>
    <p:sldId id="793" r:id="rId53"/>
    <p:sldId id="615" r:id="rId54"/>
    <p:sldId id="794" r:id="rId55"/>
    <p:sldId id="792" r:id="rId56"/>
    <p:sldId id="979" r:id="rId57"/>
    <p:sldId id="568" r:id="rId58"/>
    <p:sldId id="980" r:id="rId59"/>
    <p:sldId id="981" r:id="rId60"/>
    <p:sldId id="982" r:id="rId61"/>
    <p:sldId id="983" r:id="rId62"/>
    <p:sldId id="984" r:id="rId63"/>
    <p:sldId id="985" r:id="rId64"/>
    <p:sldId id="986" r:id="rId65"/>
    <p:sldId id="987" r:id="rId66"/>
    <p:sldId id="988" r:id="rId67"/>
    <p:sldId id="611" r:id="rId68"/>
    <p:sldId id="569" r:id="rId69"/>
    <p:sldId id="571" r:id="rId70"/>
    <p:sldId id="572" r:id="rId71"/>
    <p:sldId id="989" r:id="rId72"/>
    <p:sldId id="1004" r:id="rId73"/>
    <p:sldId id="534" r:id="rId74"/>
    <p:sldId id="521" r:id="rId75"/>
    <p:sldId id="1005" r:id="rId76"/>
    <p:sldId id="574" r:id="rId77"/>
    <p:sldId id="573" r:id="rId78"/>
    <p:sldId id="1006" r:id="rId79"/>
    <p:sldId id="1007" r:id="rId80"/>
    <p:sldId id="1008" r:id="rId81"/>
    <p:sldId id="1009" r:id="rId82"/>
    <p:sldId id="990" r:id="rId83"/>
    <p:sldId id="991" r:id="rId84"/>
    <p:sldId id="526" r:id="rId85"/>
    <p:sldId id="535" r:id="rId86"/>
    <p:sldId id="992" r:id="rId87"/>
    <p:sldId id="795" r:id="rId88"/>
    <p:sldId id="797" r:id="rId89"/>
    <p:sldId id="798" r:id="rId90"/>
    <p:sldId id="803" r:id="rId91"/>
    <p:sldId id="591" r:id="rId92"/>
    <p:sldId id="810" r:id="rId93"/>
    <p:sldId id="811" r:id="rId94"/>
    <p:sldId id="812" r:id="rId95"/>
    <p:sldId id="813" r:id="rId96"/>
    <p:sldId id="814" r:id="rId97"/>
    <p:sldId id="993" r:id="rId98"/>
    <p:sldId id="817" r:id="rId99"/>
    <p:sldId id="827" r:id="rId100"/>
    <p:sldId id="799" r:id="rId101"/>
    <p:sldId id="806" r:id="rId102"/>
    <p:sldId id="800" r:id="rId103"/>
    <p:sldId id="994" r:id="rId104"/>
    <p:sldId id="995" r:id="rId105"/>
    <p:sldId id="996" r:id="rId106"/>
    <p:sldId id="801" r:id="rId107"/>
    <p:sldId id="802"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8511"/>
    <a:srgbClr val="FF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ap@uoi.gr" userId="14c29a0b-fba8-4de1-ba9f-ce710cf39d77" providerId="ADAL" clId="{4DE9ECEC-8F2F-4432-A2C5-0A78A8852202}"/>
    <pc:docChg chg="undo custSel addSld delSld modSld">
      <pc:chgData name="tsap@uoi.gr" userId="14c29a0b-fba8-4de1-ba9f-ce710cf39d77" providerId="ADAL" clId="{4DE9ECEC-8F2F-4432-A2C5-0A78A8852202}" dt="2021-12-19T22:53:59.253" v="2223" actId="20577"/>
      <pc:docMkLst>
        <pc:docMk/>
      </pc:docMkLst>
      <pc:sldChg chg="del">
        <pc:chgData name="tsap@uoi.gr" userId="14c29a0b-fba8-4de1-ba9f-ce710cf39d77" providerId="ADAL" clId="{4DE9ECEC-8F2F-4432-A2C5-0A78A8852202}" dt="2021-12-15T23:44:13.302" v="800" actId="47"/>
        <pc:sldMkLst>
          <pc:docMk/>
          <pc:sldMk cId="0" sldId="521"/>
        </pc:sldMkLst>
      </pc:sldChg>
      <pc:sldChg chg="del">
        <pc:chgData name="tsap@uoi.gr" userId="14c29a0b-fba8-4de1-ba9f-ce710cf39d77" providerId="ADAL" clId="{4DE9ECEC-8F2F-4432-A2C5-0A78A8852202}" dt="2021-12-15T23:44:13.302" v="800" actId="47"/>
        <pc:sldMkLst>
          <pc:docMk/>
          <pc:sldMk cId="0" sldId="526"/>
        </pc:sldMkLst>
      </pc:sldChg>
      <pc:sldChg chg="del">
        <pc:chgData name="tsap@uoi.gr" userId="14c29a0b-fba8-4de1-ba9f-ce710cf39d77" providerId="ADAL" clId="{4DE9ECEC-8F2F-4432-A2C5-0A78A8852202}" dt="2021-12-15T23:44:13.302" v="800" actId="47"/>
        <pc:sldMkLst>
          <pc:docMk/>
          <pc:sldMk cId="0" sldId="534"/>
        </pc:sldMkLst>
      </pc:sldChg>
      <pc:sldChg chg="del">
        <pc:chgData name="tsap@uoi.gr" userId="14c29a0b-fba8-4de1-ba9f-ce710cf39d77" providerId="ADAL" clId="{4DE9ECEC-8F2F-4432-A2C5-0A78A8852202}" dt="2021-12-15T23:44:13.302" v="800" actId="47"/>
        <pc:sldMkLst>
          <pc:docMk/>
          <pc:sldMk cId="0" sldId="535"/>
        </pc:sldMkLst>
      </pc:sldChg>
      <pc:sldChg chg="del">
        <pc:chgData name="tsap@uoi.gr" userId="14c29a0b-fba8-4de1-ba9f-ce710cf39d77" providerId="ADAL" clId="{4DE9ECEC-8F2F-4432-A2C5-0A78A8852202}" dt="2021-12-15T23:44:13.302" v="800" actId="47"/>
        <pc:sldMkLst>
          <pc:docMk/>
          <pc:sldMk cId="0" sldId="568"/>
        </pc:sldMkLst>
      </pc:sldChg>
      <pc:sldChg chg="del">
        <pc:chgData name="tsap@uoi.gr" userId="14c29a0b-fba8-4de1-ba9f-ce710cf39d77" providerId="ADAL" clId="{4DE9ECEC-8F2F-4432-A2C5-0A78A8852202}" dt="2021-12-15T23:44:13.302" v="800" actId="47"/>
        <pc:sldMkLst>
          <pc:docMk/>
          <pc:sldMk cId="0" sldId="569"/>
        </pc:sldMkLst>
      </pc:sldChg>
      <pc:sldChg chg="del">
        <pc:chgData name="tsap@uoi.gr" userId="14c29a0b-fba8-4de1-ba9f-ce710cf39d77" providerId="ADAL" clId="{4DE9ECEC-8F2F-4432-A2C5-0A78A8852202}" dt="2021-12-15T23:44:13.302" v="800" actId="47"/>
        <pc:sldMkLst>
          <pc:docMk/>
          <pc:sldMk cId="0" sldId="571"/>
        </pc:sldMkLst>
      </pc:sldChg>
      <pc:sldChg chg="del">
        <pc:chgData name="tsap@uoi.gr" userId="14c29a0b-fba8-4de1-ba9f-ce710cf39d77" providerId="ADAL" clId="{4DE9ECEC-8F2F-4432-A2C5-0A78A8852202}" dt="2021-12-15T23:44:13.302" v="800" actId="47"/>
        <pc:sldMkLst>
          <pc:docMk/>
          <pc:sldMk cId="0" sldId="572"/>
        </pc:sldMkLst>
      </pc:sldChg>
      <pc:sldChg chg="del">
        <pc:chgData name="tsap@uoi.gr" userId="14c29a0b-fba8-4de1-ba9f-ce710cf39d77" providerId="ADAL" clId="{4DE9ECEC-8F2F-4432-A2C5-0A78A8852202}" dt="2021-12-15T23:44:13.302" v="800" actId="47"/>
        <pc:sldMkLst>
          <pc:docMk/>
          <pc:sldMk cId="0" sldId="573"/>
        </pc:sldMkLst>
      </pc:sldChg>
      <pc:sldChg chg="del">
        <pc:chgData name="tsap@uoi.gr" userId="14c29a0b-fba8-4de1-ba9f-ce710cf39d77" providerId="ADAL" clId="{4DE9ECEC-8F2F-4432-A2C5-0A78A8852202}" dt="2021-12-15T23:44:13.302" v="800" actId="47"/>
        <pc:sldMkLst>
          <pc:docMk/>
          <pc:sldMk cId="0" sldId="574"/>
        </pc:sldMkLst>
      </pc:sldChg>
      <pc:sldChg chg="del">
        <pc:chgData name="tsap@uoi.gr" userId="14c29a0b-fba8-4de1-ba9f-ce710cf39d77" providerId="ADAL" clId="{4DE9ECEC-8F2F-4432-A2C5-0A78A8852202}" dt="2021-12-15T23:49:34.283" v="803" actId="47"/>
        <pc:sldMkLst>
          <pc:docMk/>
          <pc:sldMk cId="0" sldId="591"/>
        </pc:sldMkLst>
      </pc:sldChg>
      <pc:sldChg chg="modSp add mod">
        <pc:chgData name="tsap@uoi.gr" userId="14c29a0b-fba8-4de1-ba9f-ce710cf39d77" providerId="ADAL" clId="{4DE9ECEC-8F2F-4432-A2C5-0A78A8852202}" dt="2021-12-15T23:49:13.105" v="802" actId="6549"/>
        <pc:sldMkLst>
          <pc:docMk/>
          <pc:sldMk cId="4004375925" sldId="593"/>
        </pc:sldMkLst>
        <pc:spChg chg="mod">
          <ac:chgData name="tsap@uoi.gr" userId="14c29a0b-fba8-4de1-ba9f-ce710cf39d77" providerId="ADAL" clId="{4DE9ECEC-8F2F-4432-A2C5-0A78A8852202}" dt="2021-12-15T23:49:13.105" v="802" actId="6549"/>
          <ac:spMkLst>
            <pc:docMk/>
            <pc:sldMk cId="4004375925" sldId="593"/>
            <ac:spMk id="5" creationId="{4BB4EBEF-BE95-42C7-8EAB-83CC4CB93C6E}"/>
          </ac:spMkLst>
        </pc:spChg>
      </pc:sldChg>
      <pc:sldChg chg="add">
        <pc:chgData name="tsap@uoi.gr" userId="14c29a0b-fba8-4de1-ba9f-ce710cf39d77" providerId="ADAL" clId="{4DE9ECEC-8F2F-4432-A2C5-0A78A8852202}" dt="2021-12-15T23:48:23.609" v="801"/>
        <pc:sldMkLst>
          <pc:docMk/>
          <pc:sldMk cId="417160233" sldId="594"/>
        </pc:sldMkLst>
      </pc:sldChg>
      <pc:sldChg chg="add">
        <pc:chgData name="tsap@uoi.gr" userId="14c29a0b-fba8-4de1-ba9f-ce710cf39d77" providerId="ADAL" clId="{4DE9ECEC-8F2F-4432-A2C5-0A78A8852202}" dt="2021-12-15T23:48:23.609" v="801"/>
        <pc:sldMkLst>
          <pc:docMk/>
          <pc:sldMk cId="586728746" sldId="595"/>
        </pc:sldMkLst>
      </pc:sldChg>
      <pc:sldChg chg="add">
        <pc:chgData name="tsap@uoi.gr" userId="14c29a0b-fba8-4de1-ba9f-ce710cf39d77" providerId="ADAL" clId="{4DE9ECEC-8F2F-4432-A2C5-0A78A8852202}" dt="2021-12-15T23:48:23.609" v="801"/>
        <pc:sldMkLst>
          <pc:docMk/>
          <pc:sldMk cId="2899574915" sldId="596"/>
        </pc:sldMkLst>
      </pc:sldChg>
      <pc:sldChg chg="del">
        <pc:chgData name="tsap@uoi.gr" userId="14c29a0b-fba8-4de1-ba9f-ce710cf39d77" providerId="ADAL" clId="{4DE9ECEC-8F2F-4432-A2C5-0A78A8852202}" dt="2021-12-15T23:44:13.302" v="800" actId="47"/>
        <pc:sldMkLst>
          <pc:docMk/>
          <pc:sldMk cId="2856754379" sldId="597"/>
        </pc:sldMkLst>
      </pc:sldChg>
      <pc:sldChg chg="modSp del mod">
        <pc:chgData name="tsap@uoi.gr" userId="14c29a0b-fba8-4de1-ba9f-ce710cf39d77" providerId="ADAL" clId="{4DE9ECEC-8F2F-4432-A2C5-0A78A8852202}" dt="2021-12-19T21:30:20.852" v="901" actId="27636"/>
        <pc:sldMkLst>
          <pc:docMk/>
          <pc:sldMk cId="1156021647" sldId="598"/>
        </pc:sldMkLst>
        <pc:spChg chg="mod">
          <ac:chgData name="tsap@uoi.gr" userId="14c29a0b-fba8-4de1-ba9f-ce710cf39d77" providerId="ADAL" clId="{4DE9ECEC-8F2F-4432-A2C5-0A78A8852202}" dt="2021-12-19T21:30:20.852" v="901" actId="27636"/>
          <ac:spMkLst>
            <pc:docMk/>
            <pc:sldMk cId="1156021647" sldId="598"/>
            <ac:spMk id="3" creationId="{26DEE2E3-88C4-4448-8245-DA2184A373CF}"/>
          </ac:spMkLst>
        </pc:spChg>
      </pc:sldChg>
      <pc:sldChg chg="add">
        <pc:chgData name="tsap@uoi.gr" userId="14c29a0b-fba8-4de1-ba9f-ce710cf39d77" providerId="ADAL" clId="{4DE9ECEC-8F2F-4432-A2C5-0A78A8852202}" dt="2021-12-15T23:48:23.609" v="801"/>
        <pc:sldMkLst>
          <pc:docMk/>
          <pc:sldMk cId="2983317347" sldId="599"/>
        </pc:sldMkLst>
      </pc:sldChg>
      <pc:sldChg chg="add">
        <pc:chgData name="tsap@uoi.gr" userId="14c29a0b-fba8-4de1-ba9f-ce710cf39d77" providerId="ADAL" clId="{4DE9ECEC-8F2F-4432-A2C5-0A78A8852202}" dt="2021-12-15T23:48:23.609" v="801"/>
        <pc:sldMkLst>
          <pc:docMk/>
          <pc:sldMk cId="583897487" sldId="600"/>
        </pc:sldMkLst>
      </pc:sldChg>
      <pc:sldChg chg="del">
        <pc:chgData name="tsap@uoi.gr" userId="14c29a0b-fba8-4de1-ba9f-ce710cf39d77" providerId="ADAL" clId="{4DE9ECEC-8F2F-4432-A2C5-0A78A8852202}" dt="2021-12-15T23:44:13.302" v="800" actId="47"/>
        <pc:sldMkLst>
          <pc:docMk/>
          <pc:sldMk cId="3653038909" sldId="601"/>
        </pc:sldMkLst>
      </pc:sldChg>
      <pc:sldChg chg="del">
        <pc:chgData name="tsap@uoi.gr" userId="14c29a0b-fba8-4de1-ba9f-ce710cf39d77" providerId="ADAL" clId="{4DE9ECEC-8F2F-4432-A2C5-0A78A8852202}" dt="2021-12-15T23:44:13.302" v="800" actId="47"/>
        <pc:sldMkLst>
          <pc:docMk/>
          <pc:sldMk cId="1968995746" sldId="602"/>
        </pc:sldMkLst>
      </pc:sldChg>
      <pc:sldChg chg="add">
        <pc:chgData name="tsap@uoi.gr" userId="14c29a0b-fba8-4de1-ba9f-ce710cf39d77" providerId="ADAL" clId="{4DE9ECEC-8F2F-4432-A2C5-0A78A8852202}" dt="2021-12-15T23:48:23.609" v="801"/>
        <pc:sldMkLst>
          <pc:docMk/>
          <pc:sldMk cId="134204177" sldId="603"/>
        </pc:sldMkLst>
      </pc:sldChg>
      <pc:sldChg chg="del">
        <pc:chgData name="tsap@uoi.gr" userId="14c29a0b-fba8-4de1-ba9f-ce710cf39d77" providerId="ADAL" clId="{4DE9ECEC-8F2F-4432-A2C5-0A78A8852202}" dt="2021-12-15T23:44:13.302" v="800" actId="47"/>
        <pc:sldMkLst>
          <pc:docMk/>
          <pc:sldMk cId="166612084" sldId="604"/>
        </pc:sldMkLst>
      </pc:sldChg>
      <pc:sldChg chg="add">
        <pc:chgData name="tsap@uoi.gr" userId="14c29a0b-fba8-4de1-ba9f-ce710cf39d77" providerId="ADAL" clId="{4DE9ECEC-8F2F-4432-A2C5-0A78A8852202}" dt="2021-12-15T23:48:23.609" v="801"/>
        <pc:sldMkLst>
          <pc:docMk/>
          <pc:sldMk cId="44754383" sldId="605"/>
        </pc:sldMkLst>
      </pc:sldChg>
      <pc:sldChg chg="add">
        <pc:chgData name="tsap@uoi.gr" userId="14c29a0b-fba8-4de1-ba9f-ce710cf39d77" providerId="ADAL" clId="{4DE9ECEC-8F2F-4432-A2C5-0A78A8852202}" dt="2021-12-15T23:48:23.609" v="801"/>
        <pc:sldMkLst>
          <pc:docMk/>
          <pc:sldMk cId="1661377298" sldId="606"/>
        </pc:sldMkLst>
      </pc:sldChg>
      <pc:sldChg chg="del">
        <pc:chgData name="tsap@uoi.gr" userId="14c29a0b-fba8-4de1-ba9f-ce710cf39d77" providerId="ADAL" clId="{4DE9ECEC-8F2F-4432-A2C5-0A78A8852202}" dt="2021-12-15T23:44:13.302" v="800" actId="47"/>
        <pc:sldMkLst>
          <pc:docMk/>
          <pc:sldMk cId="305636989" sldId="607"/>
        </pc:sldMkLst>
      </pc:sldChg>
      <pc:sldChg chg="add">
        <pc:chgData name="tsap@uoi.gr" userId="14c29a0b-fba8-4de1-ba9f-ce710cf39d77" providerId="ADAL" clId="{4DE9ECEC-8F2F-4432-A2C5-0A78A8852202}" dt="2021-12-15T23:48:23.609" v="801"/>
        <pc:sldMkLst>
          <pc:docMk/>
          <pc:sldMk cId="411910239" sldId="607"/>
        </pc:sldMkLst>
      </pc:sldChg>
      <pc:sldChg chg="del">
        <pc:chgData name="tsap@uoi.gr" userId="14c29a0b-fba8-4de1-ba9f-ce710cf39d77" providerId="ADAL" clId="{4DE9ECEC-8F2F-4432-A2C5-0A78A8852202}" dt="2021-12-15T23:44:13.302" v="800" actId="47"/>
        <pc:sldMkLst>
          <pc:docMk/>
          <pc:sldMk cId="1431419379" sldId="608"/>
        </pc:sldMkLst>
      </pc:sldChg>
      <pc:sldChg chg="modSp add">
        <pc:chgData name="tsap@uoi.gr" userId="14c29a0b-fba8-4de1-ba9f-ce710cf39d77" providerId="ADAL" clId="{4DE9ECEC-8F2F-4432-A2C5-0A78A8852202}" dt="2021-12-19T22:53:59.253" v="2223" actId="20577"/>
        <pc:sldMkLst>
          <pc:docMk/>
          <pc:sldMk cId="1532291119" sldId="608"/>
        </pc:sldMkLst>
        <pc:spChg chg="mod">
          <ac:chgData name="tsap@uoi.gr" userId="14c29a0b-fba8-4de1-ba9f-ce710cf39d77" providerId="ADAL" clId="{4DE9ECEC-8F2F-4432-A2C5-0A78A8852202}" dt="2021-12-19T22:53:59.253" v="2223" actId="20577"/>
          <ac:spMkLst>
            <pc:docMk/>
            <pc:sldMk cId="1532291119" sldId="608"/>
            <ac:spMk id="57" creationId="{B08193B7-843B-4EF9-B1C4-3E26B89CF817}"/>
          </ac:spMkLst>
        </pc:spChg>
      </pc:sldChg>
      <pc:sldChg chg="del">
        <pc:chgData name="tsap@uoi.gr" userId="14c29a0b-fba8-4de1-ba9f-ce710cf39d77" providerId="ADAL" clId="{4DE9ECEC-8F2F-4432-A2C5-0A78A8852202}" dt="2021-12-15T23:44:13.302" v="800" actId="47"/>
        <pc:sldMkLst>
          <pc:docMk/>
          <pc:sldMk cId="620145550" sldId="609"/>
        </pc:sldMkLst>
      </pc:sldChg>
      <pc:sldChg chg="add">
        <pc:chgData name="tsap@uoi.gr" userId="14c29a0b-fba8-4de1-ba9f-ce710cf39d77" providerId="ADAL" clId="{4DE9ECEC-8F2F-4432-A2C5-0A78A8852202}" dt="2021-12-15T23:48:23.609" v="801"/>
        <pc:sldMkLst>
          <pc:docMk/>
          <pc:sldMk cId="2895477895" sldId="609"/>
        </pc:sldMkLst>
      </pc:sldChg>
      <pc:sldChg chg="del">
        <pc:chgData name="tsap@uoi.gr" userId="14c29a0b-fba8-4de1-ba9f-ce710cf39d77" providerId="ADAL" clId="{4DE9ECEC-8F2F-4432-A2C5-0A78A8852202}" dt="2021-12-15T23:44:13.302" v="800" actId="47"/>
        <pc:sldMkLst>
          <pc:docMk/>
          <pc:sldMk cId="2364238591" sldId="611"/>
        </pc:sldMkLst>
      </pc:sldChg>
      <pc:sldChg chg="del">
        <pc:chgData name="tsap@uoi.gr" userId="14c29a0b-fba8-4de1-ba9f-ce710cf39d77" providerId="ADAL" clId="{4DE9ECEC-8F2F-4432-A2C5-0A78A8852202}" dt="2021-12-15T23:44:13.302" v="800" actId="47"/>
        <pc:sldMkLst>
          <pc:docMk/>
          <pc:sldMk cId="0" sldId="615"/>
        </pc:sldMkLst>
      </pc:sldChg>
      <pc:sldChg chg="del">
        <pc:chgData name="tsap@uoi.gr" userId="14c29a0b-fba8-4de1-ba9f-ce710cf39d77" providerId="ADAL" clId="{4DE9ECEC-8F2F-4432-A2C5-0A78A8852202}" dt="2021-12-15T23:43:41.742" v="799" actId="47"/>
        <pc:sldMkLst>
          <pc:docMk/>
          <pc:sldMk cId="3893353349" sldId="705"/>
        </pc:sldMkLst>
      </pc:sldChg>
      <pc:sldChg chg="add">
        <pc:chgData name="tsap@uoi.gr" userId="14c29a0b-fba8-4de1-ba9f-ce710cf39d77" providerId="ADAL" clId="{4DE9ECEC-8F2F-4432-A2C5-0A78A8852202}" dt="2021-12-15T23:48:23.609" v="801"/>
        <pc:sldMkLst>
          <pc:docMk/>
          <pc:sldMk cId="0" sldId="706"/>
        </pc:sldMkLst>
      </pc:sldChg>
      <pc:sldChg chg="add">
        <pc:chgData name="tsap@uoi.gr" userId="14c29a0b-fba8-4de1-ba9f-ce710cf39d77" providerId="ADAL" clId="{4DE9ECEC-8F2F-4432-A2C5-0A78A8852202}" dt="2021-12-15T23:48:23.609" v="801"/>
        <pc:sldMkLst>
          <pc:docMk/>
          <pc:sldMk cId="0" sldId="707"/>
        </pc:sldMkLst>
      </pc:sldChg>
      <pc:sldChg chg="add">
        <pc:chgData name="tsap@uoi.gr" userId="14c29a0b-fba8-4de1-ba9f-ce710cf39d77" providerId="ADAL" clId="{4DE9ECEC-8F2F-4432-A2C5-0A78A8852202}" dt="2021-12-15T23:48:23.609" v="801"/>
        <pc:sldMkLst>
          <pc:docMk/>
          <pc:sldMk cId="0" sldId="708"/>
        </pc:sldMkLst>
      </pc:sldChg>
      <pc:sldChg chg="del">
        <pc:chgData name="tsap@uoi.gr" userId="14c29a0b-fba8-4de1-ba9f-ce710cf39d77" providerId="ADAL" clId="{4DE9ECEC-8F2F-4432-A2C5-0A78A8852202}" dt="2021-12-15T23:43:41.742" v="799" actId="47"/>
        <pc:sldMkLst>
          <pc:docMk/>
          <pc:sldMk cId="1184310116" sldId="708"/>
        </pc:sldMkLst>
      </pc:sldChg>
      <pc:sldChg chg="add">
        <pc:chgData name="tsap@uoi.gr" userId="14c29a0b-fba8-4de1-ba9f-ce710cf39d77" providerId="ADAL" clId="{4DE9ECEC-8F2F-4432-A2C5-0A78A8852202}" dt="2021-12-15T23:48:23.609" v="801"/>
        <pc:sldMkLst>
          <pc:docMk/>
          <pc:sldMk cId="0" sldId="709"/>
        </pc:sldMkLst>
      </pc:sldChg>
      <pc:sldChg chg="del">
        <pc:chgData name="tsap@uoi.gr" userId="14c29a0b-fba8-4de1-ba9f-ce710cf39d77" providerId="ADAL" clId="{4DE9ECEC-8F2F-4432-A2C5-0A78A8852202}" dt="2021-12-15T23:43:41.742" v="799" actId="47"/>
        <pc:sldMkLst>
          <pc:docMk/>
          <pc:sldMk cId="321763295" sldId="709"/>
        </pc:sldMkLst>
      </pc:sldChg>
      <pc:sldChg chg="add">
        <pc:chgData name="tsap@uoi.gr" userId="14c29a0b-fba8-4de1-ba9f-ce710cf39d77" providerId="ADAL" clId="{4DE9ECEC-8F2F-4432-A2C5-0A78A8852202}" dt="2021-12-15T23:48:23.609" v="801"/>
        <pc:sldMkLst>
          <pc:docMk/>
          <pc:sldMk cId="0" sldId="710"/>
        </pc:sldMkLst>
      </pc:sldChg>
      <pc:sldChg chg="del">
        <pc:chgData name="tsap@uoi.gr" userId="14c29a0b-fba8-4de1-ba9f-ce710cf39d77" providerId="ADAL" clId="{4DE9ECEC-8F2F-4432-A2C5-0A78A8852202}" dt="2021-12-15T23:43:41.742" v="799" actId="47"/>
        <pc:sldMkLst>
          <pc:docMk/>
          <pc:sldMk cId="2472753679" sldId="710"/>
        </pc:sldMkLst>
      </pc:sldChg>
      <pc:sldChg chg="add">
        <pc:chgData name="tsap@uoi.gr" userId="14c29a0b-fba8-4de1-ba9f-ce710cf39d77" providerId="ADAL" clId="{4DE9ECEC-8F2F-4432-A2C5-0A78A8852202}" dt="2021-12-15T23:48:23.609" v="801"/>
        <pc:sldMkLst>
          <pc:docMk/>
          <pc:sldMk cId="0" sldId="711"/>
        </pc:sldMkLst>
      </pc:sldChg>
      <pc:sldChg chg="add">
        <pc:chgData name="tsap@uoi.gr" userId="14c29a0b-fba8-4de1-ba9f-ce710cf39d77" providerId="ADAL" clId="{4DE9ECEC-8F2F-4432-A2C5-0A78A8852202}" dt="2021-12-15T23:48:23.609" v="801"/>
        <pc:sldMkLst>
          <pc:docMk/>
          <pc:sldMk cId="0" sldId="712"/>
        </pc:sldMkLst>
      </pc:sldChg>
      <pc:sldChg chg="del">
        <pc:chgData name="tsap@uoi.gr" userId="14c29a0b-fba8-4de1-ba9f-ce710cf39d77" providerId="ADAL" clId="{4DE9ECEC-8F2F-4432-A2C5-0A78A8852202}" dt="2021-12-15T23:43:41.742" v="799" actId="47"/>
        <pc:sldMkLst>
          <pc:docMk/>
          <pc:sldMk cId="1882683348" sldId="714"/>
        </pc:sldMkLst>
      </pc:sldChg>
      <pc:sldChg chg="del">
        <pc:chgData name="tsap@uoi.gr" userId="14c29a0b-fba8-4de1-ba9f-ce710cf39d77" providerId="ADAL" clId="{4DE9ECEC-8F2F-4432-A2C5-0A78A8852202}" dt="2021-12-15T23:43:41.742" v="799" actId="47"/>
        <pc:sldMkLst>
          <pc:docMk/>
          <pc:sldMk cId="4150007591" sldId="720"/>
        </pc:sldMkLst>
      </pc:sldChg>
      <pc:sldChg chg="del">
        <pc:chgData name="tsap@uoi.gr" userId="14c29a0b-fba8-4de1-ba9f-ce710cf39d77" providerId="ADAL" clId="{4DE9ECEC-8F2F-4432-A2C5-0A78A8852202}" dt="2021-12-15T23:43:41.742" v="799" actId="47"/>
        <pc:sldMkLst>
          <pc:docMk/>
          <pc:sldMk cId="1153981213" sldId="721"/>
        </pc:sldMkLst>
      </pc:sldChg>
      <pc:sldChg chg="del">
        <pc:chgData name="tsap@uoi.gr" userId="14c29a0b-fba8-4de1-ba9f-ce710cf39d77" providerId="ADAL" clId="{4DE9ECEC-8F2F-4432-A2C5-0A78A8852202}" dt="2021-12-15T23:37:02.119" v="798" actId="47"/>
        <pc:sldMkLst>
          <pc:docMk/>
          <pc:sldMk cId="2392809168" sldId="780"/>
        </pc:sldMkLst>
      </pc:sldChg>
      <pc:sldChg chg="del">
        <pc:chgData name="tsap@uoi.gr" userId="14c29a0b-fba8-4de1-ba9f-ce710cf39d77" providerId="ADAL" clId="{4DE9ECEC-8F2F-4432-A2C5-0A78A8852202}" dt="2021-12-15T23:43:41.742" v="799" actId="47"/>
        <pc:sldMkLst>
          <pc:docMk/>
          <pc:sldMk cId="1612097916" sldId="784"/>
        </pc:sldMkLst>
      </pc:sldChg>
      <pc:sldChg chg="del">
        <pc:chgData name="tsap@uoi.gr" userId="14c29a0b-fba8-4de1-ba9f-ce710cf39d77" providerId="ADAL" clId="{4DE9ECEC-8F2F-4432-A2C5-0A78A8852202}" dt="2021-12-15T23:43:41.742" v="799" actId="47"/>
        <pc:sldMkLst>
          <pc:docMk/>
          <pc:sldMk cId="2404327165" sldId="785"/>
        </pc:sldMkLst>
      </pc:sldChg>
      <pc:sldChg chg="del">
        <pc:chgData name="tsap@uoi.gr" userId="14c29a0b-fba8-4de1-ba9f-ce710cf39d77" providerId="ADAL" clId="{4DE9ECEC-8F2F-4432-A2C5-0A78A8852202}" dt="2021-12-15T23:43:41.742" v="799" actId="47"/>
        <pc:sldMkLst>
          <pc:docMk/>
          <pc:sldMk cId="1773223864" sldId="786"/>
        </pc:sldMkLst>
      </pc:sldChg>
      <pc:sldChg chg="del">
        <pc:chgData name="tsap@uoi.gr" userId="14c29a0b-fba8-4de1-ba9f-ce710cf39d77" providerId="ADAL" clId="{4DE9ECEC-8F2F-4432-A2C5-0A78A8852202}" dt="2021-12-15T23:43:41.742" v="799" actId="47"/>
        <pc:sldMkLst>
          <pc:docMk/>
          <pc:sldMk cId="3338174115" sldId="788"/>
        </pc:sldMkLst>
      </pc:sldChg>
      <pc:sldChg chg="del">
        <pc:chgData name="tsap@uoi.gr" userId="14c29a0b-fba8-4de1-ba9f-ce710cf39d77" providerId="ADAL" clId="{4DE9ECEC-8F2F-4432-A2C5-0A78A8852202}" dt="2021-12-15T23:43:41.742" v="799" actId="47"/>
        <pc:sldMkLst>
          <pc:docMk/>
          <pc:sldMk cId="2274857157" sldId="789"/>
        </pc:sldMkLst>
      </pc:sldChg>
      <pc:sldChg chg="del">
        <pc:chgData name="tsap@uoi.gr" userId="14c29a0b-fba8-4de1-ba9f-ce710cf39d77" providerId="ADAL" clId="{4DE9ECEC-8F2F-4432-A2C5-0A78A8852202}" dt="2021-12-15T23:44:13.302" v="800" actId="47"/>
        <pc:sldMkLst>
          <pc:docMk/>
          <pc:sldMk cId="214815705" sldId="792"/>
        </pc:sldMkLst>
      </pc:sldChg>
      <pc:sldChg chg="addSp delSp modSp del mod">
        <pc:chgData name="tsap@uoi.gr" userId="14c29a0b-fba8-4de1-ba9f-ce710cf39d77" providerId="ADAL" clId="{4DE9ECEC-8F2F-4432-A2C5-0A78A8852202}" dt="2021-12-19T22:26:40.329" v="1966" actId="20577"/>
        <pc:sldMkLst>
          <pc:docMk/>
          <pc:sldMk cId="295416869" sldId="793"/>
        </pc:sldMkLst>
        <pc:spChg chg="add mod">
          <ac:chgData name="tsap@uoi.gr" userId="14c29a0b-fba8-4de1-ba9f-ce710cf39d77" providerId="ADAL" clId="{4DE9ECEC-8F2F-4432-A2C5-0A78A8852202}" dt="2021-12-19T22:26:40.329" v="1966" actId="20577"/>
          <ac:spMkLst>
            <pc:docMk/>
            <pc:sldMk cId="295416869" sldId="793"/>
            <ac:spMk id="2" creationId="{296CBEEB-1497-4175-B02E-F4F642F500CE}"/>
          </ac:spMkLst>
        </pc:spChg>
        <pc:spChg chg="mod">
          <ac:chgData name="tsap@uoi.gr" userId="14c29a0b-fba8-4de1-ba9f-ce710cf39d77" providerId="ADAL" clId="{4DE9ECEC-8F2F-4432-A2C5-0A78A8852202}" dt="2021-12-19T22:21:04.167" v="1537" actId="20577"/>
          <ac:spMkLst>
            <pc:docMk/>
            <pc:sldMk cId="295416869" sldId="793"/>
            <ac:spMk id="958466" creationId="{00000000-0000-0000-0000-000000000000}"/>
          </ac:spMkLst>
        </pc:spChg>
        <pc:spChg chg="del mod">
          <ac:chgData name="tsap@uoi.gr" userId="14c29a0b-fba8-4de1-ba9f-ce710cf39d77" providerId="ADAL" clId="{4DE9ECEC-8F2F-4432-A2C5-0A78A8852202}" dt="2021-12-19T22:23:53.916" v="1836" actId="478"/>
          <ac:spMkLst>
            <pc:docMk/>
            <pc:sldMk cId="295416869" sldId="793"/>
            <ac:spMk id="958468" creationId="{00000000-0000-0000-0000-000000000000}"/>
          </ac:spMkLst>
        </pc:spChg>
      </pc:sldChg>
      <pc:sldChg chg="del">
        <pc:chgData name="tsap@uoi.gr" userId="14c29a0b-fba8-4de1-ba9f-ce710cf39d77" providerId="ADAL" clId="{4DE9ECEC-8F2F-4432-A2C5-0A78A8852202}" dt="2021-12-15T23:44:13.302" v="800" actId="47"/>
        <pc:sldMkLst>
          <pc:docMk/>
          <pc:sldMk cId="3611811412" sldId="794"/>
        </pc:sldMkLst>
      </pc:sldChg>
      <pc:sldChg chg="del">
        <pc:chgData name="tsap@uoi.gr" userId="14c29a0b-fba8-4de1-ba9f-ce710cf39d77" providerId="ADAL" clId="{4DE9ECEC-8F2F-4432-A2C5-0A78A8852202}" dt="2021-12-15T23:49:34.283" v="803" actId="47"/>
        <pc:sldMkLst>
          <pc:docMk/>
          <pc:sldMk cId="1639165519" sldId="795"/>
        </pc:sldMkLst>
      </pc:sldChg>
      <pc:sldChg chg="del">
        <pc:chgData name="tsap@uoi.gr" userId="14c29a0b-fba8-4de1-ba9f-ce710cf39d77" providerId="ADAL" clId="{4DE9ECEC-8F2F-4432-A2C5-0A78A8852202}" dt="2021-12-15T23:49:34.283" v="803" actId="47"/>
        <pc:sldMkLst>
          <pc:docMk/>
          <pc:sldMk cId="1790855428" sldId="797"/>
        </pc:sldMkLst>
      </pc:sldChg>
      <pc:sldChg chg="del">
        <pc:chgData name="tsap@uoi.gr" userId="14c29a0b-fba8-4de1-ba9f-ce710cf39d77" providerId="ADAL" clId="{4DE9ECEC-8F2F-4432-A2C5-0A78A8852202}" dt="2021-12-15T23:49:34.283" v="803" actId="47"/>
        <pc:sldMkLst>
          <pc:docMk/>
          <pc:sldMk cId="753079478" sldId="798"/>
        </pc:sldMkLst>
      </pc:sldChg>
      <pc:sldChg chg="del">
        <pc:chgData name="tsap@uoi.gr" userId="14c29a0b-fba8-4de1-ba9f-ce710cf39d77" providerId="ADAL" clId="{4DE9ECEC-8F2F-4432-A2C5-0A78A8852202}" dt="2021-12-15T23:49:34.283" v="803" actId="47"/>
        <pc:sldMkLst>
          <pc:docMk/>
          <pc:sldMk cId="4105493578" sldId="799"/>
        </pc:sldMkLst>
      </pc:sldChg>
      <pc:sldChg chg="del">
        <pc:chgData name="tsap@uoi.gr" userId="14c29a0b-fba8-4de1-ba9f-ce710cf39d77" providerId="ADAL" clId="{4DE9ECEC-8F2F-4432-A2C5-0A78A8852202}" dt="2021-12-15T23:49:34.283" v="803" actId="47"/>
        <pc:sldMkLst>
          <pc:docMk/>
          <pc:sldMk cId="4180304257" sldId="800"/>
        </pc:sldMkLst>
      </pc:sldChg>
      <pc:sldChg chg="del">
        <pc:chgData name="tsap@uoi.gr" userId="14c29a0b-fba8-4de1-ba9f-ce710cf39d77" providerId="ADAL" clId="{4DE9ECEC-8F2F-4432-A2C5-0A78A8852202}" dt="2021-12-15T23:49:34.283" v="803" actId="47"/>
        <pc:sldMkLst>
          <pc:docMk/>
          <pc:sldMk cId="655054972" sldId="801"/>
        </pc:sldMkLst>
      </pc:sldChg>
      <pc:sldChg chg="del">
        <pc:chgData name="tsap@uoi.gr" userId="14c29a0b-fba8-4de1-ba9f-ce710cf39d77" providerId="ADAL" clId="{4DE9ECEC-8F2F-4432-A2C5-0A78A8852202}" dt="2021-12-15T23:49:34.283" v="803" actId="47"/>
        <pc:sldMkLst>
          <pc:docMk/>
          <pc:sldMk cId="3184586983" sldId="802"/>
        </pc:sldMkLst>
      </pc:sldChg>
      <pc:sldChg chg="del">
        <pc:chgData name="tsap@uoi.gr" userId="14c29a0b-fba8-4de1-ba9f-ce710cf39d77" providerId="ADAL" clId="{4DE9ECEC-8F2F-4432-A2C5-0A78A8852202}" dt="2021-12-15T23:49:34.283" v="803" actId="47"/>
        <pc:sldMkLst>
          <pc:docMk/>
          <pc:sldMk cId="402684105" sldId="803"/>
        </pc:sldMkLst>
      </pc:sldChg>
      <pc:sldChg chg="del">
        <pc:chgData name="tsap@uoi.gr" userId="14c29a0b-fba8-4de1-ba9f-ce710cf39d77" providerId="ADAL" clId="{4DE9ECEC-8F2F-4432-A2C5-0A78A8852202}" dt="2021-12-15T23:49:34.283" v="803" actId="47"/>
        <pc:sldMkLst>
          <pc:docMk/>
          <pc:sldMk cId="3480288881" sldId="806"/>
        </pc:sldMkLst>
      </pc:sldChg>
      <pc:sldChg chg="del">
        <pc:chgData name="tsap@uoi.gr" userId="14c29a0b-fba8-4de1-ba9f-ce710cf39d77" providerId="ADAL" clId="{4DE9ECEC-8F2F-4432-A2C5-0A78A8852202}" dt="2021-12-15T23:49:34.283" v="803" actId="47"/>
        <pc:sldMkLst>
          <pc:docMk/>
          <pc:sldMk cId="1084895185" sldId="810"/>
        </pc:sldMkLst>
      </pc:sldChg>
      <pc:sldChg chg="del">
        <pc:chgData name="tsap@uoi.gr" userId="14c29a0b-fba8-4de1-ba9f-ce710cf39d77" providerId="ADAL" clId="{4DE9ECEC-8F2F-4432-A2C5-0A78A8852202}" dt="2021-12-15T23:49:34.283" v="803" actId="47"/>
        <pc:sldMkLst>
          <pc:docMk/>
          <pc:sldMk cId="64767242" sldId="811"/>
        </pc:sldMkLst>
      </pc:sldChg>
      <pc:sldChg chg="del">
        <pc:chgData name="tsap@uoi.gr" userId="14c29a0b-fba8-4de1-ba9f-ce710cf39d77" providerId="ADAL" clId="{4DE9ECEC-8F2F-4432-A2C5-0A78A8852202}" dt="2021-12-15T23:49:34.283" v="803" actId="47"/>
        <pc:sldMkLst>
          <pc:docMk/>
          <pc:sldMk cId="3241401051" sldId="812"/>
        </pc:sldMkLst>
      </pc:sldChg>
      <pc:sldChg chg="del">
        <pc:chgData name="tsap@uoi.gr" userId="14c29a0b-fba8-4de1-ba9f-ce710cf39d77" providerId="ADAL" clId="{4DE9ECEC-8F2F-4432-A2C5-0A78A8852202}" dt="2021-12-15T23:49:34.283" v="803" actId="47"/>
        <pc:sldMkLst>
          <pc:docMk/>
          <pc:sldMk cId="2512432344" sldId="813"/>
        </pc:sldMkLst>
      </pc:sldChg>
      <pc:sldChg chg="del">
        <pc:chgData name="tsap@uoi.gr" userId="14c29a0b-fba8-4de1-ba9f-ce710cf39d77" providerId="ADAL" clId="{4DE9ECEC-8F2F-4432-A2C5-0A78A8852202}" dt="2021-12-15T23:49:34.283" v="803" actId="47"/>
        <pc:sldMkLst>
          <pc:docMk/>
          <pc:sldMk cId="1645361903" sldId="814"/>
        </pc:sldMkLst>
      </pc:sldChg>
      <pc:sldChg chg="del">
        <pc:chgData name="tsap@uoi.gr" userId="14c29a0b-fba8-4de1-ba9f-ce710cf39d77" providerId="ADAL" clId="{4DE9ECEC-8F2F-4432-A2C5-0A78A8852202}" dt="2021-12-15T23:49:34.283" v="803" actId="47"/>
        <pc:sldMkLst>
          <pc:docMk/>
          <pc:sldMk cId="3487110963" sldId="817"/>
        </pc:sldMkLst>
      </pc:sldChg>
      <pc:sldChg chg="modSp del mod">
        <pc:chgData name="tsap@uoi.gr" userId="14c29a0b-fba8-4de1-ba9f-ce710cf39d77" providerId="ADAL" clId="{4DE9ECEC-8F2F-4432-A2C5-0A78A8852202}" dt="2021-12-19T22:20:48.921" v="1504" actId="20577"/>
        <pc:sldMkLst>
          <pc:docMk/>
          <pc:sldMk cId="1518661345" sldId="825"/>
        </pc:sldMkLst>
        <pc:spChg chg="mod">
          <ac:chgData name="tsap@uoi.gr" userId="14c29a0b-fba8-4de1-ba9f-ce710cf39d77" providerId="ADAL" clId="{4DE9ECEC-8F2F-4432-A2C5-0A78A8852202}" dt="2021-12-19T22:20:48.921" v="1504" actId="20577"/>
          <ac:spMkLst>
            <pc:docMk/>
            <pc:sldMk cId="1518661345" sldId="825"/>
            <ac:spMk id="3" creationId="{00000000-0000-0000-0000-000000000000}"/>
          </ac:spMkLst>
        </pc:spChg>
      </pc:sldChg>
      <pc:sldChg chg="del">
        <pc:chgData name="tsap@uoi.gr" userId="14c29a0b-fba8-4de1-ba9f-ce710cf39d77" providerId="ADAL" clId="{4DE9ECEC-8F2F-4432-A2C5-0A78A8852202}" dt="2021-12-15T23:49:34.283" v="803" actId="47"/>
        <pc:sldMkLst>
          <pc:docMk/>
          <pc:sldMk cId="1759117729" sldId="827"/>
        </pc:sldMkLst>
      </pc:sldChg>
      <pc:sldChg chg="add">
        <pc:chgData name="tsap@uoi.gr" userId="14c29a0b-fba8-4de1-ba9f-ce710cf39d77" providerId="ADAL" clId="{4DE9ECEC-8F2F-4432-A2C5-0A78A8852202}" dt="2021-12-15T23:48:23.609" v="801"/>
        <pc:sldMkLst>
          <pc:docMk/>
          <pc:sldMk cId="3509270709" sldId="851"/>
        </pc:sldMkLst>
      </pc:sldChg>
      <pc:sldChg chg="add">
        <pc:chgData name="tsap@uoi.gr" userId="14c29a0b-fba8-4de1-ba9f-ce710cf39d77" providerId="ADAL" clId="{4DE9ECEC-8F2F-4432-A2C5-0A78A8852202}" dt="2021-12-15T23:48:23.609" v="801"/>
        <pc:sldMkLst>
          <pc:docMk/>
          <pc:sldMk cId="3580392271" sldId="852"/>
        </pc:sldMkLst>
      </pc:sldChg>
      <pc:sldChg chg="add">
        <pc:chgData name="tsap@uoi.gr" userId="14c29a0b-fba8-4de1-ba9f-ce710cf39d77" providerId="ADAL" clId="{4DE9ECEC-8F2F-4432-A2C5-0A78A8852202}" dt="2021-12-15T23:48:23.609" v="801"/>
        <pc:sldMkLst>
          <pc:docMk/>
          <pc:sldMk cId="2264918878" sldId="853"/>
        </pc:sldMkLst>
      </pc:sldChg>
      <pc:sldChg chg="modSp mod">
        <pc:chgData name="tsap@uoi.gr" userId="14c29a0b-fba8-4de1-ba9f-ce710cf39d77" providerId="ADAL" clId="{4DE9ECEC-8F2F-4432-A2C5-0A78A8852202}" dt="2021-12-15T23:36:42.720" v="797" actId="20577"/>
        <pc:sldMkLst>
          <pc:docMk/>
          <pc:sldMk cId="3333107638" sldId="854"/>
        </pc:sldMkLst>
        <pc:spChg chg="mod">
          <ac:chgData name="tsap@uoi.gr" userId="14c29a0b-fba8-4de1-ba9f-ce710cf39d77" providerId="ADAL" clId="{4DE9ECEC-8F2F-4432-A2C5-0A78A8852202}" dt="2021-12-15T23:36:42.720" v="797" actId="20577"/>
          <ac:spMkLst>
            <pc:docMk/>
            <pc:sldMk cId="3333107638" sldId="854"/>
            <ac:spMk id="3" creationId="{00000000-0000-0000-0000-000000000000}"/>
          </ac:spMkLst>
        </pc:spChg>
      </pc:sldChg>
      <pc:sldChg chg="del">
        <pc:chgData name="tsap@uoi.gr" userId="14c29a0b-fba8-4de1-ba9f-ce710cf39d77" providerId="ADAL" clId="{4DE9ECEC-8F2F-4432-A2C5-0A78A8852202}" dt="2021-12-15T23:49:34.283" v="803" actId="47"/>
        <pc:sldMkLst>
          <pc:docMk/>
          <pc:sldMk cId="1814722364" sldId="855"/>
        </pc:sldMkLst>
      </pc:sldChg>
      <pc:sldChg chg="add">
        <pc:chgData name="tsap@uoi.gr" userId="14c29a0b-fba8-4de1-ba9f-ce710cf39d77" providerId="ADAL" clId="{4DE9ECEC-8F2F-4432-A2C5-0A78A8852202}" dt="2021-12-15T23:48:23.609" v="801"/>
        <pc:sldMkLst>
          <pc:docMk/>
          <pc:sldMk cId="1572204967" sldId="856"/>
        </pc:sldMkLst>
      </pc:sldChg>
      <pc:sldChg chg="del">
        <pc:chgData name="tsap@uoi.gr" userId="14c29a0b-fba8-4de1-ba9f-ce710cf39d77" providerId="ADAL" clId="{4DE9ECEC-8F2F-4432-A2C5-0A78A8852202}" dt="2021-12-15T23:49:34.283" v="803" actId="47"/>
        <pc:sldMkLst>
          <pc:docMk/>
          <pc:sldMk cId="1145843146" sldId="857"/>
        </pc:sldMkLst>
      </pc:sldChg>
      <pc:sldChg chg="del">
        <pc:chgData name="tsap@uoi.gr" userId="14c29a0b-fba8-4de1-ba9f-ce710cf39d77" providerId="ADAL" clId="{4DE9ECEC-8F2F-4432-A2C5-0A78A8852202}" dt="2021-12-15T23:49:34.283" v="803" actId="47"/>
        <pc:sldMkLst>
          <pc:docMk/>
          <pc:sldMk cId="1837513749" sldId="858"/>
        </pc:sldMkLst>
      </pc:sldChg>
      <pc:sldChg chg="del">
        <pc:chgData name="tsap@uoi.gr" userId="14c29a0b-fba8-4de1-ba9f-ce710cf39d77" providerId="ADAL" clId="{4DE9ECEC-8F2F-4432-A2C5-0A78A8852202}" dt="2021-12-15T23:49:34.283" v="803" actId="47"/>
        <pc:sldMkLst>
          <pc:docMk/>
          <pc:sldMk cId="304125731" sldId="859"/>
        </pc:sldMkLst>
      </pc:sldChg>
      <pc:sldChg chg="add">
        <pc:chgData name="tsap@uoi.gr" userId="14c29a0b-fba8-4de1-ba9f-ce710cf39d77" providerId="ADAL" clId="{4DE9ECEC-8F2F-4432-A2C5-0A78A8852202}" dt="2021-12-15T23:48:23.609" v="801"/>
        <pc:sldMkLst>
          <pc:docMk/>
          <pc:sldMk cId="2097913446" sldId="860"/>
        </pc:sldMkLst>
      </pc:sldChg>
      <pc:sldChg chg="add">
        <pc:chgData name="tsap@uoi.gr" userId="14c29a0b-fba8-4de1-ba9f-ce710cf39d77" providerId="ADAL" clId="{4DE9ECEC-8F2F-4432-A2C5-0A78A8852202}" dt="2021-12-15T23:48:23.609" v="801"/>
        <pc:sldMkLst>
          <pc:docMk/>
          <pc:sldMk cId="3416429808" sldId="865"/>
        </pc:sldMkLst>
      </pc:sldChg>
      <pc:sldChg chg="add">
        <pc:chgData name="tsap@uoi.gr" userId="14c29a0b-fba8-4de1-ba9f-ce710cf39d77" providerId="ADAL" clId="{4DE9ECEC-8F2F-4432-A2C5-0A78A8852202}" dt="2021-12-15T23:48:23.609" v="801"/>
        <pc:sldMkLst>
          <pc:docMk/>
          <pc:sldMk cId="798464609" sldId="866"/>
        </pc:sldMkLst>
      </pc:sldChg>
      <pc:sldChg chg="modSp mod">
        <pc:chgData name="tsap@uoi.gr" userId="14c29a0b-fba8-4de1-ba9f-ce710cf39d77" providerId="ADAL" clId="{4DE9ECEC-8F2F-4432-A2C5-0A78A8852202}" dt="2021-12-19T21:30:21.563" v="902" actId="27636"/>
        <pc:sldMkLst>
          <pc:docMk/>
          <pc:sldMk cId="4064156024" sldId="869"/>
        </pc:sldMkLst>
        <pc:spChg chg="mod">
          <ac:chgData name="tsap@uoi.gr" userId="14c29a0b-fba8-4de1-ba9f-ce710cf39d77" providerId="ADAL" clId="{4DE9ECEC-8F2F-4432-A2C5-0A78A8852202}" dt="2021-12-19T21:30:21.563" v="902" actId="27636"/>
          <ac:spMkLst>
            <pc:docMk/>
            <pc:sldMk cId="4064156024" sldId="869"/>
            <ac:spMk id="3" creationId="{0D373FCD-0203-42B3-A176-33D522F440D6}"/>
          </ac:spMkLst>
        </pc:spChg>
      </pc:sldChg>
      <pc:sldChg chg="del">
        <pc:chgData name="tsap@uoi.gr" userId="14c29a0b-fba8-4de1-ba9f-ce710cf39d77" providerId="ADAL" clId="{4DE9ECEC-8F2F-4432-A2C5-0A78A8852202}" dt="2021-12-15T23:44:13.302" v="800" actId="47"/>
        <pc:sldMkLst>
          <pc:docMk/>
          <pc:sldMk cId="804112949" sldId="875"/>
        </pc:sldMkLst>
      </pc:sldChg>
      <pc:sldChg chg="del">
        <pc:chgData name="tsap@uoi.gr" userId="14c29a0b-fba8-4de1-ba9f-ce710cf39d77" providerId="ADAL" clId="{4DE9ECEC-8F2F-4432-A2C5-0A78A8852202}" dt="2021-12-15T23:44:13.302" v="800" actId="47"/>
        <pc:sldMkLst>
          <pc:docMk/>
          <pc:sldMk cId="474134572" sldId="876"/>
        </pc:sldMkLst>
      </pc:sldChg>
      <pc:sldChg chg="del">
        <pc:chgData name="tsap@uoi.gr" userId="14c29a0b-fba8-4de1-ba9f-ce710cf39d77" providerId="ADAL" clId="{4DE9ECEC-8F2F-4432-A2C5-0A78A8852202}" dt="2021-12-15T23:44:13.302" v="800" actId="47"/>
        <pc:sldMkLst>
          <pc:docMk/>
          <pc:sldMk cId="310793245" sldId="877"/>
        </pc:sldMkLst>
      </pc:sldChg>
      <pc:sldChg chg="del">
        <pc:chgData name="tsap@uoi.gr" userId="14c29a0b-fba8-4de1-ba9f-ce710cf39d77" providerId="ADAL" clId="{4DE9ECEC-8F2F-4432-A2C5-0A78A8852202}" dt="2021-12-15T23:44:13.302" v="800" actId="47"/>
        <pc:sldMkLst>
          <pc:docMk/>
          <pc:sldMk cId="2294273905" sldId="878"/>
        </pc:sldMkLst>
      </pc:sldChg>
      <pc:sldChg chg="del">
        <pc:chgData name="tsap@uoi.gr" userId="14c29a0b-fba8-4de1-ba9f-ce710cf39d77" providerId="ADAL" clId="{4DE9ECEC-8F2F-4432-A2C5-0A78A8852202}" dt="2021-12-15T23:44:13.302" v="800" actId="47"/>
        <pc:sldMkLst>
          <pc:docMk/>
          <pc:sldMk cId="190317484" sldId="879"/>
        </pc:sldMkLst>
      </pc:sldChg>
      <pc:sldChg chg="del">
        <pc:chgData name="tsap@uoi.gr" userId="14c29a0b-fba8-4de1-ba9f-ce710cf39d77" providerId="ADAL" clId="{4DE9ECEC-8F2F-4432-A2C5-0A78A8852202}" dt="2021-12-15T23:44:13.302" v="800" actId="47"/>
        <pc:sldMkLst>
          <pc:docMk/>
          <pc:sldMk cId="297613403" sldId="880"/>
        </pc:sldMkLst>
      </pc:sldChg>
      <pc:sldChg chg="del">
        <pc:chgData name="tsap@uoi.gr" userId="14c29a0b-fba8-4de1-ba9f-ce710cf39d77" providerId="ADAL" clId="{4DE9ECEC-8F2F-4432-A2C5-0A78A8852202}" dt="2021-12-15T23:44:13.302" v="800" actId="47"/>
        <pc:sldMkLst>
          <pc:docMk/>
          <pc:sldMk cId="1719354400" sldId="881"/>
        </pc:sldMkLst>
      </pc:sldChg>
      <pc:sldChg chg="del">
        <pc:chgData name="tsap@uoi.gr" userId="14c29a0b-fba8-4de1-ba9f-ce710cf39d77" providerId="ADAL" clId="{4DE9ECEC-8F2F-4432-A2C5-0A78A8852202}" dt="2021-12-15T23:44:13.302" v="800" actId="47"/>
        <pc:sldMkLst>
          <pc:docMk/>
          <pc:sldMk cId="2504572632" sldId="882"/>
        </pc:sldMkLst>
      </pc:sldChg>
      <pc:sldChg chg="del">
        <pc:chgData name="tsap@uoi.gr" userId="14c29a0b-fba8-4de1-ba9f-ce710cf39d77" providerId="ADAL" clId="{4DE9ECEC-8F2F-4432-A2C5-0A78A8852202}" dt="2021-12-15T23:44:13.302" v="800" actId="47"/>
        <pc:sldMkLst>
          <pc:docMk/>
          <pc:sldMk cId="2332635575" sldId="883"/>
        </pc:sldMkLst>
      </pc:sldChg>
      <pc:sldChg chg="del">
        <pc:chgData name="tsap@uoi.gr" userId="14c29a0b-fba8-4de1-ba9f-ce710cf39d77" providerId="ADAL" clId="{4DE9ECEC-8F2F-4432-A2C5-0A78A8852202}" dt="2021-12-15T23:44:13.302" v="800" actId="47"/>
        <pc:sldMkLst>
          <pc:docMk/>
          <pc:sldMk cId="239683742" sldId="884"/>
        </pc:sldMkLst>
      </pc:sldChg>
      <pc:sldChg chg="del">
        <pc:chgData name="tsap@uoi.gr" userId="14c29a0b-fba8-4de1-ba9f-ce710cf39d77" providerId="ADAL" clId="{4DE9ECEC-8F2F-4432-A2C5-0A78A8852202}" dt="2021-12-15T23:49:34.283" v="803" actId="47"/>
        <pc:sldMkLst>
          <pc:docMk/>
          <pc:sldMk cId="2069208511" sldId="885"/>
        </pc:sldMkLst>
      </pc:sldChg>
      <pc:sldChg chg="del">
        <pc:chgData name="tsap@uoi.gr" userId="14c29a0b-fba8-4de1-ba9f-ce710cf39d77" providerId="ADAL" clId="{4DE9ECEC-8F2F-4432-A2C5-0A78A8852202}" dt="2021-12-15T23:44:13.302" v="800" actId="47"/>
        <pc:sldMkLst>
          <pc:docMk/>
          <pc:sldMk cId="2922354304" sldId="886"/>
        </pc:sldMkLst>
      </pc:sldChg>
      <pc:sldChg chg="modSp mod">
        <pc:chgData name="tsap@uoi.gr" userId="14c29a0b-fba8-4de1-ba9f-ce710cf39d77" providerId="ADAL" clId="{4DE9ECEC-8F2F-4432-A2C5-0A78A8852202}" dt="2021-12-15T22:18:44.884" v="3" actId="207"/>
        <pc:sldMkLst>
          <pc:docMk/>
          <pc:sldMk cId="3123025568" sldId="887"/>
        </pc:sldMkLst>
        <pc:spChg chg="mod">
          <ac:chgData name="tsap@uoi.gr" userId="14c29a0b-fba8-4de1-ba9f-ce710cf39d77" providerId="ADAL" clId="{4DE9ECEC-8F2F-4432-A2C5-0A78A8852202}" dt="2021-12-15T22:18:44.884" v="3" actId="207"/>
          <ac:spMkLst>
            <pc:docMk/>
            <pc:sldMk cId="3123025568" sldId="887"/>
            <ac:spMk id="11267" creationId="{00000000-0000-0000-0000-000000000000}"/>
          </ac:spMkLst>
        </pc:spChg>
      </pc:sldChg>
      <pc:sldChg chg="addSp delSp modSp new del mod">
        <pc:chgData name="tsap@uoi.gr" userId="14c29a0b-fba8-4de1-ba9f-ce710cf39d77" providerId="ADAL" clId="{4DE9ECEC-8F2F-4432-A2C5-0A78A8852202}" dt="2021-12-15T23:35:15.452" v="542" actId="47"/>
        <pc:sldMkLst>
          <pc:docMk/>
          <pc:sldMk cId="1999967792" sldId="888"/>
        </pc:sldMkLst>
        <pc:spChg chg="mod">
          <ac:chgData name="tsap@uoi.gr" userId="14c29a0b-fba8-4de1-ba9f-ce710cf39d77" providerId="ADAL" clId="{4DE9ECEC-8F2F-4432-A2C5-0A78A8852202}" dt="2021-12-15T22:39:34.752" v="39" actId="20577"/>
          <ac:spMkLst>
            <pc:docMk/>
            <pc:sldMk cId="1999967792" sldId="888"/>
            <ac:spMk id="2" creationId="{81ACCC1A-A5A7-4E77-857A-7F884B4295A9}"/>
          </ac:spMkLst>
        </pc:spChg>
        <pc:spChg chg="del">
          <ac:chgData name="tsap@uoi.gr" userId="14c29a0b-fba8-4de1-ba9f-ce710cf39d77" providerId="ADAL" clId="{4DE9ECEC-8F2F-4432-A2C5-0A78A8852202}" dt="2021-12-15T23:04:46.114" v="186" actId="478"/>
          <ac:spMkLst>
            <pc:docMk/>
            <pc:sldMk cId="1999967792" sldId="888"/>
            <ac:spMk id="3" creationId="{7EEA3910-3C0D-48A0-8642-7B9497DCB90D}"/>
          </ac:spMkLst>
        </pc:spChg>
        <pc:spChg chg="add mod">
          <ac:chgData name="tsap@uoi.gr" userId="14c29a0b-fba8-4de1-ba9f-ce710cf39d77" providerId="ADAL" clId="{4DE9ECEC-8F2F-4432-A2C5-0A78A8852202}" dt="2021-12-15T23:05:10.075" v="188" actId="1076"/>
          <ac:spMkLst>
            <pc:docMk/>
            <pc:sldMk cId="1999967792" sldId="888"/>
            <ac:spMk id="4" creationId="{A76EEBB0-C84A-4952-8367-9288A3AC6D12}"/>
          </ac:spMkLst>
        </pc:spChg>
        <pc:spChg chg="add mod">
          <ac:chgData name="tsap@uoi.gr" userId="14c29a0b-fba8-4de1-ba9f-ce710cf39d77" providerId="ADAL" clId="{4DE9ECEC-8F2F-4432-A2C5-0A78A8852202}" dt="2021-12-15T23:05:10.075" v="188" actId="1076"/>
          <ac:spMkLst>
            <pc:docMk/>
            <pc:sldMk cId="1999967792" sldId="888"/>
            <ac:spMk id="5" creationId="{6826159D-C49F-49AA-863D-06A1FA1DA7F8}"/>
          </ac:spMkLst>
        </pc:spChg>
        <pc:spChg chg="add mod">
          <ac:chgData name="tsap@uoi.gr" userId="14c29a0b-fba8-4de1-ba9f-ce710cf39d77" providerId="ADAL" clId="{4DE9ECEC-8F2F-4432-A2C5-0A78A8852202}" dt="2021-12-15T23:05:10.075" v="188" actId="1076"/>
          <ac:spMkLst>
            <pc:docMk/>
            <pc:sldMk cId="1999967792" sldId="888"/>
            <ac:spMk id="36" creationId="{668CCC58-5128-4418-8C40-DA0D69D0151F}"/>
          </ac:spMkLst>
        </pc:spChg>
        <pc:spChg chg="add mod">
          <ac:chgData name="tsap@uoi.gr" userId="14c29a0b-fba8-4de1-ba9f-ce710cf39d77" providerId="ADAL" clId="{4DE9ECEC-8F2F-4432-A2C5-0A78A8852202}" dt="2021-12-15T23:05:10.075" v="188" actId="1076"/>
          <ac:spMkLst>
            <pc:docMk/>
            <pc:sldMk cId="1999967792" sldId="888"/>
            <ac:spMk id="37" creationId="{980AC6EF-1F61-4C85-8F5F-3A27F30B3DF8}"/>
          </ac:spMkLst>
        </pc:spChg>
        <pc:spChg chg="add mod">
          <ac:chgData name="tsap@uoi.gr" userId="14c29a0b-fba8-4de1-ba9f-ce710cf39d77" providerId="ADAL" clId="{4DE9ECEC-8F2F-4432-A2C5-0A78A8852202}" dt="2021-12-15T23:05:10.075" v="188" actId="1076"/>
          <ac:spMkLst>
            <pc:docMk/>
            <pc:sldMk cId="1999967792" sldId="888"/>
            <ac:spMk id="38" creationId="{2D96091D-31C4-476C-B6DF-E98735BB46DE}"/>
          </ac:spMkLst>
        </pc:spChg>
        <pc:spChg chg="add mod">
          <ac:chgData name="tsap@uoi.gr" userId="14c29a0b-fba8-4de1-ba9f-ce710cf39d77" providerId="ADAL" clId="{4DE9ECEC-8F2F-4432-A2C5-0A78A8852202}" dt="2021-12-15T23:05:10.075" v="188" actId="1076"/>
          <ac:spMkLst>
            <pc:docMk/>
            <pc:sldMk cId="1999967792" sldId="888"/>
            <ac:spMk id="39" creationId="{F441D06C-FEAF-43AB-B500-482932C4191D}"/>
          </ac:spMkLst>
        </pc:spChg>
        <pc:spChg chg="add mod">
          <ac:chgData name="tsap@uoi.gr" userId="14c29a0b-fba8-4de1-ba9f-ce710cf39d77" providerId="ADAL" clId="{4DE9ECEC-8F2F-4432-A2C5-0A78A8852202}" dt="2021-12-15T23:05:10.075" v="188" actId="1076"/>
          <ac:spMkLst>
            <pc:docMk/>
            <pc:sldMk cId="1999967792" sldId="888"/>
            <ac:spMk id="40" creationId="{B9BDDE24-6EC8-4458-A435-C259365C909A}"/>
          </ac:spMkLst>
        </pc:spChg>
        <pc:spChg chg="add mod">
          <ac:chgData name="tsap@uoi.gr" userId="14c29a0b-fba8-4de1-ba9f-ce710cf39d77" providerId="ADAL" clId="{4DE9ECEC-8F2F-4432-A2C5-0A78A8852202}" dt="2021-12-15T23:05:10.075" v="188" actId="1076"/>
          <ac:spMkLst>
            <pc:docMk/>
            <pc:sldMk cId="1999967792" sldId="888"/>
            <ac:spMk id="47" creationId="{651879EF-88CF-4C5B-80AB-6CBDD18BDE68}"/>
          </ac:spMkLst>
        </pc:spChg>
        <pc:spChg chg="add mod">
          <ac:chgData name="tsap@uoi.gr" userId="14c29a0b-fba8-4de1-ba9f-ce710cf39d77" providerId="ADAL" clId="{4DE9ECEC-8F2F-4432-A2C5-0A78A8852202}" dt="2021-12-15T23:05:10.075" v="188" actId="1076"/>
          <ac:spMkLst>
            <pc:docMk/>
            <pc:sldMk cId="1999967792" sldId="888"/>
            <ac:spMk id="48" creationId="{39EADA10-E67E-4B1D-99B4-7F3012AA6382}"/>
          </ac:spMkLst>
        </pc:spChg>
        <pc:spChg chg="add mod">
          <ac:chgData name="tsap@uoi.gr" userId="14c29a0b-fba8-4de1-ba9f-ce710cf39d77" providerId="ADAL" clId="{4DE9ECEC-8F2F-4432-A2C5-0A78A8852202}" dt="2021-12-15T23:05:27.469" v="191" actId="1076"/>
          <ac:spMkLst>
            <pc:docMk/>
            <pc:sldMk cId="1999967792" sldId="888"/>
            <ac:spMk id="49" creationId="{629CF2DF-F006-4D67-9C5F-C0B65804BA6F}"/>
          </ac:spMkLst>
        </pc:spChg>
        <pc:spChg chg="add mod">
          <ac:chgData name="tsap@uoi.gr" userId="14c29a0b-fba8-4de1-ba9f-ce710cf39d77" providerId="ADAL" clId="{4DE9ECEC-8F2F-4432-A2C5-0A78A8852202}" dt="2021-12-15T23:05:33.705" v="192" actId="1076"/>
          <ac:spMkLst>
            <pc:docMk/>
            <pc:sldMk cId="1999967792" sldId="888"/>
            <ac:spMk id="50" creationId="{DF671DFC-6C74-4BCB-866E-A2792F494A4F}"/>
          </ac:spMkLst>
        </pc:spChg>
        <pc:spChg chg="add mod">
          <ac:chgData name="tsap@uoi.gr" userId="14c29a0b-fba8-4de1-ba9f-ce710cf39d77" providerId="ADAL" clId="{4DE9ECEC-8F2F-4432-A2C5-0A78A8852202}" dt="2021-12-15T23:07:04.838" v="208" actId="14100"/>
          <ac:spMkLst>
            <pc:docMk/>
            <pc:sldMk cId="1999967792" sldId="888"/>
            <ac:spMk id="51" creationId="{89E506D8-4714-4952-AF64-2BD8ABAFAA78}"/>
          </ac:spMkLst>
        </pc:spChg>
        <pc:spChg chg="add mod">
          <ac:chgData name="tsap@uoi.gr" userId="14c29a0b-fba8-4de1-ba9f-ce710cf39d77" providerId="ADAL" clId="{4DE9ECEC-8F2F-4432-A2C5-0A78A8852202}" dt="2021-12-15T23:07:20.466" v="211" actId="14100"/>
          <ac:spMkLst>
            <pc:docMk/>
            <pc:sldMk cId="1999967792" sldId="888"/>
            <ac:spMk id="52" creationId="{D3F8A567-C048-4421-81C0-8E0BB13BBF51}"/>
          </ac:spMkLst>
        </pc:spChg>
        <pc:spChg chg="add mod">
          <ac:chgData name="tsap@uoi.gr" userId="14c29a0b-fba8-4de1-ba9f-ce710cf39d77" providerId="ADAL" clId="{4DE9ECEC-8F2F-4432-A2C5-0A78A8852202}" dt="2021-12-15T23:05:48.739" v="194" actId="1076"/>
          <ac:spMkLst>
            <pc:docMk/>
            <pc:sldMk cId="1999967792" sldId="888"/>
            <ac:spMk id="63" creationId="{EC80BF9F-4F3F-44AB-ACBD-7DD5038F95B0}"/>
          </ac:spMkLst>
        </pc:spChg>
        <pc:spChg chg="add mod">
          <ac:chgData name="tsap@uoi.gr" userId="14c29a0b-fba8-4de1-ba9f-ce710cf39d77" providerId="ADAL" clId="{4DE9ECEC-8F2F-4432-A2C5-0A78A8852202}" dt="2021-12-15T23:05:48.739" v="194" actId="1076"/>
          <ac:spMkLst>
            <pc:docMk/>
            <pc:sldMk cId="1999967792" sldId="888"/>
            <ac:spMk id="64" creationId="{25251BFD-F3EC-4531-BE6A-B3569F83C2F7}"/>
          </ac:spMkLst>
        </pc:spChg>
        <pc:spChg chg="add mod">
          <ac:chgData name="tsap@uoi.gr" userId="14c29a0b-fba8-4de1-ba9f-ce710cf39d77" providerId="ADAL" clId="{4DE9ECEC-8F2F-4432-A2C5-0A78A8852202}" dt="2021-12-15T23:05:48.739" v="194" actId="1076"/>
          <ac:spMkLst>
            <pc:docMk/>
            <pc:sldMk cId="1999967792" sldId="888"/>
            <ac:spMk id="65" creationId="{434904E4-FB2B-4870-8170-E012F6185469}"/>
          </ac:spMkLst>
        </pc:spChg>
        <pc:spChg chg="add mod">
          <ac:chgData name="tsap@uoi.gr" userId="14c29a0b-fba8-4de1-ba9f-ce710cf39d77" providerId="ADAL" clId="{4DE9ECEC-8F2F-4432-A2C5-0A78A8852202}" dt="2021-12-15T23:05:48.739" v="194" actId="1076"/>
          <ac:spMkLst>
            <pc:docMk/>
            <pc:sldMk cId="1999967792" sldId="888"/>
            <ac:spMk id="66" creationId="{E69D2D94-F1BD-4FAF-AA9C-C932B3B6265A}"/>
          </ac:spMkLst>
        </pc:spChg>
        <pc:spChg chg="add del mod">
          <ac:chgData name="tsap@uoi.gr" userId="14c29a0b-fba8-4de1-ba9f-ce710cf39d77" providerId="ADAL" clId="{4DE9ECEC-8F2F-4432-A2C5-0A78A8852202}" dt="2021-12-15T23:06:06.535" v="197" actId="478"/>
          <ac:spMkLst>
            <pc:docMk/>
            <pc:sldMk cId="1999967792" sldId="888"/>
            <ac:spMk id="67" creationId="{1F2B41B1-C99C-4492-91BB-A8C180CD219B}"/>
          </ac:spMkLst>
        </pc:spChg>
        <pc:spChg chg="add mod">
          <ac:chgData name="tsap@uoi.gr" userId="14c29a0b-fba8-4de1-ba9f-ce710cf39d77" providerId="ADAL" clId="{4DE9ECEC-8F2F-4432-A2C5-0A78A8852202}" dt="2021-12-15T23:08:42.332" v="235" actId="1076"/>
          <ac:spMkLst>
            <pc:docMk/>
            <pc:sldMk cId="1999967792" sldId="888"/>
            <ac:spMk id="78" creationId="{520BCB25-3120-4355-9E52-3EB6934BDF86}"/>
          </ac:spMkLst>
        </pc:spChg>
        <pc:spChg chg="add mod">
          <ac:chgData name="tsap@uoi.gr" userId="14c29a0b-fba8-4de1-ba9f-ce710cf39d77" providerId="ADAL" clId="{4DE9ECEC-8F2F-4432-A2C5-0A78A8852202}" dt="2021-12-15T23:09:17.324" v="250" actId="1076"/>
          <ac:spMkLst>
            <pc:docMk/>
            <pc:sldMk cId="1999967792" sldId="888"/>
            <ac:spMk id="79" creationId="{C98000B5-0D34-4FC6-B071-854D8B9C8F2D}"/>
          </ac:spMkLst>
        </pc:spChg>
        <pc:spChg chg="add mod">
          <ac:chgData name="tsap@uoi.gr" userId="14c29a0b-fba8-4de1-ba9f-ce710cf39d77" providerId="ADAL" clId="{4DE9ECEC-8F2F-4432-A2C5-0A78A8852202}" dt="2021-12-15T23:08:58.808" v="246" actId="1076"/>
          <ac:spMkLst>
            <pc:docMk/>
            <pc:sldMk cId="1999967792" sldId="888"/>
            <ac:spMk id="80" creationId="{73B240E8-2ECF-437E-ADA0-2282780FEF00}"/>
          </ac:spMkLst>
        </pc:spChg>
        <pc:spChg chg="add mod">
          <ac:chgData name="tsap@uoi.gr" userId="14c29a0b-fba8-4de1-ba9f-ce710cf39d77" providerId="ADAL" clId="{4DE9ECEC-8F2F-4432-A2C5-0A78A8852202}" dt="2021-12-15T23:09:35.520" v="255" actId="1582"/>
          <ac:spMkLst>
            <pc:docMk/>
            <pc:sldMk cId="1999967792" sldId="888"/>
            <ac:spMk id="81" creationId="{52853B29-FF36-4624-A95A-230DC236BC41}"/>
          </ac:spMkLst>
        </pc:spChg>
        <pc:spChg chg="add mod">
          <ac:chgData name="tsap@uoi.gr" userId="14c29a0b-fba8-4de1-ba9f-ce710cf39d77" providerId="ADAL" clId="{4DE9ECEC-8F2F-4432-A2C5-0A78A8852202}" dt="2021-12-15T23:10:21.670" v="264" actId="1076"/>
          <ac:spMkLst>
            <pc:docMk/>
            <pc:sldMk cId="1999967792" sldId="888"/>
            <ac:spMk id="86" creationId="{FE0A4483-D8B7-4950-A906-CB03FC14572E}"/>
          </ac:spMkLst>
        </pc:spChg>
        <pc:cxnChg chg="add mod">
          <ac:chgData name="tsap@uoi.gr" userId="14c29a0b-fba8-4de1-ba9f-ce710cf39d77" providerId="ADAL" clId="{4DE9ECEC-8F2F-4432-A2C5-0A78A8852202}" dt="2021-12-15T23:05:10.075" v="188" actId="1076"/>
          <ac:cxnSpMkLst>
            <pc:docMk/>
            <pc:sldMk cId="1999967792" sldId="888"/>
            <ac:cxnSpMk id="7" creationId="{42C871AE-2599-4FA0-B07C-120288031523}"/>
          </ac:cxnSpMkLst>
        </pc:cxnChg>
        <pc:cxnChg chg="add mod">
          <ac:chgData name="tsap@uoi.gr" userId="14c29a0b-fba8-4de1-ba9f-ce710cf39d77" providerId="ADAL" clId="{4DE9ECEC-8F2F-4432-A2C5-0A78A8852202}" dt="2021-12-15T23:05:10.075" v="188" actId="1076"/>
          <ac:cxnSpMkLst>
            <pc:docMk/>
            <pc:sldMk cId="1999967792" sldId="888"/>
            <ac:cxnSpMk id="11" creationId="{7D4C679F-A3AF-4C97-83C9-26DFAA37C9CD}"/>
          </ac:cxnSpMkLst>
        </pc:cxnChg>
        <pc:cxnChg chg="add mod">
          <ac:chgData name="tsap@uoi.gr" userId="14c29a0b-fba8-4de1-ba9f-ce710cf39d77" providerId="ADAL" clId="{4DE9ECEC-8F2F-4432-A2C5-0A78A8852202}" dt="2021-12-15T23:05:10.075" v="188" actId="1076"/>
          <ac:cxnSpMkLst>
            <pc:docMk/>
            <pc:sldMk cId="1999967792" sldId="888"/>
            <ac:cxnSpMk id="12" creationId="{855C574D-448F-4581-A5A5-4EC6E7599FE2}"/>
          </ac:cxnSpMkLst>
        </pc:cxnChg>
        <pc:cxnChg chg="add mod">
          <ac:chgData name="tsap@uoi.gr" userId="14c29a0b-fba8-4de1-ba9f-ce710cf39d77" providerId="ADAL" clId="{4DE9ECEC-8F2F-4432-A2C5-0A78A8852202}" dt="2021-12-15T23:05:10.075" v="188" actId="1076"/>
          <ac:cxnSpMkLst>
            <pc:docMk/>
            <pc:sldMk cId="1999967792" sldId="888"/>
            <ac:cxnSpMk id="13" creationId="{E408C181-9C53-44FA-9DE5-4695636C2D7D}"/>
          </ac:cxnSpMkLst>
        </pc:cxnChg>
        <pc:cxnChg chg="add mod">
          <ac:chgData name="tsap@uoi.gr" userId="14c29a0b-fba8-4de1-ba9f-ce710cf39d77" providerId="ADAL" clId="{4DE9ECEC-8F2F-4432-A2C5-0A78A8852202}" dt="2021-12-15T23:05:10.075" v="188" actId="1076"/>
          <ac:cxnSpMkLst>
            <pc:docMk/>
            <pc:sldMk cId="1999967792" sldId="888"/>
            <ac:cxnSpMk id="24" creationId="{BCDFE836-49AF-490B-BF66-BB7756BE76F5}"/>
          </ac:cxnSpMkLst>
        </pc:cxnChg>
        <pc:cxnChg chg="add mod">
          <ac:chgData name="tsap@uoi.gr" userId="14c29a0b-fba8-4de1-ba9f-ce710cf39d77" providerId="ADAL" clId="{4DE9ECEC-8F2F-4432-A2C5-0A78A8852202}" dt="2021-12-15T23:05:10.075" v="188" actId="1076"/>
          <ac:cxnSpMkLst>
            <pc:docMk/>
            <pc:sldMk cId="1999967792" sldId="888"/>
            <ac:cxnSpMk id="27" creationId="{B4E7C99A-3D0D-4E84-9782-915B9867A8B8}"/>
          </ac:cxnSpMkLst>
        </pc:cxnChg>
        <pc:cxnChg chg="add mod">
          <ac:chgData name="tsap@uoi.gr" userId="14c29a0b-fba8-4de1-ba9f-ce710cf39d77" providerId="ADAL" clId="{4DE9ECEC-8F2F-4432-A2C5-0A78A8852202}" dt="2021-12-15T23:05:10.075" v="188" actId="1076"/>
          <ac:cxnSpMkLst>
            <pc:docMk/>
            <pc:sldMk cId="1999967792" sldId="888"/>
            <ac:cxnSpMk id="28" creationId="{C07DD8E7-D33B-42B9-9DE6-321FBE805F7E}"/>
          </ac:cxnSpMkLst>
        </pc:cxnChg>
        <pc:cxnChg chg="add mod">
          <ac:chgData name="tsap@uoi.gr" userId="14c29a0b-fba8-4de1-ba9f-ce710cf39d77" providerId="ADAL" clId="{4DE9ECEC-8F2F-4432-A2C5-0A78A8852202}" dt="2021-12-15T23:05:10.075" v="188" actId="1076"/>
          <ac:cxnSpMkLst>
            <pc:docMk/>
            <pc:sldMk cId="1999967792" sldId="888"/>
            <ac:cxnSpMk id="29" creationId="{33000FDD-C040-4A31-9A6A-D319DEA22569}"/>
          </ac:cxnSpMkLst>
        </pc:cxnChg>
        <pc:cxnChg chg="add mod">
          <ac:chgData name="tsap@uoi.gr" userId="14c29a0b-fba8-4de1-ba9f-ce710cf39d77" providerId="ADAL" clId="{4DE9ECEC-8F2F-4432-A2C5-0A78A8852202}" dt="2021-12-15T23:05:10.075" v="188" actId="1076"/>
          <ac:cxnSpMkLst>
            <pc:docMk/>
            <pc:sldMk cId="1999967792" sldId="888"/>
            <ac:cxnSpMk id="30" creationId="{DFE1A183-0448-4962-8A72-082C4FC280B7}"/>
          </ac:cxnSpMkLst>
        </pc:cxnChg>
        <pc:cxnChg chg="add mod">
          <ac:chgData name="tsap@uoi.gr" userId="14c29a0b-fba8-4de1-ba9f-ce710cf39d77" providerId="ADAL" clId="{4DE9ECEC-8F2F-4432-A2C5-0A78A8852202}" dt="2021-12-15T23:05:10.075" v="188" actId="1076"/>
          <ac:cxnSpMkLst>
            <pc:docMk/>
            <pc:sldMk cId="1999967792" sldId="888"/>
            <ac:cxnSpMk id="31" creationId="{394DEA86-6EEF-4C77-AFA0-B8C6AC29C2EE}"/>
          </ac:cxnSpMkLst>
        </pc:cxnChg>
        <pc:cxnChg chg="add mod">
          <ac:chgData name="tsap@uoi.gr" userId="14c29a0b-fba8-4de1-ba9f-ce710cf39d77" providerId="ADAL" clId="{4DE9ECEC-8F2F-4432-A2C5-0A78A8852202}" dt="2021-12-15T23:07:34.514" v="214" actId="14100"/>
          <ac:cxnSpMkLst>
            <pc:docMk/>
            <pc:sldMk cId="1999967792" sldId="888"/>
            <ac:cxnSpMk id="53" creationId="{989712DC-686F-4F6F-BC62-D142DEC062FF}"/>
          </ac:cxnSpMkLst>
        </pc:cxnChg>
        <pc:cxnChg chg="add mod">
          <ac:chgData name="tsap@uoi.gr" userId="14c29a0b-fba8-4de1-ba9f-ce710cf39d77" providerId="ADAL" clId="{4DE9ECEC-8F2F-4432-A2C5-0A78A8852202}" dt="2021-12-15T23:07:30.611" v="213" actId="14100"/>
          <ac:cxnSpMkLst>
            <pc:docMk/>
            <pc:sldMk cId="1999967792" sldId="888"/>
            <ac:cxnSpMk id="54" creationId="{EFE41CA1-69C1-4562-A60C-B3977B159770}"/>
          </ac:cxnSpMkLst>
        </pc:cxnChg>
        <pc:cxnChg chg="add mod">
          <ac:chgData name="tsap@uoi.gr" userId="14c29a0b-fba8-4de1-ba9f-ce710cf39d77" providerId="ADAL" clId="{4DE9ECEC-8F2F-4432-A2C5-0A78A8852202}" dt="2021-12-15T23:07:25.193" v="212" actId="14100"/>
          <ac:cxnSpMkLst>
            <pc:docMk/>
            <pc:sldMk cId="1999967792" sldId="888"/>
            <ac:cxnSpMk id="55" creationId="{167BDAA7-71F9-45CC-8C3B-10982825DF5C}"/>
          </ac:cxnSpMkLst>
        </pc:cxnChg>
        <pc:cxnChg chg="add del mod">
          <ac:chgData name="tsap@uoi.gr" userId="14c29a0b-fba8-4de1-ba9f-ce710cf39d77" providerId="ADAL" clId="{4DE9ECEC-8F2F-4432-A2C5-0A78A8852202}" dt="2021-12-15T23:06:12.735" v="198" actId="478"/>
          <ac:cxnSpMkLst>
            <pc:docMk/>
            <pc:sldMk cId="1999967792" sldId="888"/>
            <ac:cxnSpMk id="56" creationId="{54C0ED17-506E-4038-8E83-D1818EF42AEB}"/>
          </ac:cxnSpMkLst>
        </pc:cxnChg>
        <pc:cxnChg chg="add mod">
          <ac:chgData name="tsap@uoi.gr" userId="14c29a0b-fba8-4de1-ba9f-ce710cf39d77" providerId="ADAL" clId="{4DE9ECEC-8F2F-4432-A2C5-0A78A8852202}" dt="2021-12-15T23:06:56.717" v="207" actId="14100"/>
          <ac:cxnSpMkLst>
            <pc:docMk/>
            <pc:sldMk cId="1999967792" sldId="888"/>
            <ac:cxnSpMk id="57" creationId="{3BA68440-AA81-4E08-BBD8-C84952EE25C5}"/>
          </ac:cxnSpMkLst>
        </pc:cxnChg>
        <pc:cxnChg chg="add mod">
          <ac:chgData name="tsap@uoi.gr" userId="14c29a0b-fba8-4de1-ba9f-ce710cf39d77" providerId="ADAL" clId="{4DE9ECEC-8F2F-4432-A2C5-0A78A8852202}" dt="2021-12-15T23:06:49.156" v="206" actId="14100"/>
          <ac:cxnSpMkLst>
            <pc:docMk/>
            <pc:sldMk cId="1999967792" sldId="888"/>
            <ac:cxnSpMk id="58" creationId="{BB918684-80A8-4CBC-BB4B-E5E43B76B392}"/>
          </ac:cxnSpMkLst>
        </pc:cxnChg>
        <pc:cxnChg chg="add del mod">
          <ac:chgData name="tsap@uoi.gr" userId="14c29a0b-fba8-4de1-ba9f-ce710cf39d77" providerId="ADAL" clId="{4DE9ECEC-8F2F-4432-A2C5-0A78A8852202}" dt="2021-12-15T23:07:08.613" v="209" actId="478"/>
          <ac:cxnSpMkLst>
            <pc:docMk/>
            <pc:sldMk cId="1999967792" sldId="888"/>
            <ac:cxnSpMk id="59" creationId="{1DCA6324-A1C2-4D07-89CE-552A03CE17B8}"/>
          </ac:cxnSpMkLst>
        </pc:cxnChg>
        <pc:cxnChg chg="add del mod">
          <ac:chgData name="tsap@uoi.gr" userId="14c29a0b-fba8-4de1-ba9f-ce710cf39d77" providerId="ADAL" clId="{4DE9ECEC-8F2F-4432-A2C5-0A78A8852202}" dt="2021-12-15T23:07:12.909" v="210" actId="478"/>
          <ac:cxnSpMkLst>
            <pc:docMk/>
            <pc:sldMk cId="1999967792" sldId="888"/>
            <ac:cxnSpMk id="60" creationId="{4CAB7389-225B-4918-98E5-FC8442F73DED}"/>
          </ac:cxnSpMkLst>
        </pc:cxnChg>
        <pc:cxnChg chg="add del mod">
          <ac:chgData name="tsap@uoi.gr" userId="14c29a0b-fba8-4de1-ba9f-ce710cf39d77" providerId="ADAL" clId="{4DE9ECEC-8F2F-4432-A2C5-0A78A8852202}" dt="2021-12-15T23:07:12.909" v="210" actId="478"/>
          <ac:cxnSpMkLst>
            <pc:docMk/>
            <pc:sldMk cId="1999967792" sldId="888"/>
            <ac:cxnSpMk id="61" creationId="{CAC3FB3A-9B24-42D6-8ADB-31BE4DFBEE83}"/>
          </ac:cxnSpMkLst>
        </pc:cxnChg>
        <pc:cxnChg chg="add mod">
          <ac:chgData name="tsap@uoi.gr" userId="14c29a0b-fba8-4de1-ba9f-ce710cf39d77" providerId="ADAL" clId="{4DE9ECEC-8F2F-4432-A2C5-0A78A8852202}" dt="2021-12-15T23:06:45.411" v="205" actId="14100"/>
          <ac:cxnSpMkLst>
            <pc:docMk/>
            <pc:sldMk cId="1999967792" sldId="888"/>
            <ac:cxnSpMk id="62" creationId="{2BC2BDC7-9C3E-4B13-A80A-91B33E02CED1}"/>
          </ac:cxnSpMkLst>
        </pc:cxnChg>
        <pc:cxnChg chg="add mod">
          <ac:chgData name="tsap@uoi.gr" userId="14c29a0b-fba8-4de1-ba9f-ce710cf39d77" providerId="ADAL" clId="{4DE9ECEC-8F2F-4432-A2C5-0A78A8852202}" dt="2021-12-15T23:09:52.076" v="257" actId="208"/>
          <ac:cxnSpMkLst>
            <pc:docMk/>
            <pc:sldMk cId="1999967792" sldId="888"/>
            <ac:cxnSpMk id="83" creationId="{36DCDB67-63EE-4E1D-91AA-DD97CCEBDEEE}"/>
          </ac:cxnSpMkLst>
        </pc:cxnChg>
        <pc:cxnChg chg="add mod">
          <ac:chgData name="tsap@uoi.gr" userId="14c29a0b-fba8-4de1-ba9f-ce710cf39d77" providerId="ADAL" clId="{4DE9ECEC-8F2F-4432-A2C5-0A78A8852202}" dt="2021-12-15T23:10:01.567" v="259" actId="1076"/>
          <ac:cxnSpMkLst>
            <pc:docMk/>
            <pc:sldMk cId="1999967792" sldId="888"/>
            <ac:cxnSpMk id="84" creationId="{26E803CB-B4F1-4CDF-8ADD-6BB90333A1F2}"/>
          </ac:cxnSpMkLst>
        </pc:cxnChg>
        <pc:cxnChg chg="add mod">
          <ac:chgData name="tsap@uoi.gr" userId="14c29a0b-fba8-4de1-ba9f-ce710cf39d77" providerId="ADAL" clId="{4DE9ECEC-8F2F-4432-A2C5-0A78A8852202}" dt="2021-12-15T23:10:10.297" v="262" actId="1076"/>
          <ac:cxnSpMkLst>
            <pc:docMk/>
            <pc:sldMk cId="1999967792" sldId="888"/>
            <ac:cxnSpMk id="85" creationId="{E28B27B2-130A-4C2F-BC80-6F8C2ADACC38}"/>
          </ac:cxnSpMkLst>
        </pc:cxnChg>
      </pc:sldChg>
      <pc:sldChg chg="addSp delSp modSp add mod">
        <pc:chgData name="tsap@uoi.gr" userId="14c29a0b-fba8-4de1-ba9f-ce710cf39d77" providerId="ADAL" clId="{4DE9ECEC-8F2F-4432-A2C5-0A78A8852202}" dt="2021-12-15T23:25:25.264" v="541" actId="207"/>
        <pc:sldMkLst>
          <pc:docMk/>
          <pc:sldMk cId="3235380028" sldId="889"/>
        </pc:sldMkLst>
        <pc:spChg chg="add del mod ord">
          <ac:chgData name="tsap@uoi.gr" userId="14c29a0b-fba8-4de1-ba9f-ce710cf39d77" providerId="ADAL" clId="{4DE9ECEC-8F2F-4432-A2C5-0A78A8852202}" dt="2021-12-15T23:12:09.996" v="272" actId="478"/>
          <ac:spMkLst>
            <pc:docMk/>
            <pc:sldMk cId="3235380028" sldId="889"/>
            <ac:spMk id="3" creationId="{6A82D5A2-FC28-4CE0-B711-A86D5DC03E5B}"/>
          </ac:spMkLst>
        </pc:spChg>
        <pc:spChg chg="mod">
          <ac:chgData name="tsap@uoi.gr" userId="14c29a0b-fba8-4de1-ba9f-ce710cf39d77" providerId="ADAL" clId="{4DE9ECEC-8F2F-4432-A2C5-0A78A8852202}" dt="2021-12-15T23:18:49.121" v="316" actId="1076"/>
          <ac:spMkLst>
            <pc:docMk/>
            <pc:sldMk cId="3235380028" sldId="889"/>
            <ac:spMk id="4" creationId="{A76EEBB0-C84A-4952-8367-9288A3AC6D12}"/>
          </ac:spMkLst>
        </pc:spChg>
        <pc:spChg chg="mod">
          <ac:chgData name="tsap@uoi.gr" userId="14c29a0b-fba8-4de1-ba9f-ce710cf39d77" providerId="ADAL" clId="{4DE9ECEC-8F2F-4432-A2C5-0A78A8852202}" dt="2021-12-15T23:18:49.121" v="316" actId="1076"/>
          <ac:spMkLst>
            <pc:docMk/>
            <pc:sldMk cId="3235380028" sldId="889"/>
            <ac:spMk id="5" creationId="{6826159D-C49F-49AA-863D-06A1FA1DA7F8}"/>
          </ac:spMkLst>
        </pc:spChg>
        <pc:spChg chg="add mod">
          <ac:chgData name="tsap@uoi.gr" userId="14c29a0b-fba8-4de1-ba9f-ce710cf39d77" providerId="ADAL" clId="{4DE9ECEC-8F2F-4432-A2C5-0A78A8852202}" dt="2021-12-15T23:18:49.121" v="316" actId="1076"/>
          <ac:spMkLst>
            <pc:docMk/>
            <pc:sldMk cId="3235380028" sldId="889"/>
            <ac:spMk id="14" creationId="{33A98A95-8059-4F33-A654-3BA69C46F211}"/>
          </ac:spMkLst>
        </pc:spChg>
        <pc:spChg chg="add del mod">
          <ac:chgData name="tsap@uoi.gr" userId="14c29a0b-fba8-4de1-ba9f-ce710cf39d77" providerId="ADAL" clId="{4DE9ECEC-8F2F-4432-A2C5-0A78A8852202}" dt="2021-12-15T23:16:55.741" v="303" actId="478"/>
          <ac:spMkLst>
            <pc:docMk/>
            <pc:sldMk cId="3235380028" sldId="889"/>
            <ac:spMk id="15" creationId="{C079CEC7-3E58-481F-8C09-24B9AF05C40A}"/>
          </ac:spMkLst>
        </pc:spChg>
        <pc:spChg chg="add del mod">
          <ac:chgData name="tsap@uoi.gr" userId="14c29a0b-fba8-4de1-ba9f-ce710cf39d77" providerId="ADAL" clId="{4DE9ECEC-8F2F-4432-A2C5-0A78A8852202}" dt="2021-12-15T23:17:02.488" v="305" actId="478"/>
          <ac:spMkLst>
            <pc:docMk/>
            <pc:sldMk cId="3235380028" sldId="889"/>
            <ac:spMk id="16" creationId="{DCAE42BB-1608-4E96-B950-DD22CD7D219A}"/>
          </ac:spMkLst>
        </pc:spChg>
        <pc:spChg chg="add del">
          <ac:chgData name="tsap@uoi.gr" userId="14c29a0b-fba8-4de1-ba9f-ce710cf39d77" providerId="ADAL" clId="{4DE9ECEC-8F2F-4432-A2C5-0A78A8852202}" dt="2021-12-15T23:17:30.281" v="307" actId="478"/>
          <ac:spMkLst>
            <pc:docMk/>
            <pc:sldMk cId="3235380028" sldId="889"/>
            <ac:spMk id="17" creationId="{D2AA2D67-592A-4448-AD04-9C934BCA6900}"/>
          </ac:spMkLst>
        </pc:spChg>
        <pc:spChg chg="add mod">
          <ac:chgData name="tsap@uoi.gr" userId="14c29a0b-fba8-4de1-ba9f-ce710cf39d77" providerId="ADAL" clId="{4DE9ECEC-8F2F-4432-A2C5-0A78A8852202}" dt="2021-12-15T23:19:18.912" v="323" actId="14100"/>
          <ac:spMkLst>
            <pc:docMk/>
            <pc:sldMk cId="3235380028" sldId="889"/>
            <ac:spMk id="18" creationId="{F95AF724-F2D1-49E0-80C2-36499973B6FA}"/>
          </ac:spMkLst>
        </pc:spChg>
        <pc:spChg chg="add mod ord">
          <ac:chgData name="tsap@uoi.gr" userId="14c29a0b-fba8-4de1-ba9f-ce710cf39d77" providerId="ADAL" clId="{4DE9ECEC-8F2F-4432-A2C5-0A78A8852202}" dt="2021-12-15T23:20:57.411" v="374" actId="167"/>
          <ac:spMkLst>
            <pc:docMk/>
            <pc:sldMk cId="3235380028" sldId="889"/>
            <ac:spMk id="19" creationId="{384BEA04-93EE-45A4-B5D2-607C86FBE2FD}"/>
          </ac:spMkLst>
        </pc:spChg>
        <pc:spChg chg="add mod">
          <ac:chgData name="tsap@uoi.gr" userId="14c29a0b-fba8-4de1-ba9f-ce710cf39d77" providerId="ADAL" clId="{4DE9ECEC-8F2F-4432-A2C5-0A78A8852202}" dt="2021-12-15T23:21:59.536" v="390" actId="1076"/>
          <ac:spMkLst>
            <pc:docMk/>
            <pc:sldMk cId="3235380028" sldId="889"/>
            <ac:spMk id="20" creationId="{A8C25462-1D9D-4336-8D31-F3023CE2C01F}"/>
          </ac:spMkLst>
        </pc:spChg>
        <pc:spChg chg="add mod">
          <ac:chgData name="tsap@uoi.gr" userId="14c29a0b-fba8-4de1-ba9f-ce710cf39d77" providerId="ADAL" clId="{4DE9ECEC-8F2F-4432-A2C5-0A78A8852202}" dt="2021-12-15T23:25:25.264" v="541" actId="207"/>
          <ac:spMkLst>
            <pc:docMk/>
            <pc:sldMk cId="3235380028" sldId="889"/>
            <ac:spMk id="21" creationId="{D7E57502-529E-4404-9958-3DAC556560C2}"/>
          </ac:spMkLst>
        </pc:spChg>
        <pc:spChg chg="mod">
          <ac:chgData name="tsap@uoi.gr" userId="14c29a0b-fba8-4de1-ba9f-ce710cf39d77" providerId="ADAL" clId="{4DE9ECEC-8F2F-4432-A2C5-0A78A8852202}" dt="2021-12-15T23:18:49.121" v="316" actId="1076"/>
          <ac:spMkLst>
            <pc:docMk/>
            <pc:sldMk cId="3235380028" sldId="889"/>
            <ac:spMk id="36" creationId="{668CCC58-5128-4418-8C40-DA0D69D0151F}"/>
          </ac:spMkLst>
        </pc:spChg>
        <pc:spChg chg="mod">
          <ac:chgData name="tsap@uoi.gr" userId="14c29a0b-fba8-4de1-ba9f-ce710cf39d77" providerId="ADAL" clId="{4DE9ECEC-8F2F-4432-A2C5-0A78A8852202}" dt="2021-12-15T23:18:49.121" v="316" actId="1076"/>
          <ac:spMkLst>
            <pc:docMk/>
            <pc:sldMk cId="3235380028" sldId="889"/>
            <ac:spMk id="37" creationId="{980AC6EF-1F61-4C85-8F5F-3A27F30B3DF8}"/>
          </ac:spMkLst>
        </pc:spChg>
        <pc:spChg chg="mod">
          <ac:chgData name="tsap@uoi.gr" userId="14c29a0b-fba8-4de1-ba9f-ce710cf39d77" providerId="ADAL" clId="{4DE9ECEC-8F2F-4432-A2C5-0A78A8852202}" dt="2021-12-15T23:18:49.121" v="316" actId="1076"/>
          <ac:spMkLst>
            <pc:docMk/>
            <pc:sldMk cId="3235380028" sldId="889"/>
            <ac:spMk id="38" creationId="{2D96091D-31C4-476C-B6DF-E98735BB46DE}"/>
          </ac:spMkLst>
        </pc:spChg>
        <pc:spChg chg="mod">
          <ac:chgData name="tsap@uoi.gr" userId="14c29a0b-fba8-4de1-ba9f-ce710cf39d77" providerId="ADAL" clId="{4DE9ECEC-8F2F-4432-A2C5-0A78A8852202}" dt="2021-12-15T23:18:49.121" v="316" actId="1076"/>
          <ac:spMkLst>
            <pc:docMk/>
            <pc:sldMk cId="3235380028" sldId="889"/>
            <ac:spMk id="39" creationId="{F441D06C-FEAF-43AB-B500-482932C4191D}"/>
          </ac:spMkLst>
        </pc:spChg>
        <pc:spChg chg="mod">
          <ac:chgData name="tsap@uoi.gr" userId="14c29a0b-fba8-4de1-ba9f-ce710cf39d77" providerId="ADAL" clId="{4DE9ECEC-8F2F-4432-A2C5-0A78A8852202}" dt="2021-12-15T23:18:49.121" v="316" actId="1076"/>
          <ac:spMkLst>
            <pc:docMk/>
            <pc:sldMk cId="3235380028" sldId="889"/>
            <ac:spMk id="40" creationId="{B9BDDE24-6EC8-4458-A435-C259365C909A}"/>
          </ac:spMkLst>
        </pc:spChg>
        <pc:spChg chg="mod">
          <ac:chgData name="tsap@uoi.gr" userId="14c29a0b-fba8-4de1-ba9f-ce710cf39d77" providerId="ADAL" clId="{4DE9ECEC-8F2F-4432-A2C5-0A78A8852202}" dt="2021-12-15T23:18:54.043" v="318" actId="1076"/>
          <ac:spMkLst>
            <pc:docMk/>
            <pc:sldMk cId="3235380028" sldId="889"/>
            <ac:spMk id="47" creationId="{651879EF-88CF-4C5B-80AB-6CBDD18BDE68}"/>
          </ac:spMkLst>
        </pc:spChg>
        <pc:spChg chg="mod">
          <ac:chgData name="tsap@uoi.gr" userId="14c29a0b-fba8-4de1-ba9f-ce710cf39d77" providerId="ADAL" clId="{4DE9ECEC-8F2F-4432-A2C5-0A78A8852202}" dt="2021-12-15T23:18:52.507" v="317" actId="1076"/>
          <ac:spMkLst>
            <pc:docMk/>
            <pc:sldMk cId="3235380028" sldId="889"/>
            <ac:spMk id="48" creationId="{39EADA10-E67E-4B1D-99B4-7F3012AA6382}"/>
          </ac:spMkLst>
        </pc:spChg>
        <pc:spChg chg="mod">
          <ac:chgData name="tsap@uoi.gr" userId="14c29a0b-fba8-4de1-ba9f-ce710cf39d77" providerId="ADAL" clId="{4DE9ECEC-8F2F-4432-A2C5-0A78A8852202}" dt="2021-12-15T23:19:44.297" v="334" actId="1076"/>
          <ac:spMkLst>
            <pc:docMk/>
            <pc:sldMk cId="3235380028" sldId="889"/>
            <ac:spMk id="49" creationId="{629CF2DF-F006-4D67-9C5F-C0B65804BA6F}"/>
          </ac:spMkLst>
        </pc:spChg>
        <pc:spChg chg="mod">
          <ac:chgData name="tsap@uoi.gr" userId="14c29a0b-fba8-4de1-ba9f-ce710cf39d77" providerId="ADAL" clId="{4DE9ECEC-8F2F-4432-A2C5-0A78A8852202}" dt="2021-12-15T23:19:05.636" v="322" actId="1076"/>
          <ac:spMkLst>
            <pc:docMk/>
            <pc:sldMk cId="3235380028" sldId="889"/>
            <ac:spMk id="50" creationId="{DF671DFC-6C74-4BCB-866E-A2792F494A4F}"/>
          </ac:spMkLst>
        </pc:spChg>
        <pc:spChg chg="mod">
          <ac:chgData name="tsap@uoi.gr" userId="14c29a0b-fba8-4de1-ba9f-ce710cf39d77" providerId="ADAL" clId="{4DE9ECEC-8F2F-4432-A2C5-0A78A8852202}" dt="2021-12-15T23:18:49.121" v="316" actId="1076"/>
          <ac:spMkLst>
            <pc:docMk/>
            <pc:sldMk cId="3235380028" sldId="889"/>
            <ac:spMk id="51" creationId="{89E506D8-4714-4952-AF64-2BD8ABAFAA78}"/>
          </ac:spMkLst>
        </pc:spChg>
        <pc:spChg chg="mod">
          <ac:chgData name="tsap@uoi.gr" userId="14c29a0b-fba8-4de1-ba9f-ce710cf39d77" providerId="ADAL" clId="{4DE9ECEC-8F2F-4432-A2C5-0A78A8852202}" dt="2021-12-15T23:18:49.121" v="316" actId="1076"/>
          <ac:spMkLst>
            <pc:docMk/>
            <pc:sldMk cId="3235380028" sldId="889"/>
            <ac:spMk id="52" creationId="{D3F8A567-C048-4421-81C0-8E0BB13BBF51}"/>
          </ac:spMkLst>
        </pc:spChg>
        <pc:spChg chg="add mod">
          <ac:chgData name="tsap@uoi.gr" userId="14c29a0b-fba8-4de1-ba9f-ce710cf39d77" providerId="ADAL" clId="{4DE9ECEC-8F2F-4432-A2C5-0A78A8852202}" dt="2021-12-15T23:18:49.121" v="316" actId="1076"/>
          <ac:spMkLst>
            <pc:docMk/>
            <pc:sldMk cId="3235380028" sldId="889"/>
            <ac:spMk id="56" creationId="{263BFD6D-7481-4598-9B2E-91C13CB5CC72}"/>
          </ac:spMkLst>
        </pc:spChg>
        <pc:spChg chg="add mod">
          <ac:chgData name="tsap@uoi.gr" userId="14c29a0b-fba8-4de1-ba9f-ce710cf39d77" providerId="ADAL" clId="{4DE9ECEC-8F2F-4432-A2C5-0A78A8852202}" dt="2021-12-15T23:19:31.123" v="333" actId="20577"/>
          <ac:spMkLst>
            <pc:docMk/>
            <pc:sldMk cId="3235380028" sldId="889"/>
            <ac:spMk id="59" creationId="{144AFDBC-800E-4553-924A-63A5EDCB6AC9}"/>
          </ac:spMkLst>
        </pc:spChg>
        <pc:spChg chg="add mod">
          <ac:chgData name="tsap@uoi.gr" userId="14c29a0b-fba8-4de1-ba9f-ce710cf39d77" providerId="ADAL" clId="{4DE9ECEC-8F2F-4432-A2C5-0A78A8852202}" dt="2021-12-15T23:20:00.188" v="354" actId="1076"/>
          <ac:spMkLst>
            <pc:docMk/>
            <pc:sldMk cId="3235380028" sldId="889"/>
            <ac:spMk id="60" creationId="{118C8385-C90D-4DE6-B349-1BB84A6433E0}"/>
          </ac:spMkLst>
        </pc:spChg>
        <pc:spChg chg="mod">
          <ac:chgData name="tsap@uoi.gr" userId="14c29a0b-fba8-4de1-ba9f-ce710cf39d77" providerId="ADAL" clId="{4DE9ECEC-8F2F-4432-A2C5-0A78A8852202}" dt="2021-12-15T23:18:49.121" v="316" actId="1076"/>
          <ac:spMkLst>
            <pc:docMk/>
            <pc:sldMk cId="3235380028" sldId="889"/>
            <ac:spMk id="63" creationId="{EC80BF9F-4F3F-44AB-ACBD-7DD5038F95B0}"/>
          </ac:spMkLst>
        </pc:spChg>
        <pc:spChg chg="mod">
          <ac:chgData name="tsap@uoi.gr" userId="14c29a0b-fba8-4de1-ba9f-ce710cf39d77" providerId="ADAL" clId="{4DE9ECEC-8F2F-4432-A2C5-0A78A8852202}" dt="2021-12-15T23:18:49.121" v="316" actId="1076"/>
          <ac:spMkLst>
            <pc:docMk/>
            <pc:sldMk cId="3235380028" sldId="889"/>
            <ac:spMk id="64" creationId="{25251BFD-F3EC-4531-BE6A-B3569F83C2F7}"/>
          </ac:spMkLst>
        </pc:spChg>
        <pc:spChg chg="mod">
          <ac:chgData name="tsap@uoi.gr" userId="14c29a0b-fba8-4de1-ba9f-ce710cf39d77" providerId="ADAL" clId="{4DE9ECEC-8F2F-4432-A2C5-0A78A8852202}" dt="2021-12-15T23:18:49.121" v="316" actId="1076"/>
          <ac:spMkLst>
            <pc:docMk/>
            <pc:sldMk cId="3235380028" sldId="889"/>
            <ac:spMk id="65" creationId="{434904E4-FB2B-4870-8170-E012F6185469}"/>
          </ac:spMkLst>
        </pc:spChg>
        <pc:spChg chg="mod">
          <ac:chgData name="tsap@uoi.gr" userId="14c29a0b-fba8-4de1-ba9f-ce710cf39d77" providerId="ADAL" clId="{4DE9ECEC-8F2F-4432-A2C5-0A78A8852202}" dt="2021-12-15T23:18:49.121" v="316" actId="1076"/>
          <ac:spMkLst>
            <pc:docMk/>
            <pc:sldMk cId="3235380028" sldId="889"/>
            <ac:spMk id="66" creationId="{E69D2D94-F1BD-4FAF-AA9C-C932B3B6265A}"/>
          </ac:spMkLst>
        </pc:spChg>
        <pc:spChg chg="mod">
          <ac:chgData name="tsap@uoi.gr" userId="14c29a0b-fba8-4de1-ba9f-ce710cf39d77" providerId="ADAL" clId="{4DE9ECEC-8F2F-4432-A2C5-0A78A8852202}" dt="2021-12-15T23:19:03.108" v="320" actId="1076"/>
          <ac:spMkLst>
            <pc:docMk/>
            <pc:sldMk cId="3235380028" sldId="889"/>
            <ac:spMk id="78" creationId="{520BCB25-3120-4355-9E52-3EB6934BDF86}"/>
          </ac:spMkLst>
        </pc:spChg>
        <pc:spChg chg="mod">
          <ac:chgData name="tsap@uoi.gr" userId="14c29a0b-fba8-4de1-ba9f-ce710cf39d77" providerId="ADAL" clId="{4DE9ECEC-8F2F-4432-A2C5-0A78A8852202}" dt="2021-12-15T23:18:49.121" v="316" actId="1076"/>
          <ac:spMkLst>
            <pc:docMk/>
            <pc:sldMk cId="3235380028" sldId="889"/>
            <ac:spMk id="79" creationId="{C98000B5-0D34-4FC6-B071-854D8B9C8F2D}"/>
          </ac:spMkLst>
        </pc:spChg>
        <pc:spChg chg="mod">
          <ac:chgData name="tsap@uoi.gr" userId="14c29a0b-fba8-4de1-ba9f-ce710cf39d77" providerId="ADAL" clId="{4DE9ECEC-8F2F-4432-A2C5-0A78A8852202}" dt="2021-12-15T23:18:49.121" v="316" actId="1076"/>
          <ac:spMkLst>
            <pc:docMk/>
            <pc:sldMk cId="3235380028" sldId="889"/>
            <ac:spMk id="80" creationId="{73B240E8-2ECF-437E-ADA0-2282780FEF00}"/>
          </ac:spMkLst>
        </pc:spChg>
        <pc:spChg chg="mod">
          <ac:chgData name="tsap@uoi.gr" userId="14c29a0b-fba8-4de1-ba9f-ce710cf39d77" providerId="ADAL" clId="{4DE9ECEC-8F2F-4432-A2C5-0A78A8852202}" dt="2021-12-15T23:18:49.121" v="316" actId="1076"/>
          <ac:spMkLst>
            <pc:docMk/>
            <pc:sldMk cId="3235380028" sldId="889"/>
            <ac:spMk id="81" creationId="{52853B29-FF36-4624-A95A-230DC236BC41}"/>
          </ac:spMkLst>
        </pc:spChg>
        <pc:spChg chg="mod">
          <ac:chgData name="tsap@uoi.gr" userId="14c29a0b-fba8-4de1-ba9f-ce710cf39d77" providerId="ADAL" clId="{4DE9ECEC-8F2F-4432-A2C5-0A78A8852202}" dt="2021-12-15T23:18:49.121" v="316" actId="1076"/>
          <ac:spMkLst>
            <pc:docMk/>
            <pc:sldMk cId="3235380028" sldId="889"/>
            <ac:spMk id="86" creationId="{FE0A4483-D8B7-4950-A906-CB03FC14572E}"/>
          </ac:spMkLst>
        </pc:spChg>
        <pc:cxnChg chg="mod">
          <ac:chgData name="tsap@uoi.gr" userId="14c29a0b-fba8-4de1-ba9f-ce710cf39d77" providerId="ADAL" clId="{4DE9ECEC-8F2F-4432-A2C5-0A78A8852202}" dt="2021-12-15T23:18:49.121" v="316" actId="1076"/>
          <ac:cxnSpMkLst>
            <pc:docMk/>
            <pc:sldMk cId="3235380028" sldId="889"/>
            <ac:cxnSpMk id="7" creationId="{42C871AE-2599-4FA0-B07C-120288031523}"/>
          </ac:cxnSpMkLst>
        </pc:cxnChg>
        <pc:cxnChg chg="mod">
          <ac:chgData name="tsap@uoi.gr" userId="14c29a0b-fba8-4de1-ba9f-ce710cf39d77" providerId="ADAL" clId="{4DE9ECEC-8F2F-4432-A2C5-0A78A8852202}" dt="2021-12-15T23:18:49.121" v="316" actId="1076"/>
          <ac:cxnSpMkLst>
            <pc:docMk/>
            <pc:sldMk cId="3235380028" sldId="889"/>
            <ac:cxnSpMk id="11" creationId="{7D4C679F-A3AF-4C97-83C9-26DFAA37C9CD}"/>
          </ac:cxnSpMkLst>
        </pc:cxnChg>
        <pc:cxnChg chg="mod">
          <ac:chgData name="tsap@uoi.gr" userId="14c29a0b-fba8-4de1-ba9f-ce710cf39d77" providerId="ADAL" clId="{4DE9ECEC-8F2F-4432-A2C5-0A78A8852202}" dt="2021-12-15T23:18:49.121" v="316" actId="1076"/>
          <ac:cxnSpMkLst>
            <pc:docMk/>
            <pc:sldMk cId="3235380028" sldId="889"/>
            <ac:cxnSpMk id="12" creationId="{855C574D-448F-4581-A5A5-4EC6E7599FE2}"/>
          </ac:cxnSpMkLst>
        </pc:cxnChg>
        <pc:cxnChg chg="mod">
          <ac:chgData name="tsap@uoi.gr" userId="14c29a0b-fba8-4de1-ba9f-ce710cf39d77" providerId="ADAL" clId="{4DE9ECEC-8F2F-4432-A2C5-0A78A8852202}" dt="2021-12-15T23:18:49.121" v="316" actId="1076"/>
          <ac:cxnSpMkLst>
            <pc:docMk/>
            <pc:sldMk cId="3235380028" sldId="889"/>
            <ac:cxnSpMk id="13" creationId="{E408C181-9C53-44FA-9DE5-4695636C2D7D}"/>
          </ac:cxnSpMkLst>
        </pc:cxnChg>
        <pc:cxnChg chg="mod">
          <ac:chgData name="tsap@uoi.gr" userId="14c29a0b-fba8-4de1-ba9f-ce710cf39d77" providerId="ADAL" clId="{4DE9ECEC-8F2F-4432-A2C5-0A78A8852202}" dt="2021-12-15T23:18:49.121" v="316" actId="1076"/>
          <ac:cxnSpMkLst>
            <pc:docMk/>
            <pc:sldMk cId="3235380028" sldId="889"/>
            <ac:cxnSpMk id="24" creationId="{BCDFE836-49AF-490B-BF66-BB7756BE76F5}"/>
          </ac:cxnSpMkLst>
        </pc:cxnChg>
        <pc:cxnChg chg="mod">
          <ac:chgData name="tsap@uoi.gr" userId="14c29a0b-fba8-4de1-ba9f-ce710cf39d77" providerId="ADAL" clId="{4DE9ECEC-8F2F-4432-A2C5-0A78A8852202}" dt="2021-12-15T23:18:49.121" v="316" actId="1076"/>
          <ac:cxnSpMkLst>
            <pc:docMk/>
            <pc:sldMk cId="3235380028" sldId="889"/>
            <ac:cxnSpMk id="27" creationId="{B4E7C99A-3D0D-4E84-9782-915B9867A8B8}"/>
          </ac:cxnSpMkLst>
        </pc:cxnChg>
        <pc:cxnChg chg="mod">
          <ac:chgData name="tsap@uoi.gr" userId="14c29a0b-fba8-4de1-ba9f-ce710cf39d77" providerId="ADAL" clId="{4DE9ECEC-8F2F-4432-A2C5-0A78A8852202}" dt="2021-12-15T23:18:49.121" v="316" actId="1076"/>
          <ac:cxnSpMkLst>
            <pc:docMk/>
            <pc:sldMk cId="3235380028" sldId="889"/>
            <ac:cxnSpMk id="28" creationId="{C07DD8E7-D33B-42B9-9DE6-321FBE805F7E}"/>
          </ac:cxnSpMkLst>
        </pc:cxnChg>
        <pc:cxnChg chg="mod">
          <ac:chgData name="tsap@uoi.gr" userId="14c29a0b-fba8-4de1-ba9f-ce710cf39d77" providerId="ADAL" clId="{4DE9ECEC-8F2F-4432-A2C5-0A78A8852202}" dt="2021-12-15T23:18:49.121" v="316" actId="1076"/>
          <ac:cxnSpMkLst>
            <pc:docMk/>
            <pc:sldMk cId="3235380028" sldId="889"/>
            <ac:cxnSpMk id="29" creationId="{33000FDD-C040-4A31-9A6A-D319DEA22569}"/>
          </ac:cxnSpMkLst>
        </pc:cxnChg>
        <pc:cxnChg chg="mod">
          <ac:chgData name="tsap@uoi.gr" userId="14c29a0b-fba8-4de1-ba9f-ce710cf39d77" providerId="ADAL" clId="{4DE9ECEC-8F2F-4432-A2C5-0A78A8852202}" dt="2021-12-15T23:18:49.121" v="316" actId="1076"/>
          <ac:cxnSpMkLst>
            <pc:docMk/>
            <pc:sldMk cId="3235380028" sldId="889"/>
            <ac:cxnSpMk id="30" creationId="{DFE1A183-0448-4962-8A72-082C4FC280B7}"/>
          </ac:cxnSpMkLst>
        </pc:cxnChg>
        <pc:cxnChg chg="mod">
          <ac:chgData name="tsap@uoi.gr" userId="14c29a0b-fba8-4de1-ba9f-ce710cf39d77" providerId="ADAL" clId="{4DE9ECEC-8F2F-4432-A2C5-0A78A8852202}" dt="2021-12-15T23:18:49.121" v="316" actId="1076"/>
          <ac:cxnSpMkLst>
            <pc:docMk/>
            <pc:sldMk cId="3235380028" sldId="889"/>
            <ac:cxnSpMk id="31" creationId="{394DEA86-6EEF-4C77-AFA0-B8C6AC29C2EE}"/>
          </ac:cxnSpMkLst>
        </pc:cxnChg>
        <pc:cxnChg chg="mod">
          <ac:chgData name="tsap@uoi.gr" userId="14c29a0b-fba8-4de1-ba9f-ce710cf39d77" providerId="ADAL" clId="{4DE9ECEC-8F2F-4432-A2C5-0A78A8852202}" dt="2021-12-15T23:18:49.121" v="316" actId="1076"/>
          <ac:cxnSpMkLst>
            <pc:docMk/>
            <pc:sldMk cId="3235380028" sldId="889"/>
            <ac:cxnSpMk id="53" creationId="{989712DC-686F-4F6F-BC62-D142DEC062FF}"/>
          </ac:cxnSpMkLst>
        </pc:cxnChg>
        <pc:cxnChg chg="mod">
          <ac:chgData name="tsap@uoi.gr" userId="14c29a0b-fba8-4de1-ba9f-ce710cf39d77" providerId="ADAL" clId="{4DE9ECEC-8F2F-4432-A2C5-0A78A8852202}" dt="2021-12-15T23:18:49.121" v="316" actId="1076"/>
          <ac:cxnSpMkLst>
            <pc:docMk/>
            <pc:sldMk cId="3235380028" sldId="889"/>
            <ac:cxnSpMk id="54" creationId="{EFE41CA1-69C1-4562-A60C-B3977B159770}"/>
          </ac:cxnSpMkLst>
        </pc:cxnChg>
        <pc:cxnChg chg="mod">
          <ac:chgData name="tsap@uoi.gr" userId="14c29a0b-fba8-4de1-ba9f-ce710cf39d77" providerId="ADAL" clId="{4DE9ECEC-8F2F-4432-A2C5-0A78A8852202}" dt="2021-12-15T23:18:49.121" v="316" actId="1076"/>
          <ac:cxnSpMkLst>
            <pc:docMk/>
            <pc:sldMk cId="3235380028" sldId="889"/>
            <ac:cxnSpMk id="55" creationId="{167BDAA7-71F9-45CC-8C3B-10982825DF5C}"/>
          </ac:cxnSpMkLst>
        </pc:cxnChg>
        <pc:cxnChg chg="mod">
          <ac:chgData name="tsap@uoi.gr" userId="14c29a0b-fba8-4de1-ba9f-ce710cf39d77" providerId="ADAL" clId="{4DE9ECEC-8F2F-4432-A2C5-0A78A8852202}" dt="2021-12-15T23:18:49.121" v="316" actId="1076"/>
          <ac:cxnSpMkLst>
            <pc:docMk/>
            <pc:sldMk cId="3235380028" sldId="889"/>
            <ac:cxnSpMk id="57" creationId="{3BA68440-AA81-4E08-BBD8-C84952EE25C5}"/>
          </ac:cxnSpMkLst>
        </pc:cxnChg>
        <pc:cxnChg chg="mod">
          <ac:chgData name="tsap@uoi.gr" userId="14c29a0b-fba8-4de1-ba9f-ce710cf39d77" providerId="ADAL" clId="{4DE9ECEC-8F2F-4432-A2C5-0A78A8852202}" dt="2021-12-15T23:18:49.121" v="316" actId="1076"/>
          <ac:cxnSpMkLst>
            <pc:docMk/>
            <pc:sldMk cId="3235380028" sldId="889"/>
            <ac:cxnSpMk id="58" creationId="{BB918684-80A8-4CBC-BB4B-E5E43B76B392}"/>
          </ac:cxnSpMkLst>
        </pc:cxnChg>
        <pc:cxnChg chg="mod">
          <ac:chgData name="tsap@uoi.gr" userId="14c29a0b-fba8-4de1-ba9f-ce710cf39d77" providerId="ADAL" clId="{4DE9ECEC-8F2F-4432-A2C5-0A78A8852202}" dt="2021-12-15T23:18:49.121" v="316" actId="1076"/>
          <ac:cxnSpMkLst>
            <pc:docMk/>
            <pc:sldMk cId="3235380028" sldId="889"/>
            <ac:cxnSpMk id="62" creationId="{2BC2BDC7-9C3E-4B13-A80A-91B33E02CED1}"/>
          </ac:cxnSpMkLst>
        </pc:cxnChg>
        <pc:cxnChg chg="mod">
          <ac:chgData name="tsap@uoi.gr" userId="14c29a0b-fba8-4de1-ba9f-ce710cf39d77" providerId="ADAL" clId="{4DE9ECEC-8F2F-4432-A2C5-0A78A8852202}" dt="2021-12-15T23:18:49.121" v="316" actId="1076"/>
          <ac:cxnSpMkLst>
            <pc:docMk/>
            <pc:sldMk cId="3235380028" sldId="889"/>
            <ac:cxnSpMk id="83" creationId="{36DCDB67-63EE-4E1D-91AA-DD97CCEBDEEE}"/>
          </ac:cxnSpMkLst>
        </pc:cxnChg>
        <pc:cxnChg chg="mod">
          <ac:chgData name="tsap@uoi.gr" userId="14c29a0b-fba8-4de1-ba9f-ce710cf39d77" providerId="ADAL" clId="{4DE9ECEC-8F2F-4432-A2C5-0A78A8852202}" dt="2021-12-15T23:18:49.121" v="316" actId="1076"/>
          <ac:cxnSpMkLst>
            <pc:docMk/>
            <pc:sldMk cId="3235380028" sldId="889"/>
            <ac:cxnSpMk id="84" creationId="{26E803CB-B4F1-4CDF-8ADD-6BB90333A1F2}"/>
          </ac:cxnSpMkLst>
        </pc:cxnChg>
        <pc:cxnChg chg="mod">
          <ac:chgData name="tsap@uoi.gr" userId="14c29a0b-fba8-4de1-ba9f-ce710cf39d77" providerId="ADAL" clId="{4DE9ECEC-8F2F-4432-A2C5-0A78A8852202}" dt="2021-12-15T23:18:49.121" v="316" actId="1076"/>
          <ac:cxnSpMkLst>
            <pc:docMk/>
            <pc:sldMk cId="3235380028" sldId="889"/>
            <ac:cxnSpMk id="85" creationId="{E28B27B2-130A-4C2F-BC80-6F8C2ADACC38}"/>
          </ac:cxnSpMkLst>
        </pc:cxnChg>
      </pc:sldChg>
      <pc:sldChg chg="add">
        <pc:chgData name="tsap@uoi.gr" userId="14c29a0b-fba8-4de1-ba9f-ce710cf39d77" providerId="ADAL" clId="{4DE9ECEC-8F2F-4432-A2C5-0A78A8852202}" dt="2021-12-15T23:48:23.609" v="801"/>
        <pc:sldMkLst>
          <pc:docMk/>
          <pc:sldMk cId="1096904858" sldId="935"/>
        </pc:sldMkLst>
      </pc:sldChg>
      <pc:sldChg chg="add">
        <pc:chgData name="tsap@uoi.gr" userId="14c29a0b-fba8-4de1-ba9f-ce710cf39d77" providerId="ADAL" clId="{4DE9ECEC-8F2F-4432-A2C5-0A78A8852202}" dt="2021-12-15T23:48:23.609" v="801"/>
        <pc:sldMkLst>
          <pc:docMk/>
          <pc:sldMk cId="1254769469" sldId="937"/>
        </pc:sldMkLst>
      </pc:sldChg>
      <pc:sldChg chg="add">
        <pc:chgData name="tsap@uoi.gr" userId="14c29a0b-fba8-4de1-ba9f-ce710cf39d77" providerId="ADAL" clId="{4DE9ECEC-8F2F-4432-A2C5-0A78A8852202}" dt="2021-12-15T23:48:23.609" v="801"/>
        <pc:sldMkLst>
          <pc:docMk/>
          <pc:sldMk cId="2114420860" sldId="938"/>
        </pc:sldMkLst>
      </pc:sldChg>
      <pc:sldChg chg="add">
        <pc:chgData name="tsap@uoi.gr" userId="14c29a0b-fba8-4de1-ba9f-ce710cf39d77" providerId="ADAL" clId="{4DE9ECEC-8F2F-4432-A2C5-0A78A8852202}" dt="2021-12-15T23:48:23.609" v="801"/>
        <pc:sldMkLst>
          <pc:docMk/>
          <pc:sldMk cId="875650316" sldId="939"/>
        </pc:sldMkLst>
      </pc:sldChg>
      <pc:sldChg chg="add">
        <pc:chgData name="tsap@uoi.gr" userId="14c29a0b-fba8-4de1-ba9f-ce710cf39d77" providerId="ADAL" clId="{4DE9ECEC-8F2F-4432-A2C5-0A78A8852202}" dt="2021-12-15T23:48:23.609" v="801"/>
        <pc:sldMkLst>
          <pc:docMk/>
          <pc:sldMk cId="3268162614" sldId="940"/>
        </pc:sldMkLst>
      </pc:sldChg>
      <pc:sldChg chg="add">
        <pc:chgData name="tsap@uoi.gr" userId="14c29a0b-fba8-4de1-ba9f-ce710cf39d77" providerId="ADAL" clId="{4DE9ECEC-8F2F-4432-A2C5-0A78A8852202}" dt="2021-12-15T23:48:23.609" v="801"/>
        <pc:sldMkLst>
          <pc:docMk/>
          <pc:sldMk cId="3919159239" sldId="941"/>
        </pc:sldMkLst>
      </pc:sldChg>
      <pc:sldChg chg="add">
        <pc:chgData name="tsap@uoi.gr" userId="14c29a0b-fba8-4de1-ba9f-ce710cf39d77" providerId="ADAL" clId="{4DE9ECEC-8F2F-4432-A2C5-0A78A8852202}" dt="2021-12-15T23:48:23.609" v="801"/>
        <pc:sldMkLst>
          <pc:docMk/>
          <pc:sldMk cId="3815657757" sldId="942"/>
        </pc:sldMkLst>
      </pc:sldChg>
      <pc:sldChg chg="add">
        <pc:chgData name="tsap@uoi.gr" userId="14c29a0b-fba8-4de1-ba9f-ce710cf39d77" providerId="ADAL" clId="{4DE9ECEC-8F2F-4432-A2C5-0A78A8852202}" dt="2021-12-15T23:48:23.609" v="801"/>
        <pc:sldMkLst>
          <pc:docMk/>
          <pc:sldMk cId="1901820737" sldId="943"/>
        </pc:sldMkLst>
      </pc:sldChg>
      <pc:sldChg chg="modSp add mod">
        <pc:chgData name="tsap@uoi.gr" userId="14c29a0b-fba8-4de1-ba9f-ce710cf39d77" providerId="ADAL" clId="{4DE9ECEC-8F2F-4432-A2C5-0A78A8852202}" dt="2021-12-19T22:28:49.249" v="2066" actId="20577"/>
        <pc:sldMkLst>
          <pc:docMk/>
          <pc:sldMk cId="3266214424" sldId="944"/>
        </pc:sldMkLst>
        <pc:spChg chg="mod">
          <ac:chgData name="tsap@uoi.gr" userId="14c29a0b-fba8-4de1-ba9f-ce710cf39d77" providerId="ADAL" clId="{4DE9ECEC-8F2F-4432-A2C5-0A78A8852202}" dt="2021-12-19T22:28:49.249" v="2066" actId="20577"/>
          <ac:spMkLst>
            <pc:docMk/>
            <pc:sldMk cId="3266214424" sldId="944"/>
            <ac:spMk id="2" creationId="{00000000-0000-0000-0000-000000000000}"/>
          </ac:spMkLst>
        </pc:spChg>
        <pc:graphicFrameChg chg="mod">
          <ac:chgData name="tsap@uoi.gr" userId="14c29a0b-fba8-4de1-ba9f-ce710cf39d77" providerId="ADAL" clId="{4DE9ECEC-8F2F-4432-A2C5-0A78A8852202}" dt="2021-12-19T22:27:52.539" v="1970" actId="1076"/>
          <ac:graphicFrameMkLst>
            <pc:docMk/>
            <pc:sldMk cId="3266214424" sldId="944"/>
            <ac:graphicFrameMk id="1059844" creationId="{00000000-0000-0000-0000-000000000000}"/>
          </ac:graphicFrameMkLst>
        </pc:graphicFrameChg>
      </pc:sldChg>
      <pc:sldChg chg="add mod modShow">
        <pc:chgData name="tsap@uoi.gr" userId="14c29a0b-fba8-4de1-ba9f-ce710cf39d77" providerId="ADAL" clId="{4DE9ECEC-8F2F-4432-A2C5-0A78A8852202}" dt="2021-12-19T22:29:04.163" v="2067" actId="729"/>
        <pc:sldMkLst>
          <pc:docMk/>
          <pc:sldMk cId="3960519692" sldId="945"/>
        </pc:sldMkLst>
      </pc:sldChg>
      <pc:sldChg chg="add">
        <pc:chgData name="tsap@uoi.gr" userId="14c29a0b-fba8-4de1-ba9f-ce710cf39d77" providerId="ADAL" clId="{4DE9ECEC-8F2F-4432-A2C5-0A78A8852202}" dt="2021-12-15T23:48:23.609" v="801"/>
        <pc:sldMkLst>
          <pc:docMk/>
          <pc:sldMk cId="1166004826" sldId="946"/>
        </pc:sldMkLst>
      </pc:sldChg>
      <pc:sldChg chg="modSp add mod">
        <pc:chgData name="tsap@uoi.gr" userId="14c29a0b-fba8-4de1-ba9f-ce710cf39d77" providerId="ADAL" clId="{4DE9ECEC-8F2F-4432-A2C5-0A78A8852202}" dt="2021-12-19T22:30:36.922" v="2152" actId="108"/>
        <pc:sldMkLst>
          <pc:docMk/>
          <pc:sldMk cId="56042669" sldId="947"/>
        </pc:sldMkLst>
        <pc:spChg chg="mod">
          <ac:chgData name="tsap@uoi.gr" userId="14c29a0b-fba8-4de1-ba9f-ce710cf39d77" providerId="ADAL" clId="{4DE9ECEC-8F2F-4432-A2C5-0A78A8852202}" dt="2021-12-19T22:30:36.922" v="2152" actId="108"/>
          <ac:spMkLst>
            <pc:docMk/>
            <pc:sldMk cId="56042669" sldId="947"/>
            <ac:spMk id="1062915" creationId="{00000000-0000-0000-0000-000000000000}"/>
          </ac:spMkLst>
        </pc:spChg>
      </pc:sldChg>
      <pc:sldChg chg="add">
        <pc:chgData name="tsap@uoi.gr" userId="14c29a0b-fba8-4de1-ba9f-ce710cf39d77" providerId="ADAL" clId="{4DE9ECEC-8F2F-4432-A2C5-0A78A8852202}" dt="2021-12-15T23:48:23.609" v="801"/>
        <pc:sldMkLst>
          <pc:docMk/>
          <pc:sldMk cId="1671654476" sldId="948"/>
        </pc:sldMkLst>
      </pc:sldChg>
      <pc:sldChg chg="add">
        <pc:chgData name="tsap@uoi.gr" userId="14c29a0b-fba8-4de1-ba9f-ce710cf39d77" providerId="ADAL" clId="{4DE9ECEC-8F2F-4432-A2C5-0A78A8852202}" dt="2021-12-15T23:48:23.609" v="801"/>
        <pc:sldMkLst>
          <pc:docMk/>
          <pc:sldMk cId="1408934503" sldId="949"/>
        </pc:sldMkLst>
      </pc:sldChg>
      <pc:sldChg chg="modSp add mod">
        <pc:chgData name="tsap@uoi.gr" userId="14c29a0b-fba8-4de1-ba9f-ce710cf39d77" providerId="ADAL" clId="{4DE9ECEC-8F2F-4432-A2C5-0A78A8852202}" dt="2021-12-19T21:29:47.334" v="899" actId="20577"/>
        <pc:sldMkLst>
          <pc:docMk/>
          <pc:sldMk cId="791666908" sldId="951"/>
        </pc:sldMkLst>
        <pc:spChg chg="mod">
          <ac:chgData name="tsap@uoi.gr" userId="14c29a0b-fba8-4de1-ba9f-ce710cf39d77" providerId="ADAL" clId="{4DE9ECEC-8F2F-4432-A2C5-0A78A8852202}" dt="2021-12-19T21:29:47.334" v="899" actId="20577"/>
          <ac:spMkLst>
            <pc:docMk/>
            <pc:sldMk cId="791666908" sldId="951"/>
            <ac:spMk id="3" creationId="{00000000-0000-0000-0000-000000000000}"/>
          </ac:spMkLst>
        </pc:spChg>
      </pc:sldChg>
      <pc:sldChg chg="addSp modSp add">
        <pc:chgData name="tsap@uoi.gr" userId="14c29a0b-fba8-4de1-ba9f-ce710cf39d77" providerId="ADAL" clId="{4DE9ECEC-8F2F-4432-A2C5-0A78A8852202}" dt="2021-12-19T21:33:30.795" v="918" actId="20577"/>
        <pc:sldMkLst>
          <pc:docMk/>
          <pc:sldMk cId="3912023013" sldId="952"/>
        </pc:sldMkLst>
        <pc:spChg chg="add mod">
          <ac:chgData name="tsap@uoi.gr" userId="14c29a0b-fba8-4de1-ba9f-ce710cf39d77" providerId="ADAL" clId="{4DE9ECEC-8F2F-4432-A2C5-0A78A8852202}" dt="2021-12-19T21:33:30.795" v="918" actId="20577"/>
          <ac:spMkLst>
            <pc:docMk/>
            <pc:sldMk cId="3912023013" sldId="952"/>
            <ac:spMk id="5" creationId="{6214EF62-00F2-44A8-ABAB-2826243B4AA5}"/>
          </ac:spMkLst>
        </pc:spChg>
      </pc:sldChg>
      <pc:sldChg chg="add">
        <pc:chgData name="tsap@uoi.gr" userId="14c29a0b-fba8-4de1-ba9f-ce710cf39d77" providerId="ADAL" clId="{4DE9ECEC-8F2F-4432-A2C5-0A78A8852202}" dt="2021-12-15T23:48:23.609" v="801"/>
        <pc:sldMkLst>
          <pc:docMk/>
          <pc:sldMk cId="2282665896" sldId="953"/>
        </pc:sldMkLst>
      </pc:sldChg>
      <pc:sldChg chg="add">
        <pc:chgData name="tsap@uoi.gr" userId="14c29a0b-fba8-4de1-ba9f-ce710cf39d77" providerId="ADAL" clId="{4DE9ECEC-8F2F-4432-A2C5-0A78A8852202}" dt="2021-12-15T23:48:23.609" v="801"/>
        <pc:sldMkLst>
          <pc:docMk/>
          <pc:sldMk cId="218124972" sldId="954"/>
        </pc:sldMkLst>
      </pc:sldChg>
      <pc:sldChg chg="add">
        <pc:chgData name="tsap@uoi.gr" userId="14c29a0b-fba8-4de1-ba9f-ce710cf39d77" providerId="ADAL" clId="{4DE9ECEC-8F2F-4432-A2C5-0A78A8852202}" dt="2021-12-15T23:48:23.609" v="801"/>
        <pc:sldMkLst>
          <pc:docMk/>
          <pc:sldMk cId="292462363" sldId="955"/>
        </pc:sldMkLst>
      </pc:sldChg>
      <pc:sldChg chg="add mod modShow">
        <pc:chgData name="tsap@uoi.gr" userId="14c29a0b-fba8-4de1-ba9f-ce710cf39d77" providerId="ADAL" clId="{4DE9ECEC-8F2F-4432-A2C5-0A78A8852202}" dt="2021-12-19T20:50:18.991" v="837" actId="729"/>
        <pc:sldMkLst>
          <pc:docMk/>
          <pc:sldMk cId="1742675204" sldId="956"/>
        </pc:sldMkLst>
      </pc:sldChg>
      <pc:sldChg chg="add">
        <pc:chgData name="tsap@uoi.gr" userId="14c29a0b-fba8-4de1-ba9f-ce710cf39d77" providerId="ADAL" clId="{4DE9ECEC-8F2F-4432-A2C5-0A78A8852202}" dt="2021-12-15T23:48:23.609" v="801"/>
        <pc:sldMkLst>
          <pc:docMk/>
          <pc:sldMk cId="2857126309" sldId="957"/>
        </pc:sldMkLst>
      </pc:sldChg>
      <pc:sldChg chg="add">
        <pc:chgData name="tsap@uoi.gr" userId="14c29a0b-fba8-4de1-ba9f-ce710cf39d77" providerId="ADAL" clId="{4DE9ECEC-8F2F-4432-A2C5-0A78A8852202}" dt="2021-12-15T23:48:23.609" v="801"/>
        <pc:sldMkLst>
          <pc:docMk/>
          <pc:sldMk cId="872149422" sldId="958"/>
        </pc:sldMkLst>
      </pc:sldChg>
      <pc:sldChg chg="add">
        <pc:chgData name="tsap@uoi.gr" userId="14c29a0b-fba8-4de1-ba9f-ce710cf39d77" providerId="ADAL" clId="{4DE9ECEC-8F2F-4432-A2C5-0A78A8852202}" dt="2021-12-15T23:48:23.609" v="801"/>
        <pc:sldMkLst>
          <pc:docMk/>
          <pc:sldMk cId="3429753069" sldId="959"/>
        </pc:sldMkLst>
      </pc:sldChg>
      <pc:sldChg chg="add">
        <pc:chgData name="tsap@uoi.gr" userId="14c29a0b-fba8-4de1-ba9f-ce710cf39d77" providerId="ADAL" clId="{4DE9ECEC-8F2F-4432-A2C5-0A78A8852202}" dt="2021-12-15T23:48:23.609" v="801"/>
        <pc:sldMkLst>
          <pc:docMk/>
          <pc:sldMk cId="2297888340" sldId="960"/>
        </pc:sldMkLst>
      </pc:sldChg>
      <pc:sldChg chg="add">
        <pc:chgData name="tsap@uoi.gr" userId="14c29a0b-fba8-4de1-ba9f-ce710cf39d77" providerId="ADAL" clId="{4DE9ECEC-8F2F-4432-A2C5-0A78A8852202}" dt="2021-12-15T23:48:23.609" v="801"/>
        <pc:sldMkLst>
          <pc:docMk/>
          <pc:sldMk cId="1940371015" sldId="961"/>
        </pc:sldMkLst>
      </pc:sldChg>
      <pc:sldChg chg="add">
        <pc:chgData name="tsap@uoi.gr" userId="14c29a0b-fba8-4de1-ba9f-ce710cf39d77" providerId="ADAL" clId="{4DE9ECEC-8F2F-4432-A2C5-0A78A8852202}" dt="2021-12-15T23:48:23.609" v="801"/>
        <pc:sldMkLst>
          <pc:docMk/>
          <pc:sldMk cId="1282007350" sldId="962"/>
        </pc:sldMkLst>
      </pc:sldChg>
      <pc:sldChg chg="add">
        <pc:chgData name="tsap@uoi.gr" userId="14c29a0b-fba8-4de1-ba9f-ce710cf39d77" providerId="ADAL" clId="{4DE9ECEC-8F2F-4432-A2C5-0A78A8852202}" dt="2021-12-15T23:48:23.609" v="801"/>
        <pc:sldMkLst>
          <pc:docMk/>
          <pc:sldMk cId="420129587" sldId="963"/>
        </pc:sldMkLst>
      </pc:sldChg>
      <pc:sldChg chg="add">
        <pc:chgData name="tsap@uoi.gr" userId="14c29a0b-fba8-4de1-ba9f-ce710cf39d77" providerId="ADAL" clId="{4DE9ECEC-8F2F-4432-A2C5-0A78A8852202}" dt="2021-12-15T23:48:23.609" v="801"/>
        <pc:sldMkLst>
          <pc:docMk/>
          <pc:sldMk cId="2360878031" sldId="964"/>
        </pc:sldMkLst>
      </pc:sldChg>
      <pc:sldChg chg="add">
        <pc:chgData name="tsap@uoi.gr" userId="14c29a0b-fba8-4de1-ba9f-ce710cf39d77" providerId="ADAL" clId="{4DE9ECEC-8F2F-4432-A2C5-0A78A8852202}" dt="2021-12-15T23:48:23.609" v="801"/>
        <pc:sldMkLst>
          <pc:docMk/>
          <pc:sldMk cId="158215490" sldId="965"/>
        </pc:sldMkLst>
      </pc:sldChg>
      <pc:sldChg chg="modSp add">
        <pc:chgData name="tsap@uoi.gr" userId="14c29a0b-fba8-4de1-ba9f-ce710cf39d77" providerId="ADAL" clId="{4DE9ECEC-8F2F-4432-A2C5-0A78A8852202}" dt="2021-12-19T21:33:05.926" v="906" actId="20577"/>
        <pc:sldMkLst>
          <pc:docMk/>
          <pc:sldMk cId="2782582530" sldId="966"/>
        </pc:sldMkLst>
        <pc:spChg chg="mod">
          <ac:chgData name="tsap@uoi.gr" userId="14c29a0b-fba8-4de1-ba9f-ce710cf39d77" providerId="ADAL" clId="{4DE9ECEC-8F2F-4432-A2C5-0A78A8852202}" dt="2021-12-19T21:33:05.926" v="906" actId="20577"/>
          <ac:spMkLst>
            <pc:docMk/>
            <pc:sldMk cId="2782582530" sldId="966"/>
            <ac:spMk id="5" creationId="{00000000-0000-0000-0000-000000000000}"/>
          </ac:spMkLst>
        </pc:spChg>
      </pc:sldChg>
      <pc:sldChg chg="add">
        <pc:chgData name="tsap@uoi.gr" userId="14c29a0b-fba8-4de1-ba9f-ce710cf39d77" providerId="ADAL" clId="{4DE9ECEC-8F2F-4432-A2C5-0A78A8852202}" dt="2021-12-15T23:48:23.609" v="801"/>
        <pc:sldMkLst>
          <pc:docMk/>
          <pc:sldMk cId="1570004305" sldId="967"/>
        </pc:sldMkLst>
      </pc:sldChg>
      <pc:sldChg chg="modSp">
        <pc:chgData name="tsap@uoi.gr" userId="14c29a0b-fba8-4de1-ba9f-ce710cf39d77" providerId="ADAL" clId="{4DE9ECEC-8F2F-4432-A2C5-0A78A8852202}" dt="2021-12-19T21:36:43.796" v="920" actId="20577"/>
        <pc:sldMkLst>
          <pc:docMk/>
          <pc:sldMk cId="540483388" sldId="969"/>
        </pc:sldMkLst>
        <pc:spChg chg="mod">
          <ac:chgData name="tsap@uoi.gr" userId="14c29a0b-fba8-4de1-ba9f-ce710cf39d77" providerId="ADAL" clId="{4DE9ECEC-8F2F-4432-A2C5-0A78A8852202}" dt="2021-12-19T21:36:43.796" v="920" actId="20577"/>
          <ac:spMkLst>
            <pc:docMk/>
            <pc:sldMk cId="540483388" sldId="969"/>
            <ac:spMk id="9" creationId="{00000000-0000-0000-0000-000000000000}"/>
          </ac:spMkLst>
        </pc:spChg>
      </pc:sldChg>
      <pc:sldChg chg="addSp delSp modSp new mod chgLayout">
        <pc:chgData name="tsap@uoi.gr" userId="14c29a0b-fba8-4de1-ba9f-ce710cf39d77" providerId="ADAL" clId="{4DE9ECEC-8F2F-4432-A2C5-0A78A8852202}" dt="2021-12-19T22:31:29.073" v="2217" actId="20577"/>
        <pc:sldMkLst>
          <pc:docMk/>
          <pc:sldMk cId="4024548738" sldId="976"/>
        </pc:sldMkLst>
        <pc:spChg chg="del mod ord">
          <ac:chgData name="tsap@uoi.gr" userId="14c29a0b-fba8-4de1-ba9f-ce710cf39d77" providerId="ADAL" clId="{4DE9ECEC-8F2F-4432-A2C5-0A78A8852202}" dt="2021-12-19T21:55:38.300" v="922" actId="700"/>
          <ac:spMkLst>
            <pc:docMk/>
            <pc:sldMk cId="4024548738" sldId="976"/>
            <ac:spMk id="2" creationId="{E2E0B068-6998-4DA9-B1D3-C46E92110BEB}"/>
          </ac:spMkLst>
        </pc:spChg>
        <pc:spChg chg="del mod ord">
          <ac:chgData name="tsap@uoi.gr" userId="14c29a0b-fba8-4de1-ba9f-ce710cf39d77" providerId="ADAL" clId="{4DE9ECEC-8F2F-4432-A2C5-0A78A8852202}" dt="2021-12-19T21:55:38.300" v="922" actId="700"/>
          <ac:spMkLst>
            <pc:docMk/>
            <pc:sldMk cId="4024548738" sldId="976"/>
            <ac:spMk id="3" creationId="{2AACC6A0-2C70-4011-9BC4-BCE368C5609A}"/>
          </ac:spMkLst>
        </pc:spChg>
        <pc:spChg chg="add mod ord">
          <ac:chgData name="tsap@uoi.gr" userId="14c29a0b-fba8-4de1-ba9f-ce710cf39d77" providerId="ADAL" clId="{4DE9ECEC-8F2F-4432-A2C5-0A78A8852202}" dt="2021-12-19T21:55:49.240" v="952" actId="20577"/>
          <ac:spMkLst>
            <pc:docMk/>
            <pc:sldMk cId="4024548738" sldId="976"/>
            <ac:spMk id="4" creationId="{01F93A39-5DCB-4E58-9830-76BB2042DEBA}"/>
          </ac:spMkLst>
        </pc:spChg>
        <pc:spChg chg="add mod ord">
          <ac:chgData name="tsap@uoi.gr" userId="14c29a0b-fba8-4de1-ba9f-ce710cf39d77" providerId="ADAL" clId="{4DE9ECEC-8F2F-4432-A2C5-0A78A8852202}" dt="2021-12-19T22:31:29.073" v="2217" actId="20577"/>
          <ac:spMkLst>
            <pc:docMk/>
            <pc:sldMk cId="4024548738" sldId="976"/>
            <ac:spMk id="5" creationId="{D0EF495F-1CE5-49E5-BC42-44FCB395AE32}"/>
          </ac:spMkLst>
        </pc:spChg>
      </pc:sldChg>
      <pc:sldMasterChg chg="delSldLayout">
        <pc:chgData name="tsap@uoi.gr" userId="14c29a0b-fba8-4de1-ba9f-ce710cf39d77" providerId="ADAL" clId="{4DE9ECEC-8F2F-4432-A2C5-0A78A8852202}" dt="2021-12-15T23:49:34.283" v="803" actId="47"/>
        <pc:sldMasterMkLst>
          <pc:docMk/>
          <pc:sldMasterMk cId="0" sldId="2147483768"/>
        </pc:sldMasterMkLst>
        <pc:sldLayoutChg chg="del">
          <pc:chgData name="tsap@uoi.gr" userId="14c29a0b-fba8-4de1-ba9f-ce710cf39d77" providerId="ADAL" clId="{4DE9ECEC-8F2F-4432-A2C5-0A78A8852202}" dt="2021-12-15T23:43:41.742" v="799" actId="47"/>
          <pc:sldLayoutMkLst>
            <pc:docMk/>
            <pc:sldMasterMk cId="0" sldId="2147483768"/>
            <pc:sldLayoutMk cId="4262851937" sldId="2147483781"/>
          </pc:sldLayoutMkLst>
        </pc:sldLayoutChg>
        <pc:sldLayoutChg chg="del">
          <pc:chgData name="tsap@uoi.gr" userId="14c29a0b-fba8-4de1-ba9f-ce710cf39d77" providerId="ADAL" clId="{4DE9ECEC-8F2F-4432-A2C5-0A78A8852202}" dt="2021-12-15T23:44:13.302" v="800" actId="47"/>
          <pc:sldLayoutMkLst>
            <pc:docMk/>
            <pc:sldMasterMk cId="0" sldId="2147483768"/>
            <pc:sldLayoutMk cId="3879316567" sldId="2147483782"/>
          </pc:sldLayoutMkLst>
        </pc:sldLayoutChg>
        <pc:sldLayoutChg chg="del">
          <pc:chgData name="tsap@uoi.gr" userId="14c29a0b-fba8-4de1-ba9f-ce710cf39d77" providerId="ADAL" clId="{4DE9ECEC-8F2F-4432-A2C5-0A78A8852202}" dt="2021-12-15T23:49:34.283" v="803" actId="47"/>
          <pc:sldLayoutMkLst>
            <pc:docMk/>
            <pc:sldMasterMk cId="0" sldId="2147483768"/>
            <pc:sldLayoutMk cId="3537903565" sldId="2147483783"/>
          </pc:sldLayoutMkLst>
        </pc:sldLayoutChg>
      </pc:sldMasterChg>
    </pc:docChg>
  </pc:docChgLst>
  <pc:docChgLst>
    <pc:chgData name="ΠΑΝΑΓΙΩΤΗΣ ΤΣΑΠΑΡΑΣ" userId="14c29a0b-fba8-4de1-ba9f-ce710cf39d77" providerId="ADAL" clId="{17E29019-B78B-4ADD-AFE7-4E6FD64098BC}"/>
    <pc:docChg chg="undo custSel addSld delSld modSld sldOrd">
      <pc:chgData name="ΠΑΝΑΓΙΩΤΗΣ ΤΣΑΠΑΡΑΣ" userId="14c29a0b-fba8-4de1-ba9f-ce710cf39d77" providerId="ADAL" clId="{17E29019-B78B-4ADD-AFE7-4E6FD64098BC}" dt="2021-12-23T08:43:09.092" v="1127" actId="2696"/>
      <pc:docMkLst>
        <pc:docMk/>
      </pc:docMkLst>
      <pc:sldChg chg="del">
        <pc:chgData name="ΠΑΝΑΓΙΩΤΗΣ ΤΣΑΠΑΡΑΣ" userId="14c29a0b-fba8-4de1-ba9f-ce710cf39d77" providerId="ADAL" clId="{17E29019-B78B-4ADD-AFE7-4E6FD64098BC}" dt="2021-12-23T08:43:09.092" v="1127" actId="2696"/>
        <pc:sldMkLst>
          <pc:docMk/>
          <pc:sldMk cId="4004375925" sldId="593"/>
        </pc:sldMkLst>
      </pc:sldChg>
      <pc:sldChg chg="del">
        <pc:chgData name="ΠΑΝΑΓΙΩΤΗΣ ΤΣΑΠΑΡΑΣ" userId="14c29a0b-fba8-4de1-ba9f-ce710cf39d77" providerId="ADAL" clId="{17E29019-B78B-4ADD-AFE7-4E6FD64098BC}" dt="2021-12-23T08:43:09.092" v="1127" actId="2696"/>
        <pc:sldMkLst>
          <pc:docMk/>
          <pc:sldMk cId="417160233" sldId="594"/>
        </pc:sldMkLst>
      </pc:sldChg>
      <pc:sldChg chg="del">
        <pc:chgData name="ΠΑΝΑΓΙΩΤΗΣ ΤΣΑΠΑΡΑΣ" userId="14c29a0b-fba8-4de1-ba9f-ce710cf39d77" providerId="ADAL" clId="{17E29019-B78B-4ADD-AFE7-4E6FD64098BC}" dt="2021-12-23T08:43:09.092" v="1127" actId="2696"/>
        <pc:sldMkLst>
          <pc:docMk/>
          <pc:sldMk cId="586728746" sldId="595"/>
        </pc:sldMkLst>
      </pc:sldChg>
      <pc:sldChg chg="del">
        <pc:chgData name="ΠΑΝΑΓΙΩΤΗΣ ΤΣΑΠΑΡΑΣ" userId="14c29a0b-fba8-4de1-ba9f-ce710cf39d77" providerId="ADAL" clId="{17E29019-B78B-4ADD-AFE7-4E6FD64098BC}" dt="2021-12-23T08:43:09.092" v="1127" actId="2696"/>
        <pc:sldMkLst>
          <pc:docMk/>
          <pc:sldMk cId="2899574915" sldId="596"/>
        </pc:sldMkLst>
      </pc:sldChg>
      <pc:sldChg chg="del">
        <pc:chgData name="ΠΑΝΑΓΙΩΤΗΣ ΤΣΑΠΑΡΑΣ" userId="14c29a0b-fba8-4de1-ba9f-ce710cf39d77" providerId="ADAL" clId="{17E29019-B78B-4ADD-AFE7-4E6FD64098BC}" dt="2021-12-23T08:43:09.092" v="1127" actId="2696"/>
        <pc:sldMkLst>
          <pc:docMk/>
          <pc:sldMk cId="2856754379" sldId="597"/>
        </pc:sldMkLst>
      </pc:sldChg>
      <pc:sldChg chg="modSp del mod">
        <pc:chgData name="ΠΑΝΑΓΙΩΤΗΣ ΤΣΑΠΑΡΑΣ" userId="14c29a0b-fba8-4de1-ba9f-ce710cf39d77" providerId="ADAL" clId="{17E29019-B78B-4ADD-AFE7-4E6FD64098BC}" dt="2021-12-23T08:43:09.092" v="1127" actId="2696"/>
        <pc:sldMkLst>
          <pc:docMk/>
          <pc:sldMk cId="1156021647" sldId="598"/>
        </pc:sldMkLst>
        <pc:spChg chg="mod">
          <ac:chgData name="ΠΑΝΑΓΙΩΤΗΣ ΤΣΑΠΑΡΑΣ" userId="14c29a0b-fba8-4de1-ba9f-ce710cf39d77" providerId="ADAL" clId="{17E29019-B78B-4ADD-AFE7-4E6FD64098BC}" dt="2021-12-20T09:06:44.045" v="747" actId="27636"/>
          <ac:spMkLst>
            <pc:docMk/>
            <pc:sldMk cId="1156021647" sldId="598"/>
            <ac:spMk id="3" creationId="{26DEE2E3-88C4-4448-8245-DA2184A373CF}"/>
          </ac:spMkLst>
        </pc:spChg>
      </pc:sldChg>
      <pc:sldChg chg="del">
        <pc:chgData name="ΠΑΝΑΓΙΩΤΗΣ ΤΣΑΠΑΡΑΣ" userId="14c29a0b-fba8-4de1-ba9f-ce710cf39d77" providerId="ADAL" clId="{17E29019-B78B-4ADD-AFE7-4E6FD64098BC}" dt="2021-12-23T08:43:09.092" v="1127" actId="2696"/>
        <pc:sldMkLst>
          <pc:docMk/>
          <pc:sldMk cId="2983317347" sldId="599"/>
        </pc:sldMkLst>
      </pc:sldChg>
      <pc:sldChg chg="del">
        <pc:chgData name="ΠΑΝΑΓΙΩΤΗΣ ΤΣΑΠΑΡΑΣ" userId="14c29a0b-fba8-4de1-ba9f-ce710cf39d77" providerId="ADAL" clId="{17E29019-B78B-4ADD-AFE7-4E6FD64098BC}" dt="2021-12-23T08:43:09.092" v="1127" actId="2696"/>
        <pc:sldMkLst>
          <pc:docMk/>
          <pc:sldMk cId="583897487" sldId="600"/>
        </pc:sldMkLst>
      </pc:sldChg>
      <pc:sldChg chg="del">
        <pc:chgData name="ΠΑΝΑΓΙΩΤΗΣ ΤΣΑΠΑΡΑΣ" userId="14c29a0b-fba8-4de1-ba9f-ce710cf39d77" providerId="ADAL" clId="{17E29019-B78B-4ADD-AFE7-4E6FD64098BC}" dt="2021-12-23T08:43:09.092" v="1127" actId="2696"/>
        <pc:sldMkLst>
          <pc:docMk/>
          <pc:sldMk cId="3653038909" sldId="601"/>
        </pc:sldMkLst>
      </pc:sldChg>
      <pc:sldChg chg="del">
        <pc:chgData name="ΠΑΝΑΓΙΩΤΗΣ ΤΣΑΠΑΡΑΣ" userId="14c29a0b-fba8-4de1-ba9f-ce710cf39d77" providerId="ADAL" clId="{17E29019-B78B-4ADD-AFE7-4E6FD64098BC}" dt="2021-12-23T08:43:09.092" v="1127" actId="2696"/>
        <pc:sldMkLst>
          <pc:docMk/>
          <pc:sldMk cId="1968995746" sldId="602"/>
        </pc:sldMkLst>
      </pc:sldChg>
      <pc:sldChg chg="del">
        <pc:chgData name="ΠΑΝΑΓΙΩΤΗΣ ΤΣΑΠΑΡΑΣ" userId="14c29a0b-fba8-4de1-ba9f-ce710cf39d77" providerId="ADAL" clId="{17E29019-B78B-4ADD-AFE7-4E6FD64098BC}" dt="2021-12-23T08:43:09.092" v="1127" actId="2696"/>
        <pc:sldMkLst>
          <pc:docMk/>
          <pc:sldMk cId="134204177" sldId="603"/>
        </pc:sldMkLst>
      </pc:sldChg>
      <pc:sldChg chg="del">
        <pc:chgData name="ΠΑΝΑΓΙΩΤΗΣ ΤΣΑΠΑΡΑΣ" userId="14c29a0b-fba8-4de1-ba9f-ce710cf39d77" providerId="ADAL" clId="{17E29019-B78B-4ADD-AFE7-4E6FD64098BC}" dt="2021-12-23T08:43:09.092" v="1127" actId="2696"/>
        <pc:sldMkLst>
          <pc:docMk/>
          <pc:sldMk cId="166612084" sldId="604"/>
        </pc:sldMkLst>
      </pc:sldChg>
      <pc:sldChg chg="del">
        <pc:chgData name="ΠΑΝΑΓΙΩΤΗΣ ΤΣΑΠΑΡΑΣ" userId="14c29a0b-fba8-4de1-ba9f-ce710cf39d77" providerId="ADAL" clId="{17E29019-B78B-4ADD-AFE7-4E6FD64098BC}" dt="2021-12-23T08:43:09.092" v="1127" actId="2696"/>
        <pc:sldMkLst>
          <pc:docMk/>
          <pc:sldMk cId="44754383" sldId="605"/>
        </pc:sldMkLst>
      </pc:sldChg>
      <pc:sldChg chg="del">
        <pc:chgData name="ΠΑΝΑΓΙΩΤΗΣ ΤΣΑΠΑΡΑΣ" userId="14c29a0b-fba8-4de1-ba9f-ce710cf39d77" providerId="ADAL" clId="{17E29019-B78B-4ADD-AFE7-4E6FD64098BC}" dt="2021-12-23T08:43:09.092" v="1127" actId="2696"/>
        <pc:sldMkLst>
          <pc:docMk/>
          <pc:sldMk cId="1661377298" sldId="606"/>
        </pc:sldMkLst>
      </pc:sldChg>
      <pc:sldChg chg="del">
        <pc:chgData name="ΠΑΝΑΓΙΩΤΗΣ ΤΣΑΠΑΡΑΣ" userId="14c29a0b-fba8-4de1-ba9f-ce710cf39d77" providerId="ADAL" clId="{17E29019-B78B-4ADD-AFE7-4E6FD64098BC}" dt="2021-12-23T08:43:09.092" v="1127" actId="2696"/>
        <pc:sldMkLst>
          <pc:docMk/>
          <pc:sldMk cId="411910239" sldId="607"/>
        </pc:sldMkLst>
      </pc:sldChg>
      <pc:sldChg chg="del">
        <pc:chgData name="ΠΑΝΑΓΙΩΤΗΣ ΤΣΑΠΑΡΑΣ" userId="14c29a0b-fba8-4de1-ba9f-ce710cf39d77" providerId="ADAL" clId="{17E29019-B78B-4ADD-AFE7-4E6FD64098BC}" dt="2021-12-23T08:43:09.092" v="1127" actId="2696"/>
        <pc:sldMkLst>
          <pc:docMk/>
          <pc:sldMk cId="1532291119" sldId="608"/>
        </pc:sldMkLst>
      </pc:sldChg>
      <pc:sldChg chg="del">
        <pc:chgData name="ΠΑΝΑΓΙΩΤΗΣ ΤΣΑΠΑΡΑΣ" userId="14c29a0b-fba8-4de1-ba9f-ce710cf39d77" providerId="ADAL" clId="{17E29019-B78B-4ADD-AFE7-4E6FD64098BC}" dt="2021-12-23T08:43:09.092" v="1127" actId="2696"/>
        <pc:sldMkLst>
          <pc:docMk/>
          <pc:sldMk cId="2895477895" sldId="609"/>
        </pc:sldMkLst>
      </pc:sldChg>
      <pc:sldChg chg="add">
        <pc:chgData name="ΠΑΝΑΓΙΩΤΗΣ ΤΣΑΠΑΡΑΣ" userId="14c29a0b-fba8-4de1-ba9f-ce710cf39d77" providerId="ADAL" clId="{17E29019-B78B-4ADD-AFE7-4E6FD64098BC}" dt="2021-12-16T09:32:03.520" v="282"/>
        <pc:sldMkLst>
          <pc:docMk/>
          <pc:sldMk cId="0" sldId="615"/>
        </pc:sldMkLst>
      </pc:sldChg>
      <pc:sldChg chg="modSp mod">
        <pc:chgData name="ΠΑΝΑΓΙΩΤΗΣ ΤΣΑΠΑΡΑΣ" userId="14c29a0b-fba8-4de1-ba9f-ce710cf39d77" providerId="ADAL" clId="{17E29019-B78B-4ADD-AFE7-4E6FD64098BC}" dt="2021-12-16T08:44:05.500" v="7" actId="20577"/>
        <pc:sldMkLst>
          <pc:docMk/>
          <pc:sldMk cId="1815087074" sldId="674"/>
        </pc:sldMkLst>
        <pc:spChg chg="mod">
          <ac:chgData name="ΠΑΝΑΓΙΩΤΗΣ ΤΣΑΠΑΡΑΣ" userId="14c29a0b-fba8-4de1-ba9f-ce710cf39d77" providerId="ADAL" clId="{17E29019-B78B-4ADD-AFE7-4E6FD64098BC}" dt="2021-12-16T08:44:05.500" v="7" actId="20577"/>
          <ac:spMkLst>
            <pc:docMk/>
            <pc:sldMk cId="1815087074" sldId="674"/>
            <ac:spMk id="7" creationId="{00000000-0000-0000-0000-000000000000}"/>
          </ac:spMkLst>
        </pc:spChg>
      </pc:sldChg>
      <pc:sldChg chg="modSp mod">
        <pc:chgData name="ΠΑΝΑΓΙΩΤΗΣ ΤΣΑΠΑΡΑΣ" userId="14c29a0b-fba8-4de1-ba9f-ce710cf39d77" providerId="ADAL" clId="{17E29019-B78B-4ADD-AFE7-4E6FD64098BC}" dt="2021-12-16T09:13:04.476" v="256" actId="20577"/>
        <pc:sldMkLst>
          <pc:docMk/>
          <pc:sldMk cId="3602039971" sldId="677"/>
        </pc:sldMkLst>
        <pc:spChg chg="mod">
          <ac:chgData name="ΠΑΝΑΓΙΩΤΗΣ ΤΣΑΠΑΡΑΣ" userId="14c29a0b-fba8-4de1-ba9f-ce710cf39d77" providerId="ADAL" clId="{17E29019-B78B-4ADD-AFE7-4E6FD64098BC}" dt="2021-12-16T09:13:04.476" v="256" actId="20577"/>
          <ac:spMkLst>
            <pc:docMk/>
            <pc:sldMk cId="3602039971" sldId="677"/>
            <ac:spMk id="919555" creationId="{00000000-0000-0000-0000-000000000000}"/>
          </ac:spMkLst>
        </pc:spChg>
      </pc:sldChg>
      <pc:sldChg chg="modSp">
        <pc:chgData name="ΠΑΝΑΓΙΩΤΗΣ ΤΣΑΠΑΡΑΣ" userId="14c29a0b-fba8-4de1-ba9f-ce710cf39d77" providerId="ADAL" clId="{17E29019-B78B-4ADD-AFE7-4E6FD64098BC}" dt="2021-12-16T09:16:09.972" v="277" actId="20577"/>
        <pc:sldMkLst>
          <pc:docMk/>
          <pc:sldMk cId="4061924246" sldId="690"/>
        </pc:sldMkLst>
        <pc:spChg chg="mod">
          <ac:chgData name="ΠΑΝΑΓΙΩΤΗΣ ΤΣΑΠΑΡΑΣ" userId="14c29a0b-fba8-4de1-ba9f-ce710cf39d77" providerId="ADAL" clId="{17E29019-B78B-4ADD-AFE7-4E6FD64098BC}" dt="2021-12-16T09:16:09.972" v="277" actId="20577"/>
          <ac:spMkLst>
            <pc:docMk/>
            <pc:sldMk cId="4061924246" sldId="690"/>
            <ac:spMk id="901123" creationId="{00000000-0000-0000-0000-000000000000}"/>
          </ac:spMkLst>
        </pc:spChg>
      </pc:sldChg>
      <pc:sldChg chg="modSp mod">
        <pc:chgData name="ΠΑΝΑΓΙΩΤΗΣ ΤΣΑΠΑΡΑΣ" userId="14c29a0b-fba8-4de1-ba9f-ce710cf39d77" providerId="ADAL" clId="{17E29019-B78B-4ADD-AFE7-4E6FD64098BC}" dt="2021-12-16T09:21:35.875" v="280" actId="113"/>
        <pc:sldMkLst>
          <pc:docMk/>
          <pc:sldMk cId="377849856" sldId="693"/>
        </pc:sldMkLst>
        <pc:spChg chg="mod">
          <ac:chgData name="ΠΑΝΑΓΙΩΤΗΣ ΤΣΑΠΑΡΑΣ" userId="14c29a0b-fba8-4de1-ba9f-ce710cf39d77" providerId="ADAL" clId="{17E29019-B78B-4ADD-AFE7-4E6FD64098BC}" dt="2021-12-16T09:21:35.875" v="280" actId="113"/>
          <ac:spMkLst>
            <pc:docMk/>
            <pc:sldMk cId="377849856" sldId="693"/>
            <ac:spMk id="907267" creationId="{00000000-0000-0000-0000-000000000000}"/>
          </ac:spMkLst>
        </pc:spChg>
      </pc:sldChg>
      <pc:sldChg chg="modSp mod">
        <pc:chgData name="ΠΑΝΑΓΙΩΤΗΣ ΤΣΑΠΑΡΑΣ" userId="14c29a0b-fba8-4de1-ba9f-ce710cf39d77" providerId="ADAL" clId="{17E29019-B78B-4ADD-AFE7-4E6FD64098BC}" dt="2021-12-16T09:23:01.183" v="281" actId="1076"/>
        <pc:sldMkLst>
          <pc:docMk/>
          <pc:sldMk cId="275908044" sldId="701"/>
        </pc:sldMkLst>
        <pc:spChg chg="mod">
          <ac:chgData name="ΠΑΝΑΓΙΩΤΗΣ ΤΣΑΠΑΡΑΣ" userId="14c29a0b-fba8-4de1-ba9f-ce710cf39d77" providerId="ADAL" clId="{17E29019-B78B-4ADD-AFE7-4E6FD64098BC}" dt="2021-12-16T09:23:01.183" v="281" actId="1076"/>
          <ac:spMkLst>
            <pc:docMk/>
            <pc:sldMk cId="275908044" sldId="701"/>
            <ac:spMk id="912387" creationId="{00000000-0000-0000-0000-000000000000}"/>
          </ac:spMkLst>
        </pc:spChg>
        <pc:graphicFrameChg chg="mod">
          <ac:chgData name="ΠΑΝΑΓΙΩΤΗΣ ΤΣΑΠΑΡΑΣ" userId="14c29a0b-fba8-4de1-ba9f-ce710cf39d77" providerId="ADAL" clId="{17E29019-B78B-4ADD-AFE7-4E6FD64098BC}" dt="2021-12-15T12:39:45.688" v="4" actId="1076"/>
          <ac:graphicFrameMkLst>
            <pc:docMk/>
            <pc:sldMk cId="275908044" sldId="701"/>
            <ac:graphicFrameMk id="912394" creationId="{00000000-0000-0000-0000-000000000000}"/>
          </ac:graphicFrameMkLst>
        </pc:graphicFrameChg>
      </pc:sldChg>
      <pc:sldChg chg="modSp mod">
        <pc:chgData name="ΠΑΝΑΓΙΩΤΗΣ ΤΣΑΠΑΡΑΣ" userId="14c29a0b-fba8-4de1-ba9f-ce710cf39d77" providerId="ADAL" clId="{17E29019-B78B-4ADD-AFE7-4E6FD64098BC}" dt="2021-12-16T09:12:47.003" v="250" actId="207"/>
        <pc:sldMkLst>
          <pc:docMk/>
          <pc:sldMk cId="2856468085" sldId="778"/>
        </pc:sldMkLst>
        <pc:spChg chg="mod">
          <ac:chgData name="ΠΑΝΑΓΙΩΤΗΣ ΤΣΑΠΑΡΑΣ" userId="14c29a0b-fba8-4de1-ba9f-ce710cf39d77" providerId="ADAL" clId="{17E29019-B78B-4ADD-AFE7-4E6FD64098BC}" dt="2021-12-16T09:12:47.003" v="250" actId="207"/>
          <ac:spMkLst>
            <pc:docMk/>
            <pc:sldMk cId="2856468085" sldId="778"/>
            <ac:spMk id="9219" creationId="{00000000-0000-0000-0000-000000000000}"/>
          </ac:spMkLst>
        </pc:spChg>
      </pc:sldChg>
      <pc:sldChg chg="modSp mod">
        <pc:chgData name="ΠΑΝΑΓΙΩΤΗΣ ΤΣΑΠΑΡΑΣ" userId="14c29a0b-fba8-4de1-ba9f-ce710cf39d77" providerId="ADAL" clId="{17E29019-B78B-4ADD-AFE7-4E6FD64098BC}" dt="2021-12-15T12:37:03.723" v="3" actId="115"/>
        <pc:sldMkLst>
          <pc:docMk/>
          <pc:sldMk cId="2392809168" sldId="780"/>
        </pc:sldMkLst>
        <pc:spChg chg="mod">
          <ac:chgData name="ΠΑΝΑΓΙΩΤΗΣ ΤΣΑΠΑΡΑΣ" userId="14c29a0b-fba8-4de1-ba9f-ce710cf39d77" providerId="ADAL" clId="{17E29019-B78B-4ADD-AFE7-4E6FD64098BC}" dt="2021-12-15T12:37:03.723" v="3" actId="115"/>
          <ac:spMkLst>
            <pc:docMk/>
            <pc:sldMk cId="2392809168" sldId="780"/>
            <ac:spMk id="11267" creationId="{00000000-0000-0000-0000-000000000000}"/>
          </ac:spMkLst>
        </pc:spChg>
      </pc:sldChg>
      <pc:sldChg chg="del">
        <pc:chgData name="ΠΑΝΑΓΙΩΤΗΣ ΤΣΑΠΑΡΑΣ" userId="14c29a0b-fba8-4de1-ba9f-ce710cf39d77" providerId="ADAL" clId="{17E29019-B78B-4ADD-AFE7-4E6FD64098BC}" dt="2021-12-16T09:14:50.485" v="257" actId="47"/>
        <pc:sldMkLst>
          <pc:docMk/>
          <pc:sldMk cId="1545353850" sldId="781"/>
        </pc:sldMkLst>
      </pc:sldChg>
      <pc:sldChg chg="add">
        <pc:chgData name="ΠΑΝΑΓΙΩΤΗΣ ΤΣΑΠΑΡΑΣ" userId="14c29a0b-fba8-4de1-ba9f-ce710cf39d77" providerId="ADAL" clId="{17E29019-B78B-4ADD-AFE7-4E6FD64098BC}" dt="2021-12-16T09:32:03.520" v="282"/>
        <pc:sldMkLst>
          <pc:docMk/>
          <pc:sldMk cId="214815705" sldId="792"/>
        </pc:sldMkLst>
      </pc:sldChg>
      <pc:sldChg chg="add">
        <pc:chgData name="ΠΑΝΑΓΙΩΤΗΣ ΤΣΑΠΑΡΑΣ" userId="14c29a0b-fba8-4de1-ba9f-ce710cf39d77" providerId="ADAL" clId="{17E29019-B78B-4ADD-AFE7-4E6FD64098BC}" dt="2021-12-16T09:32:03.520" v="282"/>
        <pc:sldMkLst>
          <pc:docMk/>
          <pc:sldMk cId="295416869" sldId="793"/>
        </pc:sldMkLst>
      </pc:sldChg>
      <pc:sldChg chg="add">
        <pc:chgData name="ΠΑΝΑΓΙΩΤΗΣ ΤΣΑΠΑΡΑΣ" userId="14c29a0b-fba8-4de1-ba9f-ce710cf39d77" providerId="ADAL" clId="{17E29019-B78B-4ADD-AFE7-4E6FD64098BC}" dt="2021-12-16T09:32:03.520" v="282"/>
        <pc:sldMkLst>
          <pc:docMk/>
          <pc:sldMk cId="3611811412" sldId="794"/>
        </pc:sldMkLst>
      </pc:sldChg>
      <pc:sldChg chg="add">
        <pc:chgData name="ΠΑΝΑΓΙΩΤΗΣ ΤΣΑΠΑΡΑΣ" userId="14c29a0b-fba8-4de1-ba9f-ce710cf39d77" providerId="ADAL" clId="{17E29019-B78B-4ADD-AFE7-4E6FD64098BC}" dt="2021-12-16T09:32:03.520" v="282"/>
        <pc:sldMkLst>
          <pc:docMk/>
          <pc:sldMk cId="1518661345" sldId="825"/>
        </pc:sldMkLst>
      </pc:sldChg>
      <pc:sldChg chg="modSp mod">
        <pc:chgData name="ΠΑΝΑΓΙΩΤΗΣ ΤΣΑΠΑΡΑΣ" userId="14c29a0b-fba8-4de1-ba9f-ce710cf39d77" providerId="ADAL" clId="{17E29019-B78B-4ADD-AFE7-4E6FD64098BC}" dt="2021-12-16T08:46:26.819" v="35" actId="27636"/>
        <pc:sldMkLst>
          <pc:docMk/>
          <pc:sldMk cId="10594148" sldId="868"/>
        </pc:sldMkLst>
        <pc:spChg chg="mod">
          <ac:chgData name="ΠΑΝΑΓΙΩΤΗΣ ΤΣΑΠΑΡΑΣ" userId="14c29a0b-fba8-4de1-ba9f-ce710cf39d77" providerId="ADAL" clId="{17E29019-B78B-4ADD-AFE7-4E6FD64098BC}" dt="2021-12-16T08:46:26.819" v="35" actId="27636"/>
          <ac:spMkLst>
            <pc:docMk/>
            <pc:sldMk cId="10594148" sldId="868"/>
            <ac:spMk id="5" creationId="{2CE8E1F6-B272-4F94-B769-18744AE7AE49}"/>
          </ac:spMkLst>
        </pc:spChg>
      </pc:sldChg>
      <pc:sldChg chg="modSp mod">
        <pc:chgData name="ΠΑΝΑΓΙΩΤΗΣ ΤΣΑΠΑΡΑΣ" userId="14c29a0b-fba8-4de1-ba9f-ce710cf39d77" providerId="ADAL" clId="{17E29019-B78B-4ADD-AFE7-4E6FD64098BC}" dt="2021-12-20T09:06:45.292" v="751" actId="27636"/>
        <pc:sldMkLst>
          <pc:docMk/>
          <pc:sldMk cId="4064156024" sldId="869"/>
        </pc:sldMkLst>
        <pc:spChg chg="mod">
          <ac:chgData name="ΠΑΝΑΓΙΩΤΗΣ ΤΣΑΠΑΡΑΣ" userId="14c29a0b-fba8-4de1-ba9f-ce710cf39d77" providerId="ADAL" clId="{17E29019-B78B-4ADD-AFE7-4E6FD64098BC}" dt="2021-12-20T09:06:45.292" v="751" actId="27636"/>
          <ac:spMkLst>
            <pc:docMk/>
            <pc:sldMk cId="4064156024" sldId="869"/>
            <ac:spMk id="3" creationId="{0D373FCD-0203-42B3-A176-33D522F440D6}"/>
          </ac:spMkLst>
        </pc:spChg>
      </pc:sldChg>
      <pc:sldChg chg="modSp mod">
        <pc:chgData name="ΠΑΝΑΓΙΩΤΗΣ ΤΣΑΠΑΡΑΣ" userId="14c29a0b-fba8-4de1-ba9f-ce710cf39d77" providerId="ADAL" clId="{17E29019-B78B-4ADD-AFE7-4E6FD64098BC}" dt="2021-12-16T09:09:14.346" v="147" actId="207"/>
        <pc:sldMkLst>
          <pc:docMk/>
          <pc:sldMk cId="545861099" sldId="870"/>
        </pc:sldMkLst>
        <pc:spChg chg="mod">
          <ac:chgData name="ΠΑΝΑΓΙΩΤΗΣ ΤΣΑΠΑΡΑΣ" userId="14c29a0b-fba8-4de1-ba9f-ce710cf39d77" providerId="ADAL" clId="{17E29019-B78B-4ADD-AFE7-4E6FD64098BC}" dt="2021-12-16T09:09:14.346" v="147" actId="207"/>
          <ac:spMkLst>
            <pc:docMk/>
            <pc:sldMk cId="545861099" sldId="870"/>
            <ac:spMk id="3" creationId="{33D9263A-B9A0-4F45-BF86-673DBC2768FE}"/>
          </ac:spMkLst>
        </pc:spChg>
      </pc:sldChg>
      <pc:sldChg chg="add">
        <pc:chgData name="ΠΑΝΑΓΙΩΤΗΣ ΤΣΑΠΑΡΑΣ" userId="14c29a0b-fba8-4de1-ba9f-ce710cf39d77" providerId="ADAL" clId="{17E29019-B78B-4ADD-AFE7-4E6FD64098BC}" dt="2021-12-16T10:00:09.218" v="745"/>
        <pc:sldMkLst>
          <pc:docMk/>
          <pc:sldMk cId="2534776652" sldId="872"/>
        </pc:sldMkLst>
      </pc:sldChg>
      <pc:sldChg chg="modSp mod">
        <pc:chgData name="ΠΑΝΑΓΙΩΤΗΣ ΤΣΑΠΑΡΑΣ" userId="14c29a0b-fba8-4de1-ba9f-ce710cf39d77" providerId="ADAL" clId="{17E29019-B78B-4ADD-AFE7-4E6FD64098BC}" dt="2021-12-16T09:00:33.563" v="36" actId="207"/>
        <pc:sldMkLst>
          <pc:docMk/>
          <pc:sldMk cId="4051817090" sldId="873"/>
        </pc:sldMkLst>
        <pc:spChg chg="mod">
          <ac:chgData name="ΠΑΝΑΓΙΩΤΗΣ ΤΣΑΠΑΡΑΣ" userId="14c29a0b-fba8-4de1-ba9f-ce710cf39d77" providerId="ADAL" clId="{17E29019-B78B-4ADD-AFE7-4E6FD64098BC}" dt="2021-12-16T09:00:33.563" v="36" actId="207"/>
          <ac:spMkLst>
            <pc:docMk/>
            <pc:sldMk cId="4051817090" sldId="873"/>
            <ac:spMk id="3" creationId="{7FCB64B9-9D2F-41F5-8188-F7E5DDB622BB}"/>
          </ac:spMkLst>
        </pc:spChg>
      </pc:sldChg>
      <pc:sldChg chg="modSp mod">
        <pc:chgData name="ΠΑΝΑΓΙΩΤΗΣ ΤΣΑΠΑΡΑΣ" userId="14c29a0b-fba8-4de1-ba9f-ce710cf39d77" providerId="ADAL" clId="{17E29019-B78B-4ADD-AFE7-4E6FD64098BC}" dt="2021-12-16T09:02:25.278" v="146" actId="33524"/>
        <pc:sldMkLst>
          <pc:docMk/>
          <pc:sldMk cId="3419275098" sldId="874"/>
        </pc:sldMkLst>
        <pc:spChg chg="mod">
          <ac:chgData name="ΠΑΝΑΓΙΩΤΗΣ ΤΣΑΠΑΡΑΣ" userId="14c29a0b-fba8-4de1-ba9f-ce710cf39d77" providerId="ADAL" clId="{17E29019-B78B-4ADD-AFE7-4E6FD64098BC}" dt="2021-12-16T09:02:25.278" v="146" actId="33524"/>
          <ac:spMkLst>
            <pc:docMk/>
            <pc:sldMk cId="3419275098" sldId="874"/>
            <ac:spMk id="3" creationId="{59C1A6DE-725B-47CE-9523-F0CC5569D179}"/>
          </ac:spMkLst>
        </pc:spChg>
      </pc:sldChg>
      <pc:sldChg chg="modSp add">
        <pc:chgData name="ΠΑΝΑΓΙΩΤΗΣ ΤΣΑΠΑΡΑΣ" userId="14c29a0b-fba8-4de1-ba9f-ce710cf39d77" providerId="ADAL" clId="{17E29019-B78B-4ADD-AFE7-4E6FD64098BC}" dt="2021-12-20T09:19:35.031" v="829" actId="20577"/>
        <pc:sldMkLst>
          <pc:docMk/>
          <pc:sldMk cId="3119450689" sldId="875"/>
        </pc:sldMkLst>
        <pc:spChg chg="mod">
          <ac:chgData name="ΠΑΝΑΓΙΩΤΗΣ ΤΣΑΠΑΡΑΣ" userId="14c29a0b-fba8-4de1-ba9f-ce710cf39d77" providerId="ADAL" clId="{17E29019-B78B-4ADD-AFE7-4E6FD64098BC}" dt="2021-12-20T09:19:35.031" v="829" actId="20577"/>
          <ac:spMkLst>
            <pc:docMk/>
            <pc:sldMk cId="3119450689" sldId="875"/>
            <ac:spMk id="1070083" creationId="{00000000-0000-0000-0000-000000000000}"/>
          </ac:spMkLst>
        </pc:spChg>
      </pc:sldChg>
      <pc:sldChg chg="add">
        <pc:chgData name="ΠΑΝΑΓΙΩΤΗΣ ΤΣΑΠΑΡΑΣ" userId="14c29a0b-fba8-4de1-ba9f-ce710cf39d77" providerId="ADAL" clId="{17E29019-B78B-4ADD-AFE7-4E6FD64098BC}" dt="2021-12-16T09:32:03.520" v="282"/>
        <pc:sldMkLst>
          <pc:docMk/>
          <pc:sldMk cId="474134572" sldId="876"/>
        </pc:sldMkLst>
      </pc:sldChg>
      <pc:sldChg chg="modSp add mod">
        <pc:chgData name="ΠΑΝΑΓΙΩΤΗΣ ΤΣΑΠΑΡΑΣ" userId="14c29a0b-fba8-4de1-ba9f-ce710cf39d77" providerId="ADAL" clId="{17E29019-B78B-4ADD-AFE7-4E6FD64098BC}" dt="2021-12-20T09:20:22.084" v="832" actId="20577"/>
        <pc:sldMkLst>
          <pc:docMk/>
          <pc:sldMk cId="3275056933" sldId="877"/>
        </pc:sldMkLst>
        <pc:spChg chg="mod">
          <ac:chgData name="ΠΑΝΑΓΙΩΤΗΣ ΤΣΑΠΑΡΑΣ" userId="14c29a0b-fba8-4de1-ba9f-ce710cf39d77" providerId="ADAL" clId="{17E29019-B78B-4ADD-AFE7-4E6FD64098BC}" dt="2021-12-20T09:20:22.084" v="832" actId="20577"/>
          <ac:spMkLst>
            <pc:docMk/>
            <pc:sldMk cId="3275056933" sldId="877"/>
            <ac:spMk id="3" creationId="{00000000-0000-0000-0000-000000000000}"/>
          </ac:spMkLst>
        </pc:spChg>
      </pc:sldChg>
      <pc:sldChg chg="modSp add mod">
        <pc:chgData name="ΠΑΝΑΓΙΩΤΗΣ ΤΣΑΠΑΡΑΣ" userId="14c29a0b-fba8-4de1-ba9f-ce710cf39d77" providerId="ADAL" clId="{17E29019-B78B-4ADD-AFE7-4E6FD64098BC}" dt="2021-12-20T09:20:42.069" v="834" actId="1076"/>
        <pc:sldMkLst>
          <pc:docMk/>
          <pc:sldMk cId="1590667170" sldId="878"/>
        </pc:sldMkLst>
        <pc:spChg chg="mod">
          <ac:chgData name="ΠΑΝΑΓΙΩΤΗΣ ΤΣΑΠΑΡΑΣ" userId="14c29a0b-fba8-4de1-ba9f-ce710cf39d77" providerId="ADAL" clId="{17E29019-B78B-4ADD-AFE7-4E6FD64098BC}" dt="2021-12-20T09:20:42.069" v="834" actId="1076"/>
          <ac:spMkLst>
            <pc:docMk/>
            <pc:sldMk cId="1590667170" sldId="878"/>
            <ac:spMk id="1072130" creationId="{00000000-0000-0000-0000-000000000000}"/>
          </ac:spMkLst>
        </pc:spChg>
      </pc:sldChg>
      <pc:sldChg chg="modSp add mod">
        <pc:chgData name="ΠΑΝΑΓΙΩΤΗΣ ΤΣΑΠΑΡΑΣ" userId="14c29a0b-fba8-4de1-ba9f-ce710cf39d77" providerId="ADAL" clId="{17E29019-B78B-4ADD-AFE7-4E6FD64098BC}" dt="2021-12-20T09:20:58.877" v="836" actId="1076"/>
        <pc:sldMkLst>
          <pc:docMk/>
          <pc:sldMk cId="1444426788" sldId="879"/>
        </pc:sldMkLst>
        <pc:spChg chg="mod">
          <ac:chgData name="ΠΑΝΑΓΙΩΤΗΣ ΤΣΑΠΑΡΑΣ" userId="14c29a0b-fba8-4de1-ba9f-ce710cf39d77" providerId="ADAL" clId="{17E29019-B78B-4ADD-AFE7-4E6FD64098BC}" dt="2021-12-20T09:20:58.877" v="836" actId="1076"/>
          <ac:spMkLst>
            <pc:docMk/>
            <pc:sldMk cId="1444426788" sldId="879"/>
            <ac:spMk id="1072130" creationId="{00000000-0000-0000-0000-000000000000}"/>
          </ac:spMkLst>
        </pc:spChg>
      </pc:sldChg>
      <pc:sldChg chg="modSp add mod">
        <pc:chgData name="ΠΑΝΑΓΙΩΤΗΣ ΤΣΑΠΑΡΑΣ" userId="14c29a0b-fba8-4de1-ba9f-ce710cf39d77" providerId="ADAL" clId="{17E29019-B78B-4ADD-AFE7-4E6FD64098BC}" dt="2021-12-20T09:21:15.001" v="838" actId="1076"/>
        <pc:sldMkLst>
          <pc:docMk/>
          <pc:sldMk cId="3563398734" sldId="880"/>
        </pc:sldMkLst>
        <pc:spChg chg="mod">
          <ac:chgData name="ΠΑΝΑΓΙΩΤΗΣ ΤΣΑΠΑΡΑΣ" userId="14c29a0b-fba8-4de1-ba9f-ce710cf39d77" providerId="ADAL" clId="{17E29019-B78B-4ADD-AFE7-4E6FD64098BC}" dt="2021-12-20T09:21:15.001" v="838" actId="1076"/>
          <ac:spMkLst>
            <pc:docMk/>
            <pc:sldMk cId="3563398734" sldId="880"/>
            <ac:spMk id="1072130" creationId="{00000000-0000-0000-0000-000000000000}"/>
          </ac:spMkLst>
        </pc:spChg>
      </pc:sldChg>
      <pc:sldChg chg="modSp add mod">
        <pc:chgData name="ΠΑΝΑΓΙΩΤΗΣ ΤΣΑΠΑΡΑΣ" userId="14c29a0b-fba8-4de1-ba9f-ce710cf39d77" providerId="ADAL" clId="{17E29019-B78B-4ADD-AFE7-4E6FD64098BC}" dt="2021-12-20T09:21:43.316" v="840" actId="1076"/>
        <pc:sldMkLst>
          <pc:docMk/>
          <pc:sldMk cId="3012441443" sldId="881"/>
        </pc:sldMkLst>
        <pc:spChg chg="mod">
          <ac:chgData name="ΠΑΝΑΓΙΩΤΗΣ ΤΣΑΠΑΡΑΣ" userId="14c29a0b-fba8-4de1-ba9f-ce710cf39d77" providerId="ADAL" clId="{17E29019-B78B-4ADD-AFE7-4E6FD64098BC}" dt="2021-12-20T09:21:43.316" v="840" actId="1076"/>
          <ac:spMkLst>
            <pc:docMk/>
            <pc:sldMk cId="3012441443" sldId="881"/>
            <ac:spMk id="1072130" creationId="{00000000-0000-0000-0000-000000000000}"/>
          </ac:spMkLst>
        </pc:spChg>
      </pc:sldChg>
      <pc:sldChg chg="modSp add mod">
        <pc:chgData name="ΠΑΝΑΓΙΩΤΗΣ ΤΣΑΠΑΡΑΣ" userId="14c29a0b-fba8-4de1-ba9f-ce710cf39d77" providerId="ADAL" clId="{17E29019-B78B-4ADD-AFE7-4E6FD64098BC}" dt="2021-12-20T09:22:45.548" v="842" actId="1076"/>
        <pc:sldMkLst>
          <pc:docMk/>
          <pc:sldMk cId="1615400463" sldId="882"/>
        </pc:sldMkLst>
        <pc:spChg chg="mod">
          <ac:chgData name="ΠΑΝΑΓΙΩΤΗΣ ΤΣΑΠΑΡΑΣ" userId="14c29a0b-fba8-4de1-ba9f-ce710cf39d77" providerId="ADAL" clId="{17E29019-B78B-4ADD-AFE7-4E6FD64098BC}" dt="2021-12-20T09:22:45.548" v="842" actId="1076"/>
          <ac:spMkLst>
            <pc:docMk/>
            <pc:sldMk cId="1615400463" sldId="882"/>
            <ac:spMk id="1072130" creationId="{00000000-0000-0000-0000-000000000000}"/>
          </ac:spMkLst>
        </pc:spChg>
      </pc:sldChg>
      <pc:sldChg chg="modSp add mod">
        <pc:chgData name="ΠΑΝΑΓΙΩΤΗΣ ΤΣΑΠΑΡΑΣ" userId="14c29a0b-fba8-4de1-ba9f-ce710cf39d77" providerId="ADAL" clId="{17E29019-B78B-4ADD-AFE7-4E6FD64098BC}" dt="2021-12-20T09:23:01.078" v="844" actId="1076"/>
        <pc:sldMkLst>
          <pc:docMk/>
          <pc:sldMk cId="3453147544" sldId="883"/>
        </pc:sldMkLst>
        <pc:spChg chg="mod">
          <ac:chgData name="ΠΑΝΑΓΙΩΤΗΣ ΤΣΑΠΑΡΑΣ" userId="14c29a0b-fba8-4de1-ba9f-ce710cf39d77" providerId="ADAL" clId="{17E29019-B78B-4ADD-AFE7-4E6FD64098BC}" dt="2021-12-20T09:23:01.078" v="844" actId="1076"/>
          <ac:spMkLst>
            <pc:docMk/>
            <pc:sldMk cId="3453147544" sldId="883"/>
            <ac:spMk id="1072130" creationId="{00000000-0000-0000-0000-000000000000}"/>
          </ac:spMkLst>
        </pc:spChg>
      </pc:sldChg>
      <pc:sldChg chg="modSp add del mod">
        <pc:chgData name="ΠΑΝΑΓΙΩΤΗΣ ΤΣΑΠΑΡΑΣ" userId="14c29a0b-fba8-4de1-ba9f-ce710cf39d77" providerId="ADAL" clId="{17E29019-B78B-4ADD-AFE7-4E6FD64098BC}" dt="2021-12-20T09:29:46.640" v="1033" actId="47"/>
        <pc:sldMkLst>
          <pc:docMk/>
          <pc:sldMk cId="1223384617" sldId="884"/>
        </pc:sldMkLst>
        <pc:spChg chg="mod">
          <ac:chgData name="ΠΑΝΑΓΙΩΤΗΣ ΤΣΑΠΑΡΑΣ" userId="14c29a0b-fba8-4de1-ba9f-ce710cf39d77" providerId="ADAL" clId="{17E29019-B78B-4ADD-AFE7-4E6FD64098BC}" dt="2021-12-20T09:23:17.488" v="847" actId="1076"/>
          <ac:spMkLst>
            <pc:docMk/>
            <pc:sldMk cId="1223384617" sldId="884"/>
            <ac:spMk id="1074178" creationId="{00000000-0000-0000-0000-000000000000}"/>
          </ac:spMkLst>
        </pc:spChg>
        <pc:spChg chg="mod">
          <ac:chgData name="ΠΑΝΑΓΙΩΤΗΣ ΤΣΑΠΑΡΑΣ" userId="14c29a0b-fba8-4de1-ba9f-ce710cf39d77" providerId="ADAL" clId="{17E29019-B78B-4ADD-AFE7-4E6FD64098BC}" dt="2021-12-20T09:23:11.918" v="845" actId="1076"/>
          <ac:spMkLst>
            <pc:docMk/>
            <pc:sldMk cId="1223384617" sldId="884"/>
            <ac:spMk id="1074179" creationId="{00000000-0000-0000-0000-000000000000}"/>
          </ac:spMkLst>
        </pc:spChg>
        <pc:graphicFrameChg chg="mod">
          <ac:chgData name="ΠΑΝΑΓΙΩΤΗΣ ΤΣΑΠΑΡΑΣ" userId="14c29a0b-fba8-4de1-ba9f-ce710cf39d77" providerId="ADAL" clId="{17E29019-B78B-4ADD-AFE7-4E6FD64098BC}" dt="2021-12-20T09:23:11.918" v="845" actId="1076"/>
          <ac:graphicFrameMkLst>
            <pc:docMk/>
            <pc:sldMk cId="1223384617" sldId="884"/>
            <ac:graphicFrameMk id="1074180" creationId="{00000000-0000-0000-0000-000000000000}"/>
          </ac:graphicFrameMkLst>
        </pc:graphicFrameChg>
        <pc:graphicFrameChg chg="mod">
          <ac:chgData name="ΠΑΝΑΓΙΩΤΗΣ ΤΣΑΠΑΡΑΣ" userId="14c29a0b-fba8-4de1-ba9f-ce710cf39d77" providerId="ADAL" clId="{17E29019-B78B-4ADD-AFE7-4E6FD64098BC}" dt="2021-12-20T09:23:11.918" v="845" actId="1076"/>
          <ac:graphicFrameMkLst>
            <pc:docMk/>
            <pc:sldMk cId="1223384617" sldId="884"/>
            <ac:graphicFrameMk id="1074181" creationId="{00000000-0000-0000-0000-000000000000}"/>
          </ac:graphicFrameMkLst>
        </pc:graphicFrameChg>
        <pc:graphicFrameChg chg="mod">
          <ac:chgData name="ΠΑΝΑΓΙΩΤΗΣ ΤΣΑΠΑΡΑΣ" userId="14c29a0b-fba8-4de1-ba9f-ce710cf39d77" providerId="ADAL" clId="{17E29019-B78B-4ADD-AFE7-4E6FD64098BC}" dt="2021-12-20T09:23:11.918" v="845" actId="1076"/>
          <ac:graphicFrameMkLst>
            <pc:docMk/>
            <pc:sldMk cId="1223384617" sldId="884"/>
            <ac:graphicFrameMk id="1074182" creationId="{00000000-0000-0000-0000-000000000000}"/>
          </ac:graphicFrameMkLst>
        </pc:graphicFrameChg>
      </pc:sldChg>
      <pc:sldChg chg="modSp add mod ord">
        <pc:chgData name="ΠΑΝΑΓΙΩΤΗΣ ΤΣΑΠΑΡΑΣ" userId="14c29a0b-fba8-4de1-ba9f-ce710cf39d77" providerId="ADAL" clId="{17E29019-B78B-4ADD-AFE7-4E6FD64098BC}" dt="2021-12-20T09:29:18.908" v="1029" actId="6549"/>
        <pc:sldMkLst>
          <pc:docMk/>
          <pc:sldMk cId="1907545387" sldId="885"/>
        </pc:sldMkLst>
        <pc:spChg chg="mod">
          <ac:chgData name="ΠΑΝΑΓΙΩΤΗΣ ΤΣΑΠΑΡΑΣ" userId="14c29a0b-fba8-4de1-ba9f-ce710cf39d77" providerId="ADAL" clId="{17E29019-B78B-4ADD-AFE7-4E6FD64098BC}" dt="2021-12-20T09:26:54.827" v="1006" actId="1076"/>
          <ac:spMkLst>
            <pc:docMk/>
            <pc:sldMk cId="1907545387" sldId="885"/>
            <ac:spMk id="1074178" creationId="{00000000-0000-0000-0000-000000000000}"/>
          </ac:spMkLst>
        </pc:spChg>
        <pc:spChg chg="mod">
          <ac:chgData name="ΠΑΝΑΓΙΩΤΗΣ ΤΣΑΠΑΡΑΣ" userId="14c29a0b-fba8-4de1-ba9f-ce710cf39d77" providerId="ADAL" clId="{17E29019-B78B-4ADD-AFE7-4E6FD64098BC}" dt="2021-12-20T09:29:18.908" v="1029" actId="6549"/>
          <ac:spMkLst>
            <pc:docMk/>
            <pc:sldMk cId="1907545387" sldId="885"/>
            <ac:spMk id="1074179" creationId="{00000000-0000-0000-0000-000000000000}"/>
          </ac:spMkLst>
        </pc:spChg>
        <pc:graphicFrameChg chg="mod">
          <ac:chgData name="ΠΑΝΑΓΙΩΤΗΣ ΤΣΑΠΑΡΑΣ" userId="14c29a0b-fba8-4de1-ba9f-ce710cf39d77" providerId="ADAL" clId="{17E29019-B78B-4ADD-AFE7-4E6FD64098BC}" dt="2021-12-20T09:26:49.366" v="1004" actId="1076"/>
          <ac:graphicFrameMkLst>
            <pc:docMk/>
            <pc:sldMk cId="1907545387" sldId="885"/>
            <ac:graphicFrameMk id="1074180" creationId="{00000000-0000-0000-0000-000000000000}"/>
          </ac:graphicFrameMkLst>
        </pc:graphicFrameChg>
        <pc:graphicFrameChg chg="mod">
          <ac:chgData name="ΠΑΝΑΓΙΩΤΗΣ ΤΣΑΠΑΡΑΣ" userId="14c29a0b-fba8-4de1-ba9f-ce710cf39d77" providerId="ADAL" clId="{17E29019-B78B-4ADD-AFE7-4E6FD64098BC}" dt="2021-12-20T09:27:45.622" v="1018" actId="14100"/>
          <ac:graphicFrameMkLst>
            <pc:docMk/>
            <pc:sldMk cId="1907545387" sldId="885"/>
            <ac:graphicFrameMk id="1074181" creationId="{00000000-0000-0000-0000-000000000000}"/>
          </ac:graphicFrameMkLst>
        </pc:graphicFrameChg>
        <pc:graphicFrameChg chg="mod">
          <ac:chgData name="ΠΑΝΑΓΙΩΤΗΣ ΤΣΑΠΑΡΑΣ" userId="14c29a0b-fba8-4de1-ba9f-ce710cf39d77" providerId="ADAL" clId="{17E29019-B78B-4ADD-AFE7-4E6FD64098BC}" dt="2021-12-20T09:27:37.865" v="1015" actId="1076"/>
          <ac:graphicFrameMkLst>
            <pc:docMk/>
            <pc:sldMk cId="1907545387" sldId="885"/>
            <ac:graphicFrameMk id="1074182" creationId="{00000000-0000-0000-0000-000000000000}"/>
          </ac:graphicFrameMkLst>
        </pc:graphicFrameChg>
      </pc:sldChg>
      <pc:sldChg chg="add">
        <pc:chgData name="ΠΑΝΑΓΙΩΤΗΣ ΤΣΑΠΑΡΑΣ" userId="14c29a0b-fba8-4de1-ba9f-ce710cf39d77" providerId="ADAL" clId="{17E29019-B78B-4ADD-AFE7-4E6FD64098BC}" dt="2021-12-16T10:00:09.218" v="745"/>
        <pc:sldMkLst>
          <pc:docMk/>
          <pc:sldMk cId="4183825467" sldId="886"/>
        </pc:sldMkLst>
      </pc:sldChg>
      <pc:sldChg chg="add">
        <pc:chgData name="ΠΑΝΑΓΙΩΤΗΣ ΤΣΑΠΑΡΑΣ" userId="14c29a0b-fba8-4de1-ba9f-ce710cf39d77" providerId="ADAL" clId="{17E29019-B78B-4ADD-AFE7-4E6FD64098BC}" dt="2021-12-16T10:00:09.218" v="745"/>
        <pc:sldMkLst>
          <pc:docMk/>
          <pc:sldMk cId="14911068" sldId="888"/>
        </pc:sldMkLst>
      </pc:sldChg>
      <pc:sldChg chg="modAnim">
        <pc:chgData name="ΠΑΝΑΓΙΩΤΗΣ ΤΣΑΠΑΡΑΣ" userId="14c29a0b-fba8-4de1-ba9f-ce710cf39d77" providerId="ADAL" clId="{17E29019-B78B-4ADD-AFE7-4E6FD64098BC}" dt="2021-12-16T08:44:59.627" v="9"/>
        <pc:sldMkLst>
          <pc:docMk/>
          <pc:sldMk cId="3235380028" sldId="889"/>
        </pc:sldMkLst>
      </pc:sldChg>
      <pc:sldChg chg="add">
        <pc:chgData name="ΠΑΝΑΓΙΩΤΗΣ ΤΣΑΠΑΡΑΣ" userId="14c29a0b-fba8-4de1-ba9f-ce710cf39d77" providerId="ADAL" clId="{17E29019-B78B-4ADD-AFE7-4E6FD64098BC}" dt="2021-12-16T10:00:09.218" v="745"/>
        <pc:sldMkLst>
          <pc:docMk/>
          <pc:sldMk cId="2676155662" sldId="890"/>
        </pc:sldMkLst>
      </pc:sldChg>
      <pc:sldChg chg="add">
        <pc:chgData name="ΠΑΝΑΓΙΩΤΗΣ ΤΣΑΠΑΡΑΣ" userId="14c29a0b-fba8-4de1-ba9f-ce710cf39d77" providerId="ADAL" clId="{17E29019-B78B-4ADD-AFE7-4E6FD64098BC}" dt="2021-12-16T10:00:09.218" v="745"/>
        <pc:sldMkLst>
          <pc:docMk/>
          <pc:sldMk cId="3553721375" sldId="891"/>
        </pc:sldMkLst>
      </pc:sldChg>
      <pc:sldChg chg="add">
        <pc:chgData name="ΠΑΝΑΓΙΩΤΗΣ ΤΣΑΠΑΡΑΣ" userId="14c29a0b-fba8-4de1-ba9f-ce710cf39d77" providerId="ADAL" clId="{17E29019-B78B-4ADD-AFE7-4E6FD64098BC}" dt="2021-12-16T10:00:09.218" v="745"/>
        <pc:sldMkLst>
          <pc:docMk/>
          <pc:sldMk cId="3331169593" sldId="892"/>
        </pc:sldMkLst>
      </pc:sldChg>
      <pc:sldChg chg="add">
        <pc:chgData name="ΠΑΝΑΓΙΩΤΗΣ ΤΣΑΠΑΡΑΣ" userId="14c29a0b-fba8-4de1-ba9f-ce710cf39d77" providerId="ADAL" clId="{17E29019-B78B-4ADD-AFE7-4E6FD64098BC}" dt="2021-12-16T10:00:09.218" v="745"/>
        <pc:sldMkLst>
          <pc:docMk/>
          <pc:sldMk cId="1068763020" sldId="893"/>
        </pc:sldMkLst>
      </pc:sldChg>
      <pc:sldChg chg="add">
        <pc:chgData name="ΠΑΝΑΓΙΩΤΗΣ ΤΣΑΠΑΡΑΣ" userId="14c29a0b-fba8-4de1-ba9f-ce710cf39d77" providerId="ADAL" clId="{17E29019-B78B-4ADD-AFE7-4E6FD64098BC}" dt="2021-12-16T10:00:09.218" v="745"/>
        <pc:sldMkLst>
          <pc:docMk/>
          <pc:sldMk cId="165856832" sldId="894"/>
        </pc:sldMkLst>
      </pc:sldChg>
      <pc:sldChg chg="add">
        <pc:chgData name="ΠΑΝΑΓΙΩΤΗΣ ΤΣΑΠΑΡΑΣ" userId="14c29a0b-fba8-4de1-ba9f-ce710cf39d77" providerId="ADAL" clId="{17E29019-B78B-4ADD-AFE7-4E6FD64098BC}" dt="2021-12-16T10:00:09.218" v="745"/>
        <pc:sldMkLst>
          <pc:docMk/>
          <pc:sldMk cId="3919480078" sldId="895"/>
        </pc:sldMkLst>
      </pc:sldChg>
      <pc:sldChg chg="add">
        <pc:chgData name="ΠΑΝΑΓΙΩΤΗΣ ΤΣΑΠΑΡΑΣ" userId="14c29a0b-fba8-4de1-ba9f-ce710cf39d77" providerId="ADAL" clId="{17E29019-B78B-4ADD-AFE7-4E6FD64098BC}" dt="2021-12-16T10:00:09.218" v="745"/>
        <pc:sldMkLst>
          <pc:docMk/>
          <pc:sldMk cId="3965739190" sldId="896"/>
        </pc:sldMkLst>
      </pc:sldChg>
      <pc:sldChg chg="modSp add mod">
        <pc:chgData name="ΠΑΝΑΓΙΩΤΗΣ ΤΣΑΠΑΡΑΣ" userId="14c29a0b-fba8-4de1-ba9f-ce710cf39d77" providerId="ADAL" clId="{17E29019-B78B-4ADD-AFE7-4E6FD64098BC}" dt="2021-12-20T09:44:45.443" v="1126" actId="6549"/>
        <pc:sldMkLst>
          <pc:docMk/>
          <pc:sldMk cId="545987099" sldId="933"/>
        </pc:sldMkLst>
        <pc:spChg chg="mod">
          <ac:chgData name="ΠΑΝΑΓΙΩΤΗΣ ΤΣΑΠΑΡΑΣ" userId="14c29a0b-fba8-4de1-ba9f-ce710cf39d77" providerId="ADAL" clId="{17E29019-B78B-4ADD-AFE7-4E6FD64098BC}" dt="2021-12-20T09:44:45.443" v="1126" actId="6549"/>
          <ac:spMkLst>
            <pc:docMk/>
            <pc:sldMk cId="545987099" sldId="933"/>
            <ac:spMk id="3" creationId="{00000000-0000-0000-0000-000000000000}"/>
          </ac:spMkLst>
        </pc:spChg>
      </pc:sldChg>
      <pc:sldChg chg="add">
        <pc:chgData name="ΠΑΝΑΓΙΩΤΗΣ ΤΣΑΠΑΡΑΣ" userId="14c29a0b-fba8-4de1-ba9f-ce710cf39d77" providerId="ADAL" clId="{17E29019-B78B-4ADD-AFE7-4E6FD64098BC}" dt="2021-12-16T10:00:09.218" v="745"/>
        <pc:sldMkLst>
          <pc:docMk/>
          <pc:sldMk cId="3447308854" sldId="934"/>
        </pc:sldMkLst>
      </pc:sldChg>
      <pc:sldChg chg="ord">
        <pc:chgData name="ΠΑΝΑΓΙΩΤΗΣ ΤΣΑΠΑΡΑΣ" userId="14c29a0b-fba8-4de1-ba9f-ce710cf39d77" providerId="ADAL" clId="{17E29019-B78B-4ADD-AFE7-4E6FD64098BC}" dt="2021-12-16T09:58:13.006" v="698"/>
        <pc:sldMkLst>
          <pc:docMk/>
          <pc:sldMk cId="1671654476" sldId="948"/>
        </pc:sldMkLst>
      </pc:sldChg>
      <pc:sldChg chg="addSp delSp modSp add mod">
        <pc:chgData name="ΠΑΝΑΓΙΩΤΗΣ ΤΣΑΠΑΡΑΣ" userId="14c29a0b-fba8-4de1-ba9f-ce710cf39d77" providerId="ADAL" clId="{17E29019-B78B-4ADD-AFE7-4E6FD64098BC}" dt="2021-12-20T09:32:49.075" v="1042" actId="207"/>
        <pc:sldMkLst>
          <pc:docMk/>
          <pc:sldMk cId="491189337" sldId="950"/>
        </pc:sldMkLst>
        <pc:spChg chg="add del mod ord">
          <ac:chgData name="ΠΑΝΑΓΙΩΤΗΣ ΤΣΑΠΑΡΑΣ" userId="14c29a0b-fba8-4de1-ba9f-ce710cf39d77" providerId="ADAL" clId="{17E29019-B78B-4ADD-AFE7-4E6FD64098BC}" dt="2021-12-20T09:31:55.462" v="1038" actId="478"/>
          <ac:spMkLst>
            <pc:docMk/>
            <pc:sldMk cId="491189337" sldId="950"/>
            <ac:spMk id="2" creationId="{8E3F2199-94CD-494B-931A-5619C6676CCB}"/>
          </ac:spMkLst>
        </pc:spChg>
        <pc:spChg chg="add mod">
          <ac:chgData name="ΠΑΝΑΓΙΩΤΗΣ ΤΣΑΠΑΡΑΣ" userId="14c29a0b-fba8-4de1-ba9f-ce710cf39d77" providerId="ADAL" clId="{17E29019-B78B-4ADD-AFE7-4E6FD64098BC}" dt="2021-12-20T09:32:49.075" v="1042" actId="207"/>
          <ac:spMkLst>
            <pc:docMk/>
            <pc:sldMk cId="491189337" sldId="950"/>
            <ac:spMk id="10" creationId="{C47503A1-2C80-4F9D-BC62-EE8D017605C6}"/>
          </ac:spMkLst>
        </pc:spChg>
      </pc:sldChg>
      <pc:sldChg chg="modSp mod">
        <pc:chgData name="ΠΑΝΑΓΙΩΤΗΣ ΤΣΑΠΑΡΑΣ" userId="14c29a0b-fba8-4de1-ba9f-ce710cf39d77" providerId="ADAL" clId="{17E29019-B78B-4ADD-AFE7-4E6FD64098BC}" dt="2021-12-16T09:50:39.379" v="518" actId="20577"/>
        <pc:sldMkLst>
          <pc:docMk/>
          <pc:sldMk cId="791666908" sldId="951"/>
        </pc:sldMkLst>
        <pc:spChg chg="mod">
          <ac:chgData name="ΠΑΝΑΓΙΩΤΗΣ ΤΣΑΠΑΡΑΣ" userId="14c29a0b-fba8-4de1-ba9f-ce710cf39d77" providerId="ADAL" clId="{17E29019-B78B-4ADD-AFE7-4E6FD64098BC}" dt="2021-12-16T09:50:39.379" v="518" actId="20577"/>
          <ac:spMkLst>
            <pc:docMk/>
            <pc:sldMk cId="791666908" sldId="951"/>
            <ac:spMk id="3" creationId="{00000000-0000-0000-0000-000000000000}"/>
          </ac:spMkLst>
        </pc:spChg>
        <pc:picChg chg="mod">
          <ac:chgData name="ΠΑΝΑΓΙΩΤΗΣ ΤΣΑΠΑΡΑΣ" userId="14c29a0b-fba8-4de1-ba9f-ce710cf39d77" providerId="ADAL" clId="{17E29019-B78B-4ADD-AFE7-4E6FD64098BC}" dt="2021-12-16T09:49:21.203" v="299" actId="1076"/>
          <ac:picMkLst>
            <pc:docMk/>
            <pc:sldMk cId="791666908" sldId="951"/>
            <ac:picMk id="110594" creationId="{00000000-0000-0000-0000-000000000000}"/>
          </ac:picMkLst>
        </pc:picChg>
      </pc:sldChg>
      <pc:sldChg chg="ord">
        <pc:chgData name="ΠΑΝΑΓΙΩΤΗΣ ΤΣΑΠΑΡΑΣ" userId="14c29a0b-fba8-4de1-ba9f-ce710cf39d77" providerId="ADAL" clId="{17E29019-B78B-4ADD-AFE7-4E6FD64098BC}" dt="2021-12-16T09:53:44.977" v="623"/>
        <pc:sldMkLst>
          <pc:docMk/>
          <pc:sldMk cId="3912023013" sldId="952"/>
        </pc:sldMkLst>
      </pc:sldChg>
      <pc:sldChg chg="ord">
        <pc:chgData name="ΠΑΝΑΓΙΩΤΗΣ ΤΣΑΠΑΡΑΣ" userId="14c29a0b-fba8-4de1-ba9f-ce710cf39d77" providerId="ADAL" clId="{17E29019-B78B-4ADD-AFE7-4E6FD64098BC}" dt="2021-12-16T09:56:31.915" v="664"/>
        <pc:sldMkLst>
          <pc:docMk/>
          <pc:sldMk cId="2282665896" sldId="953"/>
        </pc:sldMkLst>
      </pc:sldChg>
      <pc:sldChg chg="modSp mod">
        <pc:chgData name="ΠΑΝΑΓΙΩΤΗΣ ΤΣΑΠΑΡΑΣ" userId="14c29a0b-fba8-4de1-ba9f-ce710cf39d77" providerId="ADAL" clId="{17E29019-B78B-4ADD-AFE7-4E6FD64098BC}" dt="2021-12-16T09:37:32.450" v="288" actId="20577"/>
        <pc:sldMkLst>
          <pc:docMk/>
          <pc:sldMk cId="3429753069" sldId="959"/>
        </pc:sldMkLst>
        <pc:spChg chg="mod">
          <ac:chgData name="ΠΑΝΑΓΙΩΤΗΣ ΤΣΑΠΑΡΑΣ" userId="14c29a0b-fba8-4de1-ba9f-ce710cf39d77" providerId="ADAL" clId="{17E29019-B78B-4ADD-AFE7-4E6FD64098BC}" dt="2021-12-16T09:37:32.450" v="288" actId="20577"/>
          <ac:spMkLst>
            <pc:docMk/>
            <pc:sldMk cId="3429753069" sldId="959"/>
            <ac:spMk id="1089539" creationId="{00000000-0000-0000-0000-000000000000}"/>
          </ac:spMkLst>
        </pc:spChg>
      </pc:sldChg>
      <pc:sldChg chg="addSp modSp mod">
        <pc:chgData name="ΠΑΝΑΓΙΩΤΗΣ ΤΣΑΠΑΡΑΣ" userId="14c29a0b-fba8-4de1-ba9f-ce710cf39d77" providerId="ADAL" clId="{17E29019-B78B-4ADD-AFE7-4E6FD64098BC}" dt="2021-12-20T09:07:39.926" v="779" actId="207"/>
        <pc:sldMkLst>
          <pc:docMk/>
          <pc:sldMk cId="1940371015" sldId="961"/>
        </pc:sldMkLst>
        <pc:spChg chg="add mod">
          <ac:chgData name="ΠΑΝΑΓΙΩΤΗΣ ΤΣΑΠΑΡΑΣ" userId="14c29a0b-fba8-4de1-ba9f-ce710cf39d77" providerId="ADAL" clId="{17E29019-B78B-4ADD-AFE7-4E6FD64098BC}" dt="2021-12-20T09:07:39.926" v="779" actId="207"/>
          <ac:spMkLst>
            <pc:docMk/>
            <pc:sldMk cId="1940371015" sldId="961"/>
            <ac:spMk id="2" creationId="{5E847E66-5E5A-4996-A7E0-1B3EDDF0435A}"/>
          </ac:spMkLst>
        </pc:spChg>
      </pc:sldChg>
      <pc:sldChg chg="mod modShow">
        <pc:chgData name="ΠΑΝΑΓΙΩΤΗΣ ΤΣΑΠΑΡΑΣ" userId="14c29a0b-fba8-4de1-ba9f-ce710cf39d77" providerId="ADAL" clId="{17E29019-B78B-4ADD-AFE7-4E6FD64098BC}" dt="2021-12-16T09:40:48.549" v="289" actId="729"/>
        <pc:sldMkLst>
          <pc:docMk/>
          <pc:sldMk cId="2360878031" sldId="964"/>
        </pc:sldMkLst>
      </pc:sldChg>
      <pc:sldChg chg="modSp mod ord">
        <pc:chgData name="ΠΑΝΑΓΙΩΤΗΣ ΤΣΑΠΑΡΑΣ" userId="14c29a0b-fba8-4de1-ba9f-ce710cf39d77" providerId="ADAL" clId="{17E29019-B78B-4ADD-AFE7-4E6FD64098BC}" dt="2021-12-16T09:57:30.984" v="695" actId="20577"/>
        <pc:sldMkLst>
          <pc:docMk/>
          <pc:sldMk cId="158215490" sldId="965"/>
        </pc:sldMkLst>
        <pc:spChg chg="mod">
          <ac:chgData name="ΠΑΝΑΓΙΩΤΗΣ ΤΣΑΠΑΡΑΣ" userId="14c29a0b-fba8-4de1-ba9f-ce710cf39d77" providerId="ADAL" clId="{17E29019-B78B-4ADD-AFE7-4E6FD64098BC}" dt="2021-12-16T09:57:30.984" v="695" actId="20577"/>
          <ac:spMkLst>
            <pc:docMk/>
            <pc:sldMk cId="158215490" sldId="965"/>
            <ac:spMk id="2" creationId="{00000000-0000-0000-0000-000000000000}"/>
          </ac:spMkLst>
        </pc:spChg>
      </pc:sldChg>
      <pc:sldChg chg="modSp mod modAnim">
        <pc:chgData name="ΠΑΝΑΓΙΩΤΗΣ ΤΣΑΠΑΡΑΣ" userId="14c29a0b-fba8-4de1-ba9f-ce710cf39d77" providerId="ADAL" clId="{17E29019-B78B-4ADD-AFE7-4E6FD64098BC}" dt="2021-12-16T09:57:07.338" v="671" actId="1076"/>
        <pc:sldMkLst>
          <pc:docMk/>
          <pc:sldMk cId="2782582530" sldId="966"/>
        </pc:sldMkLst>
        <pc:spChg chg="mod">
          <ac:chgData name="ΠΑΝΑΓΙΩΤΗΣ ΤΣΑΠΑΡΑΣ" userId="14c29a0b-fba8-4de1-ba9f-ce710cf39d77" providerId="ADAL" clId="{17E29019-B78B-4ADD-AFE7-4E6FD64098BC}" dt="2021-12-16T09:57:07.338" v="671" actId="1076"/>
          <ac:spMkLst>
            <pc:docMk/>
            <pc:sldMk cId="2782582530" sldId="966"/>
            <ac:spMk id="3" creationId="{00000000-0000-0000-0000-000000000000}"/>
          </ac:spMkLst>
        </pc:spChg>
        <pc:spChg chg="mod">
          <ac:chgData name="ΠΑΝΑΓΙΩΤΗΣ ΤΣΑΠΑΡΑΣ" userId="14c29a0b-fba8-4de1-ba9f-ce710cf39d77" providerId="ADAL" clId="{17E29019-B78B-4ADD-AFE7-4E6FD64098BC}" dt="2021-12-16T09:55:26.888" v="654" actId="1076"/>
          <ac:spMkLst>
            <pc:docMk/>
            <pc:sldMk cId="2782582530" sldId="966"/>
            <ac:spMk id="5" creationId="{00000000-0000-0000-0000-000000000000}"/>
          </ac:spMkLst>
        </pc:spChg>
        <pc:spChg chg="mod">
          <ac:chgData name="ΠΑΝΑΓΙΩΤΗΣ ΤΣΑΠΑΡΑΣ" userId="14c29a0b-fba8-4de1-ba9f-ce710cf39d77" providerId="ADAL" clId="{17E29019-B78B-4ADD-AFE7-4E6FD64098BC}" dt="2021-12-16T09:56:43.090" v="665" actId="1076"/>
          <ac:spMkLst>
            <pc:docMk/>
            <pc:sldMk cId="2782582530" sldId="966"/>
            <ac:spMk id="6" creationId="{00000000-0000-0000-0000-000000000000}"/>
          </ac:spMkLst>
        </pc:spChg>
        <pc:spChg chg="mod">
          <ac:chgData name="ΠΑΝΑΓΙΩΤΗΣ ΤΣΑΠΑΡΑΣ" userId="14c29a0b-fba8-4de1-ba9f-ce710cf39d77" providerId="ADAL" clId="{17E29019-B78B-4ADD-AFE7-4E6FD64098BC}" dt="2021-12-16T09:56:46.291" v="666" actId="1076"/>
          <ac:spMkLst>
            <pc:docMk/>
            <pc:sldMk cId="2782582530" sldId="966"/>
            <ac:spMk id="7" creationId="{00000000-0000-0000-0000-000000000000}"/>
          </ac:spMkLst>
        </pc:spChg>
        <pc:spChg chg="mod">
          <ac:chgData name="ΠΑΝΑΓΙΩΤΗΣ ΤΣΑΠΑΡΑΣ" userId="14c29a0b-fba8-4de1-ba9f-ce710cf39d77" providerId="ADAL" clId="{17E29019-B78B-4ADD-AFE7-4E6FD64098BC}" dt="2021-12-16T09:57:03.217" v="670" actId="1076"/>
          <ac:spMkLst>
            <pc:docMk/>
            <pc:sldMk cId="2782582530" sldId="966"/>
            <ac:spMk id="8" creationId="{00000000-0000-0000-0000-000000000000}"/>
          </ac:spMkLst>
        </pc:spChg>
        <pc:spChg chg="mod">
          <ac:chgData name="ΠΑΝΑΓΙΩΤΗΣ ΤΣΑΠΑΡΑΣ" userId="14c29a0b-fba8-4de1-ba9f-ce710cf39d77" providerId="ADAL" clId="{17E29019-B78B-4ADD-AFE7-4E6FD64098BC}" dt="2021-12-16T09:56:58.187" v="669" actId="14100"/>
          <ac:spMkLst>
            <pc:docMk/>
            <pc:sldMk cId="2782582530" sldId="966"/>
            <ac:spMk id="9" creationId="{00000000-0000-0000-0000-000000000000}"/>
          </ac:spMkLst>
        </pc:spChg>
        <pc:spChg chg="mod">
          <ac:chgData name="ΠΑΝΑΓΙΩΤΗΣ ΤΣΑΠΑΡΑΣ" userId="14c29a0b-fba8-4de1-ba9f-ce710cf39d77" providerId="ADAL" clId="{17E29019-B78B-4ADD-AFE7-4E6FD64098BC}" dt="2021-12-16T09:56:54.215" v="668" actId="1076"/>
          <ac:spMkLst>
            <pc:docMk/>
            <pc:sldMk cId="2782582530" sldId="966"/>
            <ac:spMk id="10" creationId="{00000000-0000-0000-0000-000000000000}"/>
          </ac:spMkLst>
        </pc:spChg>
      </pc:sldChg>
      <pc:sldChg chg="addSp delSp modSp new mod chgLayout">
        <pc:chgData name="ΠΑΝΑΓΙΩΤΗΣ ΤΣΑΠΑΡΑΣ" userId="14c29a0b-fba8-4de1-ba9f-ce710cf39d77" providerId="ADAL" clId="{17E29019-B78B-4ADD-AFE7-4E6FD64098BC}" dt="2021-12-16T09:15:02.745" v="273" actId="20577"/>
        <pc:sldMkLst>
          <pc:docMk/>
          <pc:sldMk cId="792890095" sldId="968"/>
        </pc:sldMkLst>
        <pc:spChg chg="del mod ord">
          <ac:chgData name="ΠΑΝΑΓΙΩΤΗΣ ΤΣΑΠΑΡΑΣ" userId="14c29a0b-fba8-4de1-ba9f-ce710cf39d77" providerId="ADAL" clId="{17E29019-B78B-4ADD-AFE7-4E6FD64098BC}" dt="2021-12-16T09:14:57.284" v="259" actId="700"/>
          <ac:spMkLst>
            <pc:docMk/>
            <pc:sldMk cId="792890095" sldId="968"/>
            <ac:spMk id="2" creationId="{9B219576-7187-4156-BF91-AC6199F62851}"/>
          </ac:spMkLst>
        </pc:spChg>
        <pc:spChg chg="del mod ord">
          <ac:chgData name="ΠΑΝΑΓΙΩΤΗΣ ΤΣΑΠΑΡΑΣ" userId="14c29a0b-fba8-4de1-ba9f-ce710cf39d77" providerId="ADAL" clId="{17E29019-B78B-4ADD-AFE7-4E6FD64098BC}" dt="2021-12-16T09:14:57.284" v="259" actId="700"/>
          <ac:spMkLst>
            <pc:docMk/>
            <pc:sldMk cId="792890095" sldId="968"/>
            <ac:spMk id="3" creationId="{DC0201D2-4C2E-46C9-AAC0-0B6BB594366A}"/>
          </ac:spMkLst>
        </pc:spChg>
        <pc:spChg chg="add mod ord">
          <ac:chgData name="ΠΑΝΑΓΙΩΤΗΣ ΤΣΑΠΑΡΑΣ" userId="14c29a0b-fba8-4de1-ba9f-ce710cf39d77" providerId="ADAL" clId="{17E29019-B78B-4ADD-AFE7-4E6FD64098BC}" dt="2021-12-16T09:15:02.745" v="273" actId="20577"/>
          <ac:spMkLst>
            <pc:docMk/>
            <pc:sldMk cId="792890095" sldId="968"/>
            <ac:spMk id="4" creationId="{8C127B89-30D9-4D33-B1A2-3699013BE1C6}"/>
          </ac:spMkLst>
        </pc:spChg>
        <pc:spChg chg="add mod ord">
          <ac:chgData name="ΠΑΝΑΓΙΩΤΗΣ ΤΣΑΠΑΡΑΣ" userId="14c29a0b-fba8-4de1-ba9f-ce710cf39d77" providerId="ADAL" clId="{17E29019-B78B-4ADD-AFE7-4E6FD64098BC}" dt="2021-12-16T09:14:57.284" v="259" actId="700"/>
          <ac:spMkLst>
            <pc:docMk/>
            <pc:sldMk cId="792890095" sldId="968"/>
            <ac:spMk id="5" creationId="{0F795794-53BA-46D2-AF83-9236C555920F}"/>
          </ac:spMkLst>
        </pc:spChg>
      </pc:sldChg>
      <pc:sldChg chg="modSp add mod modAnim">
        <pc:chgData name="ΠΑΝΑΓΙΩΤΗΣ ΤΣΑΠΑΡΑΣ" userId="14c29a0b-fba8-4de1-ba9f-ce710cf39d77" providerId="ADAL" clId="{17E29019-B78B-4ADD-AFE7-4E6FD64098BC}" dt="2021-12-16T09:59:14.328" v="744" actId="14100"/>
        <pc:sldMkLst>
          <pc:docMk/>
          <pc:sldMk cId="540483388" sldId="969"/>
        </pc:sldMkLst>
        <pc:spChg chg="mod">
          <ac:chgData name="ΠΑΝΑΓΙΩΤΗΣ ΤΣΑΠΑΡΑΣ" userId="14c29a0b-fba8-4de1-ba9f-ce710cf39d77" providerId="ADAL" clId="{17E29019-B78B-4ADD-AFE7-4E6FD64098BC}" dt="2021-12-16T09:59:11.875" v="743" actId="1076"/>
          <ac:spMkLst>
            <pc:docMk/>
            <pc:sldMk cId="540483388" sldId="969"/>
            <ac:spMk id="3" creationId="{00000000-0000-0000-0000-000000000000}"/>
          </ac:spMkLst>
        </pc:spChg>
        <pc:spChg chg="mod">
          <ac:chgData name="ΠΑΝΑΓΙΩΤΗΣ ΤΣΑΠΑΡΑΣ" userId="14c29a0b-fba8-4de1-ba9f-ce710cf39d77" providerId="ADAL" clId="{17E29019-B78B-4ADD-AFE7-4E6FD64098BC}" dt="2021-12-16T09:58:21.486" v="699" actId="1076"/>
          <ac:spMkLst>
            <pc:docMk/>
            <pc:sldMk cId="540483388" sldId="969"/>
            <ac:spMk id="5" creationId="{00000000-0000-0000-0000-000000000000}"/>
          </ac:spMkLst>
        </pc:spChg>
        <pc:spChg chg="mod">
          <ac:chgData name="ΠΑΝΑΓΙΩΤΗΣ ΤΣΑΠΑΡΑΣ" userId="14c29a0b-fba8-4de1-ba9f-ce710cf39d77" providerId="ADAL" clId="{17E29019-B78B-4ADD-AFE7-4E6FD64098BC}" dt="2021-12-16T09:58:46.895" v="738" actId="1076"/>
          <ac:spMkLst>
            <pc:docMk/>
            <pc:sldMk cId="540483388" sldId="969"/>
            <ac:spMk id="6" creationId="{00000000-0000-0000-0000-000000000000}"/>
          </ac:spMkLst>
        </pc:spChg>
        <pc:spChg chg="mod">
          <ac:chgData name="ΠΑΝΑΓΙΩΤΗΣ ΤΣΑΠΑΡΑΣ" userId="14c29a0b-fba8-4de1-ba9f-ce710cf39d77" providerId="ADAL" clId="{17E29019-B78B-4ADD-AFE7-4E6FD64098BC}" dt="2021-12-16T09:58:46.895" v="738" actId="1076"/>
          <ac:spMkLst>
            <pc:docMk/>
            <pc:sldMk cId="540483388" sldId="969"/>
            <ac:spMk id="7" creationId="{00000000-0000-0000-0000-000000000000}"/>
          </ac:spMkLst>
        </pc:spChg>
        <pc:spChg chg="mod">
          <ac:chgData name="ΠΑΝΑΓΙΩΤΗΣ ΤΣΑΠΑΡΑΣ" userId="14c29a0b-fba8-4de1-ba9f-ce710cf39d77" providerId="ADAL" clId="{17E29019-B78B-4ADD-AFE7-4E6FD64098BC}" dt="2021-12-16T09:59:08.604" v="742" actId="1076"/>
          <ac:spMkLst>
            <pc:docMk/>
            <pc:sldMk cId="540483388" sldId="969"/>
            <ac:spMk id="8" creationId="{00000000-0000-0000-0000-000000000000}"/>
          </ac:spMkLst>
        </pc:spChg>
        <pc:spChg chg="mod">
          <ac:chgData name="ΠΑΝΑΓΙΩΤΗΣ ΤΣΑΠΑΡΑΣ" userId="14c29a0b-fba8-4de1-ba9f-ce710cf39d77" providerId="ADAL" clId="{17E29019-B78B-4ADD-AFE7-4E6FD64098BC}" dt="2021-12-16T09:59:14.328" v="744" actId="14100"/>
          <ac:spMkLst>
            <pc:docMk/>
            <pc:sldMk cId="540483388" sldId="969"/>
            <ac:spMk id="9" creationId="{00000000-0000-0000-0000-000000000000}"/>
          </ac:spMkLst>
        </pc:spChg>
        <pc:spChg chg="mod">
          <ac:chgData name="ΠΑΝΑΓΙΩΤΗΣ ΤΣΑΠΑΡΑΣ" userId="14c29a0b-fba8-4de1-ba9f-ce710cf39d77" providerId="ADAL" clId="{17E29019-B78B-4ADD-AFE7-4E6FD64098BC}" dt="2021-12-16T09:58:38.712" v="737" actId="1076"/>
          <ac:spMkLst>
            <pc:docMk/>
            <pc:sldMk cId="540483388" sldId="969"/>
            <ac:spMk id="10" creationId="{00000000-0000-0000-0000-000000000000}"/>
          </ac:spMkLst>
        </pc:spChg>
      </pc:sldChg>
      <pc:sldChg chg="add">
        <pc:chgData name="ΠΑΝΑΓΙΩΤΗΣ ΤΣΑΠΑΡΑΣ" userId="14c29a0b-fba8-4de1-ba9f-ce710cf39d77" providerId="ADAL" clId="{17E29019-B78B-4ADD-AFE7-4E6FD64098BC}" dt="2021-12-16T10:00:09.218" v="745"/>
        <pc:sldMkLst>
          <pc:docMk/>
          <pc:sldMk cId="1553785082" sldId="970"/>
        </pc:sldMkLst>
      </pc:sldChg>
      <pc:sldChg chg="modSp add mod">
        <pc:chgData name="ΠΑΝΑΓΙΩΤΗΣ ΤΣΑΠΑΡΑΣ" userId="14c29a0b-fba8-4de1-ba9f-ce710cf39d77" providerId="ADAL" clId="{17E29019-B78B-4ADD-AFE7-4E6FD64098BC}" dt="2021-12-20T09:17:46.667" v="793" actId="20577"/>
        <pc:sldMkLst>
          <pc:docMk/>
          <pc:sldMk cId="3105549297" sldId="971"/>
        </pc:sldMkLst>
        <pc:spChg chg="mod">
          <ac:chgData name="ΠΑΝΑΓΙΩΤΗΣ ΤΣΑΠΑΡΑΣ" userId="14c29a0b-fba8-4de1-ba9f-ce710cf39d77" providerId="ADAL" clId="{17E29019-B78B-4ADD-AFE7-4E6FD64098BC}" dt="2021-12-20T09:17:46.667" v="793" actId="20577"/>
          <ac:spMkLst>
            <pc:docMk/>
            <pc:sldMk cId="3105549297" sldId="971"/>
            <ac:spMk id="9" creationId="{00000000-0000-0000-0000-000000000000}"/>
          </ac:spMkLst>
        </pc:spChg>
      </pc:sldChg>
      <pc:sldChg chg="modSp add">
        <pc:chgData name="ΠΑΝΑΓΙΩΤΗΣ ΤΣΑΠΑΡΑΣ" userId="14c29a0b-fba8-4de1-ba9f-ce710cf39d77" providerId="ADAL" clId="{17E29019-B78B-4ADD-AFE7-4E6FD64098BC}" dt="2021-12-20T09:18:35.369" v="814" actId="20577"/>
        <pc:sldMkLst>
          <pc:docMk/>
          <pc:sldMk cId="710045045" sldId="972"/>
        </pc:sldMkLst>
        <pc:spChg chg="mod">
          <ac:chgData name="ΠΑΝΑΓΙΩΤΗΣ ΤΣΑΠΑΡΑΣ" userId="14c29a0b-fba8-4de1-ba9f-ce710cf39d77" providerId="ADAL" clId="{17E29019-B78B-4ADD-AFE7-4E6FD64098BC}" dt="2021-12-20T09:18:35.369" v="814" actId="20577"/>
          <ac:spMkLst>
            <pc:docMk/>
            <pc:sldMk cId="710045045" sldId="972"/>
            <ac:spMk id="8" creationId="{00000000-0000-0000-0000-000000000000}"/>
          </ac:spMkLst>
        </pc:spChg>
      </pc:sldChg>
      <pc:sldChg chg="add">
        <pc:chgData name="ΠΑΝΑΓΙΩΤΗΣ ΤΣΑΠΑΡΑΣ" userId="14c29a0b-fba8-4de1-ba9f-ce710cf39d77" providerId="ADAL" clId="{17E29019-B78B-4ADD-AFE7-4E6FD64098BC}" dt="2021-12-16T10:00:09.218" v="745"/>
        <pc:sldMkLst>
          <pc:docMk/>
          <pc:sldMk cId="1991654312" sldId="973"/>
        </pc:sldMkLst>
      </pc:sldChg>
      <pc:sldChg chg="add">
        <pc:chgData name="ΠΑΝΑΓΙΩΤΗΣ ΤΣΑΠΑΡΑΣ" userId="14c29a0b-fba8-4de1-ba9f-ce710cf39d77" providerId="ADAL" clId="{17E29019-B78B-4ADD-AFE7-4E6FD64098BC}" dt="2021-12-16T10:00:09.218" v="745"/>
        <pc:sldMkLst>
          <pc:docMk/>
          <pc:sldMk cId="2757216855" sldId="974"/>
        </pc:sldMkLst>
      </pc:sldChg>
      <pc:sldChg chg="add">
        <pc:chgData name="ΠΑΝΑΓΙΩΤΗΣ ΤΣΑΠΑΡΑΣ" userId="14c29a0b-fba8-4de1-ba9f-ce710cf39d77" providerId="ADAL" clId="{17E29019-B78B-4ADD-AFE7-4E6FD64098BC}" dt="2021-12-16T10:00:09.218" v="745"/>
        <pc:sldMkLst>
          <pc:docMk/>
          <pc:sldMk cId="3403065744" sldId="975"/>
        </pc:sldMkLst>
      </pc:sldChg>
      <pc:sldChg chg="addSp delSp modSp add mod">
        <pc:chgData name="ΠΑΝΑΓΙΩΤΗΣ ΤΣΑΠΑΡΑΣ" userId="14c29a0b-fba8-4de1-ba9f-ce710cf39d77" providerId="ADAL" clId="{17E29019-B78B-4ADD-AFE7-4E6FD64098BC}" dt="2021-12-20T09:29:42.601" v="1032" actId="1076"/>
        <pc:sldMkLst>
          <pc:docMk/>
          <pc:sldMk cId="2976590443" sldId="977"/>
        </pc:sldMkLst>
        <pc:spChg chg="mod">
          <ac:chgData name="ΠΑΝΑΓΙΩΤΗΣ ΤΣΑΠΑΡΑΣ" userId="14c29a0b-fba8-4de1-ba9f-ce710cf39d77" providerId="ADAL" clId="{17E29019-B78B-4ADD-AFE7-4E6FD64098BC}" dt="2021-12-20T09:28:30.190" v="1026" actId="20577"/>
          <ac:spMkLst>
            <pc:docMk/>
            <pc:sldMk cId="2976590443" sldId="977"/>
            <ac:spMk id="1074179" creationId="{00000000-0000-0000-0000-000000000000}"/>
          </ac:spMkLst>
        </pc:spChg>
        <pc:graphicFrameChg chg="add mod">
          <ac:chgData name="ΠΑΝΑΓΙΩΤΗΣ ΤΣΑΠΑΡΑΣ" userId="14c29a0b-fba8-4de1-ba9f-ce710cf39d77" providerId="ADAL" clId="{17E29019-B78B-4ADD-AFE7-4E6FD64098BC}" dt="2021-12-20T09:29:42.601" v="1032" actId="1076"/>
          <ac:graphicFrameMkLst>
            <pc:docMk/>
            <pc:sldMk cId="2976590443" sldId="977"/>
            <ac:graphicFrameMk id="7" creationId="{C6BBB9D7-7AC3-47A9-971C-71B5796174F4}"/>
          </ac:graphicFrameMkLst>
        </pc:graphicFrameChg>
        <pc:graphicFrameChg chg="del">
          <ac:chgData name="ΠΑΝΑΓΙΩΤΗΣ ΤΣΑΠΑΡΑΣ" userId="14c29a0b-fba8-4de1-ba9f-ce710cf39d77" providerId="ADAL" clId="{17E29019-B78B-4ADD-AFE7-4E6FD64098BC}" dt="2021-12-20T09:29:37.469" v="1030" actId="478"/>
          <ac:graphicFrameMkLst>
            <pc:docMk/>
            <pc:sldMk cId="2976590443" sldId="977"/>
            <ac:graphicFrameMk id="1074182" creationId="{00000000-0000-0000-0000-000000000000}"/>
          </ac:graphicFrameMkLst>
        </pc:graphicFrameChg>
      </pc:sldChg>
    </pc:docChg>
  </pc:docChgLst>
  <pc:docChgLst>
    <pc:chgData name="ΠΑΝΑΓΙΩΤΗΣ ΤΣΑΠΑΡΑΣ" userId="14c29a0b-fba8-4de1-ba9f-ce710cf39d77" providerId="ADAL" clId="{A6ED3E52-EEB5-4CF8-B571-5D9108BE0472}"/>
    <pc:docChg chg="custSel modSld">
      <pc:chgData name="ΠΑΝΑΓΙΩΤΗΣ ΤΣΑΠΑΡΑΣ" userId="14c29a0b-fba8-4de1-ba9f-ce710cf39d77" providerId="ADAL" clId="{A6ED3E52-EEB5-4CF8-B571-5D9108BE0472}" dt="2022-01-11T11:55:18.335" v="152" actId="20577"/>
      <pc:docMkLst>
        <pc:docMk/>
      </pc:docMkLst>
      <pc:sldChg chg="modSp mod">
        <pc:chgData name="ΠΑΝΑΓΙΩΤΗΣ ΤΣΑΠΑΡΑΣ" userId="14c29a0b-fba8-4de1-ba9f-ce710cf39d77" providerId="ADAL" clId="{A6ED3E52-EEB5-4CF8-B571-5D9108BE0472}" dt="2022-01-11T11:55:18.335" v="152" actId="20577"/>
        <pc:sldMkLst>
          <pc:docMk/>
          <pc:sldMk cId="1815087074" sldId="674"/>
        </pc:sldMkLst>
        <pc:spChg chg="mod">
          <ac:chgData name="ΠΑΝΑΓΙΩΤΗΣ ΤΣΑΠΑΡΑΣ" userId="14c29a0b-fba8-4de1-ba9f-ce710cf39d77" providerId="ADAL" clId="{A6ED3E52-EEB5-4CF8-B571-5D9108BE0472}" dt="2022-01-11T10:31:08.707" v="92" actId="313"/>
          <ac:spMkLst>
            <pc:docMk/>
            <pc:sldMk cId="1815087074" sldId="674"/>
            <ac:spMk id="6" creationId="{00000000-0000-0000-0000-000000000000}"/>
          </ac:spMkLst>
        </pc:spChg>
        <pc:spChg chg="mod">
          <ac:chgData name="ΠΑΝΑΓΙΩΤΗΣ ΤΣΑΠΑΡΑΣ" userId="14c29a0b-fba8-4de1-ba9f-ce710cf39d77" providerId="ADAL" clId="{A6ED3E52-EEB5-4CF8-B571-5D9108BE0472}" dt="2022-01-11T11:55:18.335" v="152" actId="20577"/>
          <ac:spMkLst>
            <pc:docMk/>
            <pc:sldMk cId="1815087074" sldId="674"/>
            <ac:spMk id="7" creationId="{00000000-0000-0000-0000-000000000000}"/>
          </ac:spMkLst>
        </pc:spChg>
      </pc:sldChg>
    </pc:docChg>
  </pc:docChgLst>
  <pc:docChgLst>
    <pc:chgData name="tsap@uoi.gr" userId="14c29a0b-fba8-4de1-ba9f-ce710cf39d77" providerId="ADAL" clId="{9265F7F3-D5E4-4950-A420-69BEEEFBF7C2}"/>
    <pc:docChg chg="custSel addSld delSld modSld">
      <pc:chgData name="tsap@uoi.gr" userId="14c29a0b-fba8-4de1-ba9f-ce710cf39d77" providerId="ADAL" clId="{9265F7F3-D5E4-4950-A420-69BEEEFBF7C2}" dt="2022-12-14T09:35:48.613" v="16" actId="2696"/>
      <pc:docMkLst>
        <pc:docMk/>
      </pc:docMkLst>
      <pc:sldChg chg="del">
        <pc:chgData name="tsap@uoi.gr" userId="14c29a0b-fba8-4de1-ba9f-ce710cf39d77" providerId="ADAL" clId="{9265F7F3-D5E4-4950-A420-69BEEEFBF7C2}" dt="2022-12-14T09:35:48.613" v="16" actId="2696"/>
        <pc:sldMkLst>
          <pc:docMk/>
          <pc:sldMk cId="0" sldId="706"/>
        </pc:sldMkLst>
      </pc:sldChg>
      <pc:sldChg chg="del">
        <pc:chgData name="tsap@uoi.gr" userId="14c29a0b-fba8-4de1-ba9f-ce710cf39d77" providerId="ADAL" clId="{9265F7F3-D5E4-4950-A420-69BEEEFBF7C2}" dt="2022-12-14T09:35:48.613" v="16" actId="2696"/>
        <pc:sldMkLst>
          <pc:docMk/>
          <pc:sldMk cId="0" sldId="707"/>
        </pc:sldMkLst>
      </pc:sldChg>
      <pc:sldChg chg="del">
        <pc:chgData name="tsap@uoi.gr" userId="14c29a0b-fba8-4de1-ba9f-ce710cf39d77" providerId="ADAL" clId="{9265F7F3-D5E4-4950-A420-69BEEEFBF7C2}" dt="2022-12-14T09:35:48.613" v="16" actId="2696"/>
        <pc:sldMkLst>
          <pc:docMk/>
          <pc:sldMk cId="0" sldId="708"/>
        </pc:sldMkLst>
      </pc:sldChg>
      <pc:sldChg chg="del">
        <pc:chgData name="tsap@uoi.gr" userId="14c29a0b-fba8-4de1-ba9f-ce710cf39d77" providerId="ADAL" clId="{9265F7F3-D5E4-4950-A420-69BEEEFBF7C2}" dt="2022-12-14T09:35:48.613" v="16" actId="2696"/>
        <pc:sldMkLst>
          <pc:docMk/>
          <pc:sldMk cId="0" sldId="709"/>
        </pc:sldMkLst>
      </pc:sldChg>
      <pc:sldChg chg="del">
        <pc:chgData name="tsap@uoi.gr" userId="14c29a0b-fba8-4de1-ba9f-ce710cf39d77" providerId="ADAL" clId="{9265F7F3-D5E4-4950-A420-69BEEEFBF7C2}" dt="2022-12-14T09:35:48.613" v="16" actId="2696"/>
        <pc:sldMkLst>
          <pc:docMk/>
          <pc:sldMk cId="0" sldId="710"/>
        </pc:sldMkLst>
      </pc:sldChg>
      <pc:sldChg chg="del">
        <pc:chgData name="tsap@uoi.gr" userId="14c29a0b-fba8-4de1-ba9f-ce710cf39d77" providerId="ADAL" clId="{9265F7F3-D5E4-4950-A420-69BEEEFBF7C2}" dt="2022-12-14T09:35:48.613" v="16" actId="2696"/>
        <pc:sldMkLst>
          <pc:docMk/>
          <pc:sldMk cId="0" sldId="711"/>
        </pc:sldMkLst>
      </pc:sldChg>
      <pc:sldChg chg="del">
        <pc:chgData name="tsap@uoi.gr" userId="14c29a0b-fba8-4de1-ba9f-ce710cf39d77" providerId="ADAL" clId="{9265F7F3-D5E4-4950-A420-69BEEEFBF7C2}" dt="2022-12-14T09:35:48.613" v="16" actId="2696"/>
        <pc:sldMkLst>
          <pc:docMk/>
          <pc:sldMk cId="0" sldId="712"/>
        </pc:sldMkLst>
      </pc:sldChg>
      <pc:sldChg chg="modSp mod">
        <pc:chgData name="tsap@uoi.gr" userId="14c29a0b-fba8-4de1-ba9f-ce710cf39d77" providerId="ADAL" clId="{9265F7F3-D5E4-4950-A420-69BEEEFBF7C2}" dt="2022-12-07T21:57:13.765" v="13" actId="14100"/>
        <pc:sldMkLst>
          <pc:docMk/>
          <pc:sldMk cId="1289760485" sldId="775"/>
        </pc:sldMkLst>
        <pc:spChg chg="mod">
          <ac:chgData name="tsap@uoi.gr" userId="14c29a0b-fba8-4de1-ba9f-ce710cf39d77" providerId="ADAL" clId="{9265F7F3-D5E4-4950-A420-69BEEEFBF7C2}" dt="2022-12-07T21:56:35.293" v="6" actId="14100"/>
          <ac:spMkLst>
            <pc:docMk/>
            <pc:sldMk cId="1289760485" sldId="775"/>
            <ac:spMk id="4" creationId="{00000000-0000-0000-0000-000000000000}"/>
          </ac:spMkLst>
        </pc:spChg>
        <pc:spChg chg="mod">
          <ac:chgData name="tsap@uoi.gr" userId="14c29a0b-fba8-4de1-ba9f-ce710cf39d77" providerId="ADAL" clId="{9265F7F3-D5E4-4950-A420-69BEEEFBF7C2}" dt="2022-12-07T21:56:57.652" v="11" actId="1076"/>
          <ac:spMkLst>
            <pc:docMk/>
            <pc:sldMk cId="1289760485" sldId="775"/>
            <ac:spMk id="7" creationId="{00000000-0000-0000-0000-000000000000}"/>
          </ac:spMkLst>
        </pc:spChg>
        <pc:spChg chg="mod">
          <ac:chgData name="tsap@uoi.gr" userId="14c29a0b-fba8-4de1-ba9f-ce710cf39d77" providerId="ADAL" clId="{9265F7F3-D5E4-4950-A420-69BEEEFBF7C2}" dt="2022-12-07T21:56:44.116" v="8" actId="403"/>
          <ac:spMkLst>
            <pc:docMk/>
            <pc:sldMk cId="1289760485" sldId="775"/>
            <ac:spMk id="11" creationId="{00000000-0000-0000-0000-000000000000}"/>
          </ac:spMkLst>
        </pc:spChg>
        <pc:graphicFrameChg chg="mod">
          <ac:chgData name="tsap@uoi.gr" userId="14c29a0b-fba8-4de1-ba9f-ce710cf39d77" providerId="ADAL" clId="{9265F7F3-D5E4-4950-A420-69BEEEFBF7C2}" dt="2022-12-07T21:57:13.765" v="13" actId="14100"/>
          <ac:graphicFrameMkLst>
            <pc:docMk/>
            <pc:sldMk cId="1289760485" sldId="775"/>
            <ac:graphicFrameMk id="5" creationId="{00000000-0000-0000-0000-000000000000}"/>
          </ac:graphicFrameMkLst>
        </pc:graphicFrameChg>
        <pc:graphicFrameChg chg="mod">
          <ac:chgData name="tsap@uoi.gr" userId="14c29a0b-fba8-4de1-ba9f-ce710cf39d77" providerId="ADAL" clId="{9265F7F3-D5E4-4950-A420-69BEEEFBF7C2}" dt="2022-12-07T21:57:04.093" v="12" actId="14100"/>
          <ac:graphicFrameMkLst>
            <pc:docMk/>
            <pc:sldMk cId="1289760485" sldId="775"/>
            <ac:graphicFrameMk id="10" creationId="{00000000-0000-0000-0000-000000000000}"/>
          </ac:graphicFrameMkLst>
        </pc:graphicFrameChg>
      </pc:sldChg>
      <pc:sldChg chg="del">
        <pc:chgData name="tsap@uoi.gr" userId="14c29a0b-fba8-4de1-ba9f-ce710cf39d77" providerId="ADAL" clId="{9265F7F3-D5E4-4950-A420-69BEEEFBF7C2}" dt="2022-12-14T09:35:48.613" v="16" actId="2696"/>
        <pc:sldMkLst>
          <pc:docMk/>
          <pc:sldMk cId="3509270709" sldId="851"/>
        </pc:sldMkLst>
      </pc:sldChg>
      <pc:sldChg chg="del">
        <pc:chgData name="tsap@uoi.gr" userId="14c29a0b-fba8-4de1-ba9f-ce710cf39d77" providerId="ADAL" clId="{9265F7F3-D5E4-4950-A420-69BEEEFBF7C2}" dt="2022-12-14T09:35:48.613" v="16" actId="2696"/>
        <pc:sldMkLst>
          <pc:docMk/>
          <pc:sldMk cId="3580392271" sldId="852"/>
        </pc:sldMkLst>
      </pc:sldChg>
      <pc:sldChg chg="del">
        <pc:chgData name="tsap@uoi.gr" userId="14c29a0b-fba8-4de1-ba9f-ce710cf39d77" providerId="ADAL" clId="{9265F7F3-D5E4-4950-A420-69BEEEFBF7C2}" dt="2022-12-14T09:35:48.613" v="16" actId="2696"/>
        <pc:sldMkLst>
          <pc:docMk/>
          <pc:sldMk cId="2264918878" sldId="853"/>
        </pc:sldMkLst>
      </pc:sldChg>
      <pc:sldChg chg="del">
        <pc:chgData name="tsap@uoi.gr" userId="14c29a0b-fba8-4de1-ba9f-ce710cf39d77" providerId="ADAL" clId="{9265F7F3-D5E4-4950-A420-69BEEEFBF7C2}" dt="2022-12-14T09:35:48.613" v="16" actId="2696"/>
        <pc:sldMkLst>
          <pc:docMk/>
          <pc:sldMk cId="1572204967" sldId="856"/>
        </pc:sldMkLst>
      </pc:sldChg>
      <pc:sldChg chg="del">
        <pc:chgData name="tsap@uoi.gr" userId="14c29a0b-fba8-4de1-ba9f-ce710cf39d77" providerId="ADAL" clId="{9265F7F3-D5E4-4950-A420-69BEEEFBF7C2}" dt="2022-12-14T09:35:48.613" v="16" actId="2696"/>
        <pc:sldMkLst>
          <pc:docMk/>
          <pc:sldMk cId="2097913446" sldId="860"/>
        </pc:sldMkLst>
      </pc:sldChg>
      <pc:sldChg chg="del">
        <pc:chgData name="tsap@uoi.gr" userId="14c29a0b-fba8-4de1-ba9f-ce710cf39d77" providerId="ADAL" clId="{9265F7F3-D5E4-4950-A420-69BEEEFBF7C2}" dt="2022-12-14T09:35:48.613" v="16" actId="2696"/>
        <pc:sldMkLst>
          <pc:docMk/>
          <pc:sldMk cId="3416429808" sldId="865"/>
        </pc:sldMkLst>
      </pc:sldChg>
      <pc:sldChg chg="del">
        <pc:chgData name="tsap@uoi.gr" userId="14c29a0b-fba8-4de1-ba9f-ce710cf39d77" providerId="ADAL" clId="{9265F7F3-D5E4-4950-A420-69BEEEFBF7C2}" dt="2022-12-14T09:35:48.613" v="16" actId="2696"/>
        <pc:sldMkLst>
          <pc:docMk/>
          <pc:sldMk cId="798464609" sldId="866"/>
        </pc:sldMkLst>
      </pc:sldChg>
      <pc:sldChg chg="modSp mod">
        <pc:chgData name="tsap@uoi.gr" userId="14c29a0b-fba8-4de1-ba9f-ce710cf39d77" providerId="ADAL" clId="{9265F7F3-D5E4-4950-A420-69BEEEFBF7C2}" dt="2022-12-07T21:56:24.891" v="3" actId="27636"/>
        <pc:sldMkLst>
          <pc:docMk/>
          <pc:sldMk cId="4064156024" sldId="869"/>
        </pc:sldMkLst>
        <pc:spChg chg="mod">
          <ac:chgData name="tsap@uoi.gr" userId="14c29a0b-fba8-4de1-ba9f-ce710cf39d77" providerId="ADAL" clId="{9265F7F3-D5E4-4950-A420-69BEEEFBF7C2}" dt="2022-12-07T21:56:24.891" v="3" actId="27636"/>
          <ac:spMkLst>
            <pc:docMk/>
            <pc:sldMk cId="4064156024" sldId="869"/>
            <ac:spMk id="3" creationId="{0D373FCD-0203-42B3-A176-33D522F440D6}"/>
          </ac:spMkLst>
        </pc:spChg>
      </pc:sldChg>
      <pc:sldChg chg="del">
        <pc:chgData name="tsap@uoi.gr" userId="14c29a0b-fba8-4de1-ba9f-ce710cf39d77" providerId="ADAL" clId="{9265F7F3-D5E4-4950-A420-69BEEEFBF7C2}" dt="2022-12-14T09:35:48.613" v="16" actId="2696"/>
        <pc:sldMkLst>
          <pc:docMk/>
          <pc:sldMk cId="2534776652" sldId="872"/>
        </pc:sldMkLst>
      </pc:sldChg>
      <pc:sldChg chg="del">
        <pc:chgData name="tsap@uoi.gr" userId="14c29a0b-fba8-4de1-ba9f-ce710cf39d77" providerId="ADAL" clId="{9265F7F3-D5E4-4950-A420-69BEEEFBF7C2}" dt="2022-12-14T09:35:48.613" v="16" actId="2696"/>
        <pc:sldMkLst>
          <pc:docMk/>
          <pc:sldMk cId="3119450689" sldId="875"/>
        </pc:sldMkLst>
      </pc:sldChg>
      <pc:sldChg chg="del">
        <pc:chgData name="tsap@uoi.gr" userId="14c29a0b-fba8-4de1-ba9f-ce710cf39d77" providerId="ADAL" clId="{9265F7F3-D5E4-4950-A420-69BEEEFBF7C2}" dt="2022-12-14T09:35:48.613" v="16" actId="2696"/>
        <pc:sldMkLst>
          <pc:docMk/>
          <pc:sldMk cId="3275056933" sldId="877"/>
        </pc:sldMkLst>
      </pc:sldChg>
      <pc:sldChg chg="del">
        <pc:chgData name="tsap@uoi.gr" userId="14c29a0b-fba8-4de1-ba9f-ce710cf39d77" providerId="ADAL" clId="{9265F7F3-D5E4-4950-A420-69BEEEFBF7C2}" dt="2022-12-14T09:35:48.613" v="16" actId="2696"/>
        <pc:sldMkLst>
          <pc:docMk/>
          <pc:sldMk cId="1590667170" sldId="878"/>
        </pc:sldMkLst>
      </pc:sldChg>
      <pc:sldChg chg="del">
        <pc:chgData name="tsap@uoi.gr" userId="14c29a0b-fba8-4de1-ba9f-ce710cf39d77" providerId="ADAL" clId="{9265F7F3-D5E4-4950-A420-69BEEEFBF7C2}" dt="2022-12-14T09:35:48.613" v="16" actId="2696"/>
        <pc:sldMkLst>
          <pc:docMk/>
          <pc:sldMk cId="1444426788" sldId="879"/>
        </pc:sldMkLst>
      </pc:sldChg>
      <pc:sldChg chg="del">
        <pc:chgData name="tsap@uoi.gr" userId="14c29a0b-fba8-4de1-ba9f-ce710cf39d77" providerId="ADAL" clId="{9265F7F3-D5E4-4950-A420-69BEEEFBF7C2}" dt="2022-12-14T09:35:48.613" v="16" actId="2696"/>
        <pc:sldMkLst>
          <pc:docMk/>
          <pc:sldMk cId="3563398734" sldId="880"/>
        </pc:sldMkLst>
      </pc:sldChg>
      <pc:sldChg chg="del">
        <pc:chgData name="tsap@uoi.gr" userId="14c29a0b-fba8-4de1-ba9f-ce710cf39d77" providerId="ADAL" clId="{9265F7F3-D5E4-4950-A420-69BEEEFBF7C2}" dt="2022-12-14T09:35:48.613" v="16" actId="2696"/>
        <pc:sldMkLst>
          <pc:docMk/>
          <pc:sldMk cId="3012441443" sldId="881"/>
        </pc:sldMkLst>
      </pc:sldChg>
      <pc:sldChg chg="del">
        <pc:chgData name="tsap@uoi.gr" userId="14c29a0b-fba8-4de1-ba9f-ce710cf39d77" providerId="ADAL" clId="{9265F7F3-D5E4-4950-A420-69BEEEFBF7C2}" dt="2022-12-14T09:35:48.613" v="16" actId="2696"/>
        <pc:sldMkLst>
          <pc:docMk/>
          <pc:sldMk cId="1615400463" sldId="882"/>
        </pc:sldMkLst>
      </pc:sldChg>
      <pc:sldChg chg="del">
        <pc:chgData name="tsap@uoi.gr" userId="14c29a0b-fba8-4de1-ba9f-ce710cf39d77" providerId="ADAL" clId="{9265F7F3-D5E4-4950-A420-69BEEEFBF7C2}" dt="2022-12-14T09:35:48.613" v="16" actId="2696"/>
        <pc:sldMkLst>
          <pc:docMk/>
          <pc:sldMk cId="3453147544" sldId="883"/>
        </pc:sldMkLst>
      </pc:sldChg>
      <pc:sldChg chg="del">
        <pc:chgData name="tsap@uoi.gr" userId="14c29a0b-fba8-4de1-ba9f-ce710cf39d77" providerId="ADAL" clId="{9265F7F3-D5E4-4950-A420-69BEEEFBF7C2}" dt="2022-12-14T09:35:48.613" v="16" actId="2696"/>
        <pc:sldMkLst>
          <pc:docMk/>
          <pc:sldMk cId="1907545387" sldId="885"/>
        </pc:sldMkLst>
      </pc:sldChg>
      <pc:sldChg chg="del">
        <pc:chgData name="tsap@uoi.gr" userId="14c29a0b-fba8-4de1-ba9f-ce710cf39d77" providerId="ADAL" clId="{9265F7F3-D5E4-4950-A420-69BEEEFBF7C2}" dt="2022-12-14T09:35:48.613" v="16" actId="2696"/>
        <pc:sldMkLst>
          <pc:docMk/>
          <pc:sldMk cId="4183825467" sldId="886"/>
        </pc:sldMkLst>
      </pc:sldChg>
      <pc:sldChg chg="del">
        <pc:chgData name="tsap@uoi.gr" userId="14c29a0b-fba8-4de1-ba9f-ce710cf39d77" providerId="ADAL" clId="{9265F7F3-D5E4-4950-A420-69BEEEFBF7C2}" dt="2022-12-14T09:35:48.613" v="16" actId="2696"/>
        <pc:sldMkLst>
          <pc:docMk/>
          <pc:sldMk cId="14911068" sldId="888"/>
        </pc:sldMkLst>
      </pc:sldChg>
      <pc:sldChg chg="del">
        <pc:chgData name="tsap@uoi.gr" userId="14c29a0b-fba8-4de1-ba9f-ce710cf39d77" providerId="ADAL" clId="{9265F7F3-D5E4-4950-A420-69BEEEFBF7C2}" dt="2022-12-14T09:35:48.613" v="16" actId="2696"/>
        <pc:sldMkLst>
          <pc:docMk/>
          <pc:sldMk cId="2676155662" sldId="890"/>
        </pc:sldMkLst>
      </pc:sldChg>
      <pc:sldChg chg="del">
        <pc:chgData name="tsap@uoi.gr" userId="14c29a0b-fba8-4de1-ba9f-ce710cf39d77" providerId="ADAL" clId="{9265F7F3-D5E4-4950-A420-69BEEEFBF7C2}" dt="2022-12-14T09:35:48.613" v="16" actId="2696"/>
        <pc:sldMkLst>
          <pc:docMk/>
          <pc:sldMk cId="3553721375" sldId="891"/>
        </pc:sldMkLst>
      </pc:sldChg>
      <pc:sldChg chg="del">
        <pc:chgData name="tsap@uoi.gr" userId="14c29a0b-fba8-4de1-ba9f-ce710cf39d77" providerId="ADAL" clId="{9265F7F3-D5E4-4950-A420-69BEEEFBF7C2}" dt="2022-12-14T09:35:48.613" v="16" actId="2696"/>
        <pc:sldMkLst>
          <pc:docMk/>
          <pc:sldMk cId="3331169593" sldId="892"/>
        </pc:sldMkLst>
      </pc:sldChg>
      <pc:sldChg chg="del">
        <pc:chgData name="tsap@uoi.gr" userId="14c29a0b-fba8-4de1-ba9f-ce710cf39d77" providerId="ADAL" clId="{9265F7F3-D5E4-4950-A420-69BEEEFBF7C2}" dt="2022-12-14T09:35:48.613" v="16" actId="2696"/>
        <pc:sldMkLst>
          <pc:docMk/>
          <pc:sldMk cId="1068763020" sldId="893"/>
        </pc:sldMkLst>
      </pc:sldChg>
      <pc:sldChg chg="del">
        <pc:chgData name="tsap@uoi.gr" userId="14c29a0b-fba8-4de1-ba9f-ce710cf39d77" providerId="ADAL" clId="{9265F7F3-D5E4-4950-A420-69BEEEFBF7C2}" dt="2022-12-14T09:35:48.613" v="16" actId="2696"/>
        <pc:sldMkLst>
          <pc:docMk/>
          <pc:sldMk cId="165856832" sldId="894"/>
        </pc:sldMkLst>
      </pc:sldChg>
      <pc:sldChg chg="del">
        <pc:chgData name="tsap@uoi.gr" userId="14c29a0b-fba8-4de1-ba9f-ce710cf39d77" providerId="ADAL" clId="{9265F7F3-D5E4-4950-A420-69BEEEFBF7C2}" dt="2022-12-14T09:35:48.613" v="16" actId="2696"/>
        <pc:sldMkLst>
          <pc:docMk/>
          <pc:sldMk cId="3919480078" sldId="895"/>
        </pc:sldMkLst>
      </pc:sldChg>
      <pc:sldChg chg="del">
        <pc:chgData name="tsap@uoi.gr" userId="14c29a0b-fba8-4de1-ba9f-ce710cf39d77" providerId="ADAL" clId="{9265F7F3-D5E4-4950-A420-69BEEEFBF7C2}" dt="2022-12-14T09:35:48.613" v="16" actId="2696"/>
        <pc:sldMkLst>
          <pc:docMk/>
          <pc:sldMk cId="3965739190" sldId="896"/>
        </pc:sldMkLst>
      </pc:sldChg>
      <pc:sldChg chg="del">
        <pc:chgData name="tsap@uoi.gr" userId="14c29a0b-fba8-4de1-ba9f-ce710cf39d77" providerId="ADAL" clId="{9265F7F3-D5E4-4950-A420-69BEEEFBF7C2}" dt="2022-12-14T09:35:48.613" v="16" actId="2696"/>
        <pc:sldMkLst>
          <pc:docMk/>
          <pc:sldMk cId="545987099" sldId="933"/>
        </pc:sldMkLst>
      </pc:sldChg>
      <pc:sldChg chg="del">
        <pc:chgData name="tsap@uoi.gr" userId="14c29a0b-fba8-4de1-ba9f-ce710cf39d77" providerId="ADAL" clId="{9265F7F3-D5E4-4950-A420-69BEEEFBF7C2}" dt="2022-12-14T09:35:48.613" v="16" actId="2696"/>
        <pc:sldMkLst>
          <pc:docMk/>
          <pc:sldMk cId="3447308854" sldId="934"/>
        </pc:sldMkLst>
      </pc:sldChg>
      <pc:sldChg chg="del">
        <pc:chgData name="tsap@uoi.gr" userId="14c29a0b-fba8-4de1-ba9f-ce710cf39d77" providerId="ADAL" clId="{9265F7F3-D5E4-4950-A420-69BEEEFBF7C2}" dt="2022-12-14T09:35:48.613" v="16" actId="2696"/>
        <pc:sldMkLst>
          <pc:docMk/>
          <pc:sldMk cId="1096904858" sldId="935"/>
        </pc:sldMkLst>
      </pc:sldChg>
      <pc:sldChg chg="del">
        <pc:chgData name="tsap@uoi.gr" userId="14c29a0b-fba8-4de1-ba9f-ce710cf39d77" providerId="ADAL" clId="{9265F7F3-D5E4-4950-A420-69BEEEFBF7C2}" dt="2022-12-14T09:35:48.613" v="16" actId="2696"/>
        <pc:sldMkLst>
          <pc:docMk/>
          <pc:sldMk cId="1254769469" sldId="937"/>
        </pc:sldMkLst>
      </pc:sldChg>
      <pc:sldChg chg="del">
        <pc:chgData name="tsap@uoi.gr" userId="14c29a0b-fba8-4de1-ba9f-ce710cf39d77" providerId="ADAL" clId="{9265F7F3-D5E4-4950-A420-69BEEEFBF7C2}" dt="2022-12-14T09:35:48.613" v="16" actId="2696"/>
        <pc:sldMkLst>
          <pc:docMk/>
          <pc:sldMk cId="2114420860" sldId="938"/>
        </pc:sldMkLst>
      </pc:sldChg>
      <pc:sldChg chg="del">
        <pc:chgData name="tsap@uoi.gr" userId="14c29a0b-fba8-4de1-ba9f-ce710cf39d77" providerId="ADAL" clId="{9265F7F3-D5E4-4950-A420-69BEEEFBF7C2}" dt="2022-12-14T09:35:48.613" v="16" actId="2696"/>
        <pc:sldMkLst>
          <pc:docMk/>
          <pc:sldMk cId="875650316" sldId="939"/>
        </pc:sldMkLst>
      </pc:sldChg>
      <pc:sldChg chg="del">
        <pc:chgData name="tsap@uoi.gr" userId="14c29a0b-fba8-4de1-ba9f-ce710cf39d77" providerId="ADAL" clId="{9265F7F3-D5E4-4950-A420-69BEEEFBF7C2}" dt="2022-12-14T09:35:48.613" v="16" actId="2696"/>
        <pc:sldMkLst>
          <pc:docMk/>
          <pc:sldMk cId="3268162614" sldId="940"/>
        </pc:sldMkLst>
      </pc:sldChg>
      <pc:sldChg chg="del">
        <pc:chgData name="tsap@uoi.gr" userId="14c29a0b-fba8-4de1-ba9f-ce710cf39d77" providerId="ADAL" clId="{9265F7F3-D5E4-4950-A420-69BEEEFBF7C2}" dt="2022-12-14T09:35:48.613" v="16" actId="2696"/>
        <pc:sldMkLst>
          <pc:docMk/>
          <pc:sldMk cId="3919159239" sldId="941"/>
        </pc:sldMkLst>
      </pc:sldChg>
      <pc:sldChg chg="del">
        <pc:chgData name="tsap@uoi.gr" userId="14c29a0b-fba8-4de1-ba9f-ce710cf39d77" providerId="ADAL" clId="{9265F7F3-D5E4-4950-A420-69BEEEFBF7C2}" dt="2022-12-14T09:35:48.613" v="16" actId="2696"/>
        <pc:sldMkLst>
          <pc:docMk/>
          <pc:sldMk cId="3815657757" sldId="942"/>
        </pc:sldMkLst>
      </pc:sldChg>
      <pc:sldChg chg="del">
        <pc:chgData name="tsap@uoi.gr" userId="14c29a0b-fba8-4de1-ba9f-ce710cf39d77" providerId="ADAL" clId="{9265F7F3-D5E4-4950-A420-69BEEEFBF7C2}" dt="2022-12-14T09:35:48.613" v="16" actId="2696"/>
        <pc:sldMkLst>
          <pc:docMk/>
          <pc:sldMk cId="1901820737" sldId="943"/>
        </pc:sldMkLst>
      </pc:sldChg>
      <pc:sldChg chg="del">
        <pc:chgData name="tsap@uoi.gr" userId="14c29a0b-fba8-4de1-ba9f-ce710cf39d77" providerId="ADAL" clId="{9265F7F3-D5E4-4950-A420-69BEEEFBF7C2}" dt="2022-12-14T09:35:48.613" v="16" actId="2696"/>
        <pc:sldMkLst>
          <pc:docMk/>
          <pc:sldMk cId="3266214424" sldId="944"/>
        </pc:sldMkLst>
      </pc:sldChg>
      <pc:sldChg chg="del">
        <pc:chgData name="tsap@uoi.gr" userId="14c29a0b-fba8-4de1-ba9f-ce710cf39d77" providerId="ADAL" clId="{9265F7F3-D5E4-4950-A420-69BEEEFBF7C2}" dt="2022-12-14T09:35:48.613" v="16" actId="2696"/>
        <pc:sldMkLst>
          <pc:docMk/>
          <pc:sldMk cId="3960519692" sldId="945"/>
        </pc:sldMkLst>
      </pc:sldChg>
      <pc:sldChg chg="del">
        <pc:chgData name="tsap@uoi.gr" userId="14c29a0b-fba8-4de1-ba9f-ce710cf39d77" providerId="ADAL" clId="{9265F7F3-D5E4-4950-A420-69BEEEFBF7C2}" dt="2022-12-14T09:35:48.613" v="16" actId="2696"/>
        <pc:sldMkLst>
          <pc:docMk/>
          <pc:sldMk cId="1166004826" sldId="946"/>
        </pc:sldMkLst>
      </pc:sldChg>
      <pc:sldChg chg="del">
        <pc:chgData name="tsap@uoi.gr" userId="14c29a0b-fba8-4de1-ba9f-ce710cf39d77" providerId="ADAL" clId="{9265F7F3-D5E4-4950-A420-69BEEEFBF7C2}" dt="2022-12-14T09:35:48.613" v="16" actId="2696"/>
        <pc:sldMkLst>
          <pc:docMk/>
          <pc:sldMk cId="56042669" sldId="947"/>
        </pc:sldMkLst>
      </pc:sldChg>
      <pc:sldChg chg="del">
        <pc:chgData name="tsap@uoi.gr" userId="14c29a0b-fba8-4de1-ba9f-ce710cf39d77" providerId="ADAL" clId="{9265F7F3-D5E4-4950-A420-69BEEEFBF7C2}" dt="2022-12-14T09:35:48.613" v="16" actId="2696"/>
        <pc:sldMkLst>
          <pc:docMk/>
          <pc:sldMk cId="1671654476" sldId="948"/>
        </pc:sldMkLst>
      </pc:sldChg>
      <pc:sldChg chg="del">
        <pc:chgData name="tsap@uoi.gr" userId="14c29a0b-fba8-4de1-ba9f-ce710cf39d77" providerId="ADAL" clId="{9265F7F3-D5E4-4950-A420-69BEEEFBF7C2}" dt="2022-12-14T09:35:48.613" v="16" actId="2696"/>
        <pc:sldMkLst>
          <pc:docMk/>
          <pc:sldMk cId="1408934503" sldId="949"/>
        </pc:sldMkLst>
      </pc:sldChg>
      <pc:sldChg chg="del">
        <pc:chgData name="tsap@uoi.gr" userId="14c29a0b-fba8-4de1-ba9f-ce710cf39d77" providerId="ADAL" clId="{9265F7F3-D5E4-4950-A420-69BEEEFBF7C2}" dt="2022-12-14T09:35:48.613" v="16" actId="2696"/>
        <pc:sldMkLst>
          <pc:docMk/>
          <pc:sldMk cId="491189337" sldId="950"/>
        </pc:sldMkLst>
      </pc:sldChg>
      <pc:sldChg chg="del">
        <pc:chgData name="tsap@uoi.gr" userId="14c29a0b-fba8-4de1-ba9f-ce710cf39d77" providerId="ADAL" clId="{9265F7F3-D5E4-4950-A420-69BEEEFBF7C2}" dt="2022-12-14T09:35:48.613" v="16" actId="2696"/>
        <pc:sldMkLst>
          <pc:docMk/>
          <pc:sldMk cId="791666908" sldId="951"/>
        </pc:sldMkLst>
      </pc:sldChg>
      <pc:sldChg chg="del">
        <pc:chgData name="tsap@uoi.gr" userId="14c29a0b-fba8-4de1-ba9f-ce710cf39d77" providerId="ADAL" clId="{9265F7F3-D5E4-4950-A420-69BEEEFBF7C2}" dt="2022-12-14T09:35:48.613" v="16" actId="2696"/>
        <pc:sldMkLst>
          <pc:docMk/>
          <pc:sldMk cId="3912023013" sldId="952"/>
        </pc:sldMkLst>
      </pc:sldChg>
      <pc:sldChg chg="del">
        <pc:chgData name="tsap@uoi.gr" userId="14c29a0b-fba8-4de1-ba9f-ce710cf39d77" providerId="ADAL" clId="{9265F7F3-D5E4-4950-A420-69BEEEFBF7C2}" dt="2022-12-14T09:35:48.613" v="16" actId="2696"/>
        <pc:sldMkLst>
          <pc:docMk/>
          <pc:sldMk cId="2282665896" sldId="953"/>
        </pc:sldMkLst>
      </pc:sldChg>
      <pc:sldChg chg="del">
        <pc:chgData name="tsap@uoi.gr" userId="14c29a0b-fba8-4de1-ba9f-ce710cf39d77" providerId="ADAL" clId="{9265F7F3-D5E4-4950-A420-69BEEEFBF7C2}" dt="2022-12-14T09:35:48.613" v="16" actId="2696"/>
        <pc:sldMkLst>
          <pc:docMk/>
          <pc:sldMk cId="218124972" sldId="954"/>
        </pc:sldMkLst>
      </pc:sldChg>
      <pc:sldChg chg="del">
        <pc:chgData name="tsap@uoi.gr" userId="14c29a0b-fba8-4de1-ba9f-ce710cf39d77" providerId="ADAL" clId="{9265F7F3-D5E4-4950-A420-69BEEEFBF7C2}" dt="2022-12-14T09:35:48.613" v="16" actId="2696"/>
        <pc:sldMkLst>
          <pc:docMk/>
          <pc:sldMk cId="292462363" sldId="955"/>
        </pc:sldMkLst>
      </pc:sldChg>
      <pc:sldChg chg="del">
        <pc:chgData name="tsap@uoi.gr" userId="14c29a0b-fba8-4de1-ba9f-ce710cf39d77" providerId="ADAL" clId="{9265F7F3-D5E4-4950-A420-69BEEEFBF7C2}" dt="2022-12-14T09:35:48.613" v="16" actId="2696"/>
        <pc:sldMkLst>
          <pc:docMk/>
          <pc:sldMk cId="1742675204" sldId="956"/>
        </pc:sldMkLst>
      </pc:sldChg>
      <pc:sldChg chg="del">
        <pc:chgData name="tsap@uoi.gr" userId="14c29a0b-fba8-4de1-ba9f-ce710cf39d77" providerId="ADAL" clId="{9265F7F3-D5E4-4950-A420-69BEEEFBF7C2}" dt="2022-12-14T09:35:48.613" v="16" actId="2696"/>
        <pc:sldMkLst>
          <pc:docMk/>
          <pc:sldMk cId="2857126309" sldId="957"/>
        </pc:sldMkLst>
      </pc:sldChg>
      <pc:sldChg chg="del">
        <pc:chgData name="tsap@uoi.gr" userId="14c29a0b-fba8-4de1-ba9f-ce710cf39d77" providerId="ADAL" clId="{9265F7F3-D5E4-4950-A420-69BEEEFBF7C2}" dt="2022-12-14T09:35:48.613" v="16" actId="2696"/>
        <pc:sldMkLst>
          <pc:docMk/>
          <pc:sldMk cId="872149422" sldId="958"/>
        </pc:sldMkLst>
      </pc:sldChg>
      <pc:sldChg chg="del">
        <pc:chgData name="tsap@uoi.gr" userId="14c29a0b-fba8-4de1-ba9f-ce710cf39d77" providerId="ADAL" clId="{9265F7F3-D5E4-4950-A420-69BEEEFBF7C2}" dt="2022-12-14T09:35:48.613" v="16" actId="2696"/>
        <pc:sldMkLst>
          <pc:docMk/>
          <pc:sldMk cId="3429753069" sldId="959"/>
        </pc:sldMkLst>
      </pc:sldChg>
      <pc:sldChg chg="del">
        <pc:chgData name="tsap@uoi.gr" userId="14c29a0b-fba8-4de1-ba9f-ce710cf39d77" providerId="ADAL" clId="{9265F7F3-D5E4-4950-A420-69BEEEFBF7C2}" dt="2022-12-14T09:35:48.613" v="16" actId="2696"/>
        <pc:sldMkLst>
          <pc:docMk/>
          <pc:sldMk cId="2297888340" sldId="960"/>
        </pc:sldMkLst>
      </pc:sldChg>
      <pc:sldChg chg="del">
        <pc:chgData name="tsap@uoi.gr" userId="14c29a0b-fba8-4de1-ba9f-ce710cf39d77" providerId="ADAL" clId="{9265F7F3-D5E4-4950-A420-69BEEEFBF7C2}" dt="2022-12-14T09:35:48.613" v="16" actId="2696"/>
        <pc:sldMkLst>
          <pc:docMk/>
          <pc:sldMk cId="1940371015" sldId="961"/>
        </pc:sldMkLst>
      </pc:sldChg>
      <pc:sldChg chg="del">
        <pc:chgData name="tsap@uoi.gr" userId="14c29a0b-fba8-4de1-ba9f-ce710cf39d77" providerId="ADAL" clId="{9265F7F3-D5E4-4950-A420-69BEEEFBF7C2}" dt="2022-12-14T09:35:48.613" v="16" actId="2696"/>
        <pc:sldMkLst>
          <pc:docMk/>
          <pc:sldMk cId="1282007350" sldId="962"/>
        </pc:sldMkLst>
      </pc:sldChg>
      <pc:sldChg chg="del">
        <pc:chgData name="tsap@uoi.gr" userId="14c29a0b-fba8-4de1-ba9f-ce710cf39d77" providerId="ADAL" clId="{9265F7F3-D5E4-4950-A420-69BEEEFBF7C2}" dt="2022-12-14T09:35:48.613" v="16" actId="2696"/>
        <pc:sldMkLst>
          <pc:docMk/>
          <pc:sldMk cId="420129587" sldId="963"/>
        </pc:sldMkLst>
      </pc:sldChg>
      <pc:sldChg chg="del">
        <pc:chgData name="tsap@uoi.gr" userId="14c29a0b-fba8-4de1-ba9f-ce710cf39d77" providerId="ADAL" clId="{9265F7F3-D5E4-4950-A420-69BEEEFBF7C2}" dt="2022-12-14T09:35:48.613" v="16" actId="2696"/>
        <pc:sldMkLst>
          <pc:docMk/>
          <pc:sldMk cId="2360878031" sldId="964"/>
        </pc:sldMkLst>
      </pc:sldChg>
      <pc:sldChg chg="del">
        <pc:chgData name="tsap@uoi.gr" userId="14c29a0b-fba8-4de1-ba9f-ce710cf39d77" providerId="ADAL" clId="{9265F7F3-D5E4-4950-A420-69BEEEFBF7C2}" dt="2022-12-14T09:35:48.613" v="16" actId="2696"/>
        <pc:sldMkLst>
          <pc:docMk/>
          <pc:sldMk cId="158215490" sldId="965"/>
        </pc:sldMkLst>
      </pc:sldChg>
      <pc:sldChg chg="del">
        <pc:chgData name="tsap@uoi.gr" userId="14c29a0b-fba8-4de1-ba9f-ce710cf39d77" providerId="ADAL" clId="{9265F7F3-D5E4-4950-A420-69BEEEFBF7C2}" dt="2022-12-14T09:35:48.613" v="16" actId="2696"/>
        <pc:sldMkLst>
          <pc:docMk/>
          <pc:sldMk cId="2782582530" sldId="966"/>
        </pc:sldMkLst>
      </pc:sldChg>
      <pc:sldChg chg="del">
        <pc:chgData name="tsap@uoi.gr" userId="14c29a0b-fba8-4de1-ba9f-ce710cf39d77" providerId="ADAL" clId="{9265F7F3-D5E4-4950-A420-69BEEEFBF7C2}" dt="2022-12-14T09:35:48.613" v="16" actId="2696"/>
        <pc:sldMkLst>
          <pc:docMk/>
          <pc:sldMk cId="1570004305" sldId="967"/>
        </pc:sldMkLst>
      </pc:sldChg>
      <pc:sldChg chg="del">
        <pc:chgData name="tsap@uoi.gr" userId="14c29a0b-fba8-4de1-ba9f-ce710cf39d77" providerId="ADAL" clId="{9265F7F3-D5E4-4950-A420-69BEEEFBF7C2}" dt="2022-12-14T09:35:48.613" v="16" actId="2696"/>
        <pc:sldMkLst>
          <pc:docMk/>
          <pc:sldMk cId="540483388" sldId="969"/>
        </pc:sldMkLst>
      </pc:sldChg>
      <pc:sldChg chg="del">
        <pc:chgData name="tsap@uoi.gr" userId="14c29a0b-fba8-4de1-ba9f-ce710cf39d77" providerId="ADAL" clId="{9265F7F3-D5E4-4950-A420-69BEEEFBF7C2}" dt="2022-12-14T09:35:48.613" v="16" actId="2696"/>
        <pc:sldMkLst>
          <pc:docMk/>
          <pc:sldMk cId="1553785082" sldId="970"/>
        </pc:sldMkLst>
      </pc:sldChg>
      <pc:sldChg chg="del">
        <pc:chgData name="tsap@uoi.gr" userId="14c29a0b-fba8-4de1-ba9f-ce710cf39d77" providerId="ADAL" clId="{9265F7F3-D5E4-4950-A420-69BEEEFBF7C2}" dt="2022-12-14T09:35:48.613" v="16" actId="2696"/>
        <pc:sldMkLst>
          <pc:docMk/>
          <pc:sldMk cId="3105549297" sldId="971"/>
        </pc:sldMkLst>
      </pc:sldChg>
      <pc:sldChg chg="del">
        <pc:chgData name="tsap@uoi.gr" userId="14c29a0b-fba8-4de1-ba9f-ce710cf39d77" providerId="ADAL" clId="{9265F7F3-D5E4-4950-A420-69BEEEFBF7C2}" dt="2022-12-14T09:35:48.613" v="16" actId="2696"/>
        <pc:sldMkLst>
          <pc:docMk/>
          <pc:sldMk cId="710045045" sldId="972"/>
        </pc:sldMkLst>
      </pc:sldChg>
      <pc:sldChg chg="del">
        <pc:chgData name="tsap@uoi.gr" userId="14c29a0b-fba8-4de1-ba9f-ce710cf39d77" providerId="ADAL" clId="{9265F7F3-D5E4-4950-A420-69BEEEFBF7C2}" dt="2022-12-14T09:35:48.613" v="16" actId="2696"/>
        <pc:sldMkLst>
          <pc:docMk/>
          <pc:sldMk cId="1991654312" sldId="973"/>
        </pc:sldMkLst>
      </pc:sldChg>
      <pc:sldChg chg="del">
        <pc:chgData name="tsap@uoi.gr" userId="14c29a0b-fba8-4de1-ba9f-ce710cf39d77" providerId="ADAL" clId="{9265F7F3-D5E4-4950-A420-69BEEEFBF7C2}" dt="2022-12-14T09:35:48.613" v="16" actId="2696"/>
        <pc:sldMkLst>
          <pc:docMk/>
          <pc:sldMk cId="2757216855" sldId="974"/>
        </pc:sldMkLst>
      </pc:sldChg>
      <pc:sldChg chg="del">
        <pc:chgData name="tsap@uoi.gr" userId="14c29a0b-fba8-4de1-ba9f-ce710cf39d77" providerId="ADAL" clId="{9265F7F3-D5E4-4950-A420-69BEEEFBF7C2}" dt="2022-12-14T09:35:48.613" v="16" actId="2696"/>
        <pc:sldMkLst>
          <pc:docMk/>
          <pc:sldMk cId="3403065744" sldId="975"/>
        </pc:sldMkLst>
      </pc:sldChg>
      <pc:sldChg chg="del">
        <pc:chgData name="tsap@uoi.gr" userId="14c29a0b-fba8-4de1-ba9f-ce710cf39d77" providerId="ADAL" clId="{9265F7F3-D5E4-4950-A420-69BEEEFBF7C2}" dt="2022-12-14T09:35:48.613" v="16" actId="2696"/>
        <pc:sldMkLst>
          <pc:docMk/>
          <pc:sldMk cId="4024548738" sldId="976"/>
        </pc:sldMkLst>
      </pc:sldChg>
      <pc:sldChg chg="del">
        <pc:chgData name="tsap@uoi.gr" userId="14c29a0b-fba8-4de1-ba9f-ce710cf39d77" providerId="ADAL" clId="{9265F7F3-D5E4-4950-A420-69BEEEFBF7C2}" dt="2022-12-14T09:35:48.613" v="16" actId="2696"/>
        <pc:sldMkLst>
          <pc:docMk/>
          <pc:sldMk cId="2976590443" sldId="977"/>
        </pc:sldMkLst>
      </pc:sldChg>
      <pc:sldChg chg="del">
        <pc:chgData name="tsap@uoi.gr" userId="14c29a0b-fba8-4de1-ba9f-ce710cf39d77" providerId="ADAL" clId="{9265F7F3-D5E4-4950-A420-69BEEEFBF7C2}" dt="2022-12-14T09:34:21.982" v="14" actId="2696"/>
        <pc:sldMkLst>
          <pc:docMk/>
          <pc:sldMk cId="804112949" sldId="978"/>
        </pc:sldMkLst>
      </pc:sldChg>
      <pc:sldChg chg="add">
        <pc:chgData name="tsap@uoi.gr" userId="14c29a0b-fba8-4de1-ba9f-ce710cf39d77" providerId="ADAL" clId="{9265F7F3-D5E4-4950-A420-69BEEEFBF7C2}" dt="2022-12-14T09:34:27.318" v="15"/>
        <pc:sldMkLst>
          <pc:docMk/>
          <pc:sldMk cId="2597127873" sldId="978"/>
        </pc:sldMkLst>
      </pc:sldChg>
    </pc:docChg>
  </pc:docChgLst>
  <pc:docChgLst>
    <pc:chgData name="ΠΑΝΑΓΙΩΤΗΣ ΤΣΑΠΑΡΑΣ" userId="14c29a0b-fba8-4de1-ba9f-ce710cf39d77" providerId="ADAL" clId="{E0B76CF6-1EC8-4581-B2A1-AD79013FD067}"/>
    <pc:docChg chg="custSel modSld">
      <pc:chgData name="ΠΑΝΑΓΙΩΤΗΣ ΤΣΑΠΑΡΑΣ" userId="14c29a0b-fba8-4de1-ba9f-ce710cf39d77" providerId="ADAL" clId="{E0B76CF6-1EC8-4581-B2A1-AD79013FD067}" dt="2023-12-07T15:43:59.209" v="1" actId="313"/>
      <pc:docMkLst>
        <pc:docMk/>
      </pc:docMkLst>
      <pc:sldChg chg="modSp mod">
        <pc:chgData name="ΠΑΝΑΓΙΩΤΗΣ ΤΣΑΠΑΡΑΣ" userId="14c29a0b-fba8-4de1-ba9f-ce710cf39d77" providerId="ADAL" clId="{E0B76CF6-1EC8-4581-B2A1-AD79013FD067}" dt="2023-12-04T09:57:41.183" v="0" actId="33524"/>
        <pc:sldMkLst>
          <pc:docMk/>
          <pc:sldMk cId="3419275098" sldId="874"/>
        </pc:sldMkLst>
        <pc:spChg chg="mod">
          <ac:chgData name="ΠΑΝΑΓΙΩΤΗΣ ΤΣΑΠΑΡΑΣ" userId="14c29a0b-fba8-4de1-ba9f-ce710cf39d77" providerId="ADAL" clId="{E0B76CF6-1EC8-4581-B2A1-AD79013FD067}" dt="2023-12-04T09:57:41.183" v="0" actId="33524"/>
          <ac:spMkLst>
            <pc:docMk/>
            <pc:sldMk cId="3419275098" sldId="874"/>
            <ac:spMk id="3" creationId="{59C1A6DE-725B-47CE-9523-F0CC5569D179}"/>
          </ac:spMkLst>
        </pc:spChg>
      </pc:sldChg>
      <pc:sldChg chg="modSp mod">
        <pc:chgData name="ΠΑΝΑΓΙΩΤΗΣ ΤΣΑΠΑΡΑΣ" userId="14c29a0b-fba8-4de1-ba9f-ce710cf39d77" providerId="ADAL" clId="{E0B76CF6-1EC8-4581-B2A1-AD79013FD067}" dt="2023-12-07T15:43:59.209" v="1" actId="313"/>
        <pc:sldMkLst>
          <pc:docMk/>
          <pc:sldMk cId="0" sldId="987"/>
        </pc:sldMkLst>
        <pc:spChg chg="mod">
          <ac:chgData name="ΠΑΝΑΓΙΩΤΗΣ ΤΣΑΠΑΡΑΣ" userId="14c29a0b-fba8-4de1-ba9f-ce710cf39d77" providerId="ADAL" clId="{E0B76CF6-1EC8-4581-B2A1-AD79013FD067}" dt="2023-12-07T15:43:59.209" v="1" actId="313"/>
          <ac:spMkLst>
            <pc:docMk/>
            <pc:sldMk cId="0" sldId="987"/>
            <ac:spMk id="14338" creationId="{00000000-0000-0000-0000-000000000000}"/>
          </ac:spMkLst>
        </pc:spChg>
      </pc:sldChg>
    </pc:docChg>
  </pc:docChgLst>
  <pc:docChgLst>
    <pc:chgData name="ΠΑΝΑΓΙΩΤΗΣ ΤΣΑΠΑΡΑΣ" userId="14c29a0b-fba8-4de1-ba9f-ce710cf39d77" providerId="ADAL" clId="{F4EE6D92-9294-4613-A4B4-485217F1638A}"/>
    <pc:docChg chg="undo custSel addSld modSld">
      <pc:chgData name="ΠΑΝΑΓΙΩΤΗΣ ΤΣΑΠΑΡΑΣ" userId="14c29a0b-fba8-4de1-ba9f-ce710cf39d77" providerId="ADAL" clId="{F4EE6D92-9294-4613-A4B4-485217F1638A}" dt="2023-01-25T12:05:05.928" v="52" actId="20577"/>
      <pc:docMkLst>
        <pc:docMk/>
      </pc:docMkLst>
      <pc:sldChg chg="add">
        <pc:chgData name="ΠΑΝΑΓΙΩΤΗΣ ΤΣΑΠΑΡΑΣ" userId="14c29a0b-fba8-4de1-ba9f-ce710cf39d77" providerId="ADAL" clId="{F4EE6D92-9294-4613-A4B4-485217F1638A}" dt="2022-12-08T09:51:55.697" v="0"/>
        <pc:sldMkLst>
          <pc:docMk/>
          <pc:sldMk cId="0" sldId="521"/>
        </pc:sldMkLst>
      </pc:sldChg>
      <pc:sldChg chg="add">
        <pc:chgData name="ΠΑΝΑΓΙΩΤΗΣ ΤΣΑΠΑΡΑΣ" userId="14c29a0b-fba8-4de1-ba9f-ce710cf39d77" providerId="ADAL" clId="{F4EE6D92-9294-4613-A4B4-485217F1638A}" dt="2022-12-08T09:51:55.697" v="0"/>
        <pc:sldMkLst>
          <pc:docMk/>
          <pc:sldMk cId="0" sldId="526"/>
        </pc:sldMkLst>
      </pc:sldChg>
      <pc:sldChg chg="add">
        <pc:chgData name="ΠΑΝΑΓΙΩΤΗΣ ΤΣΑΠΑΡΑΣ" userId="14c29a0b-fba8-4de1-ba9f-ce710cf39d77" providerId="ADAL" clId="{F4EE6D92-9294-4613-A4B4-485217F1638A}" dt="2022-12-08T09:51:55.697" v="0"/>
        <pc:sldMkLst>
          <pc:docMk/>
          <pc:sldMk cId="0" sldId="534"/>
        </pc:sldMkLst>
      </pc:sldChg>
      <pc:sldChg chg="add">
        <pc:chgData name="ΠΑΝΑΓΙΩΤΗΣ ΤΣΑΠΑΡΑΣ" userId="14c29a0b-fba8-4de1-ba9f-ce710cf39d77" providerId="ADAL" clId="{F4EE6D92-9294-4613-A4B4-485217F1638A}" dt="2022-12-08T09:51:55.697" v="0"/>
        <pc:sldMkLst>
          <pc:docMk/>
          <pc:sldMk cId="0" sldId="535"/>
        </pc:sldMkLst>
      </pc:sldChg>
      <pc:sldChg chg="add">
        <pc:chgData name="ΠΑΝΑΓΙΩΤΗΣ ΤΣΑΠΑΡΑΣ" userId="14c29a0b-fba8-4de1-ba9f-ce710cf39d77" providerId="ADAL" clId="{F4EE6D92-9294-4613-A4B4-485217F1638A}" dt="2022-12-08T09:51:55.697" v="0"/>
        <pc:sldMkLst>
          <pc:docMk/>
          <pc:sldMk cId="0" sldId="568"/>
        </pc:sldMkLst>
      </pc:sldChg>
      <pc:sldChg chg="add">
        <pc:chgData name="ΠΑΝΑΓΙΩΤΗΣ ΤΣΑΠΑΡΑΣ" userId="14c29a0b-fba8-4de1-ba9f-ce710cf39d77" providerId="ADAL" clId="{F4EE6D92-9294-4613-A4B4-485217F1638A}" dt="2022-12-08T09:51:55.697" v="0"/>
        <pc:sldMkLst>
          <pc:docMk/>
          <pc:sldMk cId="0" sldId="569"/>
        </pc:sldMkLst>
      </pc:sldChg>
      <pc:sldChg chg="add">
        <pc:chgData name="ΠΑΝΑΓΙΩΤΗΣ ΤΣΑΠΑΡΑΣ" userId="14c29a0b-fba8-4de1-ba9f-ce710cf39d77" providerId="ADAL" clId="{F4EE6D92-9294-4613-A4B4-485217F1638A}" dt="2022-12-08T09:51:55.697" v="0"/>
        <pc:sldMkLst>
          <pc:docMk/>
          <pc:sldMk cId="0" sldId="571"/>
        </pc:sldMkLst>
      </pc:sldChg>
      <pc:sldChg chg="add">
        <pc:chgData name="ΠΑΝΑΓΙΩΤΗΣ ΤΣΑΠΑΡΑΣ" userId="14c29a0b-fba8-4de1-ba9f-ce710cf39d77" providerId="ADAL" clId="{F4EE6D92-9294-4613-A4B4-485217F1638A}" dt="2022-12-08T09:51:55.697" v="0"/>
        <pc:sldMkLst>
          <pc:docMk/>
          <pc:sldMk cId="0" sldId="572"/>
        </pc:sldMkLst>
      </pc:sldChg>
      <pc:sldChg chg="add">
        <pc:chgData name="ΠΑΝΑΓΙΩΤΗΣ ΤΣΑΠΑΡΑΣ" userId="14c29a0b-fba8-4de1-ba9f-ce710cf39d77" providerId="ADAL" clId="{F4EE6D92-9294-4613-A4B4-485217F1638A}" dt="2022-12-08T09:51:55.697" v="0"/>
        <pc:sldMkLst>
          <pc:docMk/>
          <pc:sldMk cId="0" sldId="573"/>
        </pc:sldMkLst>
      </pc:sldChg>
      <pc:sldChg chg="add">
        <pc:chgData name="ΠΑΝΑΓΙΩΤΗΣ ΤΣΑΠΑΡΑΣ" userId="14c29a0b-fba8-4de1-ba9f-ce710cf39d77" providerId="ADAL" clId="{F4EE6D92-9294-4613-A4B4-485217F1638A}" dt="2022-12-08T09:51:55.697" v="0"/>
        <pc:sldMkLst>
          <pc:docMk/>
          <pc:sldMk cId="0" sldId="574"/>
        </pc:sldMkLst>
      </pc:sldChg>
      <pc:sldChg chg="add">
        <pc:chgData name="ΠΑΝΑΓΙΩΤΗΣ ΤΣΑΠΑΡΑΣ" userId="14c29a0b-fba8-4de1-ba9f-ce710cf39d77" providerId="ADAL" clId="{F4EE6D92-9294-4613-A4B4-485217F1638A}" dt="2022-12-08T09:51:55.697" v="0"/>
        <pc:sldMkLst>
          <pc:docMk/>
          <pc:sldMk cId="0" sldId="591"/>
        </pc:sldMkLst>
      </pc:sldChg>
      <pc:sldChg chg="add">
        <pc:chgData name="ΠΑΝΑΓΙΩΤΗΣ ΤΣΑΠΑΡΑΣ" userId="14c29a0b-fba8-4de1-ba9f-ce710cf39d77" providerId="ADAL" clId="{F4EE6D92-9294-4613-A4B4-485217F1638A}" dt="2022-12-08T09:51:55.697" v="0"/>
        <pc:sldMkLst>
          <pc:docMk/>
          <pc:sldMk cId="2364238591" sldId="611"/>
        </pc:sldMkLst>
      </pc:sldChg>
      <pc:sldChg chg="modSp mod">
        <pc:chgData name="ΠΑΝΑΓΙΩΤΗΣ ΤΣΑΠΑΡΑΣ" userId="14c29a0b-fba8-4de1-ba9f-ce710cf39d77" providerId="ADAL" clId="{F4EE6D92-9294-4613-A4B4-485217F1638A}" dt="2023-01-25T12:05:05.928" v="52" actId="20577"/>
        <pc:sldMkLst>
          <pc:docMk/>
          <pc:sldMk cId="1815087074" sldId="674"/>
        </pc:sldMkLst>
        <pc:spChg chg="mod">
          <ac:chgData name="ΠΑΝΑΓΙΩΤΗΣ ΤΣΑΠΑΡΑΣ" userId="14c29a0b-fba8-4de1-ba9f-ce710cf39d77" providerId="ADAL" clId="{F4EE6D92-9294-4613-A4B4-485217F1638A}" dt="2023-01-25T12:05:05.928" v="52" actId="20577"/>
          <ac:spMkLst>
            <pc:docMk/>
            <pc:sldMk cId="1815087074" sldId="674"/>
            <ac:spMk id="7" creationId="{00000000-0000-0000-0000-000000000000}"/>
          </ac:spMkLst>
        </pc:spChg>
      </pc:sldChg>
      <pc:sldChg chg="add">
        <pc:chgData name="ΠΑΝΑΓΙΩΤΗΣ ΤΣΑΠΑΡΑΣ" userId="14c29a0b-fba8-4de1-ba9f-ce710cf39d77" providerId="ADAL" clId="{F4EE6D92-9294-4613-A4B4-485217F1638A}" dt="2022-12-08T09:51:55.697" v="0"/>
        <pc:sldMkLst>
          <pc:docMk/>
          <pc:sldMk cId="1639165519" sldId="795"/>
        </pc:sldMkLst>
      </pc:sldChg>
      <pc:sldChg chg="add">
        <pc:chgData name="ΠΑΝΑΓΙΩΤΗΣ ΤΣΑΠΑΡΑΣ" userId="14c29a0b-fba8-4de1-ba9f-ce710cf39d77" providerId="ADAL" clId="{F4EE6D92-9294-4613-A4B4-485217F1638A}" dt="2022-12-08T09:51:55.697" v="0"/>
        <pc:sldMkLst>
          <pc:docMk/>
          <pc:sldMk cId="1790855428" sldId="797"/>
        </pc:sldMkLst>
      </pc:sldChg>
      <pc:sldChg chg="add">
        <pc:chgData name="ΠΑΝΑΓΙΩΤΗΣ ΤΣΑΠΑΡΑΣ" userId="14c29a0b-fba8-4de1-ba9f-ce710cf39d77" providerId="ADAL" clId="{F4EE6D92-9294-4613-A4B4-485217F1638A}" dt="2022-12-08T09:51:55.697" v="0"/>
        <pc:sldMkLst>
          <pc:docMk/>
          <pc:sldMk cId="753079478" sldId="798"/>
        </pc:sldMkLst>
      </pc:sldChg>
      <pc:sldChg chg="add">
        <pc:chgData name="ΠΑΝΑΓΙΩΤΗΣ ΤΣΑΠΑΡΑΣ" userId="14c29a0b-fba8-4de1-ba9f-ce710cf39d77" providerId="ADAL" clId="{F4EE6D92-9294-4613-A4B4-485217F1638A}" dt="2022-12-08T09:51:55.697" v="0"/>
        <pc:sldMkLst>
          <pc:docMk/>
          <pc:sldMk cId="4105493578" sldId="799"/>
        </pc:sldMkLst>
      </pc:sldChg>
      <pc:sldChg chg="add">
        <pc:chgData name="ΠΑΝΑΓΙΩΤΗΣ ΤΣΑΠΑΡΑΣ" userId="14c29a0b-fba8-4de1-ba9f-ce710cf39d77" providerId="ADAL" clId="{F4EE6D92-9294-4613-A4B4-485217F1638A}" dt="2022-12-08T09:51:55.697" v="0"/>
        <pc:sldMkLst>
          <pc:docMk/>
          <pc:sldMk cId="4180304257" sldId="800"/>
        </pc:sldMkLst>
      </pc:sldChg>
      <pc:sldChg chg="add">
        <pc:chgData name="ΠΑΝΑΓΙΩΤΗΣ ΤΣΑΠΑΡΑΣ" userId="14c29a0b-fba8-4de1-ba9f-ce710cf39d77" providerId="ADAL" clId="{F4EE6D92-9294-4613-A4B4-485217F1638A}" dt="2022-12-08T09:51:55.697" v="0"/>
        <pc:sldMkLst>
          <pc:docMk/>
          <pc:sldMk cId="655054972" sldId="801"/>
        </pc:sldMkLst>
      </pc:sldChg>
      <pc:sldChg chg="add">
        <pc:chgData name="ΠΑΝΑΓΙΩΤΗΣ ΤΣΑΠΑΡΑΣ" userId="14c29a0b-fba8-4de1-ba9f-ce710cf39d77" providerId="ADAL" clId="{F4EE6D92-9294-4613-A4B4-485217F1638A}" dt="2022-12-08T09:51:55.697" v="0"/>
        <pc:sldMkLst>
          <pc:docMk/>
          <pc:sldMk cId="3184586983" sldId="802"/>
        </pc:sldMkLst>
      </pc:sldChg>
      <pc:sldChg chg="add">
        <pc:chgData name="ΠΑΝΑΓΙΩΤΗΣ ΤΣΑΠΑΡΑΣ" userId="14c29a0b-fba8-4de1-ba9f-ce710cf39d77" providerId="ADAL" clId="{F4EE6D92-9294-4613-A4B4-485217F1638A}" dt="2022-12-08T09:51:55.697" v="0"/>
        <pc:sldMkLst>
          <pc:docMk/>
          <pc:sldMk cId="402684105" sldId="803"/>
        </pc:sldMkLst>
      </pc:sldChg>
      <pc:sldChg chg="add">
        <pc:chgData name="ΠΑΝΑΓΙΩΤΗΣ ΤΣΑΠΑΡΑΣ" userId="14c29a0b-fba8-4de1-ba9f-ce710cf39d77" providerId="ADAL" clId="{F4EE6D92-9294-4613-A4B4-485217F1638A}" dt="2022-12-08T09:51:55.697" v="0"/>
        <pc:sldMkLst>
          <pc:docMk/>
          <pc:sldMk cId="3480288881" sldId="806"/>
        </pc:sldMkLst>
      </pc:sldChg>
      <pc:sldChg chg="add">
        <pc:chgData name="ΠΑΝΑΓΙΩΤΗΣ ΤΣΑΠΑΡΑΣ" userId="14c29a0b-fba8-4de1-ba9f-ce710cf39d77" providerId="ADAL" clId="{F4EE6D92-9294-4613-A4B4-485217F1638A}" dt="2022-12-08T09:51:55.697" v="0"/>
        <pc:sldMkLst>
          <pc:docMk/>
          <pc:sldMk cId="1084895185" sldId="810"/>
        </pc:sldMkLst>
      </pc:sldChg>
      <pc:sldChg chg="add">
        <pc:chgData name="ΠΑΝΑΓΙΩΤΗΣ ΤΣΑΠΑΡΑΣ" userId="14c29a0b-fba8-4de1-ba9f-ce710cf39d77" providerId="ADAL" clId="{F4EE6D92-9294-4613-A4B4-485217F1638A}" dt="2022-12-08T09:51:55.697" v="0"/>
        <pc:sldMkLst>
          <pc:docMk/>
          <pc:sldMk cId="64767242" sldId="811"/>
        </pc:sldMkLst>
      </pc:sldChg>
      <pc:sldChg chg="add">
        <pc:chgData name="ΠΑΝΑΓΙΩΤΗΣ ΤΣΑΠΑΡΑΣ" userId="14c29a0b-fba8-4de1-ba9f-ce710cf39d77" providerId="ADAL" clId="{F4EE6D92-9294-4613-A4B4-485217F1638A}" dt="2022-12-08T09:51:55.697" v="0"/>
        <pc:sldMkLst>
          <pc:docMk/>
          <pc:sldMk cId="3241401051" sldId="812"/>
        </pc:sldMkLst>
      </pc:sldChg>
      <pc:sldChg chg="add">
        <pc:chgData name="ΠΑΝΑΓΙΩΤΗΣ ΤΣΑΠΑΡΑΣ" userId="14c29a0b-fba8-4de1-ba9f-ce710cf39d77" providerId="ADAL" clId="{F4EE6D92-9294-4613-A4B4-485217F1638A}" dt="2022-12-08T09:51:55.697" v="0"/>
        <pc:sldMkLst>
          <pc:docMk/>
          <pc:sldMk cId="2512432344" sldId="813"/>
        </pc:sldMkLst>
      </pc:sldChg>
      <pc:sldChg chg="add">
        <pc:chgData name="ΠΑΝΑΓΙΩΤΗΣ ΤΣΑΠΑΡΑΣ" userId="14c29a0b-fba8-4de1-ba9f-ce710cf39d77" providerId="ADAL" clId="{F4EE6D92-9294-4613-A4B4-485217F1638A}" dt="2022-12-08T09:51:55.697" v="0"/>
        <pc:sldMkLst>
          <pc:docMk/>
          <pc:sldMk cId="1645361903" sldId="814"/>
        </pc:sldMkLst>
      </pc:sldChg>
      <pc:sldChg chg="add">
        <pc:chgData name="ΠΑΝΑΓΙΩΤΗΣ ΤΣΑΠΑΡΑΣ" userId="14c29a0b-fba8-4de1-ba9f-ce710cf39d77" providerId="ADAL" clId="{F4EE6D92-9294-4613-A4B4-485217F1638A}" dt="2022-12-08T09:51:55.697" v="0"/>
        <pc:sldMkLst>
          <pc:docMk/>
          <pc:sldMk cId="3487110963" sldId="817"/>
        </pc:sldMkLst>
      </pc:sldChg>
      <pc:sldChg chg="add">
        <pc:chgData name="ΠΑΝΑΓΙΩΤΗΣ ΤΣΑΠΑΡΑΣ" userId="14c29a0b-fba8-4de1-ba9f-ce710cf39d77" providerId="ADAL" clId="{F4EE6D92-9294-4613-A4B4-485217F1638A}" dt="2022-12-08T09:51:55.697" v="0"/>
        <pc:sldMkLst>
          <pc:docMk/>
          <pc:sldMk cId="1759117729" sldId="827"/>
        </pc:sldMkLst>
      </pc:sldChg>
      <pc:sldChg chg="modSp mod">
        <pc:chgData name="ΠΑΝΑΓΙΩΤΗΣ ΤΣΑΠΑΡΑΣ" userId="14c29a0b-fba8-4de1-ba9f-ce710cf39d77" providerId="ADAL" clId="{F4EE6D92-9294-4613-A4B4-485217F1638A}" dt="2022-12-08T09:51:57.407" v="1" actId="27636"/>
        <pc:sldMkLst>
          <pc:docMk/>
          <pc:sldMk cId="4064156024" sldId="869"/>
        </pc:sldMkLst>
        <pc:spChg chg="mod">
          <ac:chgData name="ΠΑΝΑΓΙΩΤΗΣ ΤΣΑΠΑΡΑΣ" userId="14c29a0b-fba8-4de1-ba9f-ce710cf39d77" providerId="ADAL" clId="{F4EE6D92-9294-4613-A4B4-485217F1638A}" dt="2022-12-08T09:51:57.407" v="1" actId="27636"/>
          <ac:spMkLst>
            <pc:docMk/>
            <pc:sldMk cId="4064156024" sldId="869"/>
            <ac:spMk id="3" creationId="{0D373FCD-0203-42B3-A176-33D522F440D6}"/>
          </ac:spMkLst>
        </pc:spChg>
      </pc:sldChg>
      <pc:sldChg chg="add">
        <pc:chgData name="ΠΑΝΑΓΙΩΤΗΣ ΤΣΑΠΑΡΑΣ" userId="14c29a0b-fba8-4de1-ba9f-ce710cf39d77" providerId="ADAL" clId="{F4EE6D92-9294-4613-A4B4-485217F1638A}" dt="2022-12-08T09:51:55.697" v="0"/>
        <pc:sldMkLst>
          <pc:docMk/>
          <pc:sldMk cId="804112949" sldId="978"/>
        </pc:sldMkLst>
      </pc:sldChg>
      <pc:sldChg chg="add">
        <pc:chgData name="ΠΑΝΑΓΙΩΤΗΣ ΤΣΑΠΑΡΑΣ" userId="14c29a0b-fba8-4de1-ba9f-ce710cf39d77" providerId="ADAL" clId="{F4EE6D92-9294-4613-A4B4-485217F1638A}" dt="2022-12-08T09:51:55.697" v="0"/>
        <pc:sldMkLst>
          <pc:docMk/>
          <pc:sldMk cId="310793245" sldId="979"/>
        </pc:sldMkLst>
      </pc:sldChg>
      <pc:sldChg chg="add">
        <pc:chgData name="ΠΑΝΑΓΙΩΤΗΣ ΤΣΑΠΑΡΑΣ" userId="14c29a0b-fba8-4de1-ba9f-ce710cf39d77" providerId="ADAL" clId="{F4EE6D92-9294-4613-A4B4-485217F1638A}" dt="2022-12-08T09:51:55.697" v="0"/>
        <pc:sldMkLst>
          <pc:docMk/>
          <pc:sldMk cId="0" sldId="980"/>
        </pc:sldMkLst>
      </pc:sldChg>
      <pc:sldChg chg="add">
        <pc:chgData name="ΠΑΝΑΓΙΩΤΗΣ ΤΣΑΠΑΡΑΣ" userId="14c29a0b-fba8-4de1-ba9f-ce710cf39d77" providerId="ADAL" clId="{F4EE6D92-9294-4613-A4B4-485217F1638A}" dt="2022-12-08T09:51:55.697" v="0"/>
        <pc:sldMkLst>
          <pc:docMk/>
          <pc:sldMk cId="0" sldId="981"/>
        </pc:sldMkLst>
      </pc:sldChg>
      <pc:sldChg chg="add">
        <pc:chgData name="ΠΑΝΑΓΙΩΤΗΣ ΤΣΑΠΑΡΑΣ" userId="14c29a0b-fba8-4de1-ba9f-ce710cf39d77" providerId="ADAL" clId="{F4EE6D92-9294-4613-A4B4-485217F1638A}" dt="2022-12-08T09:51:55.697" v="0"/>
        <pc:sldMkLst>
          <pc:docMk/>
          <pc:sldMk cId="0" sldId="982"/>
        </pc:sldMkLst>
      </pc:sldChg>
      <pc:sldChg chg="add">
        <pc:chgData name="ΠΑΝΑΓΙΩΤΗΣ ΤΣΑΠΑΡΑΣ" userId="14c29a0b-fba8-4de1-ba9f-ce710cf39d77" providerId="ADAL" clId="{F4EE6D92-9294-4613-A4B4-485217F1638A}" dt="2022-12-08T09:51:55.697" v="0"/>
        <pc:sldMkLst>
          <pc:docMk/>
          <pc:sldMk cId="0" sldId="983"/>
        </pc:sldMkLst>
      </pc:sldChg>
      <pc:sldChg chg="add">
        <pc:chgData name="ΠΑΝΑΓΙΩΤΗΣ ΤΣΑΠΑΡΑΣ" userId="14c29a0b-fba8-4de1-ba9f-ce710cf39d77" providerId="ADAL" clId="{F4EE6D92-9294-4613-A4B4-485217F1638A}" dt="2022-12-08T09:51:55.697" v="0"/>
        <pc:sldMkLst>
          <pc:docMk/>
          <pc:sldMk cId="0" sldId="984"/>
        </pc:sldMkLst>
      </pc:sldChg>
      <pc:sldChg chg="add">
        <pc:chgData name="ΠΑΝΑΓΙΩΤΗΣ ΤΣΑΠΑΡΑΣ" userId="14c29a0b-fba8-4de1-ba9f-ce710cf39d77" providerId="ADAL" clId="{F4EE6D92-9294-4613-A4B4-485217F1638A}" dt="2022-12-08T09:51:55.697" v="0"/>
        <pc:sldMkLst>
          <pc:docMk/>
          <pc:sldMk cId="0" sldId="985"/>
        </pc:sldMkLst>
      </pc:sldChg>
      <pc:sldChg chg="add">
        <pc:chgData name="ΠΑΝΑΓΙΩΤΗΣ ΤΣΑΠΑΡΑΣ" userId="14c29a0b-fba8-4de1-ba9f-ce710cf39d77" providerId="ADAL" clId="{F4EE6D92-9294-4613-A4B4-485217F1638A}" dt="2022-12-08T09:51:55.697" v="0"/>
        <pc:sldMkLst>
          <pc:docMk/>
          <pc:sldMk cId="2922354304" sldId="986"/>
        </pc:sldMkLst>
      </pc:sldChg>
      <pc:sldChg chg="add">
        <pc:chgData name="ΠΑΝΑΓΙΩΤΗΣ ΤΣΑΠΑΡΑΣ" userId="14c29a0b-fba8-4de1-ba9f-ce710cf39d77" providerId="ADAL" clId="{F4EE6D92-9294-4613-A4B4-485217F1638A}" dt="2022-12-08T09:51:55.697" v="0"/>
        <pc:sldMkLst>
          <pc:docMk/>
          <pc:sldMk cId="0" sldId="987"/>
        </pc:sldMkLst>
      </pc:sldChg>
      <pc:sldChg chg="add">
        <pc:chgData name="ΠΑΝΑΓΙΩΤΗΣ ΤΣΑΠΑΡΑΣ" userId="14c29a0b-fba8-4de1-ba9f-ce710cf39d77" providerId="ADAL" clId="{F4EE6D92-9294-4613-A4B4-485217F1638A}" dt="2022-12-08T09:51:55.697" v="0"/>
        <pc:sldMkLst>
          <pc:docMk/>
          <pc:sldMk cId="0" sldId="988"/>
        </pc:sldMkLst>
      </pc:sldChg>
      <pc:sldChg chg="add">
        <pc:chgData name="ΠΑΝΑΓΙΩΤΗΣ ΤΣΑΠΑΡΑΣ" userId="14c29a0b-fba8-4de1-ba9f-ce710cf39d77" providerId="ADAL" clId="{F4EE6D92-9294-4613-A4B4-485217F1638A}" dt="2022-12-08T09:51:55.697" v="0"/>
        <pc:sldMkLst>
          <pc:docMk/>
          <pc:sldMk cId="0" sldId="989"/>
        </pc:sldMkLst>
      </pc:sldChg>
      <pc:sldChg chg="add">
        <pc:chgData name="ΠΑΝΑΓΙΩΤΗΣ ΤΣΑΠΑΡΑΣ" userId="14c29a0b-fba8-4de1-ba9f-ce710cf39d77" providerId="ADAL" clId="{F4EE6D92-9294-4613-A4B4-485217F1638A}" dt="2022-12-08T09:51:55.697" v="0"/>
        <pc:sldMkLst>
          <pc:docMk/>
          <pc:sldMk cId="2332635575" sldId="990"/>
        </pc:sldMkLst>
      </pc:sldChg>
      <pc:sldChg chg="add">
        <pc:chgData name="ΠΑΝΑΓΙΩΤΗΣ ΤΣΑΠΑΡΑΣ" userId="14c29a0b-fba8-4de1-ba9f-ce710cf39d77" providerId="ADAL" clId="{F4EE6D92-9294-4613-A4B4-485217F1638A}" dt="2022-12-08T09:51:55.697" v="0"/>
        <pc:sldMkLst>
          <pc:docMk/>
          <pc:sldMk cId="239683742" sldId="991"/>
        </pc:sldMkLst>
      </pc:sldChg>
      <pc:sldChg chg="add">
        <pc:chgData name="ΠΑΝΑΓΙΩΤΗΣ ΤΣΑΠΑΡΑΣ" userId="14c29a0b-fba8-4de1-ba9f-ce710cf39d77" providerId="ADAL" clId="{F4EE6D92-9294-4613-A4B4-485217F1638A}" dt="2022-12-08T09:51:55.697" v="0"/>
        <pc:sldMkLst>
          <pc:docMk/>
          <pc:sldMk cId="2069208511" sldId="992"/>
        </pc:sldMkLst>
      </pc:sldChg>
      <pc:sldChg chg="add">
        <pc:chgData name="ΠΑΝΑΓΙΩΤΗΣ ΤΣΑΠΑΡΑΣ" userId="14c29a0b-fba8-4de1-ba9f-ce710cf39d77" providerId="ADAL" clId="{F4EE6D92-9294-4613-A4B4-485217F1638A}" dt="2022-12-08T09:51:55.697" v="0"/>
        <pc:sldMkLst>
          <pc:docMk/>
          <pc:sldMk cId="1814722364" sldId="993"/>
        </pc:sldMkLst>
      </pc:sldChg>
      <pc:sldChg chg="add">
        <pc:chgData name="ΠΑΝΑΓΙΩΤΗΣ ΤΣΑΠΑΡΑΣ" userId="14c29a0b-fba8-4de1-ba9f-ce710cf39d77" providerId="ADAL" clId="{F4EE6D92-9294-4613-A4B4-485217F1638A}" dt="2022-12-08T09:51:55.697" v="0"/>
        <pc:sldMkLst>
          <pc:docMk/>
          <pc:sldMk cId="1145843146" sldId="994"/>
        </pc:sldMkLst>
      </pc:sldChg>
      <pc:sldChg chg="add">
        <pc:chgData name="ΠΑΝΑΓΙΩΤΗΣ ΤΣΑΠΑΡΑΣ" userId="14c29a0b-fba8-4de1-ba9f-ce710cf39d77" providerId="ADAL" clId="{F4EE6D92-9294-4613-A4B4-485217F1638A}" dt="2022-12-08T09:51:55.697" v="0"/>
        <pc:sldMkLst>
          <pc:docMk/>
          <pc:sldMk cId="304125731" sldId="995"/>
        </pc:sldMkLst>
      </pc:sldChg>
      <pc:sldChg chg="add">
        <pc:chgData name="ΠΑΝΑΓΙΩΤΗΣ ΤΣΑΠΑΡΑΣ" userId="14c29a0b-fba8-4de1-ba9f-ce710cf39d77" providerId="ADAL" clId="{F4EE6D92-9294-4613-A4B4-485217F1638A}" dt="2022-12-08T09:51:55.697" v="0"/>
        <pc:sldMkLst>
          <pc:docMk/>
          <pc:sldMk cId="1837513749" sldId="996"/>
        </pc:sldMkLst>
      </pc:sldChg>
      <pc:sldChg chg="add">
        <pc:chgData name="ΠΑΝΑΓΙΩΤΗΣ ΤΣΑΠΑΡΑΣ" userId="14c29a0b-fba8-4de1-ba9f-ce710cf39d77" providerId="ADAL" clId="{F4EE6D92-9294-4613-A4B4-485217F1638A}" dt="2022-12-08T09:51:55.697" v="0"/>
        <pc:sldMkLst>
          <pc:docMk/>
          <pc:sldMk cId="2172010537" sldId="1004"/>
        </pc:sldMkLst>
      </pc:sldChg>
      <pc:sldChg chg="add">
        <pc:chgData name="ΠΑΝΑΓΙΩΤΗΣ ΤΣΑΠΑΡΑΣ" userId="14c29a0b-fba8-4de1-ba9f-ce710cf39d77" providerId="ADAL" clId="{F4EE6D92-9294-4613-A4B4-485217F1638A}" dt="2022-12-08T09:51:55.697" v="0"/>
        <pc:sldMkLst>
          <pc:docMk/>
          <pc:sldMk cId="305636989" sldId="1005"/>
        </pc:sldMkLst>
      </pc:sldChg>
      <pc:sldChg chg="add">
        <pc:chgData name="ΠΑΝΑΓΙΩΤΗΣ ΤΣΑΠΑΡΑΣ" userId="14c29a0b-fba8-4de1-ba9f-ce710cf39d77" providerId="ADAL" clId="{F4EE6D92-9294-4613-A4B4-485217F1638A}" dt="2022-12-08T09:51:55.697" v="0"/>
        <pc:sldMkLst>
          <pc:docMk/>
          <pc:sldMk cId="1431419379" sldId="1006"/>
        </pc:sldMkLst>
      </pc:sldChg>
      <pc:sldChg chg="add">
        <pc:chgData name="ΠΑΝΑΓΙΩΤΗΣ ΤΣΑΠΑΡΑΣ" userId="14c29a0b-fba8-4de1-ba9f-ce710cf39d77" providerId="ADAL" clId="{F4EE6D92-9294-4613-A4B4-485217F1638A}" dt="2022-12-08T09:51:55.697" v="0"/>
        <pc:sldMkLst>
          <pc:docMk/>
          <pc:sldMk cId="620145550" sldId="1007"/>
        </pc:sldMkLst>
      </pc:sldChg>
      <pc:sldChg chg="add">
        <pc:chgData name="ΠΑΝΑΓΙΩΤΗΣ ΤΣΑΠΑΡΑΣ" userId="14c29a0b-fba8-4de1-ba9f-ce710cf39d77" providerId="ADAL" clId="{F4EE6D92-9294-4613-A4B4-485217F1638A}" dt="2022-12-08T09:51:55.697" v="0"/>
        <pc:sldMkLst>
          <pc:docMk/>
          <pc:sldMk cId="1719354400" sldId="1008"/>
        </pc:sldMkLst>
      </pc:sldChg>
      <pc:sldChg chg="add">
        <pc:chgData name="ΠΑΝΑΓΙΩΤΗΣ ΤΣΑΠΑΡΑΣ" userId="14c29a0b-fba8-4de1-ba9f-ce710cf39d77" providerId="ADAL" clId="{F4EE6D92-9294-4613-A4B4-485217F1638A}" dt="2022-12-08T09:51:55.697" v="0"/>
        <pc:sldMkLst>
          <pc:docMk/>
          <pc:sldMk cId="2504572632" sldId="10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12/11/2023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2ABF5E-119C-40D0-9F75-E2458688F62F}" type="slidenum">
              <a:rPr lang="en-US" smtClean="0"/>
              <a:t>4</a:t>
            </a:fld>
            <a:endParaRPr lang="en-US"/>
          </a:p>
        </p:txBody>
      </p:sp>
    </p:spTree>
    <p:extLst>
      <p:ext uri="{BB962C8B-B14F-4D97-AF65-F5344CB8AC3E}">
        <p14:creationId xmlns:p14="http://schemas.microsoft.com/office/powerpoint/2010/main" val="103585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p:spPr>
        <p:txBody>
          <a:bodyPr/>
          <a:lstStyle/>
          <a:p>
            <a:pPr>
              <a:buFont typeface="Calibri" pitchFamily="34" charset="0"/>
              <a:buNone/>
            </a:pPr>
            <a:fld id="{F259F7AF-06FE-4BDB-BD30-B97F03CDD51C}" type="slidenum">
              <a:rPr lang="en-US" smtClean="0">
                <a:latin typeface="Calibri" pitchFamily="34" charset="0"/>
                <a:ea typeface="DejaVu LGC Sans"/>
                <a:cs typeface="DejaVu LGC Sans"/>
              </a:rPr>
              <a:pPr>
                <a:buFont typeface="Calibri" pitchFamily="34" charset="0"/>
                <a:buNone/>
              </a:pPr>
              <a:t>24</a:t>
            </a:fld>
            <a:endParaRPr lang="en-US">
              <a:latin typeface="Calibri" pitchFamily="34" charset="0"/>
              <a:ea typeface="DejaVu LGC Sans"/>
              <a:cs typeface="DejaVu LGC Sans"/>
            </a:endParaRPr>
          </a:p>
        </p:txBody>
      </p:sp>
      <p:sp>
        <p:nvSpPr>
          <p:cNvPr id="52227" name="Rectangle 2"/>
          <p:cNvSpPr>
            <a:spLocks noGrp="1" noRot="1" noChangeAspect="1" noChangeArrowheads="1" noTextEdit="1"/>
          </p:cNvSpPr>
          <p:nvPr>
            <p:ph type="sldImg"/>
          </p:nvPr>
        </p:nvSpPr>
        <p:spPr>
          <a:xfrm>
            <a:off x="381000" y="685800"/>
            <a:ext cx="6096000" cy="3429000"/>
          </a:xfrm>
          <a:ln/>
        </p:spPr>
      </p:sp>
      <p:sp>
        <p:nvSpPr>
          <p:cNvPr id="52228"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3223823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p:spPr>
        <p:txBody>
          <a:bodyPr/>
          <a:lstStyle/>
          <a:p>
            <a:pPr>
              <a:buFont typeface="Calibri" pitchFamily="34" charset="0"/>
              <a:buNone/>
            </a:pPr>
            <a:fld id="{27F86DBC-9074-431C-AB33-99473EE12A17}" type="slidenum">
              <a:rPr lang="en-US" smtClean="0">
                <a:latin typeface="Calibri" pitchFamily="34" charset="0"/>
                <a:ea typeface="DejaVu LGC Sans"/>
                <a:cs typeface="DejaVu LGC Sans"/>
              </a:rPr>
              <a:pPr>
                <a:buFont typeface="Calibri" pitchFamily="34" charset="0"/>
                <a:buNone/>
              </a:pPr>
              <a:t>38</a:t>
            </a:fld>
            <a:endParaRPr lang="en-US">
              <a:latin typeface="Calibri" pitchFamily="34" charset="0"/>
              <a:ea typeface="DejaVu LGC Sans"/>
              <a:cs typeface="DejaVu LGC Sans"/>
            </a:endParaRPr>
          </a:p>
        </p:txBody>
      </p:sp>
      <p:sp>
        <p:nvSpPr>
          <p:cNvPr id="58371" name="Rectangle 2"/>
          <p:cNvSpPr>
            <a:spLocks noGrp="1" noRot="1" noChangeAspect="1" noChangeArrowheads="1" noTextEdit="1"/>
          </p:cNvSpPr>
          <p:nvPr>
            <p:ph type="sldImg"/>
          </p:nvPr>
        </p:nvSpPr>
        <p:spPr>
          <a:xfrm>
            <a:off x="381000" y="685800"/>
            <a:ext cx="6096000" cy="3429000"/>
          </a:xfrm>
          <a:ln/>
        </p:spPr>
      </p:sp>
      <p:sp>
        <p:nvSpPr>
          <p:cNvPr id="58372"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638901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pPr>
              <a:buFont typeface="Calibri" pitchFamily="34" charset="0"/>
              <a:buNone/>
            </a:pPr>
            <a:fld id="{C3BFBDD2-41DB-45AD-95F0-2B4146935D89}" type="slidenum">
              <a:rPr lang="en-US" smtClean="0">
                <a:latin typeface="Calibri" pitchFamily="34" charset="0"/>
                <a:ea typeface="DejaVu LGC Sans"/>
                <a:cs typeface="DejaVu LGC Sans"/>
              </a:rPr>
              <a:pPr>
                <a:buFont typeface="Calibri" pitchFamily="34" charset="0"/>
                <a:buNone/>
              </a:pPr>
              <a:t>47</a:t>
            </a:fld>
            <a:endParaRPr lang="en-US">
              <a:latin typeface="Calibri" pitchFamily="34" charset="0"/>
              <a:ea typeface="DejaVu LGC Sans"/>
              <a:cs typeface="DejaVu LGC Sans"/>
            </a:endParaRPr>
          </a:p>
        </p:txBody>
      </p:sp>
      <p:sp>
        <p:nvSpPr>
          <p:cNvPr id="57347" name="Rectangle 2"/>
          <p:cNvSpPr>
            <a:spLocks noGrp="1" noRot="1" noChangeAspect="1" noChangeArrowheads="1" noTextEdit="1"/>
          </p:cNvSpPr>
          <p:nvPr>
            <p:ph type="sldImg"/>
          </p:nvPr>
        </p:nvSpPr>
        <p:spPr>
          <a:xfrm>
            <a:off x="381000" y="685800"/>
            <a:ext cx="6096000" cy="3429000"/>
          </a:xfrm>
          <a:ln/>
        </p:spPr>
      </p:sp>
      <p:sp>
        <p:nvSpPr>
          <p:cNvPr id="57348"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3199335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p>
        </p:txBody>
      </p:sp>
    </p:spTree>
    <p:extLst>
      <p:ext uri="{BB962C8B-B14F-4D97-AF65-F5344CB8AC3E}">
        <p14:creationId xmlns:p14="http://schemas.microsoft.com/office/powerpoint/2010/main" val="543066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73075" y="728663"/>
            <a:ext cx="6372225" cy="3584575"/>
          </a:xfrm>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4820" name="Slide Number Placeholder 3"/>
          <p:cNvSpPr>
            <a:spLocks noGrp="1"/>
          </p:cNvSpPr>
          <p:nvPr>
            <p:ph type="sldNum" sz="quarter" idx="4294967295"/>
          </p:nvPr>
        </p:nvSpPr>
        <p:spPr bwMode="auto">
          <a:xfrm>
            <a:off x="4143375" y="9120189"/>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3" tIns="47866" rIns="95733" bIns="47866"/>
          <a:lstStyle>
            <a:lvl1pPr>
              <a:defRPr sz="1300" b="1">
                <a:solidFill>
                  <a:schemeClr val="tx1"/>
                </a:solidFill>
                <a:latin typeface="Arial" charset="0"/>
              </a:defRPr>
            </a:lvl1pPr>
            <a:lvl2pPr marL="742842" indent="-285708">
              <a:defRPr sz="1300" b="1">
                <a:solidFill>
                  <a:schemeClr val="tx1"/>
                </a:solidFill>
                <a:latin typeface="Arial" charset="0"/>
              </a:defRPr>
            </a:lvl2pPr>
            <a:lvl3pPr marL="1142833" indent="-228567">
              <a:defRPr sz="1300" b="1">
                <a:solidFill>
                  <a:schemeClr val="tx1"/>
                </a:solidFill>
                <a:latin typeface="Arial" charset="0"/>
              </a:defRPr>
            </a:lvl3pPr>
            <a:lvl4pPr marL="1599966" indent="-228567">
              <a:defRPr sz="1300" b="1">
                <a:solidFill>
                  <a:schemeClr val="tx1"/>
                </a:solidFill>
                <a:latin typeface="Arial" charset="0"/>
              </a:defRPr>
            </a:lvl4pPr>
            <a:lvl5pPr marL="2057099" indent="-228567">
              <a:defRPr sz="1300" b="1">
                <a:solidFill>
                  <a:schemeClr val="tx1"/>
                </a:solidFill>
                <a:latin typeface="Arial" charset="0"/>
              </a:defRPr>
            </a:lvl5pPr>
            <a:lvl6pPr marL="2514232" indent="-228567" eaLnBrk="0" fontAlgn="base" hangingPunct="0">
              <a:spcBef>
                <a:spcPct val="0"/>
              </a:spcBef>
              <a:spcAft>
                <a:spcPct val="0"/>
              </a:spcAft>
              <a:defRPr sz="1300" b="1">
                <a:solidFill>
                  <a:schemeClr val="tx1"/>
                </a:solidFill>
                <a:latin typeface="Arial" charset="0"/>
              </a:defRPr>
            </a:lvl6pPr>
            <a:lvl7pPr marL="2971365" indent="-228567" eaLnBrk="0" fontAlgn="base" hangingPunct="0">
              <a:spcBef>
                <a:spcPct val="0"/>
              </a:spcBef>
              <a:spcAft>
                <a:spcPct val="0"/>
              </a:spcAft>
              <a:defRPr sz="1300" b="1">
                <a:solidFill>
                  <a:schemeClr val="tx1"/>
                </a:solidFill>
                <a:latin typeface="Arial" charset="0"/>
              </a:defRPr>
            </a:lvl7pPr>
            <a:lvl8pPr marL="3428497" indent="-228567" eaLnBrk="0" fontAlgn="base" hangingPunct="0">
              <a:spcBef>
                <a:spcPct val="0"/>
              </a:spcBef>
              <a:spcAft>
                <a:spcPct val="0"/>
              </a:spcAft>
              <a:defRPr sz="1300" b="1">
                <a:solidFill>
                  <a:schemeClr val="tx1"/>
                </a:solidFill>
                <a:latin typeface="Arial" charset="0"/>
              </a:defRPr>
            </a:lvl8pPr>
            <a:lvl9pPr marL="3885630" indent="-228567" eaLnBrk="0" fontAlgn="base" hangingPunct="0">
              <a:spcBef>
                <a:spcPct val="0"/>
              </a:spcBef>
              <a:spcAft>
                <a:spcPct val="0"/>
              </a:spcAft>
              <a:defRPr sz="1300" b="1">
                <a:solidFill>
                  <a:schemeClr val="tx1"/>
                </a:solidFill>
                <a:latin typeface="Arial" charset="0"/>
              </a:defRPr>
            </a:lvl9pPr>
          </a:lstStyle>
          <a:p>
            <a:pPr eaLnBrk="1" hangingPunct="1"/>
            <a:fld id="{07342238-4519-4CD6-8380-134D011DDBF5}" type="slidenum">
              <a:rPr lang="en-US" altLang="en-US"/>
              <a:pPr eaLnBrk="1" hangingPunct="1"/>
              <a:t>91</a:t>
            </a:fld>
            <a:endParaRPr lang="en-US" altLang="en-US"/>
          </a:p>
        </p:txBody>
      </p:sp>
    </p:spTree>
    <p:extLst>
      <p:ext uri="{BB962C8B-B14F-4D97-AF65-F5344CB8AC3E}">
        <p14:creationId xmlns:p14="http://schemas.microsoft.com/office/powerpoint/2010/main" val="773910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TPR = sensitivity</a:t>
            </a:r>
          </a:p>
          <a:p>
            <a:r>
              <a:rPr lang="en-US"/>
              <a:t>FPR</a:t>
            </a:r>
            <a:r>
              <a:rPr lang="en-US" baseline="0"/>
              <a:t> = 1- selectivity</a:t>
            </a:r>
            <a:endParaRPr lang="en-US"/>
          </a:p>
        </p:txBody>
      </p:sp>
      <p:sp>
        <p:nvSpPr>
          <p:cNvPr id="4" name="Slide Number Placeholder 3"/>
          <p:cNvSpPr>
            <a:spLocks noGrp="1"/>
          </p:cNvSpPr>
          <p:nvPr>
            <p:ph type="sldNum" sz="quarter" idx="10"/>
          </p:nvPr>
        </p:nvSpPr>
        <p:spPr/>
        <p:txBody>
          <a:bodyPr/>
          <a:lstStyle/>
          <a:p>
            <a:fld id="{CD2ABF5E-119C-40D0-9F75-E2458688F62F}" type="slidenum">
              <a:rPr lang="en-US" smtClean="0"/>
              <a:t>92</a:t>
            </a:fld>
            <a:endParaRPr lang="en-US"/>
          </a:p>
        </p:txBody>
      </p:sp>
    </p:spTree>
    <p:extLst>
      <p:ext uri="{BB962C8B-B14F-4D97-AF65-F5344CB8AC3E}">
        <p14:creationId xmlns:p14="http://schemas.microsoft.com/office/powerpoint/2010/main" val="366955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Random guessing</a:t>
            </a:r>
            <a:r>
              <a:rPr lang="en-US" baseline="0"/>
              <a:t> = Each record is classified to positive class with probability p</a:t>
            </a:r>
            <a:endParaRPr lang="en-US"/>
          </a:p>
        </p:txBody>
      </p:sp>
      <p:sp>
        <p:nvSpPr>
          <p:cNvPr id="4" name="Slide Number Placeholder 3"/>
          <p:cNvSpPr>
            <a:spLocks noGrp="1"/>
          </p:cNvSpPr>
          <p:nvPr>
            <p:ph type="sldNum" sz="quarter" idx="10"/>
          </p:nvPr>
        </p:nvSpPr>
        <p:spPr/>
        <p:txBody>
          <a:bodyPr/>
          <a:lstStyle/>
          <a:p>
            <a:fld id="{CD2ABF5E-119C-40D0-9F75-E2458688F62F}" type="slidenum">
              <a:rPr lang="en-US" smtClean="0"/>
              <a:t>95</a:t>
            </a:fld>
            <a:endParaRPr lang="en-US"/>
          </a:p>
        </p:txBody>
      </p:sp>
    </p:spTree>
    <p:extLst>
      <p:ext uri="{BB962C8B-B14F-4D97-AF65-F5344CB8AC3E}">
        <p14:creationId xmlns:p14="http://schemas.microsoft.com/office/powerpoint/2010/main" val="1122641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D7E345-9BD5-414F-9B98-BE3DCAA5A9BF}"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Text Placeholder 2"/>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pPr>
              <a:defRPr/>
            </a:pPr>
            <a:fld id="{7BD2C3B4-92C9-4193-A1CA-FDE1A82284EA}" type="slidenum">
              <a:rPr lang="en-US" altLang="en-US"/>
              <a:pPr>
                <a:defRPr/>
              </a:pPr>
              <a:t>‹#›</a:t>
            </a:fld>
            <a:endParaRPr lang="en-US" altLang="en-US"/>
          </a:p>
        </p:txBody>
      </p:sp>
    </p:spTree>
    <p:extLst>
      <p:ext uri="{BB962C8B-B14F-4D97-AF65-F5344CB8AC3E}">
        <p14:creationId xmlns:p14="http://schemas.microsoft.com/office/powerpoint/2010/main" val="1073679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11040533" cy="533400"/>
          </a:xfrm>
        </p:spPr>
        <p:txBody>
          <a:bodyPr/>
          <a:lstStyle/>
          <a:p>
            <a:r>
              <a:rPr lang="en-US"/>
              <a:t>Click to edit Master title style</a:t>
            </a:r>
          </a:p>
        </p:txBody>
      </p:sp>
      <p:sp>
        <p:nvSpPr>
          <p:cNvPr id="3" name="Text Placeholder 2"/>
          <p:cNvSpPr>
            <a:spLocks noGrp="1"/>
          </p:cNvSpPr>
          <p:nvPr>
            <p:ph type="body" sz="half" idx="1"/>
          </p:nvPr>
        </p:nvSpPr>
        <p:spPr>
          <a:xfrm>
            <a:off x="548217" y="1143000"/>
            <a:ext cx="5444067"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484" y="1143000"/>
            <a:ext cx="5444067"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484" y="3810000"/>
            <a:ext cx="5444067"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3217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11040533" cy="533400"/>
          </a:xfrm>
        </p:spPr>
        <p:txBody>
          <a:bodyPr/>
          <a:lstStyle/>
          <a:p>
            <a:r>
              <a:rPr lang="en-US"/>
              <a:t>Click to edit Master title style</a:t>
            </a:r>
          </a:p>
        </p:txBody>
      </p:sp>
      <p:sp>
        <p:nvSpPr>
          <p:cNvPr id="3" name="Table Placeholder 2"/>
          <p:cNvSpPr>
            <a:spLocks noGrp="1"/>
          </p:cNvSpPr>
          <p:nvPr>
            <p:ph type="tbl" idx="1"/>
          </p:nvPr>
        </p:nvSpPr>
        <p:spPr>
          <a:xfrm>
            <a:off x="548218" y="1143000"/>
            <a:ext cx="11091333" cy="5181600"/>
          </a:xfrm>
        </p:spPr>
        <p:txBody>
          <a:bodyPr/>
          <a:lstStyle/>
          <a:p>
            <a:endParaRPr lang="en-US"/>
          </a:p>
        </p:txBody>
      </p:sp>
    </p:spTree>
    <p:extLst>
      <p:ext uri="{BB962C8B-B14F-4D97-AF65-F5344CB8AC3E}">
        <p14:creationId xmlns:p14="http://schemas.microsoft.com/office/powerpoint/2010/main" val="138524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l-GR"/>
              <a:t>Χειμώνας 2011</a:t>
            </a:r>
            <a:endParaRPr lang="en-US"/>
          </a:p>
        </p:txBody>
      </p:sp>
      <p:sp>
        <p:nvSpPr>
          <p:cNvPr id="5" name="Footer Placeholder 4"/>
          <p:cNvSpPr>
            <a:spLocks noGrp="1"/>
          </p:cNvSpPr>
          <p:nvPr>
            <p:ph type="ftr" sz="quarter" idx="11"/>
          </p:nvPr>
        </p:nvSpPr>
        <p:spPr/>
        <p:txBody>
          <a:bodyPr/>
          <a:lstStyle/>
          <a:p>
            <a:r>
              <a:rPr lang="en-US"/>
              <a:t>CS-409: </a:t>
            </a:r>
            <a:r>
              <a:rPr lang="el-GR" err="1"/>
              <a:t>Αντικειμενοστρεφής</a:t>
            </a:r>
            <a:r>
              <a:rPr lang="el-GR"/>
              <a:t> </a:t>
            </a:r>
            <a:r>
              <a:rPr lang="el-GR" err="1"/>
              <a:t>Προγραμματισμος</a:t>
            </a:r>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D7E345-9BD5-414F-9B98-BE3DCAA5A9BF}"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D7E345-9BD5-414F-9B98-BE3DCAA5A9BF}" type="datetimeFigureOut">
              <a:rPr lang="en-US" smtClean="0"/>
              <a:t>12/11/2023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t>12/11/2023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12/11/2023</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l-GR" err="1"/>
              <a:t>Αντικειμενοστρεφής</a:t>
            </a:r>
            <a:r>
              <a:rPr lang="el-GR"/>
              <a:t> Προγραμματισμός</a:t>
            </a:r>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oogle.com/url?sa=i&amp;rct=j&amp;q=&amp;esrc=s&amp;source=images&amp;cd=&amp;ved=2ahUKEwiK-YWl5pjmAhXNsaQKHWLGCggQjRx6BAgBEAQ&amp;url=http%3A%2F%2Fr-statistics.co%2FOutlier-Treatment-With-R.html&amp;psig=AOvVaw3ZoanFi1QLy4lbhtyGmQwT&amp;ust=1575439133469519"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7.bin"/><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8.bin"/><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0.bin"/><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1.bin"/><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2.bin"/><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3.bin"/><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4.bin"/><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5.bin"/><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8.emf"/><Relationship Id="rId4" Type="http://schemas.openxmlformats.org/officeDocument/2006/relationships/oleObject" Target="../embeddings/oleObject17.bin"/></Relationships>
</file>

<file path=ppt/slides/_rels/slide37.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1.emf"/><Relationship Id="rId2" Type="http://schemas.openxmlformats.org/officeDocument/2006/relationships/oleObject" Target="../embeddings/oleObject18.bin"/><Relationship Id="rId1" Type="http://schemas.openxmlformats.org/officeDocument/2006/relationships/slideLayout" Target="../slideLayouts/slideLayout6.xml"/><Relationship Id="rId6" Type="http://schemas.openxmlformats.org/officeDocument/2006/relationships/oleObject" Target="../embeddings/oleObject20.bin"/><Relationship Id="rId5" Type="http://schemas.openxmlformats.org/officeDocument/2006/relationships/image" Target="../media/image30.emf"/><Relationship Id="rId4" Type="http://schemas.openxmlformats.org/officeDocument/2006/relationships/oleObject" Target="../embeddings/oleObject19.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21.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22.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23.bin"/><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oleObject" Target="../embeddings/oleObject24.bin"/></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cse.unsw.edu.au/~quinlan/c4.5r8.tar.gz"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4.emf"/></Relationships>
</file>

<file path=ppt/slides/_rels/slide6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6.emf"/></Relationships>
</file>

<file path=ppt/slides/_rels/slide6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3.emf"/></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50.emf"/></Relationships>
</file>

<file path=ppt/slides/_rels/slide68.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26.bin"/><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27.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oleObject" Target="../embeddings/oleObject28.bin"/><Relationship Id="rId1" Type="http://schemas.openxmlformats.org/officeDocument/2006/relationships/slideLayout" Target="../slideLayouts/slideLayout2.xml"/><Relationship Id="rId5" Type="http://schemas.openxmlformats.org/officeDocument/2006/relationships/image" Target="../media/image63.png"/></Relationships>
</file>

<file path=ppt/slides/_rels/slide7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oleObject" Target="../embeddings/oleObject29.bin"/><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59.emf"/><Relationship Id="rId2"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32.bin"/><Relationship Id="rId5" Type="http://schemas.openxmlformats.org/officeDocument/2006/relationships/image" Target="../media/image58.emf"/><Relationship Id="rId4" Type="http://schemas.openxmlformats.org/officeDocument/2006/relationships/oleObject" Target="../embeddings/oleObject31.bin"/></Relationships>
</file>

<file path=ppt/slides/_rels/slide81.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33.bin"/><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oleObject" Target="../embeddings/oleObject34.bin"/><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35.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36.bin"/><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t>DATA MINING</a:t>
            </a:r>
            <a:br>
              <a:rPr lang="en-US"/>
            </a:br>
            <a:r>
              <a:rPr lang="en-US"/>
              <a:t>Supervised Learning</a:t>
            </a:r>
          </a:p>
        </p:txBody>
      </p:sp>
      <p:sp>
        <p:nvSpPr>
          <p:cNvPr id="7" name="Subtitle 6"/>
          <p:cNvSpPr>
            <a:spLocks noGrp="1"/>
          </p:cNvSpPr>
          <p:nvPr>
            <p:ph type="subTitle" idx="1"/>
          </p:nvPr>
        </p:nvSpPr>
        <p:spPr>
          <a:xfrm>
            <a:off x="914400" y="3505200"/>
            <a:ext cx="10332720" cy="3200400"/>
          </a:xfrm>
        </p:spPr>
        <p:txBody>
          <a:bodyPr>
            <a:normAutofit/>
          </a:bodyPr>
          <a:lstStyle/>
          <a:p>
            <a:r>
              <a:rPr lang="en-US" dirty="0"/>
              <a:t>Regression</a:t>
            </a:r>
          </a:p>
          <a:p>
            <a:r>
              <a:rPr lang="en-US" dirty="0"/>
              <a:t>Classification</a:t>
            </a:r>
            <a:r>
              <a:rPr lang="el-GR" dirty="0"/>
              <a:t> - </a:t>
            </a:r>
            <a:r>
              <a:rPr lang="en-US" dirty="0"/>
              <a:t>Decision Trees</a:t>
            </a:r>
          </a:p>
          <a:p>
            <a:r>
              <a:rPr lang="en-US" dirty="0"/>
              <a:t>Classification Issues</a:t>
            </a:r>
            <a:r>
              <a:rPr lang="el-GR" dirty="0"/>
              <a:t>:</a:t>
            </a:r>
            <a:r>
              <a:rPr lang="en-US" dirty="0"/>
              <a:t> </a:t>
            </a:r>
          </a:p>
          <a:p>
            <a:r>
              <a:rPr lang="en-US"/>
              <a:t>	Expressiveness</a:t>
            </a:r>
            <a:r>
              <a:rPr lang="en-US" dirty="0"/>
              <a:t>, Generalization, Imbalance</a:t>
            </a:r>
          </a:p>
          <a:p>
            <a:r>
              <a:rPr lang="en-US" dirty="0"/>
              <a:t>Classification Evaluation</a:t>
            </a:r>
          </a:p>
          <a:p>
            <a:endParaRPr lang="en-US" dirty="0"/>
          </a:p>
        </p:txBody>
      </p:sp>
    </p:spTree>
    <p:extLst>
      <p:ext uri="{BB962C8B-B14F-4D97-AF65-F5344CB8AC3E}">
        <p14:creationId xmlns:p14="http://schemas.microsoft.com/office/powerpoint/2010/main" val="181508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970E-5FB1-4EC1-A98D-01D56E6CD40E}"/>
              </a:ext>
            </a:extLst>
          </p:cNvPr>
          <p:cNvSpPr>
            <a:spLocks noGrp="1"/>
          </p:cNvSpPr>
          <p:nvPr>
            <p:ph type="title"/>
          </p:nvPr>
        </p:nvSpPr>
        <p:spPr>
          <a:xfrm>
            <a:off x="515548" y="533400"/>
            <a:ext cx="10972800" cy="990600"/>
          </a:xfrm>
        </p:spPr>
        <p:txBody>
          <a:bodyPr/>
          <a:lstStyle/>
          <a:p>
            <a:r>
              <a:rPr lang="en-US"/>
              <a:t>Outliers</a:t>
            </a:r>
          </a:p>
        </p:txBody>
      </p:sp>
      <p:sp>
        <p:nvSpPr>
          <p:cNvPr id="3" name="Content Placeholder 2">
            <a:extLst>
              <a:ext uri="{FF2B5EF4-FFF2-40B4-BE49-F238E27FC236}">
                <a16:creationId xmlns:a16="http://schemas.microsoft.com/office/drawing/2014/main" id="{BBE6C759-123D-4E68-81E3-9A79DEF49ABD}"/>
              </a:ext>
            </a:extLst>
          </p:cNvPr>
          <p:cNvSpPr>
            <a:spLocks noGrp="1"/>
          </p:cNvSpPr>
          <p:nvPr>
            <p:ph idx="1"/>
          </p:nvPr>
        </p:nvSpPr>
        <p:spPr>
          <a:xfrm>
            <a:off x="76200" y="4267200"/>
            <a:ext cx="12039600" cy="2286000"/>
          </a:xfrm>
        </p:spPr>
        <p:txBody>
          <a:bodyPr/>
          <a:lstStyle/>
          <a:p>
            <a:r>
              <a:rPr lang="en-US"/>
              <a:t>Regression is sensitive to </a:t>
            </a:r>
            <a:r>
              <a:rPr lang="en-US">
                <a:solidFill>
                  <a:schemeClr val="accent6">
                    <a:lumMod val="75000"/>
                  </a:schemeClr>
                </a:solidFill>
              </a:rPr>
              <a:t>outliers</a:t>
            </a:r>
            <a:r>
              <a:rPr lang="en-US"/>
              <a:t>:</a:t>
            </a:r>
          </a:p>
          <a:p>
            <a:pPr lvl="1"/>
            <a:r>
              <a:rPr lang="en-US"/>
              <a:t>The line will “tilt” to accommodate very extreme values</a:t>
            </a:r>
          </a:p>
          <a:p>
            <a:r>
              <a:rPr lang="en-US"/>
              <a:t>Solution: remove the outliers</a:t>
            </a:r>
          </a:p>
          <a:p>
            <a:pPr lvl="1"/>
            <a:r>
              <a:rPr lang="en-US"/>
              <a:t>But make sure that they do not capture useful information</a:t>
            </a:r>
          </a:p>
          <a:p>
            <a:pPr lvl="1"/>
            <a:endParaRPr lang="en-US"/>
          </a:p>
        </p:txBody>
      </p:sp>
      <p:pic>
        <p:nvPicPr>
          <p:cNvPr id="68610" name="Picture 2" descr="Image result for regression with outliers">
            <a:hlinkClick r:id="rId2"/>
            <a:extLst>
              <a:ext uri="{FF2B5EF4-FFF2-40B4-BE49-F238E27FC236}">
                <a16:creationId xmlns:a16="http://schemas.microsoft.com/office/drawing/2014/main" id="{D20CE52F-BB78-4AF0-A03A-5AC21FDA5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797719"/>
            <a:ext cx="7172324" cy="358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0331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p:txBody>
          <a:bodyPr/>
          <a:lstStyle/>
          <a:p>
            <a:r>
              <a:rPr lang="en-US"/>
              <a:t>Class imbalance</a:t>
            </a:r>
          </a:p>
        </p:txBody>
      </p:sp>
      <p:sp>
        <p:nvSpPr>
          <p:cNvPr id="965635" name="Rectangle 3"/>
          <p:cNvSpPr>
            <a:spLocks noGrp="1" noChangeArrowheads="1"/>
          </p:cNvSpPr>
          <p:nvPr>
            <p:ph idx="1"/>
          </p:nvPr>
        </p:nvSpPr>
        <p:spPr/>
        <p:txBody>
          <a:bodyPr/>
          <a:lstStyle/>
          <a:p>
            <a:r>
              <a:rPr lang="en-US"/>
              <a:t>Consider a 2-class problem</a:t>
            </a:r>
          </a:p>
          <a:p>
            <a:pPr lvl="1"/>
            <a:r>
              <a:rPr lang="en-US"/>
              <a:t>Number of Class 0 examples = 9990</a:t>
            </a:r>
          </a:p>
          <a:p>
            <a:pPr lvl="1"/>
            <a:r>
              <a:rPr lang="en-US"/>
              <a:t>Number of Class 1 examples = 10</a:t>
            </a:r>
          </a:p>
          <a:p>
            <a:pPr lvl="1"/>
            <a:endParaRPr lang="en-US"/>
          </a:p>
          <a:p>
            <a:r>
              <a:rPr lang="en-US"/>
              <a:t>If model predicts everything to be class 0, accuracy is 9990/10000 = 99.9 %</a:t>
            </a:r>
          </a:p>
          <a:p>
            <a:pPr lvl="1"/>
            <a:r>
              <a:rPr lang="en-US"/>
              <a:t>Accuracy is misleading because model does not detect any class 1 example</a:t>
            </a:r>
          </a:p>
          <a:p>
            <a:pPr lvl="1"/>
            <a:r>
              <a:rPr lang="en-US"/>
              <a:t>Precision and recall are better measures</a:t>
            </a:r>
          </a:p>
          <a:p>
            <a:endParaRPr lang="en-US"/>
          </a:p>
          <a:p>
            <a:endParaRPr lang="en-US"/>
          </a:p>
        </p:txBody>
      </p:sp>
    </p:spTree>
    <p:extLst>
      <p:ext uri="{BB962C8B-B14F-4D97-AF65-F5344CB8AC3E}">
        <p14:creationId xmlns:p14="http://schemas.microsoft.com/office/powerpoint/2010/main" val="41054935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Dealing with class Imbalance</a:t>
            </a:r>
          </a:p>
        </p:txBody>
      </p:sp>
      <p:sp>
        <p:nvSpPr>
          <p:cNvPr id="3" name="Content Placeholder 2"/>
          <p:cNvSpPr>
            <a:spLocks noGrp="1"/>
          </p:cNvSpPr>
          <p:nvPr>
            <p:ph idx="1"/>
          </p:nvPr>
        </p:nvSpPr>
        <p:spPr/>
        <p:txBody>
          <a:bodyPr/>
          <a:lstStyle/>
          <a:p>
            <a:r>
              <a:rPr lang="en-US"/>
              <a:t>Class imbalance is a problem in training:</a:t>
            </a:r>
          </a:p>
          <a:p>
            <a:pPr lvl="1"/>
            <a:r>
              <a:rPr lang="en-US"/>
              <a:t>If the class we are interested in is very rare, then the classifier will ignore it.</a:t>
            </a:r>
          </a:p>
          <a:p>
            <a:r>
              <a:rPr lang="en-US"/>
              <a:t>Solution</a:t>
            </a:r>
          </a:p>
          <a:p>
            <a:pPr lvl="1"/>
            <a:r>
              <a:rPr lang="en-US"/>
              <a:t>We can </a:t>
            </a:r>
            <a:r>
              <a:rPr lang="en-US">
                <a:solidFill>
                  <a:schemeClr val="accent6">
                    <a:lumMod val="75000"/>
                  </a:schemeClr>
                </a:solidFill>
              </a:rPr>
              <a:t>balance</a:t>
            </a:r>
            <a:r>
              <a:rPr lang="en-US"/>
              <a:t> the class distribution</a:t>
            </a:r>
          </a:p>
          <a:p>
            <a:pPr lvl="2"/>
            <a:r>
              <a:rPr lang="en-US"/>
              <a:t>Sample from the larger class so that the size of the two classes is the same</a:t>
            </a:r>
          </a:p>
          <a:p>
            <a:pPr lvl="2"/>
            <a:r>
              <a:rPr lang="en-US"/>
              <a:t>Replicate the data of the class of interest so that the classes are balanced </a:t>
            </a:r>
          </a:p>
          <a:p>
            <a:pPr lvl="3"/>
            <a:r>
              <a:rPr lang="en-US"/>
              <a:t>Over-fitting issues</a:t>
            </a:r>
          </a:p>
          <a:p>
            <a:pPr lvl="1"/>
            <a:r>
              <a:rPr lang="en-US"/>
              <a:t>We can modify the optimization criterion by using a </a:t>
            </a:r>
            <a:r>
              <a:rPr lang="en-US">
                <a:solidFill>
                  <a:srgbClr val="FF0000"/>
                </a:solidFill>
              </a:rPr>
              <a:t>cost sensitive </a:t>
            </a:r>
            <a:r>
              <a:rPr lang="en-US"/>
              <a:t>metric</a:t>
            </a:r>
          </a:p>
          <a:p>
            <a:pPr lvl="1"/>
            <a:endParaRPr lang="en-US"/>
          </a:p>
        </p:txBody>
      </p:sp>
    </p:spTree>
    <p:extLst>
      <p:ext uri="{BB962C8B-B14F-4D97-AF65-F5344CB8AC3E}">
        <p14:creationId xmlns:p14="http://schemas.microsoft.com/office/powerpoint/2010/main" val="34802888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p:txBody>
          <a:bodyPr/>
          <a:lstStyle/>
          <a:p>
            <a:r>
              <a:rPr lang="en-US"/>
              <a:t>Cost Matrix</a:t>
            </a:r>
          </a:p>
        </p:txBody>
      </p:sp>
      <p:graphicFrame>
        <p:nvGraphicFramePr>
          <p:cNvPr id="966659" name="Group 3"/>
          <p:cNvGraphicFramePr>
            <a:graphicFrameLocks noGrp="1"/>
          </p:cNvGraphicFramePr>
          <p:nvPr/>
        </p:nvGraphicFramePr>
        <p:xfrm>
          <a:off x="2971800" y="1625600"/>
          <a:ext cx="6096000" cy="279400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6604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      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a:ln>
                            <a:noFill/>
                          </a:ln>
                          <a:solidFill>
                            <a:schemeClr val="tx1"/>
                          </a:solidFill>
                          <a:effectLst/>
                          <a:latin typeface="Arial" charset="0"/>
                        </a:rPr>
                      </a:br>
                      <a:endParaRPr kumimoji="0" lang="en-US" sz="2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ACTUAL</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C(i|j)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6731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rgbClr val="0070C0"/>
                          </a:solidFill>
                          <a:effectLst/>
                          <a:latin typeface="Arial" charset="0"/>
                        </a:rPr>
                        <a:t>C(</a:t>
                      </a:r>
                      <a:r>
                        <a:rPr kumimoji="0" lang="en-US" sz="2000" b="0" i="0" u="none" strike="noStrike" cap="none" normalizeH="0" baseline="0" err="1">
                          <a:ln>
                            <a:noFill/>
                          </a:ln>
                          <a:solidFill>
                            <a:srgbClr val="0070C0"/>
                          </a:solidFill>
                          <a:effectLst/>
                          <a:latin typeface="Arial" charset="0"/>
                        </a:rPr>
                        <a:t>Yes|Yes</a:t>
                      </a:r>
                      <a:r>
                        <a:rPr kumimoji="0" lang="en-US" sz="2000" b="0" i="0" u="none" strike="noStrike" cap="none" normalizeH="0" baseline="0">
                          <a:ln>
                            <a:noFill/>
                          </a:ln>
                          <a:solidFill>
                            <a:srgbClr val="0070C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rgbClr val="FF0000"/>
                          </a:solidFill>
                          <a:effectLst/>
                          <a:latin typeface="Arial" charset="0"/>
                        </a:rPr>
                        <a:t>C(</a:t>
                      </a:r>
                      <a:r>
                        <a:rPr kumimoji="0" lang="en-US" sz="2000" b="0" i="0" u="none" strike="noStrike" cap="none" normalizeH="0" baseline="0" err="1">
                          <a:ln>
                            <a:noFill/>
                          </a:ln>
                          <a:solidFill>
                            <a:srgbClr val="FF0000"/>
                          </a:solidFill>
                          <a:effectLst/>
                          <a:latin typeface="Arial" charset="0"/>
                        </a:rPr>
                        <a:t>No|Yes</a:t>
                      </a:r>
                      <a:r>
                        <a:rPr kumimoji="0" lang="en-US" sz="2000" b="0" i="0" u="none" strike="noStrike" cap="none" normalizeH="0" baseline="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47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rgbClr val="FF0000"/>
                          </a:solidFill>
                          <a:effectLst/>
                          <a:latin typeface="Arial" charset="0"/>
                        </a:rPr>
                        <a:t>C(</a:t>
                      </a:r>
                      <a:r>
                        <a:rPr kumimoji="0" lang="en-US" sz="2000" b="0" i="0" u="none" strike="noStrike" cap="none" normalizeH="0" baseline="0" err="1">
                          <a:ln>
                            <a:noFill/>
                          </a:ln>
                          <a:solidFill>
                            <a:srgbClr val="FF0000"/>
                          </a:solidFill>
                          <a:effectLst/>
                          <a:latin typeface="Arial" charset="0"/>
                        </a:rPr>
                        <a:t>Yes|No</a:t>
                      </a:r>
                      <a:r>
                        <a:rPr kumimoji="0" lang="en-US" sz="2000" b="0" i="0" u="none" strike="noStrike" cap="none" normalizeH="0" baseline="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rgbClr val="0070C0"/>
                          </a:solidFill>
                          <a:effectLst/>
                          <a:latin typeface="Arial" charset="0"/>
                        </a:rPr>
                        <a:t>C(</a:t>
                      </a:r>
                      <a:r>
                        <a:rPr kumimoji="0" lang="en-US" sz="2000" b="0" i="0" u="none" strike="noStrike" cap="none" normalizeH="0" baseline="0" err="1">
                          <a:ln>
                            <a:noFill/>
                          </a:ln>
                          <a:solidFill>
                            <a:srgbClr val="0070C0"/>
                          </a:solidFill>
                          <a:effectLst/>
                          <a:latin typeface="Arial" charset="0"/>
                        </a:rPr>
                        <a:t>No|No</a:t>
                      </a:r>
                      <a:r>
                        <a:rPr kumimoji="0" lang="en-US" sz="2000" b="0" i="0" u="none" strike="noStrike" cap="none" normalizeH="0" baseline="0">
                          <a:ln>
                            <a:noFill/>
                          </a:ln>
                          <a:solidFill>
                            <a:srgbClr val="0070C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66682" name="Rectangle 26"/>
          <p:cNvSpPr>
            <a:spLocks noChangeArrowheads="1"/>
          </p:cNvSpPr>
          <p:nvPr/>
        </p:nvSpPr>
        <p:spPr bwMode="auto">
          <a:xfrm>
            <a:off x="2209800" y="5105400"/>
            <a:ext cx="7848600" cy="914400"/>
          </a:xfrm>
          <a:prstGeom prst="rect">
            <a:avLst/>
          </a:prstGeom>
          <a:noFill/>
          <a:ln w="12700">
            <a:noFill/>
            <a:miter lim="800000"/>
            <a:headEnd/>
            <a:tailEnd/>
          </a:ln>
          <a:effectLst/>
        </p:spPr>
        <p:txBody>
          <a:bodyPr lIns="90488" tIns="44450" rIns="90488" bIns="44450"/>
          <a:lstStyle/>
          <a:p>
            <a:pPr marL="292100" indent="-292100">
              <a:spcBef>
                <a:spcPct val="50000"/>
              </a:spcBef>
            </a:pPr>
            <a:r>
              <a:rPr lang="en-US" sz="2400" b="1">
                <a:solidFill>
                  <a:schemeClr val="accent2"/>
                </a:solidFill>
              </a:rPr>
              <a:t>C(</a:t>
            </a:r>
            <a:r>
              <a:rPr lang="en-US" sz="2400" b="1" err="1">
                <a:solidFill>
                  <a:schemeClr val="accent2"/>
                </a:solidFill>
              </a:rPr>
              <a:t>i|j</a:t>
            </a:r>
            <a:r>
              <a:rPr lang="en-US" sz="2400" b="1">
                <a:solidFill>
                  <a:schemeClr val="accent2"/>
                </a:solidFill>
              </a:rPr>
              <a:t>): </a:t>
            </a:r>
            <a:r>
              <a:rPr lang="en-US" sz="2400"/>
              <a:t>Cost of classifying class </a:t>
            </a:r>
            <a:r>
              <a:rPr lang="en-US" sz="2400" b="1">
                <a:solidFill>
                  <a:schemeClr val="accent2"/>
                </a:solidFill>
              </a:rPr>
              <a:t>j</a:t>
            </a:r>
            <a:r>
              <a:rPr lang="en-US" sz="2400"/>
              <a:t> example as class </a:t>
            </a:r>
            <a:r>
              <a:rPr lang="en-US" sz="2400" b="1" err="1">
                <a:solidFill>
                  <a:schemeClr val="accent2"/>
                </a:solidFill>
              </a:rPr>
              <a:t>i</a:t>
            </a:r>
            <a:endParaRPr lang="en-US" sz="2400"/>
          </a:p>
        </p:txBody>
      </p:sp>
    </p:spTree>
    <p:extLst>
      <p:ext uri="{BB962C8B-B14F-4D97-AF65-F5344CB8AC3E}">
        <p14:creationId xmlns:p14="http://schemas.microsoft.com/office/powerpoint/2010/main" val="41803042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a:xfrm>
            <a:off x="1752600" y="1295400"/>
            <a:ext cx="8229600" cy="2209800"/>
          </a:xfrm>
        </p:spPr>
        <p:txBody>
          <a:bodyPr>
            <a:normAutofit/>
          </a:bodyPr>
          <a:lstStyle/>
          <a:p>
            <a:r>
              <a:rPr lang="en-US"/>
              <a:t>Weighted</a:t>
            </a:r>
            <a:br>
              <a:rPr lang="en-US"/>
            </a:br>
            <a:r>
              <a:rPr lang="en-US"/>
              <a:t>Accuracy</a:t>
            </a:r>
            <a:br>
              <a:rPr lang="en-US"/>
            </a:br>
            <a:endParaRPr lang="en-US"/>
          </a:p>
        </p:txBody>
      </p:sp>
      <mc:AlternateContent xmlns:mc="http://schemas.openxmlformats.org/markup-compatibility/2006" xmlns:a14="http://schemas.microsoft.com/office/drawing/2010/main">
        <mc:Choice Requires="a14">
          <p:graphicFrame>
            <p:nvGraphicFramePr>
              <p:cNvPr id="966659" name="Group 3"/>
              <p:cNvGraphicFramePr>
                <a:graphicFrameLocks noGrp="1"/>
              </p:cNvGraphicFramePr>
              <p:nvPr/>
            </p:nvGraphicFramePr>
            <p:xfrm>
              <a:off x="4572000" y="2971801"/>
              <a:ext cx="5943604" cy="2513653"/>
            </p:xfrm>
            <a:graphic>
              <a:graphicData uri="http://schemas.openxmlformats.org/drawingml/2006/table">
                <a:tbl>
                  <a:tblPr/>
                  <a:tblGrid>
                    <a:gridCol w="1485901">
                      <a:extLst>
                        <a:ext uri="{9D8B030D-6E8A-4147-A177-3AD203B41FA5}">
                          <a16:colId xmlns:a16="http://schemas.microsoft.com/office/drawing/2014/main" val="20000"/>
                        </a:ext>
                      </a:extLst>
                    </a:gridCol>
                    <a:gridCol w="1485901">
                      <a:extLst>
                        <a:ext uri="{9D8B030D-6E8A-4147-A177-3AD203B41FA5}">
                          <a16:colId xmlns:a16="http://schemas.microsoft.com/office/drawing/2014/main" val="20001"/>
                        </a:ext>
                      </a:extLst>
                    </a:gridCol>
                    <a:gridCol w="1485901">
                      <a:extLst>
                        <a:ext uri="{9D8B030D-6E8A-4147-A177-3AD203B41FA5}">
                          <a16:colId xmlns:a16="http://schemas.microsoft.com/office/drawing/2014/main" val="20002"/>
                        </a:ext>
                      </a:extLst>
                    </a:gridCol>
                    <a:gridCol w="1485901">
                      <a:extLst>
                        <a:ext uri="{9D8B030D-6E8A-4147-A177-3AD203B41FA5}">
                          <a16:colId xmlns:a16="http://schemas.microsoft.com/office/drawing/2014/main" val="20003"/>
                        </a:ext>
                      </a:extLst>
                    </a:gridCol>
                  </a:tblGrid>
                  <a:tr h="479456">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COST</a:t>
                          </a:r>
                        </a:p>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      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0741">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a:ln>
                                <a:noFill/>
                              </a:ln>
                              <a:solidFill>
                                <a:schemeClr val="tx1"/>
                              </a:solidFill>
                              <a:effectLst/>
                              <a:latin typeface="Arial" charset="0"/>
                            </a:rPr>
                          </a:br>
                          <a:endParaRPr kumimoji="0" lang="en-US" sz="18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a:t>
                          </a:r>
                          <a:r>
                            <a:rPr kumimoji="0" lang="en-US" sz="1800" b="0" i="0" u="none" strike="noStrike" cap="none" normalizeH="0" baseline="0" err="1">
                              <a:ln>
                                <a:noFill/>
                              </a:ln>
                              <a:solidFill>
                                <a:schemeClr val="tx1"/>
                              </a:solidFill>
                              <a:effectLst/>
                              <a:latin typeface="Arial" charset="0"/>
                            </a:rPr>
                            <a:t>i|j</a:t>
                          </a:r>
                          <a:r>
                            <a:rPr kumimoji="0" lang="en-US" sz="18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550741">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0070C0"/>
                                        </a:solidFill>
                                        <a:effectLst/>
                                        <a:latin typeface="Cambria Math" panose="02040503050406030204" pitchFamily="18" charset="0"/>
                                      </a:rPr>
                                    </m:ctrlPr>
                                  </m:sSubPr>
                                  <m:e>
                                    <m:r>
                                      <a:rPr kumimoji="0" lang="en-US" sz="1600" b="0" i="1" u="none" strike="noStrike" cap="none" normalizeH="0" baseline="0" smtClean="0">
                                        <a:ln>
                                          <a:noFill/>
                                        </a:ln>
                                        <a:solidFill>
                                          <a:srgbClr val="0070C0"/>
                                        </a:solidFill>
                                        <a:effectLst/>
                                        <a:latin typeface="Cambria Math" panose="02040503050406030204" pitchFamily="18" charset="0"/>
                                      </a:rPr>
                                      <m:t>𝑤</m:t>
                                    </m:r>
                                  </m:e>
                                  <m:sub>
                                    <m:r>
                                      <a:rPr kumimoji="0" lang="en-US" sz="1600" b="0" i="1" u="none" strike="noStrike" cap="none" normalizeH="0" baseline="0" smtClean="0">
                                        <a:ln>
                                          <a:noFill/>
                                        </a:ln>
                                        <a:solidFill>
                                          <a:srgbClr val="0070C0"/>
                                        </a:solidFill>
                                        <a:effectLst/>
                                        <a:latin typeface="Cambria Math" panose="02040503050406030204" pitchFamily="18" charset="0"/>
                                      </a:rPr>
                                      <m:t>1</m:t>
                                    </m:r>
                                  </m:sub>
                                </m:sSub>
                              </m:oMath>
                            </m:oMathPara>
                          </a14:m>
                          <a:endParaRPr kumimoji="0" lang="en-US" sz="1600" b="0" i="0" u="none" strike="noStrike" cap="none" normalizeH="0" baseline="0">
                            <a:ln>
                              <a:noFill/>
                            </a:ln>
                            <a:solidFill>
                              <a:srgbClr val="0070C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rgbClr val="0070C0"/>
                              </a:solidFill>
                              <a:effectLst/>
                              <a:latin typeface="Arial" charset="0"/>
                            </a:rPr>
                            <a:t>C(</a:t>
                          </a:r>
                          <a:r>
                            <a:rPr kumimoji="0" lang="en-US" sz="1600" b="0" i="0" u="none" strike="noStrike" cap="none" normalizeH="0" baseline="0" err="1">
                              <a:ln>
                                <a:noFill/>
                              </a:ln>
                              <a:solidFill>
                                <a:srgbClr val="0070C0"/>
                              </a:solidFill>
                              <a:effectLst/>
                              <a:latin typeface="Arial" charset="0"/>
                            </a:rPr>
                            <a:t>Yes|Yes</a:t>
                          </a:r>
                          <a:r>
                            <a:rPr kumimoji="0" lang="en-US" sz="1600" b="0" i="0" u="none" strike="noStrike" cap="none" normalizeH="0" baseline="0">
                              <a:ln>
                                <a:noFill/>
                              </a:ln>
                              <a:solidFill>
                                <a:srgbClr val="0070C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FF0000"/>
                                        </a:solidFill>
                                        <a:effectLst/>
                                        <a:latin typeface="Cambria Math" panose="02040503050406030204" pitchFamily="18" charset="0"/>
                                      </a:rPr>
                                    </m:ctrlPr>
                                  </m:sSubPr>
                                  <m:e>
                                    <m:r>
                                      <a:rPr kumimoji="0" lang="en-US" sz="1600" b="0" i="1" u="none" strike="noStrike" cap="none" normalizeH="0" baseline="0" smtClean="0">
                                        <a:ln>
                                          <a:noFill/>
                                        </a:ln>
                                        <a:solidFill>
                                          <a:srgbClr val="FF0000"/>
                                        </a:solidFill>
                                        <a:effectLst/>
                                        <a:latin typeface="Cambria Math" panose="02040503050406030204" pitchFamily="18" charset="0"/>
                                      </a:rPr>
                                      <m:t>𝑤</m:t>
                                    </m:r>
                                  </m:e>
                                  <m:sub>
                                    <m:r>
                                      <a:rPr kumimoji="0" lang="en-US" sz="1600" b="0" i="1" u="none" strike="noStrike" cap="none" normalizeH="0" baseline="0" smtClean="0">
                                        <a:ln>
                                          <a:noFill/>
                                        </a:ln>
                                        <a:solidFill>
                                          <a:srgbClr val="FF0000"/>
                                        </a:solidFill>
                                        <a:effectLst/>
                                        <a:latin typeface="Cambria Math" panose="02040503050406030204" pitchFamily="18" charset="0"/>
                                      </a:rPr>
                                      <m:t>2</m:t>
                                    </m:r>
                                  </m:sub>
                                </m:sSub>
                              </m:oMath>
                            </m:oMathPara>
                          </a14:m>
                          <a:endParaRPr kumimoji="0" lang="en-US" sz="1600" b="0" i="0" u="none" strike="noStrike" cap="none" normalizeH="0" baseline="0">
                            <a:ln>
                              <a:noFill/>
                            </a:ln>
                            <a:solidFill>
                              <a:srgbClr val="FF000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rgbClr val="FF0000"/>
                              </a:solidFill>
                              <a:effectLst/>
                              <a:latin typeface="Arial" charset="0"/>
                            </a:rPr>
                            <a:t>C(</a:t>
                          </a:r>
                          <a:r>
                            <a:rPr kumimoji="0" lang="en-US" sz="1600" b="0" i="0" u="none" strike="noStrike" cap="none" normalizeH="0" baseline="0" err="1">
                              <a:ln>
                                <a:noFill/>
                              </a:ln>
                              <a:solidFill>
                                <a:srgbClr val="FF0000"/>
                              </a:solidFill>
                              <a:effectLst/>
                              <a:latin typeface="Arial" charset="0"/>
                            </a:rPr>
                            <a:t>No|Yes</a:t>
                          </a:r>
                          <a:r>
                            <a:rPr kumimoji="0" lang="en-US" sz="1600" b="0" i="0" u="none" strike="noStrike" cap="none" normalizeH="0" baseline="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5876">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FF0000"/>
                                        </a:solidFill>
                                        <a:effectLst/>
                                        <a:latin typeface="Cambria Math" panose="02040503050406030204" pitchFamily="18" charset="0"/>
                                      </a:rPr>
                                    </m:ctrlPr>
                                  </m:sSubPr>
                                  <m:e>
                                    <m:r>
                                      <a:rPr kumimoji="0" lang="en-US" sz="1600" b="0" i="1" u="none" strike="noStrike" cap="none" normalizeH="0" baseline="0" smtClean="0">
                                        <a:ln>
                                          <a:noFill/>
                                        </a:ln>
                                        <a:solidFill>
                                          <a:srgbClr val="FF0000"/>
                                        </a:solidFill>
                                        <a:effectLst/>
                                        <a:latin typeface="Cambria Math" panose="02040503050406030204" pitchFamily="18" charset="0"/>
                                      </a:rPr>
                                      <m:t>𝑤</m:t>
                                    </m:r>
                                  </m:e>
                                  <m:sub>
                                    <m:r>
                                      <a:rPr kumimoji="0" lang="en-US" sz="1600" b="0" i="1" u="none" strike="noStrike" cap="none" normalizeH="0" baseline="0" smtClean="0">
                                        <a:ln>
                                          <a:noFill/>
                                        </a:ln>
                                        <a:solidFill>
                                          <a:srgbClr val="FF0000"/>
                                        </a:solidFill>
                                        <a:effectLst/>
                                        <a:latin typeface="Cambria Math" panose="02040503050406030204" pitchFamily="18" charset="0"/>
                                      </a:rPr>
                                      <m:t>3</m:t>
                                    </m:r>
                                  </m:sub>
                                </m:sSub>
                              </m:oMath>
                            </m:oMathPara>
                          </a14:m>
                          <a:endParaRPr kumimoji="0" lang="en-US" sz="1600" b="0" i="0" u="none" strike="noStrike" cap="none" normalizeH="0" baseline="0">
                            <a:ln>
                              <a:noFill/>
                            </a:ln>
                            <a:solidFill>
                              <a:srgbClr val="FF000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rgbClr val="FF0000"/>
                              </a:solidFill>
                              <a:effectLst/>
                              <a:latin typeface="Arial" charset="0"/>
                            </a:rPr>
                            <a:t>C(</a:t>
                          </a:r>
                          <a:r>
                            <a:rPr kumimoji="0" lang="en-US" sz="1600" b="0" i="0" u="none" strike="noStrike" cap="none" normalizeH="0" baseline="0" err="1">
                              <a:ln>
                                <a:noFill/>
                              </a:ln>
                              <a:solidFill>
                                <a:srgbClr val="FF0000"/>
                              </a:solidFill>
                              <a:effectLst/>
                              <a:latin typeface="Arial" charset="0"/>
                            </a:rPr>
                            <a:t>Yes|No</a:t>
                          </a:r>
                          <a:r>
                            <a:rPr kumimoji="0" lang="en-US" sz="1600" b="0" i="0" u="none" strike="noStrike" cap="none" normalizeH="0" baseline="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0070C0"/>
                                        </a:solidFill>
                                        <a:effectLst/>
                                        <a:latin typeface="Cambria Math" panose="02040503050406030204" pitchFamily="18" charset="0"/>
                                      </a:rPr>
                                    </m:ctrlPr>
                                  </m:sSubPr>
                                  <m:e>
                                    <m:r>
                                      <a:rPr kumimoji="0" lang="en-US" sz="1600" b="0" i="1" u="none" strike="noStrike" cap="none" normalizeH="0" baseline="0" smtClean="0">
                                        <a:ln>
                                          <a:noFill/>
                                        </a:ln>
                                        <a:solidFill>
                                          <a:srgbClr val="0070C0"/>
                                        </a:solidFill>
                                        <a:effectLst/>
                                        <a:latin typeface="Cambria Math" panose="02040503050406030204" pitchFamily="18" charset="0"/>
                                      </a:rPr>
                                      <m:t>𝑤</m:t>
                                    </m:r>
                                  </m:e>
                                  <m:sub>
                                    <m:r>
                                      <a:rPr kumimoji="0" lang="en-US" sz="1600" b="0" i="1" u="none" strike="noStrike" cap="none" normalizeH="0" baseline="0" smtClean="0">
                                        <a:ln>
                                          <a:noFill/>
                                        </a:ln>
                                        <a:solidFill>
                                          <a:srgbClr val="0070C0"/>
                                        </a:solidFill>
                                        <a:effectLst/>
                                        <a:latin typeface="Cambria Math" panose="02040503050406030204" pitchFamily="18" charset="0"/>
                                      </a:rPr>
                                      <m:t>4</m:t>
                                    </m:r>
                                  </m:sub>
                                </m:sSub>
                              </m:oMath>
                            </m:oMathPara>
                          </a14:m>
                          <a:endParaRPr kumimoji="0" lang="en-US" sz="1600" b="0" i="0" u="none" strike="noStrike" cap="none" normalizeH="0" baseline="0">
                            <a:ln>
                              <a:noFill/>
                            </a:ln>
                            <a:solidFill>
                              <a:srgbClr val="0070C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rgbClr val="0070C0"/>
                              </a:solidFill>
                              <a:effectLst/>
                              <a:latin typeface="Arial" charset="0"/>
                            </a:rPr>
                            <a:t>C(</a:t>
                          </a:r>
                          <a:r>
                            <a:rPr kumimoji="0" lang="en-US" sz="1600" b="0" i="0" u="none" strike="noStrike" cap="none" normalizeH="0" baseline="0" err="1">
                              <a:ln>
                                <a:noFill/>
                              </a:ln>
                              <a:solidFill>
                                <a:srgbClr val="0070C0"/>
                              </a:solidFill>
                              <a:effectLst/>
                              <a:latin typeface="Arial" charset="0"/>
                            </a:rPr>
                            <a:t>No|No</a:t>
                          </a:r>
                          <a:r>
                            <a:rPr kumimoji="0" lang="en-US" sz="1600" b="0" i="0" u="none" strike="noStrike" cap="none" normalizeH="0" baseline="0">
                              <a:ln>
                                <a:noFill/>
                              </a:ln>
                              <a:solidFill>
                                <a:srgbClr val="0070C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mc:Choice>
        <mc:Fallback xmlns="">
          <p:graphicFrame>
            <p:nvGraphicFramePr>
              <p:cNvPr id="966659" name="Group 3"/>
              <p:cNvGraphicFramePr>
                <a:graphicFrameLocks noGrp="1"/>
              </p:cNvGraphicFramePr>
              <p:nvPr/>
            </p:nvGraphicFramePr>
            <p:xfrm>
              <a:off x="4572000" y="2971801"/>
              <a:ext cx="5943604" cy="2513653"/>
            </p:xfrm>
            <a:graphic>
              <a:graphicData uri="http://schemas.openxmlformats.org/drawingml/2006/table">
                <a:tbl>
                  <a:tblPr/>
                  <a:tblGrid>
                    <a:gridCol w="1485901">
                      <a:extLst>
                        <a:ext uri="{9D8B030D-6E8A-4147-A177-3AD203B41FA5}">
                          <a16:colId xmlns:a16="http://schemas.microsoft.com/office/drawing/2014/main" val="20000"/>
                        </a:ext>
                      </a:extLst>
                    </a:gridCol>
                    <a:gridCol w="1485901">
                      <a:extLst>
                        <a:ext uri="{9D8B030D-6E8A-4147-A177-3AD203B41FA5}">
                          <a16:colId xmlns:a16="http://schemas.microsoft.com/office/drawing/2014/main" val="20001"/>
                        </a:ext>
                      </a:extLst>
                    </a:gridCol>
                    <a:gridCol w="1485901">
                      <a:extLst>
                        <a:ext uri="{9D8B030D-6E8A-4147-A177-3AD203B41FA5}">
                          <a16:colId xmlns:a16="http://schemas.microsoft.com/office/drawing/2014/main" val="20002"/>
                        </a:ext>
                      </a:extLst>
                    </a:gridCol>
                    <a:gridCol w="1485901">
                      <a:extLst>
                        <a:ext uri="{9D8B030D-6E8A-4147-A177-3AD203B41FA5}">
                          <a16:colId xmlns:a16="http://schemas.microsoft.com/office/drawing/2014/main" val="20003"/>
                        </a:ext>
                      </a:extLst>
                    </a:gridCol>
                  </a:tblGrid>
                  <a:tr h="654304">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COST</a:t>
                          </a:r>
                        </a:p>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      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0741">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a:ln>
                                <a:noFill/>
                              </a:ln>
                              <a:solidFill>
                                <a:schemeClr val="tx1"/>
                              </a:solidFill>
                              <a:effectLst/>
                              <a:latin typeface="Arial" charset="0"/>
                            </a:rPr>
                          </a:br>
                          <a:endParaRPr kumimoji="0" lang="en-US" sz="18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a:t>
                          </a:r>
                          <a:r>
                            <a:rPr kumimoji="0" lang="en-US" sz="1800" b="0" i="0" u="none" strike="noStrike" cap="none" normalizeH="0" baseline="0" err="1">
                              <a:ln>
                                <a:noFill/>
                              </a:ln>
                              <a:solidFill>
                                <a:schemeClr val="tx1"/>
                              </a:solidFill>
                              <a:effectLst/>
                              <a:latin typeface="Arial" charset="0"/>
                            </a:rPr>
                            <a:t>i|j</a:t>
                          </a:r>
                          <a:r>
                            <a:rPr kumimoji="0" lang="en-US" sz="18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654304">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2049" t="-189720" r="-101639" b="-114019"/>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2049" t="-189720" r="-1639" b="-114019"/>
                          </a:stretch>
                        </a:blipFill>
                      </a:tcPr>
                    </a:tc>
                    <a:extLst>
                      <a:ext uri="{0D108BD9-81ED-4DB2-BD59-A6C34878D82A}">
                        <a16:rowId xmlns:a16="http://schemas.microsoft.com/office/drawing/2014/main" val="10002"/>
                      </a:ext>
                    </a:extLst>
                  </a:tr>
                  <a:tr h="654304">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2049" t="-287037" r="-101639" b="-1296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302049" t="-287037" r="-1639" b="-12963"/>
                          </a:stretch>
                        </a:blipFill>
                      </a:tcPr>
                    </a:tc>
                    <a:extLst>
                      <a:ext uri="{0D108BD9-81ED-4DB2-BD59-A6C34878D82A}">
                        <a16:rowId xmlns:a16="http://schemas.microsoft.com/office/drawing/2014/main" val="10003"/>
                      </a:ext>
                    </a:extLst>
                  </a:tr>
                </a:tbl>
              </a:graphicData>
            </a:graphic>
          </p:graphicFrame>
        </mc:Fallback>
      </mc:AlternateContent>
      <p:graphicFrame>
        <p:nvGraphicFramePr>
          <p:cNvPr id="6" name="Group 4"/>
          <p:cNvGraphicFramePr>
            <a:graphicFrameLocks noGrp="1"/>
          </p:cNvGraphicFramePr>
          <p:nvPr/>
        </p:nvGraphicFramePr>
        <p:xfrm>
          <a:off x="4618896" y="533400"/>
          <a:ext cx="5943600" cy="2308020"/>
        </p:xfrm>
        <a:graphic>
          <a:graphicData uri="http://schemas.openxmlformats.org/drawingml/2006/table">
            <a:tbl>
              <a:tblPr/>
              <a:tblGrid>
                <a:gridCol w="1676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tblGrid>
              <a:tr h="654304">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CONFUSION</a:t>
                      </a:r>
                    </a:p>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MATRIX</a:t>
                      </a:r>
                      <a:endParaRPr kumimoji="0" 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5712">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a:ln>
                            <a:noFill/>
                          </a:ln>
                          <a:solidFill>
                            <a:schemeClr val="tx1"/>
                          </a:solidFill>
                          <a:effectLst/>
                          <a:latin typeface="Arial" charset="0"/>
                        </a:rPr>
                      </a:br>
                      <a:endParaRPr kumimoji="0" lang="en-US" sz="18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6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9002">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a</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0070C0"/>
                          </a:solidFill>
                          <a:effectLst/>
                          <a:latin typeface="Arial" charset="0"/>
                        </a:rPr>
                        <a:t>(TP)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b</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FF0000"/>
                          </a:solidFill>
                          <a:effectLst/>
                          <a:latin typeface="Arial" charset="0"/>
                        </a:rPr>
                        <a:t>(FN)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9002">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FF0000"/>
                          </a:solidFill>
                          <a:effectLst/>
                          <a:latin typeface="Arial" charset="0"/>
                        </a:rPr>
                        <a:t>(FP)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d</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0070C0"/>
                          </a:solidFill>
                          <a:effectLst/>
                          <a:latin typeface="Arial" charset="0"/>
                        </a:rPr>
                        <a:t>(TN)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2057400" y="5867401"/>
                <a:ext cx="6280822" cy="765979"/>
              </a:xfrm>
              <a:prstGeom prst="rect">
                <a:avLst/>
              </a:prstGeom>
              <a:noFill/>
            </p:spPr>
            <p:txBody>
              <a:bodyPr wrap="none" rtlCol="0">
                <a:spAutoFit/>
              </a:bodyPr>
              <a:lstStyle/>
              <a:p>
                <a:r>
                  <a:rPr lang="en-US" sz="2800"/>
                  <a:t>Weighted Accuracy = </a:t>
                </a:r>
                <a14:m>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r>
                          <a:rPr lang="en-US" sz="2800" i="1">
                            <a:latin typeface="Cambria Math" panose="02040503050406030204" pitchFamily="18" charset="0"/>
                          </a:rPr>
                          <m:t>𝑎</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4</m:t>
                            </m:r>
                          </m:sub>
                        </m:sSub>
                        <m:r>
                          <a:rPr lang="en-US" sz="2800" i="1">
                            <a:latin typeface="Cambria Math" panose="02040503050406030204" pitchFamily="18" charset="0"/>
                          </a:rPr>
                          <m:t>𝑑</m:t>
                        </m:r>
                      </m:num>
                      <m:den>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r>
                          <a:rPr lang="en-US" sz="2800" i="1">
                            <a:latin typeface="Cambria Math" panose="02040503050406030204" pitchFamily="18" charset="0"/>
                          </a:rPr>
                          <m:t>𝑎</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2</m:t>
                            </m:r>
                          </m:sub>
                        </m:sSub>
                        <m:r>
                          <a:rPr lang="en-US" sz="2800" i="1">
                            <a:latin typeface="Cambria Math" panose="02040503050406030204" pitchFamily="18" charset="0"/>
                          </a:rPr>
                          <m:t>𝑏</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3</m:t>
                            </m:r>
                          </m:sub>
                        </m:sSub>
                        <m:r>
                          <a:rPr lang="en-US" sz="2800" i="1">
                            <a:latin typeface="Cambria Math" panose="02040503050406030204" pitchFamily="18" charset="0"/>
                          </a:rPr>
                          <m:t>𝑐</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4</m:t>
                            </m:r>
                          </m:sub>
                        </m:sSub>
                        <m:r>
                          <a:rPr lang="en-US" sz="2800" i="1">
                            <a:latin typeface="Cambria Math" panose="02040503050406030204" pitchFamily="18" charset="0"/>
                          </a:rPr>
                          <m:t>𝑑</m:t>
                        </m:r>
                      </m:den>
                    </m:f>
                  </m:oMath>
                </a14:m>
                <a:endParaRPr lang="en-US" sz="2800"/>
              </a:p>
            </p:txBody>
          </p:sp>
        </mc:Choice>
        <mc:Fallback xmlns="">
          <p:sp>
            <p:nvSpPr>
              <p:cNvPr id="3" name="TextBox 2"/>
              <p:cNvSpPr txBox="1">
                <a:spLocks noRot="1" noChangeAspect="1" noMove="1" noResize="1" noEditPoints="1" noAdjustHandles="1" noChangeArrowheads="1" noChangeShapeType="1" noTextEdit="1"/>
              </p:cNvSpPr>
              <p:nvPr/>
            </p:nvSpPr>
            <p:spPr>
              <a:xfrm>
                <a:off x="2057400" y="5867401"/>
                <a:ext cx="6280822" cy="765979"/>
              </a:xfrm>
              <a:prstGeom prst="rect">
                <a:avLst/>
              </a:prstGeom>
              <a:blipFill>
                <a:blip r:embed="rId3"/>
                <a:stretch>
                  <a:fillRect l="-2039" b="-800"/>
                </a:stretch>
              </a:blipFill>
            </p:spPr>
            <p:txBody>
              <a:bodyPr/>
              <a:lstStyle/>
              <a:p>
                <a:r>
                  <a:rPr lang="en-US">
                    <a:noFill/>
                  </a:rPr>
                  <a:t> </a:t>
                </a:r>
              </a:p>
            </p:txBody>
          </p:sp>
        </mc:Fallback>
      </mc:AlternateContent>
    </p:spTree>
    <p:extLst>
      <p:ext uri="{BB962C8B-B14F-4D97-AF65-F5344CB8AC3E}">
        <p14:creationId xmlns:p14="http://schemas.microsoft.com/office/powerpoint/2010/main" val="11458431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1026"/>
          <p:cNvSpPr>
            <a:spLocks noGrp="1" noChangeArrowheads="1"/>
          </p:cNvSpPr>
          <p:nvPr>
            <p:ph type="title"/>
          </p:nvPr>
        </p:nvSpPr>
        <p:spPr/>
        <p:txBody>
          <a:bodyPr/>
          <a:lstStyle/>
          <a:p>
            <a:r>
              <a:rPr lang="en-US"/>
              <a:t>Computing Cost of Classification</a:t>
            </a:r>
          </a:p>
        </p:txBody>
      </p:sp>
      <p:graphicFrame>
        <p:nvGraphicFramePr>
          <p:cNvPr id="967683" name="Group 1027"/>
          <p:cNvGraphicFramePr>
            <a:graphicFrameLocks noGrp="1"/>
          </p:cNvGraphicFramePr>
          <p:nvPr/>
        </p:nvGraphicFramePr>
        <p:xfrm>
          <a:off x="4305300" y="1524001"/>
          <a:ext cx="3581400" cy="1831023"/>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rgbClr val="FF0000"/>
                          </a:solidFill>
                          <a:effectLst/>
                          <a:latin typeface="Arial" charset="0"/>
                        </a:rPr>
                        <a:t>Cost 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0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C(i|j)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rgbClr val="FF0000"/>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67706" name="Group 1050"/>
          <p:cNvGraphicFramePr>
            <a:graphicFrameLocks noGrp="1"/>
          </p:cNvGraphicFramePr>
          <p:nvPr/>
        </p:nvGraphicFramePr>
        <p:xfrm>
          <a:off x="2022953" y="3729490"/>
          <a:ext cx="3581400" cy="1831023"/>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rgbClr val="FF0000"/>
                          </a:solidFill>
                          <a:effectLst/>
                          <a:latin typeface="Arial" charset="0"/>
                        </a:rPr>
                        <a:t>Model M</a:t>
                      </a:r>
                      <a:r>
                        <a:rPr kumimoji="0" lang="en-US" sz="1800" b="0" i="0" u="none" strike="noStrike" cap="none" normalizeH="0" baseline="-25000">
                          <a:ln>
                            <a:noFill/>
                          </a:ln>
                          <a:solidFill>
                            <a:srgbClr val="FF0000"/>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0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67729" name="Group 1073"/>
          <p:cNvGraphicFramePr>
            <a:graphicFrameLocks noGrp="1"/>
          </p:cNvGraphicFramePr>
          <p:nvPr/>
        </p:nvGraphicFramePr>
        <p:xfrm>
          <a:off x="6781800" y="3731578"/>
          <a:ext cx="3581400" cy="1831023"/>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rgbClr val="FF0000"/>
                          </a:solidFill>
                          <a:effectLst/>
                          <a:latin typeface="Arial" charset="0"/>
                        </a:rPr>
                        <a:t>Model M</a:t>
                      </a:r>
                      <a:r>
                        <a:rPr kumimoji="0" lang="en-US" sz="1800" b="0" i="0" u="none" strike="noStrike" cap="none" normalizeH="0" baseline="-25000">
                          <a:ln>
                            <a:noFill/>
                          </a:ln>
                          <a:solidFill>
                            <a:srgbClr val="FF0000"/>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0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67752" name="Rectangle 1096"/>
          <p:cNvSpPr>
            <a:spLocks noChangeArrowheads="1"/>
          </p:cNvSpPr>
          <p:nvPr/>
        </p:nvSpPr>
        <p:spPr bwMode="auto">
          <a:xfrm>
            <a:off x="1794353" y="5712912"/>
            <a:ext cx="3886200" cy="990600"/>
          </a:xfrm>
          <a:prstGeom prst="rect">
            <a:avLst/>
          </a:prstGeom>
          <a:noFill/>
          <a:ln w="12700">
            <a:noFill/>
            <a:miter lim="800000"/>
            <a:headEnd/>
            <a:tailEnd/>
          </a:ln>
          <a:effectLst/>
        </p:spPr>
        <p:txBody>
          <a:bodyPr lIns="90488" tIns="44450" rIns="90488" bIns="44450"/>
          <a:lstStyle/>
          <a:p>
            <a:pPr marL="292100" indent="-292100">
              <a:spcBef>
                <a:spcPct val="10000"/>
              </a:spcBef>
              <a:spcAft>
                <a:spcPts val="400"/>
              </a:spcAft>
              <a:buClr>
                <a:srgbClr val="0C7B9C"/>
              </a:buClr>
              <a:buSzPct val="75000"/>
            </a:pPr>
            <a:r>
              <a:rPr lang="en-US" sz="2400"/>
              <a:t>Accuracy = 80%</a:t>
            </a:r>
          </a:p>
          <a:p>
            <a:pPr marL="292100" indent="-292100">
              <a:spcBef>
                <a:spcPct val="10000"/>
              </a:spcBef>
              <a:spcAft>
                <a:spcPts val="400"/>
              </a:spcAft>
              <a:buClr>
                <a:srgbClr val="0C7B9C"/>
              </a:buClr>
              <a:buSzPct val="75000"/>
            </a:pPr>
            <a:r>
              <a:rPr lang="en-US" sz="2400"/>
              <a:t>Weighted Accuracy = 8.9%</a:t>
            </a:r>
          </a:p>
        </p:txBody>
      </p:sp>
      <p:sp>
        <p:nvSpPr>
          <p:cNvPr id="967753" name="Rectangle 1097"/>
          <p:cNvSpPr>
            <a:spLocks noChangeArrowheads="1"/>
          </p:cNvSpPr>
          <p:nvPr/>
        </p:nvSpPr>
        <p:spPr bwMode="auto">
          <a:xfrm>
            <a:off x="6705600" y="5638800"/>
            <a:ext cx="3733800" cy="990600"/>
          </a:xfrm>
          <a:prstGeom prst="rect">
            <a:avLst/>
          </a:prstGeom>
          <a:noFill/>
          <a:ln w="12700">
            <a:noFill/>
            <a:miter lim="800000"/>
            <a:headEnd/>
            <a:tailEnd/>
          </a:ln>
          <a:effectLst/>
        </p:spPr>
        <p:txBody>
          <a:bodyPr lIns="90488" tIns="44450" rIns="90488" bIns="44450"/>
          <a:lstStyle/>
          <a:p>
            <a:pPr marL="292100" indent="-292100">
              <a:spcBef>
                <a:spcPct val="10000"/>
              </a:spcBef>
              <a:spcAft>
                <a:spcPts val="400"/>
              </a:spcAft>
              <a:buClr>
                <a:srgbClr val="0C7B9C"/>
              </a:buClr>
              <a:buSzPct val="75000"/>
            </a:pPr>
            <a:r>
              <a:rPr lang="en-US" sz="2400"/>
              <a:t>Accuracy = 90%</a:t>
            </a:r>
          </a:p>
          <a:p>
            <a:pPr marL="292100" indent="-292100">
              <a:spcBef>
                <a:spcPct val="10000"/>
              </a:spcBef>
              <a:spcAft>
                <a:spcPts val="400"/>
              </a:spcAft>
              <a:buClr>
                <a:srgbClr val="0C7B9C"/>
              </a:buClr>
              <a:buSzPct val="75000"/>
            </a:pPr>
            <a:r>
              <a:rPr lang="en-US" sz="2400"/>
              <a:t>Weighted Accuracy= 9%</a:t>
            </a:r>
          </a:p>
        </p:txBody>
      </p:sp>
    </p:spTree>
    <p:extLst>
      <p:ext uri="{BB962C8B-B14F-4D97-AF65-F5344CB8AC3E}">
        <p14:creationId xmlns:p14="http://schemas.microsoft.com/office/powerpoint/2010/main" val="3041257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a:xfrm>
            <a:off x="1524000" y="1295400"/>
            <a:ext cx="8229600" cy="2209800"/>
          </a:xfrm>
        </p:spPr>
        <p:txBody>
          <a:bodyPr>
            <a:normAutofit/>
          </a:bodyPr>
          <a:lstStyle/>
          <a:p>
            <a:r>
              <a:rPr lang="en-US"/>
              <a:t>Classification</a:t>
            </a:r>
            <a:br>
              <a:rPr lang="en-US"/>
            </a:br>
            <a:r>
              <a:rPr lang="en-US"/>
              <a:t>Cost</a:t>
            </a:r>
          </a:p>
        </p:txBody>
      </p:sp>
      <mc:AlternateContent xmlns:mc="http://schemas.openxmlformats.org/markup-compatibility/2006" xmlns:a14="http://schemas.microsoft.com/office/drawing/2010/main">
        <mc:Choice Requires="a14">
          <p:graphicFrame>
            <p:nvGraphicFramePr>
              <p:cNvPr id="966659" name="Group 3"/>
              <p:cNvGraphicFramePr>
                <a:graphicFrameLocks noGrp="1"/>
              </p:cNvGraphicFramePr>
              <p:nvPr/>
            </p:nvGraphicFramePr>
            <p:xfrm>
              <a:off x="4572000" y="2971801"/>
              <a:ext cx="5943604" cy="2513653"/>
            </p:xfrm>
            <a:graphic>
              <a:graphicData uri="http://schemas.openxmlformats.org/drawingml/2006/table">
                <a:tbl>
                  <a:tblPr/>
                  <a:tblGrid>
                    <a:gridCol w="1485901">
                      <a:extLst>
                        <a:ext uri="{9D8B030D-6E8A-4147-A177-3AD203B41FA5}">
                          <a16:colId xmlns:a16="http://schemas.microsoft.com/office/drawing/2014/main" val="20000"/>
                        </a:ext>
                      </a:extLst>
                    </a:gridCol>
                    <a:gridCol w="1485901">
                      <a:extLst>
                        <a:ext uri="{9D8B030D-6E8A-4147-A177-3AD203B41FA5}">
                          <a16:colId xmlns:a16="http://schemas.microsoft.com/office/drawing/2014/main" val="20001"/>
                        </a:ext>
                      </a:extLst>
                    </a:gridCol>
                    <a:gridCol w="1485901">
                      <a:extLst>
                        <a:ext uri="{9D8B030D-6E8A-4147-A177-3AD203B41FA5}">
                          <a16:colId xmlns:a16="http://schemas.microsoft.com/office/drawing/2014/main" val="20002"/>
                        </a:ext>
                      </a:extLst>
                    </a:gridCol>
                    <a:gridCol w="1485901">
                      <a:extLst>
                        <a:ext uri="{9D8B030D-6E8A-4147-A177-3AD203B41FA5}">
                          <a16:colId xmlns:a16="http://schemas.microsoft.com/office/drawing/2014/main" val="20003"/>
                        </a:ext>
                      </a:extLst>
                    </a:gridCol>
                  </a:tblGrid>
                  <a:tr h="479456">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COST</a:t>
                          </a:r>
                        </a:p>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      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0741">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a:ln>
                                <a:noFill/>
                              </a:ln>
                              <a:solidFill>
                                <a:schemeClr val="tx1"/>
                              </a:solidFill>
                              <a:effectLst/>
                              <a:latin typeface="Arial" charset="0"/>
                            </a:rPr>
                          </a:br>
                          <a:endParaRPr kumimoji="0" lang="en-US" sz="18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a:t>
                          </a:r>
                          <a:r>
                            <a:rPr kumimoji="0" lang="en-US" sz="1800" b="0" i="0" u="none" strike="noStrike" cap="none" normalizeH="0" baseline="0" err="1">
                              <a:ln>
                                <a:noFill/>
                              </a:ln>
                              <a:solidFill>
                                <a:schemeClr val="tx1"/>
                              </a:solidFill>
                              <a:effectLst/>
                              <a:latin typeface="Arial" charset="0"/>
                            </a:rPr>
                            <a:t>i|j</a:t>
                          </a:r>
                          <a:r>
                            <a:rPr kumimoji="0" lang="en-US" sz="18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550741">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0070C0"/>
                                        </a:solidFill>
                                        <a:effectLst/>
                                        <a:latin typeface="Cambria Math" panose="02040503050406030204" pitchFamily="18" charset="0"/>
                                      </a:rPr>
                                    </m:ctrlPr>
                                  </m:sSubPr>
                                  <m:e>
                                    <m:r>
                                      <a:rPr kumimoji="0" lang="en-US" sz="1600" b="0" i="1" u="none" strike="noStrike" cap="none" normalizeH="0" baseline="0" smtClean="0">
                                        <a:ln>
                                          <a:noFill/>
                                        </a:ln>
                                        <a:solidFill>
                                          <a:srgbClr val="0070C0"/>
                                        </a:solidFill>
                                        <a:effectLst/>
                                        <a:latin typeface="Cambria Math" panose="02040503050406030204" pitchFamily="18" charset="0"/>
                                      </a:rPr>
                                      <m:t>𝑤</m:t>
                                    </m:r>
                                  </m:e>
                                  <m:sub>
                                    <m:r>
                                      <a:rPr kumimoji="0" lang="en-US" sz="1600" b="0" i="1" u="none" strike="noStrike" cap="none" normalizeH="0" baseline="0" smtClean="0">
                                        <a:ln>
                                          <a:noFill/>
                                        </a:ln>
                                        <a:solidFill>
                                          <a:srgbClr val="0070C0"/>
                                        </a:solidFill>
                                        <a:effectLst/>
                                        <a:latin typeface="Cambria Math" panose="02040503050406030204" pitchFamily="18" charset="0"/>
                                      </a:rPr>
                                      <m:t>1</m:t>
                                    </m:r>
                                  </m:sub>
                                </m:sSub>
                              </m:oMath>
                            </m:oMathPara>
                          </a14:m>
                          <a:endParaRPr kumimoji="0" lang="en-US" sz="1600" b="0" i="0" u="none" strike="noStrike" cap="none" normalizeH="0" baseline="0">
                            <a:ln>
                              <a:noFill/>
                            </a:ln>
                            <a:solidFill>
                              <a:srgbClr val="0070C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rgbClr val="0070C0"/>
                              </a:solidFill>
                              <a:effectLst/>
                              <a:latin typeface="Arial" charset="0"/>
                            </a:rPr>
                            <a:t>C(</a:t>
                          </a:r>
                          <a:r>
                            <a:rPr kumimoji="0" lang="en-US" sz="1600" b="0" i="0" u="none" strike="noStrike" cap="none" normalizeH="0" baseline="0" err="1">
                              <a:ln>
                                <a:noFill/>
                              </a:ln>
                              <a:solidFill>
                                <a:srgbClr val="0070C0"/>
                              </a:solidFill>
                              <a:effectLst/>
                              <a:latin typeface="Arial" charset="0"/>
                            </a:rPr>
                            <a:t>Yes|Yes</a:t>
                          </a:r>
                          <a:r>
                            <a:rPr kumimoji="0" lang="en-US" sz="1600" b="0" i="0" u="none" strike="noStrike" cap="none" normalizeH="0" baseline="0">
                              <a:ln>
                                <a:noFill/>
                              </a:ln>
                              <a:solidFill>
                                <a:srgbClr val="0070C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FF0000"/>
                                        </a:solidFill>
                                        <a:effectLst/>
                                        <a:latin typeface="Cambria Math" panose="02040503050406030204" pitchFamily="18" charset="0"/>
                                      </a:rPr>
                                    </m:ctrlPr>
                                  </m:sSubPr>
                                  <m:e>
                                    <m:r>
                                      <a:rPr kumimoji="0" lang="en-US" sz="1600" b="0" i="1" u="none" strike="noStrike" cap="none" normalizeH="0" baseline="0" smtClean="0">
                                        <a:ln>
                                          <a:noFill/>
                                        </a:ln>
                                        <a:solidFill>
                                          <a:srgbClr val="FF0000"/>
                                        </a:solidFill>
                                        <a:effectLst/>
                                        <a:latin typeface="Cambria Math" panose="02040503050406030204" pitchFamily="18" charset="0"/>
                                      </a:rPr>
                                      <m:t>𝑤</m:t>
                                    </m:r>
                                  </m:e>
                                  <m:sub>
                                    <m:r>
                                      <a:rPr kumimoji="0" lang="en-US" sz="1600" b="0" i="1" u="none" strike="noStrike" cap="none" normalizeH="0" baseline="0" smtClean="0">
                                        <a:ln>
                                          <a:noFill/>
                                        </a:ln>
                                        <a:solidFill>
                                          <a:srgbClr val="FF0000"/>
                                        </a:solidFill>
                                        <a:effectLst/>
                                        <a:latin typeface="Cambria Math" panose="02040503050406030204" pitchFamily="18" charset="0"/>
                                      </a:rPr>
                                      <m:t>2</m:t>
                                    </m:r>
                                  </m:sub>
                                </m:sSub>
                              </m:oMath>
                            </m:oMathPara>
                          </a14:m>
                          <a:endParaRPr kumimoji="0" lang="en-US" sz="1600" b="0" i="0" u="none" strike="noStrike" cap="none" normalizeH="0" baseline="0">
                            <a:ln>
                              <a:noFill/>
                            </a:ln>
                            <a:solidFill>
                              <a:srgbClr val="FF000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rgbClr val="FF0000"/>
                              </a:solidFill>
                              <a:effectLst/>
                              <a:latin typeface="Arial" charset="0"/>
                            </a:rPr>
                            <a:t>C(</a:t>
                          </a:r>
                          <a:r>
                            <a:rPr kumimoji="0" lang="en-US" sz="1600" b="0" i="0" u="none" strike="noStrike" cap="none" normalizeH="0" baseline="0" err="1">
                              <a:ln>
                                <a:noFill/>
                              </a:ln>
                              <a:solidFill>
                                <a:srgbClr val="FF0000"/>
                              </a:solidFill>
                              <a:effectLst/>
                              <a:latin typeface="Arial" charset="0"/>
                            </a:rPr>
                            <a:t>No|Yes</a:t>
                          </a:r>
                          <a:r>
                            <a:rPr kumimoji="0" lang="en-US" sz="1600" b="0" i="0" u="none" strike="noStrike" cap="none" normalizeH="0" baseline="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5876">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FF0000"/>
                                        </a:solidFill>
                                        <a:effectLst/>
                                        <a:latin typeface="Cambria Math" panose="02040503050406030204" pitchFamily="18" charset="0"/>
                                      </a:rPr>
                                    </m:ctrlPr>
                                  </m:sSubPr>
                                  <m:e>
                                    <m:r>
                                      <a:rPr kumimoji="0" lang="en-US" sz="1600" b="0" i="1" u="none" strike="noStrike" cap="none" normalizeH="0" baseline="0" smtClean="0">
                                        <a:ln>
                                          <a:noFill/>
                                        </a:ln>
                                        <a:solidFill>
                                          <a:srgbClr val="FF0000"/>
                                        </a:solidFill>
                                        <a:effectLst/>
                                        <a:latin typeface="Cambria Math" panose="02040503050406030204" pitchFamily="18" charset="0"/>
                                      </a:rPr>
                                      <m:t>𝑤</m:t>
                                    </m:r>
                                  </m:e>
                                  <m:sub>
                                    <m:r>
                                      <a:rPr kumimoji="0" lang="en-US" sz="1600" b="0" i="1" u="none" strike="noStrike" cap="none" normalizeH="0" baseline="0" smtClean="0">
                                        <a:ln>
                                          <a:noFill/>
                                        </a:ln>
                                        <a:solidFill>
                                          <a:srgbClr val="FF0000"/>
                                        </a:solidFill>
                                        <a:effectLst/>
                                        <a:latin typeface="Cambria Math" panose="02040503050406030204" pitchFamily="18" charset="0"/>
                                      </a:rPr>
                                      <m:t>3</m:t>
                                    </m:r>
                                  </m:sub>
                                </m:sSub>
                              </m:oMath>
                            </m:oMathPara>
                          </a14:m>
                          <a:endParaRPr kumimoji="0" lang="en-US" sz="1600" b="0" i="0" u="none" strike="noStrike" cap="none" normalizeH="0" baseline="0">
                            <a:ln>
                              <a:noFill/>
                            </a:ln>
                            <a:solidFill>
                              <a:srgbClr val="FF000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rgbClr val="FF0000"/>
                              </a:solidFill>
                              <a:effectLst/>
                              <a:latin typeface="Arial" charset="0"/>
                            </a:rPr>
                            <a:t>C(</a:t>
                          </a:r>
                          <a:r>
                            <a:rPr kumimoji="0" lang="en-US" sz="1600" b="0" i="0" u="none" strike="noStrike" cap="none" normalizeH="0" baseline="0" err="1">
                              <a:ln>
                                <a:noFill/>
                              </a:ln>
                              <a:solidFill>
                                <a:srgbClr val="FF0000"/>
                              </a:solidFill>
                              <a:effectLst/>
                              <a:latin typeface="Arial" charset="0"/>
                            </a:rPr>
                            <a:t>Yes|No</a:t>
                          </a:r>
                          <a:r>
                            <a:rPr kumimoji="0" lang="en-US" sz="1600" b="0" i="0" u="none" strike="noStrike" cap="none" normalizeH="0" baseline="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0070C0"/>
                                        </a:solidFill>
                                        <a:effectLst/>
                                        <a:latin typeface="Cambria Math" panose="02040503050406030204" pitchFamily="18" charset="0"/>
                                      </a:rPr>
                                    </m:ctrlPr>
                                  </m:sSubPr>
                                  <m:e>
                                    <m:r>
                                      <a:rPr kumimoji="0" lang="en-US" sz="1600" b="0" i="1" u="none" strike="noStrike" cap="none" normalizeH="0" baseline="0" smtClean="0">
                                        <a:ln>
                                          <a:noFill/>
                                        </a:ln>
                                        <a:solidFill>
                                          <a:srgbClr val="0070C0"/>
                                        </a:solidFill>
                                        <a:effectLst/>
                                        <a:latin typeface="Cambria Math" panose="02040503050406030204" pitchFamily="18" charset="0"/>
                                      </a:rPr>
                                      <m:t>𝑤</m:t>
                                    </m:r>
                                  </m:e>
                                  <m:sub>
                                    <m:r>
                                      <a:rPr kumimoji="0" lang="en-US" sz="1600" b="0" i="1" u="none" strike="noStrike" cap="none" normalizeH="0" baseline="0" smtClean="0">
                                        <a:ln>
                                          <a:noFill/>
                                        </a:ln>
                                        <a:solidFill>
                                          <a:srgbClr val="0070C0"/>
                                        </a:solidFill>
                                        <a:effectLst/>
                                        <a:latin typeface="Cambria Math" panose="02040503050406030204" pitchFamily="18" charset="0"/>
                                      </a:rPr>
                                      <m:t>4</m:t>
                                    </m:r>
                                  </m:sub>
                                </m:sSub>
                              </m:oMath>
                            </m:oMathPara>
                          </a14:m>
                          <a:endParaRPr kumimoji="0" lang="en-US" sz="1600" b="0" i="0" u="none" strike="noStrike" cap="none" normalizeH="0" baseline="0">
                            <a:ln>
                              <a:noFill/>
                            </a:ln>
                            <a:solidFill>
                              <a:srgbClr val="0070C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rgbClr val="0070C0"/>
                              </a:solidFill>
                              <a:effectLst/>
                              <a:latin typeface="Arial" charset="0"/>
                            </a:rPr>
                            <a:t>C(</a:t>
                          </a:r>
                          <a:r>
                            <a:rPr kumimoji="0" lang="en-US" sz="1600" b="0" i="0" u="none" strike="noStrike" cap="none" normalizeH="0" baseline="0" err="1">
                              <a:ln>
                                <a:noFill/>
                              </a:ln>
                              <a:solidFill>
                                <a:srgbClr val="0070C0"/>
                              </a:solidFill>
                              <a:effectLst/>
                              <a:latin typeface="Arial" charset="0"/>
                            </a:rPr>
                            <a:t>No|No</a:t>
                          </a:r>
                          <a:r>
                            <a:rPr kumimoji="0" lang="en-US" sz="1600" b="0" i="0" u="none" strike="noStrike" cap="none" normalizeH="0" baseline="0">
                              <a:ln>
                                <a:noFill/>
                              </a:ln>
                              <a:solidFill>
                                <a:srgbClr val="0070C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mc:Choice>
        <mc:Fallback xmlns="">
          <p:graphicFrame>
            <p:nvGraphicFramePr>
              <p:cNvPr id="966659" name="Group 3"/>
              <p:cNvGraphicFramePr>
                <a:graphicFrameLocks noGrp="1"/>
              </p:cNvGraphicFramePr>
              <p:nvPr/>
            </p:nvGraphicFramePr>
            <p:xfrm>
              <a:off x="4572000" y="2971801"/>
              <a:ext cx="5943604" cy="2513653"/>
            </p:xfrm>
            <a:graphic>
              <a:graphicData uri="http://schemas.openxmlformats.org/drawingml/2006/table">
                <a:tbl>
                  <a:tblPr/>
                  <a:tblGrid>
                    <a:gridCol w="1485901">
                      <a:extLst>
                        <a:ext uri="{9D8B030D-6E8A-4147-A177-3AD203B41FA5}">
                          <a16:colId xmlns:a16="http://schemas.microsoft.com/office/drawing/2014/main" val="20000"/>
                        </a:ext>
                      </a:extLst>
                    </a:gridCol>
                    <a:gridCol w="1485901">
                      <a:extLst>
                        <a:ext uri="{9D8B030D-6E8A-4147-A177-3AD203B41FA5}">
                          <a16:colId xmlns:a16="http://schemas.microsoft.com/office/drawing/2014/main" val="20001"/>
                        </a:ext>
                      </a:extLst>
                    </a:gridCol>
                    <a:gridCol w="1485901">
                      <a:extLst>
                        <a:ext uri="{9D8B030D-6E8A-4147-A177-3AD203B41FA5}">
                          <a16:colId xmlns:a16="http://schemas.microsoft.com/office/drawing/2014/main" val="20002"/>
                        </a:ext>
                      </a:extLst>
                    </a:gridCol>
                    <a:gridCol w="1485901">
                      <a:extLst>
                        <a:ext uri="{9D8B030D-6E8A-4147-A177-3AD203B41FA5}">
                          <a16:colId xmlns:a16="http://schemas.microsoft.com/office/drawing/2014/main" val="20003"/>
                        </a:ext>
                      </a:extLst>
                    </a:gridCol>
                  </a:tblGrid>
                  <a:tr h="654304">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COST</a:t>
                          </a:r>
                        </a:p>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      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0741">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a:ln>
                                <a:noFill/>
                              </a:ln>
                              <a:solidFill>
                                <a:schemeClr val="tx1"/>
                              </a:solidFill>
                              <a:effectLst/>
                              <a:latin typeface="Arial" charset="0"/>
                            </a:rPr>
                          </a:br>
                          <a:endParaRPr kumimoji="0" lang="en-US" sz="18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a:t>
                          </a:r>
                          <a:r>
                            <a:rPr kumimoji="0" lang="en-US" sz="1800" b="0" i="0" u="none" strike="noStrike" cap="none" normalizeH="0" baseline="0" err="1">
                              <a:ln>
                                <a:noFill/>
                              </a:ln>
                              <a:solidFill>
                                <a:schemeClr val="tx1"/>
                              </a:solidFill>
                              <a:effectLst/>
                              <a:latin typeface="Arial" charset="0"/>
                            </a:rPr>
                            <a:t>i|j</a:t>
                          </a:r>
                          <a:r>
                            <a:rPr kumimoji="0" lang="en-US" sz="18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654304">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2049" t="-189720" r="-101639" b="-114019"/>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2049" t="-189720" r="-1639" b="-114019"/>
                          </a:stretch>
                        </a:blipFill>
                      </a:tcPr>
                    </a:tc>
                    <a:extLst>
                      <a:ext uri="{0D108BD9-81ED-4DB2-BD59-A6C34878D82A}">
                        <a16:rowId xmlns:a16="http://schemas.microsoft.com/office/drawing/2014/main" val="10002"/>
                      </a:ext>
                    </a:extLst>
                  </a:tr>
                  <a:tr h="654304">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2049" t="-287037" r="-101639" b="-1296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302049" t="-287037" r="-1639" b="-12963"/>
                          </a:stretch>
                        </a:blipFill>
                      </a:tcPr>
                    </a:tc>
                    <a:extLst>
                      <a:ext uri="{0D108BD9-81ED-4DB2-BD59-A6C34878D82A}">
                        <a16:rowId xmlns:a16="http://schemas.microsoft.com/office/drawing/2014/main" val="10003"/>
                      </a:ext>
                    </a:extLst>
                  </a:tr>
                </a:tbl>
              </a:graphicData>
            </a:graphic>
          </p:graphicFrame>
        </mc:Fallback>
      </mc:AlternateContent>
      <p:graphicFrame>
        <p:nvGraphicFramePr>
          <p:cNvPr id="6" name="Group 4"/>
          <p:cNvGraphicFramePr>
            <a:graphicFrameLocks noGrp="1"/>
          </p:cNvGraphicFramePr>
          <p:nvPr/>
        </p:nvGraphicFramePr>
        <p:xfrm>
          <a:off x="4618896" y="533400"/>
          <a:ext cx="5943600" cy="2308020"/>
        </p:xfrm>
        <a:graphic>
          <a:graphicData uri="http://schemas.openxmlformats.org/drawingml/2006/table">
            <a:tbl>
              <a:tblPr/>
              <a:tblGrid>
                <a:gridCol w="1676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tblGrid>
              <a:tr h="654304">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CONFUSION</a:t>
                      </a:r>
                    </a:p>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MATRIX</a:t>
                      </a:r>
                      <a:endParaRPr kumimoji="0" 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5712">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a:ln>
                            <a:noFill/>
                          </a:ln>
                          <a:solidFill>
                            <a:schemeClr val="tx1"/>
                          </a:solidFill>
                          <a:effectLst/>
                          <a:latin typeface="Arial" charset="0"/>
                        </a:rPr>
                      </a:br>
                      <a:endParaRPr kumimoji="0" lang="en-US" sz="18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6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9002">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a</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0070C0"/>
                          </a:solidFill>
                          <a:effectLst/>
                          <a:latin typeface="Arial" charset="0"/>
                        </a:rPr>
                        <a:t>(TP)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b</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FF0000"/>
                          </a:solidFill>
                          <a:effectLst/>
                          <a:latin typeface="Arial" charset="0"/>
                        </a:rPr>
                        <a:t>(FN)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9002">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FF0000"/>
                          </a:solidFill>
                          <a:effectLst/>
                          <a:latin typeface="Arial" charset="0"/>
                        </a:rPr>
                        <a:t>(FP)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d</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0070C0"/>
                          </a:solidFill>
                          <a:effectLst/>
                          <a:latin typeface="Arial" charset="0"/>
                        </a:rPr>
                        <a:t>(TN)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2133601" y="5715000"/>
                <a:ext cx="7299819" cy="523220"/>
              </a:xfrm>
              <a:prstGeom prst="rect">
                <a:avLst/>
              </a:prstGeom>
              <a:noFill/>
            </p:spPr>
            <p:txBody>
              <a:bodyPr wrap="none" rtlCol="0">
                <a:spAutoFit/>
              </a:bodyPr>
              <a:lstStyle/>
              <a:p>
                <a:r>
                  <a:rPr lang="en-US" sz="2800"/>
                  <a:t>Classification Cost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r>
                      <a:rPr lang="en-US" sz="2800" i="1">
                        <a:latin typeface="Cambria Math" panose="02040503050406030204" pitchFamily="18" charset="0"/>
                      </a:rPr>
                      <m:t>𝑎</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2</m:t>
                        </m:r>
                      </m:sub>
                    </m:sSub>
                    <m:r>
                      <a:rPr lang="en-US" sz="2800" i="1">
                        <a:latin typeface="Cambria Math" panose="02040503050406030204" pitchFamily="18" charset="0"/>
                      </a:rPr>
                      <m:t>𝑏</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3</m:t>
                        </m:r>
                      </m:sub>
                    </m:sSub>
                    <m:r>
                      <a:rPr lang="en-US" sz="2800" i="1">
                        <a:latin typeface="Cambria Math" panose="02040503050406030204" pitchFamily="18" charset="0"/>
                      </a:rPr>
                      <m:t>𝑐</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4</m:t>
                        </m:r>
                      </m:sub>
                    </m:sSub>
                    <m:r>
                      <a:rPr lang="en-US" sz="2800" i="1">
                        <a:latin typeface="Cambria Math" panose="02040503050406030204" pitchFamily="18" charset="0"/>
                      </a:rPr>
                      <m:t>𝑑</m:t>
                    </m:r>
                  </m:oMath>
                </a14:m>
                <a:endParaRPr lang="en-US" sz="2800"/>
              </a:p>
            </p:txBody>
          </p:sp>
        </mc:Choice>
        <mc:Fallback xmlns="">
          <p:sp>
            <p:nvSpPr>
              <p:cNvPr id="3" name="TextBox 2"/>
              <p:cNvSpPr txBox="1">
                <a:spLocks noRot="1" noChangeAspect="1" noMove="1" noResize="1" noEditPoints="1" noAdjustHandles="1" noChangeArrowheads="1" noChangeShapeType="1" noTextEdit="1"/>
              </p:cNvSpPr>
              <p:nvPr/>
            </p:nvSpPr>
            <p:spPr>
              <a:xfrm>
                <a:off x="2133601" y="5715000"/>
                <a:ext cx="7299819" cy="523220"/>
              </a:xfrm>
              <a:prstGeom prst="rect">
                <a:avLst/>
              </a:prstGeom>
              <a:blipFill>
                <a:blip r:embed="rId3"/>
                <a:stretch>
                  <a:fillRect l="-1671" t="-12941" b="-31765"/>
                </a:stretch>
              </a:blipFill>
            </p:spPr>
            <p:txBody>
              <a:bodyPr/>
              <a:lstStyle/>
              <a:p>
                <a:r>
                  <a:rPr lang="en-US">
                    <a:noFill/>
                  </a:rPr>
                  <a:t> </a:t>
                </a:r>
              </a:p>
            </p:txBody>
          </p:sp>
        </mc:Fallback>
      </mc:AlternateContent>
      <p:sp>
        <p:nvSpPr>
          <p:cNvPr id="2" name="TextBox 1"/>
          <p:cNvSpPr txBox="1"/>
          <p:nvPr/>
        </p:nvSpPr>
        <p:spPr>
          <a:xfrm>
            <a:off x="2362201" y="6283101"/>
            <a:ext cx="3877985" cy="369332"/>
          </a:xfrm>
          <a:prstGeom prst="rect">
            <a:avLst/>
          </a:prstGeom>
          <a:noFill/>
        </p:spPr>
        <p:txBody>
          <a:bodyPr wrap="none" rtlCol="0">
            <a:spAutoFit/>
          </a:bodyPr>
          <a:lstStyle/>
          <a:p>
            <a:r>
              <a:rPr lang="en-US"/>
              <a:t>Some weights can also be negative </a:t>
            </a:r>
          </a:p>
        </p:txBody>
      </p:sp>
    </p:spTree>
    <p:extLst>
      <p:ext uri="{BB962C8B-B14F-4D97-AF65-F5344CB8AC3E}">
        <p14:creationId xmlns:p14="http://schemas.microsoft.com/office/powerpoint/2010/main" val="18375137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1026"/>
          <p:cNvSpPr>
            <a:spLocks noGrp="1" noChangeArrowheads="1"/>
          </p:cNvSpPr>
          <p:nvPr>
            <p:ph type="title"/>
          </p:nvPr>
        </p:nvSpPr>
        <p:spPr/>
        <p:txBody>
          <a:bodyPr/>
          <a:lstStyle/>
          <a:p>
            <a:r>
              <a:rPr lang="en-US"/>
              <a:t>Computing Cost of Classification</a:t>
            </a:r>
          </a:p>
        </p:txBody>
      </p:sp>
      <p:graphicFrame>
        <p:nvGraphicFramePr>
          <p:cNvPr id="967683" name="Group 1027"/>
          <p:cNvGraphicFramePr>
            <a:graphicFrameLocks noGrp="1"/>
          </p:cNvGraphicFramePr>
          <p:nvPr/>
        </p:nvGraphicFramePr>
        <p:xfrm>
          <a:off x="4572000" y="1600201"/>
          <a:ext cx="3581400" cy="1831023"/>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rgbClr val="FF0000"/>
                          </a:solidFill>
                          <a:effectLst/>
                          <a:latin typeface="Arial" charset="0"/>
                        </a:rPr>
                        <a:t>Cost 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0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C(i|j)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rgbClr val="FF0000"/>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rgbClr val="FF0000"/>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67706" name="Group 1050"/>
          <p:cNvGraphicFramePr>
            <a:graphicFrameLocks noGrp="1"/>
          </p:cNvGraphicFramePr>
          <p:nvPr/>
        </p:nvGraphicFramePr>
        <p:xfrm>
          <a:off x="1981200" y="3731578"/>
          <a:ext cx="3581400" cy="1831023"/>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rgbClr val="FF0000"/>
                          </a:solidFill>
                          <a:effectLst/>
                          <a:latin typeface="Arial" charset="0"/>
                        </a:rPr>
                        <a:t>Model M</a:t>
                      </a:r>
                      <a:r>
                        <a:rPr kumimoji="0" lang="en-US" sz="1800" b="0" i="0" u="none" strike="noStrike" cap="none" normalizeH="0" baseline="-25000">
                          <a:ln>
                            <a:noFill/>
                          </a:ln>
                          <a:solidFill>
                            <a:srgbClr val="FF0000"/>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0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67729" name="Group 1073"/>
          <p:cNvGraphicFramePr>
            <a:graphicFrameLocks noGrp="1"/>
          </p:cNvGraphicFramePr>
          <p:nvPr/>
        </p:nvGraphicFramePr>
        <p:xfrm>
          <a:off x="6781800" y="3731578"/>
          <a:ext cx="3581400" cy="1831023"/>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rgbClr val="FF0000"/>
                          </a:solidFill>
                          <a:effectLst/>
                          <a:latin typeface="Arial" charset="0"/>
                        </a:rPr>
                        <a:t>Model M</a:t>
                      </a:r>
                      <a:r>
                        <a:rPr kumimoji="0" lang="en-US" sz="1800" b="0" i="0" u="none" strike="noStrike" cap="none" normalizeH="0" baseline="-25000">
                          <a:ln>
                            <a:noFill/>
                          </a:ln>
                          <a:solidFill>
                            <a:srgbClr val="FF0000"/>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0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67752" name="Rectangle 1096"/>
          <p:cNvSpPr>
            <a:spLocks noChangeArrowheads="1"/>
          </p:cNvSpPr>
          <p:nvPr/>
        </p:nvSpPr>
        <p:spPr bwMode="auto">
          <a:xfrm>
            <a:off x="2286000" y="5715000"/>
            <a:ext cx="3048000" cy="990600"/>
          </a:xfrm>
          <a:prstGeom prst="rect">
            <a:avLst/>
          </a:prstGeom>
          <a:noFill/>
          <a:ln w="12700">
            <a:noFill/>
            <a:miter lim="800000"/>
            <a:headEnd/>
            <a:tailEnd/>
          </a:ln>
          <a:effectLst/>
        </p:spPr>
        <p:txBody>
          <a:bodyPr lIns="90488" tIns="44450" rIns="90488" bIns="44450"/>
          <a:lstStyle/>
          <a:p>
            <a:pPr marL="292100" indent="-292100">
              <a:spcBef>
                <a:spcPct val="10000"/>
              </a:spcBef>
              <a:spcAft>
                <a:spcPts val="400"/>
              </a:spcAft>
              <a:buClr>
                <a:srgbClr val="0C7B9C"/>
              </a:buClr>
              <a:buSzPct val="75000"/>
            </a:pPr>
            <a:r>
              <a:rPr lang="en-US" sz="2400"/>
              <a:t>Accuracy = 80%</a:t>
            </a:r>
          </a:p>
          <a:p>
            <a:pPr marL="292100" indent="-292100">
              <a:spcBef>
                <a:spcPct val="10000"/>
              </a:spcBef>
              <a:spcAft>
                <a:spcPts val="400"/>
              </a:spcAft>
              <a:buClr>
                <a:srgbClr val="0C7B9C"/>
              </a:buClr>
              <a:buSzPct val="75000"/>
            </a:pPr>
            <a:r>
              <a:rPr lang="en-US" sz="2400"/>
              <a:t>Cost = 3910</a:t>
            </a:r>
          </a:p>
        </p:txBody>
      </p:sp>
      <p:sp>
        <p:nvSpPr>
          <p:cNvPr id="967753" name="Rectangle 1097"/>
          <p:cNvSpPr>
            <a:spLocks noChangeArrowheads="1"/>
          </p:cNvSpPr>
          <p:nvPr/>
        </p:nvSpPr>
        <p:spPr bwMode="auto">
          <a:xfrm>
            <a:off x="6705600" y="5638800"/>
            <a:ext cx="3048000" cy="990600"/>
          </a:xfrm>
          <a:prstGeom prst="rect">
            <a:avLst/>
          </a:prstGeom>
          <a:noFill/>
          <a:ln w="12700">
            <a:noFill/>
            <a:miter lim="800000"/>
            <a:headEnd/>
            <a:tailEnd/>
          </a:ln>
          <a:effectLst/>
        </p:spPr>
        <p:txBody>
          <a:bodyPr lIns="90488" tIns="44450" rIns="90488" bIns="44450"/>
          <a:lstStyle/>
          <a:p>
            <a:pPr marL="292100" indent="-292100">
              <a:spcBef>
                <a:spcPct val="10000"/>
              </a:spcBef>
              <a:spcAft>
                <a:spcPts val="400"/>
              </a:spcAft>
              <a:buClr>
                <a:srgbClr val="0C7B9C"/>
              </a:buClr>
              <a:buSzPct val="75000"/>
            </a:pPr>
            <a:r>
              <a:rPr lang="en-US" sz="2400"/>
              <a:t>Accuracy = 90%</a:t>
            </a:r>
          </a:p>
          <a:p>
            <a:pPr marL="292100" indent="-292100">
              <a:spcBef>
                <a:spcPct val="10000"/>
              </a:spcBef>
              <a:spcAft>
                <a:spcPts val="400"/>
              </a:spcAft>
              <a:buClr>
                <a:srgbClr val="0C7B9C"/>
              </a:buClr>
              <a:buSzPct val="75000"/>
            </a:pPr>
            <a:r>
              <a:rPr lang="en-US" sz="2400"/>
              <a:t>Cost = 4255</a:t>
            </a:r>
          </a:p>
        </p:txBody>
      </p:sp>
    </p:spTree>
    <p:extLst>
      <p:ext uri="{BB962C8B-B14F-4D97-AF65-F5344CB8AC3E}">
        <p14:creationId xmlns:p14="http://schemas.microsoft.com/office/powerpoint/2010/main" val="6550549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Grp="1" noChangeArrowheads="1"/>
          </p:cNvSpPr>
          <p:nvPr>
            <p:ph type="title"/>
          </p:nvPr>
        </p:nvSpPr>
        <p:spPr>
          <a:xfrm>
            <a:off x="1905000" y="381000"/>
            <a:ext cx="8280400" cy="533400"/>
          </a:xfrm>
        </p:spPr>
        <p:txBody>
          <a:bodyPr>
            <a:normAutofit fontScale="90000"/>
          </a:bodyPr>
          <a:lstStyle/>
          <a:p>
            <a:r>
              <a:rPr lang="en-US"/>
              <a:t>Cost </a:t>
            </a:r>
            <a:r>
              <a:rPr lang="en-US" err="1"/>
              <a:t>vs</a:t>
            </a:r>
            <a:r>
              <a:rPr lang="en-US"/>
              <a:t> Accuracy</a:t>
            </a:r>
          </a:p>
        </p:txBody>
      </p:sp>
      <p:graphicFrame>
        <p:nvGraphicFramePr>
          <p:cNvPr id="968707" name="Group 3"/>
          <p:cNvGraphicFramePr>
            <a:graphicFrameLocks noGrp="1"/>
          </p:cNvGraphicFramePr>
          <p:nvPr>
            <p:ph type="tbl" idx="1"/>
          </p:nvPr>
        </p:nvGraphicFramePr>
        <p:xfrm>
          <a:off x="1935164" y="1140460"/>
          <a:ext cx="4389437" cy="2183130"/>
        </p:xfrm>
        <a:graphic>
          <a:graphicData uri="http://schemas.openxmlformats.org/drawingml/2006/table">
            <a:tbl>
              <a:tblPr/>
              <a:tblGrid>
                <a:gridCol w="1096962">
                  <a:extLst>
                    <a:ext uri="{9D8B030D-6E8A-4147-A177-3AD203B41FA5}">
                      <a16:colId xmlns:a16="http://schemas.microsoft.com/office/drawing/2014/main" val="20000"/>
                    </a:ext>
                  </a:extLst>
                </a:gridCol>
                <a:gridCol w="1098550">
                  <a:extLst>
                    <a:ext uri="{9D8B030D-6E8A-4147-A177-3AD203B41FA5}">
                      <a16:colId xmlns:a16="http://schemas.microsoft.com/office/drawing/2014/main" val="20001"/>
                    </a:ext>
                  </a:extLst>
                </a:gridCol>
                <a:gridCol w="1096963">
                  <a:extLst>
                    <a:ext uri="{9D8B030D-6E8A-4147-A177-3AD203B41FA5}">
                      <a16:colId xmlns:a16="http://schemas.microsoft.com/office/drawing/2014/main" val="20002"/>
                    </a:ext>
                  </a:extLst>
                </a:gridCol>
                <a:gridCol w="1096962">
                  <a:extLst>
                    <a:ext uri="{9D8B030D-6E8A-4147-A177-3AD203B41FA5}">
                      <a16:colId xmlns:a16="http://schemas.microsoft.com/office/drawing/2014/main" val="20003"/>
                    </a:ext>
                  </a:extLst>
                </a:gridCol>
              </a:tblGrid>
              <a:tr h="68834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rgbClr val="FF0000"/>
                          </a:solidFill>
                          <a:effectLst/>
                          <a:latin typeface="Arial" charset="0"/>
                        </a:rPr>
                        <a:t>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340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a:ln>
                            <a:noFill/>
                          </a:ln>
                          <a:solidFill>
                            <a:schemeClr val="tx1"/>
                          </a:solidFill>
                          <a:effectLst/>
                          <a:latin typeface="Arial" charset="0"/>
                        </a:rPr>
                      </a:br>
                      <a:endParaRPr kumimoji="0" lang="en-US" sz="2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515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37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68730" name="Group 26"/>
          <p:cNvGraphicFramePr>
            <a:graphicFrameLocks noGrp="1"/>
          </p:cNvGraphicFramePr>
          <p:nvPr/>
        </p:nvGraphicFramePr>
        <p:xfrm>
          <a:off x="1905000" y="3886200"/>
          <a:ext cx="4389438" cy="2243138"/>
        </p:xfrm>
        <a:graphic>
          <a:graphicData uri="http://schemas.openxmlformats.org/drawingml/2006/table">
            <a:tbl>
              <a:tblPr/>
              <a:tblGrid>
                <a:gridCol w="1096963">
                  <a:extLst>
                    <a:ext uri="{9D8B030D-6E8A-4147-A177-3AD203B41FA5}">
                      <a16:colId xmlns:a16="http://schemas.microsoft.com/office/drawing/2014/main" val="20000"/>
                    </a:ext>
                  </a:extLst>
                </a:gridCol>
                <a:gridCol w="1098550">
                  <a:extLst>
                    <a:ext uri="{9D8B030D-6E8A-4147-A177-3AD203B41FA5}">
                      <a16:colId xmlns:a16="http://schemas.microsoft.com/office/drawing/2014/main" val="20001"/>
                    </a:ext>
                  </a:extLst>
                </a:gridCol>
                <a:gridCol w="1096962">
                  <a:extLst>
                    <a:ext uri="{9D8B030D-6E8A-4147-A177-3AD203B41FA5}">
                      <a16:colId xmlns:a16="http://schemas.microsoft.com/office/drawing/2014/main" val="20002"/>
                    </a:ext>
                  </a:extLst>
                </a:gridCol>
                <a:gridCol w="1096963">
                  <a:extLst>
                    <a:ext uri="{9D8B030D-6E8A-4147-A177-3AD203B41FA5}">
                      <a16:colId xmlns:a16="http://schemas.microsoft.com/office/drawing/2014/main" val="20003"/>
                    </a:ext>
                  </a:extLst>
                </a:gridCol>
              </a:tblGrid>
              <a:tr h="45085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rgbClr val="FF0000"/>
                          </a:solidFill>
                          <a:effectLst/>
                          <a:latin typeface="Arial" charset="0"/>
                        </a:rPr>
                        <a:t>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515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a:ln>
                            <a:noFill/>
                          </a:ln>
                          <a:solidFill>
                            <a:schemeClr val="tx1"/>
                          </a:solidFill>
                          <a:effectLst/>
                          <a:latin typeface="Arial" charset="0"/>
                        </a:rPr>
                      </a:br>
                      <a:endParaRPr kumimoji="0" lang="en-US" sz="2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515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q</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5638">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2" name="Group 49"/>
          <p:cNvGrpSpPr>
            <a:grpSpLocks/>
          </p:cNvGrpSpPr>
          <p:nvPr/>
        </p:nvGrpSpPr>
        <p:grpSpPr bwMode="auto">
          <a:xfrm>
            <a:off x="6629400" y="1143001"/>
            <a:ext cx="3733800" cy="4964113"/>
            <a:chOff x="3216" y="720"/>
            <a:chExt cx="2352" cy="3127"/>
          </a:xfrm>
        </p:grpSpPr>
        <p:sp>
          <p:nvSpPr>
            <p:cNvPr id="968754" name="Text Box 50"/>
            <p:cNvSpPr txBox="1">
              <a:spLocks noChangeArrowheads="1"/>
            </p:cNvSpPr>
            <p:nvPr/>
          </p:nvSpPr>
          <p:spPr bwMode="auto">
            <a:xfrm>
              <a:off x="3264" y="1536"/>
              <a:ext cx="2256" cy="2311"/>
            </a:xfrm>
            <a:prstGeom prst="rect">
              <a:avLst/>
            </a:prstGeom>
            <a:noFill/>
            <a:ln w="12700">
              <a:noFill/>
              <a:miter lim="800000"/>
              <a:headEnd/>
              <a:tailEnd/>
            </a:ln>
            <a:effectLst/>
          </p:spPr>
          <p:txBody>
            <a:bodyPr>
              <a:spAutoFit/>
            </a:bodyPr>
            <a:lstStyle/>
            <a:p>
              <a:pPr>
                <a:spcBef>
                  <a:spcPct val="50000"/>
                </a:spcBef>
              </a:pPr>
              <a:r>
                <a:rPr lang="en-US"/>
                <a:t>N = a + b + c + d</a:t>
              </a:r>
            </a:p>
            <a:p>
              <a:pPr>
                <a:spcBef>
                  <a:spcPct val="50000"/>
                </a:spcBef>
              </a:pPr>
              <a:endParaRPr lang="en-US"/>
            </a:p>
            <a:p>
              <a:pPr>
                <a:spcBef>
                  <a:spcPct val="50000"/>
                </a:spcBef>
              </a:pPr>
              <a:r>
                <a:rPr lang="en-US"/>
                <a:t>Accuracy = (a + d)/N</a:t>
              </a:r>
            </a:p>
            <a:p>
              <a:pPr>
                <a:spcBef>
                  <a:spcPct val="50000"/>
                </a:spcBef>
              </a:pPr>
              <a:endParaRPr lang="en-US"/>
            </a:p>
            <a:p>
              <a:pPr>
                <a:spcBef>
                  <a:spcPct val="50000"/>
                </a:spcBef>
              </a:pPr>
              <a:r>
                <a:rPr lang="en-US"/>
                <a:t>Cost = p (a + d) + q (b + c)</a:t>
              </a:r>
            </a:p>
            <a:p>
              <a:pPr>
                <a:spcBef>
                  <a:spcPct val="50000"/>
                </a:spcBef>
              </a:pPr>
              <a:r>
                <a:rPr lang="en-US"/>
                <a:t>        = p (a + d) + q (N – a – d)</a:t>
              </a:r>
            </a:p>
            <a:p>
              <a:pPr>
                <a:spcBef>
                  <a:spcPct val="50000"/>
                </a:spcBef>
              </a:pPr>
              <a:r>
                <a:rPr lang="en-US"/>
                <a:t>        = q N – (q – p)(a + d)</a:t>
              </a:r>
            </a:p>
            <a:p>
              <a:pPr>
                <a:spcBef>
                  <a:spcPct val="50000"/>
                </a:spcBef>
              </a:pPr>
              <a:r>
                <a:rPr lang="en-US"/>
                <a:t>        = N [q – (q-p) </a:t>
              </a:r>
              <a:r>
                <a:rPr lang="en-US">
                  <a:sym typeface="Symbol" pitchFamily="18" charset="2"/>
                </a:rPr>
                <a:t> </a:t>
              </a:r>
              <a:r>
                <a:rPr lang="en-US"/>
                <a:t>Accuracy] </a:t>
              </a:r>
            </a:p>
            <a:p>
              <a:pPr>
                <a:spcBef>
                  <a:spcPct val="50000"/>
                </a:spcBef>
              </a:pPr>
              <a:endParaRPr lang="en-US"/>
            </a:p>
          </p:txBody>
        </p:sp>
        <p:sp>
          <p:nvSpPr>
            <p:cNvPr id="968755" name="Rectangle 51"/>
            <p:cNvSpPr>
              <a:spLocks noChangeArrowheads="1"/>
            </p:cNvSpPr>
            <p:nvPr/>
          </p:nvSpPr>
          <p:spPr bwMode="auto">
            <a:xfrm>
              <a:off x="3216" y="720"/>
              <a:ext cx="2352" cy="577"/>
            </a:xfrm>
            <a:prstGeom prst="rect">
              <a:avLst/>
            </a:prstGeom>
            <a:noFill/>
            <a:ln w="12700">
              <a:noFill/>
              <a:miter lim="800000"/>
              <a:headEnd/>
              <a:tailEnd/>
            </a:ln>
            <a:effectLst/>
          </p:spPr>
          <p:txBody>
            <a:bodyPr>
              <a:spAutoFit/>
            </a:bodyPr>
            <a:lstStyle/>
            <a:p>
              <a:r>
                <a:rPr lang="en-US"/>
                <a:t>Accuracy is proportional to cost if</a:t>
              </a:r>
              <a:br>
                <a:rPr lang="en-US"/>
              </a:br>
              <a:r>
                <a:rPr lang="en-US"/>
                <a:t>1. C(</a:t>
              </a:r>
              <a:r>
                <a:rPr lang="en-US" err="1"/>
                <a:t>Yes|No</a:t>
              </a:r>
              <a:r>
                <a:rPr lang="en-US"/>
                <a:t>)=C(</a:t>
              </a:r>
              <a:r>
                <a:rPr lang="en-US" err="1"/>
                <a:t>No|Yes</a:t>
              </a:r>
              <a:r>
                <a:rPr lang="en-US"/>
                <a:t>) = q </a:t>
              </a:r>
              <a:br>
                <a:rPr lang="en-US"/>
              </a:br>
              <a:r>
                <a:rPr lang="en-US"/>
                <a:t>2. C(</a:t>
              </a:r>
              <a:r>
                <a:rPr lang="en-US" err="1"/>
                <a:t>Yes|Yes</a:t>
              </a:r>
              <a:r>
                <a:rPr lang="en-US"/>
                <a:t>)=C(</a:t>
              </a:r>
              <a:r>
                <a:rPr lang="en-US" err="1"/>
                <a:t>No|No</a:t>
              </a:r>
              <a:r>
                <a:rPr lang="en-US"/>
                <a:t>) = p</a:t>
              </a:r>
            </a:p>
          </p:txBody>
        </p:sp>
      </p:grpSp>
    </p:spTree>
    <p:extLst>
      <p:ext uri="{BB962C8B-B14F-4D97-AF65-F5344CB8AC3E}">
        <p14:creationId xmlns:p14="http://schemas.microsoft.com/office/powerpoint/2010/main" val="318458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C4566-0EFE-4802-BD6E-EDADFE2EEA5A}"/>
              </a:ext>
            </a:extLst>
          </p:cNvPr>
          <p:cNvSpPr>
            <a:spLocks noGrp="1"/>
          </p:cNvSpPr>
          <p:nvPr>
            <p:ph type="title"/>
          </p:nvPr>
        </p:nvSpPr>
        <p:spPr/>
        <p:txBody>
          <a:bodyPr/>
          <a:lstStyle/>
          <a:p>
            <a:r>
              <a:rPr lang="en-US"/>
              <a:t>Normalization</a:t>
            </a:r>
          </a:p>
        </p:txBody>
      </p:sp>
      <p:sp>
        <p:nvSpPr>
          <p:cNvPr id="3" name="Content Placeholder 2">
            <a:extLst>
              <a:ext uri="{FF2B5EF4-FFF2-40B4-BE49-F238E27FC236}">
                <a16:creationId xmlns:a16="http://schemas.microsoft.com/office/drawing/2014/main" id="{7FCB64B9-9D2F-41F5-8188-F7E5DDB622BB}"/>
              </a:ext>
            </a:extLst>
          </p:cNvPr>
          <p:cNvSpPr>
            <a:spLocks noGrp="1"/>
          </p:cNvSpPr>
          <p:nvPr>
            <p:ph idx="1"/>
          </p:nvPr>
        </p:nvSpPr>
        <p:spPr>
          <a:xfrm>
            <a:off x="609600" y="1600200"/>
            <a:ext cx="10820400" cy="4876800"/>
          </a:xfrm>
        </p:spPr>
        <p:txBody>
          <a:bodyPr/>
          <a:lstStyle/>
          <a:p>
            <a:r>
              <a:rPr lang="en-US"/>
              <a:t>In the regression problem some times our features may have very different </a:t>
            </a:r>
            <a:r>
              <a:rPr lang="en-US">
                <a:solidFill>
                  <a:schemeClr val="accent6">
                    <a:lumMod val="75000"/>
                  </a:schemeClr>
                </a:solidFill>
              </a:rPr>
              <a:t>scales</a:t>
            </a:r>
            <a:r>
              <a:rPr lang="en-US"/>
              <a:t>:</a:t>
            </a:r>
          </a:p>
          <a:p>
            <a:pPr lvl="1"/>
            <a:r>
              <a:rPr lang="en-US"/>
              <a:t>For example: predict the GDP of a country using as features the percentage of home owners and the income</a:t>
            </a:r>
          </a:p>
          <a:p>
            <a:pPr lvl="1"/>
            <a:r>
              <a:rPr lang="en-US"/>
              <a:t>The weights in this case will not be interpretable</a:t>
            </a:r>
          </a:p>
          <a:p>
            <a:r>
              <a:rPr lang="en-US"/>
              <a:t>Solution: Normalize the features by replacing the values with the </a:t>
            </a:r>
            <a:r>
              <a:rPr lang="en-US">
                <a:solidFill>
                  <a:srgbClr val="FF0000"/>
                </a:solidFill>
              </a:rPr>
              <a:t>z-scores</a:t>
            </a:r>
          </a:p>
          <a:p>
            <a:pPr lvl="1"/>
            <a:r>
              <a:rPr lang="en-US"/>
              <a:t>Remove the mean and divide by the standard deviation</a:t>
            </a:r>
          </a:p>
        </p:txBody>
      </p:sp>
    </p:spTree>
    <p:extLst>
      <p:ext uri="{BB962C8B-B14F-4D97-AF65-F5344CB8AC3E}">
        <p14:creationId xmlns:p14="http://schemas.microsoft.com/office/powerpoint/2010/main" val="4051817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EF904-C850-4697-9361-72F74D97FDE6}"/>
              </a:ext>
            </a:extLst>
          </p:cNvPr>
          <p:cNvSpPr>
            <a:spLocks noGrp="1"/>
          </p:cNvSpPr>
          <p:nvPr>
            <p:ph type="title"/>
          </p:nvPr>
        </p:nvSpPr>
        <p:spPr/>
        <p:txBody>
          <a:bodyPr/>
          <a:lstStyle/>
          <a:p>
            <a:r>
              <a:rPr lang="en-US"/>
              <a:t>More complex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C1A6DE-725B-47CE-9523-F0CC5569D179}"/>
                  </a:ext>
                </a:extLst>
              </p:cNvPr>
              <p:cNvSpPr>
                <a:spLocks noGrp="1"/>
              </p:cNvSpPr>
              <p:nvPr>
                <p:ph idx="1"/>
              </p:nvPr>
            </p:nvSpPr>
            <p:spPr>
              <a:xfrm>
                <a:off x="609600" y="1600200"/>
                <a:ext cx="6324600" cy="4876800"/>
              </a:xfrm>
            </p:spPr>
            <p:txBody>
              <a:bodyPr>
                <a:normAutofit fontScale="92500" lnSpcReduction="10000"/>
              </a:bodyPr>
              <a:lstStyle/>
              <a:p>
                <a:r>
                  <a:rPr lang="en-US" dirty="0"/>
                  <a:t>The model we have is </a:t>
                </a:r>
                <a:r>
                  <a:rPr lang="en-US" dirty="0">
                    <a:solidFill>
                      <a:schemeClr val="accent6">
                        <a:lumMod val="75000"/>
                      </a:schemeClr>
                    </a:solidFill>
                  </a:rPr>
                  <a:t>linear</a:t>
                </a:r>
                <a:r>
                  <a:rPr lang="en-US" dirty="0"/>
                  <a:t> with respect to the </a:t>
                </a:r>
                <a:r>
                  <a:rPr lang="en-US" dirty="0">
                    <a:solidFill>
                      <a:schemeClr val="accent6">
                        <a:lumMod val="75000"/>
                      </a:schemeClr>
                    </a:solidFill>
                  </a:rPr>
                  <a:t>parameters</a:t>
                </a:r>
                <a:r>
                  <a:rPr lang="en-US" dirty="0"/>
                  <a:t> </a:t>
                </a:r>
                <a14:m>
                  <m:oMath xmlns:m="http://schemas.openxmlformats.org/officeDocument/2006/math">
                    <m:r>
                      <a:rPr lang="en-US" b="1" i="1" smtClean="0">
                        <a:latin typeface="Cambria Math" panose="02040503050406030204" pitchFamily="18" charset="0"/>
                      </a:rPr>
                      <m:t>𝒘</m:t>
                    </m:r>
                  </m:oMath>
                </a14:m>
                <a:r>
                  <a:rPr lang="en-US" b="1" dirty="0"/>
                  <a:t> </a:t>
                </a:r>
                <a:r>
                  <a:rPr lang="en-US" dirty="0"/>
                  <a:t>but the features we consider may be </a:t>
                </a:r>
                <a:r>
                  <a:rPr lang="en-US" dirty="0">
                    <a:solidFill>
                      <a:srgbClr val="0070C0"/>
                    </a:solidFill>
                  </a:rPr>
                  <a:t>non-linear functions </a:t>
                </a:r>
                <a:r>
                  <a:rPr lang="en-US" dirty="0"/>
                  <a:t>of the </a:t>
                </a:r>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panose="02040503050406030204" pitchFamily="18" charset="0"/>
                          </a:rPr>
                          <m:t>𝒙</m:t>
                        </m:r>
                      </m:e>
                      <m:sub>
                        <m:r>
                          <a:rPr lang="en-US" b="1" i="1" smtClean="0">
                            <a:solidFill>
                              <a:srgbClr val="0070C0"/>
                            </a:solidFill>
                            <a:latin typeface="Cambria Math" panose="02040503050406030204" pitchFamily="18" charset="0"/>
                          </a:rPr>
                          <m:t>𝒊</m:t>
                        </m:r>
                      </m:sub>
                    </m:sSub>
                  </m:oMath>
                </a14:m>
                <a:r>
                  <a:rPr lang="en-US" dirty="0">
                    <a:solidFill>
                      <a:srgbClr val="0070C0"/>
                    </a:solidFill>
                  </a:rPr>
                  <a:t> values</a:t>
                </a:r>
                <a:r>
                  <a:rPr lang="en-US" dirty="0"/>
                  <a:t>. </a:t>
                </a:r>
              </a:p>
              <a:p>
                <a:r>
                  <a:rPr lang="en-US" dirty="0"/>
                  <a:t>To capture more complex relationships, we can take a transformation of the input (e.g., logarithm </a:t>
                </a:r>
                <a14:m>
                  <m:oMath xmlns:m="http://schemas.openxmlformats.org/officeDocument/2006/math">
                    <m:sSub>
                      <m:sSubPr>
                        <m:ctrlPr>
                          <a:rPr lang="en-US" b="0" i="1" smtClean="0">
                            <a:latin typeface="Cambria Math" panose="02040503050406030204" pitchFamily="18" charset="0"/>
                          </a:rPr>
                        </m:ctrlPr>
                      </m:sSub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𝑥</m:t>
                            </m:r>
                          </m:e>
                        </m:func>
                      </m:e>
                      <m:sub>
                        <m:r>
                          <a:rPr lang="en-US" b="0" i="1" smtClean="0">
                            <a:latin typeface="Cambria Math" panose="02040503050406030204" pitchFamily="18" charset="0"/>
                          </a:rPr>
                          <m:t>𝑖𝑗</m:t>
                        </m:r>
                      </m:sub>
                    </m:sSub>
                  </m:oMath>
                </a14:m>
                <a:r>
                  <a:rPr lang="en-US" dirty="0"/>
                  <a:t>), or add polynomial terms (e.g.,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up>
                        <m:r>
                          <a:rPr lang="en-US" b="0" i="1" smtClean="0">
                            <a:latin typeface="Cambria Math" panose="02040503050406030204" pitchFamily="18" charset="0"/>
                          </a:rPr>
                          <m:t>2</m:t>
                        </m:r>
                      </m:sup>
                    </m:sSubSup>
                  </m:oMath>
                </a14:m>
                <a:r>
                  <a:rPr lang="en-US" dirty="0"/>
                  <a:t>). </a:t>
                </a:r>
              </a:p>
              <a:p>
                <a:pPr lvl="1"/>
                <a:r>
                  <a:rPr lang="en-US" dirty="0"/>
                  <a:t>For example, we can learn a function of the form </a:t>
                </a:r>
                <a14:m>
                  <m:oMath xmlns:m="http://schemas.openxmlformats.org/officeDocument/2006/math">
                    <m:r>
                      <a:rPr lang="en-US" b="0" i="1" smtClean="0">
                        <a:solidFill>
                          <a:srgbClr val="0070C0"/>
                        </a:solidFill>
                        <a:latin typeface="Cambria Math" panose="02040503050406030204" pitchFamily="18" charset="0"/>
                      </a:rPr>
                      <m:t>𝑓</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e>
                    </m:d>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𝑤</m:t>
                        </m:r>
                      </m:e>
                      <m:sub>
                        <m:r>
                          <a:rPr lang="en-US" b="0" i="1" smtClean="0">
                            <a:solidFill>
                              <a:srgbClr val="0070C0"/>
                            </a:solidFill>
                            <a:latin typeface="Cambria Math" panose="02040503050406030204" pitchFamily="18" charset="0"/>
                          </a:rPr>
                          <m:t>0</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𝑤</m:t>
                        </m:r>
                      </m:e>
                      <m:sub>
                        <m:r>
                          <a:rPr lang="en-US" b="0" i="1" smtClean="0">
                            <a:solidFill>
                              <a:srgbClr val="0070C0"/>
                            </a:solidFill>
                            <a:latin typeface="Cambria Math" panose="02040503050406030204" pitchFamily="18" charset="0"/>
                          </a:rPr>
                          <m:t>1</m:t>
                        </m:r>
                      </m:sub>
                    </m:sSub>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𝑤</m:t>
                        </m:r>
                      </m:e>
                      <m:sub>
                        <m:r>
                          <a:rPr lang="en-US" b="0" i="1" smtClean="0">
                            <a:solidFill>
                              <a:srgbClr val="0070C0"/>
                            </a:solidFill>
                            <a:latin typeface="Cambria Math" panose="02040503050406030204" pitchFamily="18" charset="0"/>
                          </a:rPr>
                          <m:t>2</m:t>
                        </m:r>
                      </m:sub>
                    </m:sSub>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𝑥</m:t>
                        </m:r>
                      </m:e>
                      <m:sup>
                        <m:r>
                          <a:rPr lang="en-US" b="0" i="1" smtClean="0">
                            <a:solidFill>
                              <a:srgbClr val="0070C0"/>
                            </a:solidFill>
                            <a:latin typeface="Cambria Math" panose="02040503050406030204" pitchFamily="18" charset="0"/>
                          </a:rPr>
                          <m:t>2</m:t>
                        </m:r>
                      </m:sup>
                    </m:sSup>
                  </m:oMath>
                </a14:m>
                <a:endParaRPr lang="en-US" dirty="0"/>
              </a:p>
              <a:p>
                <a:pPr lvl="1"/>
                <a:r>
                  <a:rPr lang="en-US" dirty="0"/>
                  <a:t>However, this may increase a lot the number of features</a:t>
                </a:r>
              </a:p>
            </p:txBody>
          </p:sp>
        </mc:Choice>
        <mc:Fallback xmlns="">
          <p:sp>
            <p:nvSpPr>
              <p:cNvPr id="3" name="Content Placeholder 2">
                <a:extLst>
                  <a:ext uri="{FF2B5EF4-FFF2-40B4-BE49-F238E27FC236}">
                    <a16:creationId xmlns:a16="http://schemas.microsoft.com/office/drawing/2014/main" id="{59C1A6DE-725B-47CE-9523-F0CC5569D179}"/>
                  </a:ext>
                </a:extLst>
              </p:cNvPr>
              <p:cNvSpPr>
                <a:spLocks noGrp="1" noRot="1" noChangeAspect="1" noMove="1" noResize="1" noEditPoints="1" noAdjustHandles="1" noChangeArrowheads="1" noChangeShapeType="1" noTextEdit="1"/>
              </p:cNvSpPr>
              <p:nvPr>
                <p:ph idx="1"/>
              </p:nvPr>
            </p:nvSpPr>
            <p:spPr>
              <a:xfrm>
                <a:off x="609600" y="1600200"/>
                <a:ext cx="6324600" cy="4876800"/>
              </a:xfrm>
              <a:blipFill>
                <a:blip r:embed="rId2"/>
                <a:stretch>
                  <a:fillRect l="-1060" t="-2125" r="-48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E5C8CA9-1BD5-4C17-83F2-C6145C95A2DA}"/>
              </a:ext>
            </a:extLst>
          </p:cNvPr>
          <p:cNvPicPr>
            <a:picLocks noChangeAspect="1"/>
          </p:cNvPicPr>
          <p:nvPr/>
        </p:nvPicPr>
        <p:blipFill>
          <a:blip r:embed="rId3"/>
          <a:stretch>
            <a:fillRect/>
          </a:stretch>
        </p:blipFill>
        <p:spPr>
          <a:xfrm>
            <a:off x="7543800" y="381000"/>
            <a:ext cx="3958778" cy="6394485"/>
          </a:xfrm>
          <a:prstGeom prst="rect">
            <a:avLst/>
          </a:prstGeom>
        </p:spPr>
      </p:pic>
    </p:spTree>
    <p:extLst>
      <p:ext uri="{BB962C8B-B14F-4D97-AF65-F5344CB8AC3E}">
        <p14:creationId xmlns:p14="http://schemas.microsoft.com/office/powerpoint/2010/main" val="3419275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20F5-043C-4596-B708-A35D01BE4449}"/>
              </a:ext>
            </a:extLst>
          </p:cNvPr>
          <p:cNvSpPr>
            <a:spLocks noGrp="1"/>
          </p:cNvSpPr>
          <p:nvPr>
            <p:ph type="title"/>
          </p:nvPr>
        </p:nvSpPr>
        <p:spPr>
          <a:xfrm>
            <a:off x="152400" y="457200"/>
            <a:ext cx="10972800" cy="990600"/>
          </a:xfrm>
        </p:spPr>
        <p:txBody>
          <a:bodyPr/>
          <a:lstStyle/>
          <a:p>
            <a:r>
              <a:rPr lang="en-US"/>
              <a:t>Interpretation and significance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D9263A-B9A0-4F45-BF86-673DBC2768FE}"/>
                  </a:ext>
                </a:extLst>
              </p:cNvPr>
              <p:cNvSpPr>
                <a:spLocks noGrp="1"/>
              </p:cNvSpPr>
              <p:nvPr>
                <p:ph idx="1"/>
              </p:nvPr>
            </p:nvSpPr>
            <p:spPr>
              <a:xfrm>
                <a:off x="609600" y="1600200"/>
                <a:ext cx="6019800" cy="4876800"/>
              </a:xfrm>
            </p:spPr>
            <p:txBody>
              <a:bodyPr>
                <a:normAutofit fontScale="92500" lnSpcReduction="10000"/>
              </a:bodyPr>
              <a:lstStyle/>
              <a:p>
                <a:r>
                  <a:rPr lang="en-US"/>
                  <a:t>A regression model is useful for making </a:t>
                </a:r>
                <a:r>
                  <a:rPr lang="en-US">
                    <a:solidFill>
                      <a:schemeClr val="accent6">
                        <a:lumMod val="75000"/>
                      </a:schemeClr>
                    </a:solidFill>
                  </a:rPr>
                  <a:t>predictions</a:t>
                </a:r>
                <a:r>
                  <a:rPr lang="en-US"/>
                  <a:t> for new data.</a:t>
                </a:r>
              </a:p>
              <a:p>
                <a:r>
                  <a:rPr lang="en-US"/>
                  <a:t>The coefficients for the linear regression model are also useful for </a:t>
                </a:r>
                <a:r>
                  <a:rPr lang="en-US">
                    <a:solidFill>
                      <a:schemeClr val="accent6">
                        <a:lumMod val="75000"/>
                      </a:schemeClr>
                    </a:solidFill>
                  </a:rPr>
                  <a:t>understanding</a:t>
                </a:r>
                <a:r>
                  <a:rPr lang="en-US"/>
                  <a:t> the effect of the independent variables to the value of the dependent variable</a:t>
                </a:r>
              </a:p>
              <a:p>
                <a:pPr lvl="1"/>
                <a:r>
                  <a:rPr lang="en-US"/>
                  <a:t>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𝑗</m:t>
                        </m:r>
                      </m:sub>
                    </m:sSub>
                  </m:oMath>
                </a14:m>
                <a:r>
                  <a:rPr lang="en-US"/>
                  <a:t> value is the effect of the increase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oMath>
                </a14:m>
                <a:r>
                  <a:rPr lang="en-US"/>
                  <a:t> by one to the value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endParaRPr lang="en-US"/>
              </a:p>
              <a:p>
                <a:r>
                  <a:rPr lang="en-US"/>
                  <a:t>We can also compute the </a:t>
                </a:r>
                <a:r>
                  <a:rPr lang="en-US">
                    <a:solidFill>
                      <a:schemeClr val="accent6">
                        <a:lumMod val="75000"/>
                      </a:schemeClr>
                    </a:solidFill>
                  </a:rPr>
                  <a:t>significance</a:t>
                </a:r>
                <a:r>
                  <a:rPr lang="en-US"/>
                  <a:t> of the value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𝑗</m:t>
                        </m:r>
                      </m:sub>
                    </m:sSub>
                  </m:oMath>
                </a14:m>
                <a:r>
                  <a:rPr lang="en-US"/>
                  <a:t> by testing the </a:t>
                </a:r>
                <a:r>
                  <a:rPr lang="en-US">
                    <a:solidFill>
                      <a:srgbClr val="0070C0"/>
                    </a:solidFill>
                  </a:rPr>
                  <a:t>null hypothesis</a:t>
                </a:r>
                <a:r>
                  <a:rPr lang="en-US"/>
                  <a:t>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𝑗</m:t>
                        </m:r>
                      </m:sub>
                    </m:sSub>
                    <m:r>
                      <a:rPr lang="en-US" b="0" i="1" smtClean="0">
                        <a:latin typeface="Cambria Math" panose="02040503050406030204" pitchFamily="18" charset="0"/>
                      </a:rPr>
                      <m:t>=0</m:t>
                    </m:r>
                  </m:oMath>
                </a14:m>
                <a:endParaRPr lang="en-US"/>
              </a:p>
            </p:txBody>
          </p:sp>
        </mc:Choice>
        <mc:Fallback xmlns="">
          <p:sp>
            <p:nvSpPr>
              <p:cNvPr id="3" name="Content Placeholder 2">
                <a:extLst>
                  <a:ext uri="{FF2B5EF4-FFF2-40B4-BE49-F238E27FC236}">
                    <a16:creationId xmlns:a16="http://schemas.microsoft.com/office/drawing/2014/main" id="{33D9263A-B9A0-4F45-BF86-673DBC2768FE}"/>
                  </a:ext>
                </a:extLst>
              </p:cNvPr>
              <p:cNvSpPr>
                <a:spLocks noGrp="1" noRot="1" noChangeAspect="1" noMove="1" noResize="1" noEditPoints="1" noAdjustHandles="1" noChangeArrowheads="1" noChangeShapeType="1" noTextEdit="1"/>
              </p:cNvSpPr>
              <p:nvPr>
                <p:ph idx="1"/>
              </p:nvPr>
            </p:nvSpPr>
            <p:spPr>
              <a:xfrm>
                <a:off x="609600" y="1600200"/>
                <a:ext cx="6019800" cy="4876800"/>
              </a:xfrm>
              <a:blipFill>
                <a:blip r:embed="rId2"/>
                <a:stretch>
                  <a:fillRect l="-1113" t="-2125" r="-151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90DEA35-EB93-49B1-B542-6BF6B90A2C2C}"/>
              </a:ext>
            </a:extLst>
          </p:cNvPr>
          <p:cNvPicPr>
            <a:picLocks noChangeAspect="1"/>
          </p:cNvPicPr>
          <p:nvPr/>
        </p:nvPicPr>
        <p:blipFill>
          <a:blip r:embed="rId3"/>
          <a:stretch>
            <a:fillRect/>
          </a:stretch>
        </p:blipFill>
        <p:spPr>
          <a:xfrm>
            <a:off x="6781800" y="838201"/>
            <a:ext cx="5312440" cy="5638800"/>
          </a:xfrm>
          <a:prstGeom prst="rect">
            <a:avLst/>
          </a:prstGeom>
        </p:spPr>
      </p:pic>
      <p:sp>
        <p:nvSpPr>
          <p:cNvPr id="5" name="TextBox 4">
            <a:extLst>
              <a:ext uri="{FF2B5EF4-FFF2-40B4-BE49-F238E27FC236}">
                <a16:creationId xmlns:a16="http://schemas.microsoft.com/office/drawing/2014/main" id="{F9F01DE3-E9C3-49F8-9F72-15622A8053B8}"/>
              </a:ext>
            </a:extLst>
          </p:cNvPr>
          <p:cNvSpPr txBox="1"/>
          <p:nvPr/>
        </p:nvSpPr>
        <p:spPr>
          <a:xfrm>
            <a:off x="9677400" y="6400800"/>
            <a:ext cx="2416840" cy="381000"/>
          </a:xfrm>
          <a:prstGeom prst="rect">
            <a:avLst/>
          </a:prstGeom>
          <a:noFill/>
        </p:spPr>
        <p:txBody>
          <a:bodyPr wrap="square" rtlCol="0">
            <a:spAutoFit/>
          </a:bodyPr>
          <a:lstStyle/>
          <a:p>
            <a:r>
              <a:rPr lang="en-US"/>
              <a:t>Predicting Crime rate</a:t>
            </a:r>
          </a:p>
        </p:txBody>
      </p:sp>
    </p:spTree>
    <p:extLst>
      <p:ext uri="{BB962C8B-B14F-4D97-AF65-F5344CB8AC3E}">
        <p14:creationId xmlns:p14="http://schemas.microsoft.com/office/powerpoint/2010/main" val="545861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494EB-AD52-4E7F-84A9-5239F2BF2B2E}"/>
              </a:ext>
            </a:extLst>
          </p:cNvPr>
          <p:cNvSpPr>
            <a:spLocks noGrp="1"/>
          </p:cNvSpPr>
          <p:nvPr>
            <p:ph type="title"/>
          </p:nvPr>
        </p:nvSpPr>
        <p:spPr/>
        <p:txBody>
          <a:bodyPr/>
          <a:lstStyle/>
          <a:p>
            <a:r>
              <a:rPr lang="en-US"/>
              <a:t>Classification</a:t>
            </a:r>
          </a:p>
        </p:txBody>
      </p:sp>
      <p:sp>
        <p:nvSpPr>
          <p:cNvPr id="3" name="Text Placeholder 2">
            <a:extLst>
              <a:ext uri="{FF2B5EF4-FFF2-40B4-BE49-F238E27FC236}">
                <a16:creationId xmlns:a16="http://schemas.microsoft.com/office/drawing/2014/main" id="{F7154F17-2A96-44C7-8680-9D484735997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05195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Classification</a:t>
            </a:r>
          </a:p>
        </p:txBody>
      </p:sp>
      <p:sp>
        <p:nvSpPr>
          <p:cNvPr id="3" name="Content Placeholder 2"/>
          <p:cNvSpPr>
            <a:spLocks noGrp="1"/>
          </p:cNvSpPr>
          <p:nvPr>
            <p:ph idx="1"/>
          </p:nvPr>
        </p:nvSpPr>
        <p:spPr/>
        <p:txBody>
          <a:bodyPr>
            <a:normAutofit/>
          </a:bodyPr>
          <a:lstStyle/>
          <a:p>
            <a:r>
              <a:rPr lang="en-US"/>
              <a:t>Similar to the regression problem we have features and a target variable that we want to model/predict</a:t>
            </a:r>
          </a:p>
          <a:p>
            <a:r>
              <a:rPr lang="en-US"/>
              <a:t>The target variable is now discrete. It is often called the </a:t>
            </a:r>
            <a:r>
              <a:rPr lang="en-US">
                <a:solidFill>
                  <a:schemeClr val="accent6">
                    <a:lumMod val="75000"/>
                  </a:schemeClr>
                </a:solidFill>
              </a:rPr>
              <a:t>class label</a:t>
            </a:r>
            <a:endParaRPr lang="en-US"/>
          </a:p>
          <a:p>
            <a:pPr lvl="1"/>
            <a:r>
              <a:rPr lang="en-US"/>
              <a:t>In the simplest case, it is a binary variable.</a:t>
            </a:r>
          </a:p>
          <a:p>
            <a:r>
              <a:rPr lang="en-US"/>
              <a:t>In classification the features may also be categorical.</a:t>
            </a:r>
          </a:p>
          <a:p>
            <a:pPr lvl="1"/>
            <a:endParaRPr lang="en-US"/>
          </a:p>
        </p:txBody>
      </p:sp>
    </p:spTree>
    <p:extLst>
      <p:ext uri="{BB962C8B-B14F-4D97-AF65-F5344CB8AC3E}">
        <p14:creationId xmlns:p14="http://schemas.microsoft.com/office/powerpoint/2010/main" val="3333107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Catching tax-evasion</a:t>
            </a:r>
          </a:p>
        </p:txBody>
      </p:sp>
      <p:graphicFrame>
        <p:nvGraphicFramePr>
          <p:cNvPr id="5" name="Object 4"/>
          <p:cNvGraphicFramePr>
            <a:graphicFrameLocks noChangeAspect="1"/>
          </p:cNvGraphicFramePr>
          <p:nvPr>
            <p:extLst>
              <p:ext uri="{D42A27DB-BD31-4B8C-83A1-F6EECF244321}">
                <p14:modId xmlns:p14="http://schemas.microsoft.com/office/powerpoint/2010/main" val="2068650909"/>
              </p:ext>
            </p:extLst>
          </p:nvPr>
        </p:nvGraphicFramePr>
        <p:xfrm>
          <a:off x="1858539" y="1585118"/>
          <a:ext cx="3992988" cy="4129881"/>
        </p:xfrm>
        <a:graphic>
          <a:graphicData uri="http://schemas.openxmlformats.org/presentationml/2006/ole">
            <mc:AlternateContent xmlns:mc="http://schemas.openxmlformats.org/markup-compatibility/2006">
              <mc:Choice xmlns:v="urn:schemas-microsoft-com:vml" Requires="v">
                <p:oleObj name="Document" r:id="rId2" imgW="5405040" imgH="5780160" progId="Word.Document.8">
                  <p:embed/>
                </p:oleObj>
              </mc:Choice>
              <mc:Fallback>
                <p:oleObj name="Document" r:id="rId2" imgW="5405040" imgH="5780160" progId="Word.Document.8">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539" y="1585118"/>
                        <a:ext cx="3992988" cy="4129881"/>
                      </a:xfrm>
                      <a:prstGeom prst="rect">
                        <a:avLst/>
                      </a:prstGeom>
                      <a:noFill/>
                      <a:ln>
                        <a:noFill/>
                      </a:ln>
                      <a:effec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37894201"/>
              </p:ext>
            </p:extLst>
          </p:nvPr>
        </p:nvGraphicFramePr>
        <p:xfrm>
          <a:off x="6553201" y="3962400"/>
          <a:ext cx="4114799" cy="1295400"/>
        </p:xfrm>
        <a:graphic>
          <a:graphicData uri="http://schemas.openxmlformats.org/presentationml/2006/ole">
            <mc:AlternateContent xmlns:mc="http://schemas.openxmlformats.org/markup-compatibility/2006">
              <mc:Choice xmlns:v="urn:schemas-microsoft-com:vml" Requires="v">
                <p:oleObj name="Document" r:id="rId4" imgW="4660937" imgH="1576052" progId="Word.Document.8">
                  <p:embed/>
                </p:oleObj>
              </mc:Choice>
              <mc:Fallback>
                <p:oleObj name="Document" r:id="rId4" imgW="4660937" imgH="1576052" progId="Word.Document.8">
                  <p:embed/>
                  <p:pic>
                    <p:nvPicPr>
                      <p:cNvPr id="10" name="Object 9"/>
                      <p:cNvPicPr>
                        <a:picLocks noChangeAspect="1" noChangeArrowheads="1"/>
                      </p:cNvPicPr>
                      <p:nvPr/>
                    </p:nvPicPr>
                    <p:blipFill>
                      <a:blip r:embed="rId5"/>
                      <a:srcRect/>
                      <a:stretch>
                        <a:fillRect/>
                      </a:stretch>
                    </p:blipFill>
                    <p:spPr bwMode="auto">
                      <a:xfrm>
                        <a:off x="6553201" y="3962400"/>
                        <a:ext cx="4114799" cy="1295400"/>
                      </a:xfrm>
                      <a:prstGeom prst="rect">
                        <a:avLst/>
                      </a:prstGeom>
                      <a:noFill/>
                      <a:ln>
                        <a:noFill/>
                      </a:ln>
                      <a:effectLst/>
                    </p:spPr>
                  </p:pic>
                </p:oleObj>
              </mc:Fallback>
            </mc:AlternateContent>
          </a:graphicData>
        </a:graphic>
      </p:graphicFrame>
      <p:sp>
        <p:nvSpPr>
          <p:cNvPr id="11" name="TextBox 10"/>
          <p:cNvSpPr txBox="1"/>
          <p:nvPr/>
        </p:nvSpPr>
        <p:spPr>
          <a:xfrm>
            <a:off x="6019801" y="2209800"/>
            <a:ext cx="4132029" cy="461665"/>
          </a:xfrm>
          <a:prstGeom prst="rect">
            <a:avLst/>
          </a:prstGeom>
          <a:noFill/>
        </p:spPr>
        <p:txBody>
          <a:bodyPr wrap="none" rtlCol="0">
            <a:spAutoFit/>
          </a:bodyPr>
          <a:lstStyle/>
          <a:p>
            <a:r>
              <a:rPr lang="en-US" sz="2400"/>
              <a:t>Tax-return data for year 2011</a:t>
            </a:r>
          </a:p>
        </p:txBody>
      </p:sp>
      <p:sp>
        <p:nvSpPr>
          <p:cNvPr id="7" name="TextBox 6"/>
          <p:cNvSpPr txBox="1"/>
          <p:nvPr/>
        </p:nvSpPr>
        <p:spPr>
          <a:xfrm>
            <a:off x="6477000" y="3048000"/>
            <a:ext cx="4051109" cy="830997"/>
          </a:xfrm>
          <a:prstGeom prst="rect">
            <a:avLst/>
          </a:prstGeom>
          <a:noFill/>
        </p:spPr>
        <p:txBody>
          <a:bodyPr wrap="none" rtlCol="0">
            <a:spAutoFit/>
          </a:bodyPr>
          <a:lstStyle/>
          <a:p>
            <a:r>
              <a:rPr lang="en-US" sz="2400"/>
              <a:t>A new tax return for 2012</a:t>
            </a:r>
          </a:p>
          <a:p>
            <a:r>
              <a:rPr lang="en-US" sz="2400"/>
              <a:t>Is this a cheating tax return?</a:t>
            </a:r>
          </a:p>
        </p:txBody>
      </p:sp>
      <p:sp>
        <p:nvSpPr>
          <p:cNvPr id="4" name="TextBox 3"/>
          <p:cNvSpPr txBox="1"/>
          <p:nvPr/>
        </p:nvSpPr>
        <p:spPr>
          <a:xfrm>
            <a:off x="457200" y="5867400"/>
            <a:ext cx="10515600" cy="830997"/>
          </a:xfrm>
          <a:prstGeom prst="rect">
            <a:avLst/>
          </a:prstGeom>
          <a:noFill/>
        </p:spPr>
        <p:txBody>
          <a:bodyPr wrap="square" rtlCol="0">
            <a:spAutoFit/>
          </a:bodyPr>
          <a:lstStyle/>
          <a:p>
            <a:r>
              <a:rPr lang="en-US" sz="2400"/>
              <a:t>An instance of the classification problem: learn a method for discriminating between records of different </a:t>
            </a:r>
            <a:r>
              <a:rPr lang="en-US" sz="2400">
                <a:solidFill>
                  <a:schemeClr val="accent6">
                    <a:lumMod val="75000"/>
                  </a:schemeClr>
                </a:solidFill>
              </a:rPr>
              <a:t>classes</a:t>
            </a:r>
            <a:r>
              <a:rPr lang="en-US" sz="2400"/>
              <a:t> (</a:t>
            </a:r>
            <a:r>
              <a:rPr lang="en-US" sz="2400">
                <a:solidFill>
                  <a:srgbClr val="00B050"/>
                </a:solidFill>
              </a:rPr>
              <a:t>cheaters </a:t>
            </a:r>
            <a:r>
              <a:rPr lang="en-US" sz="2400" err="1"/>
              <a:t>vs</a:t>
            </a:r>
            <a:r>
              <a:rPr lang="en-US" sz="2400"/>
              <a:t> </a:t>
            </a:r>
            <a:r>
              <a:rPr lang="en-US" sz="2400">
                <a:solidFill>
                  <a:srgbClr val="FF0000"/>
                </a:solidFill>
              </a:rPr>
              <a:t>non-cheaters</a:t>
            </a:r>
            <a:r>
              <a:rPr lang="en-US" sz="2400"/>
              <a:t>)</a:t>
            </a:r>
          </a:p>
        </p:txBody>
      </p:sp>
    </p:spTree>
    <p:extLst>
      <p:ext uri="{BB962C8B-B14F-4D97-AF65-F5344CB8AC3E}">
        <p14:creationId xmlns:p14="http://schemas.microsoft.com/office/powerpoint/2010/main" val="128976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Classification</a:t>
            </a:r>
          </a:p>
        </p:txBody>
      </p:sp>
      <p:sp>
        <p:nvSpPr>
          <p:cNvPr id="9219" name="Content Placeholder 2"/>
          <p:cNvSpPr>
            <a:spLocks noGrp="1"/>
          </p:cNvSpPr>
          <p:nvPr>
            <p:ph idx="1"/>
          </p:nvPr>
        </p:nvSpPr>
        <p:spPr>
          <a:xfrm>
            <a:off x="609600" y="1492267"/>
            <a:ext cx="10744199" cy="1098533"/>
          </a:xfrm>
        </p:spPr>
        <p:txBody>
          <a:bodyPr>
            <a:normAutofit fontScale="70000" lnSpcReduction="20000"/>
          </a:bodyPr>
          <a:lstStyle/>
          <a:p>
            <a:r>
              <a:rPr lang="en-US" b="1">
                <a:solidFill>
                  <a:srgbClr val="FF0000"/>
                </a:solidFill>
              </a:rPr>
              <a:t>Classification</a:t>
            </a:r>
            <a:r>
              <a:rPr lang="en-US"/>
              <a:t> is the task of </a:t>
            </a:r>
            <a:r>
              <a:rPr lang="en-US" b="1" i="1">
                <a:solidFill>
                  <a:schemeClr val="accent6">
                    <a:lumMod val="75000"/>
                  </a:schemeClr>
                </a:solidFill>
              </a:rPr>
              <a:t>learning </a:t>
            </a:r>
            <a:r>
              <a:rPr lang="en-US" b="1" i="1"/>
              <a:t>a target </a:t>
            </a:r>
            <a:r>
              <a:rPr lang="en-US" b="1" i="1">
                <a:solidFill>
                  <a:schemeClr val="accent6">
                    <a:lumMod val="75000"/>
                  </a:schemeClr>
                </a:solidFill>
              </a:rPr>
              <a:t>function</a:t>
            </a:r>
            <a:r>
              <a:rPr lang="en-US" b="1" i="1"/>
              <a:t> </a:t>
            </a:r>
            <a:r>
              <a:rPr lang="en-US" b="1">
                <a:solidFill>
                  <a:srgbClr val="0070C0"/>
                </a:solidFill>
              </a:rPr>
              <a:t>f</a:t>
            </a:r>
            <a:r>
              <a:rPr lang="en-US"/>
              <a:t> that maps attribute set </a:t>
            </a:r>
            <a:r>
              <a:rPr lang="en-US" b="1">
                <a:solidFill>
                  <a:srgbClr val="0070C0"/>
                </a:solidFill>
              </a:rPr>
              <a:t>x</a:t>
            </a:r>
            <a:r>
              <a:rPr lang="en-US"/>
              <a:t> to one of the predefined class labels </a:t>
            </a:r>
            <a:r>
              <a:rPr lang="en-US" b="1">
                <a:solidFill>
                  <a:srgbClr val="0070C0"/>
                </a:solidFill>
              </a:rPr>
              <a:t>y</a:t>
            </a:r>
          </a:p>
          <a:p>
            <a:r>
              <a:rPr lang="en-US" sz="2900"/>
              <a:t>The function may be defined as an </a:t>
            </a:r>
            <a:r>
              <a:rPr lang="en-US" sz="2900">
                <a:solidFill>
                  <a:schemeClr val="accent6">
                    <a:lumMod val="75000"/>
                  </a:schemeClr>
                </a:solidFill>
              </a:rPr>
              <a:t>algorithm</a:t>
            </a:r>
            <a:r>
              <a:rPr lang="en-US" sz="2900"/>
              <a:t> (e.g., if Single and Income &lt; 125K then No)</a:t>
            </a:r>
          </a:p>
        </p:txBody>
      </p:sp>
      <p:grpSp>
        <p:nvGrpSpPr>
          <p:cNvPr id="5" name="Group 3"/>
          <p:cNvGrpSpPr>
            <a:grpSpLocks/>
          </p:cNvGrpSpPr>
          <p:nvPr/>
        </p:nvGrpSpPr>
        <p:grpSpPr bwMode="auto">
          <a:xfrm>
            <a:off x="1794336" y="2544762"/>
            <a:ext cx="3567113" cy="4313238"/>
            <a:chOff x="288" y="950"/>
            <a:chExt cx="2247" cy="2717"/>
          </a:xfrm>
        </p:grpSpPr>
        <p:graphicFrame>
          <p:nvGraphicFramePr>
            <p:cNvPr id="6" name="Object 4"/>
            <p:cNvGraphicFramePr>
              <a:graphicFrameLocks noChangeAspect="1"/>
            </p:cNvGraphicFramePr>
            <p:nvPr/>
          </p:nvGraphicFramePr>
          <p:xfrm>
            <a:off x="288" y="1344"/>
            <a:ext cx="2246" cy="2323"/>
          </p:xfrm>
          <a:graphic>
            <a:graphicData uri="http://schemas.openxmlformats.org/presentationml/2006/ole">
              <mc:AlternateContent xmlns:mc="http://schemas.openxmlformats.org/markup-compatibility/2006">
                <mc:Choice xmlns:v="urn:schemas-microsoft-com:vml" Requires="v">
                  <p:oleObj name="Document" r:id="rId2" imgW="5405040" imgH="5780160" progId="Word.Document.8">
                    <p:embed/>
                  </p:oleObj>
                </mc:Choice>
                <mc:Fallback>
                  <p:oleObj name="Document" r:id="rId2" imgW="5405040" imgH="5780160" progId="Word.Document.8">
                    <p:embed/>
                    <p:pic>
                      <p:nvPicPr>
                        <p:cNvPr id="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344"/>
                          <a:ext cx="2246" cy="2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5"/>
            <p:cNvSpPr txBox="1">
              <a:spLocks noChangeArrowheads="1"/>
            </p:cNvSpPr>
            <p:nvPr/>
          </p:nvSpPr>
          <p:spPr bwMode="auto">
            <a:xfrm rot="19183191">
              <a:off x="698" y="950"/>
              <a:ext cx="74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8" name="Text Box 6"/>
            <p:cNvSpPr txBox="1">
              <a:spLocks noChangeArrowheads="1"/>
            </p:cNvSpPr>
            <p:nvPr/>
          </p:nvSpPr>
          <p:spPr bwMode="auto">
            <a:xfrm rot="19183191">
              <a:off x="1130" y="950"/>
              <a:ext cx="74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9" name="Text Box 7"/>
            <p:cNvSpPr txBox="1">
              <a:spLocks noChangeArrowheads="1"/>
            </p:cNvSpPr>
            <p:nvPr/>
          </p:nvSpPr>
          <p:spPr bwMode="auto">
            <a:xfrm rot="19183191">
              <a:off x="1664" y="950"/>
              <a:ext cx="74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continuous</a:t>
              </a:r>
              <a:endParaRPr lang="en-US" sz="1600">
                <a:solidFill>
                  <a:schemeClr val="bg2"/>
                </a:solidFill>
                <a:latin typeface="Arial" charset="0"/>
              </a:endParaRPr>
            </a:p>
          </p:txBody>
        </p:sp>
        <p:sp>
          <p:nvSpPr>
            <p:cNvPr id="10" name="Text Box 8"/>
            <p:cNvSpPr txBox="1">
              <a:spLocks noChangeArrowheads="1"/>
            </p:cNvSpPr>
            <p:nvPr/>
          </p:nvSpPr>
          <p:spPr bwMode="auto">
            <a:xfrm rot="19183191">
              <a:off x="2125" y="1046"/>
              <a:ext cx="41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class</a:t>
              </a:r>
              <a:endParaRPr lang="en-US" sz="1600">
                <a:solidFill>
                  <a:schemeClr val="bg2"/>
                </a:solidFill>
                <a:latin typeface="Arial" charset="0"/>
              </a:endParaRPr>
            </a:p>
          </p:txBody>
        </p:sp>
      </p:grpSp>
      <p:sp>
        <p:nvSpPr>
          <p:cNvPr id="2" name="TextBox 1"/>
          <p:cNvSpPr txBox="1"/>
          <p:nvPr/>
        </p:nvSpPr>
        <p:spPr>
          <a:xfrm>
            <a:off x="5361449" y="3072079"/>
            <a:ext cx="5239896" cy="1323439"/>
          </a:xfrm>
          <a:prstGeom prst="rect">
            <a:avLst/>
          </a:prstGeom>
          <a:noFill/>
        </p:spPr>
        <p:txBody>
          <a:bodyPr wrap="none" rtlCol="0">
            <a:spAutoFit/>
          </a:bodyPr>
          <a:lstStyle/>
          <a:p>
            <a:r>
              <a:rPr lang="en-US" sz="2000"/>
              <a:t>One of the attributes is the </a:t>
            </a:r>
            <a:r>
              <a:rPr lang="en-US" sz="2000">
                <a:solidFill>
                  <a:schemeClr val="accent6">
                    <a:lumMod val="75000"/>
                  </a:schemeClr>
                </a:solidFill>
              </a:rPr>
              <a:t>class attribute</a:t>
            </a:r>
          </a:p>
          <a:p>
            <a:r>
              <a:rPr lang="en-US" sz="2000"/>
              <a:t>	In this case: Cheat</a:t>
            </a:r>
          </a:p>
          <a:p>
            <a:endParaRPr lang="en-US" sz="2000"/>
          </a:p>
          <a:p>
            <a:r>
              <a:rPr lang="en-US" sz="2000"/>
              <a:t>Two </a:t>
            </a:r>
            <a:r>
              <a:rPr lang="en-US" sz="2000">
                <a:solidFill>
                  <a:srgbClr val="0070C0"/>
                </a:solidFill>
              </a:rPr>
              <a:t>class labels </a:t>
            </a:r>
            <a:r>
              <a:rPr lang="en-US" sz="2000"/>
              <a:t>(or</a:t>
            </a:r>
            <a:r>
              <a:rPr lang="en-US" sz="2000">
                <a:solidFill>
                  <a:srgbClr val="0070C0"/>
                </a:solidFill>
              </a:rPr>
              <a:t> classes</a:t>
            </a:r>
            <a:r>
              <a:rPr lang="en-US" sz="2000"/>
              <a:t>): </a:t>
            </a:r>
            <a:r>
              <a:rPr lang="en-US" sz="2000">
                <a:solidFill>
                  <a:srgbClr val="FF0000"/>
                </a:solidFill>
              </a:rPr>
              <a:t>Yes (1), No (0)</a:t>
            </a:r>
          </a:p>
        </p:txBody>
      </p:sp>
      <p:pic>
        <p:nvPicPr>
          <p:cNvPr id="11" name="Picture 2"/>
          <p:cNvPicPr>
            <a:picLocks noChangeAspect="1" noChangeArrowheads="1"/>
          </p:cNvPicPr>
          <p:nvPr/>
        </p:nvPicPr>
        <p:blipFill>
          <a:blip r:embed="rId4" cstate="print"/>
          <a:srcRect/>
          <a:stretch>
            <a:fillRect/>
          </a:stretch>
        </p:blipFill>
        <p:spPr>
          <a:xfrm>
            <a:off x="5257800" y="4724400"/>
            <a:ext cx="5356122" cy="1383665"/>
          </a:xfrm>
          <a:prstGeom prst="rect">
            <a:avLst/>
          </a:prstGeom>
        </p:spPr>
      </p:pic>
    </p:spTree>
    <p:extLst>
      <p:ext uri="{BB962C8B-B14F-4D97-AF65-F5344CB8AC3E}">
        <p14:creationId xmlns:p14="http://schemas.microsoft.com/office/powerpoint/2010/main" val="2856468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p:txBody>
          <a:bodyPr/>
          <a:lstStyle/>
          <a:p>
            <a:r>
              <a:rPr lang="en-US"/>
              <a:t>Examples of Classification Tasks</a:t>
            </a:r>
          </a:p>
        </p:txBody>
      </p:sp>
      <p:sp>
        <p:nvSpPr>
          <p:cNvPr id="919555" name="Rectangle 3"/>
          <p:cNvSpPr>
            <a:spLocks noGrp="1" noChangeArrowheads="1"/>
          </p:cNvSpPr>
          <p:nvPr>
            <p:ph idx="1"/>
          </p:nvPr>
        </p:nvSpPr>
        <p:spPr>
          <a:xfrm>
            <a:off x="381000" y="1600200"/>
            <a:ext cx="11277600" cy="4267200"/>
          </a:xfrm>
        </p:spPr>
        <p:txBody>
          <a:bodyPr>
            <a:normAutofit/>
          </a:bodyPr>
          <a:lstStyle/>
          <a:p>
            <a:r>
              <a:rPr lang="en-US"/>
              <a:t>Predicting </a:t>
            </a:r>
            <a:r>
              <a:rPr lang="en-US">
                <a:solidFill>
                  <a:srgbClr val="0070C0"/>
                </a:solidFill>
              </a:rPr>
              <a:t>tumor </a:t>
            </a:r>
            <a:r>
              <a:rPr lang="en-US"/>
              <a:t>cells as </a:t>
            </a:r>
            <a:r>
              <a:rPr lang="en-US">
                <a:solidFill>
                  <a:srgbClr val="00B050"/>
                </a:solidFill>
              </a:rPr>
              <a:t>benign</a:t>
            </a:r>
            <a:r>
              <a:rPr lang="en-US"/>
              <a:t> or </a:t>
            </a:r>
            <a:r>
              <a:rPr lang="en-US">
                <a:solidFill>
                  <a:srgbClr val="FF0000"/>
                </a:solidFill>
              </a:rPr>
              <a:t>malignant</a:t>
            </a:r>
          </a:p>
          <a:p>
            <a:pPr lvl="4"/>
            <a:endParaRPr lang="en-US"/>
          </a:p>
          <a:p>
            <a:r>
              <a:rPr lang="en-US"/>
              <a:t>Classifying credit card </a:t>
            </a:r>
            <a:r>
              <a:rPr lang="en-US">
                <a:solidFill>
                  <a:srgbClr val="0070C0"/>
                </a:solidFill>
              </a:rPr>
              <a:t>transactions</a:t>
            </a:r>
            <a:r>
              <a:rPr lang="en-US"/>
              <a:t> as </a:t>
            </a:r>
            <a:r>
              <a:rPr lang="en-US">
                <a:solidFill>
                  <a:srgbClr val="00B050"/>
                </a:solidFill>
              </a:rPr>
              <a:t>legitimate</a:t>
            </a:r>
            <a:r>
              <a:rPr lang="en-US"/>
              <a:t> or </a:t>
            </a:r>
            <a:r>
              <a:rPr lang="en-US">
                <a:solidFill>
                  <a:srgbClr val="FF0000"/>
                </a:solidFill>
              </a:rPr>
              <a:t>fraudulent</a:t>
            </a:r>
          </a:p>
          <a:p>
            <a:pPr marL="1051560" lvl="4" indent="0">
              <a:buNone/>
            </a:pPr>
            <a:endParaRPr lang="en-US"/>
          </a:p>
          <a:p>
            <a:r>
              <a:rPr lang="en-US"/>
              <a:t>Categorizing </a:t>
            </a:r>
            <a:r>
              <a:rPr lang="en-US">
                <a:solidFill>
                  <a:srgbClr val="0070C0"/>
                </a:solidFill>
              </a:rPr>
              <a:t>news stories </a:t>
            </a:r>
            <a:r>
              <a:rPr lang="en-US"/>
              <a:t>as </a:t>
            </a:r>
            <a:r>
              <a:rPr lang="en-US">
                <a:solidFill>
                  <a:srgbClr val="00B050"/>
                </a:solidFill>
              </a:rPr>
              <a:t>finance</a:t>
            </a:r>
            <a:r>
              <a:rPr lang="en-US"/>
              <a:t>, </a:t>
            </a:r>
            <a:r>
              <a:rPr lang="en-US">
                <a:solidFill>
                  <a:srgbClr val="FF0000"/>
                </a:solidFill>
              </a:rPr>
              <a:t>weather</a:t>
            </a:r>
            <a:r>
              <a:rPr lang="en-US"/>
              <a:t>, </a:t>
            </a:r>
            <a:r>
              <a:rPr lang="en-US">
                <a:solidFill>
                  <a:schemeClr val="accent2">
                    <a:lumMod val="75000"/>
                  </a:schemeClr>
                </a:solidFill>
              </a:rPr>
              <a:t>entertainment</a:t>
            </a:r>
            <a:r>
              <a:rPr lang="en-US"/>
              <a:t>, </a:t>
            </a:r>
            <a:r>
              <a:rPr lang="en-US">
                <a:solidFill>
                  <a:srgbClr val="7030A0"/>
                </a:solidFill>
              </a:rPr>
              <a:t>sports</a:t>
            </a:r>
            <a:endParaRPr lang="en-US"/>
          </a:p>
          <a:p>
            <a:pPr lvl="1"/>
            <a:endParaRPr lang="en-US"/>
          </a:p>
          <a:p>
            <a:r>
              <a:rPr lang="en-US"/>
              <a:t>Identifying </a:t>
            </a:r>
            <a:r>
              <a:rPr lang="en-US">
                <a:solidFill>
                  <a:srgbClr val="FF0000"/>
                </a:solidFill>
              </a:rPr>
              <a:t>spam</a:t>
            </a:r>
            <a:r>
              <a:rPr lang="en-US"/>
              <a:t> </a:t>
            </a:r>
            <a:r>
              <a:rPr lang="en-US">
                <a:solidFill>
                  <a:srgbClr val="0070C0"/>
                </a:solidFill>
              </a:rPr>
              <a:t>email</a:t>
            </a:r>
            <a:r>
              <a:rPr lang="en-US"/>
              <a:t>, spam web </a:t>
            </a:r>
            <a:r>
              <a:rPr lang="en-US">
                <a:solidFill>
                  <a:srgbClr val="0070C0"/>
                </a:solidFill>
              </a:rPr>
              <a:t>pages</a:t>
            </a:r>
            <a:r>
              <a:rPr lang="en-US"/>
              <a:t>, </a:t>
            </a:r>
            <a:r>
              <a:rPr lang="en-US">
                <a:solidFill>
                  <a:srgbClr val="FF0000"/>
                </a:solidFill>
              </a:rPr>
              <a:t>adult</a:t>
            </a:r>
            <a:r>
              <a:rPr lang="en-US"/>
              <a:t> </a:t>
            </a:r>
            <a:r>
              <a:rPr lang="en-US">
                <a:solidFill>
                  <a:srgbClr val="0070C0"/>
                </a:solidFill>
              </a:rPr>
              <a:t>content</a:t>
            </a:r>
          </a:p>
          <a:p>
            <a:endParaRPr lang="en-US"/>
          </a:p>
          <a:p>
            <a:r>
              <a:rPr lang="en-US"/>
              <a:t>Understanding if a web </a:t>
            </a:r>
            <a:r>
              <a:rPr lang="en-US">
                <a:solidFill>
                  <a:srgbClr val="0070C0"/>
                </a:solidFill>
              </a:rPr>
              <a:t>query</a:t>
            </a:r>
            <a:r>
              <a:rPr lang="en-US"/>
              <a:t> has </a:t>
            </a:r>
            <a:r>
              <a:rPr lang="en-US">
                <a:solidFill>
                  <a:srgbClr val="FF0000"/>
                </a:solidFill>
              </a:rPr>
              <a:t>commercial intent </a:t>
            </a:r>
            <a:r>
              <a:rPr lang="en-US"/>
              <a:t>or not</a:t>
            </a:r>
          </a:p>
          <a:p>
            <a:endParaRPr lang="en-US"/>
          </a:p>
        </p:txBody>
      </p:sp>
      <p:sp>
        <p:nvSpPr>
          <p:cNvPr id="2" name="TextBox 1"/>
          <p:cNvSpPr txBox="1"/>
          <p:nvPr/>
        </p:nvSpPr>
        <p:spPr>
          <a:xfrm>
            <a:off x="3890682" y="5943601"/>
            <a:ext cx="6126998" cy="830997"/>
          </a:xfrm>
          <a:prstGeom prst="rect">
            <a:avLst/>
          </a:prstGeom>
          <a:solidFill>
            <a:srgbClr val="92D050"/>
          </a:solidFill>
        </p:spPr>
        <p:txBody>
          <a:bodyPr wrap="none" rtlCol="0">
            <a:spAutoFit/>
          </a:bodyPr>
          <a:lstStyle/>
          <a:p>
            <a:r>
              <a:rPr lang="en-US" sz="2400"/>
              <a:t>Classification is </a:t>
            </a:r>
            <a:r>
              <a:rPr lang="en-US" sz="2400">
                <a:solidFill>
                  <a:srgbClr val="FF0000"/>
                </a:solidFill>
              </a:rPr>
              <a:t>everywhere</a:t>
            </a:r>
            <a:r>
              <a:rPr lang="en-US" sz="2400"/>
              <a:t> in data science</a:t>
            </a:r>
          </a:p>
          <a:p>
            <a:r>
              <a:rPr lang="en-US" sz="2400"/>
              <a:t>Big data has the answers to all questions.</a:t>
            </a:r>
          </a:p>
        </p:txBody>
      </p:sp>
    </p:spTree>
    <p:extLst>
      <p:ext uri="{BB962C8B-B14F-4D97-AF65-F5344CB8AC3E}">
        <p14:creationId xmlns:p14="http://schemas.microsoft.com/office/powerpoint/2010/main" val="3602039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t>General approach to classification</a:t>
            </a:r>
          </a:p>
        </p:txBody>
      </p:sp>
      <p:sp>
        <p:nvSpPr>
          <p:cNvPr id="13315" name="Content Placeholder 2"/>
          <p:cNvSpPr>
            <a:spLocks noGrp="1"/>
          </p:cNvSpPr>
          <p:nvPr>
            <p:ph idx="1"/>
          </p:nvPr>
        </p:nvSpPr>
        <p:spPr/>
        <p:txBody>
          <a:bodyPr>
            <a:normAutofit fontScale="92500" lnSpcReduction="10000"/>
          </a:bodyPr>
          <a:lstStyle/>
          <a:p>
            <a:r>
              <a:rPr lang="en-US"/>
              <a:t>Obtain a</a:t>
            </a:r>
            <a:r>
              <a:rPr lang="en-US">
                <a:solidFill>
                  <a:srgbClr val="FF0000"/>
                </a:solidFill>
              </a:rPr>
              <a:t> training set </a:t>
            </a:r>
            <a:r>
              <a:rPr lang="en-US"/>
              <a:t>consisting of records with </a:t>
            </a:r>
            <a:r>
              <a:rPr lang="en-US">
                <a:solidFill>
                  <a:srgbClr val="0070C0"/>
                </a:solidFill>
              </a:rPr>
              <a:t>known class labels</a:t>
            </a:r>
          </a:p>
          <a:p>
            <a:endParaRPr lang="en-US"/>
          </a:p>
          <a:p>
            <a:r>
              <a:rPr lang="en-US">
                <a:solidFill>
                  <a:schemeClr val="tx1"/>
                </a:solidFill>
              </a:rPr>
              <a:t>Training set is used to </a:t>
            </a:r>
            <a:r>
              <a:rPr lang="en-US">
                <a:solidFill>
                  <a:schemeClr val="accent6">
                    <a:lumMod val="75000"/>
                  </a:schemeClr>
                </a:solidFill>
              </a:rPr>
              <a:t>build</a:t>
            </a:r>
            <a:r>
              <a:rPr lang="en-US"/>
              <a:t> a classification model</a:t>
            </a:r>
          </a:p>
          <a:p>
            <a:endParaRPr lang="en-US"/>
          </a:p>
          <a:p>
            <a:r>
              <a:rPr lang="en-US"/>
              <a:t>A </a:t>
            </a:r>
            <a:r>
              <a:rPr lang="en-US">
                <a:solidFill>
                  <a:srgbClr val="0070C0"/>
                </a:solidFill>
              </a:rPr>
              <a:t>labeled</a:t>
            </a:r>
            <a:r>
              <a:rPr lang="en-US"/>
              <a:t> </a:t>
            </a:r>
            <a:r>
              <a:rPr lang="en-US">
                <a:solidFill>
                  <a:srgbClr val="FF0000"/>
                </a:solidFill>
              </a:rPr>
              <a:t>test set </a:t>
            </a:r>
            <a:r>
              <a:rPr lang="en-US"/>
              <a:t>of </a:t>
            </a:r>
            <a:r>
              <a:rPr lang="en-US">
                <a:solidFill>
                  <a:srgbClr val="0070C0"/>
                </a:solidFill>
              </a:rPr>
              <a:t>previously unseen </a:t>
            </a:r>
            <a:r>
              <a:rPr lang="en-US"/>
              <a:t>data records is used to </a:t>
            </a:r>
            <a:r>
              <a:rPr lang="en-US">
                <a:solidFill>
                  <a:schemeClr val="accent6">
                    <a:lumMod val="75000"/>
                  </a:schemeClr>
                </a:solidFill>
              </a:rPr>
              <a:t>evaluate</a:t>
            </a:r>
            <a:r>
              <a:rPr lang="en-US"/>
              <a:t> the quality of the model.</a:t>
            </a:r>
          </a:p>
          <a:p>
            <a:endParaRPr lang="en-US"/>
          </a:p>
          <a:p>
            <a:r>
              <a:rPr lang="en-US"/>
              <a:t>The classification model is </a:t>
            </a:r>
            <a:r>
              <a:rPr lang="en-US">
                <a:solidFill>
                  <a:schemeClr val="accent6">
                    <a:lumMod val="75000"/>
                  </a:schemeClr>
                </a:solidFill>
              </a:rPr>
              <a:t>applied</a:t>
            </a:r>
            <a:r>
              <a:rPr lang="en-US"/>
              <a:t> to new records with </a:t>
            </a:r>
            <a:r>
              <a:rPr lang="en-US">
                <a:solidFill>
                  <a:srgbClr val="0070C0"/>
                </a:solidFill>
              </a:rPr>
              <a:t>unknown class labels</a:t>
            </a:r>
          </a:p>
          <a:p>
            <a:endParaRPr lang="en-US">
              <a:solidFill>
                <a:srgbClr val="0070C0"/>
              </a:solidFill>
            </a:endParaRPr>
          </a:p>
          <a:p>
            <a:r>
              <a:rPr lang="en-US">
                <a:solidFill>
                  <a:srgbClr val="002060"/>
                </a:solidFill>
              </a:rPr>
              <a:t>Important intermediate step: </a:t>
            </a:r>
            <a:r>
              <a:rPr lang="en-US">
                <a:solidFill>
                  <a:schemeClr val="accent6">
                    <a:lumMod val="75000"/>
                  </a:schemeClr>
                </a:solidFill>
              </a:rPr>
              <a:t>Decide</a:t>
            </a:r>
            <a:r>
              <a:rPr lang="en-US">
                <a:solidFill>
                  <a:srgbClr val="002060"/>
                </a:solidFill>
              </a:rPr>
              <a:t> on what </a:t>
            </a:r>
            <a:r>
              <a:rPr lang="en-US">
                <a:solidFill>
                  <a:schemeClr val="accent6">
                    <a:lumMod val="75000"/>
                  </a:schemeClr>
                </a:solidFill>
              </a:rPr>
              <a:t>features</a:t>
            </a:r>
            <a:r>
              <a:rPr lang="en-US">
                <a:solidFill>
                  <a:srgbClr val="002060"/>
                </a:solidFill>
              </a:rPr>
              <a:t> to use</a:t>
            </a:r>
          </a:p>
        </p:txBody>
      </p:sp>
    </p:spTree>
    <p:extLst>
      <p:ext uri="{BB962C8B-B14F-4D97-AF65-F5344CB8AC3E}">
        <p14:creationId xmlns:p14="http://schemas.microsoft.com/office/powerpoint/2010/main" val="3077792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1381-D6AA-4F2C-8371-AFBC31D5CB64}"/>
              </a:ext>
            </a:extLst>
          </p:cNvPr>
          <p:cNvSpPr>
            <a:spLocks noGrp="1"/>
          </p:cNvSpPr>
          <p:nvPr>
            <p:ph type="title"/>
          </p:nvPr>
        </p:nvSpPr>
        <p:spPr/>
        <p:txBody>
          <a:bodyPr/>
          <a:lstStyle/>
          <a:p>
            <a:r>
              <a:rPr lang="en-US"/>
              <a:t>Supervised learning</a:t>
            </a:r>
          </a:p>
        </p:txBody>
      </p:sp>
      <p:sp>
        <p:nvSpPr>
          <p:cNvPr id="3" name="Content Placeholder 2">
            <a:extLst>
              <a:ext uri="{FF2B5EF4-FFF2-40B4-BE49-F238E27FC236}">
                <a16:creationId xmlns:a16="http://schemas.microsoft.com/office/drawing/2014/main" id="{CB5D5917-C093-4E0C-B38F-0F7089CF49D2}"/>
              </a:ext>
            </a:extLst>
          </p:cNvPr>
          <p:cNvSpPr>
            <a:spLocks noGrp="1"/>
          </p:cNvSpPr>
          <p:nvPr>
            <p:ph idx="1"/>
          </p:nvPr>
        </p:nvSpPr>
        <p:spPr/>
        <p:txBody>
          <a:bodyPr>
            <a:normAutofit fontScale="92500" lnSpcReduction="10000"/>
          </a:bodyPr>
          <a:lstStyle/>
          <a:p>
            <a:r>
              <a:rPr lang="en-US"/>
              <a:t>In </a:t>
            </a:r>
            <a:r>
              <a:rPr lang="en-US">
                <a:solidFill>
                  <a:srgbClr val="FF0000"/>
                </a:solidFill>
              </a:rPr>
              <a:t>supervised learning</a:t>
            </a:r>
            <a:r>
              <a:rPr lang="en-US"/>
              <a:t>, except for the feature variables that describe the data, we also have a </a:t>
            </a:r>
            <a:r>
              <a:rPr lang="en-US">
                <a:solidFill>
                  <a:schemeClr val="accent6">
                    <a:lumMod val="75000"/>
                  </a:schemeClr>
                </a:solidFill>
              </a:rPr>
              <a:t>target variable</a:t>
            </a:r>
          </a:p>
          <a:p>
            <a:r>
              <a:rPr lang="en-US"/>
              <a:t>The goal is to </a:t>
            </a:r>
            <a:r>
              <a:rPr lang="en-US">
                <a:solidFill>
                  <a:schemeClr val="accent6">
                    <a:lumMod val="75000"/>
                  </a:schemeClr>
                </a:solidFill>
              </a:rPr>
              <a:t>learn</a:t>
            </a:r>
            <a:r>
              <a:rPr lang="en-US"/>
              <a:t> a function (model) that can estimate/predict the value of the target variable given the features</a:t>
            </a:r>
            <a:endParaRPr lang="el-GR"/>
          </a:p>
          <a:p>
            <a:pPr lvl="1"/>
            <a:r>
              <a:rPr lang="en-US"/>
              <a:t>We learn the function using a labeled </a:t>
            </a:r>
            <a:r>
              <a:rPr lang="en-US">
                <a:solidFill>
                  <a:schemeClr val="accent6">
                    <a:lumMod val="75000"/>
                  </a:schemeClr>
                </a:solidFill>
              </a:rPr>
              <a:t>training</a:t>
            </a:r>
            <a:r>
              <a:rPr lang="en-US"/>
              <a:t> </a:t>
            </a:r>
            <a:r>
              <a:rPr lang="en-US">
                <a:solidFill>
                  <a:schemeClr val="accent6">
                    <a:lumMod val="75000"/>
                  </a:schemeClr>
                </a:solidFill>
              </a:rPr>
              <a:t>set</a:t>
            </a:r>
            <a:r>
              <a:rPr lang="en-US"/>
              <a:t>.</a:t>
            </a:r>
          </a:p>
          <a:p>
            <a:r>
              <a:rPr lang="en-US">
                <a:solidFill>
                  <a:srgbClr val="FF0000"/>
                </a:solidFill>
              </a:rPr>
              <a:t>Regression</a:t>
            </a:r>
            <a:r>
              <a:rPr lang="en-US"/>
              <a:t>: The target variable (but also the features) is </a:t>
            </a:r>
            <a:r>
              <a:rPr lang="en-US">
                <a:solidFill>
                  <a:srgbClr val="0070C0"/>
                </a:solidFill>
              </a:rPr>
              <a:t>numerical and continuous</a:t>
            </a:r>
          </a:p>
          <a:p>
            <a:pPr lvl="1"/>
            <a:r>
              <a:rPr lang="en-US"/>
              <a:t>The price of a stock, the GDP of a country, the grade in a class, the height of a child, the life expectancy </a:t>
            </a:r>
            <a:r>
              <a:rPr lang="en-US" err="1"/>
              <a:t>etc</a:t>
            </a:r>
            <a:endParaRPr lang="en-US"/>
          </a:p>
          <a:p>
            <a:r>
              <a:rPr lang="en-US">
                <a:solidFill>
                  <a:srgbClr val="FF0000"/>
                </a:solidFill>
              </a:rPr>
              <a:t>Classification</a:t>
            </a:r>
            <a:r>
              <a:rPr lang="en-US"/>
              <a:t>: The target variable is </a:t>
            </a:r>
            <a:r>
              <a:rPr lang="en-US">
                <a:solidFill>
                  <a:srgbClr val="0070C0"/>
                </a:solidFill>
              </a:rPr>
              <a:t>discrete</a:t>
            </a:r>
          </a:p>
          <a:p>
            <a:pPr lvl="1"/>
            <a:r>
              <a:rPr lang="en-US"/>
              <a:t>Does a taxpayer cheat or not? Will the stock go up or down? Will the student pass or fail? Is a transaction fraudulent or not? What is the topic of an article?</a:t>
            </a:r>
          </a:p>
        </p:txBody>
      </p:sp>
    </p:spTree>
    <p:extLst>
      <p:ext uri="{BB962C8B-B14F-4D97-AF65-F5344CB8AC3E}">
        <p14:creationId xmlns:p14="http://schemas.microsoft.com/office/powerpoint/2010/main" val="573090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p:txBody>
          <a:bodyPr/>
          <a:lstStyle/>
          <a:p>
            <a:r>
              <a:rPr lang="en-US"/>
              <a:t>Illustrating Classification Task</a:t>
            </a:r>
          </a:p>
        </p:txBody>
      </p:sp>
      <p:graphicFrame>
        <p:nvGraphicFramePr>
          <p:cNvPr id="828442" name="Object 26"/>
          <p:cNvGraphicFramePr>
            <a:graphicFrameLocks noGrp="1" noChangeAspect="1"/>
          </p:cNvGraphicFramePr>
          <p:nvPr>
            <p:ph idx="1"/>
            <p:extLst>
              <p:ext uri="{D42A27DB-BD31-4B8C-83A1-F6EECF244321}">
                <p14:modId xmlns:p14="http://schemas.microsoft.com/office/powerpoint/2010/main" val="1167100914"/>
              </p:ext>
            </p:extLst>
          </p:nvPr>
        </p:nvGraphicFramePr>
        <p:xfrm>
          <a:off x="2895600" y="1600200"/>
          <a:ext cx="6400800" cy="4876800"/>
        </p:xfrm>
        <a:graphic>
          <a:graphicData uri="http://schemas.openxmlformats.org/presentationml/2006/ole">
            <mc:AlternateContent xmlns:mc="http://schemas.openxmlformats.org/markup-compatibility/2006">
              <mc:Choice xmlns:v="urn:schemas-microsoft-com:vml" Requires="v">
                <p:oleObj name="Visio" r:id="rId2" imgW="8529300" imgH="6498656" progId="Visio.Drawing.11">
                  <p:embed/>
                </p:oleObj>
              </mc:Choice>
              <mc:Fallback>
                <p:oleObj name="Visio" r:id="rId2" imgW="8529300" imgH="6498656" progId="Visio.Drawing.11">
                  <p:embed/>
                  <p:pic>
                    <p:nvPicPr>
                      <p:cNvPr id="828442" name="Object 26"/>
                      <p:cNvPicPr>
                        <a:picLocks noChangeAspect="1" noChangeArrowheads="1"/>
                      </p:cNvPicPr>
                      <p:nvPr/>
                    </p:nvPicPr>
                    <p:blipFill>
                      <a:blip r:embed="rId3"/>
                      <a:srcRect/>
                      <a:stretch>
                        <a:fillRect/>
                      </a:stretch>
                    </p:blipFill>
                    <p:spPr bwMode="auto">
                      <a:xfrm>
                        <a:off x="2895600" y="1600200"/>
                        <a:ext cx="6400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19768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r>
              <a:rPr lang="en-US"/>
              <a:t>Evaluation of classification models</a:t>
            </a:r>
          </a:p>
        </p:txBody>
      </p:sp>
      <p:sp>
        <p:nvSpPr>
          <p:cNvPr id="1029" name="Content Placeholder 2"/>
          <p:cNvSpPr>
            <a:spLocks noGrp="1"/>
          </p:cNvSpPr>
          <p:nvPr>
            <p:ph idx="1"/>
          </p:nvPr>
        </p:nvSpPr>
        <p:spPr/>
        <p:txBody>
          <a:bodyPr/>
          <a:lstStyle/>
          <a:p>
            <a:r>
              <a:rPr lang="en-US"/>
              <a:t>Counts of </a:t>
            </a:r>
            <a:r>
              <a:rPr lang="en-US">
                <a:solidFill>
                  <a:srgbClr val="0070C0"/>
                </a:solidFill>
              </a:rPr>
              <a:t>test records </a:t>
            </a:r>
            <a:r>
              <a:rPr lang="en-US"/>
              <a:t>that are correctly (or incorrectly) predicted by the classification model</a:t>
            </a:r>
          </a:p>
          <a:p>
            <a:r>
              <a:rPr lang="en-US" b="1"/>
              <a:t>Confusion matrix</a:t>
            </a:r>
          </a:p>
          <a:p>
            <a:endParaRPr lang="en-US" b="1"/>
          </a:p>
          <a:p>
            <a:endParaRPr lang="en-US" b="1"/>
          </a:p>
        </p:txBody>
      </p:sp>
      <p:graphicFrame>
        <p:nvGraphicFramePr>
          <p:cNvPr id="4" name="Table 3"/>
          <p:cNvGraphicFramePr>
            <a:graphicFrameLocks noGrp="1"/>
          </p:cNvGraphicFramePr>
          <p:nvPr>
            <p:extLst>
              <p:ext uri="{D42A27DB-BD31-4B8C-83A1-F6EECF244321}">
                <p14:modId xmlns:p14="http://schemas.microsoft.com/office/powerpoint/2010/main" val="1844493216"/>
              </p:ext>
            </p:extLst>
          </p:nvPr>
        </p:nvGraphicFramePr>
        <p:xfrm>
          <a:off x="6248400" y="3117850"/>
          <a:ext cx="3657600" cy="1112520"/>
        </p:xfrm>
        <a:graphic>
          <a:graphicData uri="http://schemas.openxmlformats.org/drawingml/2006/table">
            <a:tbl>
              <a:tblPr firstRow="1" bandRow="1">
                <a:tableStyleId>{21E4AEA4-8DFA-4A89-87EB-49C32662AFE0}</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370840">
                <a:tc>
                  <a:txBody>
                    <a:bodyPr/>
                    <a:lstStyle/>
                    <a:p>
                      <a:endParaRPr lang="en-US" b="1"/>
                    </a:p>
                  </a:txBody>
                  <a:tcPr/>
                </a:tc>
                <a:tc>
                  <a:txBody>
                    <a:bodyPr/>
                    <a:lstStyle/>
                    <a:p>
                      <a:r>
                        <a:rPr lang="en-US" b="1"/>
                        <a:t>Class = 1</a:t>
                      </a:r>
                    </a:p>
                  </a:txBody>
                  <a:tcPr/>
                </a:tc>
                <a:tc>
                  <a:txBody>
                    <a:bodyPr/>
                    <a:lstStyle/>
                    <a:p>
                      <a:r>
                        <a:rPr lang="en-US" b="1"/>
                        <a:t>Class</a:t>
                      </a:r>
                      <a:r>
                        <a:rPr lang="en-US" b="1" baseline="0"/>
                        <a:t> = 0</a:t>
                      </a:r>
                      <a:endParaRPr lang="en-US" b="1"/>
                    </a:p>
                  </a:txBody>
                  <a:tcPr/>
                </a:tc>
                <a:extLst>
                  <a:ext uri="{0D108BD9-81ED-4DB2-BD59-A6C34878D82A}">
                    <a16:rowId xmlns:a16="http://schemas.microsoft.com/office/drawing/2014/main" val="10000"/>
                  </a:ext>
                </a:extLst>
              </a:tr>
              <a:tr h="370840">
                <a:tc>
                  <a:txBody>
                    <a:bodyPr/>
                    <a:lstStyle/>
                    <a:p>
                      <a:r>
                        <a:rPr lang="en-US" b="1"/>
                        <a:t>Class = 1</a:t>
                      </a:r>
                    </a:p>
                  </a:txBody>
                  <a:tcPr/>
                </a:tc>
                <a:tc>
                  <a:txBody>
                    <a:bodyPr/>
                    <a:lstStyle/>
                    <a:p>
                      <a:r>
                        <a:rPr lang="en-US" b="1">
                          <a:solidFill>
                            <a:srgbClr val="0070C0"/>
                          </a:solidFill>
                        </a:rPr>
                        <a:t>f</a:t>
                      </a:r>
                      <a:r>
                        <a:rPr lang="en-US" b="1" baseline="-25000">
                          <a:solidFill>
                            <a:srgbClr val="0070C0"/>
                          </a:solidFill>
                        </a:rPr>
                        <a:t>11</a:t>
                      </a:r>
                    </a:p>
                  </a:txBody>
                  <a:tcPr/>
                </a:tc>
                <a:tc>
                  <a:txBody>
                    <a:bodyPr/>
                    <a:lstStyle/>
                    <a:p>
                      <a:r>
                        <a:rPr lang="en-US" b="1">
                          <a:solidFill>
                            <a:srgbClr val="FF0000"/>
                          </a:solidFill>
                        </a:rPr>
                        <a:t>f</a:t>
                      </a:r>
                      <a:r>
                        <a:rPr lang="en-US" b="1" baseline="-25000">
                          <a:solidFill>
                            <a:srgbClr val="FF0000"/>
                          </a:solidFill>
                        </a:rPr>
                        <a:t>10</a:t>
                      </a:r>
                    </a:p>
                  </a:txBody>
                  <a:tcPr/>
                </a:tc>
                <a:extLst>
                  <a:ext uri="{0D108BD9-81ED-4DB2-BD59-A6C34878D82A}">
                    <a16:rowId xmlns:a16="http://schemas.microsoft.com/office/drawing/2014/main" val="10001"/>
                  </a:ext>
                </a:extLst>
              </a:tr>
              <a:tr h="370840">
                <a:tc>
                  <a:txBody>
                    <a:bodyPr/>
                    <a:lstStyle/>
                    <a:p>
                      <a:r>
                        <a:rPr lang="en-US" b="1"/>
                        <a:t>Class = 0</a:t>
                      </a:r>
                    </a:p>
                  </a:txBody>
                  <a:tcPr/>
                </a:tc>
                <a:tc>
                  <a:txBody>
                    <a:bodyPr/>
                    <a:lstStyle/>
                    <a:p>
                      <a:r>
                        <a:rPr lang="en-US" b="1">
                          <a:solidFill>
                            <a:srgbClr val="FF0000"/>
                          </a:solidFill>
                        </a:rPr>
                        <a:t>f</a:t>
                      </a:r>
                      <a:r>
                        <a:rPr lang="en-US" b="1" baseline="-25000">
                          <a:solidFill>
                            <a:srgbClr val="FF0000"/>
                          </a:solidFill>
                        </a:rPr>
                        <a:t>01</a:t>
                      </a:r>
                    </a:p>
                  </a:txBody>
                  <a:tcPr/>
                </a:tc>
                <a:tc>
                  <a:txBody>
                    <a:bodyPr/>
                    <a:lstStyle/>
                    <a:p>
                      <a:r>
                        <a:rPr lang="en-US" b="1">
                          <a:solidFill>
                            <a:srgbClr val="0070C0"/>
                          </a:solidFill>
                        </a:rPr>
                        <a:t>f</a:t>
                      </a:r>
                      <a:r>
                        <a:rPr lang="en-US" b="1" baseline="-25000">
                          <a:solidFill>
                            <a:srgbClr val="0070C0"/>
                          </a:solidFill>
                        </a:rPr>
                        <a:t>00</a:t>
                      </a:r>
                    </a:p>
                  </a:txBody>
                  <a:tcPr/>
                </a:tc>
                <a:extLst>
                  <a:ext uri="{0D108BD9-81ED-4DB2-BD59-A6C34878D82A}">
                    <a16:rowId xmlns:a16="http://schemas.microsoft.com/office/drawing/2014/main" val="10002"/>
                  </a:ext>
                </a:extLst>
              </a:tr>
            </a:tbl>
          </a:graphicData>
        </a:graphic>
      </p:graphicFrame>
      <p:sp>
        <p:nvSpPr>
          <p:cNvPr id="1048" name="TextBox 5"/>
          <p:cNvSpPr txBox="1">
            <a:spLocks noChangeArrowheads="1"/>
          </p:cNvSpPr>
          <p:nvPr/>
        </p:nvSpPr>
        <p:spPr bwMode="auto">
          <a:xfrm>
            <a:off x="7162800" y="2736850"/>
            <a:ext cx="2514600" cy="369888"/>
          </a:xfrm>
          <a:prstGeom prst="rect">
            <a:avLst/>
          </a:prstGeom>
          <a:noFill/>
          <a:ln w="9525">
            <a:noFill/>
            <a:miter lim="800000"/>
            <a:headEnd/>
            <a:tailEnd/>
          </a:ln>
        </p:spPr>
        <p:txBody>
          <a:bodyPr>
            <a:spAutoFit/>
          </a:bodyPr>
          <a:lstStyle/>
          <a:p>
            <a:pPr algn="ctr"/>
            <a:r>
              <a:rPr lang="en-US" b="1"/>
              <a:t>Predicted Class</a:t>
            </a:r>
          </a:p>
        </p:txBody>
      </p:sp>
      <p:sp>
        <p:nvSpPr>
          <p:cNvPr id="1049" name="TextBox 6"/>
          <p:cNvSpPr txBox="1">
            <a:spLocks noChangeArrowheads="1"/>
          </p:cNvSpPr>
          <p:nvPr/>
        </p:nvSpPr>
        <p:spPr bwMode="auto">
          <a:xfrm rot="16200000">
            <a:off x="5099050" y="3359150"/>
            <a:ext cx="1911350" cy="374650"/>
          </a:xfrm>
          <a:prstGeom prst="rect">
            <a:avLst/>
          </a:prstGeom>
          <a:noFill/>
          <a:ln w="9525">
            <a:noFill/>
            <a:miter lim="800000"/>
            <a:headEnd/>
            <a:tailEnd/>
          </a:ln>
        </p:spPr>
        <p:txBody>
          <a:bodyPr>
            <a:spAutoFit/>
          </a:bodyPr>
          <a:lstStyle/>
          <a:p>
            <a:r>
              <a:rPr lang="en-US" b="1"/>
              <a:t>Actual Class</a:t>
            </a:r>
          </a:p>
        </p:txBody>
      </p:sp>
      <p:graphicFrame>
        <p:nvGraphicFramePr>
          <p:cNvPr id="1026" name="Object 2"/>
          <p:cNvGraphicFramePr>
            <a:graphicFrameLocks noChangeAspect="1"/>
          </p:cNvGraphicFramePr>
          <p:nvPr>
            <p:extLst>
              <p:ext uri="{D42A27DB-BD31-4B8C-83A1-F6EECF244321}">
                <p14:modId xmlns:p14="http://schemas.microsoft.com/office/powerpoint/2010/main" val="3942237586"/>
              </p:ext>
            </p:extLst>
          </p:nvPr>
        </p:nvGraphicFramePr>
        <p:xfrm>
          <a:off x="2286001" y="4724400"/>
          <a:ext cx="6532563" cy="838200"/>
        </p:xfrm>
        <a:graphic>
          <a:graphicData uri="http://schemas.openxmlformats.org/presentationml/2006/ole">
            <mc:AlternateContent xmlns:mc="http://schemas.openxmlformats.org/markup-compatibility/2006">
              <mc:Choice xmlns:v="urn:schemas-microsoft-com:vml" Requires="v">
                <p:oleObj name="Equation" r:id="rId2" imgW="3365280" imgH="431640" progId="Equation.3">
                  <p:embed/>
                </p:oleObj>
              </mc:Choice>
              <mc:Fallback>
                <p:oleObj name="Equation" r:id="rId2" imgW="3365280" imgH="431640" progId="Equation.3">
                  <p:embed/>
                  <p:pic>
                    <p:nvPicPr>
                      <p:cNvPr id="102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4724400"/>
                        <a:ext cx="653256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3190236797"/>
              </p:ext>
            </p:extLst>
          </p:nvPr>
        </p:nvGraphicFramePr>
        <p:xfrm>
          <a:off x="2209801" y="5867401"/>
          <a:ext cx="6518275" cy="836613"/>
        </p:xfrm>
        <a:graphic>
          <a:graphicData uri="http://schemas.openxmlformats.org/presentationml/2006/ole">
            <mc:AlternateContent xmlns:mc="http://schemas.openxmlformats.org/markup-compatibility/2006">
              <mc:Choice xmlns:v="urn:schemas-microsoft-com:vml" Requires="v">
                <p:oleObj name="Equation" r:id="rId4" imgW="3365280" imgH="431640" progId="Equation.3">
                  <p:embed/>
                </p:oleObj>
              </mc:Choice>
              <mc:Fallback>
                <p:oleObj name="Equation" r:id="rId4" imgW="3365280" imgH="431640" progId="Equation.3">
                  <p:embed/>
                  <p:pic>
                    <p:nvPicPr>
                      <p:cNvPr id="102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1" y="5867401"/>
                        <a:ext cx="6518275" cy="83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28150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ChangeArrowheads="1"/>
          </p:cNvSpPr>
          <p:nvPr>
            <p:ph type="title"/>
          </p:nvPr>
        </p:nvSpPr>
        <p:spPr/>
        <p:txBody>
          <a:bodyPr/>
          <a:lstStyle/>
          <a:p>
            <a:r>
              <a:rPr lang="en-US"/>
              <a:t>Classification Techniques</a:t>
            </a:r>
          </a:p>
        </p:txBody>
      </p:sp>
      <p:sp>
        <p:nvSpPr>
          <p:cNvPr id="806917" name="Rectangle 5"/>
          <p:cNvSpPr>
            <a:spLocks noGrp="1" noChangeArrowheads="1"/>
          </p:cNvSpPr>
          <p:nvPr>
            <p:ph idx="1"/>
          </p:nvPr>
        </p:nvSpPr>
        <p:spPr>
          <a:xfrm>
            <a:off x="685800" y="1676400"/>
            <a:ext cx="9525000" cy="4876800"/>
          </a:xfrm>
        </p:spPr>
        <p:txBody>
          <a:bodyPr/>
          <a:lstStyle/>
          <a:p>
            <a:r>
              <a:rPr lang="en-US"/>
              <a:t>Decision Tree based Methods</a:t>
            </a:r>
          </a:p>
          <a:p>
            <a:r>
              <a:rPr lang="en-US"/>
              <a:t>Rule-based Methods</a:t>
            </a:r>
          </a:p>
          <a:p>
            <a:r>
              <a:rPr lang="en-US"/>
              <a:t>Memory based reasoning</a:t>
            </a:r>
          </a:p>
          <a:p>
            <a:r>
              <a:rPr lang="en-US"/>
              <a:t>Neural Networks</a:t>
            </a:r>
          </a:p>
          <a:p>
            <a:r>
              <a:rPr lang="en-US"/>
              <a:t>Naïve Bayes and Bayesian Belief Networks</a:t>
            </a:r>
          </a:p>
          <a:p>
            <a:r>
              <a:rPr lang="en-US"/>
              <a:t>Support Vector Machines</a:t>
            </a:r>
          </a:p>
          <a:p>
            <a:r>
              <a:rPr lang="en-US"/>
              <a:t>Logistic Regression</a:t>
            </a:r>
          </a:p>
        </p:txBody>
      </p:sp>
    </p:spTree>
    <p:extLst>
      <p:ext uri="{BB962C8B-B14F-4D97-AF65-F5344CB8AC3E}">
        <p14:creationId xmlns:p14="http://schemas.microsoft.com/office/powerpoint/2010/main" val="817077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127B89-30D9-4D33-B1A2-3699013BE1C6}"/>
              </a:ext>
            </a:extLst>
          </p:cNvPr>
          <p:cNvSpPr>
            <a:spLocks noGrp="1"/>
          </p:cNvSpPr>
          <p:nvPr>
            <p:ph type="title"/>
          </p:nvPr>
        </p:nvSpPr>
        <p:spPr/>
        <p:txBody>
          <a:bodyPr/>
          <a:lstStyle/>
          <a:p>
            <a:r>
              <a:rPr lang="en-US"/>
              <a:t>DECISION TREES</a:t>
            </a:r>
          </a:p>
        </p:txBody>
      </p:sp>
      <p:sp>
        <p:nvSpPr>
          <p:cNvPr id="5" name="Text Placeholder 4">
            <a:extLst>
              <a:ext uri="{FF2B5EF4-FFF2-40B4-BE49-F238E27FC236}">
                <a16:creationId xmlns:a16="http://schemas.microsoft.com/office/drawing/2014/main" id="{0F795794-53BA-46D2-AF83-9236C55592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92890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381000"/>
            <a:ext cx="9545638" cy="1143000"/>
          </a:xfrm>
        </p:spPr>
        <p:txBody>
          <a:bodyPr/>
          <a:lstStyle/>
          <a:p>
            <a:r>
              <a:rPr lang="en-US"/>
              <a:t>Decision Trees</a:t>
            </a:r>
          </a:p>
        </p:txBody>
      </p:sp>
      <p:sp>
        <p:nvSpPr>
          <p:cNvPr id="16387" name="Rectangle 3"/>
          <p:cNvSpPr>
            <a:spLocks noGrp="1" noChangeArrowheads="1"/>
          </p:cNvSpPr>
          <p:nvPr>
            <p:ph idx="1"/>
          </p:nvPr>
        </p:nvSpPr>
        <p:spPr>
          <a:xfrm>
            <a:off x="457200" y="1524000"/>
            <a:ext cx="9829800" cy="4800600"/>
          </a:xfrm>
        </p:spPr>
        <p:txBody>
          <a:bodyPr>
            <a:normAutofit/>
          </a:bodyPr>
          <a:lstStyle/>
          <a:p>
            <a:r>
              <a:rPr lang="en-US"/>
              <a:t>Decision tree </a:t>
            </a:r>
          </a:p>
          <a:p>
            <a:pPr lvl="1"/>
            <a:r>
              <a:rPr lang="en-US"/>
              <a:t>A </a:t>
            </a:r>
            <a:r>
              <a:rPr lang="en-US">
                <a:solidFill>
                  <a:schemeClr val="accent6">
                    <a:lumMod val="75000"/>
                  </a:schemeClr>
                </a:solidFill>
              </a:rPr>
              <a:t>flow-chart-like tree </a:t>
            </a:r>
            <a:r>
              <a:rPr lang="en-US"/>
              <a:t>structure</a:t>
            </a:r>
          </a:p>
          <a:p>
            <a:pPr lvl="1"/>
            <a:r>
              <a:rPr lang="en-US">
                <a:solidFill>
                  <a:srgbClr val="0070C0"/>
                </a:solidFill>
              </a:rPr>
              <a:t>Internal node </a:t>
            </a:r>
            <a:r>
              <a:rPr lang="en-US"/>
              <a:t>denotes a </a:t>
            </a:r>
            <a:r>
              <a:rPr lang="en-US">
                <a:solidFill>
                  <a:schemeClr val="accent6">
                    <a:lumMod val="75000"/>
                  </a:schemeClr>
                </a:solidFill>
              </a:rPr>
              <a:t>test on an attribute</a:t>
            </a:r>
          </a:p>
          <a:p>
            <a:pPr lvl="1"/>
            <a:r>
              <a:rPr lang="en-US">
                <a:solidFill>
                  <a:srgbClr val="0070C0"/>
                </a:solidFill>
              </a:rPr>
              <a:t>Branch</a:t>
            </a:r>
            <a:r>
              <a:rPr lang="en-US"/>
              <a:t> represents an </a:t>
            </a:r>
            <a:r>
              <a:rPr lang="en-US">
                <a:solidFill>
                  <a:schemeClr val="accent6">
                    <a:lumMod val="75000"/>
                  </a:schemeClr>
                </a:solidFill>
              </a:rPr>
              <a:t>outcome of the test</a:t>
            </a:r>
          </a:p>
          <a:p>
            <a:pPr lvl="1"/>
            <a:r>
              <a:rPr lang="en-US">
                <a:solidFill>
                  <a:srgbClr val="0070C0"/>
                </a:solidFill>
              </a:rPr>
              <a:t>Leaf nodes </a:t>
            </a:r>
            <a:r>
              <a:rPr lang="en-US"/>
              <a:t>represent </a:t>
            </a:r>
            <a:r>
              <a:rPr lang="en-US">
                <a:solidFill>
                  <a:schemeClr val="accent6">
                    <a:lumMod val="75000"/>
                  </a:schemeClr>
                </a:solidFill>
              </a:rPr>
              <a:t>class labels </a:t>
            </a:r>
            <a:r>
              <a:rPr lang="en-US"/>
              <a:t>or class distribution</a:t>
            </a:r>
          </a:p>
        </p:txBody>
      </p:sp>
    </p:spTree>
    <p:extLst>
      <p:ext uri="{BB962C8B-B14F-4D97-AF65-F5344CB8AC3E}">
        <p14:creationId xmlns:p14="http://schemas.microsoft.com/office/powerpoint/2010/main" val="341447042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p:txBody>
          <a:bodyPr/>
          <a:lstStyle/>
          <a:p>
            <a:r>
              <a:rPr lang="en-US"/>
              <a:t>Example of a Decision Tree</a:t>
            </a:r>
          </a:p>
        </p:txBody>
      </p:sp>
      <p:grpSp>
        <p:nvGrpSpPr>
          <p:cNvPr id="889859" name="Group 3"/>
          <p:cNvGrpSpPr>
            <a:grpSpLocks/>
          </p:cNvGrpSpPr>
          <p:nvPr/>
        </p:nvGrpSpPr>
        <p:grpSpPr bwMode="auto">
          <a:xfrm>
            <a:off x="1752601" y="1643063"/>
            <a:ext cx="3567113" cy="4313238"/>
            <a:chOff x="288" y="950"/>
            <a:chExt cx="2247" cy="2717"/>
          </a:xfrm>
        </p:grpSpPr>
        <p:graphicFrame>
          <p:nvGraphicFramePr>
            <p:cNvPr id="889860" name="Object 4"/>
            <p:cNvGraphicFramePr>
              <a:graphicFrameLocks noChangeAspect="1"/>
            </p:cNvGraphicFramePr>
            <p:nvPr/>
          </p:nvGraphicFramePr>
          <p:xfrm>
            <a:off x="288" y="1344"/>
            <a:ext cx="2246" cy="2323"/>
          </p:xfrm>
          <a:graphic>
            <a:graphicData uri="http://schemas.openxmlformats.org/presentationml/2006/ole">
              <mc:AlternateContent xmlns:mc="http://schemas.openxmlformats.org/markup-compatibility/2006">
                <mc:Choice xmlns:v="urn:schemas-microsoft-com:vml" Requires="v">
                  <p:oleObj name="Document" r:id="rId2" imgW="5405040" imgH="5780160" progId="Word.Document.8">
                    <p:embed/>
                  </p:oleObj>
                </mc:Choice>
                <mc:Fallback>
                  <p:oleObj name="Document" r:id="rId2" imgW="5405040" imgH="5780160" progId="Word.Document.8">
                    <p:embed/>
                    <p:pic>
                      <p:nvPicPr>
                        <p:cNvPr id="88986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344"/>
                          <a:ext cx="2246" cy="2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9861" name="Text Box 5"/>
            <p:cNvSpPr txBox="1">
              <a:spLocks noChangeArrowheads="1"/>
            </p:cNvSpPr>
            <p:nvPr/>
          </p:nvSpPr>
          <p:spPr bwMode="auto">
            <a:xfrm rot="19183191">
              <a:off x="698" y="950"/>
              <a:ext cx="74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889862" name="Text Box 6"/>
            <p:cNvSpPr txBox="1">
              <a:spLocks noChangeArrowheads="1"/>
            </p:cNvSpPr>
            <p:nvPr/>
          </p:nvSpPr>
          <p:spPr bwMode="auto">
            <a:xfrm rot="19183191">
              <a:off x="1130" y="950"/>
              <a:ext cx="74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889863" name="Text Box 7"/>
            <p:cNvSpPr txBox="1">
              <a:spLocks noChangeArrowheads="1"/>
            </p:cNvSpPr>
            <p:nvPr/>
          </p:nvSpPr>
          <p:spPr bwMode="auto">
            <a:xfrm rot="19183191">
              <a:off x="1664" y="950"/>
              <a:ext cx="74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continuous</a:t>
              </a:r>
              <a:endParaRPr lang="en-US" sz="1600">
                <a:solidFill>
                  <a:schemeClr val="bg2"/>
                </a:solidFill>
                <a:latin typeface="Arial" charset="0"/>
              </a:endParaRPr>
            </a:p>
          </p:txBody>
        </p:sp>
        <p:sp>
          <p:nvSpPr>
            <p:cNvPr id="889864" name="Text Box 8"/>
            <p:cNvSpPr txBox="1">
              <a:spLocks noChangeArrowheads="1"/>
            </p:cNvSpPr>
            <p:nvPr/>
          </p:nvSpPr>
          <p:spPr bwMode="auto">
            <a:xfrm rot="19183191">
              <a:off x="2125" y="1046"/>
              <a:ext cx="410"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class</a:t>
              </a:r>
              <a:endParaRPr lang="en-US" sz="1600">
                <a:solidFill>
                  <a:schemeClr val="bg2"/>
                </a:solidFill>
                <a:latin typeface="Arial" charset="0"/>
              </a:endParaRPr>
            </a:p>
          </p:txBody>
        </p:sp>
      </p:grpSp>
      <p:sp>
        <p:nvSpPr>
          <p:cNvPr id="889865" name="Line 9"/>
          <p:cNvSpPr>
            <a:spLocks noChangeShapeType="1"/>
          </p:cNvSpPr>
          <p:nvPr/>
        </p:nvSpPr>
        <p:spPr bwMode="auto">
          <a:xfrm>
            <a:off x="8489950" y="4778375"/>
            <a:ext cx="242888"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66" name="Line 10"/>
          <p:cNvSpPr>
            <a:spLocks noChangeShapeType="1"/>
          </p:cNvSpPr>
          <p:nvPr/>
        </p:nvSpPr>
        <p:spPr bwMode="auto">
          <a:xfrm flipH="1">
            <a:off x="7359650" y="4778375"/>
            <a:ext cx="323850"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67" name="Line 11"/>
          <p:cNvSpPr>
            <a:spLocks noChangeShapeType="1"/>
          </p:cNvSpPr>
          <p:nvPr/>
        </p:nvSpPr>
        <p:spPr bwMode="auto">
          <a:xfrm flipH="1">
            <a:off x="8005764" y="3984625"/>
            <a:ext cx="403225"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68" name="Line 12"/>
          <p:cNvSpPr>
            <a:spLocks noChangeShapeType="1"/>
          </p:cNvSpPr>
          <p:nvPr/>
        </p:nvSpPr>
        <p:spPr bwMode="auto">
          <a:xfrm>
            <a:off x="9217025" y="3984625"/>
            <a:ext cx="484188"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69" name="Line 13"/>
          <p:cNvSpPr>
            <a:spLocks noChangeShapeType="1"/>
          </p:cNvSpPr>
          <p:nvPr/>
        </p:nvSpPr>
        <p:spPr bwMode="auto">
          <a:xfrm>
            <a:off x="8167688" y="325755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70" name="Line 14"/>
          <p:cNvSpPr>
            <a:spLocks noChangeShapeType="1"/>
          </p:cNvSpPr>
          <p:nvPr/>
        </p:nvSpPr>
        <p:spPr bwMode="auto">
          <a:xfrm flipH="1">
            <a:off x="6794500" y="325755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71" name="Text Box 15"/>
          <p:cNvSpPr txBox="1">
            <a:spLocks noChangeArrowheads="1"/>
          </p:cNvSpPr>
          <p:nvPr/>
        </p:nvSpPr>
        <p:spPr bwMode="auto">
          <a:xfrm>
            <a:off x="7312026" y="2994025"/>
            <a:ext cx="93662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889872" name="Text Box 16"/>
          <p:cNvSpPr txBox="1">
            <a:spLocks noChangeArrowheads="1"/>
          </p:cNvSpPr>
          <p:nvPr/>
        </p:nvSpPr>
        <p:spPr bwMode="auto">
          <a:xfrm>
            <a:off x="8328025" y="3721100"/>
            <a:ext cx="935038"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a:solidFill>
                <a:schemeClr val="bg2"/>
              </a:solidFill>
              <a:latin typeface="Arial" charset="0"/>
            </a:endParaRPr>
          </a:p>
        </p:txBody>
      </p:sp>
      <p:sp>
        <p:nvSpPr>
          <p:cNvPr id="889873" name="Text Box 17"/>
          <p:cNvSpPr txBox="1">
            <a:spLocks noChangeArrowheads="1"/>
          </p:cNvSpPr>
          <p:nvPr/>
        </p:nvSpPr>
        <p:spPr bwMode="auto">
          <a:xfrm>
            <a:off x="7602539" y="4513263"/>
            <a:ext cx="96837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889874" name="AutoShape 18"/>
          <p:cNvSpPr>
            <a:spLocks noChangeArrowheads="1"/>
          </p:cNvSpPr>
          <p:nvPr/>
        </p:nvSpPr>
        <p:spPr bwMode="auto">
          <a:xfrm>
            <a:off x="8529638" y="5302251"/>
            <a:ext cx="627062" cy="36671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75" name="Text Box 19"/>
          <p:cNvSpPr txBox="1">
            <a:spLocks noChangeArrowheads="1"/>
          </p:cNvSpPr>
          <p:nvPr/>
        </p:nvSpPr>
        <p:spPr bwMode="auto">
          <a:xfrm>
            <a:off x="8453438" y="5302250"/>
            <a:ext cx="685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a:solidFill>
                <a:schemeClr val="bg2"/>
              </a:solidFill>
              <a:latin typeface="Arial" charset="0"/>
            </a:endParaRPr>
          </a:p>
        </p:txBody>
      </p:sp>
      <p:sp>
        <p:nvSpPr>
          <p:cNvPr id="889876" name="AutoShape 20"/>
          <p:cNvSpPr>
            <a:spLocks noChangeArrowheads="1"/>
          </p:cNvSpPr>
          <p:nvPr/>
        </p:nvSpPr>
        <p:spPr bwMode="auto">
          <a:xfrm>
            <a:off x="7037388" y="5319714"/>
            <a:ext cx="654050" cy="3635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77" name="Text Box 21"/>
          <p:cNvSpPr txBox="1">
            <a:spLocks noChangeArrowheads="1"/>
          </p:cNvSpPr>
          <p:nvPr/>
        </p:nvSpPr>
        <p:spPr bwMode="auto">
          <a:xfrm>
            <a:off x="7134225" y="530542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89878" name="AutoShape 22"/>
          <p:cNvSpPr>
            <a:spLocks noChangeArrowheads="1"/>
          </p:cNvSpPr>
          <p:nvPr/>
        </p:nvSpPr>
        <p:spPr bwMode="auto">
          <a:xfrm>
            <a:off x="6472238" y="3735388"/>
            <a:ext cx="685800" cy="347662"/>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79" name="Text Box 23"/>
          <p:cNvSpPr txBox="1">
            <a:spLocks noChangeArrowheads="1"/>
          </p:cNvSpPr>
          <p:nvPr/>
        </p:nvSpPr>
        <p:spPr bwMode="auto">
          <a:xfrm>
            <a:off x="6567488" y="372110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889880" name="AutoShape 24"/>
          <p:cNvSpPr>
            <a:spLocks noChangeArrowheads="1"/>
          </p:cNvSpPr>
          <p:nvPr/>
        </p:nvSpPr>
        <p:spPr bwMode="auto">
          <a:xfrm>
            <a:off x="9367838" y="4540250"/>
            <a:ext cx="685800" cy="38100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81" name="Text Box 25"/>
          <p:cNvSpPr txBox="1">
            <a:spLocks noChangeArrowheads="1"/>
          </p:cNvSpPr>
          <p:nvPr/>
        </p:nvSpPr>
        <p:spPr bwMode="auto">
          <a:xfrm>
            <a:off x="9444038" y="45402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89882" name="Text Box 26"/>
          <p:cNvSpPr txBox="1">
            <a:spLocks noChangeArrowheads="1"/>
          </p:cNvSpPr>
          <p:nvPr/>
        </p:nvSpPr>
        <p:spPr bwMode="auto">
          <a:xfrm>
            <a:off x="6584950" y="325755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889883" name="Text Box 27"/>
          <p:cNvSpPr txBox="1">
            <a:spLocks noChangeArrowheads="1"/>
          </p:cNvSpPr>
          <p:nvPr/>
        </p:nvSpPr>
        <p:spPr bwMode="auto">
          <a:xfrm>
            <a:off x="8450263" y="3257550"/>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No</a:t>
            </a:r>
            <a:endParaRPr lang="en-US" sz="1600">
              <a:solidFill>
                <a:schemeClr val="bg2"/>
              </a:solidFill>
              <a:latin typeface="Arial" charset="0"/>
            </a:endParaRPr>
          </a:p>
        </p:txBody>
      </p:sp>
      <p:sp>
        <p:nvSpPr>
          <p:cNvPr id="889884" name="Text Box 28"/>
          <p:cNvSpPr txBox="1">
            <a:spLocks noChangeArrowheads="1"/>
          </p:cNvSpPr>
          <p:nvPr/>
        </p:nvSpPr>
        <p:spPr bwMode="auto">
          <a:xfrm>
            <a:off x="9432926" y="4022725"/>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Married</a:t>
            </a:r>
            <a:r>
              <a:rPr lang="en-US" sz="1600">
                <a:solidFill>
                  <a:schemeClr val="bg2"/>
                </a:solidFill>
                <a:latin typeface="Arial" charset="0"/>
              </a:rPr>
              <a:t> </a:t>
            </a:r>
          </a:p>
        </p:txBody>
      </p:sp>
      <p:sp>
        <p:nvSpPr>
          <p:cNvPr id="889885" name="Text Box 29"/>
          <p:cNvSpPr txBox="1">
            <a:spLocks noChangeArrowheads="1"/>
          </p:cNvSpPr>
          <p:nvPr/>
        </p:nvSpPr>
        <p:spPr bwMode="auto">
          <a:xfrm>
            <a:off x="7216776" y="4051300"/>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889886" name="Text Box 30"/>
          <p:cNvSpPr txBox="1">
            <a:spLocks noChangeArrowheads="1"/>
          </p:cNvSpPr>
          <p:nvPr/>
        </p:nvSpPr>
        <p:spPr bwMode="auto">
          <a:xfrm>
            <a:off x="6837364" y="484346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889887" name="Text Box 31"/>
          <p:cNvSpPr txBox="1">
            <a:spLocks noChangeArrowheads="1"/>
          </p:cNvSpPr>
          <p:nvPr/>
        </p:nvSpPr>
        <p:spPr bwMode="auto">
          <a:xfrm>
            <a:off x="8612189" y="484346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sp>
        <p:nvSpPr>
          <p:cNvPr id="889888" name="Text Box 32"/>
          <p:cNvSpPr txBox="1">
            <a:spLocks noChangeArrowheads="1"/>
          </p:cNvSpPr>
          <p:nvPr/>
        </p:nvSpPr>
        <p:spPr bwMode="auto">
          <a:xfrm>
            <a:off x="8157782" y="2039938"/>
            <a:ext cx="203555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800" i="1">
                <a:solidFill>
                  <a:srgbClr val="FF0000"/>
                </a:solidFill>
                <a:latin typeface="Arial" charset="0"/>
              </a:rPr>
              <a:t>Splitting Attributes</a:t>
            </a:r>
          </a:p>
        </p:txBody>
      </p:sp>
      <p:sp>
        <p:nvSpPr>
          <p:cNvPr id="889889" name="Line 33"/>
          <p:cNvSpPr>
            <a:spLocks noChangeShapeType="1"/>
          </p:cNvSpPr>
          <p:nvPr/>
        </p:nvSpPr>
        <p:spPr bwMode="auto">
          <a:xfrm flipH="1">
            <a:off x="8329614" y="2420939"/>
            <a:ext cx="536575" cy="534987"/>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90" name="AutoShape 34"/>
          <p:cNvSpPr>
            <a:spLocks noChangeArrowheads="1"/>
          </p:cNvSpPr>
          <p:nvPr/>
        </p:nvSpPr>
        <p:spPr bwMode="auto">
          <a:xfrm>
            <a:off x="5334000" y="4083050"/>
            <a:ext cx="914400" cy="293688"/>
          </a:xfrm>
          <a:prstGeom prst="rightArrow">
            <a:avLst>
              <a:gd name="adj1" fmla="val 50000"/>
              <a:gd name="adj2" fmla="val 77838"/>
            </a:avLst>
          </a:prstGeom>
          <a:solidFill>
            <a:srgbClr val="CC0000"/>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91" name="Line 35"/>
          <p:cNvSpPr>
            <a:spLocks noChangeShapeType="1"/>
          </p:cNvSpPr>
          <p:nvPr/>
        </p:nvSpPr>
        <p:spPr bwMode="auto">
          <a:xfrm>
            <a:off x="8942388" y="2420939"/>
            <a:ext cx="76200" cy="1144587"/>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892" name="Text Box 36"/>
          <p:cNvSpPr txBox="1">
            <a:spLocks noChangeArrowheads="1"/>
          </p:cNvSpPr>
          <p:nvPr/>
        </p:nvSpPr>
        <p:spPr bwMode="auto">
          <a:xfrm>
            <a:off x="2286000" y="6140450"/>
            <a:ext cx="251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charset="0"/>
              </a:rPr>
              <a:t>Training Data</a:t>
            </a:r>
            <a:endParaRPr lang="en-US" sz="2000">
              <a:solidFill>
                <a:schemeClr val="bg2"/>
              </a:solidFill>
              <a:latin typeface="Arial" charset="0"/>
            </a:endParaRPr>
          </a:p>
        </p:txBody>
      </p:sp>
      <p:sp>
        <p:nvSpPr>
          <p:cNvPr id="889893" name="Text Box 37"/>
          <p:cNvSpPr txBox="1">
            <a:spLocks noChangeArrowheads="1"/>
          </p:cNvSpPr>
          <p:nvPr/>
        </p:nvSpPr>
        <p:spPr bwMode="auto">
          <a:xfrm>
            <a:off x="6553200" y="61087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charset="0"/>
              </a:rPr>
              <a:t>Model:  Decision Tree</a:t>
            </a:r>
            <a:endParaRPr lang="en-US" sz="2000">
              <a:solidFill>
                <a:schemeClr val="bg2"/>
              </a:solidFill>
              <a:latin typeface="Arial" charset="0"/>
            </a:endParaRPr>
          </a:p>
        </p:txBody>
      </p:sp>
      <p:sp>
        <p:nvSpPr>
          <p:cNvPr id="38" name="Text Box 32"/>
          <p:cNvSpPr txBox="1">
            <a:spLocks noChangeArrowheads="1"/>
          </p:cNvSpPr>
          <p:nvPr/>
        </p:nvSpPr>
        <p:spPr bwMode="auto">
          <a:xfrm>
            <a:off x="9156701" y="3355067"/>
            <a:ext cx="156132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800" i="1">
                <a:solidFill>
                  <a:srgbClr val="FF0000"/>
                </a:solidFill>
                <a:latin typeface="Arial" charset="0"/>
              </a:rPr>
              <a:t>Test outcome</a:t>
            </a:r>
          </a:p>
        </p:txBody>
      </p:sp>
      <p:sp>
        <p:nvSpPr>
          <p:cNvPr id="39" name="Line 33"/>
          <p:cNvSpPr>
            <a:spLocks noChangeShapeType="1"/>
          </p:cNvSpPr>
          <p:nvPr/>
        </p:nvSpPr>
        <p:spPr bwMode="auto">
          <a:xfrm flipH="1">
            <a:off x="8877301" y="3787097"/>
            <a:ext cx="892897" cy="461847"/>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33"/>
          <p:cNvSpPr>
            <a:spLocks noChangeShapeType="1"/>
          </p:cNvSpPr>
          <p:nvPr/>
        </p:nvSpPr>
        <p:spPr bwMode="auto">
          <a:xfrm>
            <a:off x="9770196" y="3787097"/>
            <a:ext cx="1" cy="270554"/>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Text Box 32"/>
          <p:cNvSpPr txBox="1">
            <a:spLocks noChangeArrowheads="1"/>
          </p:cNvSpPr>
          <p:nvPr/>
        </p:nvSpPr>
        <p:spPr bwMode="auto">
          <a:xfrm>
            <a:off x="9192269" y="5683250"/>
            <a:ext cx="142859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800" i="1">
                <a:solidFill>
                  <a:srgbClr val="FF0000"/>
                </a:solidFill>
                <a:latin typeface="Arial" charset="0"/>
              </a:rPr>
              <a:t>Class labels</a:t>
            </a:r>
          </a:p>
        </p:txBody>
      </p:sp>
      <p:sp>
        <p:nvSpPr>
          <p:cNvPr id="42" name="Line 33"/>
          <p:cNvSpPr>
            <a:spLocks noChangeShapeType="1"/>
          </p:cNvSpPr>
          <p:nvPr/>
        </p:nvSpPr>
        <p:spPr bwMode="auto">
          <a:xfrm flipH="1" flipV="1">
            <a:off x="9701214" y="5011737"/>
            <a:ext cx="196849" cy="657226"/>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33"/>
          <p:cNvSpPr>
            <a:spLocks noChangeShapeType="1"/>
          </p:cNvSpPr>
          <p:nvPr/>
        </p:nvSpPr>
        <p:spPr bwMode="auto">
          <a:xfrm flipH="1" flipV="1">
            <a:off x="9217024" y="5470526"/>
            <a:ext cx="681038" cy="212725"/>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40264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p:txBody>
          <a:bodyPr/>
          <a:lstStyle/>
          <a:p>
            <a:r>
              <a:rPr lang="en-US"/>
              <a:t>Another Example of Decision Tree</a:t>
            </a:r>
          </a:p>
        </p:txBody>
      </p:sp>
      <p:graphicFrame>
        <p:nvGraphicFramePr>
          <p:cNvPr id="834563" name="Object 3"/>
          <p:cNvGraphicFramePr>
            <a:graphicFrameLocks noChangeAspect="1"/>
          </p:cNvGraphicFramePr>
          <p:nvPr>
            <p:extLst>
              <p:ext uri="{D42A27DB-BD31-4B8C-83A1-F6EECF244321}">
                <p14:modId xmlns:p14="http://schemas.microsoft.com/office/powerpoint/2010/main" val="1792704583"/>
              </p:ext>
            </p:extLst>
          </p:nvPr>
        </p:nvGraphicFramePr>
        <p:xfrm>
          <a:off x="1981201" y="2636838"/>
          <a:ext cx="3565525" cy="3687763"/>
        </p:xfrm>
        <a:graphic>
          <a:graphicData uri="http://schemas.openxmlformats.org/presentationml/2006/ole">
            <mc:AlternateContent xmlns:mc="http://schemas.openxmlformats.org/markup-compatibility/2006">
              <mc:Choice xmlns:v="urn:schemas-microsoft-com:vml" Requires="v">
                <p:oleObj name="Document" r:id="rId2" imgW="5405040" imgH="5780160" progId="Word.Document.8">
                  <p:embed/>
                </p:oleObj>
              </mc:Choice>
              <mc:Fallback>
                <p:oleObj name="Document" r:id="rId2" imgW="5405040" imgH="5780160" progId="Word.Document.8">
                  <p:embed/>
                  <p:pic>
                    <p:nvPicPr>
                      <p:cNvPr id="834563"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2636838"/>
                        <a:ext cx="35655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34564" name="Text Box 4"/>
          <p:cNvSpPr txBox="1">
            <a:spLocks noChangeArrowheads="1"/>
          </p:cNvSpPr>
          <p:nvPr/>
        </p:nvSpPr>
        <p:spPr bwMode="auto">
          <a:xfrm rot="19183191">
            <a:off x="2631789" y="2011948"/>
            <a:ext cx="117532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834565" name="Text Box 5"/>
          <p:cNvSpPr txBox="1">
            <a:spLocks noChangeArrowheads="1"/>
          </p:cNvSpPr>
          <p:nvPr/>
        </p:nvSpPr>
        <p:spPr bwMode="auto">
          <a:xfrm rot="19183191">
            <a:off x="3317589" y="2011948"/>
            <a:ext cx="117532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834566" name="Text Box 6"/>
          <p:cNvSpPr txBox="1">
            <a:spLocks noChangeArrowheads="1"/>
          </p:cNvSpPr>
          <p:nvPr/>
        </p:nvSpPr>
        <p:spPr bwMode="auto">
          <a:xfrm rot="19183191">
            <a:off x="4166108" y="2011948"/>
            <a:ext cx="117532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continuous</a:t>
            </a:r>
            <a:endParaRPr lang="en-US" sz="1600">
              <a:solidFill>
                <a:schemeClr val="bg2"/>
              </a:solidFill>
              <a:latin typeface="Arial" charset="0"/>
            </a:endParaRPr>
          </a:p>
        </p:txBody>
      </p:sp>
      <p:sp>
        <p:nvSpPr>
          <p:cNvPr id="834567" name="Text Box 7"/>
          <p:cNvSpPr txBox="1">
            <a:spLocks noChangeArrowheads="1"/>
          </p:cNvSpPr>
          <p:nvPr/>
        </p:nvSpPr>
        <p:spPr bwMode="auto">
          <a:xfrm rot="19183191">
            <a:off x="4897305" y="2164348"/>
            <a:ext cx="65114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class</a:t>
            </a:r>
            <a:endParaRPr lang="en-US" sz="1600">
              <a:solidFill>
                <a:schemeClr val="bg2"/>
              </a:solidFill>
              <a:latin typeface="Arial" charset="0"/>
            </a:endParaRPr>
          </a:p>
        </p:txBody>
      </p:sp>
      <p:sp>
        <p:nvSpPr>
          <p:cNvPr id="834568" name="Line 8"/>
          <p:cNvSpPr>
            <a:spLocks noChangeShapeType="1"/>
          </p:cNvSpPr>
          <p:nvPr/>
        </p:nvSpPr>
        <p:spPr bwMode="auto">
          <a:xfrm>
            <a:off x="9529764" y="4000500"/>
            <a:ext cx="242887"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69" name="Line 9"/>
          <p:cNvSpPr>
            <a:spLocks noChangeShapeType="1"/>
          </p:cNvSpPr>
          <p:nvPr/>
        </p:nvSpPr>
        <p:spPr bwMode="auto">
          <a:xfrm flipH="1">
            <a:off x="8399463" y="4000500"/>
            <a:ext cx="323850"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70" name="Line 10"/>
          <p:cNvSpPr>
            <a:spLocks noChangeShapeType="1"/>
          </p:cNvSpPr>
          <p:nvPr/>
        </p:nvSpPr>
        <p:spPr bwMode="auto">
          <a:xfrm flipH="1">
            <a:off x="7405689" y="3236912"/>
            <a:ext cx="403225"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71" name="Line 11"/>
          <p:cNvSpPr>
            <a:spLocks noChangeShapeType="1"/>
          </p:cNvSpPr>
          <p:nvPr/>
        </p:nvSpPr>
        <p:spPr bwMode="auto">
          <a:xfrm>
            <a:off x="8616950" y="3236912"/>
            <a:ext cx="484188"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72" name="Line 12"/>
          <p:cNvSpPr>
            <a:spLocks noChangeShapeType="1"/>
          </p:cNvSpPr>
          <p:nvPr/>
        </p:nvSpPr>
        <p:spPr bwMode="auto">
          <a:xfrm>
            <a:off x="7567613" y="2509837"/>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73" name="Line 13"/>
          <p:cNvSpPr>
            <a:spLocks noChangeShapeType="1"/>
          </p:cNvSpPr>
          <p:nvPr/>
        </p:nvSpPr>
        <p:spPr bwMode="auto">
          <a:xfrm flipH="1">
            <a:off x="6194425" y="2509837"/>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74" name="Text Box 14"/>
          <p:cNvSpPr txBox="1">
            <a:spLocks noChangeArrowheads="1"/>
          </p:cNvSpPr>
          <p:nvPr/>
        </p:nvSpPr>
        <p:spPr bwMode="auto">
          <a:xfrm>
            <a:off x="6711951" y="2246312"/>
            <a:ext cx="93662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a:solidFill>
                <a:schemeClr val="bg2"/>
              </a:solidFill>
              <a:latin typeface="Arial" charset="0"/>
            </a:endParaRPr>
          </a:p>
        </p:txBody>
      </p:sp>
      <p:sp>
        <p:nvSpPr>
          <p:cNvPr id="834575" name="Text Box 15"/>
          <p:cNvSpPr txBox="1">
            <a:spLocks noChangeArrowheads="1"/>
          </p:cNvSpPr>
          <p:nvPr/>
        </p:nvSpPr>
        <p:spPr bwMode="auto">
          <a:xfrm>
            <a:off x="7727950" y="2973387"/>
            <a:ext cx="935038"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834576" name="Text Box 16"/>
          <p:cNvSpPr txBox="1">
            <a:spLocks noChangeArrowheads="1"/>
          </p:cNvSpPr>
          <p:nvPr/>
        </p:nvSpPr>
        <p:spPr bwMode="auto">
          <a:xfrm>
            <a:off x="8642351" y="3735387"/>
            <a:ext cx="96837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834577" name="AutoShape 17"/>
          <p:cNvSpPr>
            <a:spLocks noChangeArrowheads="1"/>
          </p:cNvSpPr>
          <p:nvPr/>
        </p:nvSpPr>
        <p:spPr bwMode="auto">
          <a:xfrm>
            <a:off x="9569451" y="4524375"/>
            <a:ext cx="627063" cy="366712"/>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78" name="Text Box 18"/>
          <p:cNvSpPr txBox="1">
            <a:spLocks noChangeArrowheads="1"/>
          </p:cNvSpPr>
          <p:nvPr/>
        </p:nvSpPr>
        <p:spPr bwMode="auto">
          <a:xfrm>
            <a:off x="9493250" y="4524375"/>
            <a:ext cx="685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a:solidFill>
                <a:schemeClr val="bg2"/>
              </a:solidFill>
              <a:latin typeface="Arial" charset="0"/>
            </a:endParaRPr>
          </a:p>
        </p:txBody>
      </p:sp>
      <p:sp>
        <p:nvSpPr>
          <p:cNvPr id="834579" name="AutoShape 19"/>
          <p:cNvSpPr>
            <a:spLocks noChangeArrowheads="1"/>
          </p:cNvSpPr>
          <p:nvPr/>
        </p:nvSpPr>
        <p:spPr bwMode="auto">
          <a:xfrm>
            <a:off x="8077200" y="4541837"/>
            <a:ext cx="654050" cy="363538"/>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80" name="Text Box 20"/>
          <p:cNvSpPr txBox="1">
            <a:spLocks noChangeArrowheads="1"/>
          </p:cNvSpPr>
          <p:nvPr/>
        </p:nvSpPr>
        <p:spPr bwMode="auto">
          <a:xfrm>
            <a:off x="8174038" y="45275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34581" name="AutoShape 21"/>
          <p:cNvSpPr>
            <a:spLocks noChangeArrowheads="1"/>
          </p:cNvSpPr>
          <p:nvPr/>
        </p:nvSpPr>
        <p:spPr bwMode="auto">
          <a:xfrm>
            <a:off x="5872163" y="2987675"/>
            <a:ext cx="685800" cy="347662"/>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82" name="Text Box 22"/>
          <p:cNvSpPr txBox="1">
            <a:spLocks noChangeArrowheads="1"/>
          </p:cNvSpPr>
          <p:nvPr/>
        </p:nvSpPr>
        <p:spPr bwMode="auto">
          <a:xfrm>
            <a:off x="5967413" y="2973387"/>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grpSp>
        <p:nvGrpSpPr>
          <p:cNvPr id="834595" name="Group 35"/>
          <p:cNvGrpSpPr>
            <a:grpSpLocks/>
          </p:cNvGrpSpPr>
          <p:nvPr/>
        </p:nvGrpSpPr>
        <p:grpSpPr bwMode="auto">
          <a:xfrm>
            <a:off x="7118350" y="3735387"/>
            <a:ext cx="685800" cy="381000"/>
            <a:chOff x="4927" y="2340"/>
            <a:chExt cx="432" cy="240"/>
          </a:xfrm>
        </p:grpSpPr>
        <p:sp>
          <p:nvSpPr>
            <p:cNvPr id="834583" name="AutoShape 23"/>
            <p:cNvSpPr>
              <a:spLocks noChangeArrowheads="1"/>
            </p:cNvSpPr>
            <p:nvPr/>
          </p:nvSpPr>
          <p:spPr bwMode="auto">
            <a:xfrm>
              <a:off x="4927" y="2340"/>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84" name="Text Box 24"/>
            <p:cNvSpPr txBox="1">
              <a:spLocks noChangeArrowheads="1"/>
            </p:cNvSpPr>
            <p:nvPr/>
          </p:nvSpPr>
          <p:spPr bwMode="auto">
            <a:xfrm>
              <a:off x="4975" y="2340"/>
              <a:ext cx="30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grpSp>
      <p:sp>
        <p:nvSpPr>
          <p:cNvPr id="834585" name="Text Box 25"/>
          <p:cNvSpPr txBox="1">
            <a:spLocks noChangeArrowheads="1"/>
          </p:cNvSpPr>
          <p:nvPr/>
        </p:nvSpPr>
        <p:spPr bwMode="auto">
          <a:xfrm>
            <a:off x="7042150" y="3278187"/>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834586" name="Text Box 26"/>
          <p:cNvSpPr txBox="1">
            <a:spLocks noChangeArrowheads="1"/>
          </p:cNvSpPr>
          <p:nvPr/>
        </p:nvSpPr>
        <p:spPr bwMode="auto">
          <a:xfrm>
            <a:off x="8794751" y="3201987"/>
            <a:ext cx="4429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No</a:t>
            </a:r>
            <a:endParaRPr lang="en-US" sz="1600">
              <a:solidFill>
                <a:schemeClr val="bg2"/>
              </a:solidFill>
              <a:latin typeface="Arial" charset="0"/>
            </a:endParaRPr>
          </a:p>
        </p:txBody>
      </p:sp>
      <p:sp>
        <p:nvSpPr>
          <p:cNvPr id="834587" name="Text Box 27"/>
          <p:cNvSpPr txBox="1">
            <a:spLocks noChangeArrowheads="1"/>
          </p:cNvSpPr>
          <p:nvPr/>
        </p:nvSpPr>
        <p:spPr bwMode="auto">
          <a:xfrm>
            <a:off x="5670551" y="2439987"/>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Married</a:t>
            </a:r>
            <a:r>
              <a:rPr lang="en-US" sz="1600">
                <a:solidFill>
                  <a:schemeClr val="bg2"/>
                </a:solidFill>
                <a:latin typeface="Arial" charset="0"/>
              </a:rPr>
              <a:t> </a:t>
            </a:r>
          </a:p>
        </p:txBody>
      </p:sp>
      <p:sp>
        <p:nvSpPr>
          <p:cNvPr id="834588" name="Text Box 28"/>
          <p:cNvSpPr txBox="1">
            <a:spLocks noChangeArrowheads="1"/>
          </p:cNvSpPr>
          <p:nvPr/>
        </p:nvSpPr>
        <p:spPr bwMode="auto">
          <a:xfrm>
            <a:off x="7270750" y="2211388"/>
            <a:ext cx="139858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834589" name="Text Box 29"/>
          <p:cNvSpPr txBox="1">
            <a:spLocks noChangeArrowheads="1"/>
          </p:cNvSpPr>
          <p:nvPr/>
        </p:nvSpPr>
        <p:spPr bwMode="auto">
          <a:xfrm>
            <a:off x="7877176" y="4065587"/>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834590" name="Text Box 30"/>
          <p:cNvSpPr txBox="1">
            <a:spLocks noChangeArrowheads="1"/>
          </p:cNvSpPr>
          <p:nvPr/>
        </p:nvSpPr>
        <p:spPr bwMode="auto">
          <a:xfrm>
            <a:off x="9652001" y="4065587"/>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sp>
        <p:nvSpPr>
          <p:cNvPr id="834597" name="Text Box 37"/>
          <p:cNvSpPr txBox="1">
            <a:spLocks noChangeArrowheads="1"/>
          </p:cNvSpPr>
          <p:nvPr/>
        </p:nvSpPr>
        <p:spPr bwMode="auto">
          <a:xfrm>
            <a:off x="5867400" y="5532437"/>
            <a:ext cx="441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CC3300"/>
                </a:solidFill>
              </a:rPr>
              <a:t>There could be more than one tree that fits the same data!</a:t>
            </a:r>
          </a:p>
        </p:txBody>
      </p:sp>
    </p:spTree>
    <p:extLst>
      <p:ext uri="{BB962C8B-B14F-4D97-AF65-F5344CB8AC3E}">
        <p14:creationId xmlns:p14="http://schemas.microsoft.com/office/powerpoint/2010/main" val="757400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p:txBody>
          <a:bodyPr/>
          <a:lstStyle/>
          <a:p>
            <a:r>
              <a:rPr lang="en-US"/>
              <a:t>Decision Tree Classification Task</a:t>
            </a:r>
          </a:p>
        </p:txBody>
      </p:sp>
      <p:graphicFrame>
        <p:nvGraphicFramePr>
          <p:cNvPr id="921603" name="Object 3"/>
          <p:cNvGraphicFramePr>
            <a:graphicFrameLocks noGrp="1" noChangeAspect="1"/>
          </p:cNvGraphicFramePr>
          <p:nvPr>
            <p:ph idx="1"/>
            <p:extLst>
              <p:ext uri="{D42A27DB-BD31-4B8C-83A1-F6EECF244321}">
                <p14:modId xmlns:p14="http://schemas.microsoft.com/office/powerpoint/2010/main" val="2062983663"/>
              </p:ext>
            </p:extLst>
          </p:nvPr>
        </p:nvGraphicFramePr>
        <p:xfrm>
          <a:off x="2617788" y="1600200"/>
          <a:ext cx="6951662" cy="5181600"/>
        </p:xfrm>
        <a:graphic>
          <a:graphicData uri="http://schemas.openxmlformats.org/presentationml/2006/ole">
            <mc:AlternateContent xmlns:mc="http://schemas.openxmlformats.org/markup-compatibility/2006">
              <mc:Choice xmlns:v="urn:schemas-microsoft-com:vml" Requires="v">
                <p:oleObj name="Visio" r:id="rId2" imgW="8424875" imgH="6279741" progId="Visio.Drawing.6">
                  <p:embed/>
                </p:oleObj>
              </mc:Choice>
              <mc:Fallback>
                <p:oleObj name="Visio" r:id="rId2" imgW="8424875" imgH="6279741" progId="Visio.Drawing.6">
                  <p:embed/>
                  <p:pic>
                    <p:nvPicPr>
                      <p:cNvPr id="921603"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788" y="1600200"/>
                        <a:ext cx="69516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604" name="Line 4"/>
          <p:cNvSpPr>
            <a:spLocks noChangeShapeType="1"/>
          </p:cNvSpPr>
          <p:nvPr/>
        </p:nvSpPr>
        <p:spPr bwMode="auto">
          <a:xfrm flipH="1" flipV="1">
            <a:off x="7543800" y="5181600"/>
            <a:ext cx="0" cy="68580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605" name="Text Box 5"/>
          <p:cNvSpPr txBox="1">
            <a:spLocks noChangeArrowheads="1"/>
          </p:cNvSpPr>
          <p:nvPr/>
        </p:nvSpPr>
        <p:spPr bwMode="auto">
          <a:xfrm>
            <a:off x="8610600" y="4572001"/>
            <a:ext cx="121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Decision Tree</a:t>
            </a:r>
          </a:p>
        </p:txBody>
      </p:sp>
    </p:spTree>
    <p:extLst>
      <p:ext uri="{BB962C8B-B14F-4D97-AF65-F5344CB8AC3E}">
        <p14:creationId xmlns:p14="http://schemas.microsoft.com/office/powerpoint/2010/main" val="852117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p:txBody>
          <a:bodyPr/>
          <a:lstStyle/>
          <a:p>
            <a:r>
              <a:rPr lang="en-US"/>
              <a:t>Apply Model to Test Data</a:t>
            </a:r>
          </a:p>
        </p:txBody>
      </p:sp>
      <p:grpSp>
        <p:nvGrpSpPr>
          <p:cNvPr id="890883" name="Group 3"/>
          <p:cNvGrpSpPr>
            <a:grpSpLocks/>
          </p:cNvGrpSpPr>
          <p:nvPr/>
        </p:nvGrpSpPr>
        <p:grpSpPr bwMode="auto">
          <a:xfrm>
            <a:off x="2209800" y="2873376"/>
            <a:ext cx="4267200" cy="3298825"/>
            <a:chOff x="384" y="1584"/>
            <a:chExt cx="2451" cy="1694"/>
          </a:xfrm>
        </p:grpSpPr>
        <p:sp>
          <p:nvSpPr>
            <p:cNvPr id="890884" name="Line 4"/>
            <p:cNvSpPr>
              <a:spLocks noChangeShapeType="1"/>
            </p:cNvSpPr>
            <p:nvPr/>
          </p:nvSpPr>
          <p:spPr bwMode="auto">
            <a:xfrm>
              <a:off x="1655" y="2708"/>
              <a:ext cx="153"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85" name="Line 5"/>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86" name="Line 6"/>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87" name="Line 7"/>
            <p:cNvSpPr>
              <a:spLocks noChangeShapeType="1"/>
            </p:cNvSpPr>
            <p:nvPr/>
          </p:nvSpPr>
          <p:spPr bwMode="auto">
            <a:xfrm>
              <a:off x="2113" y="2208"/>
              <a:ext cx="305"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88" name="Line 8"/>
            <p:cNvSpPr>
              <a:spLocks noChangeShapeType="1"/>
            </p:cNvSpPr>
            <p:nvPr/>
          </p:nvSpPr>
          <p:spPr bwMode="auto">
            <a:xfrm>
              <a:off x="1452"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89" name="Line 9"/>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90" name="Text Box 10"/>
            <p:cNvSpPr txBox="1">
              <a:spLocks noChangeArrowheads="1"/>
            </p:cNvSpPr>
            <p:nvPr/>
          </p:nvSpPr>
          <p:spPr bwMode="auto">
            <a:xfrm>
              <a:off x="913" y="1584"/>
              <a:ext cx="59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890891" name="Text Box 11"/>
            <p:cNvSpPr txBox="1">
              <a:spLocks noChangeArrowheads="1"/>
            </p:cNvSpPr>
            <p:nvPr/>
          </p:nvSpPr>
          <p:spPr bwMode="auto">
            <a:xfrm>
              <a:off x="1553" y="2042"/>
              <a:ext cx="589"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a:solidFill>
                  <a:schemeClr val="bg2"/>
                </a:solidFill>
                <a:latin typeface="Arial" charset="0"/>
              </a:endParaRPr>
            </a:p>
          </p:txBody>
        </p:sp>
        <p:sp>
          <p:nvSpPr>
            <p:cNvPr id="890892" name="Text Box 12"/>
            <p:cNvSpPr txBox="1">
              <a:spLocks noChangeArrowheads="1"/>
            </p:cNvSpPr>
            <p:nvPr/>
          </p:nvSpPr>
          <p:spPr bwMode="auto">
            <a:xfrm>
              <a:off x="1096" y="2541"/>
              <a:ext cx="61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890893" name="AutoShape 13"/>
            <p:cNvSpPr>
              <a:spLocks noChangeArrowheads="1"/>
            </p:cNvSpPr>
            <p:nvPr/>
          </p:nvSpPr>
          <p:spPr bwMode="auto">
            <a:xfrm>
              <a:off x="1680" y="3038"/>
              <a:ext cx="395" cy="231"/>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94" name="Text Box 14"/>
            <p:cNvSpPr txBox="1">
              <a:spLocks noChangeArrowheads="1"/>
            </p:cNvSpPr>
            <p:nvPr/>
          </p:nvSpPr>
          <p:spPr bwMode="auto">
            <a:xfrm>
              <a:off x="1632" y="3038"/>
              <a:ext cx="43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a:solidFill>
                  <a:schemeClr val="bg2"/>
                </a:solidFill>
                <a:latin typeface="Arial" charset="0"/>
              </a:endParaRPr>
            </a:p>
          </p:txBody>
        </p:sp>
        <p:sp>
          <p:nvSpPr>
            <p:cNvPr id="890895" name="AutoShape 15"/>
            <p:cNvSpPr>
              <a:spLocks noChangeArrowheads="1"/>
            </p:cNvSpPr>
            <p:nvPr/>
          </p:nvSpPr>
          <p:spPr bwMode="auto">
            <a:xfrm>
              <a:off x="740" y="3049"/>
              <a:ext cx="412" cy="22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96" name="Text Box 16"/>
            <p:cNvSpPr txBox="1">
              <a:spLocks noChangeArrowheads="1"/>
            </p:cNvSpPr>
            <p:nvPr/>
          </p:nvSpPr>
          <p:spPr bwMode="auto">
            <a:xfrm>
              <a:off x="814" y="3040"/>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0897" name="AutoShape 17"/>
            <p:cNvSpPr>
              <a:spLocks noChangeArrowheads="1"/>
            </p:cNvSpPr>
            <p:nvPr/>
          </p:nvSpPr>
          <p:spPr bwMode="auto">
            <a:xfrm>
              <a:off x="384" y="2051"/>
              <a:ext cx="432" cy="21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898" name="Text Box 18"/>
            <p:cNvSpPr txBox="1">
              <a:spLocks noChangeArrowheads="1"/>
            </p:cNvSpPr>
            <p:nvPr/>
          </p:nvSpPr>
          <p:spPr bwMode="auto">
            <a:xfrm>
              <a:off x="458" y="2042"/>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890899" name="AutoShape 19"/>
            <p:cNvSpPr>
              <a:spLocks noChangeArrowheads="1"/>
            </p:cNvSpPr>
            <p:nvPr/>
          </p:nvSpPr>
          <p:spPr bwMode="auto">
            <a:xfrm>
              <a:off x="2208" y="2558"/>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00" name="Text Box 20"/>
            <p:cNvSpPr txBox="1">
              <a:spLocks noChangeArrowheads="1"/>
            </p:cNvSpPr>
            <p:nvPr/>
          </p:nvSpPr>
          <p:spPr bwMode="auto">
            <a:xfrm>
              <a:off x="2270" y="2558"/>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0901" name="Text Box 21"/>
            <p:cNvSpPr txBox="1">
              <a:spLocks noChangeArrowheads="1"/>
            </p:cNvSpPr>
            <p:nvPr/>
          </p:nvSpPr>
          <p:spPr bwMode="auto">
            <a:xfrm>
              <a:off x="484" y="1750"/>
              <a:ext cx="3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890902" name="Text Box 22"/>
            <p:cNvSpPr txBox="1">
              <a:spLocks noChangeArrowheads="1"/>
            </p:cNvSpPr>
            <p:nvPr/>
          </p:nvSpPr>
          <p:spPr bwMode="auto">
            <a:xfrm>
              <a:off x="1654" y="1750"/>
              <a:ext cx="25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No</a:t>
              </a:r>
              <a:endParaRPr lang="en-US" sz="1600">
                <a:solidFill>
                  <a:schemeClr val="bg2"/>
                </a:solidFill>
                <a:latin typeface="Arial" charset="0"/>
              </a:endParaRPr>
            </a:p>
          </p:txBody>
        </p:sp>
        <p:sp>
          <p:nvSpPr>
            <p:cNvPr id="890903" name="Text Box 23"/>
            <p:cNvSpPr txBox="1">
              <a:spLocks noChangeArrowheads="1"/>
            </p:cNvSpPr>
            <p:nvPr/>
          </p:nvSpPr>
          <p:spPr bwMode="auto">
            <a:xfrm>
              <a:off x="2301" y="2232"/>
              <a:ext cx="53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Married</a:t>
              </a:r>
              <a:r>
                <a:rPr lang="en-US" sz="1600">
                  <a:solidFill>
                    <a:schemeClr val="bg2"/>
                  </a:solidFill>
                  <a:latin typeface="Arial" charset="0"/>
                </a:rPr>
                <a:t> </a:t>
              </a:r>
            </a:p>
          </p:txBody>
        </p:sp>
        <p:sp>
          <p:nvSpPr>
            <p:cNvPr id="890904" name="Text Box 24"/>
            <p:cNvSpPr txBox="1">
              <a:spLocks noChangeArrowheads="1"/>
            </p:cNvSpPr>
            <p:nvPr/>
          </p:nvSpPr>
          <p:spPr bwMode="auto">
            <a:xfrm>
              <a:off x="945" y="2250"/>
              <a:ext cx="95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890905" name="Text Box 25"/>
            <p:cNvSpPr txBox="1">
              <a:spLocks noChangeArrowheads="1"/>
            </p:cNvSpPr>
            <p:nvPr/>
          </p:nvSpPr>
          <p:spPr bwMode="auto">
            <a:xfrm>
              <a:off x="654"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890906" name="Text Box 26"/>
            <p:cNvSpPr txBox="1">
              <a:spLocks noChangeArrowheads="1"/>
            </p:cNvSpPr>
            <p:nvPr/>
          </p:nvSpPr>
          <p:spPr bwMode="auto">
            <a:xfrm>
              <a:off x="1772"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grpSp>
      <p:graphicFrame>
        <p:nvGraphicFramePr>
          <p:cNvPr id="890907" name="Object 27"/>
          <p:cNvGraphicFramePr>
            <a:graphicFrameLocks noChangeAspect="1"/>
          </p:cNvGraphicFramePr>
          <p:nvPr>
            <p:extLst>
              <p:ext uri="{D42A27DB-BD31-4B8C-83A1-F6EECF244321}">
                <p14:modId xmlns:p14="http://schemas.microsoft.com/office/powerpoint/2010/main" val="2349028556"/>
              </p:ext>
            </p:extLst>
          </p:nvPr>
        </p:nvGraphicFramePr>
        <p:xfrm>
          <a:off x="6477001" y="2111376"/>
          <a:ext cx="3343275" cy="1133475"/>
        </p:xfrm>
        <a:graphic>
          <a:graphicData uri="http://schemas.openxmlformats.org/presentationml/2006/ole">
            <mc:AlternateContent xmlns:mc="http://schemas.openxmlformats.org/markup-compatibility/2006">
              <mc:Choice xmlns:v="urn:schemas-microsoft-com:vml" Requires="v">
                <p:oleObj name="Document" r:id="rId2" imgW="4651200" imgH="1576440" progId="Word.Document.8">
                  <p:embed/>
                </p:oleObj>
              </mc:Choice>
              <mc:Fallback>
                <p:oleObj name="Document" r:id="rId2" imgW="4651200" imgH="1576440" progId="Word.Document.8">
                  <p:embed/>
                  <p:pic>
                    <p:nvPicPr>
                      <p:cNvPr id="890907" name="Object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2111376"/>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0908" name="Text Box 28"/>
          <p:cNvSpPr txBox="1">
            <a:spLocks noChangeArrowheads="1"/>
          </p:cNvSpPr>
          <p:nvPr/>
        </p:nvSpPr>
        <p:spPr bwMode="auto">
          <a:xfrm>
            <a:off x="6324600" y="165417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charset="0"/>
              </a:rPr>
              <a:t>Test Data</a:t>
            </a:r>
            <a:endParaRPr lang="en-US" sz="2000">
              <a:solidFill>
                <a:schemeClr val="bg2"/>
              </a:solidFill>
              <a:latin typeface="Arial" charset="0"/>
            </a:endParaRPr>
          </a:p>
        </p:txBody>
      </p:sp>
      <p:sp>
        <p:nvSpPr>
          <p:cNvPr id="890909" name="Text Box 29"/>
          <p:cNvSpPr txBox="1">
            <a:spLocks noChangeArrowheads="1"/>
          </p:cNvSpPr>
          <p:nvPr/>
        </p:nvSpPr>
        <p:spPr bwMode="auto">
          <a:xfrm>
            <a:off x="2514600" y="1958975"/>
            <a:ext cx="3429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nSpc>
                <a:spcPct val="80000"/>
              </a:lnSpc>
              <a:spcBef>
                <a:spcPct val="20000"/>
              </a:spcBef>
              <a:buClr>
                <a:schemeClr val="accent2"/>
              </a:buClr>
              <a:buSzPct val="75000"/>
              <a:buFont typeface="Monotype Sorts" pitchFamily="2" charset="2"/>
              <a:buNone/>
            </a:pPr>
            <a:r>
              <a:rPr lang="en-US" sz="2000">
                <a:latin typeface="Arial" charset="0"/>
              </a:rPr>
              <a:t>Start from the root of tree.</a:t>
            </a:r>
          </a:p>
        </p:txBody>
      </p:sp>
      <p:sp>
        <p:nvSpPr>
          <p:cNvPr id="890910" name="Line 30"/>
          <p:cNvSpPr>
            <a:spLocks noChangeShapeType="1"/>
          </p:cNvSpPr>
          <p:nvPr/>
        </p:nvSpPr>
        <p:spPr bwMode="auto">
          <a:xfrm>
            <a:off x="3657600" y="2339975"/>
            <a:ext cx="0" cy="457200"/>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241109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p:txBody>
          <a:bodyPr/>
          <a:lstStyle/>
          <a:p>
            <a:r>
              <a:rPr lang="en-US"/>
              <a:t>Apply Model to Test Data</a:t>
            </a:r>
          </a:p>
        </p:txBody>
      </p:sp>
      <p:grpSp>
        <p:nvGrpSpPr>
          <p:cNvPr id="891907" name="Group 3"/>
          <p:cNvGrpSpPr>
            <a:grpSpLocks/>
          </p:cNvGrpSpPr>
          <p:nvPr/>
        </p:nvGrpSpPr>
        <p:grpSpPr bwMode="auto">
          <a:xfrm>
            <a:off x="2209800" y="2873376"/>
            <a:ext cx="4267200" cy="3298825"/>
            <a:chOff x="384" y="1584"/>
            <a:chExt cx="2451" cy="1694"/>
          </a:xfrm>
        </p:grpSpPr>
        <p:sp>
          <p:nvSpPr>
            <p:cNvPr id="891908" name="Line 4"/>
            <p:cNvSpPr>
              <a:spLocks noChangeShapeType="1"/>
            </p:cNvSpPr>
            <p:nvPr/>
          </p:nvSpPr>
          <p:spPr bwMode="auto">
            <a:xfrm>
              <a:off x="1655" y="2708"/>
              <a:ext cx="153"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09" name="Line 5"/>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10" name="Line 6"/>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11" name="Line 7"/>
            <p:cNvSpPr>
              <a:spLocks noChangeShapeType="1"/>
            </p:cNvSpPr>
            <p:nvPr/>
          </p:nvSpPr>
          <p:spPr bwMode="auto">
            <a:xfrm>
              <a:off x="2113" y="2208"/>
              <a:ext cx="305"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12" name="Line 8"/>
            <p:cNvSpPr>
              <a:spLocks noChangeShapeType="1"/>
            </p:cNvSpPr>
            <p:nvPr/>
          </p:nvSpPr>
          <p:spPr bwMode="auto">
            <a:xfrm>
              <a:off x="1452"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13" name="Line 9"/>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14" name="Text Box 10"/>
            <p:cNvSpPr txBox="1">
              <a:spLocks noChangeArrowheads="1"/>
            </p:cNvSpPr>
            <p:nvPr/>
          </p:nvSpPr>
          <p:spPr bwMode="auto">
            <a:xfrm>
              <a:off x="913" y="1584"/>
              <a:ext cx="59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891915" name="Text Box 11"/>
            <p:cNvSpPr txBox="1">
              <a:spLocks noChangeArrowheads="1"/>
            </p:cNvSpPr>
            <p:nvPr/>
          </p:nvSpPr>
          <p:spPr bwMode="auto">
            <a:xfrm>
              <a:off x="1553" y="2042"/>
              <a:ext cx="589"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a:solidFill>
                  <a:schemeClr val="bg2"/>
                </a:solidFill>
                <a:latin typeface="Arial" charset="0"/>
              </a:endParaRPr>
            </a:p>
          </p:txBody>
        </p:sp>
        <p:sp>
          <p:nvSpPr>
            <p:cNvPr id="891916" name="Text Box 12"/>
            <p:cNvSpPr txBox="1">
              <a:spLocks noChangeArrowheads="1"/>
            </p:cNvSpPr>
            <p:nvPr/>
          </p:nvSpPr>
          <p:spPr bwMode="auto">
            <a:xfrm>
              <a:off x="1096" y="2541"/>
              <a:ext cx="61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891917" name="AutoShape 13"/>
            <p:cNvSpPr>
              <a:spLocks noChangeArrowheads="1"/>
            </p:cNvSpPr>
            <p:nvPr/>
          </p:nvSpPr>
          <p:spPr bwMode="auto">
            <a:xfrm>
              <a:off x="1680" y="3038"/>
              <a:ext cx="395" cy="231"/>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18" name="Text Box 14"/>
            <p:cNvSpPr txBox="1">
              <a:spLocks noChangeArrowheads="1"/>
            </p:cNvSpPr>
            <p:nvPr/>
          </p:nvSpPr>
          <p:spPr bwMode="auto">
            <a:xfrm>
              <a:off x="1632" y="3038"/>
              <a:ext cx="43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a:solidFill>
                  <a:schemeClr val="bg2"/>
                </a:solidFill>
                <a:latin typeface="Arial" charset="0"/>
              </a:endParaRPr>
            </a:p>
          </p:txBody>
        </p:sp>
        <p:sp>
          <p:nvSpPr>
            <p:cNvPr id="891919" name="AutoShape 15"/>
            <p:cNvSpPr>
              <a:spLocks noChangeArrowheads="1"/>
            </p:cNvSpPr>
            <p:nvPr/>
          </p:nvSpPr>
          <p:spPr bwMode="auto">
            <a:xfrm>
              <a:off x="740" y="3049"/>
              <a:ext cx="412" cy="22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20" name="Text Box 16"/>
            <p:cNvSpPr txBox="1">
              <a:spLocks noChangeArrowheads="1"/>
            </p:cNvSpPr>
            <p:nvPr/>
          </p:nvSpPr>
          <p:spPr bwMode="auto">
            <a:xfrm>
              <a:off x="814" y="3040"/>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1921" name="AutoShape 17"/>
            <p:cNvSpPr>
              <a:spLocks noChangeArrowheads="1"/>
            </p:cNvSpPr>
            <p:nvPr/>
          </p:nvSpPr>
          <p:spPr bwMode="auto">
            <a:xfrm>
              <a:off x="384" y="2051"/>
              <a:ext cx="432" cy="21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22" name="Text Box 18"/>
            <p:cNvSpPr txBox="1">
              <a:spLocks noChangeArrowheads="1"/>
            </p:cNvSpPr>
            <p:nvPr/>
          </p:nvSpPr>
          <p:spPr bwMode="auto">
            <a:xfrm>
              <a:off x="458" y="2042"/>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891923" name="AutoShape 19"/>
            <p:cNvSpPr>
              <a:spLocks noChangeArrowheads="1"/>
            </p:cNvSpPr>
            <p:nvPr/>
          </p:nvSpPr>
          <p:spPr bwMode="auto">
            <a:xfrm>
              <a:off x="2208" y="2558"/>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24" name="Text Box 20"/>
            <p:cNvSpPr txBox="1">
              <a:spLocks noChangeArrowheads="1"/>
            </p:cNvSpPr>
            <p:nvPr/>
          </p:nvSpPr>
          <p:spPr bwMode="auto">
            <a:xfrm>
              <a:off x="2270" y="2558"/>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1925" name="Text Box 21"/>
            <p:cNvSpPr txBox="1">
              <a:spLocks noChangeArrowheads="1"/>
            </p:cNvSpPr>
            <p:nvPr/>
          </p:nvSpPr>
          <p:spPr bwMode="auto">
            <a:xfrm>
              <a:off x="484" y="1750"/>
              <a:ext cx="3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891926" name="Text Box 22"/>
            <p:cNvSpPr txBox="1">
              <a:spLocks noChangeArrowheads="1"/>
            </p:cNvSpPr>
            <p:nvPr/>
          </p:nvSpPr>
          <p:spPr bwMode="auto">
            <a:xfrm>
              <a:off x="1654" y="1750"/>
              <a:ext cx="25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No</a:t>
              </a:r>
              <a:endParaRPr lang="en-US" sz="1600">
                <a:solidFill>
                  <a:schemeClr val="bg2"/>
                </a:solidFill>
                <a:latin typeface="Arial" charset="0"/>
              </a:endParaRPr>
            </a:p>
          </p:txBody>
        </p:sp>
        <p:sp>
          <p:nvSpPr>
            <p:cNvPr id="891927" name="Text Box 23"/>
            <p:cNvSpPr txBox="1">
              <a:spLocks noChangeArrowheads="1"/>
            </p:cNvSpPr>
            <p:nvPr/>
          </p:nvSpPr>
          <p:spPr bwMode="auto">
            <a:xfrm>
              <a:off x="2301" y="2232"/>
              <a:ext cx="53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Married</a:t>
              </a:r>
              <a:r>
                <a:rPr lang="en-US" sz="1600">
                  <a:solidFill>
                    <a:schemeClr val="bg2"/>
                  </a:solidFill>
                  <a:latin typeface="Arial" charset="0"/>
                </a:rPr>
                <a:t> </a:t>
              </a:r>
            </a:p>
          </p:txBody>
        </p:sp>
        <p:sp>
          <p:nvSpPr>
            <p:cNvPr id="891928" name="Text Box 24"/>
            <p:cNvSpPr txBox="1">
              <a:spLocks noChangeArrowheads="1"/>
            </p:cNvSpPr>
            <p:nvPr/>
          </p:nvSpPr>
          <p:spPr bwMode="auto">
            <a:xfrm>
              <a:off x="945" y="2250"/>
              <a:ext cx="95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891929" name="Text Box 25"/>
            <p:cNvSpPr txBox="1">
              <a:spLocks noChangeArrowheads="1"/>
            </p:cNvSpPr>
            <p:nvPr/>
          </p:nvSpPr>
          <p:spPr bwMode="auto">
            <a:xfrm>
              <a:off x="654"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891930" name="Text Box 26"/>
            <p:cNvSpPr txBox="1">
              <a:spLocks noChangeArrowheads="1"/>
            </p:cNvSpPr>
            <p:nvPr/>
          </p:nvSpPr>
          <p:spPr bwMode="auto">
            <a:xfrm>
              <a:off x="1772"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grpSp>
      <p:graphicFrame>
        <p:nvGraphicFramePr>
          <p:cNvPr id="891931" name="Object 27"/>
          <p:cNvGraphicFramePr>
            <a:graphicFrameLocks noChangeAspect="1"/>
          </p:cNvGraphicFramePr>
          <p:nvPr>
            <p:extLst>
              <p:ext uri="{D42A27DB-BD31-4B8C-83A1-F6EECF244321}">
                <p14:modId xmlns:p14="http://schemas.microsoft.com/office/powerpoint/2010/main" val="1789915661"/>
              </p:ext>
            </p:extLst>
          </p:nvPr>
        </p:nvGraphicFramePr>
        <p:xfrm>
          <a:off x="6477001" y="2111376"/>
          <a:ext cx="3343275" cy="1133475"/>
        </p:xfrm>
        <a:graphic>
          <a:graphicData uri="http://schemas.openxmlformats.org/presentationml/2006/ole">
            <mc:AlternateContent xmlns:mc="http://schemas.openxmlformats.org/markup-compatibility/2006">
              <mc:Choice xmlns:v="urn:schemas-microsoft-com:vml" Requires="v">
                <p:oleObj name="Document" r:id="rId2" imgW="4651200" imgH="1576440" progId="Word.Document.8">
                  <p:embed/>
                </p:oleObj>
              </mc:Choice>
              <mc:Fallback>
                <p:oleObj name="Document" r:id="rId2" imgW="4651200" imgH="1576440" progId="Word.Document.8">
                  <p:embed/>
                  <p:pic>
                    <p:nvPicPr>
                      <p:cNvPr id="891931" name="Object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2111376"/>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1932" name="Text Box 28"/>
          <p:cNvSpPr txBox="1">
            <a:spLocks noChangeArrowheads="1"/>
          </p:cNvSpPr>
          <p:nvPr/>
        </p:nvSpPr>
        <p:spPr bwMode="auto">
          <a:xfrm>
            <a:off x="6324600" y="165417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charset="0"/>
              </a:rPr>
              <a:t>Test Data</a:t>
            </a:r>
            <a:endParaRPr lang="en-US" sz="2000">
              <a:solidFill>
                <a:schemeClr val="bg2"/>
              </a:solidFill>
              <a:latin typeface="Arial" charset="0"/>
            </a:endParaRPr>
          </a:p>
        </p:txBody>
      </p:sp>
      <p:sp>
        <p:nvSpPr>
          <p:cNvPr id="891933" name="Line 29"/>
          <p:cNvSpPr>
            <a:spLocks noChangeShapeType="1"/>
          </p:cNvSpPr>
          <p:nvPr/>
        </p:nvSpPr>
        <p:spPr bwMode="auto">
          <a:xfrm flipH="1">
            <a:off x="4191000" y="2339975"/>
            <a:ext cx="2362200" cy="685800"/>
          </a:xfrm>
          <a:prstGeom prst="line">
            <a:avLst/>
          </a:prstGeom>
          <a:noFill/>
          <a:ln w="15875">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5343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t>Applications</a:t>
            </a:r>
          </a:p>
        </p:txBody>
      </p:sp>
      <p:sp>
        <p:nvSpPr>
          <p:cNvPr id="11267" name="Content Placeholder 2"/>
          <p:cNvSpPr>
            <a:spLocks noGrp="1"/>
          </p:cNvSpPr>
          <p:nvPr>
            <p:ph idx="1"/>
          </p:nvPr>
        </p:nvSpPr>
        <p:spPr/>
        <p:txBody>
          <a:bodyPr>
            <a:normAutofit fontScale="85000" lnSpcReduction="10000"/>
          </a:bodyPr>
          <a:lstStyle/>
          <a:p>
            <a:r>
              <a:rPr lang="en-US">
                <a:solidFill>
                  <a:srgbClr val="FF0000"/>
                </a:solidFill>
              </a:rPr>
              <a:t>Descriptive modeling: </a:t>
            </a:r>
            <a:r>
              <a:rPr lang="en-US">
                <a:solidFill>
                  <a:srgbClr val="0070C0"/>
                </a:solidFill>
              </a:rPr>
              <a:t>Explanatory tool </a:t>
            </a:r>
            <a:r>
              <a:rPr lang="en-US">
                <a:solidFill>
                  <a:schemeClr val="tx1"/>
                </a:solidFill>
              </a:rPr>
              <a:t>to understand the data:</a:t>
            </a:r>
          </a:p>
          <a:p>
            <a:pPr lvl="1"/>
            <a:r>
              <a:rPr lang="en-US">
                <a:solidFill>
                  <a:schemeClr val="accent6">
                    <a:lumMod val="75000"/>
                  </a:schemeClr>
                </a:solidFill>
              </a:rPr>
              <a:t>Regression</a:t>
            </a:r>
            <a:r>
              <a:rPr lang="en-US"/>
              <a:t>: How does the change in the value of different factors affect our target variable?</a:t>
            </a:r>
          </a:p>
          <a:p>
            <a:pPr lvl="2"/>
            <a:r>
              <a:rPr lang="en-US"/>
              <a:t>What factors contribute to the price of a stock?</a:t>
            </a:r>
          </a:p>
          <a:p>
            <a:pPr lvl="2"/>
            <a:r>
              <a:rPr lang="en-US"/>
              <a:t>What factors contribute to the GDP of a country?</a:t>
            </a:r>
          </a:p>
          <a:p>
            <a:pPr lvl="1"/>
            <a:r>
              <a:rPr lang="en-US">
                <a:solidFill>
                  <a:schemeClr val="accent6">
                    <a:lumMod val="75000"/>
                  </a:schemeClr>
                </a:solidFill>
              </a:rPr>
              <a:t>Classification</a:t>
            </a:r>
            <a:r>
              <a:rPr lang="en-US"/>
              <a:t>: Understand what attributes </a:t>
            </a:r>
            <a:r>
              <a:rPr lang="en-US">
                <a:solidFill>
                  <a:schemeClr val="tx1"/>
                </a:solidFill>
              </a:rPr>
              <a:t>distinguish between objects of different classes </a:t>
            </a:r>
          </a:p>
          <a:p>
            <a:pPr lvl="2"/>
            <a:r>
              <a:rPr lang="en-US"/>
              <a:t>W</a:t>
            </a:r>
            <a:r>
              <a:rPr lang="en-US">
                <a:solidFill>
                  <a:schemeClr val="tx1"/>
                </a:solidFill>
              </a:rPr>
              <a:t>hy people cheat on their taxes?</a:t>
            </a:r>
          </a:p>
          <a:p>
            <a:pPr lvl="2"/>
            <a:r>
              <a:rPr lang="en-US"/>
              <a:t>What words make an post offensive?</a:t>
            </a:r>
            <a:endParaRPr lang="en-US">
              <a:solidFill>
                <a:schemeClr val="tx1"/>
              </a:solidFill>
            </a:endParaRPr>
          </a:p>
          <a:p>
            <a:endParaRPr lang="en-US">
              <a:solidFill>
                <a:srgbClr val="FF0000"/>
              </a:solidFill>
            </a:endParaRPr>
          </a:p>
          <a:p>
            <a:r>
              <a:rPr lang="en-US" u="sng">
                <a:solidFill>
                  <a:srgbClr val="FF0000"/>
                </a:solidFill>
              </a:rPr>
              <a:t>Predictive modeling</a:t>
            </a:r>
            <a:r>
              <a:rPr lang="en-US">
                <a:solidFill>
                  <a:srgbClr val="FF0000"/>
                </a:solidFill>
              </a:rPr>
              <a:t>: </a:t>
            </a:r>
            <a:r>
              <a:rPr lang="en-US">
                <a:solidFill>
                  <a:schemeClr val="tx1"/>
                </a:solidFill>
              </a:rPr>
              <a:t>Predict a class of a </a:t>
            </a:r>
            <a:r>
              <a:rPr lang="en-US">
                <a:solidFill>
                  <a:srgbClr val="0070C0"/>
                </a:solidFill>
              </a:rPr>
              <a:t>previously unseen </a:t>
            </a:r>
            <a:r>
              <a:rPr lang="en-US">
                <a:solidFill>
                  <a:schemeClr val="tx1"/>
                </a:solidFill>
              </a:rPr>
              <a:t>record</a:t>
            </a:r>
          </a:p>
          <a:p>
            <a:pPr lvl="1"/>
            <a:r>
              <a:rPr lang="en-US">
                <a:solidFill>
                  <a:schemeClr val="accent6">
                    <a:lumMod val="75000"/>
                  </a:schemeClr>
                </a:solidFill>
              </a:rPr>
              <a:t>Regression</a:t>
            </a:r>
            <a:r>
              <a:rPr lang="en-US">
                <a:solidFill>
                  <a:schemeClr val="tx1"/>
                </a:solidFill>
              </a:rPr>
              <a:t>: What will the life-expectancy of a patient be?</a:t>
            </a:r>
          </a:p>
          <a:p>
            <a:pPr lvl="1"/>
            <a:r>
              <a:rPr lang="en-US">
                <a:solidFill>
                  <a:schemeClr val="accent6">
                    <a:lumMod val="75000"/>
                  </a:schemeClr>
                </a:solidFill>
              </a:rPr>
              <a:t>Classification</a:t>
            </a:r>
            <a:r>
              <a:rPr lang="en-US">
                <a:solidFill>
                  <a:schemeClr val="tx1"/>
                </a:solidFill>
              </a:rPr>
              <a:t>: Is this a cheater or not? </a:t>
            </a:r>
            <a:r>
              <a:rPr lang="en-US"/>
              <a:t>Will the stock go up or not. Is this an offensive post?</a:t>
            </a:r>
            <a:endParaRPr lang="en-US">
              <a:solidFill>
                <a:schemeClr val="tx1"/>
              </a:solidFill>
            </a:endParaRPr>
          </a:p>
          <a:p>
            <a:endParaRPr lang="en-US"/>
          </a:p>
          <a:p>
            <a:r>
              <a:rPr lang="en-US"/>
              <a:t>Predictive modeling is in the heart of the data science revolution.</a:t>
            </a:r>
          </a:p>
          <a:p>
            <a:endParaRPr lang="en-US">
              <a:solidFill>
                <a:srgbClr val="FF0000"/>
              </a:solidFill>
            </a:endParaRPr>
          </a:p>
        </p:txBody>
      </p:sp>
    </p:spTree>
    <p:extLst>
      <p:ext uri="{BB962C8B-B14F-4D97-AF65-F5344CB8AC3E}">
        <p14:creationId xmlns:p14="http://schemas.microsoft.com/office/powerpoint/2010/main" val="3123025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p:txBody>
          <a:bodyPr/>
          <a:lstStyle/>
          <a:p>
            <a:r>
              <a:rPr lang="en-US"/>
              <a:t>Apply Model to Test Data</a:t>
            </a:r>
          </a:p>
        </p:txBody>
      </p:sp>
      <p:sp>
        <p:nvSpPr>
          <p:cNvPr id="892931" name="Line 3"/>
          <p:cNvSpPr>
            <a:spLocks noChangeShapeType="1"/>
          </p:cNvSpPr>
          <p:nvPr/>
        </p:nvSpPr>
        <p:spPr bwMode="auto">
          <a:xfrm>
            <a:off x="4422775" y="5138738"/>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32" name="Line 4"/>
          <p:cNvSpPr>
            <a:spLocks noChangeShapeType="1"/>
          </p:cNvSpPr>
          <p:nvPr/>
        </p:nvSpPr>
        <p:spPr bwMode="auto">
          <a:xfrm flipH="1">
            <a:off x="3182938" y="5138738"/>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33" name="Line 5"/>
          <p:cNvSpPr>
            <a:spLocks noChangeShapeType="1"/>
          </p:cNvSpPr>
          <p:nvPr/>
        </p:nvSpPr>
        <p:spPr bwMode="auto">
          <a:xfrm flipH="1">
            <a:off x="3890963" y="4164014"/>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34" name="Line 6"/>
          <p:cNvSpPr>
            <a:spLocks noChangeShapeType="1"/>
          </p:cNvSpPr>
          <p:nvPr/>
        </p:nvSpPr>
        <p:spPr bwMode="auto">
          <a:xfrm>
            <a:off x="5219701" y="4164014"/>
            <a:ext cx="531813"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35" name="Line 7"/>
          <p:cNvSpPr>
            <a:spLocks noChangeShapeType="1"/>
          </p:cNvSpPr>
          <p:nvPr/>
        </p:nvSpPr>
        <p:spPr bwMode="auto">
          <a:xfrm>
            <a:off x="4068763" y="3273426"/>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36" name="Line 8"/>
          <p:cNvSpPr>
            <a:spLocks noChangeShapeType="1"/>
          </p:cNvSpPr>
          <p:nvPr/>
        </p:nvSpPr>
        <p:spPr bwMode="auto">
          <a:xfrm flipH="1">
            <a:off x="2563814" y="3273426"/>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37" name="Text Box 9"/>
          <p:cNvSpPr txBox="1">
            <a:spLocks noChangeArrowheads="1"/>
          </p:cNvSpPr>
          <p:nvPr/>
        </p:nvSpPr>
        <p:spPr bwMode="auto">
          <a:xfrm>
            <a:off x="3130551" y="2949575"/>
            <a:ext cx="1027113"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892938" name="Text Box 10"/>
          <p:cNvSpPr txBox="1">
            <a:spLocks noChangeArrowheads="1"/>
          </p:cNvSpPr>
          <p:nvPr/>
        </p:nvSpPr>
        <p:spPr bwMode="auto">
          <a:xfrm>
            <a:off x="4244976" y="3841751"/>
            <a:ext cx="1025525" cy="347663"/>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a:solidFill>
                <a:schemeClr val="bg2"/>
              </a:solidFill>
              <a:latin typeface="Arial" charset="0"/>
            </a:endParaRPr>
          </a:p>
        </p:txBody>
      </p:sp>
      <p:sp>
        <p:nvSpPr>
          <p:cNvPr id="892939" name="Text Box 11"/>
          <p:cNvSpPr txBox="1">
            <a:spLocks noChangeArrowheads="1"/>
          </p:cNvSpPr>
          <p:nvPr/>
        </p:nvSpPr>
        <p:spPr bwMode="auto">
          <a:xfrm>
            <a:off x="3449639" y="4813300"/>
            <a:ext cx="1062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892940" name="AutoShape 12"/>
          <p:cNvSpPr>
            <a:spLocks noChangeArrowheads="1"/>
          </p:cNvSpPr>
          <p:nvPr/>
        </p:nvSpPr>
        <p:spPr bwMode="auto">
          <a:xfrm>
            <a:off x="4465639" y="5781676"/>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41" name="Text Box 13"/>
          <p:cNvSpPr txBox="1">
            <a:spLocks noChangeArrowheads="1"/>
          </p:cNvSpPr>
          <p:nvPr/>
        </p:nvSpPr>
        <p:spPr bwMode="auto">
          <a:xfrm>
            <a:off x="4383089" y="5781675"/>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a:solidFill>
                <a:schemeClr val="bg2"/>
              </a:solidFill>
              <a:latin typeface="Arial" charset="0"/>
            </a:endParaRPr>
          </a:p>
        </p:txBody>
      </p:sp>
      <p:sp>
        <p:nvSpPr>
          <p:cNvPr id="892942" name="AutoShape 14"/>
          <p:cNvSpPr>
            <a:spLocks noChangeArrowheads="1"/>
          </p:cNvSpPr>
          <p:nvPr/>
        </p:nvSpPr>
        <p:spPr bwMode="auto">
          <a:xfrm>
            <a:off x="2828925" y="5802314"/>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43" name="Text Box 15"/>
          <p:cNvSpPr txBox="1">
            <a:spLocks noChangeArrowheads="1"/>
          </p:cNvSpPr>
          <p:nvPr/>
        </p:nvSpPr>
        <p:spPr bwMode="auto">
          <a:xfrm>
            <a:off x="2959100" y="57848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2944" name="AutoShape 16"/>
          <p:cNvSpPr>
            <a:spLocks noChangeArrowheads="1"/>
          </p:cNvSpPr>
          <p:nvPr/>
        </p:nvSpPr>
        <p:spPr bwMode="auto">
          <a:xfrm>
            <a:off x="2209801" y="3859214"/>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45" name="Text Box 17"/>
          <p:cNvSpPr txBox="1">
            <a:spLocks noChangeArrowheads="1"/>
          </p:cNvSpPr>
          <p:nvPr/>
        </p:nvSpPr>
        <p:spPr bwMode="auto">
          <a:xfrm>
            <a:off x="2338388" y="38417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892946" name="AutoShape 18"/>
          <p:cNvSpPr>
            <a:spLocks noChangeArrowheads="1"/>
          </p:cNvSpPr>
          <p:nvPr/>
        </p:nvSpPr>
        <p:spPr bwMode="auto">
          <a:xfrm>
            <a:off x="5384801" y="4846639"/>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947" name="Text Box 19"/>
          <p:cNvSpPr txBox="1">
            <a:spLocks noChangeArrowheads="1"/>
          </p:cNvSpPr>
          <p:nvPr/>
        </p:nvSpPr>
        <p:spPr bwMode="auto">
          <a:xfrm>
            <a:off x="5492750" y="4846638"/>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2948" name="Text Box 20"/>
          <p:cNvSpPr txBox="1">
            <a:spLocks noChangeArrowheads="1"/>
          </p:cNvSpPr>
          <p:nvPr/>
        </p:nvSpPr>
        <p:spPr bwMode="auto">
          <a:xfrm>
            <a:off x="2384425" y="3273425"/>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892949" name="Text Box 21"/>
          <p:cNvSpPr txBox="1">
            <a:spLocks noChangeArrowheads="1"/>
          </p:cNvSpPr>
          <p:nvPr/>
        </p:nvSpPr>
        <p:spPr bwMode="auto">
          <a:xfrm>
            <a:off x="4421188" y="3273425"/>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solidFill>
                  <a:srgbClr val="FF0000"/>
                </a:solidFill>
                <a:latin typeface="Arial" charset="0"/>
              </a:rPr>
              <a:t>No</a:t>
            </a:r>
          </a:p>
        </p:txBody>
      </p:sp>
      <p:sp>
        <p:nvSpPr>
          <p:cNvPr id="892950" name="Text Box 22"/>
          <p:cNvSpPr txBox="1">
            <a:spLocks noChangeArrowheads="1"/>
          </p:cNvSpPr>
          <p:nvPr/>
        </p:nvSpPr>
        <p:spPr bwMode="auto">
          <a:xfrm>
            <a:off x="5546726" y="4211638"/>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Married</a:t>
            </a:r>
            <a:r>
              <a:rPr lang="en-US" sz="1600">
                <a:solidFill>
                  <a:schemeClr val="bg2"/>
                </a:solidFill>
                <a:latin typeface="Arial" charset="0"/>
              </a:rPr>
              <a:t> </a:t>
            </a:r>
          </a:p>
        </p:txBody>
      </p:sp>
      <p:sp>
        <p:nvSpPr>
          <p:cNvPr id="892951" name="Text Box 23"/>
          <p:cNvSpPr txBox="1">
            <a:spLocks noChangeArrowheads="1"/>
          </p:cNvSpPr>
          <p:nvPr/>
        </p:nvSpPr>
        <p:spPr bwMode="auto">
          <a:xfrm>
            <a:off x="3186114" y="4246563"/>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892952" name="Text Box 24"/>
          <p:cNvSpPr txBox="1">
            <a:spLocks noChangeArrowheads="1"/>
          </p:cNvSpPr>
          <p:nvPr/>
        </p:nvSpPr>
        <p:spPr bwMode="auto">
          <a:xfrm>
            <a:off x="2679701" y="52181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&lt; </a:t>
            </a:r>
            <a:r>
              <a:rPr lang="en-US" sz="1600" err="1">
                <a:latin typeface="Arial" charset="0"/>
              </a:rPr>
              <a:t>80K</a:t>
            </a:r>
            <a:endParaRPr lang="en-US" sz="1600">
              <a:solidFill>
                <a:schemeClr val="bg2"/>
              </a:solidFill>
              <a:latin typeface="Arial" charset="0"/>
            </a:endParaRPr>
          </a:p>
        </p:txBody>
      </p:sp>
      <p:sp>
        <p:nvSpPr>
          <p:cNvPr id="892953" name="Text Box 25"/>
          <p:cNvSpPr txBox="1">
            <a:spLocks noChangeArrowheads="1"/>
          </p:cNvSpPr>
          <p:nvPr/>
        </p:nvSpPr>
        <p:spPr bwMode="auto">
          <a:xfrm>
            <a:off x="4625976" y="52181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graphicFrame>
        <p:nvGraphicFramePr>
          <p:cNvPr id="892954" name="Object 26"/>
          <p:cNvGraphicFramePr>
            <a:graphicFrameLocks noChangeAspect="1"/>
          </p:cNvGraphicFramePr>
          <p:nvPr>
            <p:extLst>
              <p:ext uri="{D42A27DB-BD31-4B8C-83A1-F6EECF244321}">
                <p14:modId xmlns:p14="http://schemas.microsoft.com/office/powerpoint/2010/main" val="4282486551"/>
              </p:ext>
            </p:extLst>
          </p:nvPr>
        </p:nvGraphicFramePr>
        <p:xfrm>
          <a:off x="6477001" y="2187576"/>
          <a:ext cx="3343275" cy="1133475"/>
        </p:xfrm>
        <a:graphic>
          <a:graphicData uri="http://schemas.openxmlformats.org/presentationml/2006/ole">
            <mc:AlternateContent xmlns:mc="http://schemas.openxmlformats.org/markup-compatibility/2006">
              <mc:Choice xmlns:v="urn:schemas-microsoft-com:vml" Requires="v">
                <p:oleObj name="Document" r:id="rId2" imgW="4651200" imgH="1576440" progId="Word.Document.8">
                  <p:embed/>
                </p:oleObj>
              </mc:Choice>
              <mc:Fallback>
                <p:oleObj name="Document" r:id="rId2" imgW="4651200" imgH="1576440" progId="Word.Document.8">
                  <p:embed/>
                  <p:pic>
                    <p:nvPicPr>
                      <p:cNvPr id="892954"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2187576"/>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2955" name="Text Box 27"/>
          <p:cNvSpPr txBox="1">
            <a:spLocks noChangeArrowheads="1"/>
          </p:cNvSpPr>
          <p:nvPr/>
        </p:nvSpPr>
        <p:spPr bwMode="auto">
          <a:xfrm>
            <a:off x="6324600" y="173037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charset="0"/>
              </a:rPr>
              <a:t>Test Data</a:t>
            </a:r>
            <a:endParaRPr lang="en-US" sz="2000">
              <a:solidFill>
                <a:schemeClr val="bg2"/>
              </a:solidFill>
              <a:latin typeface="Arial" charset="0"/>
            </a:endParaRPr>
          </a:p>
        </p:txBody>
      </p:sp>
      <p:sp>
        <p:nvSpPr>
          <p:cNvPr id="892956" name="Line 28"/>
          <p:cNvSpPr>
            <a:spLocks noChangeShapeType="1"/>
          </p:cNvSpPr>
          <p:nvPr/>
        </p:nvSpPr>
        <p:spPr bwMode="auto">
          <a:xfrm flipH="1">
            <a:off x="4876800" y="2949575"/>
            <a:ext cx="1600200" cy="457200"/>
          </a:xfrm>
          <a:prstGeom prst="line">
            <a:avLst/>
          </a:prstGeom>
          <a:noFill/>
          <a:ln w="15875">
            <a:solidFill>
              <a:srgbClr val="FF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953531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title"/>
          </p:nvPr>
        </p:nvSpPr>
        <p:spPr/>
        <p:txBody>
          <a:bodyPr/>
          <a:lstStyle/>
          <a:p>
            <a:r>
              <a:rPr lang="en-US"/>
              <a:t>Apply Model to Test Data</a:t>
            </a:r>
          </a:p>
        </p:txBody>
      </p:sp>
      <p:sp>
        <p:nvSpPr>
          <p:cNvPr id="893955" name="Line 3"/>
          <p:cNvSpPr>
            <a:spLocks noChangeShapeType="1"/>
          </p:cNvSpPr>
          <p:nvPr/>
        </p:nvSpPr>
        <p:spPr bwMode="auto">
          <a:xfrm>
            <a:off x="4422775" y="5062538"/>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56" name="Line 4"/>
          <p:cNvSpPr>
            <a:spLocks noChangeShapeType="1"/>
          </p:cNvSpPr>
          <p:nvPr/>
        </p:nvSpPr>
        <p:spPr bwMode="auto">
          <a:xfrm flipH="1">
            <a:off x="3182938" y="5062538"/>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57" name="Line 5"/>
          <p:cNvSpPr>
            <a:spLocks noChangeShapeType="1"/>
          </p:cNvSpPr>
          <p:nvPr/>
        </p:nvSpPr>
        <p:spPr bwMode="auto">
          <a:xfrm flipH="1">
            <a:off x="3890963" y="4087814"/>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58" name="Line 6"/>
          <p:cNvSpPr>
            <a:spLocks noChangeShapeType="1"/>
          </p:cNvSpPr>
          <p:nvPr/>
        </p:nvSpPr>
        <p:spPr bwMode="auto">
          <a:xfrm>
            <a:off x="5219701" y="4087814"/>
            <a:ext cx="531813"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59" name="Line 7"/>
          <p:cNvSpPr>
            <a:spLocks noChangeShapeType="1"/>
          </p:cNvSpPr>
          <p:nvPr/>
        </p:nvSpPr>
        <p:spPr bwMode="auto">
          <a:xfrm>
            <a:off x="4068763" y="3197226"/>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60" name="Line 8"/>
          <p:cNvSpPr>
            <a:spLocks noChangeShapeType="1"/>
          </p:cNvSpPr>
          <p:nvPr/>
        </p:nvSpPr>
        <p:spPr bwMode="auto">
          <a:xfrm flipH="1">
            <a:off x="2563814" y="3197226"/>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61" name="Text Box 9"/>
          <p:cNvSpPr txBox="1">
            <a:spLocks noChangeArrowheads="1"/>
          </p:cNvSpPr>
          <p:nvPr/>
        </p:nvSpPr>
        <p:spPr bwMode="auto">
          <a:xfrm>
            <a:off x="3130551" y="2873375"/>
            <a:ext cx="1027113"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893962" name="Text Box 10"/>
          <p:cNvSpPr txBox="1">
            <a:spLocks noChangeArrowheads="1"/>
          </p:cNvSpPr>
          <p:nvPr/>
        </p:nvSpPr>
        <p:spPr bwMode="auto">
          <a:xfrm>
            <a:off x="4244976" y="3765551"/>
            <a:ext cx="1025525" cy="347663"/>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a:solidFill>
                <a:schemeClr val="bg2"/>
              </a:solidFill>
              <a:latin typeface="Arial" charset="0"/>
            </a:endParaRPr>
          </a:p>
        </p:txBody>
      </p:sp>
      <p:sp>
        <p:nvSpPr>
          <p:cNvPr id="893963" name="Text Box 11"/>
          <p:cNvSpPr txBox="1">
            <a:spLocks noChangeArrowheads="1"/>
          </p:cNvSpPr>
          <p:nvPr/>
        </p:nvSpPr>
        <p:spPr bwMode="auto">
          <a:xfrm>
            <a:off x="3449639" y="4737100"/>
            <a:ext cx="1062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893964" name="AutoShape 12"/>
          <p:cNvSpPr>
            <a:spLocks noChangeArrowheads="1"/>
          </p:cNvSpPr>
          <p:nvPr/>
        </p:nvSpPr>
        <p:spPr bwMode="auto">
          <a:xfrm>
            <a:off x="4465639" y="5705476"/>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65" name="Text Box 13"/>
          <p:cNvSpPr txBox="1">
            <a:spLocks noChangeArrowheads="1"/>
          </p:cNvSpPr>
          <p:nvPr/>
        </p:nvSpPr>
        <p:spPr bwMode="auto">
          <a:xfrm>
            <a:off x="4383089" y="5705475"/>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a:solidFill>
                <a:schemeClr val="bg2"/>
              </a:solidFill>
              <a:latin typeface="Arial" charset="0"/>
            </a:endParaRPr>
          </a:p>
        </p:txBody>
      </p:sp>
      <p:sp>
        <p:nvSpPr>
          <p:cNvPr id="893966" name="AutoShape 14"/>
          <p:cNvSpPr>
            <a:spLocks noChangeArrowheads="1"/>
          </p:cNvSpPr>
          <p:nvPr/>
        </p:nvSpPr>
        <p:spPr bwMode="auto">
          <a:xfrm>
            <a:off x="2828925" y="5726114"/>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67" name="Text Box 15"/>
          <p:cNvSpPr txBox="1">
            <a:spLocks noChangeArrowheads="1"/>
          </p:cNvSpPr>
          <p:nvPr/>
        </p:nvSpPr>
        <p:spPr bwMode="auto">
          <a:xfrm>
            <a:off x="2959100" y="57086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3968" name="AutoShape 16"/>
          <p:cNvSpPr>
            <a:spLocks noChangeArrowheads="1"/>
          </p:cNvSpPr>
          <p:nvPr/>
        </p:nvSpPr>
        <p:spPr bwMode="auto">
          <a:xfrm>
            <a:off x="2209801" y="3783014"/>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69" name="Text Box 17"/>
          <p:cNvSpPr txBox="1">
            <a:spLocks noChangeArrowheads="1"/>
          </p:cNvSpPr>
          <p:nvPr/>
        </p:nvSpPr>
        <p:spPr bwMode="auto">
          <a:xfrm>
            <a:off x="2338388" y="37655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893970" name="AutoShape 18"/>
          <p:cNvSpPr>
            <a:spLocks noChangeArrowheads="1"/>
          </p:cNvSpPr>
          <p:nvPr/>
        </p:nvSpPr>
        <p:spPr bwMode="auto">
          <a:xfrm>
            <a:off x="5384801" y="4770439"/>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971" name="Text Box 19"/>
          <p:cNvSpPr txBox="1">
            <a:spLocks noChangeArrowheads="1"/>
          </p:cNvSpPr>
          <p:nvPr/>
        </p:nvSpPr>
        <p:spPr bwMode="auto">
          <a:xfrm>
            <a:off x="5492750" y="4770438"/>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3972" name="Text Box 20"/>
          <p:cNvSpPr txBox="1">
            <a:spLocks noChangeArrowheads="1"/>
          </p:cNvSpPr>
          <p:nvPr/>
        </p:nvSpPr>
        <p:spPr bwMode="auto">
          <a:xfrm>
            <a:off x="2384425" y="3197225"/>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893973" name="Text Box 21"/>
          <p:cNvSpPr txBox="1">
            <a:spLocks noChangeArrowheads="1"/>
          </p:cNvSpPr>
          <p:nvPr/>
        </p:nvSpPr>
        <p:spPr bwMode="auto">
          <a:xfrm>
            <a:off x="4421188" y="3197225"/>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solidFill>
                  <a:srgbClr val="FF0000"/>
                </a:solidFill>
                <a:latin typeface="Arial" charset="0"/>
              </a:rPr>
              <a:t>No</a:t>
            </a:r>
          </a:p>
        </p:txBody>
      </p:sp>
      <p:sp>
        <p:nvSpPr>
          <p:cNvPr id="893974" name="Text Box 22"/>
          <p:cNvSpPr txBox="1">
            <a:spLocks noChangeArrowheads="1"/>
          </p:cNvSpPr>
          <p:nvPr/>
        </p:nvSpPr>
        <p:spPr bwMode="auto">
          <a:xfrm>
            <a:off x="5546726" y="4135438"/>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Married</a:t>
            </a:r>
            <a:r>
              <a:rPr lang="en-US" sz="1600">
                <a:solidFill>
                  <a:schemeClr val="bg2"/>
                </a:solidFill>
                <a:latin typeface="Arial" charset="0"/>
              </a:rPr>
              <a:t> </a:t>
            </a:r>
          </a:p>
        </p:txBody>
      </p:sp>
      <p:sp>
        <p:nvSpPr>
          <p:cNvPr id="893975" name="Text Box 23"/>
          <p:cNvSpPr txBox="1">
            <a:spLocks noChangeArrowheads="1"/>
          </p:cNvSpPr>
          <p:nvPr/>
        </p:nvSpPr>
        <p:spPr bwMode="auto">
          <a:xfrm>
            <a:off x="3186114" y="4170363"/>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893976" name="Text Box 24"/>
          <p:cNvSpPr txBox="1">
            <a:spLocks noChangeArrowheads="1"/>
          </p:cNvSpPr>
          <p:nvPr/>
        </p:nvSpPr>
        <p:spPr bwMode="auto">
          <a:xfrm>
            <a:off x="2679701" y="51419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893977" name="Text Box 25"/>
          <p:cNvSpPr txBox="1">
            <a:spLocks noChangeArrowheads="1"/>
          </p:cNvSpPr>
          <p:nvPr/>
        </p:nvSpPr>
        <p:spPr bwMode="auto">
          <a:xfrm>
            <a:off x="4625976" y="51419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graphicFrame>
        <p:nvGraphicFramePr>
          <p:cNvPr id="893978" name="Object 26"/>
          <p:cNvGraphicFramePr>
            <a:graphicFrameLocks noChangeAspect="1"/>
          </p:cNvGraphicFramePr>
          <p:nvPr>
            <p:extLst>
              <p:ext uri="{D42A27DB-BD31-4B8C-83A1-F6EECF244321}">
                <p14:modId xmlns:p14="http://schemas.microsoft.com/office/powerpoint/2010/main" val="3226245054"/>
              </p:ext>
            </p:extLst>
          </p:nvPr>
        </p:nvGraphicFramePr>
        <p:xfrm>
          <a:off x="6477001" y="2111376"/>
          <a:ext cx="3343275" cy="1133475"/>
        </p:xfrm>
        <a:graphic>
          <a:graphicData uri="http://schemas.openxmlformats.org/presentationml/2006/ole">
            <mc:AlternateContent xmlns:mc="http://schemas.openxmlformats.org/markup-compatibility/2006">
              <mc:Choice xmlns:v="urn:schemas-microsoft-com:vml" Requires="v">
                <p:oleObj name="Document" r:id="rId2" imgW="4651200" imgH="1576440" progId="Word.Document.8">
                  <p:embed/>
                </p:oleObj>
              </mc:Choice>
              <mc:Fallback>
                <p:oleObj name="Document" r:id="rId2" imgW="4651200" imgH="1576440" progId="Word.Document.8">
                  <p:embed/>
                  <p:pic>
                    <p:nvPicPr>
                      <p:cNvPr id="893978"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2111376"/>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3979" name="Text Box 27"/>
          <p:cNvSpPr txBox="1">
            <a:spLocks noChangeArrowheads="1"/>
          </p:cNvSpPr>
          <p:nvPr/>
        </p:nvSpPr>
        <p:spPr bwMode="auto">
          <a:xfrm>
            <a:off x="6324600" y="165417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charset="0"/>
              </a:rPr>
              <a:t>Test Data</a:t>
            </a:r>
            <a:endParaRPr lang="en-US" sz="2000">
              <a:solidFill>
                <a:schemeClr val="bg2"/>
              </a:solidFill>
              <a:latin typeface="Arial" charset="0"/>
            </a:endParaRPr>
          </a:p>
        </p:txBody>
      </p:sp>
      <p:sp>
        <p:nvSpPr>
          <p:cNvPr id="893980" name="Line 28"/>
          <p:cNvSpPr>
            <a:spLocks noChangeShapeType="1"/>
          </p:cNvSpPr>
          <p:nvPr/>
        </p:nvSpPr>
        <p:spPr bwMode="auto">
          <a:xfrm flipH="1">
            <a:off x="5334000" y="2568575"/>
            <a:ext cx="2057400" cy="1295400"/>
          </a:xfrm>
          <a:prstGeom prst="line">
            <a:avLst/>
          </a:prstGeom>
          <a:noFill/>
          <a:ln w="15875">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835375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p:txBody>
          <a:bodyPr/>
          <a:lstStyle/>
          <a:p>
            <a:r>
              <a:rPr lang="en-US"/>
              <a:t>Apply Model to Test Data</a:t>
            </a:r>
          </a:p>
        </p:txBody>
      </p:sp>
      <p:sp>
        <p:nvSpPr>
          <p:cNvPr id="894979" name="Line 3"/>
          <p:cNvSpPr>
            <a:spLocks noChangeShapeType="1"/>
          </p:cNvSpPr>
          <p:nvPr/>
        </p:nvSpPr>
        <p:spPr bwMode="auto">
          <a:xfrm>
            <a:off x="4422775" y="4986338"/>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80" name="Line 4"/>
          <p:cNvSpPr>
            <a:spLocks noChangeShapeType="1"/>
          </p:cNvSpPr>
          <p:nvPr/>
        </p:nvSpPr>
        <p:spPr bwMode="auto">
          <a:xfrm flipH="1">
            <a:off x="3182938" y="4986338"/>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81" name="Line 5"/>
          <p:cNvSpPr>
            <a:spLocks noChangeShapeType="1"/>
          </p:cNvSpPr>
          <p:nvPr/>
        </p:nvSpPr>
        <p:spPr bwMode="auto">
          <a:xfrm flipH="1">
            <a:off x="3890963" y="4011614"/>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82" name="Line 6"/>
          <p:cNvSpPr>
            <a:spLocks noChangeShapeType="1"/>
          </p:cNvSpPr>
          <p:nvPr/>
        </p:nvSpPr>
        <p:spPr bwMode="auto">
          <a:xfrm>
            <a:off x="5219701" y="4011614"/>
            <a:ext cx="531813" cy="6492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83" name="Line 7"/>
          <p:cNvSpPr>
            <a:spLocks noChangeShapeType="1"/>
          </p:cNvSpPr>
          <p:nvPr/>
        </p:nvSpPr>
        <p:spPr bwMode="auto">
          <a:xfrm>
            <a:off x="4068763" y="3121026"/>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84" name="Line 8"/>
          <p:cNvSpPr>
            <a:spLocks noChangeShapeType="1"/>
          </p:cNvSpPr>
          <p:nvPr/>
        </p:nvSpPr>
        <p:spPr bwMode="auto">
          <a:xfrm flipH="1">
            <a:off x="2563814" y="3121026"/>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85" name="Text Box 9"/>
          <p:cNvSpPr txBox="1">
            <a:spLocks noChangeArrowheads="1"/>
          </p:cNvSpPr>
          <p:nvPr/>
        </p:nvSpPr>
        <p:spPr bwMode="auto">
          <a:xfrm>
            <a:off x="3130551" y="2797175"/>
            <a:ext cx="1027113"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894986" name="Text Box 10"/>
          <p:cNvSpPr txBox="1">
            <a:spLocks noChangeArrowheads="1"/>
          </p:cNvSpPr>
          <p:nvPr/>
        </p:nvSpPr>
        <p:spPr bwMode="auto">
          <a:xfrm>
            <a:off x="4244976" y="3689351"/>
            <a:ext cx="1025525" cy="347663"/>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a:solidFill>
                <a:schemeClr val="bg2"/>
              </a:solidFill>
              <a:latin typeface="Arial" charset="0"/>
            </a:endParaRPr>
          </a:p>
        </p:txBody>
      </p:sp>
      <p:sp>
        <p:nvSpPr>
          <p:cNvPr id="894987" name="Text Box 11"/>
          <p:cNvSpPr txBox="1">
            <a:spLocks noChangeArrowheads="1"/>
          </p:cNvSpPr>
          <p:nvPr/>
        </p:nvSpPr>
        <p:spPr bwMode="auto">
          <a:xfrm>
            <a:off x="3449639" y="4660900"/>
            <a:ext cx="1062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894988" name="AutoShape 12"/>
          <p:cNvSpPr>
            <a:spLocks noChangeArrowheads="1"/>
          </p:cNvSpPr>
          <p:nvPr/>
        </p:nvSpPr>
        <p:spPr bwMode="auto">
          <a:xfrm>
            <a:off x="4465639" y="5629276"/>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89" name="Text Box 13"/>
          <p:cNvSpPr txBox="1">
            <a:spLocks noChangeArrowheads="1"/>
          </p:cNvSpPr>
          <p:nvPr/>
        </p:nvSpPr>
        <p:spPr bwMode="auto">
          <a:xfrm>
            <a:off x="4383089" y="5629275"/>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a:solidFill>
                <a:schemeClr val="bg2"/>
              </a:solidFill>
              <a:latin typeface="Arial" charset="0"/>
            </a:endParaRPr>
          </a:p>
        </p:txBody>
      </p:sp>
      <p:sp>
        <p:nvSpPr>
          <p:cNvPr id="894990" name="AutoShape 14"/>
          <p:cNvSpPr>
            <a:spLocks noChangeArrowheads="1"/>
          </p:cNvSpPr>
          <p:nvPr/>
        </p:nvSpPr>
        <p:spPr bwMode="auto">
          <a:xfrm>
            <a:off x="2828925" y="5649914"/>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91" name="Text Box 15"/>
          <p:cNvSpPr txBox="1">
            <a:spLocks noChangeArrowheads="1"/>
          </p:cNvSpPr>
          <p:nvPr/>
        </p:nvSpPr>
        <p:spPr bwMode="auto">
          <a:xfrm>
            <a:off x="2959100" y="56324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4992" name="AutoShape 16"/>
          <p:cNvSpPr>
            <a:spLocks noChangeArrowheads="1"/>
          </p:cNvSpPr>
          <p:nvPr/>
        </p:nvSpPr>
        <p:spPr bwMode="auto">
          <a:xfrm>
            <a:off x="2209801" y="3706814"/>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93" name="Text Box 17"/>
          <p:cNvSpPr txBox="1">
            <a:spLocks noChangeArrowheads="1"/>
          </p:cNvSpPr>
          <p:nvPr/>
        </p:nvSpPr>
        <p:spPr bwMode="auto">
          <a:xfrm>
            <a:off x="2338388" y="36893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894994" name="AutoShape 18"/>
          <p:cNvSpPr>
            <a:spLocks noChangeArrowheads="1"/>
          </p:cNvSpPr>
          <p:nvPr/>
        </p:nvSpPr>
        <p:spPr bwMode="auto">
          <a:xfrm>
            <a:off x="5384801" y="4694239"/>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995" name="Text Box 19"/>
          <p:cNvSpPr txBox="1">
            <a:spLocks noChangeArrowheads="1"/>
          </p:cNvSpPr>
          <p:nvPr/>
        </p:nvSpPr>
        <p:spPr bwMode="auto">
          <a:xfrm>
            <a:off x="5492750" y="4694238"/>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4996" name="Text Box 20"/>
          <p:cNvSpPr txBox="1">
            <a:spLocks noChangeArrowheads="1"/>
          </p:cNvSpPr>
          <p:nvPr/>
        </p:nvSpPr>
        <p:spPr bwMode="auto">
          <a:xfrm>
            <a:off x="2384425" y="3121025"/>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894997" name="Text Box 21"/>
          <p:cNvSpPr txBox="1">
            <a:spLocks noChangeArrowheads="1"/>
          </p:cNvSpPr>
          <p:nvPr/>
        </p:nvSpPr>
        <p:spPr bwMode="auto">
          <a:xfrm>
            <a:off x="4421188" y="3121025"/>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solidFill>
                  <a:srgbClr val="FF0000"/>
                </a:solidFill>
                <a:latin typeface="Arial" charset="0"/>
              </a:rPr>
              <a:t>No</a:t>
            </a:r>
          </a:p>
        </p:txBody>
      </p:sp>
      <p:sp>
        <p:nvSpPr>
          <p:cNvPr id="894998" name="Text Box 22"/>
          <p:cNvSpPr txBox="1">
            <a:spLocks noChangeArrowheads="1"/>
          </p:cNvSpPr>
          <p:nvPr/>
        </p:nvSpPr>
        <p:spPr bwMode="auto">
          <a:xfrm>
            <a:off x="5546726" y="4059238"/>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solidFill>
                  <a:srgbClr val="FF0000"/>
                </a:solidFill>
                <a:latin typeface="Arial" charset="0"/>
              </a:rPr>
              <a:t>Married </a:t>
            </a:r>
          </a:p>
        </p:txBody>
      </p:sp>
      <p:sp>
        <p:nvSpPr>
          <p:cNvPr id="894999" name="Text Box 23"/>
          <p:cNvSpPr txBox="1">
            <a:spLocks noChangeArrowheads="1"/>
          </p:cNvSpPr>
          <p:nvPr/>
        </p:nvSpPr>
        <p:spPr bwMode="auto">
          <a:xfrm>
            <a:off x="3186114" y="4094163"/>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895000" name="Text Box 24"/>
          <p:cNvSpPr txBox="1">
            <a:spLocks noChangeArrowheads="1"/>
          </p:cNvSpPr>
          <p:nvPr/>
        </p:nvSpPr>
        <p:spPr bwMode="auto">
          <a:xfrm>
            <a:off x="2679701" y="50657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895001" name="Text Box 25"/>
          <p:cNvSpPr txBox="1">
            <a:spLocks noChangeArrowheads="1"/>
          </p:cNvSpPr>
          <p:nvPr/>
        </p:nvSpPr>
        <p:spPr bwMode="auto">
          <a:xfrm>
            <a:off x="4625976" y="50657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graphicFrame>
        <p:nvGraphicFramePr>
          <p:cNvPr id="895002" name="Object 26"/>
          <p:cNvGraphicFramePr>
            <a:graphicFrameLocks noChangeAspect="1"/>
          </p:cNvGraphicFramePr>
          <p:nvPr>
            <p:extLst>
              <p:ext uri="{D42A27DB-BD31-4B8C-83A1-F6EECF244321}">
                <p14:modId xmlns:p14="http://schemas.microsoft.com/office/powerpoint/2010/main" val="757794434"/>
              </p:ext>
            </p:extLst>
          </p:nvPr>
        </p:nvGraphicFramePr>
        <p:xfrm>
          <a:off x="6477001" y="2035176"/>
          <a:ext cx="3343275" cy="1133475"/>
        </p:xfrm>
        <a:graphic>
          <a:graphicData uri="http://schemas.openxmlformats.org/presentationml/2006/ole">
            <mc:AlternateContent xmlns:mc="http://schemas.openxmlformats.org/markup-compatibility/2006">
              <mc:Choice xmlns:v="urn:schemas-microsoft-com:vml" Requires="v">
                <p:oleObj name="Document" r:id="rId2" imgW="4651200" imgH="1576440" progId="Word.Document.8">
                  <p:embed/>
                </p:oleObj>
              </mc:Choice>
              <mc:Fallback>
                <p:oleObj name="Document" r:id="rId2" imgW="4651200" imgH="1576440" progId="Word.Document.8">
                  <p:embed/>
                  <p:pic>
                    <p:nvPicPr>
                      <p:cNvPr id="895002"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2035176"/>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5003" name="Text Box 27"/>
          <p:cNvSpPr txBox="1">
            <a:spLocks noChangeArrowheads="1"/>
          </p:cNvSpPr>
          <p:nvPr/>
        </p:nvSpPr>
        <p:spPr bwMode="auto">
          <a:xfrm>
            <a:off x="6324600" y="157797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charset="0"/>
              </a:rPr>
              <a:t>Test Data</a:t>
            </a:r>
            <a:endParaRPr lang="en-US" sz="2000">
              <a:solidFill>
                <a:schemeClr val="bg2"/>
              </a:solidFill>
              <a:latin typeface="Arial" charset="0"/>
            </a:endParaRPr>
          </a:p>
        </p:txBody>
      </p:sp>
      <p:sp>
        <p:nvSpPr>
          <p:cNvPr id="895004" name="Line 28"/>
          <p:cNvSpPr>
            <a:spLocks noChangeShapeType="1"/>
          </p:cNvSpPr>
          <p:nvPr/>
        </p:nvSpPr>
        <p:spPr bwMode="auto">
          <a:xfrm flipH="1">
            <a:off x="6172200" y="3025775"/>
            <a:ext cx="1295400" cy="990600"/>
          </a:xfrm>
          <a:prstGeom prst="line">
            <a:avLst/>
          </a:prstGeom>
          <a:noFill/>
          <a:ln w="15875">
            <a:solidFill>
              <a:srgbClr val="FF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615621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US"/>
              <a:t>Apply Model to Test Data</a:t>
            </a:r>
          </a:p>
        </p:txBody>
      </p:sp>
      <p:sp>
        <p:nvSpPr>
          <p:cNvPr id="896003" name="Line 3"/>
          <p:cNvSpPr>
            <a:spLocks noChangeShapeType="1"/>
          </p:cNvSpPr>
          <p:nvPr/>
        </p:nvSpPr>
        <p:spPr bwMode="auto">
          <a:xfrm>
            <a:off x="4422775" y="5062538"/>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04" name="Line 4"/>
          <p:cNvSpPr>
            <a:spLocks noChangeShapeType="1"/>
          </p:cNvSpPr>
          <p:nvPr/>
        </p:nvSpPr>
        <p:spPr bwMode="auto">
          <a:xfrm flipH="1">
            <a:off x="3182938" y="5062538"/>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05" name="Line 5"/>
          <p:cNvSpPr>
            <a:spLocks noChangeShapeType="1"/>
          </p:cNvSpPr>
          <p:nvPr/>
        </p:nvSpPr>
        <p:spPr bwMode="auto">
          <a:xfrm flipH="1">
            <a:off x="3890963" y="4087814"/>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06" name="Line 6"/>
          <p:cNvSpPr>
            <a:spLocks noChangeShapeType="1"/>
          </p:cNvSpPr>
          <p:nvPr/>
        </p:nvSpPr>
        <p:spPr bwMode="auto">
          <a:xfrm>
            <a:off x="5219701" y="4087814"/>
            <a:ext cx="531813" cy="6492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07" name="Line 7"/>
          <p:cNvSpPr>
            <a:spLocks noChangeShapeType="1"/>
          </p:cNvSpPr>
          <p:nvPr/>
        </p:nvSpPr>
        <p:spPr bwMode="auto">
          <a:xfrm>
            <a:off x="4068763" y="3197226"/>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08" name="Line 8"/>
          <p:cNvSpPr>
            <a:spLocks noChangeShapeType="1"/>
          </p:cNvSpPr>
          <p:nvPr/>
        </p:nvSpPr>
        <p:spPr bwMode="auto">
          <a:xfrm flipH="1">
            <a:off x="2563814" y="3197226"/>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09" name="Text Box 9"/>
          <p:cNvSpPr txBox="1">
            <a:spLocks noChangeArrowheads="1"/>
          </p:cNvSpPr>
          <p:nvPr/>
        </p:nvSpPr>
        <p:spPr bwMode="auto">
          <a:xfrm>
            <a:off x="3130551" y="2873375"/>
            <a:ext cx="1027113"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896010" name="Text Box 10"/>
          <p:cNvSpPr txBox="1">
            <a:spLocks noChangeArrowheads="1"/>
          </p:cNvSpPr>
          <p:nvPr/>
        </p:nvSpPr>
        <p:spPr bwMode="auto">
          <a:xfrm>
            <a:off x="4244976" y="3765551"/>
            <a:ext cx="1025525" cy="347663"/>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a:solidFill>
                <a:schemeClr val="bg2"/>
              </a:solidFill>
              <a:latin typeface="Arial" charset="0"/>
            </a:endParaRPr>
          </a:p>
        </p:txBody>
      </p:sp>
      <p:sp>
        <p:nvSpPr>
          <p:cNvPr id="896011" name="Text Box 11"/>
          <p:cNvSpPr txBox="1">
            <a:spLocks noChangeArrowheads="1"/>
          </p:cNvSpPr>
          <p:nvPr/>
        </p:nvSpPr>
        <p:spPr bwMode="auto">
          <a:xfrm>
            <a:off x="3449639" y="4737100"/>
            <a:ext cx="1062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896012" name="AutoShape 12"/>
          <p:cNvSpPr>
            <a:spLocks noChangeArrowheads="1"/>
          </p:cNvSpPr>
          <p:nvPr/>
        </p:nvSpPr>
        <p:spPr bwMode="auto">
          <a:xfrm>
            <a:off x="4465639" y="5705476"/>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13" name="Text Box 13"/>
          <p:cNvSpPr txBox="1">
            <a:spLocks noChangeArrowheads="1"/>
          </p:cNvSpPr>
          <p:nvPr/>
        </p:nvSpPr>
        <p:spPr bwMode="auto">
          <a:xfrm>
            <a:off x="4383089" y="5705475"/>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a:solidFill>
                <a:schemeClr val="bg2"/>
              </a:solidFill>
              <a:latin typeface="Arial" charset="0"/>
            </a:endParaRPr>
          </a:p>
        </p:txBody>
      </p:sp>
      <p:sp>
        <p:nvSpPr>
          <p:cNvPr id="896014" name="AutoShape 14"/>
          <p:cNvSpPr>
            <a:spLocks noChangeArrowheads="1"/>
          </p:cNvSpPr>
          <p:nvPr/>
        </p:nvSpPr>
        <p:spPr bwMode="auto">
          <a:xfrm>
            <a:off x="2828925" y="5726114"/>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15" name="Text Box 15"/>
          <p:cNvSpPr txBox="1">
            <a:spLocks noChangeArrowheads="1"/>
          </p:cNvSpPr>
          <p:nvPr/>
        </p:nvSpPr>
        <p:spPr bwMode="auto">
          <a:xfrm>
            <a:off x="2959100" y="57086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6016" name="AutoShape 16"/>
          <p:cNvSpPr>
            <a:spLocks noChangeArrowheads="1"/>
          </p:cNvSpPr>
          <p:nvPr/>
        </p:nvSpPr>
        <p:spPr bwMode="auto">
          <a:xfrm>
            <a:off x="2209801" y="3783014"/>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17" name="Text Box 17"/>
          <p:cNvSpPr txBox="1">
            <a:spLocks noChangeArrowheads="1"/>
          </p:cNvSpPr>
          <p:nvPr/>
        </p:nvSpPr>
        <p:spPr bwMode="auto">
          <a:xfrm>
            <a:off x="2338388" y="37655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896018" name="AutoShape 18"/>
          <p:cNvSpPr>
            <a:spLocks noChangeArrowheads="1"/>
          </p:cNvSpPr>
          <p:nvPr/>
        </p:nvSpPr>
        <p:spPr bwMode="auto">
          <a:xfrm>
            <a:off x="5384801" y="4770439"/>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19" name="Text Box 19"/>
          <p:cNvSpPr txBox="1">
            <a:spLocks noChangeArrowheads="1"/>
          </p:cNvSpPr>
          <p:nvPr/>
        </p:nvSpPr>
        <p:spPr bwMode="auto">
          <a:xfrm>
            <a:off x="5492750" y="4770438"/>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896020" name="Text Box 20"/>
          <p:cNvSpPr txBox="1">
            <a:spLocks noChangeArrowheads="1"/>
          </p:cNvSpPr>
          <p:nvPr/>
        </p:nvSpPr>
        <p:spPr bwMode="auto">
          <a:xfrm>
            <a:off x="2384425" y="3197225"/>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896021" name="Text Box 21"/>
          <p:cNvSpPr txBox="1">
            <a:spLocks noChangeArrowheads="1"/>
          </p:cNvSpPr>
          <p:nvPr/>
        </p:nvSpPr>
        <p:spPr bwMode="auto">
          <a:xfrm>
            <a:off x="4421188" y="3197225"/>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solidFill>
                  <a:srgbClr val="FF0000"/>
                </a:solidFill>
                <a:latin typeface="Arial" charset="0"/>
              </a:rPr>
              <a:t>No</a:t>
            </a:r>
          </a:p>
        </p:txBody>
      </p:sp>
      <p:sp>
        <p:nvSpPr>
          <p:cNvPr id="896022" name="Text Box 22"/>
          <p:cNvSpPr txBox="1">
            <a:spLocks noChangeArrowheads="1"/>
          </p:cNvSpPr>
          <p:nvPr/>
        </p:nvSpPr>
        <p:spPr bwMode="auto">
          <a:xfrm>
            <a:off x="5546726" y="4135438"/>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solidFill>
                  <a:srgbClr val="FF0000"/>
                </a:solidFill>
                <a:latin typeface="Arial" charset="0"/>
              </a:rPr>
              <a:t>Married </a:t>
            </a:r>
          </a:p>
        </p:txBody>
      </p:sp>
      <p:sp>
        <p:nvSpPr>
          <p:cNvPr id="896023" name="Text Box 23"/>
          <p:cNvSpPr txBox="1">
            <a:spLocks noChangeArrowheads="1"/>
          </p:cNvSpPr>
          <p:nvPr/>
        </p:nvSpPr>
        <p:spPr bwMode="auto">
          <a:xfrm>
            <a:off x="3186114" y="4170363"/>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896024" name="Text Box 24"/>
          <p:cNvSpPr txBox="1">
            <a:spLocks noChangeArrowheads="1"/>
          </p:cNvSpPr>
          <p:nvPr/>
        </p:nvSpPr>
        <p:spPr bwMode="auto">
          <a:xfrm>
            <a:off x="2679701" y="51419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896025" name="Text Box 25"/>
          <p:cNvSpPr txBox="1">
            <a:spLocks noChangeArrowheads="1"/>
          </p:cNvSpPr>
          <p:nvPr/>
        </p:nvSpPr>
        <p:spPr bwMode="auto">
          <a:xfrm>
            <a:off x="4625976" y="51419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graphicFrame>
        <p:nvGraphicFramePr>
          <p:cNvPr id="896026" name="Object 26"/>
          <p:cNvGraphicFramePr>
            <a:graphicFrameLocks noChangeAspect="1"/>
          </p:cNvGraphicFramePr>
          <p:nvPr>
            <p:extLst>
              <p:ext uri="{D42A27DB-BD31-4B8C-83A1-F6EECF244321}">
                <p14:modId xmlns:p14="http://schemas.microsoft.com/office/powerpoint/2010/main" val="1240248447"/>
              </p:ext>
            </p:extLst>
          </p:nvPr>
        </p:nvGraphicFramePr>
        <p:xfrm>
          <a:off x="6477001" y="2111376"/>
          <a:ext cx="3343275" cy="1133475"/>
        </p:xfrm>
        <a:graphic>
          <a:graphicData uri="http://schemas.openxmlformats.org/presentationml/2006/ole">
            <mc:AlternateContent xmlns:mc="http://schemas.openxmlformats.org/markup-compatibility/2006">
              <mc:Choice xmlns:v="urn:schemas-microsoft-com:vml" Requires="v">
                <p:oleObj name="Document" r:id="rId2" imgW="4651200" imgH="1576440" progId="Word.Document.8">
                  <p:embed/>
                </p:oleObj>
              </mc:Choice>
              <mc:Fallback>
                <p:oleObj name="Document" r:id="rId2" imgW="4651200" imgH="1576440" progId="Word.Document.8">
                  <p:embed/>
                  <p:pic>
                    <p:nvPicPr>
                      <p:cNvPr id="896026"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2111376"/>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6027" name="Text Box 27"/>
          <p:cNvSpPr txBox="1">
            <a:spLocks noChangeArrowheads="1"/>
          </p:cNvSpPr>
          <p:nvPr/>
        </p:nvSpPr>
        <p:spPr bwMode="auto">
          <a:xfrm>
            <a:off x="6324600" y="165417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2000">
                <a:solidFill>
                  <a:schemeClr val="tx2"/>
                </a:solidFill>
                <a:latin typeface="Arial" charset="0"/>
              </a:rPr>
              <a:t>Test Data</a:t>
            </a:r>
            <a:endParaRPr lang="en-US" sz="2000">
              <a:solidFill>
                <a:schemeClr val="bg2"/>
              </a:solidFill>
              <a:latin typeface="Arial" charset="0"/>
            </a:endParaRPr>
          </a:p>
        </p:txBody>
      </p:sp>
      <p:sp>
        <p:nvSpPr>
          <p:cNvPr id="896028" name="Line 28"/>
          <p:cNvSpPr>
            <a:spLocks noChangeShapeType="1"/>
          </p:cNvSpPr>
          <p:nvPr/>
        </p:nvSpPr>
        <p:spPr bwMode="auto">
          <a:xfrm flipH="1">
            <a:off x="6019800" y="3101975"/>
            <a:ext cx="3124200" cy="1828800"/>
          </a:xfrm>
          <a:prstGeom prst="line">
            <a:avLst/>
          </a:prstGeom>
          <a:noFill/>
          <a:ln w="15875">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029" name="Text Box 29"/>
          <p:cNvSpPr txBox="1">
            <a:spLocks noChangeArrowheads="1"/>
          </p:cNvSpPr>
          <p:nvPr/>
        </p:nvSpPr>
        <p:spPr bwMode="auto">
          <a:xfrm>
            <a:off x="7543800" y="4092575"/>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nSpc>
                <a:spcPct val="80000"/>
              </a:lnSpc>
              <a:spcBef>
                <a:spcPct val="20000"/>
              </a:spcBef>
              <a:buClr>
                <a:schemeClr val="accent2"/>
              </a:buClr>
              <a:buSzPct val="75000"/>
              <a:buFont typeface="Monotype Sorts" pitchFamily="2" charset="2"/>
              <a:buNone/>
            </a:pPr>
            <a:r>
              <a:rPr lang="en-US" sz="2000">
                <a:latin typeface="Arial" charset="0"/>
              </a:rPr>
              <a:t>Assign Cheat to “No”</a:t>
            </a:r>
          </a:p>
        </p:txBody>
      </p:sp>
    </p:spTree>
    <p:extLst>
      <p:ext uri="{BB962C8B-B14F-4D97-AF65-F5344CB8AC3E}">
        <p14:creationId xmlns:p14="http://schemas.microsoft.com/office/powerpoint/2010/main" val="44357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p:txBody>
          <a:bodyPr/>
          <a:lstStyle/>
          <a:p>
            <a:r>
              <a:rPr lang="en-US"/>
              <a:t>Decision Tree Classification Task</a:t>
            </a:r>
          </a:p>
        </p:txBody>
      </p:sp>
      <p:graphicFrame>
        <p:nvGraphicFramePr>
          <p:cNvPr id="922627" name="Object 3"/>
          <p:cNvGraphicFramePr>
            <a:graphicFrameLocks noGrp="1" noChangeAspect="1"/>
          </p:cNvGraphicFramePr>
          <p:nvPr>
            <p:ph idx="1"/>
            <p:extLst>
              <p:ext uri="{D42A27DB-BD31-4B8C-83A1-F6EECF244321}">
                <p14:modId xmlns:p14="http://schemas.microsoft.com/office/powerpoint/2010/main" val="2369730797"/>
              </p:ext>
            </p:extLst>
          </p:nvPr>
        </p:nvGraphicFramePr>
        <p:xfrm>
          <a:off x="2617788" y="1600200"/>
          <a:ext cx="6951662" cy="5181600"/>
        </p:xfrm>
        <a:graphic>
          <a:graphicData uri="http://schemas.openxmlformats.org/presentationml/2006/ole">
            <mc:AlternateContent xmlns:mc="http://schemas.openxmlformats.org/markup-compatibility/2006">
              <mc:Choice xmlns:v="urn:schemas-microsoft-com:vml" Requires="v">
                <p:oleObj name="Visio" r:id="rId2" imgW="8424875" imgH="6279741" progId="Visio.Drawing.6">
                  <p:embed/>
                </p:oleObj>
              </mc:Choice>
              <mc:Fallback>
                <p:oleObj name="Visio" r:id="rId2" imgW="8424875" imgH="6279741" progId="Visio.Drawing.6">
                  <p:embed/>
                  <p:pic>
                    <p:nvPicPr>
                      <p:cNvPr id="922627"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788" y="1600200"/>
                        <a:ext cx="69516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628" name="Line 4"/>
          <p:cNvSpPr>
            <a:spLocks noChangeShapeType="1"/>
          </p:cNvSpPr>
          <p:nvPr/>
        </p:nvSpPr>
        <p:spPr bwMode="auto">
          <a:xfrm flipH="1">
            <a:off x="7924800" y="2819400"/>
            <a:ext cx="685800" cy="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29" name="Text Box 5"/>
          <p:cNvSpPr txBox="1">
            <a:spLocks noChangeArrowheads="1"/>
          </p:cNvSpPr>
          <p:nvPr/>
        </p:nvSpPr>
        <p:spPr bwMode="auto">
          <a:xfrm>
            <a:off x="8610600" y="4740276"/>
            <a:ext cx="121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Decision Tree</a:t>
            </a:r>
          </a:p>
        </p:txBody>
      </p:sp>
    </p:spTree>
    <p:extLst>
      <p:ext uri="{BB962C8B-B14F-4D97-AF65-F5344CB8AC3E}">
        <p14:creationId xmlns:p14="http://schemas.microsoft.com/office/powerpoint/2010/main" val="1476025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8" name="Rectangle 6"/>
          <p:cNvSpPr>
            <a:spLocks noGrp="1" noChangeArrowheads="1"/>
          </p:cNvSpPr>
          <p:nvPr>
            <p:ph type="title"/>
          </p:nvPr>
        </p:nvSpPr>
        <p:spPr/>
        <p:txBody>
          <a:bodyPr/>
          <a:lstStyle/>
          <a:p>
            <a:r>
              <a:rPr lang="en-US"/>
              <a:t>Tree Induction</a:t>
            </a:r>
          </a:p>
        </p:txBody>
      </p:sp>
      <p:sp>
        <p:nvSpPr>
          <p:cNvPr id="812039" name="Rectangle 7"/>
          <p:cNvSpPr>
            <a:spLocks noGrp="1" noChangeArrowheads="1"/>
          </p:cNvSpPr>
          <p:nvPr>
            <p:ph idx="1"/>
          </p:nvPr>
        </p:nvSpPr>
        <p:spPr/>
        <p:txBody>
          <a:bodyPr>
            <a:normAutofit fontScale="92500" lnSpcReduction="20000"/>
          </a:bodyPr>
          <a:lstStyle/>
          <a:p>
            <a:r>
              <a:rPr lang="en-US">
                <a:solidFill>
                  <a:srgbClr val="0070C0"/>
                </a:solidFill>
              </a:rPr>
              <a:t>Goal</a:t>
            </a:r>
            <a:r>
              <a:rPr lang="en-US">
                <a:solidFill>
                  <a:srgbClr val="002060"/>
                </a:solidFill>
              </a:rPr>
              <a:t>: Find the tree that has low classification error in the training data (</a:t>
            </a:r>
            <a:r>
              <a:rPr lang="en-US">
                <a:solidFill>
                  <a:schemeClr val="accent6">
                    <a:lumMod val="75000"/>
                  </a:schemeClr>
                </a:solidFill>
              </a:rPr>
              <a:t>training error</a:t>
            </a:r>
            <a:r>
              <a:rPr lang="en-US">
                <a:solidFill>
                  <a:srgbClr val="002060"/>
                </a:solidFill>
              </a:rPr>
              <a:t>)</a:t>
            </a:r>
          </a:p>
          <a:p>
            <a:endParaRPr lang="en-US">
              <a:solidFill>
                <a:srgbClr val="002060"/>
              </a:solidFill>
            </a:endParaRPr>
          </a:p>
          <a:p>
            <a:r>
              <a:rPr lang="en-US">
                <a:solidFill>
                  <a:srgbClr val="002060"/>
                </a:solidFill>
              </a:rPr>
              <a:t>Finding the </a:t>
            </a:r>
            <a:r>
              <a:rPr lang="en-US">
                <a:solidFill>
                  <a:srgbClr val="FF0000"/>
                </a:solidFill>
              </a:rPr>
              <a:t>best</a:t>
            </a:r>
            <a:r>
              <a:rPr lang="en-US">
                <a:solidFill>
                  <a:srgbClr val="002060"/>
                </a:solidFill>
              </a:rPr>
              <a:t> decision tree (lowest training error) is </a:t>
            </a:r>
            <a:r>
              <a:rPr lang="en-US">
                <a:solidFill>
                  <a:srgbClr val="FF0000"/>
                </a:solidFill>
              </a:rPr>
              <a:t>NP-hard</a:t>
            </a:r>
          </a:p>
          <a:p>
            <a:endParaRPr lang="en-US">
              <a:solidFill>
                <a:srgbClr val="0070C0"/>
              </a:solidFill>
            </a:endParaRPr>
          </a:p>
          <a:p>
            <a:r>
              <a:rPr lang="en-US">
                <a:solidFill>
                  <a:srgbClr val="0070C0"/>
                </a:solidFill>
              </a:rPr>
              <a:t>Greedy</a:t>
            </a:r>
            <a:r>
              <a:rPr lang="en-US"/>
              <a:t> strategy.</a:t>
            </a:r>
          </a:p>
          <a:p>
            <a:pPr lvl="1"/>
            <a:r>
              <a:rPr lang="en-US"/>
              <a:t>Split the records based on an attribute test that optimizes </a:t>
            </a:r>
            <a:r>
              <a:rPr lang="en-US">
                <a:solidFill>
                  <a:schemeClr val="accent6">
                    <a:lumMod val="75000"/>
                  </a:schemeClr>
                </a:solidFill>
              </a:rPr>
              <a:t>certain criterion</a:t>
            </a:r>
            <a:r>
              <a:rPr lang="en-US"/>
              <a:t>.</a:t>
            </a:r>
          </a:p>
          <a:p>
            <a:endParaRPr lang="en-US"/>
          </a:p>
          <a:p>
            <a:r>
              <a:rPr lang="en-US"/>
              <a:t>Many Algorithms:</a:t>
            </a:r>
          </a:p>
          <a:p>
            <a:pPr lvl="1"/>
            <a:r>
              <a:rPr lang="en-US"/>
              <a:t>Hunt’s Algorithm (one of the earliest)</a:t>
            </a:r>
          </a:p>
          <a:p>
            <a:pPr lvl="1"/>
            <a:r>
              <a:rPr lang="en-US"/>
              <a:t>CART</a:t>
            </a:r>
          </a:p>
          <a:p>
            <a:pPr lvl="1"/>
            <a:r>
              <a:rPr lang="en-US"/>
              <a:t>ID3, </a:t>
            </a:r>
            <a:r>
              <a:rPr lang="en-US" err="1"/>
              <a:t>C4.5</a:t>
            </a:r>
            <a:endParaRPr lang="en-US"/>
          </a:p>
          <a:p>
            <a:pPr lvl="1"/>
            <a:r>
              <a:rPr lang="en-US"/>
              <a:t>SLIQ,SPRINT</a:t>
            </a:r>
          </a:p>
        </p:txBody>
      </p:sp>
    </p:spTree>
    <p:extLst>
      <p:ext uri="{BB962C8B-B14F-4D97-AF65-F5344CB8AC3E}">
        <p14:creationId xmlns:p14="http://schemas.microsoft.com/office/powerpoint/2010/main" val="3903671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p:txBody>
          <a:bodyPr/>
          <a:lstStyle/>
          <a:p>
            <a:r>
              <a:rPr lang="en-US"/>
              <a:t>General Structure of Hunt’s Algorithm</a:t>
            </a:r>
          </a:p>
        </p:txBody>
      </p:sp>
      <mc:AlternateContent xmlns:mc="http://schemas.openxmlformats.org/markup-compatibility/2006" xmlns:a14="http://schemas.microsoft.com/office/drawing/2010/main">
        <mc:Choice Requires="a14">
          <p:sp>
            <p:nvSpPr>
              <p:cNvPr id="901123" name="Rectangle 3"/>
              <p:cNvSpPr>
                <a:spLocks noGrp="1" noChangeArrowheads="1"/>
              </p:cNvSpPr>
              <p:nvPr>
                <p:ph idx="1"/>
              </p:nvPr>
            </p:nvSpPr>
            <p:spPr>
              <a:xfrm>
                <a:off x="457201" y="1714500"/>
                <a:ext cx="7200899" cy="4648200"/>
              </a:xfrm>
            </p:spPr>
            <p:txBody>
              <a:bodyPr>
                <a:normAutofit fontScale="85000" lnSpcReduction="10000"/>
              </a:bodyPr>
              <a:lstStyle/>
              <a:p>
                <a:pPr>
                  <a:lnSpc>
                    <a:spcPct val="90000"/>
                  </a:lnSpc>
                </a:pPr>
                <a14:m>
                  <m:oMath xmlns:m="http://schemas.openxmlformats.org/officeDocument/2006/math">
                    <m:r>
                      <a:rPr lang="en-US" i="1" dirty="0" smtClean="0">
                        <a:solidFill>
                          <a:srgbClr val="0070C0"/>
                        </a:solidFill>
                        <a:latin typeface="Cambria Math"/>
                      </a:rPr>
                      <m:t>𝐷</m:t>
                    </m:r>
                    <m:r>
                      <a:rPr lang="en-US" i="1" baseline="-25000" dirty="0" err="1">
                        <a:solidFill>
                          <a:srgbClr val="0070C0"/>
                        </a:solidFill>
                        <a:latin typeface="Cambria Math"/>
                      </a:rPr>
                      <m:t>𝑡</m:t>
                    </m:r>
                    <m:r>
                      <a:rPr lang="en-US" i="1" dirty="0">
                        <a:solidFill>
                          <a:srgbClr val="0070C0"/>
                        </a:solidFill>
                        <a:latin typeface="Cambria Math"/>
                      </a:rPr>
                      <m:t> </m:t>
                    </m:r>
                    <m:r>
                      <a:rPr lang="en-US" b="0" i="0" dirty="0" smtClean="0">
                        <a:solidFill>
                          <a:srgbClr val="0070C0"/>
                        </a:solidFill>
                        <a:latin typeface="Cambria Math" panose="02040503050406030204" pitchFamily="18" charset="0"/>
                      </a:rPr>
                      <m:t>:</m:t>
                    </m:r>
                  </m:oMath>
                </a14:m>
                <a:r>
                  <a:rPr lang="en-US"/>
                  <a:t> the set of training records that reach a node </a:t>
                </a:r>
                <a14:m>
                  <m:oMath xmlns:m="http://schemas.openxmlformats.org/officeDocument/2006/math">
                    <m:r>
                      <a:rPr lang="en-US" i="1" dirty="0" smtClean="0">
                        <a:solidFill>
                          <a:srgbClr val="0070C0"/>
                        </a:solidFill>
                        <a:latin typeface="Cambria Math"/>
                      </a:rPr>
                      <m:t>𝑡</m:t>
                    </m:r>
                  </m:oMath>
                </a14:m>
                <a:endParaRPr lang="en-US">
                  <a:solidFill>
                    <a:srgbClr val="0070C0"/>
                  </a:solidFill>
                </a:endParaRPr>
              </a:p>
              <a:p>
                <a:pPr>
                  <a:lnSpc>
                    <a:spcPct val="90000"/>
                  </a:lnSpc>
                </a:pPr>
                <a:endParaRPr lang="en-US" sz="2400"/>
              </a:p>
              <a:p>
                <a:pPr>
                  <a:lnSpc>
                    <a:spcPct val="90000"/>
                  </a:lnSpc>
                </a:pPr>
                <a:r>
                  <a:rPr lang="en-US"/>
                  <a:t>General Procedure:</a:t>
                </a:r>
              </a:p>
              <a:p>
                <a:pPr lvl="1">
                  <a:lnSpc>
                    <a:spcPct val="90000"/>
                  </a:lnSpc>
                </a:pPr>
                <a:r>
                  <a:rPr lang="en-US"/>
                  <a:t>If </a:t>
                </a:r>
                <a14:m>
                  <m:oMath xmlns:m="http://schemas.openxmlformats.org/officeDocument/2006/math">
                    <m:r>
                      <a:rPr lang="en-US" i="1" dirty="0" smtClean="0">
                        <a:solidFill>
                          <a:srgbClr val="0070C0"/>
                        </a:solidFill>
                        <a:latin typeface="Cambria Math"/>
                      </a:rPr>
                      <m:t>𝐷</m:t>
                    </m:r>
                    <m:r>
                      <a:rPr lang="en-US" i="1" baseline="-25000" dirty="0" err="1">
                        <a:solidFill>
                          <a:srgbClr val="0070C0"/>
                        </a:solidFill>
                        <a:latin typeface="Cambria Math"/>
                      </a:rPr>
                      <m:t>𝑡</m:t>
                    </m:r>
                  </m:oMath>
                </a14:m>
                <a:r>
                  <a:rPr lang="en-US"/>
                  <a:t> contains records that belong the </a:t>
                </a:r>
                <a:r>
                  <a:rPr lang="en-US">
                    <a:solidFill>
                      <a:srgbClr val="FF0000"/>
                    </a:solidFill>
                  </a:rPr>
                  <a:t>same class </a:t>
                </a:r>
                <a14:m>
                  <m:oMath xmlns:m="http://schemas.openxmlformats.org/officeDocument/2006/math">
                    <m:r>
                      <a:rPr lang="en-US" i="1" dirty="0" smtClean="0">
                        <a:solidFill>
                          <a:srgbClr val="0070C0"/>
                        </a:solidFill>
                        <a:latin typeface="Cambria Math"/>
                      </a:rPr>
                      <m:t>𝑦</m:t>
                    </m:r>
                    <m:r>
                      <a:rPr lang="en-US" i="1" baseline="-25000" dirty="0" err="1">
                        <a:solidFill>
                          <a:srgbClr val="0070C0"/>
                        </a:solidFill>
                        <a:latin typeface="Cambria Math"/>
                      </a:rPr>
                      <m:t>𝑡</m:t>
                    </m:r>
                  </m:oMath>
                </a14:m>
                <a:r>
                  <a:rPr lang="en-US"/>
                  <a:t>, then </a:t>
                </a:r>
                <a14:m>
                  <m:oMath xmlns:m="http://schemas.openxmlformats.org/officeDocument/2006/math">
                    <m:r>
                      <a:rPr lang="en-US" i="1" dirty="0" smtClean="0">
                        <a:solidFill>
                          <a:srgbClr val="0070C0"/>
                        </a:solidFill>
                        <a:latin typeface="Cambria Math"/>
                      </a:rPr>
                      <m:t>𝑡</m:t>
                    </m:r>
                  </m:oMath>
                </a14:m>
                <a:r>
                  <a:rPr lang="en-US"/>
                  <a:t> is a leaf node labeled as </a:t>
                </a:r>
                <a14:m>
                  <m:oMath xmlns:m="http://schemas.openxmlformats.org/officeDocument/2006/math">
                    <m:r>
                      <a:rPr lang="en-US" i="1" dirty="0" smtClean="0">
                        <a:solidFill>
                          <a:srgbClr val="0070C0"/>
                        </a:solidFill>
                        <a:latin typeface="Cambria Math"/>
                      </a:rPr>
                      <m:t>𝑦</m:t>
                    </m:r>
                    <m:r>
                      <a:rPr lang="en-US" i="1" baseline="-25000" dirty="0" err="1" smtClean="0">
                        <a:solidFill>
                          <a:srgbClr val="0070C0"/>
                        </a:solidFill>
                        <a:latin typeface="Cambria Math"/>
                      </a:rPr>
                      <m:t>𝑡</m:t>
                    </m:r>
                  </m:oMath>
                </a14:m>
                <a:r>
                  <a:rPr lang="en-US" baseline="-25000">
                    <a:solidFill>
                      <a:srgbClr val="0070C0"/>
                    </a:solidFill>
                  </a:rPr>
                  <a:t> </a:t>
                </a:r>
              </a:p>
              <a:p>
                <a:pPr lvl="1">
                  <a:lnSpc>
                    <a:spcPct val="90000"/>
                  </a:lnSpc>
                </a:pPr>
                <a:r>
                  <a:rPr lang="en-US"/>
                  <a:t>If </a:t>
                </a:r>
                <a14:m>
                  <m:oMath xmlns:m="http://schemas.openxmlformats.org/officeDocument/2006/math">
                    <m:r>
                      <a:rPr lang="en-US" i="1" dirty="0" smtClean="0">
                        <a:solidFill>
                          <a:srgbClr val="0070C0"/>
                        </a:solidFill>
                        <a:latin typeface="Cambria Math"/>
                      </a:rPr>
                      <m:t>𝐷</m:t>
                    </m:r>
                    <m:r>
                      <a:rPr lang="en-US" i="1" baseline="-25000" dirty="0" err="1" smtClean="0">
                        <a:solidFill>
                          <a:srgbClr val="0070C0"/>
                        </a:solidFill>
                        <a:latin typeface="Cambria Math"/>
                      </a:rPr>
                      <m:t>𝑡</m:t>
                    </m:r>
                  </m:oMath>
                </a14:m>
                <a:r>
                  <a:rPr lang="en-US"/>
                  <a:t> contains records with the </a:t>
                </a:r>
                <a:r>
                  <a:rPr lang="en-US">
                    <a:solidFill>
                      <a:srgbClr val="FF0000"/>
                    </a:solidFill>
                  </a:rPr>
                  <a:t>same attribute values</a:t>
                </a:r>
                <a:r>
                  <a:rPr lang="en-US"/>
                  <a:t>, then </a:t>
                </a:r>
                <a14:m>
                  <m:oMath xmlns:m="http://schemas.openxmlformats.org/officeDocument/2006/math">
                    <m:r>
                      <a:rPr lang="en-US" i="1" dirty="0" smtClean="0">
                        <a:solidFill>
                          <a:srgbClr val="0070C0"/>
                        </a:solidFill>
                        <a:latin typeface="Cambria Math"/>
                      </a:rPr>
                      <m:t>𝑡</m:t>
                    </m:r>
                  </m:oMath>
                </a14:m>
                <a:r>
                  <a:rPr lang="en-US"/>
                  <a:t> is a leaf node labeled with the </a:t>
                </a:r>
                <a:r>
                  <a:rPr lang="en-US">
                    <a:solidFill>
                      <a:schemeClr val="accent6">
                        <a:lumMod val="75000"/>
                      </a:schemeClr>
                    </a:solidFill>
                  </a:rPr>
                  <a:t>majority</a:t>
                </a:r>
                <a:r>
                  <a:rPr lang="en-US"/>
                  <a:t> </a:t>
                </a:r>
                <a:r>
                  <a:rPr lang="en-US">
                    <a:solidFill>
                      <a:schemeClr val="accent6">
                        <a:lumMod val="75000"/>
                      </a:schemeClr>
                    </a:solidFill>
                  </a:rPr>
                  <a:t>class </a:t>
                </a:r>
                <a14:m>
                  <m:oMath xmlns:m="http://schemas.openxmlformats.org/officeDocument/2006/math">
                    <m:r>
                      <a:rPr lang="en-US" i="1" dirty="0" smtClean="0">
                        <a:solidFill>
                          <a:srgbClr val="0070C0"/>
                        </a:solidFill>
                        <a:latin typeface="Cambria Math"/>
                      </a:rPr>
                      <m:t>𝑦</m:t>
                    </m:r>
                    <m:r>
                      <a:rPr lang="en-US" i="1" baseline="-25000" dirty="0" err="1">
                        <a:solidFill>
                          <a:srgbClr val="0070C0"/>
                        </a:solidFill>
                        <a:latin typeface="Cambria Math"/>
                      </a:rPr>
                      <m:t>𝑡</m:t>
                    </m:r>
                  </m:oMath>
                </a14:m>
                <a:endParaRPr lang="en-US">
                  <a:solidFill>
                    <a:schemeClr val="accent6">
                      <a:lumMod val="75000"/>
                    </a:schemeClr>
                  </a:solidFill>
                </a:endParaRPr>
              </a:p>
              <a:p>
                <a:pPr lvl="1">
                  <a:lnSpc>
                    <a:spcPct val="90000"/>
                  </a:lnSpc>
                </a:pPr>
                <a:r>
                  <a:rPr lang="en-US"/>
                  <a:t>If </a:t>
                </a:r>
                <a14:m>
                  <m:oMath xmlns:m="http://schemas.openxmlformats.org/officeDocument/2006/math">
                    <m:r>
                      <a:rPr lang="en-US" i="1" dirty="0" smtClean="0">
                        <a:solidFill>
                          <a:srgbClr val="0070C0"/>
                        </a:solidFill>
                        <a:latin typeface="Cambria Math"/>
                      </a:rPr>
                      <m:t>𝐷</m:t>
                    </m:r>
                    <m:r>
                      <a:rPr lang="en-US" i="1" baseline="-25000" dirty="0" err="1">
                        <a:solidFill>
                          <a:srgbClr val="0070C0"/>
                        </a:solidFill>
                        <a:latin typeface="Cambria Math"/>
                      </a:rPr>
                      <m:t>𝑡</m:t>
                    </m:r>
                  </m:oMath>
                </a14:m>
                <a:r>
                  <a:rPr lang="en-US"/>
                  <a:t> is an </a:t>
                </a:r>
                <a:r>
                  <a:rPr lang="en-US">
                    <a:solidFill>
                      <a:srgbClr val="FF0000"/>
                    </a:solidFill>
                  </a:rPr>
                  <a:t>empty set</a:t>
                </a:r>
                <a:r>
                  <a:rPr lang="en-US"/>
                  <a:t>, then </a:t>
                </a:r>
                <a14:m>
                  <m:oMath xmlns:m="http://schemas.openxmlformats.org/officeDocument/2006/math">
                    <m:r>
                      <a:rPr lang="en-US" i="1" dirty="0" smtClean="0">
                        <a:solidFill>
                          <a:srgbClr val="0070C0"/>
                        </a:solidFill>
                        <a:latin typeface="Cambria Math"/>
                      </a:rPr>
                      <m:t>𝑡</m:t>
                    </m:r>
                  </m:oMath>
                </a14:m>
                <a:r>
                  <a:rPr lang="en-US"/>
                  <a:t> is a leaf node labeled by the </a:t>
                </a:r>
                <a:r>
                  <a:rPr lang="en-US">
                    <a:solidFill>
                      <a:schemeClr val="accent6">
                        <a:lumMod val="75000"/>
                      </a:schemeClr>
                    </a:solidFill>
                  </a:rPr>
                  <a:t>default class</a:t>
                </a:r>
                <a:r>
                  <a:rPr lang="en-US"/>
                  <a:t>, </a:t>
                </a:r>
                <a14:m>
                  <m:oMath xmlns:m="http://schemas.openxmlformats.org/officeDocument/2006/math">
                    <m:r>
                      <a:rPr lang="en-US" i="1" dirty="0" smtClean="0">
                        <a:solidFill>
                          <a:srgbClr val="0070C0"/>
                        </a:solidFill>
                        <a:latin typeface="Cambria Math"/>
                      </a:rPr>
                      <m:t>𝑦</m:t>
                    </m:r>
                    <m:r>
                      <a:rPr lang="en-US" i="1" baseline="-25000" dirty="0" err="1">
                        <a:solidFill>
                          <a:srgbClr val="0070C0"/>
                        </a:solidFill>
                        <a:latin typeface="Cambria Math"/>
                      </a:rPr>
                      <m:t>𝑑</m:t>
                    </m:r>
                  </m:oMath>
                </a14:m>
                <a:endParaRPr lang="en-US" baseline="-25000">
                  <a:solidFill>
                    <a:srgbClr val="0070C0"/>
                  </a:solidFill>
                </a:endParaRPr>
              </a:p>
              <a:p>
                <a:pPr lvl="1">
                  <a:lnSpc>
                    <a:spcPct val="90000"/>
                  </a:lnSpc>
                </a:pPr>
                <a:r>
                  <a:rPr lang="en-US"/>
                  <a:t>If </a:t>
                </a:r>
                <a14:m>
                  <m:oMath xmlns:m="http://schemas.openxmlformats.org/officeDocument/2006/math">
                    <m:r>
                      <a:rPr lang="en-US" i="1" dirty="0" smtClean="0">
                        <a:solidFill>
                          <a:srgbClr val="0070C0"/>
                        </a:solidFill>
                        <a:latin typeface="Cambria Math"/>
                      </a:rPr>
                      <m:t>𝐷</m:t>
                    </m:r>
                    <m:r>
                      <a:rPr lang="en-US" i="1" baseline="-25000" dirty="0" err="1">
                        <a:solidFill>
                          <a:srgbClr val="0070C0"/>
                        </a:solidFill>
                        <a:latin typeface="Cambria Math"/>
                      </a:rPr>
                      <m:t>𝑡</m:t>
                    </m:r>
                  </m:oMath>
                </a14:m>
                <a:r>
                  <a:rPr lang="en-US"/>
                  <a:t> contains records that belong to </a:t>
                </a:r>
                <a:r>
                  <a:rPr lang="en-US">
                    <a:solidFill>
                      <a:srgbClr val="FF0000"/>
                    </a:solidFill>
                  </a:rPr>
                  <a:t>more than one class</a:t>
                </a:r>
                <a:r>
                  <a:rPr lang="en-US"/>
                  <a:t>, use an attribute test to </a:t>
                </a:r>
                <a:r>
                  <a:rPr lang="en-US">
                    <a:solidFill>
                      <a:schemeClr val="accent6">
                        <a:lumMod val="75000"/>
                      </a:schemeClr>
                    </a:solidFill>
                  </a:rPr>
                  <a:t>split</a:t>
                </a:r>
                <a:r>
                  <a:rPr lang="en-US"/>
                  <a:t> the data into smaller subsets. </a:t>
                </a:r>
              </a:p>
              <a:p>
                <a:pPr>
                  <a:lnSpc>
                    <a:spcPct val="90000"/>
                  </a:lnSpc>
                </a:pPr>
                <a:endParaRPr lang="en-US"/>
              </a:p>
              <a:p>
                <a:pPr>
                  <a:lnSpc>
                    <a:spcPct val="90000"/>
                  </a:lnSpc>
                </a:pPr>
                <a:r>
                  <a:rPr lang="en-US"/>
                  <a:t>Recursively apply the procedure to each subset.</a:t>
                </a:r>
              </a:p>
            </p:txBody>
          </p:sp>
        </mc:Choice>
        <mc:Fallback xmlns="">
          <p:sp>
            <p:nvSpPr>
              <p:cNvPr id="901123" name="Rectangle 3"/>
              <p:cNvSpPr>
                <a:spLocks noGrp="1" noRot="1" noChangeAspect="1" noMove="1" noResize="1" noEditPoints="1" noAdjustHandles="1" noChangeArrowheads="1" noChangeShapeType="1" noTextEdit="1"/>
              </p:cNvSpPr>
              <p:nvPr>
                <p:ph idx="1"/>
              </p:nvPr>
            </p:nvSpPr>
            <p:spPr>
              <a:xfrm>
                <a:off x="457201" y="1714500"/>
                <a:ext cx="7200899" cy="4648200"/>
              </a:xfrm>
              <a:blipFill>
                <a:blip r:embed="rId3"/>
                <a:stretch>
                  <a:fillRect l="-762" t="-2490" r="-339"/>
                </a:stretch>
              </a:blipFill>
            </p:spPr>
            <p:txBody>
              <a:bodyPr/>
              <a:lstStyle/>
              <a:p>
                <a:r>
                  <a:rPr lang="en-US">
                    <a:noFill/>
                  </a:rPr>
                  <a:t> </a:t>
                </a:r>
              </a:p>
            </p:txBody>
          </p:sp>
        </mc:Fallback>
      </mc:AlternateContent>
      <p:graphicFrame>
        <p:nvGraphicFramePr>
          <p:cNvPr id="901125" name="Object 5"/>
          <p:cNvGraphicFramePr>
            <a:graphicFrameLocks noChangeAspect="1"/>
          </p:cNvGraphicFramePr>
          <p:nvPr>
            <p:extLst>
              <p:ext uri="{D42A27DB-BD31-4B8C-83A1-F6EECF244321}">
                <p14:modId xmlns:p14="http://schemas.microsoft.com/office/powerpoint/2010/main" val="788586004"/>
              </p:ext>
            </p:extLst>
          </p:nvPr>
        </p:nvGraphicFramePr>
        <p:xfrm>
          <a:off x="8305800" y="1722436"/>
          <a:ext cx="3021012" cy="3124200"/>
        </p:xfrm>
        <a:graphic>
          <a:graphicData uri="http://schemas.openxmlformats.org/presentationml/2006/ole">
            <mc:AlternateContent xmlns:mc="http://schemas.openxmlformats.org/markup-compatibility/2006">
              <mc:Choice xmlns:v="urn:schemas-microsoft-com:vml" Requires="v">
                <p:oleObj name="Document" r:id="rId4" imgW="5415994" imgH="5778378" progId="Word.Document.8">
                  <p:embed/>
                </p:oleObj>
              </mc:Choice>
              <mc:Fallback>
                <p:oleObj name="Document" r:id="rId4" imgW="5415994" imgH="5778378" progId="Word.Document.8">
                  <p:embed/>
                  <p:pic>
                    <p:nvPicPr>
                      <p:cNvPr id="90112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1722436"/>
                        <a:ext cx="3021012"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1131" name="Oval 11"/>
          <p:cNvSpPr>
            <a:spLocks noChangeArrowheads="1"/>
          </p:cNvSpPr>
          <p:nvPr/>
        </p:nvSpPr>
        <p:spPr bwMode="auto">
          <a:xfrm>
            <a:off x="9067800" y="5349326"/>
            <a:ext cx="1447800" cy="762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32" name="Line 12"/>
          <p:cNvSpPr>
            <a:spLocks noChangeShapeType="1"/>
          </p:cNvSpPr>
          <p:nvPr/>
        </p:nvSpPr>
        <p:spPr bwMode="auto">
          <a:xfrm flipH="1">
            <a:off x="8648700" y="6124774"/>
            <a:ext cx="9906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33" name="Line 13"/>
          <p:cNvSpPr>
            <a:spLocks noChangeShapeType="1"/>
          </p:cNvSpPr>
          <p:nvPr/>
        </p:nvSpPr>
        <p:spPr bwMode="auto">
          <a:xfrm>
            <a:off x="9791700" y="6124774"/>
            <a:ext cx="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34" name="Line 14"/>
          <p:cNvSpPr>
            <a:spLocks noChangeShapeType="1"/>
          </p:cNvSpPr>
          <p:nvPr/>
        </p:nvSpPr>
        <p:spPr bwMode="auto">
          <a:xfrm>
            <a:off x="9944100" y="6124774"/>
            <a:ext cx="9906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35" name="Line 15"/>
          <p:cNvSpPr>
            <a:spLocks noChangeShapeType="1"/>
          </p:cNvSpPr>
          <p:nvPr/>
        </p:nvSpPr>
        <p:spPr bwMode="auto">
          <a:xfrm flipH="1">
            <a:off x="9639300" y="5027811"/>
            <a:ext cx="304800" cy="3349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901136" name="Text Box 16"/>
              <p:cNvSpPr txBox="1">
                <a:spLocks noChangeArrowheads="1"/>
              </p:cNvSpPr>
              <p:nvPr/>
            </p:nvSpPr>
            <p:spPr bwMode="auto">
              <a:xfrm>
                <a:off x="9867900" y="4829375"/>
                <a:ext cx="609600" cy="39687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50000"/>
                  </a:spcBef>
                </a:pPr>
                <a14:m>
                  <m:oMathPara xmlns:m="http://schemas.openxmlformats.org/officeDocument/2006/math">
                    <m:oMathParaPr>
                      <m:jc m:val="centerGroup"/>
                    </m:oMathParaPr>
                    <m:oMath xmlns:m="http://schemas.openxmlformats.org/officeDocument/2006/math">
                      <m:r>
                        <a:rPr lang="en-US" sz="2000" i="1" dirty="0">
                          <a:solidFill>
                            <a:srgbClr val="0070C0"/>
                          </a:solidFill>
                          <a:latin typeface="Cambria Math"/>
                        </a:rPr>
                        <m:t>𝐷</m:t>
                      </m:r>
                      <m:r>
                        <a:rPr lang="en-US" sz="2000" i="1" baseline="-25000" dirty="0" err="1">
                          <a:solidFill>
                            <a:srgbClr val="0070C0"/>
                          </a:solidFill>
                          <a:latin typeface="Cambria Math"/>
                        </a:rPr>
                        <m:t>𝑡</m:t>
                      </m:r>
                    </m:oMath>
                  </m:oMathPara>
                </a14:m>
                <a:endParaRPr lang="en-US" sz="2000" baseline="-25000">
                  <a:solidFill>
                    <a:srgbClr val="0070C0"/>
                  </a:solidFill>
                </a:endParaRPr>
              </a:p>
            </p:txBody>
          </p:sp>
        </mc:Choice>
        <mc:Fallback xmlns="">
          <p:sp>
            <p:nvSpPr>
              <p:cNvPr id="901136" name="Text Box 16"/>
              <p:cNvSpPr txBox="1">
                <a:spLocks noRot="1" noChangeAspect="1" noMove="1" noResize="1" noEditPoints="1" noAdjustHandles="1" noChangeArrowheads="1" noChangeShapeType="1" noTextEdit="1"/>
              </p:cNvSpPr>
              <p:nvPr/>
            </p:nvSpPr>
            <p:spPr bwMode="auto">
              <a:xfrm>
                <a:off x="9867900" y="4829375"/>
                <a:ext cx="609600" cy="396875"/>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01137" name="Text Box 17"/>
          <p:cNvSpPr txBox="1">
            <a:spLocks noChangeArrowheads="1"/>
          </p:cNvSpPr>
          <p:nvPr/>
        </p:nvSpPr>
        <p:spPr bwMode="auto">
          <a:xfrm>
            <a:off x="9486900" y="5515174"/>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a:t>
            </a:r>
          </a:p>
        </p:txBody>
      </p:sp>
    </p:spTree>
    <p:extLst>
      <p:ext uri="{BB962C8B-B14F-4D97-AF65-F5344CB8AC3E}">
        <p14:creationId xmlns:p14="http://schemas.microsoft.com/office/powerpoint/2010/main" val="4061924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p:txBody>
          <a:bodyPr/>
          <a:lstStyle/>
          <a:p>
            <a:r>
              <a:rPr lang="en-US"/>
              <a:t>Hunt’s Algorithm</a:t>
            </a:r>
          </a:p>
        </p:txBody>
      </p:sp>
      <p:sp>
        <p:nvSpPr>
          <p:cNvPr id="900099" name="Rectangle 3"/>
          <p:cNvSpPr>
            <a:spLocks noChangeArrowheads="1"/>
          </p:cNvSpPr>
          <p:nvPr/>
        </p:nvSpPr>
        <p:spPr bwMode="auto">
          <a:xfrm>
            <a:off x="2008188" y="1811337"/>
            <a:ext cx="576263" cy="414338"/>
          </a:xfrm>
          <a:prstGeom prst="rect">
            <a:avLst/>
          </a:prstGeom>
          <a:solidFill>
            <a:srgbClr val="FFFFFF"/>
          </a:solidFill>
          <a:ln w="254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Don’t </a:t>
            </a:r>
          </a:p>
          <a:p>
            <a:pPr algn="ctr"/>
            <a:r>
              <a:rPr lang="en-US">
                <a:latin typeface="Times New Roman" charset="0"/>
              </a:rPr>
              <a:t>Cheat</a:t>
            </a:r>
            <a:endParaRPr lang="en-US" sz="2400">
              <a:latin typeface="Times New Roman" charset="0"/>
            </a:endParaRPr>
          </a:p>
        </p:txBody>
      </p:sp>
      <p:grpSp>
        <p:nvGrpSpPr>
          <p:cNvPr id="900100" name="Group 4"/>
          <p:cNvGrpSpPr>
            <a:grpSpLocks/>
          </p:cNvGrpSpPr>
          <p:nvPr/>
        </p:nvGrpSpPr>
        <p:grpSpPr bwMode="auto">
          <a:xfrm>
            <a:off x="2693988" y="1506538"/>
            <a:ext cx="2168525" cy="1262063"/>
            <a:chOff x="624" y="720"/>
            <a:chExt cx="1366" cy="795"/>
          </a:xfrm>
        </p:grpSpPr>
        <p:grpSp>
          <p:nvGrpSpPr>
            <p:cNvPr id="900101" name="Group 5"/>
            <p:cNvGrpSpPr>
              <a:grpSpLocks/>
            </p:cNvGrpSpPr>
            <p:nvPr/>
          </p:nvGrpSpPr>
          <p:grpSpPr bwMode="auto">
            <a:xfrm>
              <a:off x="864" y="720"/>
              <a:ext cx="1126" cy="795"/>
              <a:chOff x="480" y="2640"/>
              <a:chExt cx="1126" cy="795"/>
            </a:xfrm>
          </p:grpSpPr>
          <p:sp>
            <p:nvSpPr>
              <p:cNvPr id="900102" name="Oval 6"/>
              <p:cNvSpPr>
                <a:spLocks noChangeArrowheads="1"/>
              </p:cNvSpPr>
              <p:nvPr/>
            </p:nvSpPr>
            <p:spPr bwMode="auto">
              <a:xfrm>
                <a:off x="807" y="2640"/>
                <a:ext cx="436" cy="272"/>
              </a:xfrm>
              <a:prstGeom prst="ellipse">
                <a:avLst/>
              </a:prstGeom>
              <a:solidFill>
                <a:srgbClr val="FFFFFF"/>
              </a:solidFill>
              <a:ln w="254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rgbClr val="0033CC"/>
                    </a:solidFill>
                    <a:latin typeface="Times New Roman" charset="0"/>
                  </a:rPr>
                  <a:t>Refund</a:t>
                </a:r>
                <a:endParaRPr lang="en-US" sz="1600">
                  <a:latin typeface="Times New Roman" charset="0"/>
                </a:endParaRPr>
              </a:p>
            </p:txBody>
          </p:sp>
          <p:sp>
            <p:nvSpPr>
              <p:cNvPr id="900103" name="Line 7"/>
              <p:cNvSpPr>
                <a:spLocks noChangeShapeType="1"/>
              </p:cNvSpPr>
              <p:nvPr/>
            </p:nvSpPr>
            <p:spPr bwMode="auto">
              <a:xfrm flipH="1">
                <a:off x="661" y="2912"/>
                <a:ext cx="364" cy="224"/>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04" name="Line 8"/>
              <p:cNvSpPr>
                <a:spLocks noChangeShapeType="1"/>
              </p:cNvSpPr>
              <p:nvPr/>
            </p:nvSpPr>
            <p:spPr bwMode="auto">
              <a:xfrm>
                <a:off x="1025" y="2912"/>
                <a:ext cx="363" cy="224"/>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05" name="Rectangle 9"/>
              <p:cNvSpPr>
                <a:spLocks noChangeArrowheads="1"/>
              </p:cNvSpPr>
              <p:nvPr/>
            </p:nvSpPr>
            <p:spPr bwMode="auto">
              <a:xfrm>
                <a:off x="480" y="3136"/>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Don’t </a:t>
                </a:r>
              </a:p>
              <a:p>
                <a:pPr algn="ctr"/>
                <a:r>
                  <a:rPr lang="en-US">
                    <a:latin typeface="Times New Roman" charset="0"/>
                  </a:rPr>
                  <a:t>Cheat</a:t>
                </a:r>
              </a:p>
            </p:txBody>
          </p:sp>
          <p:sp>
            <p:nvSpPr>
              <p:cNvPr id="900106" name="Rectangle 10"/>
              <p:cNvSpPr>
                <a:spLocks noChangeArrowheads="1"/>
              </p:cNvSpPr>
              <p:nvPr/>
            </p:nvSpPr>
            <p:spPr bwMode="auto">
              <a:xfrm>
                <a:off x="1243" y="3136"/>
                <a:ext cx="363" cy="261"/>
              </a:xfrm>
              <a:prstGeom prst="rect">
                <a:avLst/>
              </a:prstGeom>
              <a:solidFill>
                <a:srgbClr val="FFFFFF"/>
              </a:solidFill>
              <a:ln w="254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Don’t </a:t>
                </a:r>
              </a:p>
              <a:p>
                <a:pPr algn="ctr"/>
                <a:r>
                  <a:rPr lang="en-US">
                    <a:latin typeface="Times New Roman" charset="0"/>
                  </a:rPr>
                  <a:t>Cheat</a:t>
                </a:r>
                <a:endParaRPr lang="en-US" sz="2400">
                  <a:latin typeface="Times New Roman" charset="0"/>
                </a:endParaRPr>
              </a:p>
            </p:txBody>
          </p:sp>
          <p:sp>
            <p:nvSpPr>
              <p:cNvPr id="900107" name="Text Box 11"/>
              <p:cNvSpPr txBox="1">
                <a:spLocks noChangeArrowheads="1"/>
              </p:cNvSpPr>
              <p:nvPr/>
            </p:nvSpPr>
            <p:spPr bwMode="auto">
              <a:xfrm>
                <a:off x="549" y="2849"/>
                <a:ext cx="353"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066FF"/>
                    </a:solidFill>
                  </a:rPr>
                  <a:t>Yes</a:t>
                </a:r>
                <a:endParaRPr lang="en-US">
                  <a:latin typeface="Times New Roman" charset="0"/>
                </a:endParaRPr>
              </a:p>
            </p:txBody>
          </p:sp>
          <p:sp>
            <p:nvSpPr>
              <p:cNvPr id="900108" name="Text Box 12"/>
              <p:cNvSpPr txBox="1">
                <a:spLocks noChangeArrowheads="1"/>
              </p:cNvSpPr>
              <p:nvPr/>
            </p:nvSpPr>
            <p:spPr bwMode="auto">
              <a:xfrm>
                <a:off x="1241" y="2849"/>
                <a:ext cx="302"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066FF"/>
                    </a:solidFill>
                  </a:rPr>
                  <a:t>No</a:t>
                </a:r>
                <a:endParaRPr lang="en-US" sz="2400">
                  <a:latin typeface="Times New Roman" charset="0"/>
                </a:endParaRPr>
              </a:p>
            </p:txBody>
          </p:sp>
        </p:grpSp>
        <p:sp>
          <p:nvSpPr>
            <p:cNvPr id="900109" name="Line 13"/>
            <p:cNvSpPr>
              <a:spLocks noChangeShapeType="1"/>
            </p:cNvSpPr>
            <p:nvPr/>
          </p:nvSpPr>
          <p:spPr bwMode="auto">
            <a:xfrm flipV="1">
              <a:off x="624" y="1056"/>
              <a:ext cx="240" cy="0"/>
            </a:xfrm>
            <a:prstGeom prst="line">
              <a:avLst/>
            </a:prstGeom>
            <a:noFill/>
            <a:ln w="76200" cmpd="tri">
              <a:solidFill>
                <a:srgbClr val="CC33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00110" name="Group 14"/>
          <p:cNvGrpSpPr>
            <a:grpSpLocks/>
          </p:cNvGrpSpPr>
          <p:nvPr/>
        </p:nvGrpSpPr>
        <p:grpSpPr bwMode="auto">
          <a:xfrm>
            <a:off x="4370388" y="3411538"/>
            <a:ext cx="3395663" cy="3294063"/>
            <a:chOff x="1536" y="1920"/>
            <a:chExt cx="2139" cy="2075"/>
          </a:xfrm>
        </p:grpSpPr>
        <p:grpSp>
          <p:nvGrpSpPr>
            <p:cNvPr id="900111" name="Group 15"/>
            <p:cNvGrpSpPr>
              <a:grpSpLocks/>
            </p:cNvGrpSpPr>
            <p:nvPr/>
          </p:nvGrpSpPr>
          <p:grpSpPr bwMode="auto">
            <a:xfrm>
              <a:off x="1782" y="1920"/>
              <a:ext cx="1893" cy="2075"/>
              <a:chOff x="3798" y="1824"/>
              <a:chExt cx="1893" cy="2075"/>
            </a:xfrm>
          </p:grpSpPr>
          <p:sp>
            <p:nvSpPr>
              <p:cNvPr id="900112" name="Oval 16"/>
              <p:cNvSpPr>
                <a:spLocks noChangeArrowheads="1"/>
              </p:cNvSpPr>
              <p:nvPr/>
            </p:nvSpPr>
            <p:spPr bwMode="auto">
              <a:xfrm>
                <a:off x="4311" y="1824"/>
                <a:ext cx="437" cy="283"/>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latin typeface="Times New Roman" charset="0"/>
                  </a:rPr>
                  <a:t>Refund</a:t>
                </a:r>
                <a:endParaRPr lang="en-US">
                  <a:latin typeface="Times New Roman" charset="0"/>
                </a:endParaRPr>
              </a:p>
            </p:txBody>
          </p:sp>
          <p:sp>
            <p:nvSpPr>
              <p:cNvPr id="900113" name="Line 17"/>
              <p:cNvSpPr>
                <a:spLocks noChangeShapeType="1"/>
              </p:cNvSpPr>
              <p:nvPr/>
            </p:nvSpPr>
            <p:spPr bwMode="auto">
              <a:xfrm flipH="1">
                <a:off x="4166" y="2107"/>
                <a:ext cx="364"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14" name="Line 18"/>
              <p:cNvSpPr>
                <a:spLocks noChangeShapeType="1"/>
              </p:cNvSpPr>
              <p:nvPr/>
            </p:nvSpPr>
            <p:spPr bwMode="auto">
              <a:xfrm>
                <a:off x="4530" y="2107"/>
                <a:ext cx="363"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15" name="Rectangle 19"/>
              <p:cNvSpPr>
                <a:spLocks noChangeArrowheads="1"/>
              </p:cNvSpPr>
              <p:nvPr/>
            </p:nvSpPr>
            <p:spPr bwMode="auto">
              <a:xfrm>
                <a:off x="3984" y="2331"/>
                <a:ext cx="364" cy="298"/>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Don’t </a:t>
                </a:r>
              </a:p>
              <a:p>
                <a:pPr algn="ctr"/>
                <a:r>
                  <a:rPr lang="en-US">
                    <a:latin typeface="Times New Roman" charset="0"/>
                  </a:rPr>
                  <a:t>Cheat</a:t>
                </a:r>
                <a:endParaRPr lang="en-US" sz="2400">
                  <a:latin typeface="Times New Roman" charset="0"/>
                </a:endParaRPr>
              </a:p>
            </p:txBody>
          </p:sp>
          <p:sp>
            <p:nvSpPr>
              <p:cNvPr id="900116" name="Text Box 20"/>
              <p:cNvSpPr txBox="1">
                <a:spLocks noChangeArrowheads="1"/>
              </p:cNvSpPr>
              <p:nvPr/>
            </p:nvSpPr>
            <p:spPr bwMode="auto">
              <a:xfrm>
                <a:off x="4053" y="2042"/>
                <a:ext cx="353"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Yes</a:t>
                </a:r>
                <a:endParaRPr lang="en-US" sz="2400">
                  <a:latin typeface="Times New Roman" charset="0"/>
                </a:endParaRPr>
              </a:p>
            </p:txBody>
          </p:sp>
          <p:sp>
            <p:nvSpPr>
              <p:cNvPr id="900117" name="Text Box 21"/>
              <p:cNvSpPr txBox="1">
                <a:spLocks noChangeArrowheads="1"/>
              </p:cNvSpPr>
              <p:nvPr/>
            </p:nvSpPr>
            <p:spPr bwMode="auto">
              <a:xfrm>
                <a:off x="4746" y="2042"/>
                <a:ext cx="302"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No</a:t>
                </a:r>
                <a:endParaRPr lang="en-US" sz="2400">
                  <a:latin typeface="Times New Roman" charset="0"/>
                </a:endParaRPr>
              </a:p>
            </p:txBody>
          </p:sp>
          <p:sp>
            <p:nvSpPr>
              <p:cNvPr id="900118" name="Oval 22"/>
              <p:cNvSpPr>
                <a:spLocks noChangeArrowheads="1"/>
              </p:cNvSpPr>
              <p:nvPr/>
            </p:nvSpPr>
            <p:spPr bwMode="auto">
              <a:xfrm>
                <a:off x="4639" y="2331"/>
                <a:ext cx="545" cy="373"/>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latin typeface="Times New Roman" charset="0"/>
                  </a:rPr>
                  <a:t>Marital</a:t>
                </a:r>
              </a:p>
              <a:p>
                <a:pPr algn="ctr"/>
                <a:r>
                  <a:rPr lang="en-US" sz="1600">
                    <a:latin typeface="Times New Roman" charset="0"/>
                  </a:rPr>
                  <a:t>Status</a:t>
                </a:r>
                <a:endParaRPr lang="en-US">
                  <a:latin typeface="Times New Roman" charset="0"/>
                </a:endParaRPr>
              </a:p>
            </p:txBody>
          </p:sp>
          <p:sp>
            <p:nvSpPr>
              <p:cNvPr id="900119" name="Line 23"/>
              <p:cNvSpPr>
                <a:spLocks noChangeShapeType="1"/>
              </p:cNvSpPr>
              <p:nvPr/>
            </p:nvSpPr>
            <p:spPr bwMode="auto">
              <a:xfrm flipH="1">
                <a:off x="4464" y="2704"/>
                <a:ext cx="465"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20" name="Line 24"/>
              <p:cNvSpPr>
                <a:spLocks noChangeShapeType="1"/>
              </p:cNvSpPr>
              <p:nvPr/>
            </p:nvSpPr>
            <p:spPr bwMode="auto">
              <a:xfrm>
                <a:off x="4929" y="2704"/>
                <a:ext cx="400" cy="2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21" name="Rectangle 25"/>
              <p:cNvSpPr>
                <a:spLocks noChangeArrowheads="1"/>
              </p:cNvSpPr>
              <p:nvPr/>
            </p:nvSpPr>
            <p:spPr bwMode="auto">
              <a:xfrm>
                <a:off x="5148" y="2965"/>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Don’t </a:t>
                </a:r>
              </a:p>
              <a:p>
                <a:pPr algn="ctr"/>
                <a:r>
                  <a:rPr lang="en-US">
                    <a:latin typeface="Times New Roman" charset="0"/>
                  </a:rPr>
                  <a:t>Cheat</a:t>
                </a:r>
                <a:endParaRPr lang="en-US" sz="2400">
                  <a:latin typeface="Times New Roman" charset="0"/>
                </a:endParaRPr>
              </a:p>
            </p:txBody>
          </p:sp>
          <p:sp>
            <p:nvSpPr>
              <p:cNvPr id="900122" name="Rectangle 26"/>
              <p:cNvSpPr>
                <a:spLocks noChangeArrowheads="1"/>
              </p:cNvSpPr>
              <p:nvPr/>
            </p:nvSpPr>
            <p:spPr bwMode="auto">
              <a:xfrm>
                <a:off x="4704" y="3600"/>
                <a:ext cx="364" cy="262"/>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latin typeface="Times New Roman" charset="0"/>
                  </a:rPr>
                  <a:t>Cheat</a:t>
                </a:r>
                <a:endParaRPr lang="en-US" sz="2400">
                  <a:latin typeface="Times New Roman" charset="0"/>
                </a:endParaRPr>
              </a:p>
            </p:txBody>
          </p:sp>
          <p:sp>
            <p:nvSpPr>
              <p:cNvPr id="900123" name="Text Box 27"/>
              <p:cNvSpPr txBox="1">
                <a:spLocks noChangeArrowheads="1"/>
              </p:cNvSpPr>
              <p:nvPr/>
            </p:nvSpPr>
            <p:spPr bwMode="auto">
              <a:xfrm>
                <a:off x="4014" y="2580"/>
                <a:ext cx="690"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Single,</a:t>
                </a:r>
              </a:p>
              <a:p>
                <a:pPr algn="ctr"/>
                <a:r>
                  <a:rPr lang="en-US"/>
                  <a:t>Divorced</a:t>
                </a:r>
              </a:p>
            </p:txBody>
          </p:sp>
          <p:sp>
            <p:nvSpPr>
              <p:cNvPr id="900124" name="Text Box 28"/>
              <p:cNvSpPr txBox="1">
                <a:spLocks noChangeArrowheads="1"/>
              </p:cNvSpPr>
              <p:nvPr/>
            </p:nvSpPr>
            <p:spPr bwMode="auto">
              <a:xfrm>
                <a:off x="5082" y="2668"/>
                <a:ext cx="609"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Married</a:t>
                </a:r>
              </a:p>
            </p:txBody>
          </p:sp>
          <p:sp>
            <p:nvSpPr>
              <p:cNvPr id="900125" name="Oval 29"/>
              <p:cNvSpPr>
                <a:spLocks noChangeArrowheads="1"/>
              </p:cNvSpPr>
              <p:nvPr/>
            </p:nvSpPr>
            <p:spPr bwMode="auto">
              <a:xfrm>
                <a:off x="4080" y="2976"/>
                <a:ext cx="768" cy="384"/>
              </a:xfrm>
              <a:prstGeom prst="ellipse">
                <a:avLst/>
              </a:prstGeom>
              <a:solidFill>
                <a:srgbClr val="FFFFFF"/>
              </a:solidFill>
              <a:ln w="254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rgbClr val="0033CC"/>
                    </a:solidFill>
                    <a:latin typeface="Times New Roman" charset="0"/>
                  </a:rPr>
                  <a:t>Taxable</a:t>
                </a:r>
              </a:p>
              <a:p>
                <a:pPr algn="ctr"/>
                <a:r>
                  <a:rPr lang="en-US" sz="1600">
                    <a:solidFill>
                      <a:srgbClr val="0033CC"/>
                    </a:solidFill>
                    <a:latin typeface="Times New Roman" charset="0"/>
                  </a:rPr>
                  <a:t>Income</a:t>
                </a:r>
                <a:endParaRPr lang="en-US" sz="2400">
                  <a:latin typeface="Times New Roman" charset="0"/>
                </a:endParaRPr>
              </a:p>
            </p:txBody>
          </p:sp>
          <p:sp>
            <p:nvSpPr>
              <p:cNvPr id="900126" name="Rectangle 30"/>
              <p:cNvSpPr>
                <a:spLocks noChangeArrowheads="1"/>
              </p:cNvSpPr>
              <p:nvPr/>
            </p:nvSpPr>
            <p:spPr bwMode="auto">
              <a:xfrm>
                <a:off x="3840" y="3600"/>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Don’t </a:t>
                </a:r>
              </a:p>
              <a:p>
                <a:pPr algn="ctr"/>
                <a:r>
                  <a:rPr lang="en-US">
                    <a:latin typeface="Times New Roman" charset="0"/>
                  </a:rPr>
                  <a:t>Cheat</a:t>
                </a:r>
                <a:endParaRPr lang="en-US" sz="2400">
                  <a:latin typeface="Times New Roman" charset="0"/>
                </a:endParaRPr>
              </a:p>
            </p:txBody>
          </p:sp>
          <p:sp>
            <p:nvSpPr>
              <p:cNvPr id="900127" name="Line 31"/>
              <p:cNvSpPr>
                <a:spLocks noChangeShapeType="1"/>
              </p:cNvSpPr>
              <p:nvPr/>
            </p:nvSpPr>
            <p:spPr bwMode="auto">
              <a:xfrm flipH="1">
                <a:off x="4032" y="3360"/>
                <a:ext cx="432" cy="240"/>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28" name="Line 32"/>
              <p:cNvSpPr>
                <a:spLocks noChangeShapeType="1"/>
              </p:cNvSpPr>
              <p:nvPr/>
            </p:nvSpPr>
            <p:spPr bwMode="auto">
              <a:xfrm>
                <a:off x="4464" y="3360"/>
                <a:ext cx="432" cy="240"/>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29" name="Text Box 33"/>
              <p:cNvSpPr txBox="1">
                <a:spLocks noChangeArrowheads="1"/>
              </p:cNvSpPr>
              <p:nvPr/>
            </p:nvSpPr>
            <p:spPr bwMode="auto">
              <a:xfrm>
                <a:off x="3798" y="3340"/>
                <a:ext cx="500"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066FF"/>
                    </a:solidFill>
                  </a:rPr>
                  <a:t>&lt; 80K</a:t>
                </a:r>
                <a:endParaRPr lang="en-US"/>
              </a:p>
            </p:txBody>
          </p:sp>
          <p:sp>
            <p:nvSpPr>
              <p:cNvPr id="900130" name="Text Box 34"/>
              <p:cNvSpPr txBox="1">
                <a:spLocks noChangeArrowheads="1"/>
              </p:cNvSpPr>
              <p:nvPr/>
            </p:nvSpPr>
            <p:spPr bwMode="auto">
              <a:xfrm>
                <a:off x="4653" y="3340"/>
                <a:ext cx="585"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066FF"/>
                    </a:solidFill>
                  </a:rPr>
                  <a:t>&gt;= 80K</a:t>
                </a:r>
              </a:p>
            </p:txBody>
          </p:sp>
        </p:grpSp>
        <p:sp>
          <p:nvSpPr>
            <p:cNvPr id="900131" name="Line 35"/>
            <p:cNvSpPr>
              <a:spLocks noChangeShapeType="1"/>
            </p:cNvSpPr>
            <p:nvPr/>
          </p:nvSpPr>
          <p:spPr bwMode="auto">
            <a:xfrm rot="-2664477">
              <a:off x="1536" y="2400"/>
              <a:ext cx="192" cy="192"/>
            </a:xfrm>
            <a:prstGeom prst="line">
              <a:avLst/>
            </a:prstGeom>
            <a:noFill/>
            <a:ln w="76200" cmpd="tri">
              <a:solidFill>
                <a:srgbClr val="CC33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00132" name="Group 36"/>
          <p:cNvGrpSpPr>
            <a:grpSpLocks/>
          </p:cNvGrpSpPr>
          <p:nvPr/>
        </p:nvGrpSpPr>
        <p:grpSpPr bwMode="auto">
          <a:xfrm>
            <a:off x="1779587" y="3152775"/>
            <a:ext cx="2724150" cy="2620962"/>
            <a:chOff x="48" y="1757"/>
            <a:chExt cx="1716" cy="1651"/>
          </a:xfrm>
        </p:grpSpPr>
        <p:grpSp>
          <p:nvGrpSpPr>
            <p:cNvPr id="900133" name="Group 37"/>
            <p:cNvGrpSpPr>
              <a:grpSpLocks/>
            </p:cNvGrpSpPr>
            <p:nvPr/>
          </p:nvGrpSpPr>
          <p:grpSpPr bwMode="auto">
            <a:xfrm>
              <a:off x="48" y="1968"/>
              <a:ext cx="1716" cy="1440"/>
              <a:chOff x="2016" y="1824"/>
              <a:chExt cx="1716" cy="1440"/>
            </a:xfrm>
          </p:grpSpPr>
          <p:grpSp>
            <p:nvGrpSpPr>
              <p:cNvPr id="900134" name="Group 38"/>
              <p:cNvGrpSpPr>
                <a:grpSpLocks/>
              </p:cNvGrpSpPr>
              <p:nvPr/>
            </p:nvGrpSpPr>
            <p:grpSpPr bwMode="auto">
              <a:xfrm>
                <a:off x="2016" y="1824"/>
                <a:ext cx="1527" cy="1440"/>
                <a:chOff x="2016" y="1968"/>
                <a:chExt cx="1527" cy="1440"/>
              </a:xfrm>
            </p:grpSpPr>
            <p:sp>
              <p:nvSpPr>
                <p:cNvPr id="900135" name="Oval 39"/>
                <p:cNvSpPr>
                  <a:spLocks noChangeArrowheads="1"/>
                </p:cNvSpPr>
                <p:nvPr/>
              </p:nvSpPr>
              <p:spPr bwMode="auto">
                <a:xfrm>
                  <a:off x="2343" y="1968"/>
                  <a:ext cx="437" cy="283"/>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latin typeface="Times New Roman" charset="0"/>
                    </a:rPr>
                    <a:t>Refund</a:t>
                  </a:r>
                  <a:endParaRPr lang="en-US">
                    <a:latin typeface="Times New Roman" charset="0"/>
                  </a:endParaRPr>
                </a:p>
              </p:txBody>
            </p:sp>
            <p:sp>
              <p:nvSpPr>
                <p:cNvPr id="900136" name="Line 40"/>
                <p:cNvSpPr>
                  <a:spLocks noChangeShapeType="1"/>
                </p:cNvSpPr>
                <p:nvPr/>
              </p:nvSpPr>
              <p:spPr bwMode="auto">
                <a:xfrm flipH="1">
                  <a:off x="2198" y="2251"/>
                  <a:ext cx="364"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37" name="Line 41"/>
                <p:cNvSpPr>
                  <a:spLocks noChangeShapeType="1"/>
                </p:cNvSpPr>
                <p:nvPr/>
              </p:nvSpPr>
              <p:spPr bwMode="auto">
                <a:xfrm>
                  <a:off x="2562" y="2251"/>
                  <a:ext cx="363"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38" name="Rectangle 42"/>
                <p:cNvSpPr>
                  <a:spLocks noChangeArrowheads="1"/>
                </p:cNvSpPr>
                <p:nvPr/>
              </p:nvSpPr>
              <p:spPr bwMode="auto">
                <a:xfrm>
                  <a:off x="2016" y="2475"/>
                  <a:ext cx="364" cy="298"/>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Don’t </a:t>
                  </a:r>
                </a:p>
                <a:p>
                  <a:pPr algn="ctr"/>
                  <a:r>
                    <a:rPr lang="en-US">
                      <a:latin typeface="Times New Roman" charset="0"/>
                    </a:rPr>
                    <a:t>Cheat</a:t>
                  </a:r>
                  <a:endParaRPr lang="en-US" sz="2400">
                    <a:latin typeface="Times New Roman" charset="0"/>
                  </a:endParaRPr>
                </a:p>
              </p:txBody>
            </p:sp>
            <p:sp>
              <p:nvSpPr>
                <p:cNvPr id="900139" name="Text Box 43"/>
                <p:cNvSpPr txBox="1">
                  <a:spLocks noChangeArrowheads="1"/>
                </p:cNvSpPr>
                <p:nvPr/>
              </p:nvSpPr>
              <p:spPr bwMode="auto">
                <a:xfrm>
                  <a:off x="2085" y="2186"/>
                  <a:ext cx="353"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Yes</a:t>
                  </a:r>
                  <a:endParaRPr lang="en-US" sz="2400">
                    <a:latin typeface="Times New Roman" charset="0"/>
                  </a:endParaRPr>
                </a:p>
              </p:txBody>
            </p:sp>
            <p:sp>
              <p:nvSpPr>
                <p:cNvPr id="900140" name="Text Box 44"/>
                <p:cNvSpPr txBox="1">
                  <a:spLocks noChangeArrowheads="1"/>
                </p:cNvSpPr>
                <p:nvPr/>
              </p:nvSpPr>
              <p:spPr bwMode="auto">
                <a:xfrm>
                  <a:off x="2778" y="2186"/>
                  <a:ext cx="302"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t>No</a:t>
                  </a:r>
                  <a:endParaRPr lang="en-US" sz="2400">
                    <a:latin typeface="Times New Roman" charset="0"/>
                  </a:endParaRPr>
                </a:p>
              </p:txBody>
            </p:sp>
            <p:sp>
              <p:nvSpPr>
                <p:cNvPr id="900141" name="Oval 45"/>
                <p:cNvSpPr>
                  <a:spLocks noChangeArrowheads="1"/>
                </p:cNvSpPr>
                <p:nvPr/>
              </p:nvSpPr>
              <p:spPr bwMode="auto">
                <a:xfrm>
                  <a:off x="2671" y="2475"/>
                  <a:ext cx="545" cy="373"/>
                </a:xfrm>
                <a:prstGeom prst="ellipse">
                  <a:avLst/>
                </a:prstGeom>
                <a:solidFill>
                  <a:srgbClr val="FFFFFF"/>
                </a:solidFill>
                <a:ln w="254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rgbClr val="0033CC"/>
                      </a:solidFill>
                      <a:latin typeface="Times New Roman" charset="0"/>
                    </a:rPr>
                    <a:t>Marital</a:t>
                  </a:r>
                </a:p>
                <a:p>
                  <a:pPr algn="ctr"/>
                  <a:r>
                    <a:rPr lang="en-US" sz="1600">
                      <a:solidFill>
                        <a:srgbClr val="0033CC"/>
                      </a:solidFill>
                      <a:latin typeface="Times New Roman" charset="0"/>
                    </a:rPr>
                    <a:t>Status</a:t>
                  </a:r>
                  <a:endParaRPr lang="en-US">
                    <a:latin typeface="Times New Roman" charset="0"/>
                  </a:endParaRPr>
                </a:p>
              </p:txBody>
            </p:sp>
            <p:sp>
              <p:nvSpPr>
                <p:cNvPr id="900142" name="Line 46"/>
                <p:cNvSpPr>
                  <a:spLocks noChangeShapeType="1"/>
                </p:cNvSpPr>
                <p:nvPr/>
              </p:nvSpPr>
              <p:spPr bwMode="auto">
                <a:xfrm flipH="1">
                  <a:off x="2525" y="2848"/>
                  <a:ext cx="436" cy="261"/>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43" name="Line 47"/>
                <p:cNvSpPr>
                  <a:spLocks noChangeShapeType="1"/>
                </p:cNvSpPr>
                <p:nvPr/>
              </p:nvSpPr>
              <p:spPr bwMode="auto">
                <a:xfrm>
                  <a:off x="2961" y="2848"/>
                  <a:ext cx="400" cy="261"/>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44" name="Rectangle 48"/>
                <p:cNvSpPr>
                  <a:spLocks noChangeArrowheads="1"/>
                </p:cNvSpPr>
                <p:nvPr/>
              </p:nvSpPr>
              <p:spPr bwMode="auto">
                <a:xfrm>
                  <a:off x="3180" y="3109"/>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Don’t </a:t>
                  </a:r>
                </a:p>
                <a:p>
                  <a:pPr algn="ctr"/>
                  <a:r>
                    <a:rPr lang="en-US">
                      <a:latin typeface="Times New Roman" charset="0"/>
                    </a:rPr>
                    <a:t>Cheat</a:t>
                  </a:r>
                  <a:endParaRPr lang="en-US" sz="2400">
                    <a:latin typeface="Times New Roman" charset="0"/>
                  </a:endParaRPr>
                </a:p>
              </p:txBody>
            </p:sp>
            <p:sp>
              <p:nvSpPr>
                <p:cNvPr id="900145" name="Rectangle 49"/>
                <p:cNvSpPr>
                  <a:spLocks noChangeArrowheads="1"/>
                </p:cNvSpPr>
                <p:nvPr/>
              </p:nvSpPr>
              <p:spPr bwMode="auto">
                <a:xfrm>
                  <a:off x="2343" y="3109"/>
                  <a:ext cx="364" cy="262"/>
                </a:xfrm>
                <a:prstGeom prst="rect">
                  <a:avLst/>
                </a:prstGeom>
                <a:solidFill>
                  <a:srgbClr val="FFFFFF"/>
                </a:solidFill>
                <a:ln w="254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latin typeface="Times New Roman" charset="0"/>
                    </a:rPr>
                    <a:t>Cheat</a:t>
                  </a:r>
                  <a:endParaRPr lang="en-US" sz="2400">
                    <a:latin typeface="Times New Roman" charset="0"/>
                  </a:endParaRPr>
                </a:p>
              </p:txBody>
            </p:sp>
            <p:sp>
              <p:nvSpPr>
                <p:cNvPr id="900146" name="Text Box 50"/>
                <p:cNvSpPr txBox="1">
                  <a:spLocks noChangeArrowheads="1"/>
                </p:cNvSpPr>
                <p:nvPr/>
              </p:nvSpPr>
              <p:spPr bwMode="auto">
                <a:xfrm>
                  <a:off x="2046" y="2724"/>
                  <a:ext cx="690"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066FF"/>
                      </a:solidFill>
                    </a:rPr>
                    <a:t>Single,</a:t>
                  </a:r>
                </a:p>
                <a:p>
                  <a:pPr algn="ctr"/>
                  <a:r>
                    <a:rPr lang="en-US">
                      <a:solidFill>
                        <a:srgbClr val="0066FF"/>
                      </a:solidFill>
                    </a:rPr>
                    <a:t>Divorced</a:t>
                  </a:r>
                  <a:endParaRPr lang="en-US"/>
                </a:p>
              </p:txBody>
            </p:sp>
          </p:grpSp>
          <p:sp>
            <p:nvSpPr>
              <p:cNvPr id="900147" name="Text Box 51"/>
              <p:cNvSpPr txBox="1">
                <a:spLocks noChangeArrowheads="1"/>
              </p:cNvSpPr>
              <p:nvPr/>
            </p:nvSpPr>
            <p:spPr bwMode="auto">
              <a:xfrm>
                <a:off x="3123" y="2668"/>
                <a:ext cx="609"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066FF"/>
                    </a:solidFill>
                  </a:rPr>
                  <a:t>Married</a:t>
                </a:r>
              </a:p>
            </p:txBody>
          </p:sp>
        </p:grpSp>
        <p:sp>
          <p:nvSpPr>
            <p:cNvPr id="900148" name="Line 52"/>
            <p:cNvSpPr>
              <a:spLocks noChangeShapeType="1"/>
            </p:cNvSpPr>
            <p:nvPr/>
          </p:nvSpPr>
          <p:spPr bwMode="auto">
            <a:xfrm rot="-2664477" flipH="1" flipV="1">
              <a:off x="727" y="1757"/>
              <a:ext cx="402" cy="26"/>
            </a:xfrm>
            <a:prstGeom prst="line">
              <a:avLst/>
            </a:prstGeom>
            <a:noFill/>
            <a:ln w="76200" cmpd="tri">
              <a:solidFill>
                <a:srgbClr val="CC33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900149" name="Object 53"/>
          <p:cNvGraphicFramePr>
            <a:graphicFrameLocks noChangeAspect="1"/>
          </p:cNvGraphicFramePr>
          <p:nvPr>
            <p:extLst>
              <p:ext uri="{D42A27DB-BD31-4B8C-83A1-F6EECF244321}">
                <p14:modId xmlns:p14="http://schemas.microsoft.com/office/powerpoint/2010/main" val="3195666739"/>
              </p:ext>
            </p:extLst>
          </p:nvPr>
        </p:nvGraphicFramePr>
        <p:xfrm>
          <a:off x="7180490" y="381794"/>
          <a:ext cx="3413125" cy="3687763"/>
        </p:xfrm>
        <a:graphic>
          <a:graphicData uri="http://schemas.openxmlformats.org/presentationml/2006/ole">
            <mc:AlternateContent xmlns:mc="http://schemas.openxmlformats.org/markup-compatibility/2006">
              <mc:Choice xmlns:v="urn:schemas-microsoft-com:vml" Requires="v">
                <p:oleObj name="Document" r:id="rId2" imgW="5405040" imgH="5781600" progId="Word.Document.8">
                  <p:embed/>
                </p:oleObj>
              </mc:Choice>
              <mc:Fallback>
                <p:oleObj name="Document" r:id="rId2" imgW="5405040" imgH="5781600" progId="Word.Document.8">
                  <p:embed/>
                  <p:pic>
                    <p:nvPicPr>
                      <p:cNvPr id="900149" name="Object 53"/>
                      <p:cNvPicPr>
                        <a:picLocks noChangeAspect="1" noChangeArrowheads="1"/>
                      </p:cNvPicPr>
                      <p:nvPr/>
                    </p:nvPicPr>
                    <p:blipFill>
                      <a:blip r:embed="rId3">
                        <a:extLst>
                          <a:ext uri="{28A0092B-C50C-407E-A947-70E740481C1C}">
                            <a14:useLocalDpi xmlns:a14="http://schemas.microsoft.com/office/drawing/2010/main" val="0"/>
                          </a:ext>
                        </a:extLst>
                      </a:blip>
                      <a:srcRect r="4274"/>
                      <a:stretch>
                        <a:fillRect/>
                      </a:stretch>
                    </p:blipFill>
                    <p:spPr bwMode="auto">
                      <a:xfrm>
                        <a:off x="7180490" y="381794"/>
                        <a:ext cx="34131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531725966"/>
              </p:ext>
            </p:extLst>
          </p:nvPr>
        </p:nvGraphicFramePr>
        <p:xfrm>
          <a:off x="7176508" y="377031"/>
          <a:ext cx="3387725" cy="3697288"/>
        </p:xfrm>
        <a:graphic>
          <a:graphicData uri="http://schemas.openxmlformats.org/presentationml/2006/ole">
            <mc:AlternateContent xmlns:mc="http://schemas.openxmlformats.org/markup-compatibility/2006">
              <mc:Choice xmlns:v="urn:schemas-microsoft-com:vml" Requires="v">
                <p:oleObj name="Document" r:id="rId4" imgW="5407281" imgH="5772509" progId="Word.Document.8">
                  <p:embed/>
                </p:oleObj>
              </mc:Choice>
              <mc:Fallback>
                <p:oleObj name="Document" r:id="rId4" imgW="5407281" imgH="5772509" progId="Word.Document.8">
                  <p:embed/>
                  <p:pic>
                    <p:nvPicPr>
                      <p:cNvPr id="3" name="Object 2"/>
                      <p:cNvPicPr>
                        <a:picLocks noChangeAspect="1" noChangeArrowheads="1"/>
                      </p:cNvPicPr>
                      <p:nvPr/>
                    </p:nvPicPr>
                    <p:blipFill>
                      <a:blip r:embed="rId5">
                        <a:extLst>
                          <a:ext uri="{28A0092B-C50C-407E-A947-70E740481C1C}">
                            <a14:useLocalDpi xmlns:a14="http://schemas.microsoft.com/office/drawing/2010/main" val="0"/>
                          </a:ext>
                        </a:extLst>
                      </a:blip>
                      <a:srcRect r="4274"/>
                      <a:stretch>
                        <a:fillRect/>
                      </a:stretch>
                    </p:blipFill>
                    <p:spPr bwMode="auto">
                      <a:xfrm>
                        <a:off x="7176508" y="377031"/>
                        <a:ext cx="3387725" cy="3697288"/>
                      </a:xfrm>
                      <a:prstGeom prst="rect">
                        <a:avLst/>
                      </a:prstGeom>
                      <a:noFill/>
                      <a:ln>
                        <a:noFill/>
                      </a:ln>
                      <a:effec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352994080"/>
              </p:ext>
            </p:extLst>
          </p:nvPr>
        </p:nvGraphicFramePr>
        <p:xfrm>
          <a:off x="7162801" y="384176"/>
          <a:ext cx="3462985" cy="3709987"/>
        </p:xfrm>
        <a:graphic>
          <a:graphicData uri="http://schemas.openxmlformats.org/presentationml/2006/ole">
            <mc:AlternateContent xmlns:mc="http://schemas.openxmlformats.org/markup-compatibility/2006">
              <mc:Choice xmlns:v="urn:schemas-microsoft-com:vml" Requires="v">
                <p:oleObj name="Document" r:id="rId6" imgW="5407281" imgH="5772509" progId="Word.Document.8">
                  <p:embed/>
                </p:oleObj>
              </mc:Choice>
              <mc:Fallback>
                <p:oleObj name="Document" r:id="rId6" imgW="5407281" imgH="5772509" progId="Word.Document.8">
                  <p:embed/>
                  <p:pic>
                    <p:nvPicPr>
                      <p:cNvPr id="2" name="Object 1"/>
                      <p:cNvPicPr>
                        <a:picLocks noChangeAspect="1" noChangeArrowheads="1"/>
                      </p:cNvPicPr>
                      <p:nvPr/>
                    </p:nvPicPr>
                    <p:blipFill>
                      <a:blip r:embed="rId7"/>
                      <a:srcRect r="4274"/>
                      <a:stretch>
                        <a:fillRect/>
                      </a:stretch>
                    </p:blipFill>
                    <p:spPr bwMode="auto">
                      <a:xfrm>
                        <a:off x="7162801" y="384176"/>
                        <a:ext cx="3462985" cy="3709987"/>
                      </a:xfrm>
                      <a:prstGeom prst="rect">
                        <a:avLst/>
                      </a:prstGeom>
                      <a:noFill/>
                      <a:ln>
                        <a:noFill/>
                      </a:ln>
                      <a:effectLst/>
                    </p:spPr>
                  </p:pic>
                </p:oleObj>
              </mc:Fallback>
            </mc:AlternateContent>
          </a:graphicData>
        </a:graphic>
      </p:graphicFrame>
      <p:sp>
        <p:nvSpPr>
          <p:cNvPr id="4" name="Rectangle 3"/>
          <p:cNvSpPr/>
          <p:nvPr/>
        </p:nvSpPr>
        <p:spPr>
          <a:xfrm>
            <a:off x="7086600" y="1870076"/>
            <a:ext cx="3505200" cy="2168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964362" y="2768600"/>
            <a:ext cx="3627438" cy="1325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973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0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0010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9001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900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099" grpId="0" animBg="1" autoUpdateAnimBg="0"/>
      <p:bldP spid="4"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n-US"/>
              <a:t>Constructing decision-trees (pseudocode)</a:t>
            </a:r>
          </a:p>
        </p:txBody>
      </p:sp>
      <p:sp>
        <p:nvSpPr>
          <p:cNvPr id="356355" name="Rectangle 3"/>
          <p:cNvSpPr>
            <a:spLocks noGrp="1" noChangeArrowheads="1"/>
          </p:cNvSpPr>
          <p:nvPr>
            <p:ph idx="1"/>
          </p:nvPr>
        </p:nvSpPr>
        <p:spPr>
          <a:xfrm>
            <a:off x="685800" y="1524000"/>
            <a:ext cx="9601200" cy="5257800"/>
          </a:xfrm>
        </p:spPr>
        <p:txBody>
          <a:bodyPr/>
          <a:lstStyle/>
          <a:p>
            <a:pPr marL="533400" indent="-533400">
              <a:lnSpc>
                <a:spcPct val="95000"/>
              </a:lnSpc>
              <a:buNone/>
              <a:defRPr/>
            </a:pPr>
            <a:r>
              <a:rPr lang="en-US" sz="2000" b="1" err="1">
                <a:solidFill>
                  <a:srgbClr val="0070C0"/>
                </a:solidFill>
              </a:rPr>
              <a:t>GenDecTree</a:t>
            </a:r>
            <a:r>
              <a:rPr lang="en-US" sz="2000"/>
              <a:t>(Sample </a:t>
            </a:r>
            <a:r>
              <a:rPr lang="en-US" sz="2000" b="1">
                <a:solidFill>
                  <a:schemeClr val="accent2"/>
                </a:solidFill>
              </a:rPr>
              <a:t>S</a:t>
            </a:r>
            <a:r>
              <a:rPr lang="en-US" sz="2000"/>
              <a:t>, Features </a:t>
            </a:r>
            <a:r>
              <a:rPr lang="en-US" sz="2000" b="1">
                <a:solidFill>
                  <a:schemeClr val="accent2"/>
                </a:solidFill>
              </a:rPr>
              <a:t>F</a:t>
            </a:r>
            <a:r>
              <a:rPr lang="en-US" sz="2000"/>
              <a:t>)</a:t>
            </a:r>
          </a:p>
          <a:p>
            <a:pPr marL="533400" indent="-533400">
              <a:lnSpc>
                <a:spcPct val="95000"/>
              </a:lnSpc>
              <a:buFont typeface="Wingdings" pitchFamily="2" charset="2"/>
              <a:buAutoNum type="arabicPeriod"/>
              <a:defRPr/>
            </a:pPr>
            <a:r>
              <a:rPr lang="en-US" sz="2000" b="1"/>
              <a:t>If </a:t>
            </a:r>
            <a:r>
              <a:rPr lang="en-US" sz="2000" b="1" err="1">
                <a:solidFill>
                  <a:srgbClr val="FF0000"/>
                </a:solidFill>
              </a:rPr>
              <a:t>stopping_condition</a:t>
            </a:r>
            <a:r>
              <a:rPr lang="en-US" sz="2000" b="1"/>
              <a:t>(</a:t>
            </a:r>
            <a:r>
              <a:rPr lang="en-US" sz="2000" b="1">
                <a:solidFill>
                  <a:schemeClr val="accent2"/>
                </a:solidFill>
              </a:rPr>
              <a:t>S,F</a:t>
            </a:r>
            <a:r>
              <a:rPr lang="en-US" sz="2000" b="1"/>
              <a:t>) </a:t>
            </a:r>
            <a:r>
              <a:rPr lang="en-US" sz="2000"/>
              <a:t>= true </a:t>
            </a:r>
            <a:r>
              <a:rPr lang="en-US" sz="2000" b="1"/>
              <a:t>then</a:t>
            </a:r>
          </a:p>
          <a:p>
            <a:pPr marL="914400" lvl="1" indent="-457200">
              <a:lnSpc>
                <a:spcPct val="95000"/>
              </a:lnSpc>
              <a:buFont typeface="Wingdings" pitchFamily="2" charset="2"/>
              <a:buAutoNum type="alphaLcPeriod"/>
              <a:defRPr/>
            </a:pPr>
            <a:r>
              <a:rPr lang="en-US" sz="1800" b="1">
                <a:sym typeface="Symbol" pitchFamily="18" charset="2"/>
              </a:rPr>
              <a:t>leaf </a:t>
            </a:r>
            <a:r>
              <a:rPr lang="en-US" sz="1800" b="1">
                <a:solidFill>
                  <a:schemeClr val="accent2"/>
                </a:solidFill>
                <a:sym typeface="Symbol" pitchFamily="18" charset="2"/>
              </a:rPr>
              <a:t>= </a:t>
            </a:r>
            <a:r>
              <a:rPr lang="en-US" sz="1800" b="1" err="1">
                <a:solidFill>
                  <a:srgbClr val="0070C0"/>
                </a:solidFill>
                <a:sym typeface="Symbol" pitchFamily="18" charset="2"/>
              </a:rPr>
              <a:t>createNode</a:t>
            </a:r>
            <a:r>
              <a:rPr lang="en-US" sz="1800" b="1">
                <a:solidFill>
                  <a:srgbClr val="0070C0"/>
                </a:solidFill>
                <a:sym typeface="Symbol" pitchFamily="18" charset="2"/>
              </a:rPr>
              <a:t>()</a:t>
            </a:r>
            <a:endParaRPr lang="en-US" sz="1800">
              <a:solidFill>
                <a:srgbClr val="0070C0"/>
              </a:solidFill>
              <a:sym typeface="Symbol" pitchFamily="18" charset="2"/>
            </a:endParaRPr>
          </a:p>
          <a:p>
            <a:pPr marL="914400" lvl="1" indent="-457200">
              <a:lnSpc>
                <a:spcPct val="95000"/>
              </a:lnSpc>
              <a:buFont typeface="Wingdings" pitchFamily="2" charset="2"/>
              <a:buAutoNum type="alphaLcPeriod"/>
              <a:defRPr/>
            </a:pPr>
            <a:r>
              <a:rPr lang="en-US" sz="1800" b="1" err="1">
                <a:sym typeface="Symbol" pitchFamily="18" charset="2"/>
              </a:rPr>
              <a:t>leaf.label</a:t>
            </a:r>
            <a:r>
              <a:rPr lang="en-US" sz="1800" b="1">
                <a:sym typeface="Symbol" pitchFamily="18" charset="2"/>
              </a:rPr>
              <a:t>= </a:t>
            </a:r>
            <a:r>
              <a:rPr lang="en-US" sz="1800" b="1">
                <a:solidFill>
                  <a:srgbClr val="FF0000"/>
                </a:solidFill>
                <a:sym typeface="Symbol" pitchFamily="18" charset="2"/>
              </a:rPr>
              <a:t>Classify</a:t>
            </a:r>
            <a:r>
              <a:rPr lang="en-US" sz="1800" b="1">
                <a:sym typeface="Symbol" pitchFamily="18" charset="2"/>
              </a:rPr>
              <a:t>(</a:t>
            </a:r>
            <a:r>
              <a:rPr lang="en-US" sz="1800" b="1">
                <a:solidFill>
                  <a:schemeClr val="accent2"/>
                </a:solidFill>
                <a:sym typeface="Symbol" pitchFamily="18" charset="2"/>
              </a:rPr>
              <a:t>S)</a:t>
            </a:r>
            <a:endParaRPr lang="en-US" sz="1800">
              <a:sym typeface="Symbol" pitchFamily="18" charset="2"/>
            </a:endParaRPr>
          </a:p>
          <a:p>
            <a:pPr marL="914400" lvl="1" indent="-457200">
              <a:lnSpc>
                <a:spcPct val="95000"/>
              </a:lnSpc>
              <a:buFont typeface="Wingdings" pitchFamily="2" charset="2"/>
              <a:buAutoNum type="alphaLcPeriod"/>
              <a:defRPr/>
            </a:pPr>
            <a:r>
              <a:rPr lang="en-US" sz="1800" b="1">
                <a:sym typeface="Symbol" pitchFamily="18" charset="2"/>
              </a:rPr>
              <a:t>return leaf</a:t>
            </a:r>
            <a:r>
              <a:rPr lang="en-US" sz="1800">
                <a:sym typeface="Symbol" pitchFamily="18" charset="2"/>
              </a:rPr>
              <a:t> </a:t>
            </a:r>
            <a:r>
              <a:rPr lang="en-US" sz="1800" b="1">
                <a:sym typeface="Wingdings" pitchFamily="2" charset="2"/>
              </a:rPr>
              <a:t> </a:t>
            </a:r>
            <a:r>
              <a:rPr lang="en-US" sz="1200" b="1"/>
              <a:t> </a:t>
            </a:r>
          </a:p>
          <a:p>
            <a:pPr marL="533400" indent="-533400">
              <a:lnSpc>
                <a:spcPct val="95000"/>
              </a:lnSpc>
              <a:buFont typeface="Wingdings" pitchFamily="2" charset="2"/>
              <a:buAutoNum type="arabicPeriod"/>
              <a:defRPr/>
            </a:pPr>
            <a:r>
              <a:rPr lang="en-US" sz="2000" b="1"/>
              <a:t>root =</a:t>
            </a:r>
            <a:r>
              <a:rPr lang="en-US" sz="2000"/>
              <a:t> </a:t>
            </a:r>
            <a:r>
              <a:rPr lang="en-US" sz="2000" b="1" err="1">
                <a:solidFill>
                  <a:srgbClr val="0070C0"/>
                </a:solidFill>
              </a:rPr>
              <a:t>createNode</a:t>
            </a:r>
            <a:r>
              <a:rPr lang="en-US" sz="2000" b="1">
                <a:solidFill>
                  <a:srgbClr val="0070C0"/>
                </a:solidFill>
              </a:rPr>
              <a:t>()</a:t>
            </a:r>
          </a:p>
          <a:p>
            <a:pPr marL="533400" indent="-533400">
              <a:lnSpc>
                <a:spcPct val="95000"/>
              </a:lnSpc>
              <a:buFont typeface="Wingdings" pitchFamily="2" charset="2"/>
              <a:buAutoNum type="arabicPeriod"/>
              <a:defRPr/>
            </a:pPr>
            <a:r>
              <a:rPr lang="en-US" sz="2000" b="1" err="1"/>
              <a:t>root.test_condition</a:t>
            </a:r>
            <a:r>
              <a:rPr lang="en-US" sz="2000" b="1"/>
              <a:t> = </a:t>
            </a:r>
            <a:r>
              <a:rPr lang="en-US" sz="2000" b="1" err="1">
                <a:solidFill>
                  <a:srgbClr val="FF0000"/>
                </a:solidFill>
              </a:rPr>
              <a:t>findBestSplit</a:t>
            </a:r>
            <a:r>
              <a:rPr lang="en-US" sz="2000" b="1">
                <a:solidFill>
                  <a:srgbClr val="FF0000"/>
                </a:solidFill>
              </a:rPr>
              <a:t>(</a:t>
            </a:r>
            <a:r>
              <a:rPr lang="en-US" sz="2000" b="1">
                <a:solidFill>
                  <a:schemeClr val="accent2"/>
                </a:solidFill>
              </a:rPr>
              <a:t>S,F</a:t>
            </a:r>
            <a:r>
              <a:rPr lang="en-US" sz="2000" b="1">
                <a:solidFill>
                  <a:srgbClr val="FF0000"/>
                </a:solidFill>
              </a:rPr>
              <a:t>)</a:t>
            </a:r>
          </a:p>
          <a:p>
            <a:pPr marL="533400" indent="-533400">
              <a:lnSpc>
                <a:spcPct val="95000"/>
              </a:lnSpc>
              <a:buFont typeface="Wingdings" pitchFamily="2" charset="2"/>
              <a:buAutoNum type="arabicPeriod"/>
              <a:defRPr/>
            </a:pPr>
            <a:r>
              <a:rPr lang="en-US" sz="2000" b="1">
                <a:solidFill>
                  <a:schemeClr val="accent2"/>
                </a:solidFill>
              </a:rPr>
              <a:t>V = {v| v </a:t>
            </a:r>
            <a:r>
              <a:rPr lang="en-US" sz="2000"/>
              <a:t>a possible outcome of </a:t>
            </a:r>
            <a:r>
              <a:rPr lang="en-US" sz="2000" b="1" err="1"/>
              <a:t>root.test_condition</a:t>
            </a:r>
            <a:r>
              <a:rPr lang="en-US" sz="2000" b="1">
                <a:solidFill>
                  <a:schemeClr val="accent2"/>
                </a:solidFill>
              </a:rPr>
              <a:t>}</a:t>
            </a:r>
          </a:p>
          <a:p>
            <a:pPr marL="533400" indent="-533400">
              <a:lnSpc>
                <a:spcPct val="95000"/>
              </a:lnSpc>
              <a:buFont typeface="Wingdings" pitchFamily="2" charset="2"/>
              <a:buAutoNum type="arabicPeriod"/>
              <a:defRPr/>
            </a:pPr>
            <a:r>
              <a:rPr lang="en-US" sz="2000" b="1">
                <a:sym typeface="Symbol" pitchFamily="18" charset="2"/>
              </a:rPr>
              <a:t>for</a:t>
            </a:r>
            <a:r>
              <a:rPr lang="en-US" sz="2000">
                <a:sym typeface="Symbol" pitchFamily="18" charset="2"/>
              </a:rPr>
              <a:t> </a:t>
            </a:r>
            <a:r>
              <a:rPr lang="en-US" sz="2000" b="1" i="1">
                <a:sym typeface="Symbol" pitchFamily="18" charset="2"/>
              </a:rPr>
              <a:t>each</a:t>
            </a:r>
            <a:r>
              <a:rPr lang="en-US" sz="2000">
                <a:sym typeface="Symbol" pitchFamily="18" charset="2"/>
              </a:rPr>
              <a:t> value </a:t>
            </a:r>
            <a:r>
              <a:rPr lang="en-US" sz="2000" b="1">
                <a:solidFill>
                  <a:schemeClr val="accent2"/>
                </a:solidFill>
                <a:sym typeface="Symbol" pitchFamily="18" charset="2"/>
              </a:rPr>
              <a:t>v</a:t>
            </a:r>
            <a:r>
              <a:rPr lang="az-Cyrl-AZ" sz="2000" b="1">
                <a:solidFill>
                  <a:schemeClr val="accent2"/>
                </a:solidFill>
                <a:sym typeface="Symbol" pitchFamily="18" charset="2"/>
              </a:rPr>
              <a:t>є</a:t>
            </a:r>
            <a:r>
              <a:rPr lang="en-US" sz="2000" b="1">
                <a:solidFill>
                  <a:schemeClr val="accent2"/>
                </a:solidFill>
                <a:sym typeface="Symbol" pitchFamily="18" charset="2"/>
              </a:rPr>
              <a:t>V</a:t>
            </a:r>
            <a:r>
              <a:rPr lang="en-US" sz="2000">
                <a:sym typeface="Symbol" pitchFamily="18" charset="2"/>
              </a:rPr>
              <a:t>:</a:t>
            </a:r>
          </a:p>
          <a:p>
            <a:pPr marL="914400" lvl="1" indent="-457200">
              <a:lnSpc>
                <a:spcPct val="95000"/>
              </a:lnSpc>
              <a:buFont typeface="Wingdings" pitchFamily="2" charset="2"/>
              <a:buAutoNum type="alphaLcPeriod"/>
              <a:defRPr/>
            </a:pPr>
            <a:r>
              <a:rPr lang="en-US" sz="1800" b="1" err="1">
                <a:solidFill>
                  <a:schemeClr val="accent2"/>
                </a:solidFill>
                <a:sym typeface="Symbol" pitchFamily="18" charset="2"/>
              </a:rPr>
              <a:t>S</a:t>
            </a:r>
            <a:r>
              <a:rPr lang="en-US" sz="1800" b="1" baseline="-25000" err="1">
                <a:solidFill>
                  <a:schemeClr val="accent2"/>
                </a:solidFill>
                <a:sym typeface="Symbol" pitchFamily="18" charset="2"/>
              </a:rPr>
              <a:t>v</a:t>
            </a:r>
            <a:r>
              <a:rPr lang="en-US" sz="1800" b="1">
                <a:solidFill>
                  <a:schemeClr val="accent2"/>
                </a:solidFill>
                <a:sym typeface="Symbol" pitchFamily="18" charset="2"/>
              </a:rPr>
              <a:t>: = {s | </a:t>
            </a:r>
            <a:r>
              <a:rPr lang="en-US" sz="1800" b="1" err="1">
                <a:sym typeface="Symbol" pitchFamily="18" charset="2"/>
              </a:rPr>
              <a:t>root.test_condition</a:t>
            </a:r>
            <a:r>
              <a:rPr lang="en-US" sz="1800" b="1">
                <a:sym typeface="Symbol" pitchFamily="18" charset="2"/>
              </a:rPr>
              <a:t>(</a:t>
            </a:r>
            <a:r>
              <a:rPr lang="en-US" sz="1800" b="1">
                <a:solidFill>
                  <a:schemeClr val="accent2"/>
                </a:solidFill>
                <a:sym typeface="Symbol" pitchFamily="18" charset="2"/>
              </a:rPr>
              <a:t>s</a:t>
            </a:r>
            <a:r>
              <a:rPr lang="en-US" sz="1800" b="1">
                <a:sym typeface="Symbol" pitchFamily="18" charset="2"/>
              </a:rPr>
              <a:t>)</a:t>
            </a:r>
            <a:r>
              <a:rPr lang="en-US" sz="1800">
                <a:sym typeface="Symbol" pitchFamily="18" charset="2"/>
              </a:rPr>
              <a:t> = </a:t>
            </a:r>
            <a:r>
              <a:rPr lang="en-US" sz="1800" b="1">
                <a:solidFill>
                  <a:schemeClr val="accent2"/>
                </a:solidFill>
                <a:sym typeface="Symbol" pitchFamily="18" charset="2"/>
              </a:rPr>
              <a:t>v</a:t>
            </a:r>
            <a:r>
              <a:rPr lang="en-US" sz="1800">
                <a:sym typeface="Symbol" pitchFamily="18" charset="2"/>
              </a:rPr>
              <a:t> and </a:t>
            </a:r>
            <a:r>
              <a:rPr lang="en-US" sz="1800" b="1">
                <a:solidFill>
                  <a:schemeClr val="accent2"/>
                </a:solidFill>
                <a:sym typeface="Symbol" pitchFamily="18" charset="2"/>
              </a:rPr>
              <a:t>s </a:t>
            </a:r>
            <a:r>
              <a:rPr lang="az-Cyrl-AZ" sz="1800" b="1">
                <a:solidFill>
                  <a:schemeClr val="accent2"/>
                </a:solidFill>
                <a:sym typeface="Symbol" pitchFamily="18" charset="2"/>
              </a:rPr>
              <a:t>є</a:t>
            </a:r>
            <a:r>
              <a:rPr lang="en-US" sz="1800" b="1">
                <a:solidFill>
                  <a:schemeClr val="accent2"/>
                </a:solidFill>
                <a:sym typeface="Symbol" pitchFamily="18" charset="2"/>
              </a:rPr>
              <a:t> S}</a:t>
            </a:r>
            <a:r>
              <a:rPr lang="en-US" sz="1800">
                <a:sym typeface="Symbol" pitchFamily="18" charset="2"/>
              </a:rPr>
              <a:t>;</a:t>
            </a:r>
          </a:p>
          <a:p>
            <a:pPr marL="914400" lvl="1" indent="-457200">
              <a:lnSpc>
                <a:spcPct val="95000"/>
              </a:lnSpc>
              <a:buFont typeface="Wingdings" pitchFamily="2" charset="2"/>
              <a:buAutoNum type="alphaLcPeriod"/>
              <a:defRPr/>
            </a:pPr>
            <a:r>
              <a:rPr lang="en-US" sz="1800" b="1">
                <a:sym typeface="Symbol" pitchFamily="18" charset="2"/>
              </a:rPr>
              <a:t>child = </a:t>
            </a:r>
            <a:r>
              <a:rPr lang="en-US" sz="1800" b="1" err="1">
                <a:solidFill>
                  <a:srgbClr val="0070C0"/>
                </a:solidFill>
              </a:rPr>
              <a:t>GenDecTree</a:t>
            </a:r>
            <a:r>
              <a:rPr lang="en-US" sz="1800" b="1">
                <a:sym typeface="Symbol" pitchFamily="18" charset="2"/>
              </a:rPr>
              <a:t>(</a:t>
            </a:r>
            <a:r>
              <a:rPr lang="en-US" sz="1800" b="1" err="1">
                <a:solidFill>
                  <a:schemeClr val="accent2"/>
                </a:solidFill>
                <a:sym typeface="Symbol" pitchFamily="18" charset="2"/>
              </a:rPr>
              <a:t>S</a:t>
            </a:r>
            <a:r>
              <a:rPr lang="en-US" sz="1800" b="1" baseline="-25000" err="1">
                <a:solidFill>
                  <a:schemeClr val="accent2"/>
                </a:solidFill>
                <a:sym typeface="Symbol" pitchFamily="18" charset="2"/>
              </a:rPr>
              <a:t>v</a:t>
            </a:r>
            <a:r>
              <a:rPr lang="en-US" sz="1800" b="1">
                <a:solidFill>
                  <a:schemeClr val="accent2"/>
                </a:solidFill>
                <a:sym typeface="Symbol" pitchFamily="18" charset="2"/>
              </a:rPr>
              <a:t> ,F</a:t>
            </a:r>
            <a:r>
              <a:rPr lang="en-US" sz="1800">
                <a:sym typeface="Symbol" pitchFamily="18" charset="2"/>
              </a:rPr>
              <a:t>) ;</a:t>
            </a:r>
          </a:p>
          <a:p>
            <a:pPr marL="914400" lvl="1" indent="-457200">
              <a:lnSpc>
                <a:spcPct val="95000"/>
              </a:lnSpc>
              <a:buFont typeface="Wingdings" pitchFamily="2" charset="2"/>
              <a:buAutoNum type="alphaLcPeriod"/>
              <a:defRPr/>
            </a:pPr>
            <a:r>
              <a:rPr lang="en-US" sz="1800">
                <a:sym typeface="Symbol" pitchFamily="18" charset="2"/>
              </a:rPr>
              <a:t>Add</a:t>
            </a:r>
            <a:r>
              <a:rPr lang="en-US" sz="1800" b="1">
                <a:sym typeface="Symbol" pitchFamily="18" charset="2"/>
              </a:rPr>
              <a:t> child </a:t>
            </a:r>
            <a:r>
              <a:rPr lang="en-US" sz="1800">
                <a:sym typeface="Symbol" pitchFamily="18" charset="2"/>
              </a:rPr>
              <a:t>as a descent of </a:t>
            </a:r>
            <a:r>
              <a:rPr lang="en-US" sz="1800" b="1">
                <a:sym typeface="Symbol" pitchFamily="18" charset="2"/>
              </a:rPr>
              <a:t>root </a:t>
            </a:r>
            <a:r>
              <a:rPr lang="en-US" sz="1800">
                <a:sym typeface="Symbol" pitchFamily="18" charset="2"/>
              </a:rPr>
              <a:t>and label the edge </a:t>
            </a:r>
            <a:r>
              <a:rPr lang="en-US" sz="1800" b="1">
                <a:sym typeface="Symbol" pitchFamily="18" charset="2"/>
              </a:rPr>
              <a:t>(</a:t>
            </a:r>
            <a:r>
              <a:rPr lang="en-US" sz="1800" b="1" err="1">
                <a:sym typeface="Symbol" pitchFamily="18" charset="2"/>
              </a:rPr>
              <a:t>root</a:t>
            </a:r>
            <a:r>
              <a:rPr lang="en-US" sz="1800" b="1" err="1">
                <a:sym typeface="Wingdings" pitchFamily="2" charset="2"/>
              </a:rPr>
              <a:t>child</a:t>
            </a:r>
            <a:r>
              <a:rPr lang="en-US" sz="1800" b="1">
                <a:sym typeface="Wingdings" pitchFamily="2" charset="2"/>
              </a:rPr>
              <a:t>) as </a:t>
            </a:r>
            <a:r>
              <a:rPr lang="en-US" sz="1800" b="1">
                <a:solidFill>
                  <a:schemeClr val="accent2"/>
                </a:solidFill>
                <a:sym typeface="Wingdings" pitchFamily="2" charset="2"/>
              </a:rPr>
              <a:t>v</a:t>
            </a:r>
            <a:r>
              <a:rPr lang="en-US" sz="1800" b="1">
                <a:sym typeface="Wingdings" pitchFamily="2" charset="2"/>
              </a:rPr>
              <a:t> </a:t>
            </a:r>
          </a:p>
          <a:p>
            <a:pPr marL="514350" indent="-457200">
              <a:lnSpc>
                <a:spcPct val="95000"/>
              </a:lnSpc>
              <a:buFont typeface="Wingdings" pitchFamily="2" charset="2"/>
              <a:buAutoNum type="arabicPeriod"/>
              <a:defRPr/>
            </a:pPr>
            <a:r>
              <a:rPr lang="en-US" sz="2200" b="1">
                <a:sym typeface="Wingdings" pitchFamily="2" charset="2"/>
              </a:rPr>
              <a:t>return root</a:t>
            </a:r>
            <a:endParaRPr lang="en-US" sz="2200"/>
          </a:p>
        </p:txBody>
      </p:sp>
    </p:spTree>
    <p:extLst>
      <p:ext uri="{BB962C8B-B14F-4D97-AF65-F5344CB8AC3E}">
        <p14:creationId xmlns:p14="http://schemas.microsoft.com/office/powerpoint/2010/main" val="356210837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p:txBody>
          <a:bodyPr/>
          <a:lstStyle/>
          <a:p>
            <a:r>
              <a:rPr lang="en-US"/>
              <a:t>Tree Induction</a:t>
            </a:r>
          </a:p>
        </p:txBody>
      </p:sp>
      <p:sp>
        <p:nvSpPr>
          <p:cNvPr id="907267" name="Rectangle 3"/>
          <p:cNvSpPr>
            <a:spLocks noGrp="1" noChangeArrowheads="1"/>
          </p:cNvSpPr>
          <p:nvPr>
            <p:ph idx="1"/>
          </p:nvPr>
        </p:nvSpPr>
        <p:spPr/>
        <p:txBody>
          <a:bodyPr/>
          <a:lstStyle/>
          <a:p>
            <a:r>
              <a:rPr lang="en-US"/>
              <a:t>Issues</a:t>
            </a:r>
          </a:p>
          <a:p>
            <a:pPr lvl="1"/>
            <a:r>
              <a:rPr lang="en-US"/>
              <a:t>How to </a:t>
            </a:r>
            <a:r>
              <a:rPr lang="en-US">
                <a:solidFill>
                  <a:srgbClr val="FF0000"/>
                </a:solidFill>
              </a:rPr>
              <a:t>Classify</a:t>
            </a:r>
            <a:r>
              <a:rPr lang="en-US"/>
              <a:t> a leaf node</a:t>
            </a:r>
          </a:p>
          <a:p>
            <a:pPr lvl="2"/>
            <a:r>
              <a:rPr lang="en-US"/>
              <a:t>Assign the </a:t>
            </a:r>
            <a:r>
              <a:rPr lang="en-US">
                <a:solidFill>
                  <a:srgbClr val="0070C0"/>
                </a:solidFill>
              </a:rPr>
              <a:t>majority class</a:t>
            </a:r>
          </a:p>
          <a:p>
            <a:pPr lvl="2"/>
            <a:r>
              <a:rPr lang="en-US"/>
              <a:t>If leaf is empty, assign the </a:t>
            </a:r>
            <a:r>
              <a:rPr lang="en-US">
                <a:solidFill>
                  <a:schemeClr val="accent6">
                    <a:lumMod val="75000"/>
                  </a:schemeClr>
                </a:solidFill>
              </a:rPr>
              <a:t>default class </a:t>
            </a:r>
            <a:r>
              <a:rPr lang="en-US"/>
              <a:t>– the class that has the highest popularity (overall or in the parent node).</a:t>
            </a:r>
          </a:p>
          <a:p>
            <a:pPr lvl="1"/>
            <a:r>
              <a:rPr lang="en-US"/>
              <a:t>Determine how to split the records</a:t>
            </a:r>
          </a:p>
          <a:p>
            <a:pPr lvl="2"/>
            <a:r>
              <a:rPr lang="en-US">
                <a:solidFill>
                  <a:srgbClr val="FF0000"/>
                </a:solidFill>
              </a:rPr>
              <a:t>How to specify the attribute test condition?</a:t>
            </a:r>
          </a:p>
          <a:p>
            <a:pPr lvl="2"/>
            <a:r>
              <a:rPr lang="en-US">
                <a:solidFill>
                  <a:srgbClr val="FF0000"/>
                </a:solidFill>
              </a:rPr>
              <a:t>How to determine the best split?</a:t>
            </a:r>
          </a:p>
          <a:p>
            <a:pPr lvl="1"/>
            <a:r>
              <a:rPr lang="en-US"/>
              <a:t>Determine when to stop splitting</a:t>
            </a:r>
          </a:p>
          <a:p>
            <a:pPr lvl="1"/>
            <a:endParaRPr lang="en-US"/>
          </a:p>
        </p:txBody>
      </p:sp>
    </p:spTree>
    <p:extLst>
      <p:ext uri="{BB962C8B-B14F-4D97-AF65-F5344CB8AC3E}">
        <p14:creationId xmlns:p14="http://schemas.microsoft.com/office/powerpoint/2010/main" val="37784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84BEA04-93EE-45A4-B5D2-607C86FBE2FD}"/>
              </a:ext>
            </a:extLst>
          </p:cNvPr>
          <p:cNvSpPr txBox="1"/>
          <p:nvPr/>
        </p:nvSpPr>
        <p:spPr>
          <a:xfrm>
            <a:off x="14695" y="3158459"/>
            <a:ext cx="1133115" cy="646331"/>
          </a:xfrm>
          <a:prstGeom prst="rect">
            <a:avLst/>
          </a:prstGeom>
          <a:solidFill>
            <a:schemeClr val="accent4">
              <a:lumMod val="20000"/>
              <a:lumOff val="80000"/>
            </a:schemeClr>
          </a:solidFill>
        </p:spPr>
        <p:txBody>
          <a:bodyPr wrap="square" rtlCol="0">
            <a:spAutoFit/>
          </a:bodyPr>
          <a:lstStyle/>
          <a:p>
            <a:r>
              <a:rPr lang="en-US"/>
              <a:t>Training data</a:t>
            </a:r>
          </a:p>
        </p:txBody>
      </p:sp>
      <p:sp>
        <p:nvSpPr>
          <p:cNvPr id="2" name="Title 1">
            <a:extLst>
              <a:ext uri="{FF2B5EF4-FFF2-40B4-BE49-F238E27FC236}">
                <a16:creationId xmlns:a16="http://schemas.microsoft.com/office/drawing/2014/main" id="{81ACCC1A-A5A7-4E77-857A-7F884B4295A9}"/>
              </a:ext>
            </a:extLst>
          </p:cNvPr>
          <p:cNvSpPr>
            <a:spLocks noGrp="1"/>
          </p:cNvSpPr>
          <p:nvPr>
            <p:ph type="title"/>
          </p:nvPr>
        </p:nvSpPr>
        <p:spPr/>
        <p:txBody>
          <a:bodyPr/>
          <a:lstStyle/>
          <a:p>
            <a:r>
              <a:rPr lang="en-US"/>
              <a:t>Supervised Learning Overview </a:t>
            </a:r>
          </a:p>
        </p:txBody>
      </p:sp>
      <p:sp>
        <p:nvSpPr>
          <p:cNvPr id="4" name="Rectangle: Rounded Corners 3">
            <a:extLst>
              <a:ext uri="{FF2B5EF4-FFF2-40B4-BE49-F238E27FC236}">
                <a16:creationId xmlns:a16="http://schemas.microsoft.com/office/drawing/2014/main" id="{A76EEBB0-C84A-4952-8367-9288A3AC6D12}"/>
              </a:ext>
            </a:extLst>
          </p:cNvPr>
          <p:cNvSpPr/>
          <p:nvPr/>
        </p:nvSpPr>
        <p:spPr>
          <a:xfrm>
            <a:off x="990600" y="1981200"/>
            <a:ext cx="2895600" cy="371571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6826159D-C49F-49AA-863D-06A1FA1DA7F8}"/>
              </a:ext>
            </a:extLst>
          </p:cNvPr>
          <p:cNvSpPr/>
          <p:nvPr/>
        </p:nvSpPr>
        <p:spPr>
          <a:xfrm>
            <a:off x="1219200" y="2286000"/>
            <a:ext cx="2362199" cy="31823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42C871AE-2599-4FA0-B07C-120288031523}"/>
              </a:ext>
            </a:extLst>
          </p:cNvPr>
          <p:cNvCxnSpPr>
            <a:cxnSpLocks/>
          </p:cNvCxnSpPr>
          <p:nvPr/>
        </p:nvCxnSpPr>
        <p:spPr>
          <a:xfrm flipH="1">
            <a:off x="1669009" y="2286001"/>
            <a:ext cx="7391" cy="3182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D4C679F-A3AF-4C97-83C9-26DFAA37C9CD}"/>
              </a:ext>
            </a:extLst>
          </p:cNvPr>
          <p:cNvCxnSpPr>
            <a:cxnSpLocks/>
          </p:cNvCxnSpPr>
          <p:nvPr/>
        </p:nvCxnSpPr>
        <p:spPr>
          <a:xfrm>
            <a:off x="2133600" y="2286001"/>
            <a:ext cx="0" cy="3182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55C574D-448F-4581-A5A5-4EC6E7599FE2}"/>
              </a:ext>
            </a:extLst>
          </p:cNvPr>
          <p:cNvCxnSpPr>
            <a:cxnSpLocks/>
          </p:cNvCxnSpPr>
          <p:nvPr/>
        </p:nvCxnSpPr>
        <p:spPr>
          <a:xfrm>
            <a:off x="2590800" y="2286001"/>
            <a:ext cx="0" cy="3182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08C181-9C53-44FA-9DE5-4695636C2D7D}"/>
              </a:ext>
            </a:extLst>
          </p:cNvPr>
          <p:cNvCxnSpPr>
            <a:cxnSpLocks/>
          </p:cNvCxnSpPr>
          <p:nvPr/>
        </p:nvCxnSpPr>
        <p:spPr>
          <a:xfrm>
            <a:off x="3048000" y="2286001"/>
            <a:ext cx="0" cy="3182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CDFE836-49AF-490B-BF66-BB7756BE76F5}"/>
              </a:ext>
            </a:extLst>
          </p:cNvPr>
          <p:cNvCxnSpPr>
            <a:cxnSpLocks/>
          </p:cNvCxnSpPr>
          <p:nvPr/>
        </p:nvCxnSpPr>
        <p:spPr>
          <a:xfrm>
            <a:off x="1219200" y="2667001"/>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E7C99A-3D0D-4E84-9782-915B9867A8B8}"/>
              </a:ext>
            </a:extLst>
          </p:cNvPr>
          <p:cNvCxnSpPr>
            <a:cxnSpLocks/>
          </p:cNvCxnSpPr>
          <p:nvPr/>
        </p:nvCxnSpPr>
        <p:spPr>
          <a:xfrm>
            <a:off x="1219200" y="3124201"/>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07DD8E7-D33B-42B9-9DE6-321FBE805F7E}"/>
              </a:ext>
            </a:extLst>
          </p:cNvPr>
          <p:cNvCxnSpPr>
            <a:cxnSpLocks/>
          </p:cNvCxnSpPr>
          <p:nvPr/>
        </p:nvCxnSpPr>
        <p:spPr>
          <a:xfrm>
            <a:off x="1219200" y="4038601"/>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3000FDD-C040-4A31-9A6A-D319DEA22569}"/>
              </a:ext>
            </a:extLst>
          </p:cNvPr>
          <p:cNvCxnSpPr>
            <a:cxnSpLocks/>
          </p:cNvCxnSpPr>
          <p:nvPr/>
        </p:nvCxnSpPr>
        <p:spPr>
          <a:xfrm>
            <a:off x="1219200" y="4495801"/>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FE1A183-0448-4962-8A72-082C4FC280B7}"/>
              </a:ext>
            </a:extLst>
          </p:cNvPr>
          <p:cNvCxnSpPr>
            <a:cxnSpLocks/>
          </p:cNvCxnSpPr>
          <p:nvPr/>
        </p:nvCxnSpPr>
        <p:spPr>
          <a:xfrm>
            <a:off x="1219200" y="4953001"/>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94DEA86-6EEF-4C77-AFA0-B8C6AC29C2EE}"/>
              </a:ext>
            </a:extLst>
          </p:cNvPr>
          <p:cNvCxnSpPr>
            <a:cxnSpLocks/>
          </p:cNvCxnSpPr>
          <p:nvPr/>
        </p:nvCxnSpPr>
        <p:spPr>
          <a:xfrm>
            <a:off x="1219200" y="3581401"/>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68CCC58-5128-4418-8C40-DA0D69D0151F}"/>
                  </a:ext>
                </a:extLst>
              </p:cNvPr>
              <p:cNvSpPr txBox="1"/>
              <p:nvPr/>
            </p:nvSpPr>
            <p:spPr>
              <a:xfrm>
                <a:off x="1257073" y="2267912"/>
                <a:ext cx="4891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𝟏</m:t>
                          </m:r>
                        </m:sub>
                      </m:sSub>
                    </m:oMath>
                  </m:oMathPara>
                </a14:m>
                <a:endParaRPr lang="en-US" b="1"/>
              </a:p>
            </p:txBody>
          </p:sp>
        </mc:Choice>
        <mc:Fallback xmlns="">
          <p:sp>
            <p:nvSpPr>
              <p:cNvPr id="36" name="TextBox 35">
                <a:extLst>
                  <a:ext uri="{FF2B5EF4-FFF2-40B4-BE49-F238E27FC236}">
                    <a16:creationId xmlns:a16="http://schemas.microsoft.com/office/drawing/2014/main" id="{668CCC58-5128-4418-8C40-DA0D69D0151F}"/>
                  </a:ext>
                </a:extLst>
              </p:cNvPr>
              <p:cNvSpPr txBox="1">
                <a:spLocks noRot="1" noChangeAspect="1" noMove="1" noResize="1" noEditPoints="1" noAdjustHandles="1" noChangeArrowheads="1" noChangeShapeType="1" noTextEdit="1"/>
              </p:cNvSpPr>
              <p:nvPr/>
            </p:nvSpPr>
            <p:spPr>
              <a:xfrm>
                <a:off x="1257073" y="2267912"/>
                <a:ext cx="489173" cy="369332"/>
              </a:xfrm>
              <a:prstGeom prst="rect">
                <a:avLst/>
              </a:prstGeom>
              <a:blipFill>
                <a:blip r:embed="rId3"/>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80AC6EF-1F61-4C85-8F5F-3A27F30B3DF8}"/>
                  </a:ext>
                </a:extLst>
              </p:cNvPr>
              <p:cNvSpPr txBox="1"/>
              <p:nvPr/>
            </p:nvSpPr>
            <p:spPr>
              <a:xfrm>
                <a:off x="1669009" y="2267912"/>
                <a:ext cx="4891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𝟐</m:t>
                          </m:r>
                        </m:sub>
                      </m:sSub>
                    </m:oMath>
                  </m:oMathPara>
                </a14:m>
                <a:endParaRPr lang="en-US" b="1"/>
              </a:p>
            </p:txBody>
          </p:sp>
        </mc:Choice>
        <mc:Fallback xmlns="">
          <p:sp>
            <p:nvSpPr>
              <p:cNvPr id="37" name="TextBox 36">
                <a:extLst>
                  <a:ext uri="{FF2B5EF4-FFF2-40B4-BE49-F238E27FC236}">
                    <a16:creationId xmlns:a16="http://schemas.microsoft.com/office/drawing/2014/main" id="{980AC6EF-1F61-4C85-8F5F-3A27F30B3DF8}"/>
                  </a:ext>
                </a:extLst>
              </p:cNvPr>
              <p:cNvSpPr txBox="1">
                <a:spLocks noRot="1" noChangeAspect="1" noMove="1" noResize="1" noEditPoints="1" noAdjustHandles="1" noChangeArrowheads="1" noChangeShapeType="1" noTextEdit="1"/>
              </p:cNvSpPr>
              <p:nvPr/>
            </p:nvSpPr>
            <p:spPr>
              <a:xfrm>
                <a:off x="1669009" y="2267912"/>
                <a:ext cx="489173" cy="369332"/>
              </a:xfrm>
              <a:prstGeom prst="rect">
                <a:avLst/>
              </a:prstGeom>
              <a:blipFill>
                <a:blip r:embed="rId4"/>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D96091D-31C4-476C-B6DF-E98735BB46DE}"/>
                  </a:ext>
                </a:extLst>
              </p:cNvPr>
              <p:cNvSpPr txBox="1"/>
              <p:nvPr/>
            </p:nvSpPr>
            <p:spPr>
              <a:xfrm>
                <a:off x="2144966" y="2253736"/>
                <a:ext cx="4891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𝟑</m:t>
                          </m:r>
                        </m:sub>
                      </m:sSub>
                    </m:oMath>
                  </m:oMathPara>
                </a14:m>
                <a:endParaRPr lang="en-US" b="1"/>
              </a:p>
            </p:txBody>
          </p:sp>
        </mc:Choice>
        <mc:Fallback xmlns="">
          <p:sp>
            <p:nvSpPr>
              <p:cNvPr id="38" name="TextBox 37">
                <a:extLst>
                  <a:ext uri="{FF2B5EF4-FFF2-40B4-BE49-F238E27FC236}">
                    <a16:creationId xmlns:a16="http://schemas.microsoft.com/office/drawing/2014/main" id="{2D96091D-31C4-476C-B6DF-E98735BB46DE}"/>
                  </a:ext>
                </a:extLst>
              </p:cNvPr>
              <p:cNvSpPr txBox="1">
                <a:spLocks noRot="1" noChangeAspect="1" noMove="1" noResize="1" noEditPoints="1" noAdjustHandles="1" noChangeArrowheads="1" noChangeShapeType="1" noTextEdit="1"/>
              </p:cNvSpPr>
              <p:nvPr/>
            </p:nvSpPr>
            <p:spPr>
              <a:xfrm>
                <a:off x="2144966" y="2253736"/>
                <a:ext cx="489173" cy="369332"/>
              </a:xfrm>
              <a:prstGeom prst="rect">
                <a:avLst/>
              </a:prstGeom>
              <a:blipFill>
                <a:blip r:embed="rId5"/>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441D06C-FEAF-43AB-B500-482932C4191D}"/>
                  </a:ext>
                </a:extLst>
              </p:cNvPr>
              <p:cNvSpPr txBox="1"/>
              <p:nvPr/>
            </p:nvSpPr>
            <p:spPr>
              <a:xfrm>
                <a:off x="2590800" y="2253736"/>
                <a:ext cx="4891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𝟒</m:t>
                          </m:r>
                        </m:sub>
                      </m:sSub>
                    </m:oMath>
                  </m:oMathPara>
                </a14:m>
                <a:endParaRPr lang="en-US" b="1"/>
              </a:p>
            </p:txBody>
          </p:sp>
        </mc:Choice>
        <mc:Fallback xmlns="">
          <p:sp>
            <p:nvSpPr>
              <p:cNvPr id="39" name="TextBox 38">
                <a:extLst>
                  <a:ext uri="{FF2B5EF4-FFF2-40B4-BE49-F238E27FC236}">
                    <a16:creationId xmlns:a16="http://schemas.microsoft.com/office/drawing/2014/main" id="{F441D06C-FEAF-43AB-B500-482932C4191D}"/>
                  </a:ext>
                </a:extLst>
              </p:cNvPr>
              <p:cNvSpPr txBox="1">
                <a:spLocks noRot="1" noChangeAspect="1" noMove="1" noResize="1" noEditPoints="1" noAdjustHandles="1" noChangeArrowheads="1" noChangeShapeType="1" noTextEdit="1"/>
              </p:cNvSpPr>
              <p:nvPr/>
            </p:nvSpPr>
            <p:spPr>
              <a:xfrm>
                <a:off x="2590800" y="2253736"/>
                <a:ext cx="489172" cy="369332"/>
              </a:xfrm>
              <a:prstGeom prst="rect">
                <a:avLst/>
              </a:prstGeom>
              <a:blipFill>
                <a:blip r:embed="rId6"/>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9BDDE24-6EC8-4458-A435-C259365C909A}"/>
                  </a:ext>
                </a:extLst>
              </p:cNvPr>
              <p:cNvSpPr txBox="1"/>
              <p:nvPr/>
            </p:nvSpPr>
            <p:spPr>
              <a:xfrm>
                <a:off x="3146932" y="2267912"/>
                <a:ext cx="3458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6">
                              <a:lumMod val="75000"/>
                            </a:schemeClr>
                          </a:solidFill>
                          <a:latin typeface="Cambria Math" panose="02040503050406030204" pitchFamily="18" charset="0"/>
                        </a:rPr>
                        <m:t>𝒕</m:t>
                      </m:r>
                    </m:oMath>
                  </m:oMathPara>
                </a14:m>
                <a:endParaRPr lang="en-US" b="1">
                  <a:solidFill>
                    <a:schemeClr val="accent6">
                      <a:lumMod val="75000"/>
                    </a:schemeClr>
                  </a:solidFill>
                </a:endParaRPr>
              </a:p>
            </p:txBody>
          </p:sp>
        </mc:Choice>
        <mc:Fallback xmlns="">
          <p:sp>
            <p:nvSpPr>
              <p:cNvPr id="40" name="TextBox 39">
                <a:extLst>
                  <a:ext uri="{FF2B5EF4-FFF2-40B4-BE49-F238E27FC236}">
                    <a16:creationId xmlns:a16="http://schemas.microsoft.com/office/drawing/2014/main" id="{B9BDDE24-6EC8-4458-A435-C259365C909A}"/>
                  </a:ext>
                </a:extLst>
              </p:cNvPr>
              <p:cNvSpPr txBox="1">
                <a:spLocks noRot="1" noChangeAspect="1" noMove="1" noResize="1" noEditPoints="1" noAdjustHandles="1" noChangeArrowheads="1" noChangeShapeType="1" noTextEdit="1"/>
              </p:cNvSpPr>
              <p:nvPr/>
            </p:nvSpPr>
            <p:spPr>
              <a:xfrm>
                <a:off x="3146932" y="2267912"/>
                <a:ext cx="345800" cy="369332"/>
              </a:xfrm>
              <a:prstGeom prst="rect">
                <a:avLst/>
              </a:prstGeom>
              <a:blipFill>
                <a:blip r:embed="rId7"/>
                <a:stretch>
                  <a:fillRect/>
                </a:stretch>
              </a:blipFill>
            </p:spPr>
            <p:txBody>
              <a:bodyPr/>
              <a:lstStyle/>
              <a:p>
                <a:r>
                  <a:rPr lang="en-US">
                    <a:noFill/>
                  </a:rPr>
                  <a:t> </a:t>
                </a:r>
              </a:p>
            </p:txBody>
          </p:sp>
        </mc:Fallback>
      </mc:AlternateContent>
      <p:sp>
        <p:nvSpPr>
          <p:cNvPr id="47" name="Arrow: Right 46">
            <a:extLst>
              <a:ext uri="{FF2B5EF4-FFF2-40B4-BE49-F238E27FC236}">
                <a16:creationId xmlns:a16="http://schemas.microsoft.com/office/drawing/2014/main" id="{651879EF-88CF-4C5B-80AB-6CBDD18BDE68}"/>
              </a:ext>
            </a:extLst>
          </p:cNvPr>
          <p:cNvSpPr/>
          <p:nvPr/>
        </p:nvSpPr>
        <p:spPr>
          <a:xfrm>
            <a:off x="4321626" y="3019245"/>
            <a:ext cx="1600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9EADA10-E67E-4B1D-99B4-7F3012AA6382}"/>
              </a:ext>
            </a:extLst>
          </p:cNvPr>
          <p:cNvSpPr/>
          <p:nvPr/>
        </p:nvSpPr>
        <p:spPr>
          <a:xfrm>
            <a:off x="6194832" y="2577291"/>
            <a:ext cx="1524000" cy="138968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t>Model</a:t>
            </a:r>
          </a:p>
        </p:txBody>
      </p:sp>
      <p:sp>
        <p:nvSpPr>
          <p:cNvPr id="49" name="TextBox 48">
            <a:extLst>
              <a:ext uri="{FF2B5EF4-FFF2-40B4-BE49-F238E27FC236}">
                <a16:creationId xmlns:a16="http://schemas.microsoft.com/office/drawing/2014/main" id="{629CF2DF-F006-4D67-9C5F-C0B65804BA6F}"/>
              </a:ext>
            </a:extLst>
          </p:cNvPr>
          <p:cNvSpPr txBox="1"/>
          <p:nvPr/>
        </p:nvSpPr>
        <p:spPr>
          <a:xfrm>
            <a:off x="4475385" y="2380322"/>
            <a:ext cx="1357259" cy="646331"/>
          </a:xfrm>
          <a:prstGeom prst="rect">
            <a:avLst/>
          </a:prstGeom>
          <a:noFill/>
        </p:spPr>
        <p:txBody>
          <a:bodyPr wrap="square" rtlCol="0">
            <a:spAutoFit/>
          </a:bodyPr>
          <a:lstStyle/>
          <a:p>
            <a:r>
              <a:rPr lang="en-US"/>
              <a:t>Learning algorithm</a:t>
            </a:r>
          </a:p>
        </p:txBody>
      </p:sp>
      <p:sp>
        <p:nvSpPr>
          <p:cNvPr id="50" name="Arrow: Right 49">
            <a:extLst>
              <a:ext uri="{FF2B5EF4-FFF2-40B4-BE49-F238E27FC236}">
                <a16:creationId xmlns:a16="http://schemas.microsoft.com/office/drawing/2014/main" id="{DF671DFC-6C74-4BCB-866E-A2792F494A4F}"/>
              </a:ext>
            </a:extLst>
          </p:cNvPr>
          <p:cNvSpPr/>
          <p:nvPr/>
        </p:nvSpPr>
        <p:spPr>
          <a:xfrm>
            <a:off x="7902517" y="2950420"/>
            <a:ext cx="1600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89E506D8-4714-4952-AF64-2BD8ABAFAA78}"/>
              </a:ext>
            </a:extLst>
          </p:cNvPr>
          <p:cNvSpPr/>
          <p:nvPr/>
        </p:nvSpPr>
        <p:spPr>
          <a:xfrm>
            <a:off x="9677400" y="1640225"/>
            <a:ext cx="2286000" cy="22089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2" name="Rectangle 51">
            <a:extLst>
              <a:ext uri="{FF2B5EF4-FFF2-40B4-BE49-F238E27FC236}">
                <a16:creationId xmlns:a16="http://schemas.microsoft.com/office/drawing/2014/main" id="{D3F8A567-C048-4421-81C0-8E0BB13BBF51}"/>
              </a:ext>
            </a:extLst>
          </p:cNvPr>
          <p:cNvSpPr/>
          <p:nvPr/>
        </p:nvSpPr>
        <p:spPr>
          <a:xfrm>
            <a:off x="9906001" y="1945025"/>
            <a:ext cx="1828798" cy="1788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989712DC-686F-4F6F-BC62-D142DEC062FF}"/>
              </a:ext>
            </a:extLst>
          </p:cNvPr>
          <p:cNvCxnSpPr>
            <a:cxnSpLocks/>
          </p:cNvCxnSpPr>
          <p:nvPr/>
        </p:nvCxnSpPr>
        <p:spPr>
          <a:xfrm flipH="1">
            <a:off x="10355809" y="1945024"/>
            <a:ext cx="7391" cy="1788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FE41CA1-69C1-4562-A60C-B3977B159770}"/>
              </a:ext>
            </a:extLst>
          </p:cNvPr>
          <p:cNvCxnSpPr>
            <a:cxnSpLocks/>
            <a:endCxn id="52" idx="2"/>
          </p:cNvCxnSpPr>
          <p:nvPr/>
        </p:nvCxnSpPr>
        <p:spPr>
          <a:xfrm>
            <a:off x="10820400" y="1945024"/>
            <a:ext cx="0" cy="1788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67BDAA7-71F9-45CC-8C3B-10982825DF5C}"/>
              </a:ext>
            </a:extLst>
          </p:cNvPr>
          <p:cNvCxnSpPr>
            <a:cxnSpLocks/>
          </p:cNvCxnSpPr>
          <p:nvPr/>
        </p:nvCxnSpPr>
        <p:spPr>
          <a:xfrm>
            <a:off x="11277600" y="1945024"/>
            <a:ext cx="0" cy="1788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BA68440-AA81-4E08-BBD8-C84952EE25C5}"/>
              </a:ext>
            </a:extLst>
          </p:cNvPr>
          <p:cNvCxnSpPr>
            <a:cxnSpLocks/>
          </p:cNvCxnSpPr>
          <p:nvPr/>
        </p:nvCxnSpPr>
        <p:spPr>
          <a:xfrm>
            <a:off x="9906000" y="2326024"/>
            <a:ext cx="1828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B918684-80A8-4CBC-BB4B-E5E43B76B392}"/>
              </a:ext>
            </a:extLst>
          </p:cNvPr>
          <p:cNvCxnSpPr>
            <a:cxnSpLocks/>
          </p:cNvCxnSpPr>
          <p:nvPr/>
        </p:nvCxnSpPr>
        <p:spPr>
          <a:xfrm>
            <a:off x="9906000" y="2783224"/>
            <a:ext cx="1828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BC2BDC7-9C3E-4B13-A80A-91B33E02CED1}"/>
              </a:ext>
            </a:extLst>
          </p:cNvPr>
          <p:cNvCxnSpPr>
            <a:cxnSpLocks/>
          </p:cNvCxnSpPr>
          <p:nvPr/>
        </p:nvCxnSpPr>
        <p:spPr>
          <a:xfrm>
            <a:off x="9906000" y="3240424"/>
            <a:ext cx="1828799" cy="18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EC80BF9F-4F3F-44AB-ACBD-7DD5038F95B0}"/>
                  </a:ext>
                </a:extLst>
              </p:cNvPr>
              <p:cNvSpPr txBox="1"/>
              <p:nvPr/>
            </p:nvSpPr>
            <p:spPr>
              <a:xfrm>
                <a:off x="9943873" y="1926935"/>
                <a:ext cx="4891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𝟏</m:t>
                          </m:r>
                        </m:sub>
                      </m:sSub>
                    </m:oMath>
                  </m:oMathPara>
                </a14:m>
                <a:endParaRPr lang="en-US" b="1"/>
              </a:p>
            </p:txBody>
          </p:sp>
        </mc:Choice>
        <mc:Fallback xmlns="">
          <p:sp>
            <p:nvSpPr>
              <p:cNvPr id="63" name="TextBox 62">
                <a:extLst>
                  <a:ext uri="{FF2B5EF4-FFF2-40B4-BE49-F238E27FC236}">
                    <a16:creationId xmlns:a16="http://schemas.microsoft.com/office/drawing/2014/main" id="{EC80BF9F-4F3F-44AB-ACBD-7DD5038F95B0}"/>
                  </a:ext>
                </a:extLst>
              </p:cNvPr>
              <p:cNvSpPr txBox="1">
                <a:spLocks noRot="1" noChangeAspect="1" noMove="1" noResize="1" noEditPoints="1" noAdjustHandles="1" noChangeArrowheads="1" noChangeShapeType="1" noTextEdit="1"/>
              </p:cNvSpPr>
              <p:nvPr/>
            </p:nvSpPr>
            <p:spPr>
              <a:xfrm>
                <a:off x="9943873" y="1926935"/>
                <a:ext cx="489173" cy="369332"/>
              </a:xfrm>
              <a:prstGeom prst="rect">
                <a:avLst/>
              </a:prstGeom>
              <a:blipFill>
                <a:blip r:embed="rId3"/>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5251BFD-F3EC-4531-BE6A-B3569F83C2F7}"/>
                  </a:ext>
                </a:extLst>
              </p:cNvPr>
              <p:cNvSpPr txBox="1"/>
              <p:nvPr/>
            </p:nvSpPr>
            <p:spPr>
              <a:xfrm>
                <a:off x="10355809" y="1926935"/>
                <a:ext cx="4891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𝟐</m:t>
                          </m:r>
                        </m:sub>
                      </m:sSub>
                    </m:oMath>
                  </m:oMathPara>
                </a14:m>
                <a:endParaRPr lang="en-US" b="1"/>
              </a:p>
            </p:txBody>
          </p:sp>
        </mc:Choice>
        <mc:Fallback xmlns="">
          <p:sp>
            <p:nvSpPr>
              <p:cNvPr id="64" name="TextBox 63">
                <a:extLst>
                  <a:ext uri="{FF2B5EF4-FFF2-40B4-BE49-F238E27FC236}">
                    <a16:creationId xmlns:a16="http://schemas.microsoft.com/office/drawing/2014/main" id="{25251BFD-F3EC-4531-BE6A-B3569F83C2F7}"/>
                  </a:ext>
                </a:extLst>
              </p:cNvPr>
              <p:cNvSpPr txBox="1">
                <a:spLocks noRot="1" noChangeAspect="1" noMove="1" noResize="1" noEditPoints="1" noAdjustHandles="1" noChangeArrowheads="1" noChangeShapeType="1" noTextEdit="1"/>
              </p:cNvSpPr>
              <p:nvPr/>
            </p:nvSpPr>
            <p:spPr>
              <a:xfrm>
                <a:off x="10355809" y="1926935"/>
                <a:ext cx="489173" cy="369332"/>
              </a:xfrm>
              <a:prstGeom prst="rect">
                <a:avLst/>
              </a:prstGeom>
              <a:blipFill>
                <a:blip r:embed="rId4"/>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434904E4-FB2B-4870-8170-E012F6185469}"/>
                  </a:ext>
                </a:extLst>
              </p:cNvPr>
              <p:cNvSpPr txBox="1"/>
              <p:nvPr/>
            </p:nvSpPr>
            <p:spPr>
              <a:xfrm>
                <a:off x="10831766" y="1912759"/>
                <a:ext cx="4891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𝟑</m:t>
                          </m:r>
                        </m:sub>
                      </m:sSub>
                    </m:oMath>
                  </m:oMathPara>
                </a14:m>
                <a:endParaRPr lang="en-US" b="1"/>
              </a:p>
            </p:txBody>
          </p:sp>
        </mc:Choice>
        <mc:Fallback xmlns="">
          <p:sp>
            <p:nvSpPr>
              <p:cNvPr id="65" name="TextBox 64">
                <a:extLst>
                  <a:ext uri="{FF2B5EF4-FFF2-40B4-BE49-F238E27FC236}">
                    <a16:creationId xmlns:a16="http://schemas.microsoft.com/office/drawing/2014/main" id="{434904E4-FB2B-4870-8170-E012F6185469}"/>
                  </a:ext>
                </a:extLst>
              </p:cNvPr>
              <p:cNvSpPr txBox="1">
                <a:spLocks noRot="1" noChangeAspect="1" noMove="1" noResize="1" noEditPoints="1" noAdjustHandles="1" noChangeArrowheads="1" noChangeShapeType="1" noTextEdit="1"/>
              </p:cNvSpPr>
              <p:nvPr/>
            </p:nvSpPr>
            <p:spPr>
              <a:xfrm>
                <a:off x="10831766" y="1912759"/>
                <a:ext cx="489173" cy="369332"/>
              </a:xfrm>
              <a:prstGeom prst="rect">
                <a:avLst/>
              </a:prstGeom>
              <a:blipFill>
                <a:blip r:embed="rId5"/>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E69D2D94-F1BD-4FAF-AA9C-C932B3B6265A}"/>
                  </a:ext>
                </a:extLst>
              </p:cNvPr>
              <p:cNvSpPr txBox="1"/>
              <p:nvPr/>
            </p:nvSpPr>
            <p:spPr>
              <a:xfrm>
                <a:off x="11277600" y="1912759"/>
                <a:ext cx="4891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𝟒</m:t>
                          </m:r>
                        </m:sub>
                      </m:sSub>
                    </m:oMath>
                  </m:oMathPara>
                </a14:m>
                <a:endParaRPr lang="en-US" b="1"/>
              </a:p>
            </p:txBody>
          </p:sp>
        </mc:Choice>
        <mc:Fallback xmlns="">
          <p:sp>
            <p:nvSpPr>
              <p:cNvPr id="66" name="TextBox 65">
                <a:extLst>
                  <a:ext uri="{FF2B5EF4-FFF2-40B4-BE49-F238E27FC236}">
                    <a16:creationId xmlns:a16="http://schemas.microsoft.com/office/drawing/2014/main" id="{E69D2D94-F1BD-4FAF-AA9C-C932B3B6265A}"/>
                  </a:ext>
                </a:extLst>
              </p:cNvPr>
              <p:cNvSpPr txBox="1">
                <a:spLocks noRot="1" noChangeAspect="1" noMove="1" noResize="1" noEditPoints="1" noAdjustHandles="1" noChangeArrowheads="1" noChangeShapeType="1" noTextEdit="1"/>
              </p:cNvSpPr>
              <p:nvPr/>
            </p:nvSpPr>
            <p:spPr>
              <a:xfrm>
                <a:off x="11277600" y="1912759"/>
                <a:ext cx="489172" cy="369332"/>
              </a:xfrm>
              <a:prstGeom prst="rect">
                <a:avLst/>
              </a:prstGeom>
              <a:blipFill>
                <a:blip r:embed="rId6"/>
                <a:stretch>
                  <a:fillRect b="-15000"/>
                </a:stretch>
              </a:blipFill>
            </p:spPr>
            <p:txBody>
              <a:bodyPr/>
              <a:lstStyle/>
              <a:p>
                <a:r>
                  <a:rPr lang="en-US">
                    <a:noFill/>
                  </a:rPr>
                  <a:t> </a:t>
                </a:r>
              </a:p>
            </p:txBody>
          </p:sp>
        </mc:Fallback>
      </mc:AlternateContent>
      <p:sp>
        <p:nvSpPr>
          <p:cNvPr id="78" name="TextBox 77">
            <a:extLst>
              <a:ext uri="{FF2B5EF4-FFF2-40B4-BE49-F238E27FC236}">
                <a16:creationId xmlns:a16="http://schemas.microsoft.com/office/drawing/2014/main" id="{520BCB25-3120-4355-9E52-3EB6934BDF86}"/>
              </a:ext>
            </a:extLst>
          </p:cNvPr>
          <p:cNvSpPr txBox="1"/>
          <p:nvPr/>
        </p:nvSpPr>
        <p:spPr>
          <a:xfrm>
            <a:off x="8070893" y="3526580"/>
            <a:ext cx="1357259" cy="369332"/>
          </a:xfrm>
          <a:prstGeom prst="rect">
            <a:avLst/>
          </a:prstGeom>
          <a:noFill/>
        </p:spPr>
        <p:txBody>
          <a:bodyPr wrap="square" rtlCol="0">
            <a:spAutoFit/>
          </a:bodyPr>
          <a:lstStyle/>
          <a:p>
            <a:r>
              <a:rPr lang="en-US"/>
              <a:t>Apply</a:t>
            </a:r>
          </a:p>
        </p:txBody>
      </p:sp>
      <p:sp>
        <p:nvSpPr>
          <p:cNvPr id="79" name="Arrow: Right 78">
            <a:extLst>
              <a:ext uri="{FF2B5EF4-FFF2-40B4-BE49-F238E27FC236}">
                <a16:creationId xmlns:a16="http://schemas.microsoft.com/office/drawing/2014/main" id="{C98000B5-0D34-4FC6-B071-854D8B9C8F2D}"/>
              </a:ext>
            </a:extLst>
          </p:cNvPr>
          <p:cNvSpPr/>
          <p:nvPr/>
        </p:nvSpPr>
        <p:spPr>
          <a:xfrm rot="5400000">
            <a:off x="10299497" y="4261609"/>
            <a:ext cx="1194206"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73B240E8-2ECF-437E-ADA0-2282780FEF00}"/>
              </a:ext>
            </a:extLst>
          </p:cNvPr>
          <p:cNvSpPr txBox="1"/>
          <p:nvPr/>
        </p:nvSpPr>
        <p:spPr>
          <a:xfrm>
            <a:off x="9805457" y="4308938"/>
            <a:ext cx="944059" cy="380999"/>
          </a:xfrm>
          <a:prstGeom prst="rect">
            <a:avLst/>
          </a:prstGeom>
          <a:noFill/>
        </p:spPr>
        <p:txBody>
          <a:bodyPr wrap="square" rtlCol="0">
            <a:spAutoFit/>
          </a:bodyPr>
          <a:lstStyle/>
          <a:p>
            <a:r>
              <a:rPr lang="en-US"/>
              <a:t>Predict</a:t>
            </a:r>
          </a:p>
        </p:txBody>
      </p:sp>
      <p:sp>
        <p:nvSpPr>
          <p:cNvPr id="81" name="Rectangle 80">
            <a:extLst>
              <a:ext uri="{FF2B5EF4-FFF2-40B4-BE49-F238E27FC236}">
                <a16:creationId xmlns:a16="http://schemas.microsoft.com/office/drawing/2014/main" id="{52853B29-FF36-4624-A95A-230DC236BC41}"/>
              </a:ext>
            </a:extLst>
          </p:cNvPr>
          <p:cNvSpPr/>
          <p:nvPr/>
        </p:nvSpPr>
        <p:spPr>
          <a:xfrm>
            <a:off x="10694580" y="5149702"/>
            <a:ext cx="457200" cy="146161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36DCDB67-63EE-4E1D-91AA-DD97CCEBDEEE}"/>
              </a:ext>
            </a:extLst>
          </p:cNvPr>
          <p:cNvCxnSpPr/>
          <p:nvPr/>
        </p:nvCxnSpPr>
        <p:spPr>
          <a:xfrm>
            <a:off x="10694580" y="5486401"/>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6E803CB-B4F1-4CDF-8ADD-6BB90333A1F2}"/>
              </a:ext>
            </a:extLst>
          </p:cNvPr>
          <p:cNvCxnSpPr/>
          <p:nvPr/>
        </p:nvCxnSpPr>
        <p:spPr>
          <a:xfrm>
            <a:off x="10694580" y="5925512"/>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28B27B2-130A-4C2F-BC80-6F8C2ADACC38}"/>
              </a:ext>
            </a:extLst>
          </p:cNvPr>
          <p:cNvCxnSpPr/>
          <p:nvPr/>
        </p:nvCxnSpPr>
        <p:spPr>
          <a:xfrm>
            <a:off x="10704986" y="6306512"/>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FE0A4483-D8B7-4950-A906-CB03FC14572E}"/>
                  </a:ext>
                </a:extLst>
              </p:cNvPr>
              <p:cNvSpPr txBox="1"/>
              <p:nvPr/>
            </p:nvSpPr>
            <p:spPr>
              <a:xfrm>
                <a:off x="10723700" y="5129047"/>
                <a:ext cx="3458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6">
                              <a:lumMod val="75000"/>
                            </a:schemeClr>
                          </a:solidFill>
                          <a:latin typeface="Cambria Math" panose="02040503050406030204" pitchFamily="18" charset="0"/>
                        </a:rPr>
                        <m:t>𝒕</m:t>
                      </m:r>
                    </m:oMath>
                  </m:oMathPara>
                </a14:m>
                <a:endParaRPr lang="en-US" b="1">
                  <a:solidFill>
                    <a:schemeClr val="accent6">
                      <a:lumMod val="75000"/>
                    </a:schemeClr>
                  </a:solidFill>
                </a:endParaRPr>
              </a:p>
            </p:txBody>
          </p:sp>
        </mc:Choice>
        <mc:Fallback xmlns="">
          <p:sp>
            <p:nvSpPr>
              <p:cNvPr id="86" name="TextBox 85">
                <a:extLst>
                  <a:ext uri="{FF2B5EF4-FFF2-40B4-BE49-F238E27FC236}">
                    <a16:creationId xmlns:a16="http://schemas.microsoft.com/office/drawing/2014/main" id="{FE0A4483-D8B7-4950-A906-CB03FC14572E}"/>
                  </a:ext>
                </a:extLst>
              </p:cNvPr>
              <p:cNvSpPr txBox="1">
                <a:spLocks noRot="1" noChangeAspect="1" noMove="1" noResize="1" noEditPoints="1" noAdjustHandles="1" noChangeArrowheads="1" noChangeShapeType="1" noTextEdit="1"/>
              </p:cNvSpPr>
              <p:nvPr/>
            </p:nvSpPr>
            <p:spPr>
              <a:xfrm>
                <a:off x="10723700" y="5129047"/>
                <a:ext cx="345800" cy="369332"/>
              </a:xfrm>
              <a:prstGeom prst="rect">
                <a:avLst/>
              </a:prstGeom>
              <a:blipFill>
                <a:blip r:embed="rId7"/>
                <a:stretch>
                  <a:fillRect/>
                </a:stretch>
              </a:blipFill>
            </p:spPr>
            <p:txBody>
              <a:bodyPr/>
              <a:lstStyle/>
              <a:p>
                <a:r>
                  <a:rPr lang="en-US">
                    <a:noFill/>
                  </a:rPr>
                  <a:t> </a:t>
                </a:r>
              </a:p>
            </p:txBody>
          </p:sp>
        </mc:Fallback>
      </mc:AlternateContent>
      <p:sp>
        <p:nvSpPr>
          <p:cNvPr id="14" name="Rectangle: Rounded Corners 13">
            <a:extLst>
              <a:ext uri="{FF2B5EF4-FFF2-40B4-BE49-F238E27FC236}">
                <a16:creationId xmlns:a16="http://schemas.microsoft.com/office/drawing/2014/main" id="{33A98A95-8059-4F33-A654-3BA69C46F211}"/>
              </a:ext>
            </a:extLst>
          </p:cNvPr>
          <p:cNvSpPr/>
          <p:nvPr/>
        </p:nvSpPr>
        <p:spPr>
          <a:xfrm>
            <a:off x="1172391" y="2688636"/>
            <a:ext cx="2409008" cy="1807164"/>
          </a:xfrm>
          <a:prstGeom prst="roundRect">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263BFD6D-7481-4598-9B2E-91C13CB5CC72}"/>
              </a:ext>
            </a:extLst>
          </p:cNvPr>
          <p:cNvSpPr/>
          <p:nvPr/>
        </p:nvSpPr>
        <p:spPr>
          <a:xfrm>
            <a:off x="1195795" y="4517435"/>
            <a:ext cx="2409008" cy="950875"/>
          </a:xfrm>
          <a:prstGeom prst="roundRect">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Bent-Up 17">
            <a:extLst>
              <a:ext uri="{FF2B5EF4-FFF2-40B4-BE49-F238E27FC236}">
                <a16:creationId xmlns:a16="http://schemas.microsoft.com/office/drawing/2014/main" id="{F95AF724-F2D1-49E0-80C2-36499973B6FA}"/>
              </a:ext>
            </a:extLst>
          </p:cNvPr>
          <p:cNvSpPr/>
          <p:nvPr/>
        </p:nvSpPr>
        <p:spPr>
          <a:xfrm rot="5400000" flipV="1">
            <a:off x="5116772" y="3265228"/>
            <a:ext cx="882502" cy="288644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144AFDBC-800E-4553-924A-63A5EDCB6AC9}"/>
              </a:ext>
            </a:extLst>
          </p:cNvPr>
          <p:cNvSpPr txBox="1"/>
          <p:nvPr/>
        </p:nvSpPr>
        <p:spPr>
          <a:xfrm>
            <a:off x="4691104" y="5087312"/>
            <a:ext cx="1357259" cy="369332"/>
          </a:xfrm>
          <a:prstGeom prst="rect">
            <a:avLst/>
          </a:prstGeom>
          <a:noFill/>
        </p:spPr>
        <p:txBody>
          <a:bodyPr wrap="square" rtlCol="0">
            <a:spAutoFit/>
          </a:bodyPr>
          <a:lstStyle/>
          <a:p>
            <a:r>
              <a:rPr lang="en-US"/>
              <a:t>Evaluate</a:t>
            </a:r>
          </a:p>
        </p:txBody>
      </p:sp>
      <p:sp>
        <p:nvSpPr>
          <p:cNvPr id="60" name="TextBox 59">
            <a:extLst>
              <a:ext uri="{FF2B5EF4-FFF2-40B4-BE49-F238E27FC236}">
                <a16:creationId xmlns:a16="http://schemas.microsoft.com/office/drawing/2014/main" id="{118C8385-C90D-4DE6-B349-1BB84A6433E0}"/>
              </a:ext>
            </a:extLst>
          </p:cNvPr>
          <p:cNvSpPr txBox="1"/>
          <p:nvPr/>
        </p:nvSpPr>
        <p:spPr>
          <a:xfrm>
            <a:off x="4669749" y="3407552"/>
            <a:ext cx="1357259" cy="369332"/>
          </a:xfrm>
          <a:prstGeom prst="rect">
            <a:avLst/>
          </a:prstGeom>
          <a:noFill/>
        </p:spPr>
        <p:txBody>
          <a:bodyPr wrap="square" rtlCol="0">
            <a:spAutoFit/>
          </a:bodyPr>
          <a:lstStyle/>
          <a:p>
            <a:r>
              <a:rPr lang="en-US"/>
              <a:t>Train</a:t>
            </a:r>
          </a:p>
        </p:txBody>
      </p:sp>
      <p:sp>
        <p:nvSpPr>
          <p:cNvPr id="20" name="TextBox 19">
            <a:extLst>
              <a:ext uri="{FF2B5EF4-FFF2-40B4-BE49-F238E27FC236}">
                <a16:creationId xmlns:a16="http://schemas.microsoft.com/office/drawing/2014/main" id="{A8C25462-1D9D-4336-8D31-F3023CE2C01F}"/>
              </a:ext>
            </a:extLst>
          </p:cNvPr>
          <p:cNvSpPr txBox="1"/>
          <p:nvPr/>
        </p:nvSpPr>
        <p:spPr>
          <a:xfrm>
            <a:off x="89925" y="4625647"/>
            <a:ext cx="876094" cy="646331"/>
          </a:xfrm>
          <a:prstGeom prst="rect">
            <a:avLst/>
          </a:prstGeom>
          <a:solidFill>
            <a:schemeClr val="accent5">
              <a:lumMod val="40000"/>
              <a:lumOff val="60000"/>
            </a:schemeClr>
          </a:solidFill>
        </p:spPr>
        <p:txBody>
          <a:bodyPr wrap="square" rtlCol="0">
            <a:spAutoFit/>
          </a:bodyPr>
          <a:lstStyle/>
          <a:p>
            <a:r>
              <a:rPr lang="en-US"/>
              <a:t>Test data</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7E57502-529E-4404-9958-3DAC556560C2}"/>
                  </a:ext>
                </a:extLst>
              </p:cNvPr>
              <p:cNvSpPr txBox="1"/>
              <p:nvPr/>
            </p:nvSpPr>
            <p:spPr>
              <a:xfrm>
                <a:off x="4038600" y="5850532"/>
                <a:ext cx="5997459" cy="646331"/>
              </a:xfrm>
              <a:prstGeom prst="rect">
                <a:avLst/>
              </a:prstGeom>
              <a:solidFill>
                <a:schemeClr val="accent6">
                  <a:lumMod val="40000"/>
                  <a:lumOff val="60000"/>
                </a:schemeClr>
              </a:solidFill>
            </p:spPr>
            <p:txBody>
              <a:bodyPr wrap="square" rtlCol="0">
                <a:spAutoFit/>
              </a:bodyPr>
              <a:lstStyle/>
              <a:p>
                <a:r>
                  <a:rPr lang="en-US"/>
                  <a:t>A </a:t>
                </a:r>
                <a:r>
                  <a:rPr lang="en-US" b="1"/>
                  <a:t>model</a:t>
                </a:r>
                <a:r>
                  <a:rPr lang="en-US"/>
                  <a:t> is </a:t>
                </a:r>
                <a:r>
                  <a:rPr lang="en-US">
                    <a:solidFill>
                      <a:schemeClr val="tx1"/>
                    </a:solidFill>
                  </a:rPr>
                  <a:t>a </a:t>
                </a:r>
                <a:r>
                  <a:rPr lang="en-US" b="1">
                    <a:solidFill>
                      <a:schemeClr val="tx1"/>
                    </a:solidFill>
                  </a:rPr>
                  <a:t>function</a:t>
                </a:r>
                <a:r>
                  <a:rPr lang="en-US">
                    <a:solidFill>
                      <a:schemeClr val="tx1"/>
                    </a:solidFill>
                  </a:rPr>
                  <a:t> </a:t>
                </a:r>
                <a14:m>
                  <m:oMath xmlns:m="http://schemas.openxmlformats.org/officeDocument/2006/math">
                    <m:r>
                      <a:rPr lang="en-US" b="1" i="1" dirty="0" smtClean="0">
                        <a:solidFill>
                          <a:schemeClr val="tx1"/>
                        </a:solidFill>
                        <a:latin typeface="Cambria Math" panose="02040503050406030204" pitchFamily="18" charset="0"/>
                      </a:rPr>
                      <m:t>𝑴</m:t>
                    </m:r>
                  </m:oMath>
                </a14:m>
                <a:r>
                  <a:rPr lang="en-US">
                    <a:solidFill>
                      <a:schemeClr val="tx1"/>
                    </a:solidFill>
                  </a:rPr>
                  <a:t> </a:t>
                </a:r>
                <a:r>
                  <a:rPr lang="en-US"/>
                  <a:t>that takes as input the feature vector </a:t>
                </a:r>
                <a14:m>
                  <m:oMath xmlns:m="http://schemas.openxmlformats.org/officeDocument/2006/math">
                    <m:r>
                      <a:rPr lang="en-US" b="1" i="1" smtClean="0">
                        <a:latin typeface="Cambria Math" panose="02040503050406030204" pitchFamily="18" charset="0"/>
                      </a:rPr>
                      <m:t>𝒇</m:t>
                    </m:r>
                  </m:oMath>
                </a14:m>
                <a:r>
                  <a:rPr lang="en-US"/>
                  <a:t> and outputs a value for the target variable </a:t>
                </a:r>
                <a14:m>
                  <m:oMath xmlns:m="http://schemas.openxmlformats.org/officeDocument/2006/math">
                    <m:r>
                      <a:rPr lang="en-US" b="1" i="1" smtClean="0">
                        <a:latin typeface="Cambria Math" panose="02040503050406030204" pitchFamily="18" charset="0"/>
                      </a:rPr>
                      <m:t>𝒕</m:t>
                    </m:r>
                  </m:oMath>
                </a14:m>
                <a:endParaRPr lang="en-US" b="1"/>
              </a:p>
            </p:txBody>
          </p:sp>
        </mc:Choice>
        <mc:Fallback xmlns="">
          <p:sp>
            <p:nvSpPr>
              <p:cNvPr id="21" name="TextBox 20">
                <a:extLst>
                  <a:ext uri="{FF2B5EF4-FFF2-40B4-BE49-F238E27FC236}">
                    <a16:creationId xmlns:a16="http://schemas.microsoft.com/office/drawing/2014/main" id="{D7E57502-529E-4404-9958-3DAC556560C2}"/>
                  </a:ext>
                </a:extLst>
              </p:cNvPr>
              <p:cNvSpPr txBox="1">
                <a:spLocks noRot="1" noChangeAspect="1" noMove="1" noResize="1" noEditPoints="1" noAdjustHandles="1" noChangeArrowheads="1" noChangeShapeType="1" noTextEdit="1"/>
              </p:cNvSpPr>
              <p:nvPr/>
            </p:nvSpPr>
            <p:spPr>
              <a:xfrm>
                <a:off x="4038600" y="5850532"/>
                <a:ext cx="5997459" cy="646331"/>
              </a:xfrm>
              <a:prstGeom prst="rect">
                <a:avLst/>
              </a:prstGeom>
              <a:blipFill>
                <a:blip r:embed="rId8"/>
                <a:stretch>
                  <a:fillRect l="-916"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323538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P spid="56" grpId="0" animBg="1"/>
      <p:bldP spid="18" grpId="0" animBg="1"/>
      <p:bldP spid="59" grpId="0"/>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p:txBody>
          <a:bodyPr/>
          <a:lstStyle/>
          <a:p>
            <a:r>
              <a:rPr lang="en-US"/>
              <a:t>How to Specify Test Condition?</a:t>
            </a:r>
          </a:p>
        </p:txBody>
      </p:sp>
      <p:sp>
        <p:nvSpPr>
          <p:cNvPr id="902147" name="Rectangle 3"/>
          <p:cNvSpPr>
            <a:spLocks noGrp="1" noChangeArrowheads="1"/>
          </p:cNvSpPr>
          <p:nvPr>
            <p:ph idx="1"/>
          </p:nvPr>
        </p:nvSpPr>
        <p:spPr/>
        <p:txBody>
          <a:bodyPr/>
          <a:lstStyle/>
          <a:p>
            <a:r>
              <a:rPr lang="en-US"/>
              <a:t>Depends on attribute types</a:t>
            </a:r>
          </a:p>
          <a:p>
            <a:pPr lvl="1"/>
            <a:r>
              <a:rPr lang="en-US"/>
              <a:t>Nominal</a:t>
            </a:r>
          </a:p>
          <a:p>
            <a:pPr lvl="1"/>
            <a:r>
              <a:rPr lang="en-US"/>
              <a:t>Ordinal</a:t>
            </a:r>
          </a:p>
          <a:p>
            <a:pPr lvl="1"/>
            <a:r>
              <a:rPr lang="en-US"/>
              <a:t>Continuous</a:t>
            </a:r>
          </a:p>
          <a:p>
            <a:pPr lvl="1"/>
            <a:endParaRPr lang="en-US"/>
          </a:p>
          <a:p>
            <a:r>
              <a:rPr lang="en-US"/>
              <a:t>Depends on number of ways to split</a:t>
            </a:r>
          </a:p>
          <a:p>
            <a:pPr lvl="1"/>
            <a:r>
              <a:rPr lang="en-US"/>
              <a:t>2-way split</a:t>
            </a:r>
          </a:p>
          <a:p>
            <a:pPr lvl="1"/>
            <a:r>
              <a:rPr lang="en-US"/>
              <a:t>Multi-way split</a:t>
            </a:r>
          </a:p>
        </p:txBody>
      </p:sp>
    </p:spTree>
    <p:extLst>
      <p:ext uri="{BB962C8B-B14F-4D97-AF65-F5344CB8AC3E}">
        <p14:creationId xmlns:p14="http://schemas.microsoft.com/office/powerpoint/2010/main" val="3880170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a:xfrm>
            <a:off x="788988" y="459245"/>
            <a:ext cx="8610600" cy="762000"/>
          </a:xfrm>
        </p:spPr>
        <p:txBody>
          <a:bodyPr>
            <a:normAutofit/>
          </a:bodyPr>
          <a:lstStyle/>
          <a:p>
            <a:r>
              <a:rPr lang="en-US"/>
              <a:t>Splitting Based on Nominal Attributes</a:t>
            </a:r>
          </a:p>
        </p:txBody>
      </p:sp>
      <p:sp>
        <p:nvSpPr>
          <p:cNvPr id="813059" name="Rectangle 3"/>
          <p:cNvSpPr>
            <a:spLocks noGrp="1" noChangeArrowheads="1"/>
          </p:cNvSpPr>
          <p:nvPr>
            <p:ph idx="1"/>
          </p:nvPr>
        </p:nvSpPr>
        <p:spPr>
          <a:xfrm>
            <a:off x="788988" y="1371600"/>
            <a:ext cx="10412412" cy="3733800"/>
          </a:xfrm>
        </p:spPr>
        <p:txBody>
          <a:bodyPr/>
          <a:lstStyle/>
          <a:p>
            <a:pPr marL="342900" indent="-342900"/>
            <a:r>
              <a:rPr lang="en-US">
                <a:solidFill>
                  <a:srgbClr val="FF0000"/>
                </a:solidFill>
              </a:rPr>
              <a:t>Multi-way split:</a:t>
            </a:r>
            <a:r>
              <a:rPr lang="en-US"/>
              <a:t> Use as many partitions as distinct values. </a:t>
            </a:r>
          </a:p>
          <a:p>
            <a:pPr marL="342900" indent="-342900"/>
            <a:endParaRPr lang="en-US"/>
          </a:p>
          <a:p>
            <a:pPr marL="342900" indent="-342900"/>
            <a:endParaRPr lang="en-US"/>
          </a:p>
          <a:p>
            <a:pPr marL="342900" indent="-342900"/>
            <a:endParaRPr lang="en-US"/>
          </a:p>
          <a:p>
            <a:pPr marL="342900" indent="-342900"/>
            <a:r>
              <a:rPr lang="en-US">
                <a:solidFill>
                  <a:srgbClr val="FF0000"/>
                </a:solidFill>
              </a:rPr>
              <a:t>Binary split:</a:t>
            </a:r>
            <a:r>
              <a:rPr lang="en-US"/>
              <a:t>  Divides values into two subsets. </a:t>
            </a:r>
            <a:br>
              <a:rPr lang="en-US"/>
            </a:br>
            <a:r>
              <a:rPr lang="en-US"/>
              <a:t>		      Need to find optimal partitioning.</a:t>
            </a:r>
            <a:endParaRPr lang="en-US" sz="3600"/>
          </a:p>
        </p:txBody>
      </p:sp>
      <p:grpSp>
        <p:nvGrpSpPr>
          <p:cNvPr id="813060" name="Group 4"/>
          <p:cNvGrpSpPr>
            <a:grpSpLocks/>
          </p:cNvGrpSpPr>
          <p:nvPr/>
        </p:nvGrpSpPr>
        <p:grpSpPr bwMode="auto">
          <a:xfrm>
            <a:off x="4419600" y="2394857"/>
            <a:ext cx="2546350" cy="946150"/>
            <a:chOff x="1824" y="1680"/>
            <a:chExt cx="1604" cy="596"/>
          </a:xfrm>
        </p:grpSpPr>
        <p:sp>
          <p:nvSpPr>
            <p:cNvPr id="813061" name="Oval 5"/>
            <p:cNvSpPr>
              <a:spLocks noChangeArrowheads="1"/>
            </p:cNvSpPr>
            <p:nvPr/>
          </p:nvSpPr>
          <p:spPr bwMode="auto">
            <a:xfrm>
              <a:off x="2352" y="1680"/>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CarType</a:t>
              </a:r>
              <a:endParaRPr lang="en-US" sz="2400">
                <a:latin typeface="Times New Roman" charset="0"/>
              </a:endParaRPr>
            </a:p>
          </p:txBody>
        </p:sp>
        <p:sp>
          <p:nvSpPr>
            <p:cNvPr id="813062" name="Line 6"/>
            <p:cNvSpPr>
              <a:spLocks noChangeShapeType="1"/>
            </p:cNvSpPr>
            <p:nvPr/>
          </p:nvSpPr>
          <p:spPr bwMode="auto">
            <a:xfrm flipH="1">
              <a:off x="2064" y="1968"/>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063" name="Line 7"/>
            <p:cNvSpPr>
              <a:spLocks noChangeShapeType="1"/>
            </p:cNvSpPr>
            <p:nvPr/>
          </p:nvSpPr>
          <p:spPr bwMode="auto">
            <a:xfrm>
              <a:off x="2640" y="1968"/>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064" name="Line 8"/>
            <p:cNvSpPr>
              <a:spLocks noChangeShapeType="1"/>
            </p:cNvSpPr>
            <p:nvPr/>
          </p:nvSpPr>
          <p:spPr bwMode="auto">
            <a:xfrm>
              <a:off x="2640" y="1968"/>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065" name="Text Box 9"/>
            <p:cNvSpPr txBox="1">
              <a:spLocks noChangeArrowheads="1"/>
            </p:cNvSpPr>
            <p:nvPr/>
          </p:nvSpPr>
          <p:spPr bwMode="auto">
            <a:xfrm>
              <a:off x="1824" y="1872"/>
              <a:ext cx="49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Family</a:t>
              </a:r>
            </a:p>
          </p:txBody>
        </p:sp>
        <p:sp>
          <p:nvSpPr>
            <p:cNvPr id="813066" name="Text Box 10"/>
            <p:cNvSpPr txBox="1">
              <a:spLocks noChangeArrowheads="1"/>
            </p:cNvSpPr>
            <p:nvPr/>
          </p:nvSpPr>
          <p:spPr bwMode="auto">
            <a:xfrm>
              <a:off x="2208" y="2064"/>
              <a:ext cx="48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Sports</a:t>
              </a:r>
            </a:p>
          </p:txBody>
        </p:sp>
        <p:sp>
          <p:nvSpPr>
            <p:cNvPr id="813067" name="Text Box 11"/>
            <p:cNvSpPr txBox="1">
              <a:spLocks noChangeArrowheads="1"/>
            </p:cNvSpPr>
            <p:nvPr/>
          </p:nvSpPr>
          <p:spPr bwMode="auto">
            <a:xfrm>
              <a:off x="2928" y="1872"/>
              <a:ext cx="50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Luxury</a:t>
              </a:r>
            </a:p>
          </p:txBody>
        </p:sp>
      </p:grpSp>
      <p:grpSp>
        <p:nvGrpSpPr>
          <p:cNvPr id="813068" name="Group 12"/>
          <p:cNvGrpSpPr>
            <a:grpSpLocks/>
          </p:cNvGrpSpPr>
          <p:nvPr/>
        </p:nvGrpSpPr>
        <p:grpSpPr bwMode="auto">
          <a:xfrm>
            <a:off x="7173913" y="5268686"/>
            <a:ext cx="2752725" cy="914400"/>
            <a:chOff x="3552" y="3216"/>
            <a:chExt cx="1734" cy="576"/>
          </a:xfrm>
        </p:grpSpPr>
        <p:sp>
          <p:nvSpPr>
            <p:cNvPr id="813069" name="Oval 13"/>
            <p:cNvSpPr>
              <a:spLocks noChangeArrowheads="1"/>
            </p:cNvSpPr>
            <p:nvPr/>
          </p:nvSpPr>
          <p:spPr bwMode="auto">
            <a:xfrm>
              <a:off x="4186"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CarType</a:t>
              </a:r>
              <a:endParaRPr lang="en-US" sz="2400">
                <a:latin typeface="Times New Roman" charset="0"/>
              </a:endParaRPr>
            </a:p>
          </p:txBody>
        </p:sp>
        <p:sp>
          <p:nvSpPr>
            <p:cNvPr id="813070" name="Line 14"/>
            <p:cNvSpPr>
              <a:spLocks noChangeShapeType="1"/>
            </p:cNvSpPr>
            <p:nvPr/>
          </p:nvSpPr>
          <p:spPr bwMode="auto">
            <a:xfrm flipH="1">
              <a:off x="3946"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071" name="Line 15"/>
            <p:cNvSpPr>
              <a:spLocks noChangeShapeType="1"/>
            </p:cNvSpPr>
            <p:nvPr/>
          </p:nvSpPr>
          <p:spPr bwMode="auto">
            <a:xfrm>
              <a:off x="4474"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072" name="Text Box 16"/>
            <p:cNvSpPr txBox="1">
              <a:spLocks noChangeArrowheads="1"/>
            </p:cNvSpPr>
            <p:nvPr/>
          </p:nvSpPr>
          <p:spPr bwMode="auto">
            <a:xfrm>
              <a:off x="3552" y="3360"/>
              <a:ext cx="607"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{Family, </a:t>
              </a:r>
              <a:br>
                <a:rPr lang="en-US" sz="1600"/>
              </a:br>
              <a:r>
                <a:rPr lang="en-US" sz="1600"/>
                <a:t>Luxury}</a:t>
              </a:r>
            </a:p>
          </p:txBody>
        </p:sp>
        <p:sp>
          <p:nvSpPr>
            <p:cNvPr id="813073" name="Text Box 17"/>
            <p:cNvSpPr txBox="1">
              <a:spLocks noChangeArrowheads="1"/>
            </p:cNvSpPr>
            <p:nvPr/>
          </p:nvSpPr>
          <p:spPr bwMode="auto">
            <a:xfrm>
              <a:off x="4714" y="3456"/>
              <a:ext cx="57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{Sports}</a:t>
              </a:r>
            </a:p>
          </p:txBody>
        </p:sp>
      </p:grpSp>
      <p:grpSp>
        <p:nvGrpSpPr>
          <p:cNvPr id="813074" name="Group 18"/>
          <p:cNvGrpSpPr>
            <a:grpSpLocks/>
          </p:cNvGrpSpPr>
          <p:nvPr/>
        </p:nvGrpSpPr>
        <p:grpSpPr bwMode="auto">
          <a:xfrm>
            <a:off x="2242458" y="5268686"/>
            <a:ext cx="2905125" cy="914400"/>
            <a:chOff x="768" y="3216"/>
            <a:chExt cx="1830" cy="576"/>
          </a:xfrm>
        </p:grpSpPr>
        <p:sp>
          <p:nvSpPr>
            <p:cNvPr id="813075" name="Oval 19"/>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err="1">
                  <a:latin typeface="Times New Roman" charset="0"/>
                </a:rPr>
                <a:t>CarType</a:t>
              </a:r>
              <a:endParaRPr lang="en-US" sz="2400">
                <a:latin typeface="Times New Roman" charset="0"/>
              </a:endParaRPr>
            </a:p>
          </p:txBody>
        </p:sp>
        <p:sp>
          <p:nvSpPr>
            <p:cNvPr id="813076" name="Line 20"/>
            <p:cNvSpPr>
              <a:spLocks noChangeShapeType="1"/>
            </p:cNvSpPr>
            <p:nvPr/>
          </p:nvSpPr>
          <p:spPr bwMode="auto">
            <a:xfrm flipH="1">
              <a:off x="1254"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077" name="Line 21"/>
            <p:cNvSpPr>
              <a:spLocks noChangeShapeType="1"/>
            </p:cNvSpPr>
            <p:nvPr/>
          </p:nvSpPr>
          <p:spPr bwMode="auto">
            <a:xfrm>
              <a:off x="1782"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078" name="Text Box 22"/>
            <p:cNvSpPr txBox="1">
              <a:spLocks noChangeArrowheads="1"/>
            </p:cNvSpPr>
            <p:nvPr/>
          </p:nvSpPr>
          <p:spPr bwMode="auto">
            <a:xfrm>
              <a:off x="768" y="3360"/>
              <a:ext cx="5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a:t>{Sports, Luxury}</a:t>
              </a:r>
            </a:p>
          </p:txBody>
        </p:sp>
        <p:sp>
          <p:nvSpPr>
            <p:cNvPr id="813079" name="Text Box 23"/>
            <p:cNvSpPr txBox="1">
              <a:spLocks noChangeArrowheads="1"/>
            </p:cNvSpPr>
            <p:nvPr/>
          </p:nvSpPr>
          <p:spPr bwMode="auto">
            <a:xfrm>
              <a:off x="2020" y="3456"/>
              <a:ext cx="57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{Family}</a:t>
              </a:r>
            </a:p>
          </p:txBody>
        </p:sp>
      </p:grpSp>
      <p:sp>
        <p:nvSpPr>
          <p:cNvPr id="813080" name="Text Box 24"/>
          <p:cNvSpPr txBox="1">
            <a:spLocks noChangeArrowheads="1"/>
          </p:cNvSpPr>
          <p:nvPr/>
        </p:nvSpPr>
        <p:spPr bwMode="auto">
          <a:xfrm>
            <a:off x="5755822" y="5328557"/>
            <a:ext cx="608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a:latin typeface="Times New Roman" charset="0"/>
              </a:rPr>
              <a:t>OR</a:t>
            </a:r>
          </a:p>
        </p:txBody>
      </p:sp>
    </p:spTree>
    <p:extLst>
      <p:ext uri="{BB962C8B-B14F-4D97-AF65-F5344CB8AC3E}">
        <p14:creationId xmlns:p14="http://schemas.microsoft.com/office/powerpoint/2010/main" val="1383374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35" name="Rectangle 27"/>
          <p:cNvSpPr>
            <a:spLocks noGrp="1" noChangeArrowheads="1"/>
          </p:cNvSpPr>
          <p:nvPr>
            <p:ph type="title"/>
          </p:nvPr>
        </p:nvSpPr>
        <p:spPr>
          <a:xfrm>
            <a:off x="381000" y="411733"/>
            <a:ext cx="9829006" cy="990600"/>
          </a:xfrm>
        </p:spPr>
        <p:txBody>
          <a:bodyPr/>
          <a:lstStyle/>
          <a:p>
            <a:r>
              <a:rPr lang="en-US"/>
              <a:t>Splitting Based on Ordinal Attributes</a:t>
            </a:r>
          </a:p>
        </p:txBody>
      </p:sp>
      <p:sp>
        <p:nvSpPr>
          <p:cNvPr id="836638" name="Rectangle 30"/>
          <p:cNvSpPr>
            <a:spLocks noGrp="1" noChangeArrowheads="1"/>
          </p:cNvSpPr>
          <p:nvPr>
            <p:ph idx="1"/>
          </p:nvPr>
        </p:nvSpPr>
        <p:spPr>
          <a:xfrm>
            <a:off x="228600" y="1371600"/>
            <a:ext cx="10210800" cy="5257800"/>
          </a:xfrm>
          <a:noFill/>
          <a:ln/>
        </p:spPr>
        <p:txBody>
          <a:bodyPr>
            <a:normAutofit/>
          </a:bodyPr>
          <a:lstStyle/>
          <a:p>
            <a:pPr marL="342900" indent="-342900"/>
            <a:r>
              <a:rPr lang="en-US">
                <a:solidFill>
                  <a:srgbClr val="FF0000"/>
                </a:solidFill>
              </a:rPr>
              <a:t>Multi-way split:</a:t>
            </a:r>
            <a:r>
              <a:rPr lang="en-US"/>
              <a:t> Use as many partitions as distinct values. </a:t>
            </a:r>
          </a:p>
          <a:p>
            <a:pPr marL="342900" indent="-342900"/>
            <a:endParaRPr lang="en-US"/>
          </a:p>
          <a:p>
            <a:pPr marL="342900" indent="-342900"/>
            <a:endParaRPr lang="en-US"/>
          </a:p>
          <a:p>
            <a:pPr lvl="4"/>
            <a:endParaRPr lang="en-US" sz="1200">
              <a:solidFill>
                <a:srgbClr val="FF0000"/>
              </a:solidFill>
            </a:endParaRPr>
          </a:p>
          <a:p>
            <a:pPr marL="342900" indent="-342900"/>
            <a:r>
              <a:rPr lang="en-US">
                <a:solidFill>
                  <a:srgbClr val="FF0000"/>
                </a:solidFill>
              </a:rPr>
              <a:t>Binary split:</a:t>
            </a:r>
            <a:r>
              <a:rPr lang="en-US"/>
              <a:t>  Divides values into two subsets – </a:t>
            </a:r>
            <a:r>
              <a:rPr lang="en-US">
                <a:solidFill>
                  <a:srgbClr val="0070C0"/>
                </a:solidFill>
              </a:rPr>
              <a:t>respects the order</a:t>
            </a:r>
            <a:r>
              <a:rPr lang="en-US"/>
              <a:t>. Need to find optimal partitioning.</a:t>
            </a:r>
          </a:p>
          <a:p>
            <a:pPr marL="342900" indent="-342900"/>
            <a:endParaRPr lang="en-US"/>
          </a:p>
          <a:p>
            <a:pPr marL="342900" indent="-342900"/>
            <a:endParaRPr lang="en-US"/>
          </a:p>
          <a:p>
            <a:pPr marL="342900" indent="-342900"/>
            <a:endParaRPr lang="en-US"/>
          </a:p>
          <a:p>
            <a:pPr marL="342900" indent="-342900"/>
            <a:r>
              <a:rPr lang="en-US"/>
              <a:t>What about this split?</a:t>
            </a:r>
            <a:endParaRPr lang="en-US" sz="3600"/>
          </a:p>
        </p:txBody>
      </p:sp>
      <p:grpSp>
        <p:nvGrpSpPr>
          <p:cNvPr id="836634" name="Group 26"/>
          <p:cNvGrpSpPr>
            <a:grpSpLocks/>
          </p:cNvGrpSpPr>
          <p:nvPr/>
        </p:nvGrpSpPr>
        <p:grpSpPr bwMode="auto">
          <a:xfrm>
            <a:off x="4461226" y="2120970"/>
            <a:ext cx="2457450" cy="946150"/>
            <a:chOff x="1853" y="1248"/>
            <a:chExt cx="1548" cy="596"/>
          </a:xfrm>
        </p:grpSpPr>
        <p:sp>
          <p:nvSpPr>
            <p:cNvPr id="836613" name="Oval 5"/>
            <p:cNvSpPr>
              <a:spLocks noChangeArrowheads="1"/>
            </p:cNvSpPr>
            <p:nvPr/>
          </p:nvSpPr>
          <p:spPr bwMode="auto">
            <a:xfrm>
              <a:off x="2352" y="1248"/>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Size</a:t>
              </a:r>
              <a:endParaRPr lang="en-US" sz="2400">
                <a:latin typeface="Times New Roman" charset="0"/>
              </a:endParaRPr>
            </a:p>
          </p:txBody>
        </p:sp>
        <p:sp>
          <p:nvSpPr>
            <p:cNvPr id="836614" name="Line 6"/>
            <p:cNvSpPr>
              <a:spLocks noChangeShapeType="1"/>
            </p:cNvSpPr>
            <p:nvPr/>
          </p:nvSpPr>
          <p:spPr bwMode="auto">
            <a:xfrm flipH="1">
              <a:off x="2064" y="1536"/>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15" name="Line 7"/>
            <p:cNvSpPr>
              <a:spLocks noChangeShapeType="1"/>
            </p:cNvSpPr>
            <p:nvPr/>
          </p:nvSpPr>
          <p:spPr bwMode="auto">
            <a:xfrm>
              <a:off x="2640" y="153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16" name="Line 8"/>
            <p:cNvSpPr>
              <a:spLocks noChangeShapeType="1"/>
            </p:cNvSpPr>
            <p:nvPr/>
          </p:nvSpPr>
          <p:spPr bwMode="auto">
            <a:xfrm>
              <a:off x="2640" y="1536"/>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17" name="Text Box 9"/>
            <p:cNvSpPr txBox="1">
              <a:spLocks noChangeArrowheads="1"/>
            </p:cNvSpPr>
            <p:nvPr/>
          </p:nvSpPr>
          <p:spPr bwMode="auto">
            <a:xfrm>
              <a:off x="1853" y="1440"/>
              <a:ext cx="43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Small</a:t>
              </a:r>
            </a:p>
          </p:txBody>
        </p:sp>
        <p:sp>
          <p:nvSpPr>
            <p:cNvPr id="836618" name="Text Box 10"/>
            <p:cNvSpPr txBox="1">
              <a:spLocks noChangeArrowheads="1"/>
            </p:cNvSpPr>
            <p:nvPr/>
          </p:nvSpPr>
          <p:spPr bwMode="auto">
            <a:xfrm>
              <a:off x="2167" y="1632"/>
              <a:ext cx="57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Medium</a:t>
              </a:r>
            </a:p>
          </p:txBody>
        </p:sp>
        <p:sp>
          <p:nvSpPr>
            <p:cNvPr id="836619" name="Text Box 11"/>
            <p:cNvSpPr txBox="1">
              <a:spLocks noChangeArrowheads="1"/>
            </p:cNvSpPr>
            <p:nvPr/>
          </p:nvSpPr>
          <p:spPr bwMode="auto">
            <a:xfrm>
              <a:off x="2958" y="1440"/>
              <a:ext cx="44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Large</a:t>
              </a:r>
            </a:p>
          </p:txBody>
        </p:sp>
      </p:grpSp>
      <p:grpSp>
        <p:nvGrpSpPr>
          <p:cNvPr id="836620" name="Group 12"/>
          <p:cNvGrpSpPr>
            <a:grpSpLocks/>
          </p:cNvGrpSpPr>
          <p:nvPr/>
        </p:nvGrpSpPr>
        <p:grpSpPr bwMode="auto">
          <a:xfrm>
            <a:off x="7066918" y="4381500"/>
            <a:ext cx="2774950" cy="914400"/>
            <a:chOff x="3513" y="3216"/>
            <a:chExt cx="1748" cy="576"/>
          </a:xfrm>
        </p:grpSpPr>
        <p:sp>
          <p:nvSpPr>
            <p:cNvPr id="836621" name="Oval 13"/>
            <p:cNvSpPr>
              <a:spLocks noChangeArrowheads="1"/>
            </p:cNvSpPr>
            <p:nvPr/>
          </p:nvSpPr>
          <p:spPr bwMode="auto">
            <a:xfrm>
              <a:off x="4186"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Size</a:t>
              </a:r>
              <a:endParaRPr lang="en-US" sz="2400">
                <a:latin typeface="Times New Roman" charset="0"/>
              </a:endParaRPr>
            </a:p>
          </p:txBody>
        </p:sp>
        <p:sp>
          <p:nvSpPr>
            <p:cNvPr id="836622" name="Line 14"/>
            <p:cNvSpPr>
              <a:spLocks noChangeShapeType="1"/>
            </p:cNvSpPr>
            <p:nvPr/>
          </p:nvSpPr>
          <p:spPr bwMode="auto">
            <a:xfrm flipH="1">
              <a:off x="3946"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23" name="Line 15"/>
            <p:cNvSpPr>
              <a:spLocks noChangeShapeType="1"/>
            </p:cNvSpPr>
            <p:nvPr/>
          </p:nvSpPr>
          <p:spPr bwMode="auto">
            <a:xfrm>
              <a:off x="4474"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24" name="Text Box 16"/>
            <p:cNvSpPr txBox="1">
              <a:spLocks noChangeArrowheads="1"/>
            </p:cNvSpPr>
            <p:nvPr/>
          </p:nvSpPr>
          <p:spPr bwMode="auto">
            <a:xfrm>
              <a:off x="3513" y="3360"/>
              <a:ext cx="686"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{Medium, </a:t>
              </a:r>
              <a:br>
                <a:rPr lang="en-US" sz="1600"/>
              </a:br>
              <a:r>
                <a:rPr lang="en-US" sz="1600"/>
                <a:t>Large}</a:t>
              </a:r>
            </a:p>
          </p:txBody>
        </p:sp>
        <p:sp>
          <p:nvSpPr>
            <p:cNvPr id="836625" name="Text Box 17"/>
            <p:cNvSpPr txBox="1">
              <a:spLocks noChangeArrowheads="1"/>
            </p:cNvSpPr>
            <p:nvPr/>
          </p:nvSpPr>
          <p:spPr bwMode="auto">
            <a:xfrm>
              <a:off x="4740" y="3456"/>
              <a:ext cx="52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{Small}</a:t>
              </a:r>
            </a:p>
          </p:txBody>
        </p:sp>
      </p:grpSp>
      <p:grpSp>
        <p:nvGrpSpPr>
          <p:cNvPr id="836626" name="Group 18"/>
          <p:cNvGrpSpPr>
            <a:grpSpLocks/>
          </p:cNvGrpSpPr>
          <p:nvPr/>
        </p:nvGrpSpPr>
        <p:grpSpPr bwMode="auto">
          <a:xfrm>
            <a:off x="2274994" y="4443412"/>
            <a:ext cx="2997200" cy="914400"/>
            <a:chOff x="768" y="3216"/>
            <a:chExt cx="1794" cy="576"/>
          </a:xfrm>
        </p:grpSpPr>
        <p:sp>
          <p:nvSpPr>
            <p:cNvPr id="836627" name="Oval 19"/>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Size</a:t>
              </a:r>
              <a:endParaRPr lang="en-US" sz="2400">
                <a:latin typeface="Times New Roman" charset="0"/>
              </a:endParaRPr>
            </a:p>
          </p:txBody>
        </p:sp>
        <p:sp>
          <p:nvSpPr>
            <p:cNvPr id="836628" name="Line 20"/>
            <p:cNvSpPr>
              <a:spLocks noChangeShapeType="1"/>
            </p:cNvSpPr>
            <p:nvPr/>
          </p:nvSpPr>
          <p:spPr bwMode="auto">
            <a:xfrm flipH="1">
              <a:off x="1254"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29" name="Line 21"/>
            <p:cNvSpPr>
              <a:spLocks noChangeShapeType="1"/>
            </p:cNvSpPr>
            <p:nvPr/>
          </p:nvSpPr>
          <p:spPr bwMode="auto">
            <a:xfrm>
              <a:off x="1782"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30" name="Text Box 22"/>
            <p:cNvSpPr txBox="1">
              <a:spLocks noChangeArrowheads="1"/>
            </p:cNvSpPr>
            <p:nvPr/>
          </p:nvSpPr>
          <p:spPr bwMode="auto">
            <a:xfrm>
              <a:off x="768" y="3360"/>
              <a:ext cx="5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a:t>{Small, Medium}</a:t>
              </a:r>
            </a:p>
          </p:txBody>
        </p:sp>
        <p:sp>
          <p:nvSpPr>
            <p:cNvPr id="836631" name="Text Box 23"/>
            <p:cNvSpPr txBox="1">
              <a:spLocks noChangeArrowheads="1"/>
            </p:cNvSpPr>
            <p:nvPr/>
          </p:nvSpPr>
          <p:spPr bwMode="auto">
            <a:xfrm>
              <a:off x="2059" y="3456"/>
              <a:ext cx="50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{Large}</a:t>
              </a:r>
            </a:p>
          </p:txBody>
        </p:sp>
      </p:grpSp>
      <p:sp>
        <p:nvSpPr>
          <p:cNvPr id="836632" name="Text Box 24"/>
          <p:cNvSpPr txBox="1">
            <a:spLocks noChangeArrowheads="1"/>
          </p:cNvSpPr>
          <p:nvPr/>
        </p:nvSpPr>
        <p:spPr bwMode="auto">
          <a:xfrm>
            <a:off x="5791201" y="4724400"/>
            <a:ext cx="608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a:latin typeface="Times New Roman" charset="0"/>
              </a:rPr>
              <a:t>OR</a:t>
            </a:r>
          </a:p>
        </p:txBody>
      </p:sp>
      <p:grpSp>
        <p:nvGrpSpPr>
          <p:cNvPr id="836639" name="Group 31"/>
          <p:cNvGrpSpPr>
            <a:grpSpLocks/>
          </p:cNvGrpSpPr>
          <p:nvPr/>
        </p:nvGrpSpPr>
        <p:grpSpPr bwMode="auto">
          <a:xfrm>
            <a:off x="5813426" y="5791200"/>
            <a:ext cx="3101975" cy="914400"/>
            <a:chOff x="768" y="3216"/>
            <a:chExt cx="1856" cy="576"/>
          </a:xfrm>
        </p:grpSpPr>
        <p:sp>
          <p:nvSpPr>
            <p:cNvPr id="836640" name="Oval 32"/>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imes New Roman" charset="0"/>
                </a:rPr>
                <a:t>Size</a:t>
              </a:r>
              <a:endParaRPr lang="en-US" sz="2400">
                <a:latin typeface="Times New Roman" charset="0"/>
              </a:endParaRPr>
            </a:p>
          </p:txBody>
        </p:sp>
        <p:sp>
          <p:nvSpPr>
            <p:cNvPr id="836641" name="Line 33"/>
            <p:cNvSpPr>
              <a:spLocks noChangeShapeType="1"/>
            </p:cNvSpPr>
            <p:nvPr/>
          </p:nvSpPr>
          <p:spPr bwMode="auto">
            <a:xfrm flipH="1">
              <a:off x="1254"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42" name="Line 34"/>
            <p:cNvSpPr>
              <a:spLocks noChangeShapeType="1"/>
            </p:cNvSpPr>
            <p:nvPr/>
          </p:nvSpPr>
          <p:spPr bwMode="auto">
            <a:xfrm>
              <a:off x="1782"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43" name="Text Box 35"/>
            <p:cNvSpPr txBox="1">
              <a:spLocks noChangeArrowheads="1"/>
            </p:cNvSpPr>
            <p:nvPr/>
          </p:nvSpPr>
          <p:spPr bwMode="auto">
            <a:xfrm>
              <a:off x="768" y="3360"/>
              <a:ext cx="5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a:t>{Small, Large}</a:t>
              </a:r>
            </a:p>
          </p:txBody>
        </p:sp>
        <p:sp>
          <p:nvSpPr>
            <p:cNvPr id="836644" name="Text Box 36"/>
            <p:cNvSpPr txBox="1">
              <a:spLocks noChangeArrowheads="1"/>
            </p:cNvSpPr>
            <p:nvPr/>
          </p:nvSpPr>
          <p:spPr bwMode="auto">
            <a:xfrm>
              <a:off x="2000" y="3456"/>
              <a:ext cx="624"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a:t>{Medium}</a:t>
              </a:r>
            </a:p>
          </p:txBody>
        </p:sp>
      </p:grpSp>
    </p:spTree>
    <p:extLst>
      <p:ext uri="{BB962C8B-B14F-4D97-AF65-F5344CB8AC3E}">
        <p14:creationId xmlns:p14="http://schemas.microsoft.com/office/powerpoint/2010/main" val="3616750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4" name="Rectangle 4"/>
          <p:cNvSpPr>
            <a:spLocks noGrp="1" noChangeArrowheads="1"/>
          </p:cNvSpPr>
          <p:nvPr>
            <p:ph type="title"/>
          </p:nvPr>
        </p:nvSpPr>
        <p:spPr>
          <a:xfrm>
            <a:off x="609600" y="457200"/>
            <a:ext cx="9829800" cy="914400"/>
          </a:xfrm>
        </p:spPr>
        <p:txBody>
          <a:bodyPr>
            <a:normAutofit/>
          </a:bodyPr>
          <a:lstStyle/>
          <a:p>
            <a:r>
              <a:rPr lang="en-US"/>
              <a:t>Splitting Based on Continuous Attributes</a:t>
            </a:r>
          </a:p>
        </p:txBody>
      </p:sp>
      <p:sp>
        <p:nvSpPr>
          <p:cNvPr id="814085" name="Rectangle 5"/>
          <p:cNvSpPr>
            <a:spLocks noGrp="1" noChangeArrowheads="1"/>
          </p:cNvSpPr>
          <p:nvPr>
            <p:ph idx="1"/>
          </p:nvPr>
        </p:nvSpPr>
        <p:spPr/>
        <p:txBody>
          <a:bodyPr/>
          <a:lstStyle/>
          <a:p>
            <a:r>
              <a:rPr lang="en-US"/>
              <a:t>Different ways of handling</a:t>
            </a:r>
          </a:p>
          <a:p>
            <a:pPr lvl="1"/>
            <a:r>
              <a:rPr lang="en-US">
                <a:solidFill>
                  <a:srgbClr val="CC3300"/>
                </a:solidFill>
              </a:rPr>
              <a:t>Discretization</a:t>
            </a:r>
            <a:r>
              <a:rPr lang="en-US"/>
              <a:t> to form an </a:t>
            </a:r>
            <a:r>
              <a:rPr lang="en-US">
                <a:solidFill>
                  <a:srgbClr val="0070C0"/>
                </a:solidFill>
              </a:rPr>
              <a:t>ordinal</a:t>
            </a:r>
            <a:r>
              <a:rPr lang="en-US"/>
              <a:t> categorical attribute</a:t>
            </a:r>
          </a:p>
          <a:p>
            <a:pPr lvl="2"/>
            <a:r>
              <a:rPr lang="en-US"/>
              <a:t> </a:t>
            </a:r>
            <a:r>
              <a:rPr lang="en-US">
                <a:solidFill>
                  <a:srgbClr val="0070C0"/>
                </a:solidFill>
              </a:rPr>
              <a:t>Static</a:t>
            </a:r>
            <a:r>
              <a:rPr lang="en-US"/>
              <a:t> – discretize once at the beginning</a:t>
            </a:r>
          </a:p>
          <a:p>
            <a:pPr lvl="2"/>
            <a:r>
              <a:rPr lang="en-US"/>
              <a:t> </a:t>
            </a:r>
            <a:r>
              <a:rPr lang="en-US">
                <a:solidFill>
                  <a:srgbClr val="0070C0"/>
                </a:solidFill>
              </a:rPr>
              <a:t>Dynamic</a:t>
            </a:r>
            <a:r>
              <a:rPr lang="en-US"/>
              <a:t> – ranges can be found by equal interval 	bucketing, equal frequency bucketing (percentiles), or clustering.</a:t>
            </a:r>
          </a:p>
          <a:p>
            <a:pPr lvl="4"/>
            <a:endParaRPr lang="en-US">
              <a:solidFill>
                <a:srgbClr val="CC3300"/>
              </a:solidFill>
            </a:endParaRPr>
          </a:p>
          <a:p>
            <a:pPr lvl="1"/>
            <a:r>
              <a:rPr lang="en-US">
                <a:solidFill>
                  <a:srgbClr val="CC3300"/>
                </a:solidFill>
              </a:rPr>
              <a:t>Binary Decision</a:t>
            </a:r>
            <a:r>
              <a:rPr lang="en-US"/>
              <a:t>: (</a:t>
            </a:r>
            <a:r>
              <a:rPr lang="en-US">
                <a:solidFill>
                  <a:srgbClr val="0070C0"/>
                </a:solidFill>
              </a:rPr>
              <a:t>A &lt; v</a:t>
            </a:r>
            <a:r>
              <a:rPr lang="en-US"/>
              <a:t>) or (</a:t>
            </a:r>
            <a:r>
              <a:rPr lang="en-US">
                <a:solidFill>
                  <a:srgbClr val="0070C0"/>
                </a:solidFill>
              </a:rPr>
              <a:t>A </a:t>
            </a:r>
            <a:r>
              <a:rPr lang="en-US">
                <a:solidFill>
                  <a:srgbClr val="0070C0"/>
                </a:solidFill>
                <a:sym typeface="Symbol" pitchFamily="18" charset="2"/>
              </a:rPr>
              <a:t> v</a:t>
            </a:r>
            <a:r>
              <a:rPr lang="en-US">
                <a:sym typeface="Symbol" pitchFamily="18" charset="2"/>
              </a:rPr>
              <a:t>)</a:t>
            </a:r>
            <a:endParaRPr lang="en-US"/>
          </a:p>
          <a:p>
            <a:pPr lvl="2"/>
            <a:r>
              <a:rPr lang="en-US"/>
              <a:t> consider all possible splits and finds the best cut</a:t>
            </a:r>
          </a:p>
          <a:p>
            <a:pPr lvl="2"/>
            <a:r>
              <a:rPr lang="en-US"/>
              <a:t> can be more computationally intensive</a:t>
            </a:r>
          </a:p>
        </p:txBody>
      </p:sp>
    </p:spTree>
    <p:extLst>
      <p:ext uri="{BB962C8B-B14F-4D97-AF65-F5344CB8AC3E}">
        <p14:creationId xmlns:p14="http://schemas.microsoft.com/office/powerpoint/2010/main" val="2768453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a:xfrm>
            <a:off x="1905000" y="381000"/>
            <a:ext cx="8534400" cy="1066800"/>
          </a:xfrm>
        </p:spPr>
        <p:txBody>
          <a:bodyPr>
            <a:normAutofit fontScale="90000"/>
          </a:bodyPr>
          <a:lstStyle/>
          <a:p>
            <a:r>
              <a:rPr lang="en-US"/>
              <a:t>Splitting Based on Continuous Attributes</a:t>
            </a:r>
          </a:p>
        </p:txBody>
      </p:sp>
      <p:graphicFrame>
        <p:nvGraphicFramePr>
          <p:cNvPr id="903172" name="Object 4"/>
          <p:cNvGraphicFramePr>
            <a:graphicFrameLocks noGrp="1" noChangeAspect="1"/>
          </p:cNvGraphicFramePr>
          <p:nvPr>
            <p:ph idx="1"/>
            <p:extLst>
              <p:ext uri="{D42A27DB-BD31-4B8C-83A1-F6EECF244321}">
                <p14:modId xmlns:p14="http://schemas.microsoft.com/office/powerpoint/2010/main" val="2098761298"/>
              </p:ext>
            </p:extLst>
          </p:nvPr>
        </p:nvGraphicFramePr>
        <p:xfrm>
          <a:off x="2262188" y="2051050"/>
          <a:ext cx="7608887" cy="3282950"/>
        </p:xfrm>
        <a:graphic>
          <a:graphicData uri="http://schemas.openxmlformats.org/presentationml/2006/ole">
            <mc:AlternateContent xmlns:mc="http://schemas.openxmlformats.org/markup-compatibility/2006">
              <mc:Choice xmlns:v="urn:schemas-microsoft-com:vml" Requires="v">
                <p:oleObj name="Visio" r:id="rId2" imgW="8538667" imgH="3684287" progId="Visio.Drawing.6">
                  <p:embed/>
                </p:oleObj>
              </mc:Choice>
              <mc:Fallback>
                <p:oleObj name="Visio" r:id="rId2" imgW="8538667" imgH="3684287" progId="Visio.Drawing.6">
                  <p:embed/>
                  <p:pic>
                    <p:nvPicPr>
                      <p:cNvPr id="90317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188" y="2051050"/>
                        <a:ext cx="7608887"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00406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4" name="Rectangle 6"/>
          <p:cNvSpPr>
            <a:spLocks noGrp="1" noChangeArrowheads="1"/>
          </p:cNvSpPr>
          <p:nvPr>
            <p:ph type="title"/>
          </p:nvPr>
        </p:nvSpPr>
        <p:spPr/>
        <p:txBody>
          <a:bodyPr/>
          <a:lstStyle/>
          <a:p>
            <a:r>
              <a:rPr lang="en-US"/>
              <a:t>How to determine the Best Split</a:t>
            </a:r>
          </a:p>
        </p:txBody>
      </p:sp>
      <p:graphicFrame>
        <p:nvGraphicFramePr>
          <p:cNvPr id="908293" name="Object 5"/>
          <p:cNvGraphicFramePr>
            <a:graphicFrameLocks noGrp="1" noChangeAspect="1"/>
          </p:cNvGraphicFramePr>
          <p:nvPr>
            <p:ph idx="1"/>
            <p:extLst>
              <p:ext uri="{D42A27DB-BD31-4B8C-83A1-F6EECF244321}">
                <p14:modId xmlns:p14="http://schemas.microsoft.com/office/powerpoint/2010/main" val="2197895831"/>
              </p:ext>
            </p:extLst>
          </p:nvPr>
        </p:nvGraphicFramePr>
        <p:xfrm>
          <a:off x="1905000" y="2794000"/>
          <a:ext cx="8545513" cy="2006600"/>
        </p:xfrm>
        <a:graphic>
          <a:graphicData uri="http://schemas.openxmlformats.org/presentationml/2006/ole">
            <mc:AlternateContent xmlns:mc="http://schemas.openxmlformats.org/markup-compatibility/2006">
              <mc:Choice xmlns:v="urn:schemas-microsoft-com:vml" Requires="v">
                <p:oleObj name="Visio" r:id="rId2" imgW="9538614" imgH="2239584" progId="Visio.Drawing.6">
                  <p:embed/>
                </p:oleObj>
              </mc:Choice>
              <mc:Fallback>
                <p:oleObj name="Visio" r:id="rId2" imgW="9538614" imgH="2239584" progId="Visio.Drawing.6">
                  <p:embed/>
                  <p:pic>
                    <p:nvPicPr>
                      <p:cNvPr id="908293"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794000"/>
                        <a:ext cx="8545513"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8296" name="Text Box 8"/>
          <p:cNvSpPr txBox="1">
            <a:spLocks noChangeArrowheads="1"/>
          </p:cNvSpPr>
          <p:nvPr/>
        </p:nvSpPr>
        <p:spPr bwMode="auto">
          <a:xfrm>
            <a:off x="3810000" y="1752600"/>
            <a:ext cx="510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Before Splitting: 10 records of class 0,</a:t>
            </a:r>
            <a:br>
              <a:rPr lang="en-US"/>
            </a:br>
            <a:r>
              <a:rPr lang="en-US"/>
              <a:t>		10 records of class 1</a:t>
            </a:r>
          </a:p>
        </p:txBody>
      </p:sp>
      <p:sp>
        <p:nvSpPr>
          <p:cNvPr id="908297" name="Text Box 9"/>
          <p:cNvSpPr txBox="1">
            <a:spLocks noChangeArrowheads="1"/>
          </p:cNvSpPr>
          <p:nvPr/>
        </p:nvSpPr>
        <p:spPr bwMode="auto">
          <a:xfrm>
            <a:off x="3505200" y="5119688"/>
            <a:ext cx="510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Which test condition is the best?</a:t>
            </a:r>
          </a:p>
        </p:txBody>
      </p:sp>
    </p:spTree>
    <p:extLst>
      <p:ext uri="{BB962C8B-B14F-4D97-AF65-F5344CB8AC3E}">
        <p14:creationId xmlns:p14="http://schemas.microsoft.com/office/powerpoint/2010/main" val="302513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p:txBody>
          <a:bodyPr/>
          <a:lstStyle/>
          <a:p>
            <a:r>
              <a:rPr lang="en-US"/>
              <a:t>How to determine the Best Split</a:t>
            </a:r>
          </a:p>
        </p:txBody>
      </p:sp>
      <p:graphicFrame>
        <p:nvGraphicFramePr>
          <p:cNvPr id="912390" name="Object 6"/>
          <p:cNvGraphicFramePr>
            <a:graphicFrameLocks noGrp="1" noChangeAspect="1"/>
          </p:cNvGraphicFramePr>
          <p:nvPr>
            <p:ph idx="1"/>
            <p:extLst>
              <p:ext uri="{D42A27DB-BD31-4B8C-83A1-F6EECF244321}">
                <p14:modId xmlns:p14="http://schemas.microsoft.com/office/powerpoint/2010/main" val="2215445578"/>
              </p:ext>
            </p:extLst>
          </p:nvPr>
        </p:nvGraphicFramePr>
        <p:xfrm>
          <a:off x="3733800" y="3581400"/>
          <a:ext cx="912813" cy="815975"/>
        </p:xfrm>
        <a:graphic>
          <a:graphicData uri="http://schemas.openxmlformats.org/presentationml/2006/ole">
            <mc:AlternateContent xmlns:mc="http://schemas.openxmlformats.org/markup-compatibility/2006">
              <mc:Choice xmlns:v="urn:schemas-microsoft-com:vml" Requires="v">
                <p:oleObj name="Visio" r:id="rId2" imgW="655371" imgH="585812" progId="Visio.Drawing.6">
                  <p:embed/>
                </p:oleObj>
              </mc:Choice>
              <mc:Fallback>
                <p:oleObj name="Visio" r:id="rId2" imgW="655371" imgH="585812" progId="Visio.Drawing.6">
                  <p:embed/>
                  <p:pic>
                    <p:nvPicPr>
                      <p:cNvPr id="91239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81400"/>
                        <a:ext cx="912813"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2387" name="Rectangle 3"/>
          <p:cNvSpPr>
            <a:spLocks noGrp="1" noChangeArrowheads="1"/>
          </p:cNvSpPr>
          <p:nvPr>
            <p:ph type="body" idx="4294967295"/>
          </p:nvPr>
        </p:nvSpPr>
        <p:spPr>
          <a:xfrm>
            <a:off x="457200" y="1600200"/>
            <a:ext cx="10972800" cy="4876800"/>
          </a:xfrm>
        </p:spPr>
        <p:txBody>
          <a:bodyPr>
            <a:normAutofit/>
          </a:bodyPr>
          <a:lstStyle/>
          <a:p>
            <a:r>
              <a:rPr lang="en-US">
                <a:solidFill>
                  <a:srgbClr val="FF0000"/>
                </a:solidFill>
              </a:rPr>
              <a:t>Greedy</a:t>
            </a:r>
            <a:r>
              <a:rPr lang="en-US"/>
              <a:t> approach: </a:t>
            </a:r>
          </a:p>
          <a:p>
            <a:pPr lvl="1"/>
            <a:r>
              <a:rPr lang="en-US"/>
              <a:t>Creation of nodes with </a:t>
            </a:r>
            <a:r>
              <a:rPr lang="en-US">
                <a:solidFill>
                  <a:srgbClr val="0070C0"/>
                </a:solidFill>
              </a:rPr>
              <a:t>homogeneous </a:t>
            </a:r>
            <a:r>
              <a:rPr lang="en-US"/>
              <a:t>class distribution is preferred</a:t>
            </a:r>
          </a:p>
          <a:p>
            <a:r>
              <a:rPr lang="en-US"/>
              <a:t>Need a measure of node </a:t>
            </a:r>
            <a:r>
              <a:rPr lang="en-US">
                <a:solidFill>
                  <a:schemeClr val="accent6">
                    <a:lumMod val="75000"/>
                  </a:schemeClr>
                </a:solidFill>
              </a:rPr>
              <a:t>impurity</a:t>
            </a:r>
            <a:r>
              <a:rPr lang="en-US"/>
              <a:t>:</a:t>
            </a:r>
          </a:p>
          <a:p>
            <a:endParaRPr lang="en-US"/>
          </a:p>
          <a:p>
            <a:endParaRPr lang="en-US"/>
          </a:p>
          <a:p>
            <a:endParaRPr lang="en-US"/>
          </a:p>
          <a:p>
            <a:endParaRPr lang="en-US"/>
          </a:p>
          <a:p>
            <a:endParaRPr lang="en-US"/>
          </a:p>
          <a:p>
            <a:r>
              <a:rPr lang="en-US"/>
              <a:t>Ideas?</a:t>
            </a:r>
          </a:p>
          <a:p>
            <a:pPr lvl="1">
              <a:buFont typeface="Arial" charset="0"/>
              <a:buNone/>
            </a:pPr>
            <a:endParaRPr lang="en-US"/>
          </a:p>
        </p:txBody>
      </p:sp>
      <p:graphicFrame>
        <p:nvGraphicFramePr>
          <p:cNvPr id="912394" name="Object 10"/>
          <p:cNvGraphicFramePr>
            <a:graphicFrameLocks noGrp="1" noChangeAspect="1"/>
          </p:cNvGraphicFramePr>
          <p:nvPr>
            <p:ph sz="half" idx="4294967295"/>
            <p:extLst>
              <p:ext uri="{D42A27DB-BD31-4B8C-83A1-F6EECF244321}">
                <p14:modId xmlns:p14="http://schemas.microsoft.com/office/powerpoint/2010/main" val="4172148557"/>
              </p:ext>
            </p:extLst>
          </p:nvPr>
        </p:nvGraphicFramePr>
        <p:xfrm>
          <a:off x="6781800" y="3581400"/>
          <a:ext cx="912812" cy="815975"/>
        </p:xfrm>
        <a:graphic>
          <a:graphicData uri="http://schemas.openxmlformats.org/presentationml/2006/ole">
            <mc:AlternateContent xmlns:mc="http://schemas.openxmlformats.org/markup-compatibility/2006">
              <mc:Choice xmlns:v="urn:schemas-microsoft-com:vml" Requires="v">
                <p:oleObj name="Visio" r:id="rId4" imgW="655371" imgH="585812" progId="Visio.Drawing.6">
                  <p:embed/>
                </p:oleObj>
              </mc:Choice>
              <mc:Fallback>
                <p:oleObj name="Visio" r:id="rId4" imgW="655371" imgH="585812" progId="Visio.Drawing.6">
                  <p:embed/>
                  <p:pic>
                    <p:nvPicPr>
                      <p:cNvPr id="912394"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581400"/>
                        <a:ext cx="912812"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2396" name="Text Box 12"/>
          <p:cNvSpPr txBox="1">
            <a:spLocks noChangeArrowheads="1"/>
          </p:cNvSpPr>
          <p:nvPr/>
        </p:nvSpPr>
        <p:spPr bwMode="auto">
          <a:xfrm>
            <a:off x="2895600" y="4572001"/>
            <a:ext cx="2819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Non-homogeneous,</a:t>
            </a:r>
          </a:p>
          <a:p>
            <a:pPr>
              <a:spcBef>
                <a:spcPct val="50000"/>
              </a:spcBef>
            </a:pPr>
            <a:r>
              <a:rPr lang="en-US"/>
              <a:t>High degree of impurity</a:t>
            </a:r>
          </a:p>
        </p:txBody>
      </p:sp>
      <p:sp>
        <p:nvSpPr>
          <p:cNvPr id="912397" name="Text Box 13"/>
          <p:cNvSpPr txBox="1">
            <a:spLocks noChangeArrowheads="1"/>
          </p:cNvSpPr>
          <p:nvPr/>
        </p:nvSpPr>
        <p:spPr bwMode="auto">
          <a:xfrm>
            <a:off x="6705600" y="4572001"/>
            <a:ext cx="2819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Homogeneous,</a:t>
            </a:r>
          </a:p>
          <a:p>
            <a:pPr>
              <a:spcBef>
                <a:spcPct val="50000"/>
              </a:spcBef>
            </a:pPr>
            <a:r>
              <a:rPr lang="en-US"/>
              <a:t>Low degree of impurity</a:t>
            </a:r>
          </a:p>
        </p:txBody>
      </p:sp>
    </p:spTree>
    <p:extLst>
      <p:ext uri="{BB962C8B-B14F-4D97-AF65-F5344CB8AC3E}">
        <p14:creationId xmlns:p14="http://schemas.microsoft.com/office/powerpoint/2010/main" val="275908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r>
              <a:rPr lang="en-US"/>
              <a:t>Measuring Node Impurity</a:t>
            </a:r>
          </a:p>
        </p:txBody>
      </p:sp>
      <mc:AlternateContent xmlns:mc="http://schemas.openxmlformats.org/markup-compatibility/2006" xmlns:a14="http://schemas.microsoft.com/office/drawing/2010/main">
        <mc:Choice Requires="a14">
          <p:sp>
            <p:nvSpPr>
              <p:cNvPr id="3078" name="Content Placeholder 3"/>
              <p:cNvSpPr>
                <a:spLocks noGrp="1"/>
              </p:cNvSpPr>
              <p:nvPr>
                <p:ph idx="1"/>
              </p:nvPr>
            </p:nvSpPr>
            <p:spPr/>
            <p:txBody>
              <a:bodyPr>
                <a:normAutofit fontScale="92500"/>
              </a:bodyPr>
              <a:lstStyle/>
              <a:p>
                <a:r>
                  <a:rPr lang="en-US"/>
                  <a:t>We are at a node </a:t>
                </a:r>
                <a14:m>
                  <m:oMath xmlns:m="http://schemas.openxmlformats.org/officeDocument/2006/math">
                    <m:sSub>
                      <m:sSubPr>
                        <m:ctrlPr>
                          <a:rPr lang="en-US" i="1" smtClean="0">
                            <a:solidFill>
                              <a:schemeClr val="accent6">
                                <a:lumMod val="75000"/>
                              </a:schemeClr>
                            </a:solidFill>
                            <a:latin typeface="Cambria Math" panose="02040503050406030204" pitchFamily="18" charset="0"/>
                          </a:rPr>
                        </m:ctrlPr>
                      </m:sSubPr>
                      <m:e>
                        <m:r>
                          <a:rPr lang="en-US">
                            <a:solidFill>
                              <a:schemeClr val="accent6">
                                <a:lumMod val="75000"/>
                              </a:schemeClr>
                            </a:solidFill>
                            <a:latin typeface="Cambria Math" panose="02040503050406030204" pitchFamily="18" charset="0"/>
                          </a:rPr>
                          <m:t>𝐷</m:t>
                        </m:r>
                      </m:e>
                      <m:sub>
                        <m:r>
                          <a:rPr lang="en-US">
                            <a:solidFill>
                              <a:schemeClr val="accent6">
                                <a:lumMod val="75000"/>
                              </a:schemeClr>
                            </a:solidFill>
                            <a:latin typeface="Cambria Math" panose="02040503050406030204" pitchFamily="18" charset="0"/>
                          </a:rPr>
                          <m:t>𝑡</m:t>
                        </m:r>
                      </m:sub>
                    </m:sSub>
                  </m:oMath>
                </a14:m>
                <a:r>
                  <a:rPr lang="en-US"/>
                  <a:t> and the samples belong to classes </a:t>
                </a:r>
                <a14:m>
                  <m:oMath xmlns:m="http://schemas.openxmlformats.org/officeDocument/2006/math">
                    <m:r>
                      <a:rPr lang="en-US" smtClean="0">
                        <a:solidFill>
                          <a:schemeClr val="accent6">
                            <a:lumMod val="75000"/>
                          </a:schemeClr>
                        </a:solidFill>
                        <a:latin typeface="Cambria Math" panose="02040503050406030204" pitchFamily="18" charset="0"/>
                      </a:rPr>
                      <m:t>{1,…,</m:t>
                    </m:r>
                    <m:r>
                      <a:rPr lang="en-US" smtClean="0">
                        <a:solidFill>
                          <a:schemeClr val="accent6">
                            <a:lumMod val="75000"/>
                          </a:schemeClr>
                        </a:solidFill>
                        <a:latin typeface="Cambria Math" panose="02040503050406030204" pitchFamily="18" charset="0"/>
                      </a:rPr>
                      <m:t>𝑐</m:t>
                    </m:r>
                    <m:r>
                      <a:rPr lang="en-US" smtClean="0">
                        <a:solidFill>
                          <a:schemeClr val="accent6">
                            <a:lumMod val="75000"/>
                          </a:schemeClr>
                        </a:solidFill>
                        <a:latin typeface="Cambria Math" panose="02040503050406030204" pitchFamily="18" charset="0"/>
                      </a:rPr>
                      <m:t>}</m:t>
                    </m:r>
                  </m:oMath>
                </a14:m>
                <a:endParaRPr lang="en-US">
                  <a:solidFill>
                    <a:schemeClr val="accent6">
                      <a:lumMod val="75000"/>
                    </a:schemeClr>
                  </a:solidFill>
                </a:endParaRPr>
              </a:p>
              <a:p>
                <a:pPr lvl="1"/>
                <a14:m>
                  <m:oMath xmlns:m="http://schemas.openxmlformats.org/officeDocument/2006/math">
                    <m:r>
                      <a:rPr lang="en-US" i="1" dirty="0" smtClean="0">
                        <a:solidFill>
                          <a:srgbClr val="0070C0"/>
                        </a:solidFill>
                        <a:latin typeface="Cambria Math" panose="02040503050406030204" pitchFamily="18" charset="0"/>
                      </a:rPr>
                      <m:t>𝑝</m:t>
                    </m:r>
                    <m:r>
                      <a:rPr lang="en-US" i="1" dirty="0" smtClean="0">
                        <a:solidFill>
                          <a:srgbClr val="0070C0"/>
                        </a:solidFill>
                        <a:latin typeface="Cambria Math" panose="02040503050406030204" pitchFamily="18" charset="0"/>
                      </a:rPr>
                      <m:t>(</m:t>
                    </m:r>
                    <m:r>
                      <a:rPr lang="en-US" i="1" dirty="0" err="1" smtClean="0">
                        <a:solidFill>
                          <a:srgbClr val="0070C0"/>
                        </a:solidFill>
                        <a:latin typeface="Cambria Math" panose="02040503050406030204" pitchFamily="18" charset="0"/>
                      </a:rPr>
                      <m:t>𝑖</m:t>
                    </m:r>
                    <m:r>
                      <a:rPr lang="en-US" i="1" dirty="0" err="1" smtClean="0">
                        <a:solidFill>
                          <a:srgbClr val="0070C0"/>
                        </a:solidFill>
                        <a:latin typeface="Cambria Math" panose="02040503050406030204" pitchFamily="18" charset="0"/>
                      </a:rPr>
                      <m:t>|</m:t>
                    </m:r>
                    <m:r>
                      <a:rPr lang="en-US" i="1" dirty="0" err="1" smtClean="0">
                        <a:solidFill>
                          <a:srgbClr val="0070C0"/>
                        </a:solidFill>
                        <a:latin typeface="Cambria Math" panose="02040503050406030204" pitchFamily="18" charset="0"/>
                      </a:rPr>
                      <m:t>𝑡</m:t>
                    </m:r>
                    <m:r>
                      <a:rPr lang="en-US" i="1" dirty="0" smtClean="0">
                        <a:solidFill>
                          <a:srgbClr val="0070C0"/>
                        </a:solidFill>
                        <a:latin typeface="Cambria Math" panose="02040503050406030204" pitchFamily="18" charset="0"/>
                      </a:rPr>
                      <m:t>)</m:t>
                    </m:r>
                    <m:r>
                      <a:rPr lang="en-US" i="1" dirty="0" smtClean="0">
                        <a:latin typeface="Cambria Math" panose="02040503050406030204" pitchFamily="18" charset="0"/>
                      </a:rPr>
                      <m:t>: </m:t>
                    </m:r>
                  </m:oMath>
                </a14:m>
                <a:r>
                  <a:rPr lang="en-US"/>
                  <a:t>fraction of records associated with node </a:t>
                </a:r>
                <a14:m>
                  <m:oMath xmlns:m="http://schemas.openxmlformats.org/officeDocument/2006/math">
                    <m:sSub>
                      <m:sSubPr>
                        <m:ctrlPr>
                          <a:rPr lang="en-US" b="0" i="1" smtClean="0">
                            <a:solidFill>
                              <a:schemeClr val="accent6">
                                <a:lumMod val="75000"/>
                              </a:schemeClr>
                            </a:solidFill>
                            <a:latin typeface="Cambria Math" panose="02040503050406030204" pitchFamily="18" charset="0"/>
                          </a:rPr>
                        </m:ctrlPr>
                      </m:sSubPr>
                      <m:e>
                        <m:r>
                          <a:rPr lang="en-US" b="0" i="1" smtClean="0">
                            <a:solidFill>
                              <a:schemeClr val="accent6">
                                <a:lumMod val="75000"/>
                              </a:schemeClr>
                            </a:solidFill>
                            <a:latin typeface="Cambria Math" panose="02040503050406030204" pitchFamily="18" charset="0"/>
                          </a:rPr>
                          <m:t>𝐷</m:t>
                        </m:r>
                      </m:e>
                      <m:sub>
                        <m:r>
                          <a:rPr lang="en-US" b="0" i="1" smtClean="0">
                            <a:solidFill>
                              <a:schemeClr val="accent6">
                                <a:lumMod val="75000"/>
                              </a:schemeClr>
                            </a:solidFill>
                            <a:latin typeface="Cambria Math" panose="02040503050406030204" pitchFamily="18" charset="0"/>
                          </a:rPr>
                          <m:t>𝑡</m:t>
                        </m:r>
                      </m:sub>
                    </m:sSub>
                  </m:oMath>
                </a14:m>
                <a:r>
                  <a:rPr lang="en-US"/>
                  <a:t> belonging to class </a:t>
                </a:r>
                <a14:m>
                  <m:oMath xmlns:m="http://schemas.openxmlformats.org/officeDocument/2006/math">
                    <m:r>
                      <a:rPr lang="en-US" b="1" i="1" dirty="0" smtClean="0">
                        <a:solidFill>
                          <a:schemeClr val="accent6">
                            <a:lumMod val="75000"/>
                          </a:schemeClr>
                        </a:solidFill>
                        <a:latin typeface="Cambria Math" panose="02040503050406030204" pitchFamily="18" charset="0"/>
                      </a:rPr>
                      <m:t>𝒊</m:t>
                    </m:r>
                  </m:oMath>
                </a14:m>
                <a:endParaRPr lang="en-US" b="1">
                  <a:solidFill>
                    <a:schemeClr val="accent6">
                      <a:lumMod val="75000"/>
                    </a:schemeClr>
                  </a:solidFill>
                </a:endParaRPr>
              </a:p>
              <a:p>
                <a:r>
                  <a:rPr lang="en-US">
                    <a:solidFill>
                      <a:srgbClr val="FF0000"/>
                    </a:solidFill>
                  </a:rPr>
                  <a:t>Impurity measures:</a:t>
                </a:r>
              </a:p>
              <a:p>
                <a:pPr marL="274320" lvl="1" indent="0">
                  <a:buNone/>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𝐸𝑛𝑡𝑟𝑜𝑝𝑦</m:t>
                      </m:r>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𝐷</m:t>
                              </m:r>
                            </m:e>
                            <m:sub>
                              <m:r>
                                <a:rPr lang="en-US" b="0" i="1" smtClean="0">
                                  <a:solidFill>
                                    <a:schemeClr val="tx1"/>
                                  </a:solidFill>
                                  <a:latin typeface="Cambria Math" panose="02040503050406030204" pitchFamily="18" charset="0"/>
                                </a:rPr>
                                <m:t>𝑡</m:t>
                              </m:r>
                            </m:sub>
                          </m:sSub>
                        </m:e>
                      </m:d>
                      <m:r>
                        <a:rPr lang="en-US" b="0" i="1" smtClean="0">
                          <a:solidFill>
                            <a:schemeClr val="tx1"/>
                          </a:solidFill>
                          <a:latin typeface="Cambria Math" panose="02040503050406030204" pitchFamily="18" charset="0"/>
                        </a:rPr>
                        <m:t>=−</m:t>
                      </m:r>
                      <m:nary>
                        <m:naryPr>
                          <m:chr m:val="∑"/>
                          <m:ctrlPr>
                            <a:rPr lang="en-US" b="0" i="1" smtClean="0">
                              <a:solidFill>
                                <a:schemeClr val="tx1"/>
                              </a:solidFill>
                              <a:latin typeface="Cambria Math" panose="02040503050406030204" pitchFamily="18" charset="0"/>
                            </a:rPr>
                          </m:ctrlPr>
                        </m:naryPr>
                        <m:sub>
                          <m:r>
                            <m:rPr>
                              <m:brk m:alnAt="23"/>
                            </m:rPr>
                            <a:rPr lang="en-US" b="0" i="1" smtClean="0">
                              <a:solidFill>
                                <a:schemeClr val="tx1"/>
                              </a:solidFill>
                              <a:latin typeface="Cambria Math" panose="02040503050406030204" pitchFamily="18" charset="0"/>
                            </a:rPr>
                            <m:t>𝑖</m:t>
                          </m:r>
                          <m:r>
                            <a:rPr lang="en-US" b="0" i="1" smtClean="0">
                              <a:solidFill>
                                <a:schemeClr val="tx1"/>
                              </a:solidFill>
                              <a:latin typeface="Cambria Math" panose="02040503050406030204" pitchFamily="18" charset="0"/>
                            </a:rPr>
                            <m:t>=1</m:t>
                          </m:r>
                        </m:sub>
                        <m:sup>
                          <m:r>
                            <a:rPr lang="en-US" b="0" i="1" smtClean="0">
                              <a:solidFill>
                                <a:schemeClr val="tx1"/>
                              </a:solidFill>
                              <a:latin typeface="Cambria Math" panose="02040503050406030204" pitchFamily="18" charset="0"/>
                            </a:rPr>
                            <m:t>𝑐</m:t>
                          </m:r>
                        </m:sup>
                        <m:e>
                          <m:r>
                            <a:rPr lang="en-US" b="0" i="1" smtClean="0">
                              <a:solidFill>
                                <a:schemeClr val="tx1"/>
                              </a:solidFill>
                              <a:latin typeface="Cambria Math" panose="02040503050406030204" pitchFamily="18" charset="0"/>
                            </a:rPr>
                            <m:t>𝑝</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𝑖</m:t>
                              </m:r>
                            </m:e>
                            <m:e>
                              <m:r>
                                <a:rPr lang="en-US" b="0" i="1" smtClean="0">
                                  <a:solidFill>
                                    <a:schemeClr val="tx1"/>
                                  </a:solidFill>
                                  <a:latin typeface="Cambria Math" panose="02040503050406030204" pitchFamily="18" charset="0"/>
                                </a:rPr>
                                <m:t>𝑡</m:t>
                              </m:r>
                            </m:e>
                          </m:d>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log</m:t>
                              </m:r>
                            </m:fName>
                            <m:e>
                              <m:r>
                                <a:rPr lang="en-US" b="0" i="1" smtClean="0">
                                  <a:solidFill>
                                    <a:schemeClr val="tx1"/>
                                  </a:solidFill>
                                  <a:latin typeface="Cambria Math" panose="02040503050406030204" pitchFamily="18" charset="0"/>
                                </a:rPr>
                                <m:t>𝑝</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𝑖</m:t>
                                  </m:r>
                                </m:e>
                                <m:e>
                                  <m:r>
                                    <a:rPr lang="en-US" b="0" i="1" smtClean="0">
                                      <a:solidFill>
                                        <a:schemeClr val="tx1"/>
                                      </a:solidFill>
                                      <a:latin typeface="Cambria Math" panose="02040503050406030204" pitchFamily="18" charset="0"/>
                                    </a:rPr>
                                    <m:t>𝑡</m:t>
                                  </m:r>
                                </m:e>
                              </m:d>
                            </m:e>
                          </m:func>
                        </m:e>
                      </m:nary>
                    </m:oMath>
                  </m:oMathPara>
                </a14:m>
                <a:endParaRPr lang="en-US" b="0">
                  <a:solidFill>
                    <a:schemeClr val="tx1"/>
                  </a:solidFill>
                </a:endParaRPr>
              </a:p>
              <a:p>
                <a:pPr lvl="1"/>
                <a:r>
                  <a:rPr lang="en-US"/>
                  <a:t>Used in ID3 and C4.5</a:t>
                </a:r>
              </a:p>
              <a:p>
                <a:pPr marL="274320" lvl="1" indent="0">
                  <a:buNone/>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𝐺𝑖𝑛𝑖</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𝑡</m:t>
                              </m:r>
                            </m:sub>
                          </m:sSub>
                        </m:e>
                      </m:d>
                      <m:r>
                        <a:rPr lang="en-US" b="0" i="1" smtClean="0">
                          <a:latin typeface="Cambria Math" panose="02040503050406030204" pitchFamily="18" charset="0"/>
                        </a:rPr>
                        <m:t>=1−</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𝑐</m:t>
                          </m:r>
                        </m:sup>
                        <m:e>
                          <m:r>
                            <a:rPr lang="en-US" b="0" i="1" smtClean="0">
                              <a:latin typeface="Cambria Math" panose="02040503050406030204" pitchFamily="18" charset="0"/>
                            </a:rPr>
                            <m:t>𝑝</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𝑖</m:t>
                                  </m:r>
                                </m:e>
                                <m:e>
                                  <m:r>
                                    <a:rPr lang="en-US" b="0" i="1" smtClean="0">
                                      <a:latin typeface="Cambria Math" panose="02040503050406030204" pitchFamily="18" charset="0"/>
                                    </a:rPr>
                                    <m:t>𝑡</m:t>
                                  </m:r>
                                </m:e>
                              </m:d>
                            </m:e>
                            <m:sup>
                              <m:r>
                                <a:rPr lang="en-US" b="0" i="1" smtClean="0">
                                  <a:latin typeface="Cambria Math" panose="02040503050406030204" pitchFamily="18" charset="0"/>
                                </a:rPr>
                                <m:t>2</m:t>
                              </m:r>
                            </m:sup>
                          </m:sSup>
                        </m:e>
                      </m:nary>
                    </m:oMath>
                  </m:oMathPara>
                </a14:m>
                <a:endParaRPr lang="en-US"/>
              </a:p>
              <a:p>
                <a:pPr marL="274320" lvl="1" indent="0">
                  <a:buNone/>
                </a:pPr>
                <a14:m>
                  <m:oMathPara xmlns:m="http://schemas.openxmlformats.org/officeDocument/2006/math">
                    <m:oMathParaPr>
                      <m:jc m:val="centerGroup"/>
                    </m:oMathParaPr>
                    <m:oMath xmlns:m="http://schemas.openxmlformats.org/officeDocument/2006/math">
                      <m:r>
                        <a:rPr lang="en-US" i="1" dirty="0" smtClean="0">
                          <a:solidFill>
                            <a:srgbClr val="FF0000"/>
                          </a:solidFill>
                          <a:latin typeface="Cambria Math" panose="02040503050406030204" pitchFamily="18" charset="0"/>
                        </a:rPr>
                        <m:t>𝐶𝑙𝑎𝑠𝑠</m:t>
                      </m:r>
                      <m:r>
                        <a:rPr lang="en-US" b="0" i="1" dirty="0" smtClean="0">
                          <a:solidFill>
                            <a:srgbClr val="FF0000"/>
                          </a:solidFill>
                          <a:latin typeface="Cambria Math" panose="02040503050406030204" pitchFamily="18" charset="0"/>
                        </a:rPr>
                        <m:t>𝑖𝑓𝑖𝑐𝑎𝑡𝑖𝑜𝑛</m:t>
                      </m:r>
                      <m:r>
                        <a:rPr lang="en-US" b="0" i="1" dirty="0" smtClean="0">
                          <a:solidFill>
                            <a:srgbClr val="FF0000"/>
                          </a:solidFill>
                          <a:latin typeface="Cambria Math" panose="02040503050406030204" pitchFamily="18" charset="0"/>
                        </a:rPr>
                        <m:t> </m:t>
                      </m:r>
                      <m:r>
                        <a:rPr lang="en-US" b="0" i="1" dirty="0" smtClean="0">
                          <a:solidFill>
                            <a:srgbClr val="FF0000"/>
                          </a:solidFill>
                          <a:latin typeface="Cambria Math" panose="02040503050406030204" pitchFamily="18" charset="0"/>
                        </a:rPr>
                        <m:t>𝐸𝑟𝑟𝑜𝑟</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𝐷</m:t>
                              </m:r>
                            </m:e>
                            <m:sub>
                              <m:r>
                                <a:rPr lang="en-US" b="0" i="1" dirty="0" smtClean="0">
                                  <a:latin typeface="Cambria Math" panose="02040503050406030204" pitchFamily="18" charset="0"/>
                                </a:rPr>
                                <m:t>𝑡</m:t>
                              </m:r>
                            </m:sub>
                          </m:sSub>
                        </m:e>
                      </m:d>
                      <m:r>
                        <a:rPr lang="en-US" b="0" i="1" dirty="0" smtClean="0">
                          <a:latin typeface="Cambria Math" panose="02040503050406030204" pitchFamily="18" charset="0"/>
                        </a:rPr>
                        <m:t>=1−</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max</m:t>
                          </m:r>
                        </m:fName>
                        <m:e>
                          <m:r>
                            <a:rPr lang="en-US" b="0" i="1" dirty="0" smtClean="0">
                              <a:latin typeface="Cambria Math" panose="02040503050406030204" pitchFamily="18" charset="0"/>
                            </a:rPr>
                            <m:t>𝑝</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𝑖</m:t>
                              </m:r>
                            </m:e>
                            <m:e>
                              <m:r>
                                <a:rPr lang="en-US" b="0" i="1" dirty="0" smtClean="0">
                                  <a:latin typeface="Cambria Math" panose="02040503050406030204" pitchFamily="18" charset="0"/>
                                </a:rPr>
                                <m:t>𝑡</m:t>
                              </m:r>
                            </m:e>
                          </m:d>
                        </m:e>
                      </m:func>
                    </m:oMath>
                  </m:oMathPara>
                </a14:m>
                <a:endParaRPr lang="en-US" b="0"/>
              </a:p>
              <a:p>
                <a:pPr marL="274320" lvl="1" indent="0">
                  <a:buNone/>
                </a:pPr>
                <a:endParaRPr lang="en-US" b="0"/>
              </a:p>
              <a:p>
                <a:pPr lvl="1"/>
                <a:r>
                  <a:rPr lang="en-US"/>
                  <a:t>Used in CART, SLIQ, SPRINT.</a:t>
                </a:r>
              </a:p>
              <a:p>
                <a:endParaRPr lang="en-US" b="1">
                  <a:solidFill>
                    <a:schemeClr val="accent2"/>
                  </a:solidFill>
                </a:endParaRPr>
              </a:p>
            </p:txBody>
          </p:sp>
        </mc:Choice>
        <mc:Fallback xmlns="">
          <p:sp>
            <p:nvSpPr>
              <p:cNvPr id="3078" name="Content Placeholder 3"/>
              <p:cNvSpPr>
                <a:spLocks noGrp="1" noRot="1" noChangeAspect="1" noMove="1" noResize="1" noEditPoints="1" noAdjustHandles="1" noChangeArrowheads="1" noChangeShapeType="1" noTextEdit="1"/>
              </p:cNvSpPr>
              <p:nvPr>
                <p:ph idx="1"/>
              </p:nvPr>
            </p:nvSpPr>
            <p:spPr>
              <a:blipFill>
                <a:blip r:embed="rId3"/>
                <a:stretch>
                  <a:fillRect l="-611" t="-1250"/>
                </a:stretch>
              </a:blipFill>
            </p:spPr>
            <p:txBody>
              <a:bodyPr/>
              <a:lstStyle/>
              <a:p>
                <a:r>
                  <a:rPr lang="en-US">
                    <a:noFill/>
                  </a:rPr>
                  <a:t> </a:t>
                </a:r>
              </a:p>
            </p:txBody>
          </p:sp>
        </mc:Fallback>
      </mc:AlternateContent>
    </p:spTree>
    <p:extLst>
      <p:ext uri="{BB962C8B-B14F-4D97-AF65-F5344CB8AC3E}">
        <p14:creationId xmlns:p14="http://schemas.microsoft.com/office/powerpoint/2010/main" val="89860688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3074"/>
          <p:cNvSpPr>
            <a:spLocks noGrp="1" noChangeArrowheads="1"/>
          </p:cNvSpPr>
          <p:nvPr>
            <p:ph type="title"/>
          </p:nvPr>
        </p:nvSpPr>
        <p:spPr/>
        <p:txBody>
          <a:bodyPr/>
          <a:lstStyle/>
          <a:p>
            <a:r>
              <a:rPr lang="en-US"/>
              <a:t>Example: C4.5</a:t>
            </a:r>
          </a:p>
        </p:txBody>
      </p:sp>
      <p:sp>
        <p:nvSpPr>
          <p:cNvPr id="881667" name="Rectangle 3075"/>
          <p:cNvSpPr>
            <a:spLocks noGrp="1" noChangeArrowheads="1"/>
          </p:cNvSpPr>
          <p:nvPr>
            <p:ph idx="1"/>
          </p:nvPr>
        </p:nvSpPr>
        <p:spPr/>
        <p:txBody>
          <a:bodyPr/>
          <a:lstStyle/>
          <a:p>
            <a:r>
              <a:rPr lang="en-US"/>
              <a:t>Simple depth-first construction.</a:t>
            </a:r>
          </a:p>
          <a:p>
            <a:r>
              <a:rPr lang="en-US"/>
              <a:t>Uses Information Gain</a:t>
            </a:r>
          </a:p>
          <a:p>
            <a:r>
              <a:rPr lang="en-US"/>
              <a:t>Sorts Continuous Attributes at each node.</a:t>
            </a:r>
          </a:p>
          <a:p>
            <a:r>
              <a:rPr lang="en-US"/>
              <a:t>Needs entire data to fit in memory.</a:t>
            </a:r>
          </a:p>
          <a:p>
            <a:r>
              <a:rPr lang="en-US"/>
              <a:t>Unsuitable for Large Datasets.</a:t>
            </a:r>
          </a:p>
          <a:p>
            <a:pPr lvl="1"/>
            <a:r>
              <a:rPr lang="en-US"/>
              <a:t>Needs out-of-core sorting.</a:t>
            </a:r>
          </a:p>
          <a:p>
            <a:pPr lvl="1"/>
            <a:endParaRPr lang="en-US"/>
          </a:p>
          <a:p>
            <a:r>
              <a:rPr lang="en-US"/>
              <a:t>You can download the software from:</a:t>
            </a:r>
            <a:br>
              <a:rPr lang="en-US"/>
            </a:br>
            <a:r>
              <a:rPr lang="en-US" sz="2400">
                <a:hlinkClick r:id="rId2"/>
              </a:rPr>
              <a:t>http://www.cse.unsw.edu.au/~quinlan/c4.5r8.tar.gz</a:t>
            </a:r>
            <a:endParaRPr lang="en-US" sz="2400"/>
          </a:p>
          <a:p>
            <a:endParaRPr lang="en-US" sz="2400"/>
          </a:p>
        </p:txBody>
      </p:sp>
    </p:spTree>
    <p:extLst>
      <p:ext uri="{BB962C8B-B14F-4D97-AF65-F5344CB8AC3E}">
        <p14:creationId xmlns:p14="http://schemas.microsoft.com/office/powerpoint/2010/main" val="1525599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DC7E14-1DD8-4F6D-A91D-6F113FED2FAD}"/>
              </a:ext>
            </a:extLst>
          </p:cNvPr>
          <p:cNvSpPr>
            <a:spLocks noGrp="1"/>
          </p:cNvSpPr>
          <p:nvPr>
            <p:ph type="title"/>
          </p:nvPr>
        </p:nvSpPr>
        <p:spPr/>
        <p:txBody>
          <a:bodyPr/>
          <a:lstStyle/>
          <a:p>
            <a:r>
              <a:rPr lang="en-US"/>
              <a:t>Other Classification issues</a:t>
            </a:r>
          </a:p>
        </p:txBody>
      </p:sp>
      <p:sp>
        <p:nvSpPr>
          <p:cNvPr id="5" name="Text Placeholder 4">
            <a:extLst>
              <a:ext uri="{FF2B5EF4-FFF2-40B4-BE49-F238E27FC236}">
                <a16:creationId xmlns:a16="http://schemas.microsoft.com/office/drawing/2014/main" id="{11227231-115B-4687-87A3-D59D099969BA}"/>
              </a:ext>
            </a:extLst>
          </p:cNvPr>
          <p:cNvSpPr>
            <a:spLocks noGrp="1"/>
          </p:cNvSpPr>
          <p:nvPr>
            <p:ph type="body" idx="1"/>
          </p:nvPr>
        </p:nvSpPr>
        <p:spPr/>
        <p:txBody>
          <a:bodyPr/>
          <a:lstStyle/>
          <a:p>
            <a:r>
              <a:rPr lang="en-US"/>
              <a:t>Expressiveness</a:t>
            </a:r>
          </a:p>
          <a:p>
            <a:r>
              <a:rPr lang="en-US"/>
              <a:t>Overfitting</a:t>
            </a:r>
          </a:p>
          <a:p>
            <a:r>
              <a:rPr lang="en-US"/>
              <a:t>Evaluation</a:t>
            </a:r>
          </a:p>
        </p:txBody>
      </p:sp>
    </p:spTree>
    <p:extLst>
      <p:ext uri="{BB962C8B-B14F-4D97-AF65-F5344CB8AC3E}">
        <p14:creationId xmlns:p14="http://schemas.microsoft.com/office/powerpoint/2010/main" val="259712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3013C6-00C9-4A02-ABCB-ABDE41A6C2B0}"/>
              </a:ext>
            </a:extLst>
          </p:cNvPr>
          <p:cNvSpPr>
            <a:spLocks noGrp="1"/>
          </p:cNvSpPr>
          <p:nvPr>
            <p:ph type="title"/>
          </p:nvPr>
        </p:nvSpPr>
        <p:spPr/>
        <p:txBody>
          <a:bodyPr/>
          <a:lstStyle/>
          <a:p>
            <a:r>
              <a:rPr lang="en-US"/>
              <a:t>Linear Regression</a:t>
            </a:r>
          </a:p>
        </p:txBody>
      </p:sp>
      <p:sp>
        <p:nvSpPr>
          <p:cNvPr id="5" name="Text Placeholder 4">
            <a:extLst>
              <a:ext uri="{FF2B5EF4-FFF2-40B4-BE49-F238E27FC236}">
                <a16:creationId xmlns:a16="http://schemas.microsoft.com/office/drawing/2014/main" id="{01669478-7DC1-4B1E-9EC8-4A8D1FCC81A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84279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32ED-4499-4037-846D-100AE1DE3123}"/>
              </a:ext>
            </a:extLst>
          </p:cNvPr>
          <p:cNvSpPr>
            <a:spLocks noGrp="1"/>
          </p:cNvSpPr>
          <p:nvPr>
            <p:ph type="ctrTitle"/>
          </p:nvPr>
        </p:nvSpPr>
        <p:spPr>
          <a:xfrm>
            <a:off x="914400" y="1371601"/>
            <a:ext cx="10464800" cy="1927225"/>
          </a:xfrm>
        </p:spPr>
        <p:txBody>
          <a:bodyPr anchor="b">
            <a:normAutofit/>
          </a:bodyPr>
          <a:lstStyle/>
          <a:p>
            <a:r>
              <a:rPr lang="en-US"/>
              <a:t>Expressiveness</a:t>
            </a:r>
          </a:p>
        </p:txBody>
      </p:sp>
      <p:sp>
        <p:nvSpPr>
          <p:cNvPr id="8" name="Subtitle 2">
            <a:extLst>
              <a:ext uri="{FF2B5EF4-FFF2-40B4-BE49-F238E27FC236}">
                <a16:creationId xmlns:a16="http://schemas.microsoft.com/office/drawing/2014/main" id="{BD6ED418-0774-4496-9742-878160D1479D}"/>
              </a:ext>
            </a:extLst>
          </p:cNvPr>
          <p:cNvSpPr>
            <a:spLocks noGrp="1"/>
          </p:cNvSpPr>
          <p:nvPr>
            <p:ph type="subTitle" idx="1"/>
          </p:nvPr>
        </p:nvSpPr>
        <p:spPr>
          <a:xfrm>
            <a:off x="914400" y="3505200"/>
            <a:ext cx="8534400" cy="1752600"/>
          </a:xfrm>
        </p:spPr>
        <p:txBody>
          <a:bodyPr/>
          <a:lstStyle/>
          <a:p>
            <a:endParaRPr lang="en-US"/>
          </a:p>
        </p:txBody>
      </p:sp>
    </p:spTree>
    <p:extLst>
      <p:ext uri="{BB962C8B-B14F-4D97-AF65-F5344CB8AC3E}">
        <p14:creationId xmlns:p14="http://schemas.microsoft.com/office/powerpoint/2010/main" val="474134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Expressiveness</a:t>
            </a:r>
          </a:p>
        </p:txBody>
      </p:sp>
      <p:sp>
        <p:nvSpPr>
          <p:cNvPr id="3" name="Content Placeholder 2"/>
          <p:cNvSpPr>
            <a:spLocks noGrp="1"/>
          </p:cNvSpPr>
          <p:nvPr>
            <p:ph idx="1"/>
          </p:nvPr>
        </p:nvSpPr>
        <p:spPr/>
        <p:txBody>
          <a:bodyPr/>
          <a:lstStyle/>
          <a:p>
            <a:r>
              <a:rPr lang="en-US" dirty="0"/>
              <a:t>A classifier defines a </a:t>
            </a:r>
            <a:r>
              <a:rPr lang="en-US" dirty="0">
                <a:solidFill>
                  <a:srgbClr val="0070C0"/>
                </a:solidFill>
              </a:rPr>
              <a:t>function</a:t>
            </a:r>
            <a:r>
              <a:rPr lang="en-US" dirty="0"/>
              <a:t> that discriminates between two (or more) classes.</a:t>
            </a:r>
          </a:p>
          <a:p>
            <a:r>
              <a:rPr lang="en-US" dirty="0"/>
              <a:t>The </a:t>
            </a:r>
            <a:r>
              <a:rPr lang="en-US" dirty="0">
                <a:solidFill>
                  <a:schemeClr val="accent6">
                    <a:lumMod val="75000"/>
                  </a:schemeClr>
                </a:solidFill>
              </a:rPr>
              <a:t>expressiveness</a:t>
            </a:r>
            <a:r>
              <a:rPr lang="en-US" dirty="0"/>
              <a:t> of a classification model is the </a:t>
            </a:r>
            <a:r>
              <a:rPr lang="en-US" dirty="0">
                <a:solidFill>
                  <a:srgbClr val="0070C0"/>
                </a:solidFill>
              </a:rPr>
              <a:t>class of functions</a:t>
            </a:r>
            <a:r>
              <a:rPr lang="en-US" dirty="0"/>
              <a:t> that it can model, and the kind of data that it can </a:t>
            </a:r>
            <a:r>
              <a:rPr lang="en-US" dirty="0">
                <a:solidFill>
                  <a:schemeClr val="accent6">
                    <a:lumMod val="75000"/>
                  </a:schemeClr>
                </a:solidFill>
              </a:rPr>
              <a:t>separate</a:t>
            </a:r>
          </a:p>
          <a:p>
            <a:r>
              <a:rPr lang="en-US" dirty="0"/>
              <a:t>When we have </a:t>
            </a:r>
            <a:r>
              <a:rPr lang="en-US" dirty="0">
                <a:solidFill>
                  <a:srgbClr val="0070C0"/>
                </a:solidFill>
              </a:rPr>
              <a:t>discrete</a:t>
            </a:r>
            <a:r>
              <a:rPr lang="en-US" dirty="0"/>
              <a:t> (or binary) values, we are interested in the class of </a:t>
            </a:r>
            <a:r>
              <a:rPr lang="en-US" dirty="0" err="1">
                <a:solidFill>
                  <a:schemeClr val="accent6">
                    <a:lumMod val="75000"/>
                  </a:schemeClr>
                </a:solidFill>
              </a:rPr>
              <a:t>boolean</a:t>
            </a:r>
            <a:r>
              <a:rPr lang="en-US" dirty="0">
                <a:solidFill>
                  <a:schemeClr val="accent6">
                    <a:lumMod val="75000"/>
                  </a:schemeClr>
                </a:solidFill>
              </a:rPr>
              <a:t> functions </a:t>
            </a:r>
            <a:r>
              <a:rPr lang="en-US" dirty="0"/>
              <a:t>that can be modeled</a:t>
            </a:r>
          </a:p>
          <a:p>
            <a:r>
              <a:rPr lang="en-US" dirty="0"/>
              <a:t>When the data-points are real vectors we talk about the </a:t>
            </a:r>
            <a:r>
              <a:rPr lang="en-US" dirty="0">
                <a:solidFill>
                  <a:srgbClr val="0070C0"/>
                </a:solidFill>
              </a:rPr>
              <a:t>decision boundary </a:t>
            </a:r>
            <a:r>
              <a:rPr lang="en-US" dirty="0"/>
              <a:t>that the classifier can model</a:t>
            </a:r>
          </a:p>
          <a:p>
            <a:pPr lvl="1"/>
            <a:r>
              <a:rPr lang="en-US" dirty="0"/>
              <a:t>The decision boundary is the (multi-dimensional) surface defined by the function of the classifier that separates the YES and NO decisions</a:t>
            </a:r>
          </a:p>
        </p:txBody>
      </p:sp>
    </p:spTree>
    <p:extLst>
      <p:ext uri="{BB962C8B-B14F-4D97-AF65-F5344CB8AC3E}">
        <p14:creationId xmlns:p14="http://schemas.microsoft.com/office/powerpoint/2010/main" val="1518661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p:txBody>
          <a:bodyPr/>
          <a:lstStyle/>
          <a:p>
            <a:r>
              <a:rPr lang="en-US"/>
              <a:t>Decision Boundary for Decision Trees</a:t>
            </a:r>
          </a:p>
        </p:txBody>
      </p:sp>
      <p:graphicFrame>
        <p:nvGraphicFramePr>
          <p:cNvPr id="958467" name="Object 3"/>
          <p:cNvGraphicFramePr>
            <a:graphicFrameLocks noGrp="1" noChangeAspect="1"/>
          </p:cNvGraphicFramePr>
          <p:nvPr>
            <p:ph idx="1"/>
          </p:nvPr>
        </p:nvGraphicFramePr>
        <p:xfrm>
          <a:off x="1981200" y="1490663"/>
          <a:ext cx="8318500" cy="3573462"/>
        </p:xfrm>
        <a:graphic>
          <a:graphicData uri="http://schemas.openxmlformats.org/presentationml/2006/ole">
            <mc:AlternateContent xmlns:mc="http://schemas.openxmlformats.org/markup-compatibility/2006">
              <mc:Choice xmlns:v="urn:schemas-microsoft-com:vml" Requires="v">
                <p:oleObj name="Visio" r:id="rId2" imgW="8908491" imgH="3827261" progId="Visio.Drawing.6">
                  <p:embed/>
                </p:oleObj>
              </mc:Choice>
              <mc:Fallback>
                <p:oleObj name="Visio" r:id="rId2" imgW="8908491" imgH="3827261" progId="Visio.Drawing.6">
                  <p:embed/>
                  <p:pic>
                    <p:nvPicPr>
                      <p:cNvPr id="958467"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90663"/>
                        <a:ext cx="8318500" cy="357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296CBEEB-1497-4175-B02E-F4F642F500CE}"/>
              </a:ext>
            </a:extLst>
          </p:cNvPr>
          <p:cNvSpPr txBox="1"/>
          <p:nvPr/>
        </p:nvSpPr>
        <p:spPr>
          <a:xfrm>
            <a:off x="152400" y="4953000"/>
            <a:ext cx="11780519" cy="1631216"/>
          </a:xfrm>
          <a:prstGeom prst="rect">
            <a:avLst/>
          </a:prstGeom>
          <a:noFill/>
        </p:spPr>
        <p:txBody>
          <a:bodyPr wrap="square" rtlCol="0">
            <a:spAutoFit/>
          </a:bodyPr>
          <a:lstStyle/>
          <a:p>
            <a:pPr marL="342900" indent="-342900">
              <a:spcBef>
                <a:spcPct val="50000"/>
              </a:spcBef>
              <a:buFont typeface="Arial" panose="020B0604020202020204" pitchFamily="34" charset="0"/>
              <a:buChar char="•"/>
            </a:pPr>
            <a:r>
              <a:rPr lang="en-US" sz="2000"/>
              <a:t>Consider a decision tree on real data where the test conditions involve </a:t>
            </a:r>
            <a:r>
              <a:rPr lang="en-US" sz="2000">
                <a:solidFill>
                  <a:srgbClr val="FF0000"/>
                </a:solidFill>
              </a:rPr>
              <a:t>a single attribute </a:t>
            </a:r>
            <a:r>
              <a:rPr lang="en-US" sz="2000"/>
              <a:t>at a time, and a </a:t>
            </a:r>
            <a:r>
              <a:rPr lang="en-US" sz="2000">
                <a:solidFill>
                  <a:srgbClr val="FF0000"/>
                </a:solidFill>
              </a:rPr>
              <a:t>Yes/No question</a:t>
            </a:r>
          </a:p>
          <a:p>
            <a:pPr marL="342900" indent="-342900">
              <a:spcBef>
                <a:spcPct val="50000"/>
              </a:spcBef>
              <a:buFont typeface="Arial" panose="020B0604020202020204" pitchFamily="34" charset="0"/>
              <a:buChar char="•"/>
            </a:pPr>
            <a:r>
              <a:rPr lang="en-US" sz="2000"/>
              <a:t>Each test defines a line </a:t>
            </a:r>
            <a:r>
              <a:rPr lang="en-US" sz="2000">
                <a:solidFill>
                  <a:srgbClr val="FF0000"/>
                </a:solidFill>
              </a:rPr>
              <a:t>parallel to an axis </a:t>
            </a:r>
            <a:r>
              <a:rPr lang="en-US" sz="2000"/>
              <a:t>(the one corresponding to the test attribute)</a:t>
            </a:r>
            <a:endParaRPr lang="en-US" sz="2000">
              <a:solidFill>
                <a:schemeClr val="accent6">
                  <a:lumMod val="75000"/>
                </a:schemeClr>
              </a:solidFill>
            </a:endParaRPr>
          </a:p>
          <a:p>
            <a:pPr marL="342900" indent="-342900">
              <a:spcBef>
                <a:spcPct val="50000"/>
              </a:spcBef>
              <a:buFont typeface="Arial" panose="020B0604020202020204" pitchFamily="34" charset="0"/>
              <a:buChar char="•"/>
            </a:pPr>
            <a:r>
              <a:rPr lang="en-US" sz="2000"/>
              <a:t>The decision boundary is a collection of lines parallel to the axes</a:t>
            </a:r>
          </a:p>
        </p:txBody>
      </p:sp>
    </p:spTree>
    <p:extLst>
      <p:ext uri="{BB962C8B-B14F-4D97-AF65-F5344CB8AC3E}">
        <p14:creationId xmlns:p14="http://schemas.microsoft.com/office/powerpoint/2010/main" val="295416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28B9DE5C-B1E5-46DA-8E9D-03027543955F}"/>
              </a:ext>
            </a:extLst>
          </p:cNvPr>
          <p:cNvSpPr>
            <a:spLocks noGrp="1"/>
          </p:cNvSpPr>
          <p:nvPr>
            <p:ph type="title"/>
          </p:nvPr>
        </p:nvSpPr>
        <p:spPr>
          <a:xfrm>
            <a:off x="620966" y="685800"/>
            <a:ext cx="10275633" cy="1066800"/>
          </a:xfrm>
        </p:spPr>
        <p:txBody>
          <a:bodyPr>
            <a:noAutofit/>
          </a:bodyPr>
          <a:lstStyle/>
          <a:p>
            <a:pPr>
              <a:defRPr/>
            </a:pPr>
            <a:r>
              <a:rPr lang="en-US"/>
              <a:t>Limitations of single attribute-based decision boundaries</a:t>
            </a:r>
          </a:p>
        </p:txBody>
      </p:sp>
      <p:sp>
        <p:nvSpPr>
          <p:cNvPr id="65538" name="TextBox 6">
            <a:extLst>
              <a:ext uri="{FF2B5EF4-FFF2-40B4-BE49-F238E27FC236}">
                <a16:creationId xmlns:a16="http://schemas.microsoft.com/office/drawing/2014/main" id="{E95BB08C-0E14-45E2-AC8C-BC881E1BA095}"/>
              </a:ext>
            </a:extLst>
          </p:cNvPr>
          <p:cNvSpPr txBox="1">
            <a:spLocks noChangeArrowheads="1"/>
          </p:cNvSpPr>
          <p:nvPr/>
        </p:nvSpPr>
        <p:spPr bwMode="auto">
          <a:xfrm>
            <a:off x="6096000" y="2464647"/>
            <a:ext cx="50456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10000"/>
              </a:spcBef>
              <a:spcAft>
                <a:spcPts val="400"/>
              </a:spcAft>
              <a:buClr>
                <a:srgbClr val="0C7B9C"/>
              </a:buClr>
              <a:buSzPct val="75000"/>
              <a:buFont typeface="Monotype Sorts" pitchFamily="-84"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spcAft>
                <a:spcPct val="0"/>
              </a:spcAft>
              <a:buClrTx/>
              <a:buSzTx/>
              <a:buFontTx/>
              <a:buNone/>
            </a:pPr>
            <a:r>
              <a:rPr lang="en-US" altLang="en-US" sz="2000"/>
              <a:t>Both</a:t>
            </a:r>
            <a:r>
              <a:rPr lang="en-US" altLang="en-US" sz="2000">
                <a:solidFill>
                  <a:srgbClr val="0070C0"/>
                </a:solidFill>
              </a:rPr>
              <a:t> positive (+)</a:t>
            </a:r>
            <a:r>
              <a:rPr lang="en-US" altLang="en-US" sz="2000"/>
              <a:t> and </a:t>
            </a:r>
            <a:r>
              <a:rPr lang="en-US" altLang="en-US" sz="2000">
                <a:solidFill>
                  <a:srgbClr val="FF0000"/>
                </a:solidFill>
              </a:rPr>
              <a:t>negative (o)</a:t>
            </a:r>
            <a:r>
              <a:rPr lang="en-US" altLang="en-US" sz="2000"/>
              <a:t> classes generated from skewed Gaussians with centers at (8,8) and (12,12) respectively.  </a:t>
            </a:r>
          </a:p>
        </p:txBody>
      </p:sp>
      <p:pic>
        <p:nvPicPr>
          <p:cNvPr id="54277" name="Picture 5" descr="C:\Users\Ankush\Desktop\oblique.png">
            <a:extLst>
              <a:ext uri="{FF2B5EF4-FFF2-40B4-BE49-F238E27FC236}">
                <a16:creationId xmlns:a16="http://schemas.microsoft.com/office/drawing/2014/main" id="{93784B9D-FD2B-40CC-9FDB-89EA55059BC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9" y="1981200"/>
            <a:ext cx="619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descr="C:\Users\Ankush\Desktop\oblique2.png">
            <a:extLst>
              <a:ext uri="{FF2B5EF4-FFF2-40B4-BE49-F238E27FC236}">
                <a16:creationId xmlns:a16="http://schemas.microsoft.com/office/drawing/2014/main" id="{D841BE94-8CBB-42F3-8704-27D836DF43E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61" y="1981201"/>
            <a:ext cx="61849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a:extLst>
              <a:ext uri="{FF2B5EF4-FFF2-40B4-BE49-F238E27FC236}">
                <a16:creationId xmlns:a16="http://schemas.microsoft.com/office/drawing/2014/main" id="{0F790F06-EA4E-4F9C-BAC6-BC4D13ECA176}"/>
              </a:ext>
            </a:extLst>
          </p:cNvPr>
          <p:cNvSpPr txBox="1">
            <a:spLocks noChangeArrowheads="1"/>
          </p:cNvSpPr>
          <p:nvPr/>
        </p:nvSpPr>
        <p:spPr bwMode="auto">
          <a:xfrm>
            <a:off x="6200161" y="4495800"/>
            <a:ext cx="50456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10000"/>
              </a:spcBef>
              <a:spcAft>
                <a:spcPts val="400"/>
              </a:spcAft>
              <a:buClr>
                <a:srgbClr val="0C7B9C"/>
              </a:buClr>
              <a:buSzPct val="75000"/>
              <a:buFont typeface="Monotype Sorts" pitchFamily="-84"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spcAft>
                <a:spcPct val="0"/>
              </a:spcAft>
              <a:buClrTx/>
              <a:buSzTx/>
              <a:buFontTx/>
              <a:buNone/>
            </a:pPr>
            <a:r>
              <a:rPr lang="en-US" altLang="en-US" sz="2000"/>
              <a:t>The resulting boundary is very complex.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42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ChangeArrowheads="1"/>
          </p:cNvSpPr>
          <p:nvPr>
            <p:ph type="title"/>
          </p:nvPr>
        </p:nvSpPr>
        <p:spPr/>
        <p:txBody>
          <a:bodyPr/>
          <a:lstStyle/>
          <a:p>
            <a:r>
              <a:rPr lang="en-US"/>
              <a:t>Oblique Decision Trees</a:t>
            </a:r>
          </a:p>
        </p:txBody>
      </p:sp>
      <p:pic>
        <p:nvPicPr>
          <p:cNvPr id="959491" name="Picture 3"/>
          <p:cNvPicPr>
            <a:picLocks noChangeAspect="1" noChangeArrowheads="1"/>
          </p:cNvPicPr>
          <p:nvPr/>
        </p:nvPicPr>
        <p:blipFill>
          <a:blip r:embed="rId2">
            <a:extLst>
              <a:ext uri="{28A0092B-C50C-407E-A947-70E740481C1C}">
                <a14:useLocalDpi xmlns:a14="http://schemas.microsoft.com/office/drawing/2010/main" val="0"/>
              </a:ext>
            </a:extLst>
          </a:blip>
          <a:srcRect l="7353" t="6654" r="7353" b="5882"/>
          <a:stretch>
            <a:fillRect/>
          </a:stretch>
        </p:blipFill>
        <p:spPr bwMode="auto">
          <a:xfrm>
            <a:off x="1752600" y="1600200"/>
            <a:ext cx="4953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59492" name="Group 4"/>
          <p:cNvGrpSpPr>
            <a:grpSpLocks/>
          </p:cNvGrpSpPr>
          <p:nvPr/>
        </p:nvGrpSpPr>
        <p:grpSpPr bwMode="auto">
          <a:xfrm>
            <a:off x="7162800" y="2514600"/>
            <a:ext cx="3200400" cy="2286000"/>
            <a:chOff x="3552" y="1248"/>
            <a:chExt cx="2016" cy="1440"/>
          </a:xfrm>
        </p:grpSpPr>
        <p:sp>
          <p:nvSpPr>
            <p:cNvPr id="959493" name="Oval 5"/>
            <p:cNvSpPr>
              <a:spLocks noChangeArrowheads="1"/>
            </p:cNvSpPr>
            <p:nvPr/>
          </p:nvSpPr>
          <p:spPr bwMode="auto">
            <a:xfrm>
              <a:off x="4080" y="1248"/>
              <a:ext cx="1008" cy="48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t>x + y &lt; 1</a:t>
              </a:r>
            </a:p>
          </p:txBody>
        </p:sp>
        <p:sp>
          <p:nvSpPr>
            <p:cNvPr id="959494" name="Line 6"/>
            <p:cNvSpPr>
              <a:spLocks noChangeShapeType="1"/>
            </p:cNvSpPr>
            <p:nvPr/>
          </p:nvSpPr>
          <p:spPr bwMode="auto">
            <a:xfrm flipH="1">
              <a:off x="4032" y="1728"/>
              <a:ext cx="528" cy="48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9495" name="Line 7"/>
            <p:cNvSpPr>
              <a:spLocks noChangeShapeType="1"/>
            </p:cNvSpPr>
            <p:nvPr/>
          </p:nvSpPr>
          <p:spPr bwMode="auto">
            <a:xfrm>
              <a:off x="4560" y="1728"/>
              <a:ext cx="624" cy="4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9496" name="Rectangle 8"/>
            <p:cNvSpPr>
              <a:spLocks noChangeArrowheads="1"/>
            </p:cNvSpPr>
            <p:nvPr/>
          </p:nvSpPr>
          <p:spPr bwMode="auto">
            <a:xfrm>
              <a:off x="3552" y="2208"/>
              <a:ext cx="816" cy="480"/>
            </a:xfrm>
            <a:prstGeom prst="rect">
              <a:avLst/>
            </a:prstGeom>
            <a:noFill/>
            <a:ln w="25400">
              <a:solidFill>
                <a:srgbClr val="1C5A6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Class = </a:t>
              </a:r>
              <a:r>
                <a:rPr lang="en-US" sz="2400">
                  <a:solidFill>
                    <a:srgbClr val="FF0000"/>
                  </a:solidFill>
                </a:rPr>
                <a:t>+</a:t>
              </a:r>
              <a:r>
                <a:rPr lang="en-US"/>
                <a:t> </a:t>
              </a:r>
            </a:p>
          </p:txBody>
        </p:sp>
        <p:sp>
          <p:nvSpPr>
            <p:cNvPr id="959497" name="Rectangle 9"/>
            <p:cNvSpPr>
              <a:spLocks noChangeArrowheads="1"/>
            </p:cNvSpPr>
            <p:nvPr/>
          </p:nvSpPr>
          <p:spPr bwMode="auto">
            <a:xfrm>
              <a:off x="4752" y="2208"/>
              <a:ext cx="816" cy="480"/>
            </a:xfrm>
            <a:prstGeom prst="rect">
              <a:avLst/>
            </a:prstGeom>
            <a:noFill/>
            <a:ln w="25400">
              <a:solidFill>
                <a:srgbClr val="1C5A6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Class =     </a:t>
              </a:r>
            </a:p>
          </p:txBody>
        </p:sp>
        <p:sp>
          <p:nvSpPr>
            <p:cNvPr id="959498" name="Oval 10"/>
            <p:cNvSpPr>
              <a:spLocks noChangeArrowheads="1"/>
            </p:cNvSpPr>
            <p:nvPr/>
          </p:nvSpPr>
          <p:spPr bwMode="auto">
            <a:xfrm>
              <a:off x="5376" y="2400"/>
              <a:ext cx="96" cy="96"/>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9499" name="Text Box 11"/>
          <p:cNvSpPr txBox="1">
            <a:spLocks noChangeArrowheads="1"/>
          </p:cNvSpPr>
          <p:nvPr/>
        </p:nvSpPr>
        <p:spPr bwMode="auto">
          <a:xfrm>
            <a:off x="2057400" y="5589588"/>
            <a:ext cx="8001000"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t> Test condition may involve multiple attributes</a:t>
            </a:r>
          </a:p>
          <a:p>
            <a:pPr>
              <a:spcBef>
                <a:spcPct val="50000"/>
              </a:spcBef>
              <a:buFontTx/>
              <a:buChar char="•"/>
            </a:pPr>
            <a:r>
              <a:rPr lang="en-US"/>
              <a:t> More expressive representation</a:t>
            </a:r>
          </a:p>
          <a:p>
            <a:pPr>
              <a:spcBef>
                <a:spcPct val="50000"/>
              </a:spcBef>
              <a:buFontTx/>
              <a:buChar char="•"/>
            </a:pPr>
            <a:r>
              <a:rPr lang="en-US"/>
              <a:t> Finding optimal test condition is computationally expensive</a:t>
            </a:r>
          </a:p>
        </p:txBody>
      </p:sp>
    </p:spTree>
    <p:extLst>
      <p:ext uri="{BB962C8B-B14F-4D97-AF65-F5344CB8AC3E}">
        <p14:creationId xmlns:p14="http://schemas.microsoft.com/office/powerpoint/2010/main" val="3611811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594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9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9"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Grp="1" noChangeArrowheads="1"/>
          </p:cNvSpPr>
          <p:nvPr>
            <p:ph type="title"/>
          </p:nvPr>
        </p:nvSpPr>
        <p:spPr/>
        <p:txBody>
          <a:bodyPr/>
          <a:lstStyle/>
          <a:p>
            <a:r>
              <a:rPr lang="en-US"/>
              <a:t>Expressiveness</a:t>
            </a:r>
          </a:p>
        </p:txBody>
      </p:sp>
      <p:sp>
        <p:nvSpPr>
          <p:cNvPr id="957443" name="Rectangle 3"/>
          <p:cNvSpPr>
            <a:spLocks noGrp="1" noChangeArrowheads="1"/>
          </p:cNvSpPr>
          <p:nvPr>
            <p:ph idx="1"/>
          </p:nvPr>
        </p:nvSpPr>
        <p:spPr/>
        <p:txBody>
          <a:bodyPr>
            <a:normAutofit/>
          </a:bodyPr>
          <a:lstStyle/>
          <a:p>
            <a:pPr>
              <a:lnSpc>
                <a:spcPct val="90000"/>
              </a:lnSpc>
            </a:pPr>
            <a:r>
              <a:rPr lang="en-US" sz="2400"/>
              <a:t>Decision tree provides </a:t>
            </a:r>
            <a:r>
              <a:rPr lang="en-US" sz="2400">
                <a:solidFill>
                  <a:schemeClr val="accent6">
                    <a:lumMod val="75000"/>
                  </a:schemeClr>
                </a:solidFill>
              </a:rPr>
              <a:t>expressive</a:t>
            </a:r>
            <a:r>
              <a:rPr lang="en-US" sz="2400"/>
              <a:t> representation for learning discrete-valued function</a:t>
            </a:r>
          </a:p>
          <a:p>
            <a:pPr lvl="1">
              <a:lnSpc>
                <a:spcPct val="90000"/>
              </a:lnSpc>
            </a:pPr>
            <a:r>
              <a:rPr lang="en-US"/>
              <a:t>But they do not generalize well to certain types of Boolean functions</a:t>
            </a:r>
          </a:p>
          <a:p>
            <a:pPr lvl="2">
              <a:lnSpc>
                <a:spcPct val="90000"/>
              </a:lnSpc>
            </a:pPr>
            <a:r>
              <a:rPr lang="en-US"/>
              <a:t> Example: </a:t>
            </a:r>
            <a:r>
              <a:rPr lang="en-US">
                <a:solidFill>
                  <a:srgbClr val="FF0000"/>
                </a:solidFill>
              </a:rPr>
              <a:t>parity function</a:t>
            </a:r>
            <a:r>
              <a:rPr lang="en-US"/>
              <a:t>: </a:t>
            </a:r>
          </a:p>
          <a:p>
            <a:pPr lvl="3">
              <a:lnSpc>
                <a:spcPct val="90000"/>
              </a:lnSpc>
            </a:pPr>
            <a:r>
              <a:rPr lang="en-US"/>
              <a:t>Class = 1 if there is an </a:t>
            </a:r>
            <a:r>
              <a:rPr lang="en-US">
                <a:solidFill>
                  <a:schemeClr val="accent6">
                    <a:lumMod val="75000"/>
                  </a:schemeClr>
                </a:solidFill>
              </a:rPr>
              <a:t>even</a:t>
            </a:r>
            <a:r>
              <a:rPr lang="en-US"/>
              <a:t> number of Boolean attributes with truth value = True</a:t>
            </a:r>
          </a:p>
          <a:p>
            <a:pPr lvl="3">
              <a:lnSpc>
                <a:spcPct val="90000"/>
              </a:lnSpc>
            </a:pPr>
            <a:r>
              <a:rPr lang="en-US"/>
              <a:t>Class = 0 if there is an </a:t>
            </a:r>
            <a:r>
              <a:rPr lang="en-US">
                <a:solidFill>
                  <a:srgbClr val="0070C0"/>
                </a:solidFill>
              </a:rPr>
              <a:t>odd</a:t>
            </a:r>
            <a:r>
              <a:rPr lang="en-US"/>
              <a:t> number of Boolean attributes with truth value = True</a:t>
            </a:r>
          </a:p>
          <a:p>
            <a:pPr lvl="2">
              <a:lnSpc>
                <a:spcPct val="90000"/>
              </a:lnSpc>
            </a:pPr>
            <a:r>
              <a:rPr lang="en-US"/>
              <a:t> For accurate modeling, must have a complete tree</a:t>
            </a:r>
          </a:p>
          <a:p>
            <a:pPr lvl="4">
              <a:lnSpc>
                <a:spcPct val="90000"/>
              </a:lnSpc>
            </a:pPr>
            <a:endParaRPr lang="en-US" sz="1800"/>
          </a:p>
          <a:p>
            <a:pPr>
              <a:lnSpc>
                <a:spcPct val="90000"/>
              </a:lnSpc>
            </a:pPr>
            <a:r>
              <a:rPr lang="en-US" sz="2400"/>
              <a:t>Less expressive for modeling continuous variables</a:t>
            </a:r>
          </a:p>
          <a:p>
            <a:pPr lvl="1">
              <a:lnSpc>
                <a:spcPct val="90000"/>
              </a:lnSpc>
            </a:pPr>
            <a:r>
              <a:rPr lang="en-US"/>
              <a:t>Particularly when test condition involves only a single attribute at-a-time</a:t>
            </a:r>
          </a:p>
        </p:txBody>
      </p:sp>
    </p:spTree>
    <p:extLst>
      <p:ext uri="{BB962C8B-B14F-4D97-AF65-F5344CB8AC3E}">
        <p14:creationId xmlns:p14="http://schemas.microsoft.com/office/powerpoint/2010/main" val="2148157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A2CE87-AE35-4A9E-9D4F-4124D725DF71}"/>
              </a:ext>
            </a:extLst>
          </p:cNvPr>
          <p:cNvSpPr>
            <a:spLocks noGrp="1"/>
          </p:cNvSpPr>
          <p:nvPr>
            <p:ph type="ctrTitle"/>
          </p:nvPr>
        </p:nvSpPr>
        <p:spPr>
          <a:xfrm>
            <a:off x="914400" y="1371601"/>
            <a:ext cx="10464800" cy="1927225"/>
          </a:xfrm>
        </p:spPr>
        <p:txBody>
          <a:bodyPr/>
          <a:lstStyle/>
          <a:p>
            <a:r>
              <a:rPr lang="en-US"/>
              <a:t>Generalization</a:t>
            </a:r>
          </a:p>
        </p:txBody>
      </p:sp>
      <p:sp>
        <p:nvSpPr>
          <p:cNvPr id="12" name="Subtitle 2">
            <a:extLst>
              <a:ext uri="{FF2B5EF4-FFF2-40B4-BE49-F238E27FC236}">
                <a16:creationId xmlns:a16="http://schemas.microsoft.com/office/drawing/2014/main" id="{E6F966ED-FDC9-49E0-BE53-8B8F2F8433F3}"/>
              </a:ext>
            </a:extLst>
          </p:cNvPr>
          <p:cNvSpPr>
            <a:spLocks noGrp="1"/>
          </p:cNvSpPr>
          <p:nvPr>
            <p:ph type="subTitle" idx="1"/>
          </p:nvPr>
        </p:nvSpPr>
        <p:spPr>
          <a:xfrm>
            <a:off x="914400" y="3505200"/>
            <a:ext cx="8534400" cy="1752600"/>
          </a:xfrm>
        </p:spPr>
        <p:txBody>
          <a:bodyPr/>
          <a:lstStyle/>
          <a:p>
            <a:endParaRPr lang="en-US"/>
          </a:p>
        </p:txBody>
      </p:sp>
    </p:spTree>
    <p:extLst>
      <p:ext uri="{BB962C8B-B14F-4D97-AF65-F5344CB8AC3E}">
        <p14:creationId xmlns:p14="http://schemas.microsoft.com/office/powerpoint/2010/main" val="3107932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p:txBody>
          <a:bodyPr/>
          <a:lstStyle/>
          <a:p>
            <a:r>
              <a:rPr lang="en-US" altLang="en-US"/>
              <a:t>Generalization</a:t>
            </a:r>
          </a:p>
        </p:txBody>
      </p:sp>
      <p:sp>
        <p:nvSpPr>
          <p:cNvPr id="6146" name="Rectangle 3"/>
          <p:cNvSpPr>
            <a:spLocks noGrp="1" noChangeArrowheads="1"/>
          </p:cNvSpPr>
          <p:nvPr>
            <p:ph type="body" idx="1"/>
          </p:nvPr>
        </p:nvSpPr>
        <p:spPr/>
        <p:txBody>
          <a:bodyPr>
            <a:normAutofit fontScale="92500" lnSpcReduction="10000"/>
          </a:bodyPr>
          <a:lstStyle/>
          <a:p>
            <a:r>
              <a:rPr lang="en-US" altLang="en-US">
                <a:solidFill>
                  <a:srgbClr val="FF0000"/>
                </a:solidFill>
              </a:rPr>
              <a:t>Generalization </a:t>
            </a:r>
            <a:r>
              <a:rPr lang="en-US" altLang="en-US"/>
              <a:t>refers to the ability of the classifier to correctly classify data that it has not already seen.</a:t>
            </a:r>
          </a:p>
          <a:p>
            <a:pPr lvl="1"/>
            <a:r>
              <a:rPr lang="en-US" altLang="en-US"/>
              <a:t>The assumption is that the new data come from the same distribution/model as the training data</a:t>
            </a:r>
          </a:p>
          <a:p>
            <a:r>
              <a:rPr lang="en-US" altLang="en-US"/>
              <a:t>How do we measure how well a model generalizes?</a:t>
            </a:r>
          </a:p>
          <a:p>
            <a:endParaRPr lang="en-US" altLang="en-US"/>
          </a:p>
          <a:p>
            <a:r>
              <a:rPr lang="en-US" altLang="en-US"/>
              <a:t>Classification errors:</a:t>
            </a:r>
          </a:p>
          <a:p>
            <a:pPr lvl="1"/>
            <a:r>
              <a:rPr lang="en-US" altLang="en-US">
                <a:solidFill>
                  <a:srgbClr val="FF0000"/>
                </a:solidFill>
              </a:rPr>
              <a:t>Training errors</a:t>
            </a:r>
            <a:r>
              <a:rPr lang="en-US" altLang="en-US"/>
              <a:t> (apparent errors): Errors committed on the training set</a:t>
            </a:r>
          </a:p>
          <a:p>
            <a:pPr lvl="2"/>
            <a:r>
              <a:rPr lang="en-US" altLang="en-US"/>
              <a:t>This is what we can control when creating the classifier. We hope that the training error is indicative of the generalization error, but as we will see this is not always the case</a:t>
            </a:r>
          </a:p>
          <a:p>
            <a:pPr lvl="1"/>
            <a:r>
              <a:rPr lang="en-US" altLang="en-US">
                <a:solidFill>
                  <a:srgbClr val="FF0000"/>
                </a:solidFill>
              </a:rPr>
              <a:t>Test errors: </a:t>
            </a:r>
            <a:r>
              <a:rPr lang="en-US" altLang="en-US"/>
              <a:t>Errors committed on the test set</a:t>
            </a:r>
          </a:p>
          <a:p>
            <a:pPr lvl="2"/>
            <a:r>
              <a:rPr lang="en-US" altLang="en-US">
                <a:solidFill>
                  <a:schemeClr val="accent6">
                    <a:lumMod val="75000"/>
                  </a:schemeClr>
                </a:solidFill>
              </a:rPr>
              <a:t>This is a true measure of generalization, and this is what we want to be small</a:t>
            </a:r>
            <a:r>
              <a:rPr lang="en-US" altLang="en-US"/>
              <a:t>, but we do not have access to the test error at training time.</a:t>
            </a:r>
          </a:p>
          <a:p>
            <a:pPr lvl="1"/>
            <a:endParaRPr lang="en-U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p:txBody>
          <a:bodyPr/>
          <a:lstStyle/>
          <a:p>
            <a:r>
              <a:rPr lang="en-US" altLang="en-US"/>
              <a:t>Example Data Set</a:t>
            </a:r>
          </a:p>
        </p:txBody>
      </p:sp>
      <p:sp>
        <p:nvSpPr>
          <p:cNvPr id="4099" name="Text Box 4"/>
          <p:cNvSpPr txBox="1">
            <a:spLocks noChangeArrowheads="1"/>
          </p:cNvSpPr>
          <p:nvPr/>
        </p:nvSpPr>
        <p:spPr bwMode="auto">
          <a:xfrm>
            <a:off x="7467600" y="1295401"/>
            <a:ext cx="29718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spcBef>
                <a:spcPct val="50000"/>
              </a:spcBef>
              <a:defRPr/>
            </a:pPr>
            <a:r>
              <a:rPr lang="en-US" altLang="en-US" sz="1800"/>
              <a:t>Two class problem: </a:t>
            </a:r>
          </a:p>
          <a:p>
            <a:pPr>
              <a:spcBef>
                <a:spcPct val="50000"/>
              </a:spcBef>
              <a:defRPr/>
            </a:pPr>
            <a:r>
              <a:rPr lang="en-US" altLang="en-US" sz="1800">
                <a:solidFill>
                  <a:srgbClr val="0070C0"/>
                </a:solidFill>
              </a:rPr>
              <a:t>+ : 5400 instances</a:t>
            </a:r>
          </a:p>
          <a:p>
            <a:pPr marL="285750">
              <a:spcBef>
                <a:spcPct val="50000"/>
              </a:spcBef>
              <a:buFont typeface="Arial" panose="020B0604020202020204" pitchFamily="34" charset="0"/>
              <a:buChar char="•"/>
              <a:defRPr/>
            </a:pPr>
            <a:r>
              <a:rPr lang="en-US" altLang="en-US" sz="1800">
                <a:solidFill>
                  <a:srgbClr val="0070C0"/>
                </a:solidFill>
              </a:rPr>
              <a:t> </a:t>
            </a:r>
            <a:r>
              <a:rPr lang="en-US" altLang="en-US" sz="1400">
                <a:solidFill>
                  <a:srgbClr val="0070C0"/>
                </a:solidFill>
              </a:rPr>
              <a:t>5000 instances generated from a Gaussian centered at (10,10)</a:t>
            </a:r>
          </a:p>
          <a:p>
            <a:pPr marL="285750">
              <a:spcBef>
                <a:spcPct val="50000"/>
              </a:spcBef>
              <a:buFont typeface="Arial" panose="020B0604020202020204" pitchFamily="34" charset="0"/>
              <a:buChar char="•"/>
              <a:defRPr/>
            </a:pPr>
            <a:r>
              <a:rPr lang="en-US" altLang="en-US" sz="1400">
                <a:solidFill>
                  <a:srgbClr val="0070C0"/>
                </a:solidFill>
              </a:rPr>
              <a:t> 400 noisy instances added</a:t>
            </a:r>
            <a:r>
              <a:rPr lang="en-US" altLang="en-US" sz="1800"/>
              <a:t>	</a:t>
            </a:r>
          </a:p>
          <a:p>
            <a:pPr>
              <a:spcBef>
                <a:spcPct val="50000"/>
              </a:spcBef>
              <a:defRPr/>
            </a:pPr>
            <a:r>
              <a:rPr lang="en-US" altLang="en-US" sz="1800">
                <a:solidFill>
                  <a:srgbClr val="FF0000"/>
                </a:solidFill>
              </a:rPr>
              <a:t>o : 5400 instances </a:t>
            </a:r>
          </a:p>
          <a:p>
            <a:pPr marL="285750">
              <a:spcBef>
                <a:spcPct val="50000"/>
              </a:spcBef>
              <a:buFont typeface="Arial" panose="020B0604020202020204" pitchFamily="34" charset="0"/>
              <a:buChar char="•"/>
              <a:defRPr/>
            </a:pPr>
            <a:r>
              <a:rPr lang="en-US" altLang="en-US" sz="1400">
                <a:solidFill>
                  <a:srgbClr val="FF0000"/>
                </a:solidFill>
              </a:rPr>
              <a:t> Generated from a uniform distribution</a:t>
            </a:r>
          </a:p>
          <a:p>
            <a:pPr>
              <a:spcBef>
                <a:spcPct val="50000"/>
              </a:spcBef>
              <a:defRPr/>
            </a:pPr>
            <a:endParaRPr lang="en-US" altLang="en-US" sz="1800">
              <a:solidFill>
                <a:srgbClr val="FF0000"/>
              </a:solidFill>
            </a:endParaRPr>
          </a:p>
          <a:p>
            <a:pPr>
              <a:spcBef>
                <a:spcPct val="50000"/>
              </a:spcBef>
              <a:defRPr/>
            </a:pPr>
            <a:r>
              <a:rPr lang="en-US" altLang="en-US" sz="1800">
                <a:solidFill>
                  <a:srgbClr val="7030A0"/>
                </a:solidFill>
              </a:rPr>
              <a:t>10 % </a:t>
            </a:r>
            <a:r>
              <a:rPr lang="en-US" altLang="en-US" sz="1800"/>
              <a:t>of the data used for </a:t>
            </a:r>
            <a:r>
              <a:rPr lang="en-US" altLang="en-US" sz="1800">
                <a:solidFill>
                  <a:srgbClr val="7030A0"/>
                </a:solidFill>
              </a:rPr>
              <a:t>training</a:t>
            </a:r>
            <a:r>
              <a:rPr lang="en-US" altLang="en-US" sz="1800"/>
              <a:t> and </a:t>
            </a:r>
            <a:r>
              <a:rPr lang="en-US" altLang="en-US" sz="1800">
                <a:solidFill>
                  <a:schemeClr val="accent6">
                    <a:lumMod val="75000"/>
                  </a:schemeClr>
                </a:solidFill>
              </a:rPr>
              <a:t>90%</a:t>
            </a:r>
            <a:r>
              <a:rPr lang="en-US" altLang="en-US" sz="1800"/>
              <a:t> of the data used for </a:t>
            </a:r>
            <a:r>
              <a:rPr lang="en-US" altLang="en-US" sz="1800">
                <a:solidFill>
                  <a:schemeClr val="accent6">
                    <a:lumMod val="75000"/>
                  </a:schemeClr>
                </a:solidFill>
              </a:rPr>
              <a:t>testing</a:t>
            </a:r>
          </a:p>
          <a:p>
            <a:pPr>
              <a:spcBef>
                <a:spcPct val="50000"/>
              </a:spcBef>
              <a:defRPr/>
            </a:pPr>
            <a:br>
              <a:rPr lang="en-US" altLang="en-US" sz="1800"/>
            </a:br>
            <a:endParaRPr lang="en-US" altLang="en-US" sz="1800">
              <a:sym typeface="Symbol" pitchFamily="18" charset="2"/>
            </a:endParaRPr>
          </a:p>
        </p:txBody>
      </p:sp>
      <p:pic>
        <p:nvPicPr>
          <p:cNvPr id="717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612900"/>
            <a:ext cx="5715000" cy="4140200"/>
          </a:xfr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Grp="1" noChangeArrowheads="1"/>
          </p:cNvSpPr>
          <p:nvPr>
            <p:ph type="title"/>
          </p:nvPr>
        </p:nvSpPr>
        <p:spPr/>
        <p:txBody>
          <a:bodyPr/>
          <a:lstStyle/>
          <a:p>
            <a:r>
              <a:rPr lang="en-US" altLang="en-US" sz="2400"/>
              <a:t>Increasing number of nodes in Decision Trees</a:t>
            </a:r>
          </a:p>
        </p:txBody>
      </p:sp>
      <p:pic>
        <p:nvPicPr>
          <p:cNvPr id="819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l="5989" t="6245" r="7352" b="3252"/>
          <a:stretch>
            <a:fillRect/>
          </a:stretch>
        </p:blipFill>
        <p:spPr>
          <a:xfrm>
            <a:off x="1600200" y="1219200"/>
            <a:ext cx="8686800" cy="51054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BB3CDE-F434-4EF2-82AB-9D62D0E62F45}"/>
              </a:ext>
            </a:extLst>
          </p:cNvPr>
          <p:cNvSpPr>
            <a:spLocks noGrp="1"/>
          </p:cNvSpPr>
          <p:nvPr>
            <p:ph type="title"/>
          </p:nvPr>
        </p:nvSpPr>
        <p:spPr/>
        <p:txBody>
          <a:bodyPr/>
          <a:lstStyle/>
          <a:p>
            <a:r>
              <a:rPr lang="en-US"/>
              <a:t>Regression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CE8E1F6-B272-4F94-B769-18744AE7AE49}"/>
                  </a:ext>
                </a:extLst>
              </p:cNvPr>
              <p:cNvSpPr>
                <a:spLocks noGrp="1"/>
              </p:cNvSpPr>
              <p:nvPr>
                <p:ph idx="1"/>
              </p:nvPr>
            </p:nvSpPr>
            <p:spPr>
              <a:xfrm>
                <a:off x="609600" y="1600200"/>
                <a:ext cx="11277600" cy="4876800"/>
              </a:xfrm>
            </p:spPr>
            <p:txBody>
              <a:bodyPr>
                <a:normAutofit/>
              </a:bodyPr>
              <a:lstStyle/>
              <a:p>
                <a:r>
                  <a:rPr lang="en-US"/>
                  <a:t>We assume that we have </a:t>
                </a:r>
                <a14:m>
                  <m:oMath xmlns:m="http://schemas.openxmlformats.org/officeDocument/2006/math">
                    <m:r>
                      <a:rPr lang="en-US" b="0" i="1" smtClean="0">
                        <a:latin typeface="Cambria Math" panose="02040503050406030204" pitchFamily="18" charset="0"/>
                      </a:rPr>
                      <m:t>𝑘</m:t>
                    </m:r>
                  </m:oMath>
                </a14:m>
                <a:r>
                  <a:rPr lang="en-US"/>
                  <a:t> </a:t>
                </a:r>
                <a:r>
                  <a:rPr lang="en-US">
                    <a:solidFill>
                      <a:schemeClr val="accent6">
                        <a:lumMod val="75000"/>
                      </a:schemeClr>
                    </a:solidFill>
                  </a:rPr>
                  <a:t>feature variables</a:t>
                </a:r>
                <a:r>
                  <a:rPr lang="el-GR">
                    <a:solidFill>
                      <a:schemeClr val="accent6">
                        <a:lumMod val="75000"/>
                      </a:schemeClr>
                    </a:solidFill>
                  </a:rPr>
                  <a:t> </a:t>
                </a:r>
                <a:r>
                  <a:rPr lang="en-US">
                    <a:solidFill>
                      <a:schemeClr val="accent6">
                        <a:lumMod val="75000"/>
                      </a:schemeClr>
                    </a:solidFill>
                  </a:rPr>
                  <a:t>(numeric)</a:t>
                </a:r>
                <a:r>
                  <a:rPr lang="en-US"/>
                  <a:t>:</a:t>
                </a:r>
              </a:p>
              <a:p>
                <a:pPr lvl="1"/>
                <a:r>
                  <a:rPr lang="en-US"/>
                  <a:t>Also known as </a:t>
                </a:r>
                <a:r>
                  <a:rPr lang="en-US">
                    <a:solidFill>
                      <a:schemeClr val="accent6">
                        <a:lumMod val="75000"/>
                      </a:schemeClr>
                    </a:solidFill>
                  </a:rPr>
                  <a:t>covariates</a:t>
                </a:r>
                <a:r>
                  <a:rPr lang="en-US"/>
                  <a:t>, or </a:t>
                </a:r>
                <a:r>
                  <a:rPr lang="en-US">
                    <a:solidFill>
                      <a:schemeClr val="accent6">
                        <a:lumMod val="75000"/>
                      </a:schemeClr>
                    </a:solidFill>
                  </a:rPr>
                  <a:t>independent variables</a:t>
                </a:r>
              </a:p>
              <a:p>
                <a:r>
                  <a:rPr lang="en-US"/>
                  <a:t>The </a:t>
                </a:r>
                <a:r>
                  <a:rPr lang="en-US">
                    <a:solidFill>
                      <a:srgbClr val="00B050"/>
                    </a:solidFill>
                  </a:rPr>
                  <a:t>target variable </a:t>
                </a:r>
                <a:r>
                  <a:rPr lang="en-US"/>
                  <a:t>is also known as </a:t>
                </a:r>
                <a:r>
                  <a:rPr lang="en-US">
                    <a:solidFill>
                      <a:srgbClr val="00B050"/>
                    </a:solidFill>
                  </a:rPr>
                  <a:t>dependent variable</a:t>
                </a:r>
                <a:r>
                  <a:rPr lang="en-US"/>
                  <a:t>.</a:t>
                </a:r>
              </a:p>
              <a:p>
                <a:r>
                  <a:rPr lang="en-US"/>
                  <a:t>We are given a dataset of the form </a:t>
                </a:r>
                <a14:m>
                  <m:oMath xmlns:m="http://schemas.openxmlformats.org/officeDocument/2006/math">
                    <m:d>
                      <m:dPr>
                        <m:begChr m:val="{"/>
                        <m:endChr m:val="}"/>
                        <m:ctrlPr>
                          <a:rPr lang="en-US" i="1">
                            <a:solidFill>
                              <a:srgbClr val="0070C0"/>
                            </a:solidFill>
                            <a:latin typeface="Cambria Math" panose="02040503050406030204" pitchFamily="18" charset="0"/>
                          </a:rPr>
                        </m:ctrlPr>
                      </m:dPr>
                      <m:e>
                        <m:sSub>
                          <m:sSubPr>
                            <m:ctrlPr>
                              <a:rPr lang="en-US" i="1">
                                <a:solidFill>
                                  <a:srgbClr val="0070C0"/>
                                </a:solidFill>
                                <a:latin typeface="Cambria Math" panose="02040503050406030204" pitchFamily="18" charset="0"/>
                              </a:rPr>
                            </m:ctrlPr>
                          </m:sSubPr>
                          <m:e>
                            <m:r>
                              <a:rPr lang="en-US" i="1">
                                <a:solidFill>
                                  <a:srgbClr val="0070C0"/>
                                </a:solidFill>
                                <a:latin typeface="Cambria Math"/>
                              </a:rPr>
                              <m:t>(</m:t>
                            </m:r>
                            <m:r>
                              <a:rPr lang="en-US" b="1" i="1">
                                <a:solidFill>
                                  <a:srgbClr val="0070C0"/>
                                </a:solidFill>
                                <a:latin typeface="Cambria Math"/>
                              </a:rPr>
                              <m:t>𝒙</m:t>
                            </m:r>
                          </m:e>
                          <m:sub>
                            <m:r>
                              <a:rPr lang="en-US" i="1">
                                <a:solidFill>
                                  <a:srgbClr val="0070C0"/>
                                </a:solidFill>
                                <a:latin typeface="Cambria Math"/>
                              </a:rPr>
                              <m:t>1</m:t>
                            </m:r>
                          </m:sub>
                        </m:sSub>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𝑦</m:t>
                            </m:r>
                          </m:e>
                          <m:sub>
                            <m:r>
                              <a:rPr lang="en-US" i="1">
                                <a:solidFill>
                                  <a:srgbClr val="0070C0"/>
                                </a:solidFill>
                                <a:latin typeface="Cambria Math"/>
                              </a:rPr>
                              <m:t>1</m:t>
                            </m:r>
                          </m:sub>
                        </m:sSub>
                        <m:r>
                          <a:rPr lang="en-US" i="1">
                            <a:solidFill>
                              <a:srgbClr val="0070C0"/>
                            </a:solidFill>
                            <a:latin typeface="Cambria Math"/>
                          </a:rPr>
                          <m:t>) ,…,</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m:t>
                            </m:r>
                            <m:r>
                              <a:rPr lang="en-US" b="1" i="1">
                                <a:solidFill>
                                  <a:srgbClr val="0070C0"/>
                                </a:solidFill>
                                <a:latin typeface="Cambria Math"/>
                              </a:rPr>
                              <m:t>𝒙</m:t>
                            </m:r>
                          </m:e>
                          <m:sub>
                            <m:r>
                              <a:rPr lang="en-US" i="1">
                                <a:solidFill>
                                  <a:srgbClr val="0070C0"/>
                                </a:solidFill>
                                <a:latin typeface="Cambria Math"/>
                              </a:rPr>
                              <m:t>𝑛</m:t>
                            </m:r>
                          </m:sub>
                        </m:sSub>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𝑦</m:t>
                            </m:r>
                          </m:e>
                          <m:sub>
                            <m:r>
                              <a:rPr lang="en-US" i="1">
                                <a:solidFill>
                                  <a:srgbClr val="0070C0"/>
                                </a:solidFill>
                                <a:latin typeface="Cambria Math"/>
                              </a:rPr>
                              <m:t>𝑛</m:t>
                            </m:r>
                          </m:sub>
                        </m:sSub>
                        <m:r>
                          <a:rPr lang="en-US" i="1">
                            <a:solidFill>
                              <a:srgbClr val="0070C0"/>
                            </a:solidFill>
                            <a:latin typeface="Cambria Math"/>
                          </a:rPr>
                          <m:t>)</m:t>
                        </m:r>
                      </m:e>
                    </m:d>
                  </m:oMath>
                </a14:m>
                <a:r>
                  <a:rPr lang="en-US"/>
                  <a:t> where, </a:t>
                </a:r>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panose="02040503050406030204" pitchFamily="18" charset="0"/>
                          </a:rPr>
                          <m:t>𝒙</m:t>
                        </m:r>
                      </m:e>
                      <m:sub>
                        <m:r>
                          <a:rPr lang="en-US" b="1" i="1" smtClean="0">
                            <a:solidFill>
                              <a:srgbClr val="0070C0"/>
                            </a:solidFill>
                            <a:latin typeface="Cambria Math" panose="02040503050406030204" pitchFamily="18" charset="0"/>
                          </a:rPr>
                          <m:t>𝒊</m:t>
                        </m:r>
                      </m:sub>
                    </m:sSub>
                  </m:oMath>
                </a14:m>
                <a:r>
                  <a:rPr lang="en-US" b="1">
                    <a:solidFill>
                      <a:srgbClr val="0070C0"/>
                    </a:solidFill>
                  </a:rPr>
                  <a:t> </a:t>
                </a:r>
                <a:r>
                  <a:rPr lang="en-US"/>
                  <a:t>is a </a:t>
                </a:r>
                <a14:m>
                  <m:oMath xmlns:m="http://schemas.openxmlformats.org/officeDocument/2006/math">
                    <m:r>
                      <a:rPr lang="en-US" b="0" i="1" smtClean="0">
                        <a:latin typeface="Cambria Math" panose="02040503050406030204" pitchFamily="18" charset="0"/>
                      </a:rPr>
                      <m:t>𝑘</m:t>
                    </m:r>
                  </m:oMath>
                </a14:m>
                <a:r>
                  <a:rPr lang="en-US"/>
                  <a:t>-dimensional feature vector, and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𝑖</m:t>
                        </m:r>
                      </m:sub>
                    </m:sSub>
                  </m:oMath>
                </a14:m>
                <a:r>
                  <a:rPr lang="en-US">
                    <a:solidFill>
                      <a:srgbClr val="0070C0"/>
                    </a:solidFill>
                  </a:rPr>
                  <a:t> </a:t>
                </a:r>
                <a:r>
                  <a:rPr lang="en-US"/>
                  <a:t>a real value</a:t>
                </a:r>
              </a:p>
              <a:p>
                <a:r>
                  <a:rPr lang="en-US"/>
                  <a:t>We want to learn a function </a:t>
                </a:r>
                <a14:m>
                  <m:oMath xmlns:m="http://schemas.openxmlformats.org/officeDocument/2006/math">
                    <m:r>
                      <a:rPr lang="en-US" b="0" i="1" smtClean="0">
                        <a:latin typeface="Cambria Math" panose="02040503050406030204" pitchFamily="18" charset="0"/>
                      </a:rPr>
                      <m:t>𝑓</m:t>
                    </m:r>
                  </m:oMath>
                </a14:m>
                <a:r>
                  <a:rPr lang="en-US"/>
                  <a:t> which given a feature vector </a:t>
                </a:r>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panose="02040503050406030204" pitchFamily="18" charset="0"/>
                          </a:rPr>
                          <m:t>𝒙</m:t>
                        </m:r>
                      </m:e>
                      <m:sub>
                        <m:r>
                          <a:rPr lang="en-US" b="1" i="1" smtClean="0">
                            <a:solidFill>
                              <a:srgbClr val="0070C0"/>
                            </a:solidFill>
                            <a:latin typeface="Cambria Math" panose="02040503050406030204" pitchFamily="18" charset="0"/>
                          </a:rPr>
                          <m:t>𝒊</m:t>
                        </m:r>
                      </m:sub>
                    </m:sSub>
                  </m:oMath>
                </a14:m>
                <a:r>
                  <a:rPr lang="en-US"/>
                  <a:t> predicts a value </a:t>
                </a:r>
                <a14:m>
                  <m:oMath xmlns:m="http://schemas.openxmlformats.org/officeDocument/2006/math">
                    <m:sSubSup>
                      <m:sSubSupPr>
                        <m:ctrlPr>
                          <a:rPr lang="en-US" b="0" i="1" smtClean="0">
                            <a:solidFill>
                              <a:srgbClr val="0070C0"/>
                            </a:solidFill>
                            <a:latin typeface="Cambria Math" panose="02040503050406030204" pitchFamily="18" charset="0"/>
                          </a:rPr>
                        </m:ctrlPr>
                      </m:sSubSup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𝑖</m:t>
                        </m:r>
                      </m:sub>
                      <m:sup>
                        <m:r>
                          <a:rPr lang="en-US" b="0" i="1" smtClean="0">
                            <a:solidFill>
                              <a:srgbClr val="0070C0"/>
                            </a:solidFill>
                            <a:latin typeface="Cambria Math" panose="02040503050406030204" pitchFamily="18" charset="0"/>
                          </a:rPr>
                          <m:t>′</m:t>
                        </m:r>
                      </m:sup>
                    </m:sSubSup>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𝑓</m:t>
                    </m:r>
                    <m:d>
                      <m:dPr>
                        <m:ctrlPr>
                          <a:rPr lang="en-US" b="0" i="1" smtClean="0">
                            <a:solidFill>
                              <a:srgbClr val="0070C0"/>
                            </a:solidFill>
                            <a:latin typeface="Cambria Math" panose="02040503050406030204" pitchFamily="18" charset="0"/>
                          </a:rPr>
                        </m:ctrlPr>
                      </m:dPr>
                      <m:e>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panose="02040503050406030204" pitchFamily="18" charset="0"/>
                              </a:rPr>
                              <m:t>𝒙</m:t>
                            </m:r>
                          </m:e>
                          <m:sub>
                            <m:r>
                              <a:rPr lang="en-US" b="1" i="1" smtClean="0">
                                <a:solidFill>
                                  <a:srgbClr val="0070C0"/>
                                </a:solidFill>
                                <a:latin typeface="Cambria Math" panose="02040503050406030204" pitchFamily="18" charset="0"/>
                              </a:rPr>
                              <m:t>𝒊</m:t>
                            </m:r>
                          </m:sub>
                        </m:sSub>
                      </m:e>
                    </m:d>
                  </m:oMath>
                </a14:m>
                <a:r>
                  <a:rPr lang="en-US"/>
                  <a:t> that is </a:t>
                </a:r>
                <a:r>
                  <a:rPr lang="en-US">
                    <a:solidFill>
                      <a:schemeClr val="accent6">
                        <a:lumMod val="75000"/>
                      </a:schemeClr>
                    </a:solidFill>
                  </a:rPr>
                  <a:t>as close as possible </a:t>
                </a:r>
                <a:r>
                  <a:rPr lang="en-US"/>
                  <a:t>to the value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endParaRPr lang="en-US" b="0"/>
              </a:p>
              <a:p>
                <a:r>
                  <a:rPr lang="en-US"/>
                  <a:t>Minimize sum of squares:</a:t>
                </a:r>
              </a:p>
              <a:p>
                <a:pPr marL="274320" lvl="1" indent="0">
                  <a:buNone/>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e>
                                  </m:d>
                                </m:e>
                              </m:d>
                            </m:e>
                            <m:sup>
                              <m:r>
                                <a:rPr lang="en-US" b="0" i="1" smtClean="0">
                                  <a:latin typeface="Cambria Math" panose="02040503050406030204" pitchFamily="18" charset="0"/>
                                </a:rPr>
                                <m:t>2</m:t>
                              </m:r>
                            </m:sup>
                          </m:sSup>
                        </m:e>
                      </m:nary>
                    </m:oMath>
                  </m:oMathPara>
                </a14:m>
                <a:endParaRPr lang="en-US"/>
              </a:p>
            </p:txBody>
          </p:sp>
        </mc:Choice>
        <mc:Fallback xmlns="">
          <p:sp>
            <p:nvSpPr>
              <p:cNvPr id="5" name="Content Placeholder 4">
                <a:extLst>
                  <a:ext uri="{FF2B5EF4-FFF2-40B4-BE49-F238E27FC236}">
                    <a16:creationId xmlns:a16="http://schemas.microsoft.com/office/drawing/2014/main" id="{2CE8E1F6-B272-4F94-B769-18744AE7AE49}"/>
                  </a:ext>
                </a:extLst>
              </p:cNvPr>
              <p:cNvSpPr>
                <a:spLocks noGrp="1" noRot="1" noChangeAspect="1" noMove="1" noResize="1" noEditPoints="1" noAdjustHandles="1" noChangeArrowheads="1" noChangeShapeType="1" noTextEdit="1"/>
              </p:cNvSpPr>
              <p:nvPr>
                <p:ph idx="1"/>
              </p:nvPr>
            </p:nvSpPr>
            <p:spPr>
              <a:xfrm>
                <a:off x="609600" y="1600200"/>
                <a:ext cx="11277600" cy="4876800"/>
              </a:xfrm>
              <a:blipFill>
                <a:blip r:embed="rId2"/>
                <a:stretch>
                  <a:fillRect l="-703" t="-1375" r="-1946"/>
                </a:stretch>
              </a:blipFill>
            </p:spPr>
            <p:txBody>
              <a:bodyPr/>
              <a:lstStyle/>
              <a:p>
                <a:r>
                  <a:rPr lang="en-US">
                    <a:noFill/>
                  </a:rPr>
                  <a:t> </a:t>
                </a:r>
              </a:p>
            </p:txBody>
          </p:sp>
        </mc:Fallback>
      </mc:AlternateContent>
    </p:spTree>
    <p:extLst>
      <p:ext uri="{BB962C8B-B14F-4D97-AF65-F5344CB8AC3E}">
        <p14:creationId xmlns:p14="http://schemas.microsoft.com/office/powerpoint/2010/main" val="10594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4"/>
          <p:cNvSpPr>
            <a:spLocks noGrp="1" noChangeArrowheads="1"/>
          </p:cNvSpPr>
          <p:nvPr>
            <p:ph type="title"/>
          </p:nvPr>
        </p:nvSpPr>
        <p:spPr/>
        <p:txBody>
          <a:bodyPr/>
          <a:lstStyle/>
          <a:p>
            <a:r>
              <a:rPr lang="en-US" altLang="en-US" sz="2400"/>
              <a:t>Decision Tree with 4 nodes</a:t>
            </a:r>
          </a:p>
        </p:txBody>
      </p:sp>
      <p:pic>
        <p:nvPicPr>
          <p:cNvPr id="9218"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l="5989" t="6245" r="7352" b="3252"/>
          <a:stretch>
            <a:fillRect/>
          </a:stretch>
        </p:blipFill>
        <p:spPr>
          <a:xfrm>
            <a:off x="1600200" y="1219200"/>
            <a:ext cx="8686800" cy="5105400"/>
          </a:xfrm>
        </p:spPr>
      </p:pic>
      <p:cxnSp>
        <p:nvCxnSpPr>
          <p:cNvPr id="9221" name="Straight Arrow Connector 2"/>
          <p:cNvCxnSpPr>
            <a:cxnSpLocks noChangeShapeType="1"/>
          </p:cNvCxnSpPr>
          <p:nvPr/>
        </p:nvCxnSpPr>
        <p:spPr bwMode="auto">
          <a:xfrm flipV="1">
            <a:off x="2514600" y="5099050"/>
            <a:ext cx="0" cy="3810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
        <p:nvSpPr>
          <p:cNvPr id="9222" name="TextBox 5"/>
          <p:cNvSpPr txBox="1">
            <a:spLocks noChangeArrowheads="1"/>
          </p:cNvSpPr>
          <p:nvPr/>
        </p:nvSpPr>
        <p:spPr bwMode="auto">
          <a:xfrm>
            <a:off x="3505200" y="3944938"/>
            <a:ext cx="1676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200"/>
              <a:t>Decision Tree</a:t>
            </a:r>
          </a:p>
        </p:txBody>
      </p:sp>
      <p:sp>
        <p:nvSpPr>
          <p:cNvPr id="9223" name="TextBox 10"/>
          <p:cNvSpPr txBox="1">
            <a:spLocks noChangeArrowheads="1"/>
          </p:cNvSpPr>
          <p:nvPr/>
        </p:nvSpPr>
        <p:spPr bwMode="auto">
          <a:xfrm>
            <a:off x="6705601" y="5105401"/>
            <a:ext cx="2784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200"/>
              <a:t>Decision boundaries on Training data</a:t>
            </a:r>
          </a:p>
        </p:txBody>
      </p:sp>
      <p:pic>
        <p:nvPicPr>
          <p:cNvPr id="2" name="Picture 1"/>
          <p:cNvPicPr>
            <a:picLocks noChangeAspect="1"/>
          </p:cNvPicPr>
          <p:nvPr/>
        </p:nvPicPr>
        <p:blipFill>
          <a:blip r:embed="rId3"/>
          <a:stretch>
            <a:fillRect/>
          </a:stretch>
        </p:blipFill>
        <p:spPr>
          <a:xfrm>
            <a:off x="6277344" y="2095500"/>
            <a:ext cx="3640986" cy="2743200"/>
          </a:xfrm>
          <a:prstGeom prst="rect">
            <a:avLst/>
          </a:prstGeom>
        </p:spPr>
      </p:pic>
      <p:pic>
        <p:nvPicPr>
          <p:cNvPr id="4" name="Picture 3"/>
          <p:cNvPicPr>
            <a:picLocks noChangeAspect="1"/>
          </p:cNvPicPr>
          <p:nvPr/>
        </p:nvPicPr>
        <p:blipFill>
          <a:blip r:embed="rId4"/>
          <a:stretch>
            <a:fillRect/>
          </a:stretch>
        </p:blipFill>
        <p:spPr>
          <a:xfrm>
            <a:off x="2878658" y="1524000"/>
            <a:ext cx="2345389" cy="18288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Grp="1" noChangeArrowheads="1"/>
          </p:cNvSpPr>
          <p:nvPr>
            <p:ph type="title"/>
          </p:nvPr>
        </p:nvSpPr>
        <p:spPr/>
        <p:txBody>
          <a:bodyPr/>
          <a:lstStyle/>
          <a:p>
            <a:r>
              <a:rPr lang="en-US" altLang="en-US" sz="2400"/>
              <a:t>Decision Tree with 50 nodes</a:t>
            </a:r>
          </a:p>
        </p:txBody>
      </p:sp>
      <p:pic>
        <p:nvPicPr>
          <p:cNvPr id="10242"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l="5989" t="6245" r="7352" b="3252"/>
          <a:stretch>
            <a:fillRect/>
          </a:stretch>
        </p:blipFill>
        <p:spPr>
          <a:xfrm>
            <a:off x="1600200" y="1219200"/>
            <a:ext cx="8686800" cy="5105400"/>
          </a:xfrm>
        </p:spPr>
      </p:pic>
      <p:cxnSp>
        <p:nvCxnSpPr>
          <p:cNvPr id="10245" name="Straight Arrow Connector 5"/>
          <p:cNvCxnSpPr>
            <a:cxnSpLocks noChangeShapeType="1"/>
          </p:cNvCxnSpPr>
          <p:nvPr/>
        </p:nvCxnSpPr>
        <p:spPr bwMode="auto">
          <a:xfrm flipV="1">
            <a:off x="4648200" y="5334000"/>
            <a:ext cx="0" cy="3810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46" name="TextBox 6"/>
          <p:cNvSpPr txBox="1">
            <a:spLocks noChangeArrowheads="1"/>
          </p:cNvSpPr>
          <p:nvPr/>
        </p:nvSpPr>
        <p:spPr bwMode="auto">
          <a:xfrm>
            <a:off x="3505200" y="3944938"/>
            <a:ext cx="1676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200"/>
              <a:t>Decision Tree</a:t>
            </a:r>
          </a:p>
        </p:txBody>
      </p:sp>
      <p:sp>
        <p:nvSpPr>
          <p:cNvPr id="10247" name="TextBox 7"/>
          <p:cNvSpPr txBox="1">
            <a:spLocks noChangeArrowheads="1"/>
          </p:cNvSpPr>
          <p:nvPr/>
        </p:nvSpPr>
        <p:spPr bwMode="auto">
          <a:xfrm>
            <a:off x="3505200" y="3944938"/>
            <a:ext cx="1676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200"/>
              <a:t>Decision Tree</a:t>
            </a:r>
          </a:p>
        </p:txBody>
      </p:sp>
      <p:sp>
        <p:nvSpPr>
          <p:cNvPr id="10248" name="TextBox 8"/>
          <p:cNvSpPr txBox="1">
            <a:spLocks noChangeArrowheads="1"/>
          </p:cNvSpPr>
          <p:nvPr/>
        </p:nvSpPr>
        <p:spPr bwMode="auto">
          <a:xfrm>
            <a:off x="6705601" y="5108576"/>
            <a:ext cx="27844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200"/>
              <a:t>Decision boundaries on Training data</a:t>
            </a:r>
          </a:p>
        </p:txBody>
      </p:sp>
      <p:pic>
        <p:nvPicPr>
          <p:cNvPr id="3" name="Picture 2"/>
          <p:cNvPicPr>
            <a:picLocks noChangeAspect="1"/>
          </p:cNvPicPr>
          <p:nvPr/>
        </p:nvPicPr>
        <p:blipFill>
          <a:blip r:embed="rId3"/>
          <a:stretch>
            <a:fillRect/>
          </a:stretch>
        </p:blipFill>
        <p:spPr>
          <a:xfrm>
            <a:off x="6175345" y="2057400"/>
            <a:ext cx="3727510" cy="2743200"/>
          </a:xfrm>
          <a:prstGeom prst="rect">
            <a:avLst/>
          </a:prstGeom>
        </p:spPr>
      </p:pic>
      <p:pic>
        <p:nvPicPr>
          <p:cNvPr id="4" name="Picture 3"/>
          <p:cNvPicPr>
            <a:picLocks noChangeAspect="1"/>
          </p:cNvPicPr>
          <p:nvPr/>
        </p:nvPicPr>
        <p:blipFill>
          <a:blip r:embed="rId4"/>
          <a:stretch>
            <a:fillRect/>
          </a:stretch>
        </p:blipFill>
        <p:spPr>
          <a:xfrm>
            <a:off x="2632824" y="1614351"/>
            <a:ext cx="3045649" cy="22860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p:cNvSpPr>
            <a:spLocks noGrp="1" noChangeArrowheads="1"/>
          </p:cNvSpPr>
          <p:nvPr>
            <p:ph type="title"/>
          </p:nvPr>
        </p:nvSpPr>
        <p:spPr/>
        <p:txBody>
          <a:bodyPr/>
          <a:lstStyle/>
          <a:p>
            <a:r>
              <a:rPr lang="en-US" altLang="en-US" sz="2400"/>
              <a:t>Which tree is better?</a:t>
            </a:r>
          </a:p>
        </p:txBody>
      </p:sp>
      <p:pic>
        <p:nvPicPr>
          <p:cNvPr id="11266"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l="5989" t="6245" r="7352" b="3252"/>
          <a:stretch>
            <a:fillRect/>
          </a:stretch>
        </p:blipFill>
        <p:spPr>
          <a:xfrm>
            <a:off x="1600200" y="1219200"/>
            <a:ext cx="8686800" cy="5105400"/>
          </a:xfrm>
        </p:spPr>
      </p:pic>
      <p:sp>
        <p:nvSpPr>
          <p:cNvPr id="11269" name="TextBox 4"/>
          <p:cNvSpPr txBox="1">
            <a:spLocks noChangeArrowheads="1"/>
          </p:cNvSpPr>
          <p:nvPr/>
        </p:nvSpPr>
        <p:spPr bwMode="auto">
          <a:xfrm>
            <a:off x="3352800" y="4097339"/>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400"/>
              <a:t>Decision Tree with 4 nodes</a:t>
            </a:r>
          </a:p>
        </p:txBody>
      </p:sp>
      <p:sp>
        <p:nvSpPr>
          <p:cNvPr id="11270" name="TextBox 7"/>
          <p:cNvSpPr txBox="1">
            <a:spLocks noChangeArrowheads="1"/>
          </p:cNvSpPr>
          <p:nvPr/>
        </p:nvSpPr>
        <p:spPr bwMode="auto">
          <a:xfrm>
            <a:off x="7010400" y="4799014"/>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400"/>
              <a:t>Decision Tree with 50 nodes</a:t>
            </a:r>
          </a:p>
        </p:txBody>
      </p:sp>
      <p:sp>
        <p:nvSpPr>
          <p:cNvPr id="11271" name="TextBox 8"/>
          <p:cNvSpPr txBox="1">
            <a:spLocks noChangeArrowheads="1"/>
          </p:cNvSpPr>
          <p:nvPr/>
        </p:nvSpPr>
        <p:spPr bwMode="auto">
          <a:xfrm>
            <a:off x="3810000" y="4462464"/>
            <a:ext cx="274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600">
                <a:solidFill>
                  <a:srgbClr val="FF0000"/>
                </a:solidFill>
              </a:rPr>
              <a:t>Which tree is better ?</a:t>
            </a:r>
          </a:p>
        </p:txBody>
      </p:sp>
      <p:cxnSp>
        <p:nvCxnSpPr>
          <p:cNvPr id="11272" name="Straight Arrow Connector 10"/>
          <p:cNvCxnSpPr>
            <a:cxnSpLocks noChangeShapeType="1"/>
          </p:cNvCxnSpPr>
          <p:nvPr/>
        </p:nvCxnSpPr>
        <p:spPr bwMode="auto">
          <a:xfrm flipV="1">
            <a:off x="2590800" y="4097338"/>
            <a:ext cx="762000" cy="8128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1" name="Picture 10"/>
          <p:cNvPicPr>
            <a:picLocks noChangeAspect="1"/>
          </p:cNvPicPr>
          <p:nvPr/>
        </p:nvPicPr>
        <p:blipFill>
          <a:blip r:embed="rId3"/>
          <a:stretch>
            <a:fillRect/>
          </a:stretch>
        </p:blipFill>
        <p:spPr>
          <a:xfrm>
            <a:off x="6752671" y="2513013"/>
            <a:ext cx="3106258" cy="2286000"/>
          </a:xfrm>
          <a:prstGeom prst="rect">
            <a:avLst/>
          </a:prstGeom>
        </p:spPr>
      </p:pic>
      <p:cxnSp>
        <p:nvCxnSpPr>
          <p:cNvPr id="11273" name="Straight Arrow Connector 12"/>
          <p:cNvCxnSpPr>
            <a:cxnSpLocks noChangeShapeType="1"/>
          </p:cNvCxnSpPr>
          <p:nvPr/>
        </p:nvCxnSpPr>
        <p:spPr bwMode="auto">
          <a:xfrm flipV="1">
            <a:off x="4800600" y="4527459"/>
            <a:ext cx="1981200" cy="6096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 name="Picture 1"/>
          <p:cNvPicPr>
            <a:picLocks noChangeAspect="1"/>
          </p:cNvPicPr>
          <p:nvPr/>
        </p:nvPicPr>
        <p:blipFill>
          <a:blip r:embed="rId4"/>
          <a:stretch>
            <a:fillRect/>
          </a:stretch>
        </p:blipFill>
        <p:spPr>
          <a:xfrm>
            <a:off x="2826323" y="1840004"/>
            <a:ext cx="3034155" cy="22860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altLang="en-US"/>
              <a:t>Generalization</a:t>
            </a:r>
          </a:p>
        </p:txBody>
      </p:sp>
      <p:sp>
        <p:nvSpPr>
          <p:cNvPr id="12290" name="Text Box 7"/>
          <p:cNvSpPr txBox="1">
            <a:spLocks noChangeArrowheads="1"/>
          </p:cNvSpPr>
          <p:nvPr/>
        </p:nvSpPr>
        <p:spPr bwMode="auto">
          <a:xfrm>
            <a:off x="990600" y="5257800"/>
            <a:ext cx="9753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0"/>
              </a:spcAft>
              <a:buClrTx/>
              <a:buSzTx/>
              <a:buFontTx/>
              <a:buNone/>
            </a:pPr>
            <a:r>
              <a:rPr lang="en-US" altLang="en-US" sz="2000"/>
              <a:t>When model is too simple, both training and test errors are large: </a:t>
            </a:r>
            <a:r>
              <a:rPr lang="en-US" altLang="en-US" sz="2000">
                <a:solidFill>
                  <a:srgbClr val="FF0000"/>
                </a:solidFill>
              </a:rPr>
              <a:t>Underfitting</a:t>
            </a:r>
            <a:endParaRPr lang="en-US" altLang="en-US" sz="2000"/>
          </a:p>
          <a:p>
            <a:pPr>
              <a:spcBef>
                <a:spcPct val="50000"/>
              </a:spcBef>
              <a:spcAft>
                <a:spcPct val="0"/>
              </a:spcAft>
              <a:buClrTx/>
              <a:buSzTx/>
              <a:buFontTx/>
              <a:buNone/>
            </a:pPr>
            <a:r>
              <a:rPr lang="en-US" altLang="en-US" sz="2000"/>
              <a:t>When model is too complex, training error is small but test error is large: </a:t>
            </a:r>
            <a:r>
              <a:rPr lang="en-US" altLang="en-US" sz="2000">
                <a:solidFill>
                  <a:srgbClr val="FF0000"/>
                </a:solidFill>
              </a:rPr>
              <a:t>Overfitting</a:t>
            </a:r>
            <a:endParaRPr lang="en-US" altLang="en-US" sz="2000">
              <a:sym typeface="Symbol" charset="2"/>
            </a:endParaRPr>
          </a:p>
        </p:txBody>
      </p:sp>
      <p:pic>
        <p:nvPicPr>
          <p:cNvPr id="12291" name="Picture 11"/>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567126" y="1371600"/>
            <a:ext cx="5048250" cy="3657600"/>
          </a:xfrm>
          <a:noFill/>
        </p:spPr>
      </p:pic>
      <p:pic>
        <p:nvPicPr>
          <p:cNvPr id="12292"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776" y="1371600"/>
            <a:ext cx="50482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09EA3-3011-4961-8682-81EEC95EA808}"/>
              </a:ext>
            </a:extLst>
          </p:cNvPr>
          <p:cNvSpPr>
            <a:spLocks noGrp="1"/>
          </p:cNvSpPr>
          <p:nvPr>
            <p:ph type="title"/>
          </p:nvPr>
        </p:nvSpPr>
        <p:spPr/>
        <p:txBody>
          <a:bodyPr/>
          <a:lstStyle/>
          <a:p>
            <a:r>
              <a:rPr lang="en-US"/>
              <a:t>Bias – Variance tradeoff</a:t>
            </a:r>
          </a:p>
        </p:txBody>
      </p:sp>
      <p:sp>
        <p:nvSpPr>
          <p:cNvPr id="3" name="Content Placeholder 2">
            <a:extLst>
              <a:ext uri="{FF2B5EF4-FFF2-40B4-BE49-F238E27FC236}">
                <a16:creationId xmlns:a16="http://schemas.microsoft.com/office/drawing/2014/main" id="{E30B528C-5F8C-4409-90E7-0407990FB631}"/>
              </a:ext>
            </a:extLst>
          </p:cNvPr>
          <p:cNvSpPr>
            <a:spLocks noGrp="1"/>
          </p:cNvSpPr>
          <p:nvPr>
            <p:ph idx="1"/>
          </p:nvPr>
        </p:nvSpPr>
        <p:spPr/>
        <p:txBody>
          <a:bodyPr>
            <a:normAutofit fontScale="92500" lnSpcReduction="20000"/>
          </a:bodyPr>
          <a:lstStyle/>
          <a:p>
            <a:r>
              <a:rPr lang="en-US">
                <a:solidFill>
                  <a:srgbClr val="FF0000"/>
                </a:solidFill>
              </a:rPr>
              <a:t>Bias</a:t>
            </a:r>
            <a:r>
              <a:rPr lang="en-US"/>
              <a:t>: Measures how good the model is with respect to the training data </a:t>
            </a:r>
          </a:p>
          <a:p>
            <a:pPr lvl="1"/>
            <a:r>
              <a:rPr lang="en-US">
                <a:solidFill>
                  <a:srgbClr val="0070C0"/>
                </a:solidFill>
              </a:rPr>
              <a:t>High Bias:</a:t>
            </a:r>
            <a:r>
              <a:rPr lang="en-US"/>
              <a:t> </a:t>
            </a:r>
            <a:r>
              <a:rPr lang="en-US">
                <a:solidFill>
                  <a:srgbClr val="0070C0"/>
                </a:solidFill>
              </a:rPr>
              <a:t>Underfitting. </a:t>
            </a:r>
          </a:p>
          <a:p>
            <a:pPr lvl="1"/>
            <a:r>
              <a:rPr lang="en-US"/>
              <a:t>We have a </a:t>
            </a:r>
            <a:r>
              <a:rPr lang="en-US">
                <a:solidFill>
                  <a:schemeClr val="accent6">
                    <a:lumMod val="75000"/>
                  </a:schemeClr>
                </a:solidFill>
              </a:rPr>
              <a:t>poor model</a:t>
            </a:r>
            <a:r>
              <a:rPr lang="en-US"/>
              <a:t>, for example, a tree with a single decision node, or a linear function when modeling a more complex curve</a:t>
            </a:r>
          </a:p>
          <a:p>
            <a:pPr lvl="1"/>
            <a:endParaRPr lang="en-US"/>
          </a:p>
          <a:p>
            <a:r>
              <a:rPr lang="en-US">
                <a:solidFill>
                  <a:srgbClr val="FF0000"/>
                </a:solidFill>
              </a:rPr>
              <a:t>Variance</a:t>
            </a:r>
            <a:r>
              <a:rPr lang="en-US"/>
              <a:t>: Measures how sensitive the model error is with respect to changes in the training data</a:t>
            </a:r>
          </a:p>
          <a:p>
            <a:pPr lvl="1"/>
            <a:r>
              <a:rPr lang="en-US">
                <a:solidFill>
                  <a:srgbClr val="0070C0"/>
                </a:solidFill>
              </a:rPr>
              <a:t>High Variance: Overfitting.  </a:t>
            </a:r>
          </a:p>
          <a:p>
            <a:pPr lvl="1"/>
            <a:r>
              <a:rPr lang="en-US"/>
              <a:t>We have a very </a:t>
            </a:r>
            <a:r>
              <a:rPr lang="en-US">
                <a:solidFill>
                  <a:schemeClr val="accent6">
                    <a:lumMod val="75000"/>
                  </a:schemeClr>
                </a:solidFill>
              </a:rPr>
              <a:t>complex model</a:t>
            </a:r>
            <a:r>
              <a:rPr lang="en-US"/>
              <a:t>, for example, a tree with a single sample per leaf, or a very high-degree polynomial curve. Small changes in the data cause errors in the model</a:t>
            </a:r>
          </a:p>
          <a:p>
            <a:pPr lvl="1"/>
            <a:endParaRPr lang="en-US"/>
          </a:p>
          <a:p>
            <a:r>
              <a:rPr lang="en-US"/>
              <a:t>There is a </a:t>
            </a:r>
            <a:r>
              <a:rPr lang="en-US">
                <a:solidFill>
                  <a:srgbClr val="FF0000"/>
                </a:solidFill>
              </a:rPr>
              <a:t>tradeoff</a:t>
            </a:r>
            <a:r>
              <a:rPr lang="en-US"/>
              <a:t> between these two: decreasing one will increase the other.</a:t>
            </a:r>
          </a:p>
        </p:txBody>
      </p:sp>
    </p:spTree>
    <p:extLst>
      <p:ext uri="{BB962C8B-B14F-4D97-AF65-F5344CB8AC3E}">
        <p14:creationId xmlns:p14="http://schemas.microsoft.com/office/powerpoint/2010/main" val="29223543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altLang="en-US"/>
              <a:t>Reasons for poor Generalization</a:t>
            </a:r>
          </a:p>
        </p:txBody>
      </p:sp>
      <p:sp>
        <p:nvSpPr>
          <p:cNvPr id="14338" name="Content Placeholder 2"/>
          <p:cNvSpPr>
            <a:spLocks noGrp="1"/>
          </p:cNvSpPr>
          <p:nvPr>
            <p:ph idx="1"/>
          </p:nvPr>
        </p:nvSpPr>
        <p:spPr>
          <a:xfrm>
            <a:off x="609600" y="1676400"/>
            <a:ext cx="10972800" cy="4800600"/>
          </a:xfrm>
        </p:spPr>
        <p:txBody>
          <a:bodyPr/>
          <a:lstStyle/>
          <a:p>
            <a:r>
              <a:rPr lang="en-US" altLang="en-US" dirty="0"/>
              <a:t>Not enough training data</a:t>
            </a:r>
          </a:p>
          <a:p>
            <a:endParaRPr lang="en-US" altLang="en-US" dirty="0"/>
          </a:p>
          <a:p>
            <a:r>
              <a:rPr lang="en-US" altLang="en-US" dirty="0"/>
              <a:t>Not representative training data</a:t>
            </a:r>
          </a:p>
          <a:p>
            <a:endParaRPr lang="en-US" altLang="en-US" dirty="0"/>
          </a:p>
          <a:p>
            <a:r>
              <a:rPr lang="en-US" altLang="en-US" dirty="0"/>
              <a:t>Erroneous training data</a:t>
            </a:r>
          </a:p>
          <a:p>
            <a:endParaRPr lang="en-US" altLang="en-US" dirty="0"/>
          </a:p>
          <a:p>
            <a:r>
              <a:rPr lang="en-US" altLang="en-US" dirty="0"/>
              <a:t>A model that is too complex for the data we have.</a:t>
            </a:r>
          </a:p>
          <a:p>
            <a:endParaRPr lang="en-US" altLang="en-US" sz="500" dirty="0"/>
          </a:p>
          <a:p>
            <a:pPr lvl="1"/>
            <a:r>
              <a:rPr lang="en-US" altLang="en-US" dirty="0"/>
              <a:t>Multiple Comparison Procedure</a:t>
            </a:r>
          </a:p>
          <a:p>
            <a:pPr lvl="1"/>
            <a:endParaRPr lang="en-US" altLang="en-US" dirty="0"/>
          </a:p>
          <a:p>
            <a:endParaRPr lang="en-US"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altLang="en-US"/>
              <a:t>Model Overfitting</a:t>
            </a:r>
          </a:p>
        </p:txBody>
      </p:sp>
      <p:pic>
        <p:nvPicPr>
          <p:cNvPr id="13314" name="Picture 11"/>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371600" y="1600200"/>
            <a:ext cx="5048250" cy="3657600"/>
          </a:xfrm>
          <a:noFill/>
        </p:spPr>
      </p:pic>
      <p:pic>
        <p:nvPicPr>
          <p:cNvPr id="13315"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1650" y="1600201"/>
            <a:ext cx="525780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3019" t="9634" r="13583" b="75781"/>
          <a:stretch>
            <a:fillRect/>
          </a:stretch>
        </p:blipFill>
        <p:spPr bwMode="auto">
          <a:xfrm>
            <a:off x="9163050" y="1905000"/>
            <a:ext cx="1181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17" name="TextBox 2"/>
          <p:cNvSpPr txBox="1">
            <a:spLocks noChangeArrowheads="1"/>
          </p:cNvSpPr>
          <p:nvPr/>
        </p:nvSpPr>
        <p:spPr bwMode="auto">
          <a:xfrm>
            <a:off x="6238875" y="5181600"/>
            <a:ext cx="449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600"/>
              <a:t>Using twice the number of data instances</a:t>
            </a:r>
          </a:p>
        </p:txBody>
      </p:sp>
      <p:sp>
        <p:nvSpPr>
          <p:cNvPr id="13318" name="Text Box 7"/>
          <p:cNvSpPr txBox="1">
            <a:spLocks noChangeArrowheads="1"/>
          </p:cNvSpPr>
          <p:nvPr/>
        </p:nvSpPr>
        <p:spPr bwMode="auto">
          <a:xfrm>
            <a:off x="1924050" y="5715001"/>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0"/>
              </a:spcAft>
              <a:buClrTx/>
              <a:buSzTx/>
              <a:buFont typeface="Arial" charset="0"/>
              <a:buChar char="•"/>
            </a:pPr>
            <a:r>
              <a:rPr lang="en-US" altLang="en-US" sz="1800">
                <a:sym typeface="Symbol" charset="2"/>
              </a:rPr>
              <a:t>Increasing the size of training data reduces the difference between training and testing errors at a given size of model</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altLang="en-US"/>
              <a:t>Model Overfitting</a:t>
            </a:r>
          </a:p>
        </p:txBody>
      </p:sp>
      <p:pic>
        <p:nvPicPr>
          <p:cNvPr id="13314" name="Picture 11"/>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352550" y="1563468"/>
            <a:ext cx="5048250" cy="3657600"/>
          </a:xfrm>
          <a:noFill/>
        </p:spPr>
      </p:pic>
      <p:pic>
        <p:nvPicPr>
          <p:cNvPr id="13315"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2600" y="1563469"/>
            <a:ext cx="525780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3019" t="9634" r="13583" b="75781"/>
          <a:stretch>
            <a:fillRect/>
          </a:stretch>
        </p:blipFill>
        <p:spPr bwMode="auto">
          <a:xfrm>
            <a:off x="9144000" y="1868268"/>
            <a:ext cx="1181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17" name="TextBox 2"/>
          <p:cNvSpPr txBox="1">
            <a:spLocks noChangeArrowheads="1"/>
          </p:cNvSpPr>
          <p:nvPr/>
        </p:nvSpPr>
        <p:spPr bwMode="auto">
          <a:xfrm>
            <a:off x="6219825" y="5144868"/>
            <a:ext cx="449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600"/>
              <a:t>Using twice the number of data instances</a:t>
            </a:r>
          </a:p>
        </p:txBody>
      </p:sp>
      <p:sp>
        <p:nvSpPr>
          <p:cNvPr id="13318" name="Text Box 7"/>
          <p:cNvSpPr txBox="1">
            <a:spLocks noChangeArrowheads="1"/>
          </p:cNvSpPr>
          <p:nvPr/>
        </p:nvSpPr>
        <p:spPr bwMode="auto">
          <a:xfrm>
            <a:off x="1905000" y="5678269"/>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0"/>
              </a:spcAft>
              <a:buClrTx/>
              <a:buSzTx/>
              <a:buFont typeface="Arial" charset="0"/>
              <a:buChar char="•"/>
            </a:pPr>
            <a:r>
              <a:rPr lang="en-US" altLang="en-US" sz="1800">
                <a:sym typeface="Symbol" charset="2"/>
              </a:rPr>
              <a:t>Increasing the size of training data reduces the difference between training and testing errors at a given size of model</a:t>
            </a:r>
          </a:p>
        </p:txBody>
      </p:sp>
      <p:pic>
        <p:nvPicPr>
          <p:cNvPr id="2" name="Picture 1"/>
          <p:cNvPicPr>
            <a:picLocks noChangeAspect="1"/>
          </p:cNvPicPr>
          <p:nvPr/>
        </p:nvPicPr>
        <p:blipFill>
          <a:blip r:embed="rId4"/>
          <a:stretch>
            <a:fillRect/>
          </a:stretch>
        </p:blipFill>
        <p:spPr>
          <a:xfrm>
            <a:off x="7162800" y="2401668"/>
            <a:ext cx="1800012" cy="1371600"/>
          </a:xfrm>
          <a:prstGeom prst="rect">
            <a:avLst/>
          </a:prstGeom>
        </p:spPr>
      </p:pic>
      <p:pic>
        <p:nvPicPr>
          <p:cNvPr id="9" name="Picture 8"/>
          <p:cNvPicPr>
            <a:picLocks noChangeAspect="1"/>
          </p:cNvPicPr>
          <p:nvPr/>
        </p:nvPicPr>
        <p:blipFill>
          <a:blip r:embed="rId5"/>
          <a:stretch>
            <a:fillRect/>
          </a:stretch>
        </p:blipFill>
        <p:spPr>
          <a:xfrm>
            <a:off x="2819401" y="2477868"/>
            <a:ext cx="1863755" cy="1371600"/>
          </a:xfrm>
          <a:prstGeom prst="rect">
            <a:avLst/>
          </a:prstGeom>
        </p:spPr>
      </p:pic>
      <p:sp>
        <p:nvSpPr>
          <p:cNvPr id="3" name="TextBox 2"/>
          <p:cNvSpPr txBox="1"/>
          <p:nvPr/>
        </p:nvSpPr>
        <p:spPr>
          <a:xfrm>
            <a:off x="2686594" y="3820507"/>
            <a:ext cx="2895600" cy="276999"/>
          </a:xfrm>
          <a:prstGeom prst="rect">
            <a:avLst/>
          </a:prstGeom>
          <a:noFill/>
        </p:spPr>
        <p:txBody>
          <a:bodyPr wrap="square" rtlCol="0">
            <a:spAutoFit/>
          </a:bodyPr>
          <a:lstStyle/>
          <a:p>
            <a:r>
              <a:rPr lang="en-US" sz="1200"/>
              <a:t>Decision Tree with 50 nodes</a:t>
            </a:r>
          </a:p>
        </p:txBody>
      </p:sp>
      <p:sp>
        <p:nvSpPr>
          <p:cNvPr id="11" name="TextBox 10"/>
          <p:cNvSpPr txBox="1"/>
          <p:nvPr/>
        </p:nvSpPr>
        <p:spPr>
          <a:xfrm>
            <a:off x="7049044" y="3773269"/>
            <a:ext cx="2895600" cy="276999"/>
          </a:xfrm>
          <a:prstGeom prst="rect">
            <a:avLst/>
          </a:prstGeom>
          <a:noFill/>
        </p:spPr>
        <p:txBody>
          <a:bodyPr wrap="square" rtlCol="0">
            <a:spAutoFit/>
          </a:bodyPr>
          <a:lstStyle/>
          <a:p>
            <a:r>
              <a:rPr lang="en-US" sz="1200"/>
              <a:t>Decision Tree with 50 nodes</a:t>
            </a:r>
          </a:p>
        </p:txBody>
      </p:sp>
    </p:spTree>
    <p:extLst>
      <p:ext uri="{BB962C8B-B14F-4D97-AF65-F5344CB8AC3E}">
        <p14:creationId xmlns:p14="http://schemas.microsoft.com/office/powerpoint/2010/main" val="23642385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533400"/>
            <a:ext cx="9067800" cy="839788"/>
          </a:xfrm>
        </p:spPr>
        <p:txBody>
          <a:bodyPr>
            <a:normAutofit/>
          </a:bodyPr>
          <a:lstStyle/>
          <a:p>
            <a:r>
              <a:rPr lang="en-US" altLang="en-US"/>
              <a:t>Effect of Multiple Comparison Procedure</a:t>
            </a:r>
          </a:p>
        </p:txBody>
      </p:sp>
      <p:sp>
        <p:nvSpPr>
          <p:cNvPr id="1014787" name="Rectangle 3"/>
          <p:cNvSpPr>
            <a:spLocks noGrp="1" noChangeArrowheads="1"/>
          </p:cNvSpPr>
          <p:nvPr>
            <p:ph type="body" sz="half" idx="1"/>
          </p:nvPr>
        </p:nvSpPr>
        <p:spPr>
          <a:xfrm>
            <a:off x="533400" y="1600200"/>
            <a:ext cx="5989637" cy="5181600"/>
          </a:xfrm>
        </p:spPr>
        <p:txBody>
          <a:bodyPr/>
          <a:lstStyle/>
          <a:p>
            <a:r>
              <a:rPr lang="en-US" altLang="en-US" sz="2400"/>
              <a:t>Consider the task of predicting whether stock market will rise/fall in the next 10 trading days</a:t>
            </a:r>
          </a:p>
          <a:p>
            <a:pPr lvl="4"/>
            <a:endParaRPr lang="en-US" altLang="en-US" sz="1800">
              <a:latin typeface="Times New Roman" charset="0"/>
            </a:endParaRPr>
          </a:p>
          <a:p>
            <a:r>
              <a:rPr lang="en-US" altLang="en-US" sz="2400"/>
              <a:t>Random guessing:</a:t>
            </a:r>
          </a:p>
          <a:p>
            <a:pPr lvl="1">
              <a:buFont typeface="Arial" charset="0"/>
              <a:buNone/>
            </a:pPr>
            <a:r>
              <a:rPr lang="en-US" altLang="en-US" i="1">
                <a:latin typeface="Times New Roman" charset="0"/>
              </a:rPr>
              <a:t> P</a:t>
            </a:r>
            <a:r>
              <a:rPr lang="en-US" altLang="en-US"/>
              <a:t>(</a:t>
            </a:r>
            <a:r>
              <a:rPr lang="en-US" altLang="en-US" i="1">
                <a:latin typeface="Times New Roman" charset="0"/>
              </a:rPr>
              <a:t>correct</a:t>
            </a:r>
            <a:r>
              <a:rPr lang="en-US" altLang="en-US"/>
              <a:t>) = 0.5</a:t>
            </a:r>
          </a:p>
          <a:p>
            <a:pPr lvl="1">
              <a:buFont typeface="Arial" charset="0"/>
              <a:buNone/>
            </a:pPr>
            <a:endParaRPr lang="en-US" altLang="en-US"/>
          </a:p>
          <a:p>
            <a:r>
              <a:rPr lang="en-US" altLang="en-US" sz="2400"/>
              <a:t>Make 10 random guesses in a row:</a:t>
            </a:r>
          </a:p>
          <a:p>
            <a:pPr lvl="1">
              <a:buFont typeface="Arial" charset="0"/>
              <a:buNone/>
            </a:pPr>
            <a:r>
              <a:rPr lang="en-US" altLang="en-US"/>
              <a:t> </a:t>
            </a:r>
          </a:p>
          <a:p>
            <a:endParaRPr lang="en-US" altLang="en-US" sz="2400"/>
          </a:p>
          <a:p>
            <a:endParaRPr lang="en-US" altLang="en-US" sz="2400"/>
          </a:p>
        </p:txBody>
      </p:sp>
      <p:graphicFrame>
        <p:nvGraphicFramePr>
          <p:cNvPr id="1014829" name="Group 45"/>
          <p:cNvGraphicFramePr>
            <a:graphicFrameLocks noGrp="1"/>
          </p:cNvGraphicFramePr>
          <p:nvPr>
            <p:ph sz="quarter" idx="2"/>
          </p:nvPr>
        </p:nvGraphicFramePr>
        <p:xfrm>
          <a:off x="7818437" y="1752600"/>
          <a:ext cx="2100263" cy="3962400"/>
        </p:xfrm>
        <a:graphic>
          <a:graphicData uri="http://schemas.openxmlformats.org/drawingml/2006/table">
            <a:tbl>
              <a:tblPr/>
              <a:tblGrid>
                <a:gridCol w="1050925">
                  <a:extLst>
                    <a:ext uri="{9D8B030D-6E8A-4147-A177-3AD203B41FA5}">
                      <a16:colId xmlns:a16="http://schemas.microsoft.com/office/drawing/2014/main" val="20000"/>
                    </a:ext>
                  </a:extLst>
                </a:gridCol>
                <a:gridCol w="1049338">
                  <a:extLst>
                    <a:ext uri="{9D8B030D-6E8A-4147-A177-3AD203B41FA5}">
                      <a16:colId xmlns:a16="http://schemas.microsoft.com/office/drawing/2014/main" val="20001"/>
                    </a:ext>
                  </a:extLst>
                </a:gridCol>
              </a:tblGrid>
              <a:tr h="25082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2413">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082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2413">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082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082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2413">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082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2413">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082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aphicFrame>
        <p:nvGraphicFramePr>
          <p:cNvPr id="1014825" name="Object 41"/>
          <p:cNvGraphicFramePr>
            <a:graphicFrameLocks noGrp="1" noChangeAspect="1"/>
          </p:cNvGraphicFramePr>
          <p:nvPr>
            <p:ph sz="quarter" idx="3"/>
          </p:nvPr>
        </p:nvGraphicFramePr>
        <p:xfrm>
          <a:off x="2027236" y="5181600"/>
          <a:ext cx="5486400" cy="1220788"/>
        </p:xfrm>
        <a:graphic>
          <a:graphicData uri="http://schemas.openxmlformats.org/presentationml/2006/ole">
            <mc:AlternateContent xmlns:mc="http://schemas.openxmlformats.org/markup-compatibility/2006">
              <mc:Choice xmlns:v="urn:schemas-microsoft-com:vml" Requires="v">
                <p:oleObj name="Equation" r:id="rId2" imgW="2908300" imgH="647700" progId="Equation.3">
                  <p:embed/>
                </p:oleObj>
              </mc:Choice>
              <mc:Fallback>
                <p:oleObj name="Equation" r:id="rId2" imgW="2908300" imgH="647700" progId="Equation.3">
                  <p:embed/>
                  <p:pic>
                    <p:nvPicPr>
                      <p:cNvPr id="1014825" name="Object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6" y="5181600"/>
                        <a:ext cx="5486400" cy="122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47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47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478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147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478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14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787"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838200" y="576262"/>
            <a:ext cx="9372600" cy="871538"/>
          </a:xfrm>
        </p:spPr>
        <p:txBody>
          <a:bodyPr>
            <a:normAutofit/>
          </a:bodyPr>
          <a:lstStyle/>
          <a:p>
            <a:r>
              <a:rPr lang="en-US" altLang="en-US"/>
              <a:t>Effect of Multiple Comparison Procedure</a:t>
            </a:r>
          </a:p>
        </p:txBody>
      </p:sp>
      <p:sp>
        <p:nvSpPr>
          <p:cNvPr id="1020931" name="Rectangle 3"/>
          <p:cNvSpPr>
            <a:spLocks noGrp="1" noChangeArrowheads="1"/>
          </p:cNvSpPr>
          <p:nvPr>
            <p:ph type="body" idx="1"/>
          </p:nvPr>
        </p:nvSpPr>
        <p:spPr/>
        <p:txBody>
          <a:bodyPr/>
          <a:lstStyle/>
          <a:p>
            <a:r>
              <a:rPr lang="en-US" altLang="en-US"/>
              <a:t>Approach:</a:t>
            </a:r>
          </a:p>
          <a:p>
            <a:pPr lvl="1"/>
            <a:r>
              <a:rPr lang="en-US" altLang="en-US"/>
              <a:t>Get 50 analysts</a:t>
            </a:r>
          </a:p>
          <a:p>
            <a:pPr lvl="1"/>
            <a:r>
              <a:rPr lang="en-US" altLang="en-US"/>
              <a:t>Each analyst makes 10 random guesses</a:t>
            </a:r>
          </a:p>
          <a:p>
            <a:pPr lvl="1"/>
            <a:r>
              <a:rPr lang="en-US" altLang="en-US"/>
              <a:t>Choose the analyst that makes the most number of correct predictions</a:t>
            </a:r>
          </a:p>
          <a:p>
            <a:pPr lvl="1"/>
            <a:endParaRPr lang="en-US" altLang="en-US"/>
          </a:p>
          <a:p>
            <a:r>
              <a:rPr lang="en-US" altLang="en-US"/>
              <a:t>Probability that at least one analyst makes at least 8 correct predictions</a:t>
            </a:r>
          </a:p>
        </p:txBody>
      </p:sp>
      <p:graphicFrame>
        <p:nvGraphicFramePr>
          <p:cNvPr id="1020932" name="Object 4"/>
          <p:cNvGraphicFramePr>
            <a:graphicFrameLocks noGrp="1" noChangeAspect="1"/>
          </p:cNvGraphicFramePr>
          <p:nvPr>
            <p:ph sz="half" idx="4294967295"/>
          </p:nvPr>
        </p:nvGraphicFramePr>
        <p:xfrm>
          <a:off x="2971800" y="5257800"/>
          <a:ext cx="5943600" cy="490538"/>
        </p:xfrm>
        <a:graphic>
          <a:graphicData uri="http://schemas.openxmlformats.org/presentationml/2006/ole">
            <mc:AlternateContent xmlns:mc="http://schemas.openxmlformats.org/markup-compatibility/2006">
              <mc:Choice xmlns:v="urn:schemas-microsoft-com:vml" Requires="v">
                <p:oleObj name="Equation" r:id="rId2" imgW="2768600" imgH="228600" progId="Equation.3">
                  <p:embed/>
                </p:oleObj>
              </mc:Choice>
              <mc:Fallback>
                <p:oleObj name="Equation" r:id="rId2" imgW="2768600" imgH="228600" progId="Equation.3">
                  <p:embed/>
                  <p:pic>
                    <p:nvPicPr>
                      <p:cNvPr id="102093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257800"/>
                        <a:ext cx="594360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09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09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09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093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093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20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093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Linear regression</a:t>
            </a:r>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a:xfrm>
                <a:off x="533400" y="1828800"/>
                <a:ext cx="6400800" cy="4876800"/>
              </a:xfrm>
            </p:spPr>
            <p:txBody>
              <a:bodyPr>
                <a:normAutofit/>
              </a:bodyPr>
              <a:lstStyle/>
              <a:p>
                <a:r>
                  <a:rPr lang="en-US"/>
                  <a:t>The simplest form of </a:t>
                </a:r>
                <a14:m>
                  <m:oMath xmlns:m="http://schemas.openxmlformats.org/officeDocument/2006/math">
                    <m:r>
                      <a:rPr lang="en-US" i="1">
                        <a:latin typeface="Cambria Math" panose="02040503050406030204" pitchFamily="18" charset="0"/>
                      </a:rPr>
                      <m:t>𝑓</m:t>
                    </m:r>
                  </m:oMath>
                </a14:m>
                <a:r>
                  <a:rPr lang="en-US"/>
                  <a:t> is a </a:t>
                </a:r>
                <a:r>
                  <a:rPr lang="en-US">
                    <a:solidFill>
                      <a:schemeClr val="accent6">
                        <a:lumMod val="75000"/>
                      </a:schemeClr>
                    </a:solidFill>
                  </a:rPr>
                  <a:t>linear function</a:t>
                </a:r>
              </a:p>
              <a:p>
                <a:r>
                  <a:rPr lang="en-US"/>
                  <a:t>In linear regression the function </a:t>
                </a:r>
                <a14:m>
                  <m:oMath xmlns:m="http://schemas.openxmlformats.org/officeDocument/2006/math">
                    <m:r>
                      <a:rPr lang="en-US" b="0" i="1" smtClean="0">
                        <a:latin typeface="Cambria Math" panose="02040503050406030204" pitchFamily="18" charset="0"/>
                      </a:rPr>
                      <m:t>𝑓</m:t>
                    </m:r>
                  </m:oMath>
                </a14:m>
                <a:r>
                  <a:rPr lang="en-US"/>
                  <a:t> is typically of the form:</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0</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𝑘</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e>
                      </m:nary>
                    </m:oMath>
                  </m:oMathPara>
                </a14:m>
                <a:endParaRPr lang="en-US"/>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xfrm>
                <a:off x="533400" y="1828800"/>
                <a:ext cx="6400800" cy="4876800"/>
              </a:xfrm>
              <a:blipFill>
                <a:blip r:embed="rId2"/>
                <a:stretch>
                  <a:fillRect l="-1333" t="-1250"/>
                </a:stretch>
              </a:blipFill>
            </p:spPr>
            <p:txBody>
              <a:bodyPr/>
              <a:lstStyle/>
              <a:p>
                <a:r>
                  <a:rPr lang="en-US">
                    <a:noFill/>
                  </a:rPr>
                  <a:t> </a:t>
                </a:r>
              </a:p>
            </p:txBody>
          </p:sp>
        </mc:Fallback>
      </mc:AlternateContent>
      <p:pic>
        <p:nvPicPr>
          <p:cNvPr id="8" name="Content Placeholder 6" descr="A close up of many different colors&#10;&#10;Description automatically generated">
            <a:extLst>
              <a:ext uri="{FF2B5EF4-FFF2-40B4-BE49-F238E27FC236}">
                <a16:creationId xmlns:a16="http://schemas.microsoft.com/office/drawing/2014/main" id="{29D111FA-E289-4EE3-A177-7F3D8664C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2095500"/>
            <a:ext cx="5334000" cy="2667000"/>
          </a:xfrm>
          <a:prstGeom prst="rect">
            <a:avLst/>
          </a:prstGeom>
        </p:spPr>
      </p:pic>
    </p:spTree>
    <p:extLst>
      <p:ext uri="{BB962C8B-B14F-4D97-AF65-F5344CB8AC3E}">
        <p14:creationId xmlns:p14="http://schemas.microsoft.com/office/powerpoint/2010/main" val="20848698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30228" y="457200"/>
            <a:ext cx="9351971" cy="838200"/>
          </a:xfrm>
        </p:spPr>
        <p:txBody>
          <a:bodyPr>
            <a:normAutofit/>
          </a:bodyPr>
          <a:lstStyle/>
          <a:p>
            <a:r>
              <a:rPr lang="en-US" altLang="en-US"/>
              <a:t>Effect of Multiple Comparison Procedure</a:t>
            </a:r>
          </a:p>
        </p:txBody>
      </p:sp>
      <mc:AlternateContent xmlns:mc="http://schemas.openxmlformats.org/markup-compatibility/2006" xmlns:a14="http://schemas.microsoft.com/office/drawing/2010/main">
        <mc:Choice Requires="a14">
          <p:sp>
            <p:nvSpPr>
              <p:cNvPr id="1021955" name="Rectangle 3"/>
              <p:cNvSpPr>
                <a:spLocks noGrp="1" noChangeArrowheads="1"/>
              </p:cNvSpPr>
              <p:nvPr>
                <p:ph type="body" idx="1"/>
              </p:nvPr>
            </p:nvSpPr>
            <p:spPr>
              <a:xfrm>
                <a:off x="609600" y="1600200"/>
                <a:ext cx="11201400" cy="4876800"/>
              </a:xfrm>
            </p:spPr>
            <p:txBody>
              <a:bodyPr/>
              <a:lstStyle/>
              <a:p>
                <a:pPr>
                  <a:lnSpc>
                    <a:spcPct val="90000"/>
                  </a:lnSpc>
                </a:pPr>
                <a:r>
                  <a:rPr lang="en-US" altLang="en-US" sz="2400"/>
                  <a:t>Many algorithms employ the following greedy strategy:</a:t>
                </a:r>
              </a:p>
              <a:p>
                <a:pPr lvl="1">
                  <a:lnSpc>
                    <a:spcPct val="90000"/>
                  </a:lnSpc>
                </a:pPr>
                <a:r>
                  <a:rPr lang="en-US" altLang="en-US"/>
                  <a:t>Initial model: </a:t>
                </a:r>
                <a14:m>
                  <m:oMath xmlns:m="http://schemas.openxmlformats.org/officeDocument/2006/math">
                    <m:r>
                      <a:rPr lang="en-US" altLang="en-US" i="1" dirty="0" smtClean="0">
                        <a:latin typeface="Cambria Math" panose="02040503050406030204" pitchFamily="18" charset="0"/>
                      </a:rPr>
                      <m:t>𝑀</m:t>
                    </m:r>
                  </m:oMath>
                </a14:m>
                <a:endParaRPr lang="en-US" altLang="en-US"/>
              </a:p>
              <a:p>
                <a:pPr lvl="1">
                  <a:lnSpc>
                    <a:spcPct val="90000"/>
                  </a:lnSpc>
                </a:pPr>
                <a:r>
                  <a:rPr lang="en-US" altLang="en-US"/>
                  <a:t>Alternative model: </a:t>
                </a:r>
                <a14:m>
                  <m:oMath xmlns:m="http://schemas.openxmlformats.org/officeDocument/2006/math">
                    <m:sSup>
                      <m:sSupPr>
                        <m:ctrlPr>
                          <a:rPr lang="el-GR" altLang="en-US" b="0" i="1" dirty="0" smtClean="0">
                            <a:latin typeface="Cambria Math" panose="02040503050406030204" pitchFamily="18" charset="0"/>
                          </a:rPr>
                        </m:ctrlPr>
                      </m:sSupPr>
                      <m:e>
                        <m:r>
                          <a:rPr lang="en-US" altLang="en-US" i="1" dirty="0" smtClean="0">
                            <a:latin typeface="Cambria Math" panose="02040503050406030204" pitchFamily="18" charset="0"/>
                          </a:rPr>
                          <m:t>𝑀</m:t>
                        </m:r>
                      </m:e>
                      <m:sup>
                        <m:r>
                          <a:rPr lang="el-GR" altLang="en-US" b="0" i="1" dirty="0" smtClean="0">
                            <a:latin typeface="Cambria Math" panose="02040503050406030204" pitchFamily="18" charset="0"/>
                          </a:rPr>
                          <m:t>′</m:t>
                        </m:r>
                      </m:sup>
                    </m:sSup>
                    <m:r>
                      <a:rPr lang="en-US" altLang="en-US" i="1" dirty="0" smtClean="0">
                        <a:latin typeface="Cambria Math" panose="02040503050406030204" pitchFamily="18" charset="0"/>
                      </a:rPr>
                      <m:t>= </m:t>
                    </m:r>
                    <m:r>
                      <a:rPr lang="en-US" altLang="en-US" i="1" dirty="0" smtClean="0">
                        <a:latin typeface="Cambria Math" panose="02040503050406030204" pitchFamily="18" charset="0"/>
                      </a:rPr>
                      <m:t>𝑀</m:t>
                    </m:r>
                    <m:r>
                      <a:rPr lang="en-US" altLang="en-US" b="0" i="1" dirty="0" smtClean="0">
                        <a:latin typeface="Cambria Math" panose="02040503050406030204" pitchFamily="18" charset="0"/>
                      </a:rPr>
                      <m:t>+</m:t>
                    </m:r>
                    <m:r>
                      <a:rPr lang="en-US" altLang="en-US" b="0" i="1" dirty="0" smtClean="0">
                        <a:latin typeface="Cambria Math" panose="02040503050406030204" pitchFamily="18" charset="0"/>
                      </a:rPr>
                      <m:t>𝛾</m:t>
                    </m:r>
                  </m:oMath>
                </a14:m>
                <a:r>
                  <a:rPr lang="en-US" altLang="en-US">
                    <a:sym typeface="Symbol" charset="2"/>
                  </a:rPr>
                  <a:t>,   </a:t>
                </a:r>
                <a:br>
                  <a:rPr lang="en-US" altLang="en-US">
                    <a:sym typeface="Symbol" charset="2"/>
                  </a:rPr>
                </a:br>
                <a:r>
                  <a:rPr lang="en-US" altLang="en-US">
                    <a:sym typeface="Symbol" charset="2"/>
                  </a:rPr>
                  <a:t>where  is a component to be added to the model (e.g., a test condition of a decision tree)</a:t>
                </a:r>
              </a:p>
              <a:p>
                <a:pPr lvl="1">
                  <a:lnSpc>
                    <a:spcPct val="90000"/>
                  </a:lnSpc>
                </a:pPr>
                <a:r>
                  <a:rPr lang="en-US" altLang="en-US"/>
                  <a:t>Keep </a:t>
                </a:r>
                <a14:m>
                  <m:oMath xmlns:m="http://schemas.openxmlformats.org/officeDocument/2006/math">
                    <m:r>
                      <a:rPr lang="en-US" altLang="en-US" i="1" dirty="0" smtClean="0">
                        <a:latin typeface="Cambria Math" panose="02040503050406030204" pitchFamily="18" charset="0"/>
                      </a:rPr>
                      <m:t>𝑀</m:t>
                    </m:r>
                    <m:r>
                      <a:rPr lang="el-GR" altLang="en-US" b="0" i="1" dirty="0" smtClean="0">
                        <a:latin typeface="Cambria Math" panose="02040503050406030204" pitchFamily="18" charset="0"/>
                      </a:rPr>
                      <m:t>′</m:t>
                    </m:r>
                  </m:oMath>
                </a14:m>
                <a:r>
                  <a:rPr lang="en-US" altLang="en-US"/>
                  <a:t> if improvement, </a:t>
                </a:r>
                <a14:m>
                  <m:oMath xmlns:m="http://schemas.openxmlformats.org/officeDocument/2006/math">
                    <m:r>
                      <a:rPr lang="en-US" altLang="en-US" i="1" dirty="0" smtClean="0">
                        <a:latin typeface="Cambria Math" panose="02040503050406030204" pitchFamily="18" charset="0"/>
                        <a:sym typeface="Symbol" charset="2"/>
                      </a:rPr>
                      <m:t>(</m:t>
                    </m:r>
                    <m:r>
                      <a:rPr lang="en-US" altLang="en-US" i="1" dirty="0" smtClean="0">
                        <a:latin typeface="Cambria Math" panose="02040503050406030204" pitchFamily="18" charset="0"/>
                        <a:sym typeface="Symbol" charset="2"/>
                      </a:rPr>
                      <m:t>𝑀</m:t>
                    </m:r>
                    <m:r>
                      <a:rPr lang="en-US" altLang="en-US" i="1" dirty="0" smtClean="0">
                        <a:latin typeface="Cambria Math" panose="02040503050406030204" pitchFamily="18" charset="0"/>
                        <a:sym typeface="Symbol" charset="2"/>
                      </a:rPr>
                      <m:t>,</m:t>
                    </m:r>
                    <m:r>
                      <a:rPr lang="en-US" altLang="en-US" i="1" dirty="0" smtClean="0">
                        <a:latin typeface="Cambria Math" panose="02040503050406030204" pitchFamily="18" charset="0"/>
                        <a:sym typeface="Symbol" charset="2"/>
                      </a:rPr>
                      <m:t>𝑀</m:t>
                    </m:r>
                    <m:r>
                      <a:rPr lang="el-GR" altLang="en-US" b="0" i="1" dirty="0" smtClean="0">
                        <a:latin typeface="Cambria Math" panose="02040503050406030204" pitchFamily="18" charset="0"/>
                        <a:sym typeface="Symbol" charset="2"/>
                      </a:rPr>
                      <m:t>′</m:t>
                    </m:r>
                    <m:r>
                      <a:rPr lang="en-US" altLang="en-US" i="1" dirty="0" smtClean="0">
                        <a:latin typeface="Cambria Math" panose="02040503050406030204" pitchFamily="18" charset="0"/>
                        <a:sym typeface="Symbol" charset="2"/>
                      </a:rPr>
                      <m:t>) &gt; </m:t>
                    </m:r>
                  </m:oMath>
                </a14:m>
                <a:endParaRPr lang="en-US" altLang="en-US">
                  <a:sym typeface="Symbol" charset="2"/>
                </a:endParaRPr>
              </a:p>
              <a:p>
                <a:pPr>
                  <a:lnSpc>
                    <a:spcPct val="90000"/>
                  </a:lnSpc>
                </a:pPr>
                <a:endParaRPr lang="en-US" altLang="en-US" sz="2400"/>
              </a:p>
              <a:p>
                <a:pPr>
                  <a:lnSpc>
                    <a:spcPct val="90000"/>
                  </a:lnSpc>
                </a:pPr>
                <a:r>
                  <a:rPr lang="en-US" altLang="en-US" sz="2400"/>
                  <a:t>Often times, </a:t>
                </a:r>
                <a:r>
                  <a:rPr lang="en-US" altLang="en-US" sz="2400">
                    <a:sym typeface="Symbol" charset="2"/>
                  </a:rPr>
                  <a:t> is chosen from a set of alternative components, </a:t>
                </a:r>
                <a14:m>
                  <m:oMath xmlns:m="http://schemas.openxmlformats.org/officeDocument/2006/math">
                    <m:r>
                      <a:rPr lang="en-US" altLang="en-US" sz="2400" i="1" dirty="0" smtClean="0">
                        <a:latin typeface="Cambria Math" panose="02040503050406030204" pitchFamily="18" charset="0"/>
                        <a:sym typeface="Symbol" charset="2"/>
                      </a:rPr>
                      <m:t> = {</m:t>
                    </m:r>
                    <m:r>
                      <a:rPr lang="en-US" altLang="en-US" sz="2400" i="1" baseline="-25000" dirty="0">
                        <a:latin typeface="Cambria Math" panose="02040503050406030204" pitchFamily="18" charset="0"/>
                        <a:sym typeface="Symbol" charset="2"/>
                      </a:rPr>
                      <m:t>1</m:t>
                    </m:r>
                    <m:r>
                      <a:rPr lang="en-US" altLang="en-US" sz="2400" i="1" dirty="0">
                        <a:latin typeface="Cambria Math" panose="02040503050406030204" pitchFamily="18" charset="0"/>
                        <a:sym typeface="Symbol" charset="2"/>
                      </a:rPr>
                      <m:t>, </m:t>
                    </m:r>
                    <m:r>
                      <a:rPr lang="en-US" altLang="en-US" sz="2400" i="1" baseline="-25000" dirty="0">
                        <a:latin typeface="Cambria Math" panose="02040503050406030204" pitchFamily="18" charset="0"/>
                        <a:sym typeface="Symbol" charset="2"/>
                      </a:rPr>
                      <m:t>2</m:t>
                    </m:r>
                    <m:r>
                      <a:rPr lang="en-US" altLang="en-US" sz="2400" i="1" dirty="0">
                        <a:latin typeface="Cambria Math" panose="02040503050406030204" pitchFamily="18" charset="0"/>
                        <a:sym typeface="Symbol" charset="2"/>
                      </a:rPr>
                      <m:t>, …, </m:t>
                    </m:r>
                    <m:r>
                      <a:rPr lang="en-US" altLang="en-US" sz="2400" i="1" baseline="-25000" dirty="0">
                        <a:latin typeface="Cambria Math" panose="02040503050406030204" pitchFamily="18" charset="0"/>
                        <a:sym typeface="Symbol" charset="2"/>
                      </a:rPr>
                      <m:t>𝑘</m:t>
                    </m:r>
                    <m:r>
                      <a:rPr lang="en-US" altLang="en-US" sz="2400" i="1" dirty="0">
                        <a:latin typeface="Cambria Math" panose="02040503050406030204" pitchFamily="18" charset="0"/>
                        <a:sym typeface="Symbol" charset="2"/>
                      </a:rPr>
                      <m:t>}</m:t>
                    </m:r>
                  </m:oMath>
                </a14:m>
                <a:endParaRPr lang="en-US" altLang="en-US" sz="2400">
                  <a:sym typeface="Symbol" charset="2"/>
                </a:endParaRPr>
              </a:p>
              <a:p>
                <a:pPr>
                  <a:lnSpc>
                    <a:spcPct val="90000"/>
                  </a:lnSpc>
                </a:pPr>
                <a:endParaRPr lang="en-US" altLang="en-US" sz="2400"/>
              </a:p>
              <a:p>
                <a:pPr>
                  <a:lnSpc>
                    <a:spcPct val="90000"/>
                  </a:lnSpc>
                </a:pPr>
                <a:r>
                  <a:rPr lang="en-US" altLang="en-US" sz="2400"/>
                  <a:t>If many alternatives are available, one may inadvertently add irrelevant components to the model, resulting in model overfitting</a:t>
                </a:r>
              </a:p>
            </p:txBody>
          </p:sp>
        </mc:Choice>
        <mc:Fallback xmlns="">
          <p:sp>
            <p:nvSpPr>
              <p:cNvPr id="1021955" name="Rectangle 3"/>
              <p:cNvSpPr>
                <a:spLocks noGrp="1" noRot="1" noChangeAspect="1" noMove="1" noResize="1" noEditPoints="1" noAdjustHandles="1" noChangeArrowheads="1" noChangeShapeType="1" noTextEdit="1"/>
              </p:cNvSpPr>
              <p:nvPr>
                <p:ph type="body" idx="1"/>
              </p:nvPr>
            </p:nvSpPr>
            <p:spPr>
              <a:xfrm>
                <a:off x="609600" y="1600200"/>
                <a:ext cx="11201400" cy="4876800"/>
              </a:xfrm>
              <a:blipFill>
                <a:blip r:embed="rId2"/>
                <a:stretch>
                  <a:fillRect l="-490" t="-162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19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19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19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19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195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19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195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304800" y="286960"/>
            <a:ext cx="8915400" cy="941764"/>
          </a:xfrm>
        </p:spPr>
        <p:txBody>
          <a:bodyPr>
            <a:normAutofit/>
          </a:bodyPr>
          <a:lstStyle/>
          <a:p>
            <a:r>
              <a:rPr lang="en-US" altLang="en-US"/>
              <a:t>Effect of Multiple Comparison - Example</a:t>
            </a:r>
          </a:p>
        </p:txBody>
      </p:sp>
      <p:pic>
        <p:nvPicPr>
          <p:cNvPr id="18434"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1175465"/>
            <a:ext cx="51006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2"/>
          <p:cNvSpPr txBox="1">
            <a:spLocks noChangeArrowheads="1"/>
          </p:cNvSpPr>
          <p:nvPr/>
        </p:nvSpPr>
        <p:spPr bwMode="auto">
          <a:xfrm>
            <a:off x="692334" y="5229090"/>
            <a:ext cx="5575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600"/>
              <a:t>Use additional 100 noisy variables generated from a uniform distribution along with X and Y as attributes.</a:t>
            </a:r>
          </a:p>
          <a:p>
            <a:pPr>
              <a:spcBef>
                <a:spcPct val="0"/>
              </a:spcBef>
              <a:spcAft>
                <a:spcPct val="0"/>
              </a:spcAft>
              <a:buClrTx/>
              <a:buSzTx/>
              <a:buFontTx/>
              <a:buNone/>
            </a:pPr>
            <a:endParaRPr lang="en-US" altLang="en-US" sz="1600"/>
          </a:p>
          <a:p>
            <a:pPr>
              <a:spcBef>
                <a:spcPct val="0"/>
              </a:spcBef>
              <a:spcAft>
                <a:spcPct val="0"/>
              </a:spcAft>
              <a:buClrTx/>
              <a:buSzTx/>
              <a:buFontTx/>
              <a:buNone/>
            </a:pPr>
            <a:r>
              <a:rPr lang="en-US" altLang="en-US" sz="1600"/>
              <a:t>Use 30% of the data for training and 70% of the data for testing</a:t>
            </a: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4600" y="3692903"/>
            <a:ext cx="3970337"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4599" y="1086227"/>
            <a:ext cx="3960812"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
          <p:cNvSpPr txBox="1">
            <a:spLocks noChangeArrowheads="1"/>
          </p:cNvSpPr>
          <p:nvPr/>
        </p:nvSpPr>
        <p:spPr bwMode="auto">
          <a:xfrm>
            <a:off x="6789737" y="6394828"/>
            <a:ext cx="35861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600">
                <a:solidFill>
                  <a:srgbClr val="FF0000"/>
                </a:solidFill>
              </a:rPr>
              <a:t>Using only X and Y as attributes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89E5-8B34-4244-98D8-61499F022EC0}"/>
              </a:ext>
            </a:extLst>
          </p:cNvPr>
          <p:cNvSpPr>
            <a:spLocks noGrp="1"/>
          </p:cNvSpPr>
          <p:nvPr>
            <p:ph type="title"/>
          </p:nvPr>
        </p:nvSpPr>
        <p:spPr/>
        <p:txBody>
          <a:bodyPr/>
          <a:lstStyle/>
          <a:p>
            <a:r>
              <a:rPr lang="en-US"/>
              <a:t>In summary</a:t>
            </a:r>
          </a:p>
        </p:txBody>
      </p:sp>
      <p:sp>
        <p:nvSpPr>
          <p:cNvPr id="3" name="Content Placeholder 2">
            <a:extLst>
              <a:ext uri="{FF2B5EF4-FFF2-40B4-BE49-F238E27FC236}">
                <a16:creationId xmlns:a16="http://schemas.microsoft.com/office/drawing/2014/main" id="{471F771D-AA73-470F-B87A-C7B36449C1F7}"/>
              </a:ext>
            </a:extLst>
          </p:cNvPr>
          <p:cNvSpPr>
            <a:spLocks noGrp="1"/>
          </p:cNvSpPr>
          <p:nvPr>
            <p:ph idx="1"/>
          </p:nvPr>
        </p:nvSpPr>
        <p:spPr/>
        <p:txBody>
          <a:bodyPr/>
          <a:lstStyle/>
          <a:p>
            <a:r>
              <a:rPr lang="en-US"/>
              <a:t>When we have a </a:t>
            </a:r>
            <a:r>
              <a:rPr lang="en-US">
                <a:solidFill>
                  <a:schemeClr val="accent6">
                    <a:lumMod val="75000"/>
                  </a:schemeClr>
                </a:solidFill>
              </a:rPr>
              <a:t>small number of samples</a:t>
            </a:r>
            <a:r>
              <a:rPr lang="en-US"/>
              <a:t>, and a very </a:t>
            </a:r>
            <a:r>
              <a:rPr lang="en-US">
                <a:solidFill>
                  <a:schemeClr val="accent6">
                    <a:lumMod val="75000"/>
                  </a:schemeClr>
                </a:solidFill>
              </a:rPr>
              <a:t>large number of features</a:t>
            </a:r>
            <a:r>
              <a:rPr lang="en-US"/>
              <a:t> then it is likely that we will create a model that </a:t>
            </a:r>
            <a:r>
              <a:rPr lang="en-US">
                <a:solidFill>
                  <a:schemeClr val="accent6">
                    <a:lumMod val="75000"/>
                  </a:schemeClr>
                </a:solidFill>
              </a:rPr>
              <a:t>overfits</a:t>
            </a:r>
            <a:r>
              <a:rPr lang="en-US"/>
              <a:t> the data and does not generalize well.</a:t>
            </a:r>
          </a:p>
        </p:txBody>
      </p:sp>
    </p:spTree>
    <p:extLst>
      <p:ext uri="{BB962C8B-B14F-4D97-AF65-F5344CB8AC3E}">
        <p14:creationId xmlns:p14="http://schemas.microsoft.com/office/powerpoint/2010/main" val="21720105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altLang="en-US"/>
              <a:t>Notes on Overfitting</a:t>
            </a:r>
          </a:p>
        </p:txBody>
      </p:sp>
      <p:sp>
        <p:nvSpPr>
          <p:cNvPr id="20482" name="Rectangle 3"/>
          <p:cNvSpPr>
            <a:spLocks noGrp="1" noChangeArrowheads="1"/>
          </p:cNvSpPr>
          <p:nvPr>
            <p:ph type="body" idx="1"/>
          </p:nvPr>
        </p:nvSpPr>
        <p:spPr/>
        <p:txBody>
          <a:bodyPr>
            <a:normAutofit/>
          </a:bodyPr>
          <a:lstStyle/>
          <a:p>
            <a:r>
              <a:rPr lang="en-US" altLang="en-US">
                <a:solidFill>
                  <a:srgbClr val="FF0000"/>
                </a:solidFill>
              </a:rPr>
              <a:t>Overfitting</a:t>
            </a:r>
            <a:r>
              <a:rPr lang="en-US" altLang="en-US"/>
              <a:t> results in decision trees that are </a:t>
            </a:r>
            <a:r>
              <a:rPr lang="en-US" altLang="en-US">
                <a:solidFill>
                  <a:srgbClr val="FF0000"/>
                </a:solidFill>
              </a:rPr>
              <a:t>more complex than necessary</a:t>
            </a:r>
          </a:p>
          <a:p>
            <a:endParaRPr lang="en-US" altLang="en-US"/>
          </a:p>
          <a:p>
            <a:r>
              <a:rPr lang="en-US">
                <a:solidFill>
                  <a:schemeClr val="accent6">
                    <a:lumMod val="75000"/>
                  </a:schemeClr>
                </a:solidFill>
              </a:rPr>
              <a:t>Training error </a:t>
            </a:r>
            <a:r>
              <a:rPr lang="en-US"/>
              <a:t>no longer provides a good estimate of </a:t>
            </a:r>
            <a:r>
              <a:rPr lang="en-US">
                <a:solidFill>
                  <a:srgbClr val="0070C0"/>
                </a:solidFill>
              </a:rPr>
              <a:t>test error</a:t>
            </a:r>
            <a:r>
              <a:rPr lang="en-US"/>
              <a:t>, that is, how well the tree will perform on previously unseen records</a:t>
            </a:r>
          </a:p>
          <a:p>
            <a:r>
              <a:rPr lang="en-US"/>
              <a:t>We say that the model does not </a:t>
            </a:r>
            <a:r>
              <a:rPr lang="en-US">
                <a:solidFill>
                  <a:srgbClr val="FF0000"/>
                </a:solidFill>
              </a:rPr>
              <a:t>generalize</a:t>
            </a:r>
            <a:r>
              <a:rPr lang="en-US"/>
              <a:t> well</a:t>
            </a:r>
          </a:p>
          <a:p>
            <a:endParaRPr lang="en-US"/>
          </a:p>
          <a:p>
            <a:r>
              <a:rPr lang="en-US" altLang="en-US"/>
              <a:t>Need ways for estimating the generalization error and select the model.</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altLang="en-US"/>
              <a:t>Model Selection</a:t>
            </a:r>
          </a:p>
        </p:txBody>
      </p:sp>
      <p:sp>
        <p:nvSpPr>
          <p:cNvPr id="21506" name="Rectangle 3"/>
          <p:cNvSpPr>
            <a:spLocks noGrp="1" noChangeArrowheads="1"/>
          </p:cNvSpPr>
          <p:nvPr>
            <p:ph type="body" idx="1"/>
          </p:nvPr>
        </p:nvSpPr>
        <p:spPr>
          <a:xfrm>
            <a:off x="609600" y="1752600"/>
            <a:ext cx="10972800" cy="4724400"/>
          </a:xfrm>
        </p:spPr>
        <p:txBody>
          <a:bodyPr/>
          <a:lstStyle/>
          <a:p>
            <a:pPr>
              <a:lnSpc>
                <a:spcPct val="90000"/>
              </a:lnSpc>
            </a:pPr>
            <a:r>
              <a:rPr lang="en-US" altLang="en-US">
                <a:solidFill>
                  <a:srgbClr val="000000"/>
                </a:solidFill>
              </a:rPr>
              <a:t>Performed during model building</a:t>
            </a:r>
          </a:p>
          <a:p>
            <a:pPr>
              <a:lnSpc>
                <a:spcPct val="90000"/>
              </a:lnSpc>
            </a:pPr>
            <a:endParaRPr lang="en-US" altLang="en-US" sz="1000">
              <a:solidFill>
                <a:srgbClr val="000000"/>
              </a:solidFill>
            </a:endParaRPr>
          </a:p>
          <a:p>
            <a:pPr>
              <a:lnSpc>
                <a:spcPct val="90000"/>
              </a:lnSpc>
            </a:pPr>
            <a:r>
              <a:rPr lang="en-US" altLang="en-US">
                <a:solidFill>
                  <a:srgbClr val="000000"/>
                </a:solidFill>
              </a:rPr>
              <a:t>Purpose is to ensure that model is not overly complex (to avoid </a:t>
            </a:r>
            <a:r>
              <a:rPr lang="en-US" altLang="en-US" err="1">
                <a:solidFill>
                  <a:srgbClr val="000000"/>
                </a:solidFill>
              </a:rPr>
              <a:t>overfitting</a:t>
            </a:r>
            <a:r>
              <a:rPr lang="en-US" altLang="en-US">
                <a:solidFill>
                  <a:srgbClr val="000000"/>
                </a:solidFill>
              </a:rPr>
              <a:t>)</a:t>
            </a:r>
          </a:p>
          <a:p>
            <a:pPr>
              <a:lnSpc>
                <a:spcPct val="90000"/>
              </a:lnSpc>
            </a:pPr>
            <a:endParaRPr lang="en-US" altLang="en-US" sz="1000">
              <a:solidFill>
                <a:srgbClr val="000000"/>
              </a:solidFill>
            </a:endParaRPr>
          </a:p>
          <a:p>
            <a:pPr>
              <a:lnSpc>
                <a:spcPct val="90000"/>
              </a:lnSpc>
            </a:pPr>
            <a:r>
              <a:rPr lang="en-US" altLang="en-US">
                <a:solidFill>
                  <a:srgbClr val="000000"/>
                </a:solidFill>
              </a:rPr>
              <a:t>Need to estimate generalization error</a:t>
            </a:r>
          </a:p>
          <a:p>
            <a:pPr lvl="1"/>
            <a:r>
              <a:rPr lang="en-US" altLang="en-US"/>
              <a:t>Using </a:t>
            </a:r>
            <a:r>
              <a:rPr lang="en-US" altLang="en-US">
                <a:solidFill>
                  <a:srgbClr val="FF0000"/>
                </a:solidFill>
              </a:rPr>
              <a:t>Validation Set</a:t>
            </a:r>
            <a:endParaRPr lang="en-US" altLang="en-US">
              <a:solidFill>
                <a:srgbClr val="FF0000"/>
              </a:solidFill>
              <a:latin typeface="Times New Roman" charset="0"/>
            </a:endParaRPr>
          </a:p>
          <a:p>
            <a:pPr lvl="1"/>
            <a:endParaRPr lang="en-US" altLang="en-US" sz="500"/>
          </a:p>
          <a:p>
            <a:pPr lvl="1"/>
            <a:r>
              <a:rPr lang="en-US" altLang="en-US"/>
              <a:t>Incorporating </a:t>
            </a:r>
            <a:r>
              <a:rPr lang="en-US" altLang="en-US">
                <a:solidFill>
                  <a:srgbClr val="FF0000"/>
                </a:solidFill>
              </a:rPr>
              <a:t>Model Complexity</a:t>
            </a:r>
          </a:p>
          <a:p>
            <a:pPr lvl="1"/>
            <a:endParaRPr lang="en-US" altLang="en-US" sz="500"/>
          </a:p>
          <a:p>
            <a:pPr lvl="1" indent="0">
              <a:buNone/>
            </a:pPr>
            <a:endParaRPr lang="en-US" altLang="en-US"/>
          </a:p>
          <a:p>
            <a:endParaRPr lang="en-US" altLang="en-US"/>
          </a:p>
          <a:p>
            <a:endParaRPr lang="en-US"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09600" y="381000"/>
            <a:ext cx="9677400" cy="914400"/>
          </a:xfrm>
        </p:spPr>
        <p:txBody>
          <a:bodyPr>
            <a:normAutofit/>
          </a:bodyPr>
          <a:lstStyle/>
          <a:p>
            <a:r>
              <a:rPr lang="en-US" altLang="en-US"/>
              <a:t>Model Selection: Using Validation Set</a:t>
            </a:r>
          </a:p>
        </p:txBody>
      </p:sp>
      <p:sp>
        <p:nvSpPr>
          <p:cNvPr id="27650" name="Rectangle 3"/>
          <p:cNvSpPr>
            <a:spLocks noGrp="1" noChangeArrowheads="1"/>
          </p:cNvSpPr>
          <p:nvPr>
            <p:ph type="body" idx="1"/>
          </p:nvPr>
        </p:nvSpPr>
        <p:spPr/>
        <p:txBody>
          <a:bodyPr/>
          <a:lstStyle/>
          <a:p>
            <a:r>
              <a:rPr lang="en-US" altLang="en-US"/>
              <a:t>Divide </a:t>
            </a:r>
            <a:r>
              <a:rPr lang="en-US" altLang="en-US">
                <a:solidFill>
                  <a:srgbClr val="FF0000"/>
                </a:solidFill>
              </a:rPr>
              <a:t>training </a:t>
            </a:r>
            <a:r>
              <a:rPr lang="en-US" altLang="en-US"/>
              <a:t>data into two parts:</a:t>
            </a:r>
          </a:p>
          <a:p>
            <a:pPr lvl="1"/>
            <a:r>
              <a:rPr lang="en-US" altLang="en-US">
                <a:solidFill>
                  <a:srgbClr val="0070C0"/>
                </a:solidFill>
              </a:rPr>
              <a:t>Training set</a:t>
            </a:r>
            <a:r>
              <a:rPr lang="en-US" altLang="en-US"/>
              <a:t>: </a:t>
            </a:r>
          </a:p>
          <a:p>
            <a:pPr lvl="2"/>
            <a:r>
              <a:rPr lang="en-US" altLang="en-US"/>
              <a:t> Use for model building</a:t>
            </a:r>
          </a:p>
          <a:p>
            <a:pPr lvl="1"/>
            <a:r>
              <a:rPr lang="en-US" altLang="en-US">
                <a:solidFill>
                  <a:srgbClr val="0070C0"/>
                </a:solidFill>
              </a:rPr>
              <a:t>Validation set</a:t>
            </a:r>
            <a:r>
              <a:rPr lang="en-US" altLang="en-US"/>
              <a:t>: </a:t>
            </a:r>
          </a:p>
          <a:p>
            <a:pPr lvl="2"/>
            <a:r>
              <a:rPr lang="en-US" altLang="en-US"/>
              <a:t> Use for estimating generalization error</a:t>
            </a:r>
          </a:p>
          <a:p>
            <a:pPr lvl="2"/>
            <a:r>
              <a:rPr lang="en-US" altLang="en-US"/>
              <a:t> Note: validation set is not the same as test set since it affects the creation of the model (e.g. in tuning the size of the decision tree)</a:t>
            </a:r>
          </a:p>
          <a:p>
            <a:pPr lvl="2"/>
            <a:endParaRPr lang="en-US" altLang="en-US"/>
          </a:p>
          <a:p>
            <a:r>
              <a:rPr lang="en-US" altLang="en-US"/>
              <a:t>Drawback:</a:t>
            </a:r>
          </a:p>
          <a:p>
            <a:pPr lvl="1"/>
            <a:r>
              <a:rPr lang="en-US" altLang="en-US"/>
              <a:t>Less data available for training</a:t>
            </a:r>
          </a:p>
        </p:txBody>
      </p:sp>
    </p:spTree>
    <p:extLst>
      <p:ext uri="{BB962C8B-B14F-4D97-AF65-F5344CB8AC3E}">
        <p14:creationId xmlns:p14="http://schemas.microsoft.com/office/powerpoint/2010/main" val="3056369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838200" y="457200"/>
            <a:ext cx="9906000" cy="904070"/>
          </a:xfrm>
        </p:spPr>
        <p:txBody>
          <a:bodyPr>
            <a:normAutofit fontScale="90000"/>
          </a:bodyPr>
          <a:lstStyle/>
          <a:p>
            <a:r>
              <a:rPr lang="en-US" altLang="en-US"/>
              <a:t>Model Selection: Incorporating Model Complexity</a:t>
            </a:r>
          </a:p>
        </p:txBody>
      </p:sp>
      <p:sp>
        <p:nvSpPr>
          <p:cNvPr id="23554" name="Rectangle 3"/>
          <p:cNvSpPr>
            <a:spLocks noGrp="1" noChangeArrowheads="1"/>
          </p:cNvSpPr>
          <p:nvPr>
            <p:ph type="body" idx="1"/>
          </p:nvPr>
        </p:nvSpPr>
        <p:spPr>
          <a:xfrm>
            <a:off x="609600" y="1600200"/>
            <a:ext cx="10972800" cy="3820082"/>
          </a:xfrm>
        </p:spPr>
        <p:txBody>
          <a:bodyPr>
            <a:normAutofit fontScale="85000" lnSpcReduction="20000"/>
          </a:bodyPr>
          <a:lstStyle/>
          <a:p>
            <a:r>
              <a:rPr lang="en-US">
                <a:solidFill>
                  <a:srgbClr val="FF0000"/>
                </a:solidFill>
              </a:rPr>
              <a:t>Occam’s razor</a:t>
            </a:r>
            <a:r>
              <a:rPr lang="en-US"/>
              <a:t>: All other things being equal, the simplest explanation/solution is the best.</a:t>
            </a:r>
          </a:p>
          <a:p>
            <a:pPr lvl="1"/>
            <a:r>
              <a:rPr lang="en-US"/>
              <a:t>A good principle for life as well</a:t>
            </a:r>
          </a:p>
          <a:p>
            <a:endParaRPr lang="en-US"/>
          </a:p>
          <a:p>
            <a:r>
              <a:rPr lang="en-US"/>
              <a:t>Given two models of similar generalization errors,  one should prefer the simpler model over the more complex model</a:t>
            </a:r>
          </a:p>
          <a:p>
            <a:endParaRPr lang="en-US"/>
          </a:p>
          <a:p>
            <a:r>
              <a:rPr lang="en-US"/>
              <a:t> For complex models, there is a greater chance that it was fitted accidentally</a:t>
            </a:r>
          </a:p>
          <a:p>
            <a:endParaRPr lang="en-US"/>
          </a:p>
          <a:p>
            <a:r>
              <a:rPr lang="en-US"/>
              <a:t> Therefore, one should include model complexity when evaluating a model</a:t>
            </a:r>
          </a:p>
          <a:p>
            <a:pPr lvl="1"/>
            <a:endParaRPr lang="en-US" altLang="en-US"/>
          </a:p>
          <a:p>
            <a:pPr lvl="2"/>
            <a:endParaRPr lang="en-US" altLang="en-US"/>
          </a:p>
        </p:txBody>
      </p:sp>
      <mc:AlternateContent xmlns:mc="http://schemas.openxmlformats.org/markup-compatibility/2006" xmlns:a14="http://schemas.microsoft.com/office/drawing/2010/main">
        <mc:Choice Requires="a14">
          <p:sp>
            <p:nvSpPr>
              <p:cNvPr id="5" name="Rectangle 4"/>
              <p:cNvSpPr/>
              <p:nvPr/>
            </p:nvSpPr>
            <p:spPr>
              <a:xfrm>
                <a:off x="1295400" y="5541333"/>
                <a:ext cx="8229600" cy="919226"/>
              </a:xfrm>
              <a:prstGeom prst="rect">
                <a:avLst/>
              </a:prstGeom>
              <a:ln>
                <a:solidFill>
                  <a:srgbClr val="FF0000"/>
                </a:solidFill>
              </a:ln>
            </p:spPr>
            <p:txBody>
              <a:bodyPr wrap="square">
                <a:spAutoFit/>
              </a:bodyPr>
              <a:lstStyle/>
              <a:p>
                <a:pPr lvl="1">
                  <a:spcBef>
                    <a:spcPct val="10000"/>
                  </a:spcBef>
                  <a:spcAft>
                    <a:spcPts val="400"/>
                  </a:spcAft>
                  <a:buClr>
                    <a:srgbClr val="0C7B9C"/>
                  </a:buClr>
                  <a:buSzPct val="100000"/>
                </a:pPr>
                <a:r>
                  <a:rPr lang="en-US" altLang="en-US" sz="2400" kern="0">
                    <a:latin typeface="Arial"/>
                  </a:rPr>
                  <a:t>Gen. Error(Model) =</a:t>
                </a:r>
                <a:r>
                  <a:rPr lang="en-US" altLang="en-US" sz="2400" kern="0">
                    <a:solidFill>
                      <a:srgbClr val="FF0000"/>
                    </a:solidFill>
                    <a:latin typeface="Arial"/>
                  </a:rPr>
                  <a:t> </a:t>
                </a:r>
                <a:r>
                  <a:rPr lang="en-US" altLang="en-US" sz="2400" kern="0">
                    <a:solidFill>
                      <a:srgbClr val="0070C0"/>
                    </a:solidFill>
                    <a:latin typeface="Arial"/>
                  </a:rPr>
                  <a:t>Train. Error(Model, Train. Data) </a:t>
                </a:r>
              </a:p>
              <a:p>
                <a:pPr lvl="1">
                  <a:spcBef>
                    <a:spcPct val="10000"/>
                  </a:spcBef>
                  <a:spcAft>
                    <a:spcPts val="400"/>
                  </a:spcAft>
                  <a:buClr>
                    <a:srgbClr val="0C7B9C"/>
                  </a:buClr>
                  <a:buSzPct val="100000"/>
                </a:pPr>
                <a:r>
                  <a:rPr lang="en-US" altLang="en-US" sz="2400" kern="0">
                    <a:solidFill>
                      <a:srgbClr val="FF0000"/>
                    </a:solidFill>
                    <a:latin typeface="Arial"/>
                  </a:rPr>
                  <a:t>		          	       </a:t>
                </a:r>
                <a:r>
                  <a:rPr lang="en-US" altLang="en-US" sz="2400" kern="0">
                    <a:latin typeface="Arial"/>
                  </a:rPr>
                  <a:t>+</a:t>
                </a:r>
                <a:r>
                  <a:rPr lang="en-US" altLang="en-US" sz="2400" kern="0">
                    <a:solidFill>
                      <a:srgbClr val="FF0000"/>
                    </a:solidFill>
                    <a:latin typeface="Arial"/>
                  </a:rPr>
                  <a:t> </a:t>
                </a:r>
                <a14:m>
                  <m:oMath xmlns:m="http://schemas.openxmlformats.org/officeDocument/2006/math">
                    <m:r>
                      <a:rPr lang="en-US" altLang="en-US" sz="2400" b="0" i="1" kern="0" smtClean="0">
                        <a:solidFill>
                          <a:srgbClr val="FF0000"/>
                        </a:solidFill>
                        <a:latin typeface="Cambria Math" panose="02040503050406030204" pitchFamily="18" charset="0"/>
                      </a:rPr>
                      <m:t>𝛼</m:t>
                    </m:r>
                    <m:r>
                      <a:rPr lang="en-US" altLang="en-US" sz="2400" b="0" i="1" kern="0" smtClean="0">
                        <a:solidFill>
                          <a:schemeClr val="tx1"/>
                        </a:solidFill>
                        <a:latin typeface="Cambria Math" panose="02040503050406030204" pitchFamily="18" charset="0"/>
                      </a:rPr>
                      <m:t>×</m:t>
                    </m:r>
                  </m:oMath>
                </a14:m>
                <a:r>
                  <a:rPr lang="en-US" altLang="en-US" sz="2400" kern="0">
                    <a:solidFill>
                      <a:srgbClr val="FF0000"/>
                    </a:solidFill>
                    <a:latin typeface="Arial"/>
                  </a:rPr>
                  <a:t> </a:t>
                </a:r>
                <a:r>
                  <a:rPr lang="en-US" altLang="en-US" sz="2400" kern="0">
                    <a:solidFill>
                      <a:schemeClr val="accent6">
                        <a:lumMod val="75000"/>
                      </a:schemeClr>
                    </a:solidFill>
                    <a:latin typeface="Arial"/>
                  </a:rPr>
                  <a:t>Complexity(Model)</a:t>
                </a:r>
              </a:p>
            </p:txBody>
          </p:sp>
        </mc:Choice>
        <mc:Fallback xmlns="">
          <p:sp>
            <p:nvSpPr>
              <p:cNvPr id="5" name="Rectangle 4"/>
              <p:cNvSpPr>
                <a:spLocks noRot="1" noChangeAspect="1" noMove="1" noResize="1" noEditPoints="1" noAdjustHandles="1" noChangeArrowheads="1" noChangeShapeType="1" noTextEdit="1"/>
              </p:cNvSpPr>
              <p:nvPr/>
            </p:nvSpPr>
            <p:spPr>
              <a:xfrm>
                <a:off x="1295400" y="5541333"/>
                <a:ext cx="8229600" cy="919226"/>
              </a:xfrm>
              <a:prstGeom prst="rect">
                <a:avLst/>
              </a:prstGeom>
              <a:blipFill>
                <a:blip r:embed="rId2"/>
                <a:stretch>
                  <a:fillRect t="-3922" b="-13725"/>
                </a:stretch>
              </a:blipFill>
              <a:ln>
                <a:solidFill>
                  <a:srgbClr val="FF0000"/>
                </a:solidFill>
              </a:ln>
            </p:spPr>
            <p:txBody>
              <a:bodyPr/>
              <a:lstStyle/>
              <a:p>
                <a:r>
                  <a:rPr lang="en-US">
                    <a:noFill/>
                  </a:rPr>
                  <a:t> </a:t>
                </a:r>
              </a:p>
            </p:txBody>
          </p:sp>
        </mc:Fallback>
      </mc:AlternateContent>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5800" y="545664"/>
            <a:ext cx="10972800" cy="990600"/>
          </a:xfrm>
        </p:spPr>
        <p:txBody>
          <a:bodyPr>
            <a:normAutofit/>
          </a:bodyPr>
          <a:lstStyle/>
          <a:p>
            <a:r>
              <a:rPr lang="en-US" altLang="en-US" sz="3600"/>
              <a:t>Estimating the Complexity of Decision Trees</a:t>
            </a:r>
          </a:p>
        </p:txBody>
      </p:sp>
      <p:sp>
        <p:nvSpPr>
          <p:cNvPr id="22530" name="Rectangle 3"/>
          <p:cNvSpPr>
            <a:spLocks noGrp="1" noChangeArrowheads="1"/>
          </p:cNvSpPr>
          <p:nvPr>
            <p:ph type="body" idx="1"/>
          </p:nvPr>
        </p:nvSpPr>
        <p:spPr/>
        <p:txBody>
          <a:bodyPr/>
          <a:lstStyle/>
          <a:p>
            <a:r>
              <a:rPr lang="en-US" altLang="en-US" err="1">
                <a:solidFill>
                  <a:srgbClr val="0070C0"/>
                </a:solidFill>
              </a:rPr>
              <a:t>Resubstitution</a:t>
            </a:r>
            <a:r>
              <a:rPr lang="en-US" altLang="en-US"/>
              <a:t> Estimate: </a:t>
            </a:r>
          </a:p>
          <a:p>
            <a:pPr lvl="1"/>
            <a:r>
              <a:rPr lang="en-US" altLang="en-US"/>
              <a:t>Using </a:t>
            </a:r>
            <a:r>
              <a:rPr lang="en-US" altLang="en-US">
                <a:solidFill>
                  <a:srgbClr val="EF8511"/>
                </a:solidFill>
              </a:rPr>
              <a:t>training error </a:t>
            </a:r>
            <a:r>
              <a:rPr lang="en-US" altLang="en-US"/>
              <a:t>as an optimistic estimate of </a:t>
            </a:r>
            <a:r>
              <a:rPr lang="en-US" altLang="en-US">
                <a:solidFill>
                  <a:srgbClr val="EF8511"/>
                </a:solidFill>
              </a:rPr>
              <a:t>generalization error</a:t>
            </a:r>
          </a:p>
          <a:p>
            <a:pPr lvl="1"/>
            <a:r>
              <a:rPr lang="en-US" altLang="en-US"/>
              <a:t>Referred to as </a:t>
            </a:r>
            <a:r>
              <a:rPr lang="en-US" altLang="en-US">
                <a:solidFill>
                  <a:srgbClr val="0070C0"/>
                </a:solidFill>
              </a:rPr>
              <a:t>optimistic error estimate</a:t>
            </a:r>
          </a:p>
        </p:txBody>
      </p:sp>
      <p:graphicFrame>
        <p:nvGraphicFramePr>
          <p:cNvPr id="22531" name="Object 4"/>
          <p:cNvGraphicFramePr>
            <a:graphicFrameLocks noGrp="1" noChangeAspect="1"/>
          </p:cNvGraphicFramePr>
          <p:nvPr>
            <p:ph sz="half" idx="4294967295"/>
          </p:nvPr>
        </p:nvGraphicFramePr>
        <p:xfrm>
          <a:off x="2209800" y="3139071"/>
          <a:ext cx="5943600" cy="3188842"/>
        </p:xfrm>
        <a:graphic>
          <a:graphicData uri="http://schemas.openxmlformats.org/presentationml/2006/ole">
            <mc:AlternateContent xmlns:mc="http://schemas.openxmlformats.org/markup-compatibility/2006">
              <mc:Choice xmlns:v="urn:schemas-microsoft-com:vml" Requires="v">
                <p:oleObj name="Visio" r:id="rId2" imgW="9715500" imgH="5207000" progId="Visio.Drawing.6">
                  <p:embed/>
                </p:oleObj>
              </mc:Choice>
              <mc:Fallback>
                <p:oleObj name="Visio" r:id="rId2" imgW="9715500" imgH="5207000" progId="Visio.Drawing.6">
                  <p:embed/>
                  <p:pic>
                    <p:nvPicPr>
                      <p:cNvPr id="22531"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139071"/>
                        <a:ext cx="5943600" cy="3188842"/>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1022982" name="Text Box 6"/>
              <p:cNvSpPr txBox="1">
                <a:spLocks noChangeArrowheads="1"/>
              </p:cNvSpPr>
              <p:nvPr/>
            </p:nvSpPr>
            <p:spPr bwMode="auto">
              <a:xfrm>
                <a:off x="9144000" y="3139071"/>
                <a:ext cx="1676400" cy="120032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𝑒</m:t>
                      </m:r>
                      <m:r>
                        <a:rPr lang="en-US" altLang="en-US" sz="1800" i="1" dirty="0" smtClean="0">
                          <a:latin typeface="Cambria Math" panose="02040503050406030204" pitchFamily="18" charset="0"/>
                        </a:rPr>
                        <m:t>(</m:t>
                      </m:r>
                      <m:r>
                        <a:rPr lang="en-US" altLang="en-US" sz="1800" i="1" dirty="0" smtClean="0">
                          <a:latin typeface="Cambria Math" panose="02040503050406030204" pitchFamily="18" charset="0"/>
                        </a:rPr>
                        <m:t>𝑇𝐿</m:t>
                      </m:r>
                      <m:r>
                        <a:rPr lang="en-US" altLang="en-US" sz="1800" i="1" dirty="0">
                          <a:latin typeface="Cambria Math" panose="02040503050406030204" pitchFamily="18" charset="0"/>
                        </a:rPr>
                        <m:t>) = 4/24</m:t>
                      </m:r>
                    </m:oMath>
                  </m:oMathPara>
                </a14:m>
                <a:endParaRPr lang="en-US" altLang="en-US" sz="1800"/>
              </a:p>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𝑒</m:t>
                      </m:r>
                      <m:r>
                        <a:rPr lang="en-US" altLang="en-US" sz="1800" i="1" dirty="0" smtClean="0">
                          <a:latin typeface="Cambria Math" panose="02040503050406030204" pitchFamily="18" charset="0"/>
                        </a:rPr>
                        <m:t>(</m:t>
                      </m:r>
                      <m:r>
                        <a:rPr lang="en-US" altLang="en-US" sz="1800" i="1" dirty="0" smtClean="0">
                          <a:latin typeface="Cambria Math" panose="02040503050406030204" pitchFamily="18" charset="0"/>
                        </a:rPr>
                        <m:t>𝑇𝑅</m:t>
                      </m:r>
                      <m:r>
                        <a:rPr lang="en-US" altLang="en-US" sz="1800" i="1" dirty="0">
                          <a:latin typeface="Cambria Math" panose="02040503050406030204" pitchFamily="18" charset="0"/>
                        </a:rPr>
                        <m:t>) = 6/24</m:t>
                      </m:r>
                    </m:oMath>
                  </m:oMathPara>
                </a14:m>
                <a:endParaRPr lang="en-US" altLang="en-US" sz="1800"/>
              </a:p>
            </p:txBody>
          </p:sp>
        </mc:Choice>
        <mc:Fallback xmlns="">
          <p:sp>
            <p:nvSpPr>
              <p:cNvPr id="1022982" name="Text Box 6"/>
              <p:cNvSpPr txBox="1">
                <a:spLocks noRot="1" noChangeAspect="1" noMove="1" noResize="1" noEditPoints="1" noAdjustHandles="1" noChangeArrowheads="1" noChangeShapeType="1" noTextEdit="1"/>
              </p:cNvSpPr>
              <p:nvPr/>
            </p:nvSpPr>
            <p:spPr bwMode="auto">
              <a:xfrm>
                <a:off x="9144000" y="3139071"/>
                <a:ext cx="1676400" cy="1200329"/>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29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98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ltLang="en-US" sz="3600"/>
              <a:t>Estimating the Complexity of Decision Trees</a:t>
            </a:r>
          </a:p>
        </p:txBody>
      </p:sp>
      <mc:AlternateContent xmlns:mc="http://schemas.openxmlformats.org/markup-compatibility/2006" xmlns:a14="http://schemas.microsoft.com/office/drawing/2010/main">
        <mc:Choice Requires="a14">
          <p:sp>
            <p:nvSpPr>
              <p:cNvPr id="24578" name="Rectangle 3"/>
              <p:cNvSpPr>
                <a:spLocks noGrp="1" noChangeArrowheads="1"/>
              </p:cNvSpPr>
              <p:nvPr>
                <p:ph type="body" idx="1"/>
              </p:nvPr>
            </p:nvSpPr>
            <p:spPr/>
            <p:txBody>
              <a:bodyPr/>
              <a:lstStyle/>
              <a:p>
                <a:r>
                  <a:rPr lang="en-US" altLang="en-US">
                    <a:solidFill>
                      <a:schemeClr val="accent6">
                        <a:lumMod val="75000"/>
                      </a:schemeClr>
                    </a:solidFill>
                  </a:rPr>
                  <a:t>Pessimistic Error Estimate </a:t>
                </a:r>
                <a:r>
                  <a:rPr lang="en-US" altLang="en-US"/>
                  <a:t>of decision tree </a:t>
                </a:r>
                <a:r>
                  <a:rPr lang="en-US" altLang="en-US" i="1">
                    <a:latin typeface="Times New Roman" charset="0"/>
                  </a:rPr>
                  <a:t>T </a:t>
                </a:r>
                <a:r>
                  <a:rPr lang="en-US" altLang="en-US"/>
                  <a:t>with k leaf nodes:</a:t>
                </a:r>
              </a:p>
              <a:p>
                <a:pPr lvl="1"/>
                <a:endParaRPr lang="en-US" altLang="en-US"/>
              </a:p>
              <a:p>
                <a:pPr marL="274320" lvl="1" indent="0">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𝑒𝑟</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𝑟</m:t>
                          </m:r>
                        </m:e>
                        <m:sub>
                          <m:r>
                            <a:rPr lang="en-US" altLang="en-US" b="0" i="1" smtClean="0">
                              <a:latin typeface="Cambria Math" panose="02040503050406030204" pitchFamily="18" charset="0"/>
                            </a:rPr>
                            <m:t>𝑔𝑒𝑛</m:t>
                          </m:r>
                        </m:sub>
                      </m:sSub>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𝑇</m:t>
                          </m:r>
                        </m:e>
                      </m:d>
                      <m:r>
                        <a:rPr lang="en-US" altLang="en-US" b="0" i="1" smtClean="0">
                          <a:latin typeface="Cambria Math" panose="02040503050406030204" pitchFamily="18" charset="0"/>
                        </a:rPr>
                        <m:t>=</m:t>
                      </m:r>
                      <m:r>
                        <a:rPr lang="en-US" altLang="en-US" b="0" i="1" smtClean="0">
                          <a:latin typeface="Cambria Math" panose="02040503050406030204" pitchFamily="18" charset="0"/>
                        </a:rPr>
                        <m:t>𝑒𝑟𝑟</m:t>
                      </m:r>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𝑇</m:t>
                          </m:r>
                        </m:e>
                      </m:d>
                      <m:r>
                        <a:rPr lang="en-US" altLang="en-US" b="0" i="1" smtClean="0">
                          <a:latin typeface="Cambria Math" panose="02040503050406030204" pitchFamily="18" charset="0"/>
                        </a:rPr>
                        <m:t>+</m:t>
                      </m:r>
                      <m:r>
                        <m:rPr>
                          <m:sty m:val="p"/>
                        </m:rPr>
                        <a:rPr lang="en-US" altLang="en-US" b="0" i="0" smtClean="0">
                          <a:latin typeface="Cambria Math" panose="02040503050406030204" pitchFamily="18" charset="0"/>
                        </a:rPr>
                        <m:t>Ω</m:t>
                      </m:r>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𝑘</m:t>
                          </m:r>
                        </m:num>
                        <m:den>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𝑁</m:t>
                              </m:r>
                            </m:e>
                            <m:sub>
                              <m:r>
                                <a:rPr lang="en-US" altLang="en-US" b="0" i="1" smtClean="0">
                                  <a:latin typeface="Cambria Math" panose="02040503050406030204" pitchFamily="18" charset="0"/>
                                </a:rPr>
                                <m:t>𝑡𝑟𝑎𝑖𝑛</m:t>
                              </m:r>
                            </m:sub>
                          </m:sSub>
                        </m:den>
                      </m:f>
                    </m:oMath>
                  </m:oMathPara>
                </a14:m>
                <a:endParaRPr lang="en-US" altLang="en-US"/>
              </a:p>
              <a:p>
                <a:pPr lvl="1"/>
                <a:endParaRPr lang="en-US" altLang="en-US"/>
              </a:p>
              <a:p>
                <a:pPr lvl="1"/>
                <a14:m>
                  <m:oMath xmlns:m="http://schemas.openxmlformats.org/officeDocument/2006/math">
                    <m:r>
                      <a:rPr lang="en-US" altLang="en-US" i="1" dirty="0" smtClean="0">
                        <a:solidFill>
                          <a:srgbClr val="0070C0"/>
                        </a:solidFill>
                        <a:latin typeface="Cambria Math" panose="02040503050406030204" pitchFamily="18" charset="0"/>
                        <a:sym typeface="Symbol" charset="2"/>
                      </a:rPr>
                      <m:t>𝑒𝑟𝑟</m:t>
                    </m:r>
                    <m:r>
                      <a:rPr lang="en-US" altLang="en-US" i="1" dirty="0" smtClean="0">
                        <a:solidFill>
                          <a:srgbClr val="0070C0"/>
                        </a:solidFill>
                        <a:latin typeface="Cambria Math" panose="02040503050406030204" pitchFamily="18" charset="0"/>
                        <a:sym typeface="Symbol" charset="2"/>
                      </a:rPr>
                      <m:t>(</m:t>
                    </m:r>
                    <m:r>
                      <a:rPr lang="en-US" altLang="en-US" i="1" dirty="0" smtClean="0">
                        <a:solidFill>
                          <a:srgbClr val="0070C0"/>
                        </a:solidFill>
                        <a:latin typeface="Cambria Math" panose="02040503050406030204" pitchFamily="18" charset="0"/>
                        <a:sym typeface="Symbol" charset="2"/>
                      </a:rPr>
                      <m:t>𝑇</m:t>
                    </m:r>
                    <m:r>
                      <a:rPr lang="en-US" altLang="en-US" i="1" dirty="0" smtClean="0">
                        <a:solidFill>
                          <a:srgbClr val="0070C0"/>
                        </a:solidFill>
                        <a:latin typeface="Cambria Math" panose="02040503050406030204" pitchFamily="18" charset="0"/>
                        <a:sym typeface="Symbol" charset="2"/>
                      </a:rPr>
                      <m:t>)</m:t>
                    </m:r>
                  </m:oMath>
                </a14:m>
                <a:r>
                  <a:rPr lang="en-US" altLang="en-US">
                    <a:solidFill>
                      <a:srgbClr val="0070C0"/>
                    </a:solidFill>
                    <a:sym typeface="Symbol" charset="2"/>
                  </a:rPr>
                  <a:t>: </a:t>
                </a:r>
                <a:r>
                  <a:rPr lang="en-US" altLang="en-US">
                    <a:sym typeface="Symbol" charset="2"/>
                  </a:rPr>
                  <a:t>error rate on all training records </a:t>
                </a:r>
              </a:p>
              <a:p>
                <a:pPr lvl="1"/>
                <a14:m>
                  <m:oMath xmlns:m="http://schemas.openxmlformats.org/officeDocument/2006/math">
                    <m:r>
                      <m:rPr>
                        <m:sty m:val="p"/>
                      </m:rPr>
                      <a:rPr lang="en-US" altLang="en-US" b="0" i="0" smtClean="0">
                        <a:solidFill>
                          <a:srgbClr val="0070C0"/>
                        </a:solidFill>
                        <a:latin typeface="Cambria Math" panose="02040503050406030204" pitchFamily="18" charset="0"/>
                        <a:sym typeface="Symbol" charset="2"/>
                      </a:rPr>
                      <m:t>Ω</m:t>
                    </m:r>
                  </m:oMath>
                </a14:m>
                <a:r>
                  <a:rPr lang="en-US" altLang="en-US">
                    <a:solidFill>
                      <a:srgbClr val="0070C0"/>
                    </a:solidFill>
                    <a:sym typeface="Symbol" charset="2"/>
                  </a:rPr>
                  <a:t>:</a:t>
                </a:r>
                <a:r>
                  <a:rPr lang="en-US" altLang="en-US">
                    <a:sym typeface="Symbol" charset="2"/>
                  </a:rPr>
                  <a:t> trade-off hyper-parameter (similar to </a:t>
                </a:r>
                <a14:m>
                  <m:oMath xmlns:m="http://schemas.openxmlformats.org/officeDocument/2006/math">
                    <m:r>
                      <a:rPr lang="en-US" altLang="en-US" b="0" i="1" smtClean="0">
                        <a:latin typeface="Cambria Math" panose="02040503050406030204" pitchFamily="18" charset="0"/>
                        <a:sym typeface="Symbol" charset="2"/>
                      </a:rPr>
                      <m:t>𝛼</m:t>
                    </m:r>
                  </m:oMath>
                </a14:m>
                <a:r>
                  <a:rPr lang="en-US" altLang="en-US">
                    <a:sym typeface="Symbol" charset="2"/>
                  </a:rPr>
                  <a:t>)</a:t>
                </a:r>
              </a:p>
              <a:p>
                <a:pPr lvl="2"/>
                <a:r>
                  <a:rPr lang="en-US" altLang="en-US">
                    <a:sym typeface="Symbol" charset="2"/>
                  </a:rPr>
                  <a:t> Relative cost of adding a leaf node</a:t>
                </a:r>
              </a:p>
              <a:p>
                <a:pPr lvl="1"/>
                <a14:m>
                  <m:oMath xmlns:m="http://schemas.openxmlformats.org/officeDocument/2006/math">
                    <m:r>
                      <a:rPr lang="en-US" altLang="en-US" i="1" dirty="0" smtClean="0">
                        <a:solidFill>
                          <a:srgbClr val="0070C0"/>
                        </a:solidFill>
                        <a:latin typeface="Cambria Math" panose="02040503050406030204" pitchFamily="18" charset="0"/>
                        <a:sym typeface="Symbol" charset="2"/>
                      </a:rPr>
                      <m:t>𝑘</m:t>
                    </m:r>
                  </m:oMath>
                </a14:m>
                <a:r>
                  <a:rPr lang="en-US" altLang="en-US">
                    <a:sym typeface="Symbol" charset="2"/>
                  </a:rPr>
                  <a:t>: number of leaf nodes</a:t>
                </a:r>
              </a:p>
              <a:p>
                <a:pPr lvl="1"/>
                <a14:m>
                  <m:oMath xmlns:m="http://schemas.openxmlformats.org/officeDocument/2006/math">
                    <m:r>
                      <a:rPr lang="en-US" altLang="en-US" i="1" dirty="0" smtClean="0">
                        <a:solidFill>
                          <a:srgbClr val="0070C0"/>
                        </a:solidFill>
                        <a:latin typeface="Cambria Math" panose="02040503050406030204" pitchFamily="18" charset="0"/>
                        <a:sym typeface="Symbol" charset="2"/>
                      </a:rPr>
                      <m:t>𝑁</m:t>
                    </m:r>
                    <m:r>
                      <a:rPr lang="en-US" altLang="en-US" i="1" baseline="-25000" dirty="0" err="1">
                        <a:solidFill>
                          <a:srgbClr val="0070C0"/>
                        </a:solidFill>
                        <a:latin typeface="Cambria Math" panose="02040503050406030204" pitchFamily="18" charset="0"/>
                        <a:sym typeface="Symbol" charset="2"/>
                      </a:rPr>
                      <m:t>𝑡𝑟𝑎𝑖𝑛</m:t>
                    </m:r>
                  </m:oMath>
                </a14:m>
                <a:r>
                  <a:rPr lang="en-US" altLang="en-US">
                    <a:sym typeface="Symbol" charset="2"/>
                  </a:rPr>
                  <a:t>: total number of training records</a:t>
                </a:r>
              </a:p>
            </p:txBody>
          </p:sp>
        </mc:Choice>
        <mc:Fallback xmlns="">
          <p:sp>
            <p:nvSpPr>
              <p:cNvPr id="24578" name="Rectangle 3"/>
              <p:cNvSpPr>
                <a:spLocks noGrp="1" noRot="1" noChangeAspect="1" noMove="1" noResize="1" noEditPoints="1" noAdjustHandles="1" noChangeArrowheads="1" noChangeShapeType="1" noTextEdit="1"/>
              </p:cNvSpPr>
              <p:nvPr>
                <p:ph type="body" idx="1"/>
              </p:nvPr>
            </p:nvSpPr>
            <p:spPr>
              <a:blipFill>
                <a:blip r:embed="rId2"/>
                <a:stretch>
                  <a:fillRect l="-722" t="-1500"/>
                </a:stretch>
              </a:blipFill>
            </p:spPr>
            <p:txBody>
              <a:bodyPr/>
              <a:lstStyle/>
              <a:p>
                <a:r>
                  <a:rPr lang="en-US">
                    <a:noFill/>
                  </a:rPr>
                  <a:t> </a:t>
                </a:r>
              </a:p>
            </p:txBody>
          </p:sp>
        </mc:Fallback>
      </mc:AlternateContent>
    </p:spTree>
    <p:extLst>
      <p:ext uri="{BB962C8B-B14F-4D97-AF65-F5344CB8AC3E}">
        <p14:creationId xmlns:p14="http://schemas.microsoft.com/office/powerpoint/2010/main" val="14314193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09600" y="306112"/>
            <a:ext cx="10972800" cy="1294088"/>
          </a:xfrm>
        </p:spPr>
        <p:txBody>
          <a:bodyPr>
            <a:normAutofit/>
          </a:bodyPr>
          <a:lstStyle/>
          <a:p>
            <a:r>
              <a:rPr lang="en-US" altLang="en-US" sz="3600"/>
              <a:t>Estimating the Complexity of Decision Trees: Example</a:t>
            </a:r>
          </a:p>
        </p:txBody>
      </p:sp>
      <p:graphicFrame>
        <p:nvGraphicFramePr>
          <p:cNvPr id="25602" name="Object 4"/>
          <p:cNvGraphicFramePr>
            <a:graphicFrameLocks noChangeAspect="1"/>
          </p:cNvGraphicFramePr>
          <p:nvPr/>
        </p:nvGraphicFramePr>
        <p:xfrm>
          <a:off x="1447800" y="1524000"/>
          <a:ext cx="6400800" cy="3435350"/>
        </p:xfrm>
        <a:graphic>
          <a:graphicData uri="http://schemas.openxmlformats.org/presentationml/2006/ole">
            <mc:AlternateContent xmlns:mc="http://schemas.openxmlformats.org/markup-compatibility/2006">
              <mc:Choice xmlns:v="urn:schemas-microsoft-com:vml" Requires="v">
                <p:oleObj name="Visio" r:id="rId2" imgW="9715500" imgH="5207000" progId="Visio.Drawing.6">
                  <p:embed/>
                </p:oleObj>
              </mc:Choice>
              <mc:Fallback>
                <p:oleObj name="Visio" r:id="rId2" imgW="9715500" imgH="5207000" progId="Visio.Drawing.6">
                  <p:embed/>
                  <p:pic>
                    <p:nvPicPr>
                      <p:cNvPr id="2560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24000"/>
                        <a:ext cx="6400800" cy="34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029125" name="Text Box 5"/>
              <p:cNvSpPr txBox="1">
                <a:spLocks noChangeArrowheads="1"/>
              </p:cNvSpPr>
              <p:nvPr/>
            </p:nvSpPr>
            <p:spPr bwMode="auto">
              <a:xfrm>
                <a:off x="8686800" y="2133600"/>
                <a:ext cx="1676400" cy="175432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𝑒</m:t>
                      </m:r>
                      <m:r>
                        <a:rPr lang="en-US" altLang="en-US" sz="1800" i="1" dirty="0" smtClean="0">
                          <a:latin typeface="Cambria Math" panose="02040503050406030204" pitchFamily="18" charset="0"/>
                        </a:rPr>
                        <m:t>(</m:t>
                      </m:r>
                      <m:r>
                        <a:rPr lang="en-US" altLang="en-US" sz="1800" i="1" dirty="0" smtClean="0">
                          <a:latin typeface="Cambria Math" panose="02040503050406030204" pitchFamily="18" charset="0"/>
                        </a:rPr>
                        <m:t>𝑇𝐿</m:t>
                      </m:r>
                      <m:r>
                        <a:rPr lang="en-US" altLang="en-US" sz="1800" i="1" dirty="0">
                          <a:latin typeface="Cambria Math" panose="02040503050406030204" pitchFamily="18" charset="0"/>
                        </a:rPr>
                        <m:t>) = 4/24</m:t>
                      </m:r>
                    </m:oMath>
                  </m:oMathPara>
                </a14:m>
                <a:endParaRPr lang="en-US" altLang="en-US" sz="1800"/>
              </a:p>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𝑒</m:t>
                      </m:r>
                      <m:r>
                        <a:rPr lang="en-US" altLang="en-US" sz="1800" i="1" dirty="0" smtClean="0">
                          <a:latin typeface="Cambria Math" panose="02040503050406030204" pitchFamily="18" charset="0"/>
                        </a:rPr>
                        <m:t>(</m:t>
                      </m:r>
                      <m:r>
                        <a:rPr lang="en-US" altLang="en-US" sz="1800" i="1" dirty="0" smtClean="0">
                          <a:latin typeface="Cambria Math" panose="02040503050406030204" pitchFamily="18" charset="0"/>
                        </a:rPr>
                        <m:t>𝑇𝑅</m:t>
                      </m:r>
                      <m:r>
                        <a:rPr lang="en-US" altLang="en-US" sz="1800" i="1" dirty="0">
                          <a:latin typeface="Cambria Math" panose="02040503050406030204" pitchFamily="18" charset="0"/>
                        </a:rPr>
                        <m:t>) = 6/24</m:t>
                      </m:r>
                    </m:oMath>
                  </m:oMathPara>
                </a14:m>
                <a:endParaRPr lang="en-US" altLang="en-US" sz="1800"/>
              </a:p>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sym typeface="Symbol" charset="2"/>
                        </a:rPr>
                        <m:t> = 1</m:t>
                      </m:r>
                    </m:oMath>
                  </m:oMathPara>
                </a14:m>
                <a:endParaRPr lang="en-US" altLang="en-US" sz="1800">
                  <a:sym typeface="Symbol" charset="2"/>
                </a:endParaRPr>
              </a:p>
            </p:txBody>
          </p:sp>
        </mc:Choice>
        <mc:Fallback xmlns="">
          <p:sp>
            <p:nvSpPr>
              <p:cNvPr id="1029125" name="Text Box 5"/>
              <p:cNvSpPr txBox="1">
                <a:spLocks noRot="1" noChangeAspect="1" noMove="1" noResize="1" noEditPoints="1" noAdjustHandles="1" noChangeArrowheads="1" noChangeShapeType="1" noTextEdit="1"/>
              </p:cNvSpPr>
              <p:nvPr/>
            </p:nvSpPr>
            <p:spPr bwMode="auto">
              <a:xfrm>
                <a:off x="8686800" y="2133600"/>
                <a:ext cx="1676400" cy="1754326"/>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9126" name="Text Box 6"/>
              <p:cNvSpPr txBox="1">
                <a:spLocks noChangeArrowheads="1"/>
              </p:cNvSpPr>
              <p:nvPr/>
            </p:nvSpPr>
            <p:spPr bwMode="auto">
              <a:xfrm>
                <a:off x="2667000" y="5328106"/>
                <a:ext cx="5257800" cy="120032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𝑒</m:t>
                      </m:r>
                      <m:r>
                        <a:rPr lang="en-US" altLang="en-US" sz="1800" i="1" baseline="-25000" dirty="0" err="1">
                          <a:latin typeface="Cambria Math" panose="02040503050406030204" pitchFamily="18" charset="0"/>
                        </a:rPr>
                        <m:t>𝑔𝑒𝑛</m:t>
                      </m:r>
                      <m:r>
                        <a:rPr lang="en-US" altLang="en-US" sz="1800" i="1" dirty="0">
                          <a:latin typeface="Cambria Math" panose="02040503050406030204" pitchFamily="18" charset="0"/>
                        </a:rPr>
                        <m:t>(</m:t>
                      </m:r>
                      <m:r>
                        <a:rPr lang="en-US" altLang="en-US" sz="1800" i="1" dirty="0">
                          <a:latin typeface="Cambria Math" panose="02040503050406030204" pitchFamily="18" charset="0"/>
                        </a:rPr>
                        <m:t>𝑇𝐿</m:t>
                      </m:r>
                      <m:r>
                        <a:rPr lang="en-US" altLang="en-US" sz="1800" i="1" dirty="0">
                          <a:latin typeface="Cambria Math" panose="02040503050406030204" pitchFamily="18" charset="0"/>
                        </a:rPr>
                        <m:t>) = 4/24 + 1∗7/24 = 11/24 = 0.458</m:t>
                      </m:r>
                    </m:oMath>
                  </m:oMathPara>
                </a14:m>
                <a:endParaRPr lang="en-US" altLang="en-US" sz="1800"/>
              </a:p>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𝑒</m:t>
                      </m:r>
                      <m:r>
                        <a:rPr lang="en-US" altLang="en-US" sz="1800" i="1" baseline="-25000" dirty="0" err="1">
                          <a:latin typeface="Cambria Math" panose="02040503050406030204" pitchFamily="18" charset="0"/>
                        </a:rPr>
                        <m:t>𝑔𝑒𝑛</m:t>
                      </m:r>
                      <m:r>
                        <a:rPr lang="en-US" altLang="en-US" sz="1800" i="1" dirty="0">
                          <a:latin typeface="Cambria Math" panose="02040503050406030204" pitchFamily="18" charset="0"/>
                        </a:rPr>
                        <m:t>(</m:t>
                      </m:r>
                      <m:r>
                        <a:rPr lang="en-US" altLang="en-US" sz="1800" i="1" dirty="0">
                          <a:latin typeface="Cambria Math" panose="02040503050406030204" pitchFamily="18" charset="0"/>
                        </a:rPr>
                        <m:t>𝑇𝑅</m:t>
                      </m:r>
                      <m:r>
                        <a:rPr lang="en-US" altLang="en-US" sz="1800" i="1" dirty="0">
                          <a:latin typeface="Cambria Math" panose="02040503050406030204" pitchFamily="18" charset="0"/>
                        </a:rPr>
                        <m:t>) = 6/24 + 1∗4/24 = 10/24 = 0.417</m:t>
                      </m:r>
                    </m:oMath>
                  </m:oMathPara>
                </a14:m>
                <a:endParaRPr lang="en-US" altLang="en-US" sz="1800"/>
              </a:p>
            </p:txBody>
          </p:sp>
        </mc:Choice>
        <mc:Fallback xmlns="">
          <p:sp>
            <p:nvSpPr>
              <p:cNvPr id="1029126" name="Text Box 6"/>
              <p:cNvSpPr txBox="1">
                <a:spLocks noRot="1" noChangeAspect="1" noMove="1" noResize="1" noEditPoints="1" noAdjustHandles="1" noChangeArrowheads="1" noChangeShapeType="1" noTextEdit="1"/>
              </p:cNvSpPr>
              <p:nvPr/>
            </p:nvSpPr>
            <p:spPr bwMode="auto">
              <a:xfrm>
                <a:off x="2667000" y="5328106"/>
                <a:ext cx="5257800" cy="1200329"/>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620145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91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9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5" grpId="0"/>
      <p:bldP spid="10291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F345B5-B702-4C1C-9E46-22F8C98EAC0D}"/>
              </a:ext>
            </a:extLst>
          </p:cNvPr>
          <p:cNvSpPr>
            <a:spLocks noGrp="1"/>
          </p:cNvSpPr>
          <p:nvPr>
            <p:ph type="title"/>
          </p:nvPr>
        </p:nvSpPr>
        <p:spPr/>
        <p:txBody>
          <a:bodyPr/>
          <a:lstStyle/>
          <a:p>
            <a:r>
              <a:rPr lang="en-US"/>
              <a:t>One-dimensional linear regression</a:t>
            </a:r>
          </a:p>
        </p:txBody>
      </p:sp>
      <p:pic>
        <p:nvPicPr>
          <p:cNvPr id="7" name="Content Placeholder 6" descr="A close up of many different colors&#10;&#10;Description automatically generated">
            <a:extLst>
              <a:ext uri="{FF2B5EF4-FFF2-40B4-BE49-F238E27FC236}">
                <a16:creationId xmlns:a16="http://schemas.microsoft.com/office/drawing/2014/main" id="{1DEE5F7A-6E9A-491C-8D5B-BD69BADDD9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5600" y="1676400"/>
            <a:ext cx="5334000" cy="2667000"/>
          </a:xfr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A2D8067-6C91-42A4-A8CD-8BBC4E9A0CF6}"/>
                  </a:ext>
                </a:extLst>
              </p:cNvPr>
              <p:cNvSpPr txBox="1"/>
              <p:nvPr/>
            </p:nvSpPr>
            <p:spPr>
              <a:xfrm>
                <a:off x="411481" y="1828800"/>
                <a:ext cx="6294119" cy="4281237"/>
              </a:xfrm>
              <a:prstGeom prst="rect">
                <a:avLst/>
              </a:prstGeom>
              <a:noFill/>
            </p:spPr>
            <p:txBody>
              <a:bodyPr wrap="square" rtlCol="0">
                <a:spAutoFit/>
              </a:bodyPr>
              <a:lstStyle/>
              <a:p>
                <a:r>
                  <a:rPr lang="en-US" sz="2800"/>
                  <a:t>In the simplest case we have a single variable and the function is of the form:</a:t>
                </a:r>
              </a:p>
              <a:p>
                <a:r>
                  <a:rPr lang="en-US" sz="2800" b="0"/>
                  <a:t>	</a:t>
                </a:r>
                <a14:m>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oMath>
                </a14:m>
                <a:r>
                  <a:rPr lang="en-US" sz="2800"/>
                  <a:t> </a:t>
                </a:r>
              </a:p>
              <a:p>
                <a:endParaRPr lang="en-US" sz="2800"/>
              </a:p>
              <a:p>
                <a:r>
                  <a:rPr lang="en-US" sz="2800"/>
                  <a:t>Minimizing the error gives:</a:t>
                </a:r>
              </a:p>
              <a:p>
                <a:r>
                  <a:rPr lang="en-US" sz="280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𝑦</m:t>
                        </m:r>
                      </m:e>
                    </m:acc>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𝑥</m:t>
                        </m:r>
                      </m:e>
                    </m:acc>
                  </m:oMath>
                </a14:m>
                <a:endParaRPr lang="en-US" sz="2800" b="0"/>
              </a:p>
              <a:p>
                <a:r>
                  <a:rPr lang="en-US" sz="280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𝑖</m:t>
                            </m:r>
                          </m:sub>
                          <m:sup/>
                          <m:e>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𝑥</m:t>
                                </m:r>
                              </m:e>
                            </m:acc>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𝑦</m:t>
                                </m:r>
                              </m:e>
                            </m:acc>
                            <m:r>
                              <a:rPr lang="en-US" sz="2800" b="0" i="1" smtClean="0">
                                <a:latin typeface="Cambria Math" panose="02040503050406030204" pitchFamily="18" charset="0"/>
                              </a:rPr>
                              <m:t>)</m:t>
                            </m:r>
                          </m:e>
                        </m:nary>
                      </m:num>
                      <m:den>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𝑖</m:t>
                            </m:r>
                          </m:sub>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𝑥</m:t>
                                        </m:r>
                                      </m:e>
                                    </m:acc>
                                  </m:e>
                                </m:d>
                              </m:e>
                              <m:sup>
                                <m:r>
                                  <a:rPr lang="en-US" sz="2800" b="0" i="1" smtClean="0">
                                    <a:latin typeface="Cambria Math" panose="02040503050406030204" pitchFamily="18" charset="0"/>
                                  </a:rPr>
                                  <m:t>2</m:t>
                                </m:r>
                              </m:sup>
                            </m:sSup>
                          </m:e>
                        </m:nary>
                      </m:den>
                    </m:f>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𝑟</m:t>
                        </m:r>
                      </m:e>
                      <m:sub>
                        <m:r>
                          <a:rPr lang="en-US" sz="2800" b="0" i="1" smtClean="0">
                            <a:latin typeface="Cambria Math" panose="02040503050406030204" pitchFamily="18" charset="0"/>
                          </a:rPr>
                          <m:t>𝑥𝑦</m:t>
                        </m:r>
                      </m:sub>
                    </m:sSub>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a:rPr lang="en-US" sz="2800" b="0" i="1" smtClean="0">
                                <a:latin typeface="Cambria Math" panose="02040503050406030204" pitchFamily="18" charset="0"/>
                              </a:rPr>
                              <m:t>𝑦</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a:rPr lang="en-US" sz="2800" b="0" i="1" smtClean="0">
                                <a:latin typeface="Cambria Math" panose="02040503050406030204" pitchFamily="18" charset="0"/>
                              </a:rPr>
                              <m:t>𝑥</m:t>
                            </m:r>
                          </m:sub>
                        </m:sSub>
                      </m:den>
                    </m:f>
                  </m:oMath>
                </a14:m>
                <a:endParaRPr lang="en-US" sz="2800"/>
              </a:p>
              <a:p>
                <a:endParaRPr lang="en-US" sz="2800"/>
              </a:p>
            </p:txBody>
          </p:sp>
        </mc:Choice>
        <mc:Fallback xmlns="">
          <p:sp>
            <p:nvSpPr>
              <p:cNvPr id="8" name="TextBox 7">
                <a:extLst>
                  <a:ext uri="{FF2B5EF4-FFF2-40B4-BE49-F238E27FC236}">
                    <a16:creationId xmlns:a16="http://schemas.microsoft.com/office/drawing/2014/main" id="{2A2D8067-6C91-42A4-A8CD-8BBC4E9A0CF6}"/>
                  </a:ext>
                </a:extLst>
              </p:cNvPr>
              <p:cNvSpPr txBox="1">
                <a:spLocks noRot="1" noChangeAspect="1" noMove="1" noResize="1" noEditPoints="1" noAdjustHandles="1" noChangeArrowheads="1" noChangeShapeType="1" noTextEdit="1"/>
              </p:cNvSpPr>
              <p:nvPr/>
            </p:nvSpPr>
            <p:spPr>
              <a:xfrm>
                <a:off x="411481" y="1828800"/>
                <a:ext cx="6294119" cy="4281237"/>
              </a:xfrm>
              <a:prstGeom prst="rect">
                <a:avLst/>
              </a:prstGeom>
              <a:blipFill>
                <a:blip r:embed="rId3"/>
                <a:stretch>
                  <a:fillRect l="-2035" t="-1425" r="-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D640452-05F0-4F6A-B2DF-FEB4CF26D136}"/>
                  </a:ext>
                </a:extLst>
              </p:cNvPr>
              <p:cNvSpPr txBox="1"/>
              <p:nvPr/>
            </p:nvSpPr>
            <p:spPr>
              <a:xfrm>
                <a:off x="7010400" y="4436647"/>
                <a:ext cx="4419600" cy="1887953"/>
              </a:xfrm>
              <a:prstGeom prst="rect">
                <a:avLst/>
              </a:prstGeom>
              <a:noFill/>
            </p:spPr>
            <p:txBody>
              <a:bodyPr wrap="square" rtlCol="0">
                <a:spAutoFit/>
              </a:bodyPr>
              <a:lstStyle/>
              <a:p>
                <a14:m>
                  <m:oMath xmlns:m="http://schemas.openxmlformats.org/officeDocument/2006/math">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𝑥</m:t>
                        </m:r>
                      </m:e>
                    </m:acc>
                  </m:oMath>
                </a14:m>
                <a:r>
                  <a:rPr lang="en-US" sz="2800" b="0">
                    <a:latin typeface="Cambria Math" panose="02040503050406030204" pitchFamily="18" charset="0"/>
                  </a:rPr>
                  <a:t>: </a:t>
                </a:r>
                <a:r>
                  <a:rPr lang="en-US" sz="2800"/>
                  <a:t>mean value of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oMath>
                </a14:m>
                <a:r>
                  <a:rPr lang="en-US" sz="2800" b="0" i="1">
                    <a:latin typeface="Cambria Math" panose="02040503050406030204" pitchFamily="18" charset="0"/>
                  </a:rPr>
                  <a:t>’</a:t>
                </a:r>
                <a:r>
                  <a:rPr lang="en-US" sz="2800"/>
                  <a:t>s</a:t>
                </a:r>
              </a:p>
              <a:p>
                <a14:m>
                  <m:oMath xmlns:m="http://schemas.openxmlformats.org/officeDocument/2006/math">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𝑦</m:t>
                        </m:r>
                      </m:e>
                    </m:acc>
                  </m:oMath>
                </a14:m>
                <a:r>
                  <a:rPr lang="en-US" sz="2800">
                    <a:latin typeface="Cambria Math" panose="02040503050406030204" pitchFamily="18" charset="0"/>
                  </a:rPr>
                  <a:t>: </a:t>
                </a:r>
                <a:r>
                  <a:rPr lang="en-US" sz="2800"/>
                  <a:t>mean value of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𝑦</m:t>
                        </m:r>
                      </m:e>
                      <m:sub>
                        <m:r>
                          <a:rPr lang="en-US" sz="2800" i="1">
                            <a:latin typeface="Cambria Math" panose="02040503050406030204" pitchFamily="18" charset="0"/>
                          </a:rPr>
                          <m:t>𝑖</m:t>
                        </m:r>
                      </m:sub>
                    </m:sSub>
                  </m:oMath>
                </a14:m>
                <a:r>
                  <a:rPr lang="en-US" sz="2800" i="1">
                    <a:latin typeface="Cambria Math" panose="02040503050406030204" pitchFamily="18" charset="0"/>
                  </a:rPr>
                  <a:t>’</a:t>
                </a:r>
                <a:r>
                  <a:rPr lang="en-US" sz="2800"/>
                  <a:t>s</a:t>
                </a:r>
                <a:endParaRPr lang="en-US" sz="2800" b="0" i="1">
                  <a:latin typeface="Cambria Math" panose="02040503050406030204" pitchFamily="18" charset="0"/>
                </a:endParaRP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𝑟</m:t>
                        </m:r>
                      </m:e>
                      <m:sub>
                        <m:r>
                          <a:rPr lang="en-US" sz="2800" b="0" i="1" smtClean="0">
                            <a:latin typeface="Cambria Math" panose="02040503050406030204" pitchFamily="18" charset="0"/>
                          </a:rPr>
                          <m:t>𝑥𝑦</m:t>
                        </m:r>
                      </m:sub>
                    </m:sSub>
                  </m:oMath>
                </a14:m>
                <a:r>
                  <a:rPr lang="en-US" sz="2800"/>
                  <a:t>: correlation coefficient between</a:t>
                </a:r>
                <a:r>
                  <a:rPr lang="el-GR" sz="2800"/>
                  <a:t> </a:t>
                </a:r>
                <a14:m>
                  <m:oMath xmlns:m="http://schemas.openxmlformats.org/officeDocument/2006/math">
                    <m:r>
                      <a:rPr lang="en-US" sz="2800" b="1" i="1" smtClean="0">
                        <a:latin typeface="Cambria Math" panose="02040503050406030204" pitchFamily="18" charset="0"/>
                      </a:rPr>
                      <m:t>𝒙</m:t>
                    </m:r>
                    <m:r>
                      <a:rPr lang="en-US" sz="2800" b="1" i="1" smtClean="0">
                        <a:latin typeface="Cambria Math" panose="02040503050406030204" pitchFamily="18" charset="0"/>
                      </a:rPr>
                      <m:t>,</m:t>
                    </m:r>
                    <m:r>
                      <a:rPr lang="en-US" sz="2800" b="1" i="1" smtClean="0">
                        <a:latin typeface="Cambria Math" panose="02040503050406030204" pitchFamily="18" charset="0"/>
                      </a:rPr>
                      <m:t>𝒚</m:t>
                    </m:r>
                  </m:oMath>
                </a14:m>
                <a:endParaRPr lang="en-US" sz="2800" b="1"/>
              </a:p>
            </p:txBody>
          </p:sp>
        </mc:Choice>
        <mc:Fallback xmlns="">
          <p:sp>
            <p:nvSpPr>
              <p:cNvPr id="9" name="TextBox 8">
                <a:extLst>
                  <a:ext uri="{FF2B5EF4-FFF2-40B4-BE49-F238E27FC236}">
                    <a16:creationId xmlns:a16="http://schemas.microsoft.com/office/drawing/2014/main" id="{7D640452-05F0-4F6A-B2DF-FEB4CF26D136}"/>
                  </a:ext>
                </a:extLst>
              </p:cNvPr>
              <p:cNvSpPr txBox="1">
                <a:spLocks noRot="1" noChangeAspect="1" noMove="1" noResize="1" noEditPoints="1" noAdjustHandles="1" noChangeArrowheads="1" noChangeShapeType="1" noTextEdit="1"/>
              </p:cNvSpPr>
              <p:nvPr/>
            </p:nvSpPr>
            <p:spPr>
              <a:xfrm>
                <a:off x="7010400" y="4436647"/>
                <a:ext cx="4419600" cy="1887953"/>
              </a:xfrm>
              <a:prstGeom prst="rect">
                <a:avLst/>
              </a:prstGeom>
              <a:blipFill>
                <a:blip r:embed="rId4"/>
                <a:stretch>
                  <a:fillRect l="-2759" t="-3548" b="-5806"/>
                </a:stretch>
              </a:blipFill>
            </p:spPr>
            <p:txBody>
              <a:bodyPr/>
              <a:lstStyle/>
              <a:p>
                <a:r>
                  <a:rPr lang="en-US">
                    <a:noFill/>
                  </a:rPr>
                  <a:t> </a:t>
                </a:r>
              </a:p>
            </p:txBody>
          </p:sp>
        </mc:Fallback>
      </mc:AlternateContent>
    </p:spTree>
    <p:extLst>
      <p:ext uri="{BB962C8B-B14F-4D97-AF65-F5344CB8AC3E}">
        <p14:creationId xmlns:p14="http://schemas.microsoft.com/office/powerpoint/2010/main" val="41040149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ChangeArrowheads="1"/>
          </p:cNvSpPr>
          <p:nvPr>
            <p:ph type="title"/>
          </p:nvPr>
        </p:nvSpPr>
        <p:spPr/>
        <p:txBody>
          <a:bodyPr/>
          <a:lstStyle/>
          <a:p>
            <a:r>
              <a:rPr lang="en-US"/>
              <a:t>Minimum Description Length (MDL)</a:t>
            </a:r>
          </a:p>
        </p:txBody>
      </p:sp>
      <p:sp>
        <p:nvSpPr>
          <p:cNvPr id="945155" name="Rectangle 3"/>
          <p:cNvSpPr>
            <a:spLocks noGrp="1" noChangeArrowheads="1"/>
          </p:cNvSpPr>
          <p:nvPr>
            <p:ph idx="1"/>
          </p:nvPr>
        </p:nvSpPr>
        <p:spPr>
          <a:xfrm>
            <a:off x="533400" y="4171950"/>
            <a:ext cx="10668000" cy="2533650"/>
          </a:xfrm>
        </p:spPr>
        <p:txBody>
          <a:bodyPr>
            <a:normAutofit fontScale="92500" lnSpcReduction="10000"/>
          </a:bodyPr>
          <a:lstStyle/>
          <a:p>
            <a:pPr marL="342900" indent="-342900">
              <a:lnSpc>
                <a:spcPct val="90000"/>
              </a:lnSpc>
            </a:pPr>
            <a:r>
              <a:rPr lang="en-US" sz="2400">
                <a:solidFill>
                  <a:srgbClr val="FF0000"/>
                </a:solidFill>
              </a:rPr>
              <a:t>Cost(</a:t>
            </a:r>
            <a:r>
              <a:rPr lang="en-US" sz="2400" err="1">
                <a:solidFill>
                  <a:srgbClr val="FF0000"/>
                </a:solidFill>
              </a:rPr>
              <a:t>Model,Data</a:t>
            </a:r>
            <a:r>
              <a:rPr lang="en-US" sz="2400">
                <a:solidFill>
                  <a:srgbClr val="FF0000"/>
                </a:solidFill>
              </a:rPr>
              <a:t>) = Cost(Model) + Cost(</a:t>
            </a:r>
            <a:r>
              <a:rPr lang="en-US" sz="2400" err="1">
                <a:solidFill>
                  <a:srgbClr val="FF0000"/>
                </a:solidFill>
              </a:rPr>
              <a:t>Data|Model</a:t>
            </a:r>
            <a:r>
              <a:rPr lang="en-US" sz="2400">
                <a:solidFill>
                  <a:srgbClr val="FF0000"/>
                </a:solidFill>
              </a:rPr>
              <a:t>)</a:t>
            </a:r>
          </a:p>
          <a:p>
            <a:pPr marL="742950" lvl="1" indent="-285750">
              <a:lnSpc>
                <a:spcPct val="90000"/>
              </a:lnSpc>
            </a:pPr>
            <a:r>
              <a:rPr lang="en-US" altLang="en-US"/>
              <a:t>Cost is the number of bits needed for encoding.</a:t>
            </a:r>
            <a:endParaRPr lang="en-US"/>
          </a:p>
          <a:p>
            <a:pPr marL="742950" lvl="1" indent="-285750">
              <a:lnSpc>
                <a:spcPct val="90000"/>
              </a:lnSpc>
            </a:pPr>
            <a:r>
              <a:rPr lang="en-US"/>
              <a:t>Search for the least costly model.</a:t>
            </a:r>
          </a:p>
          <a:p>
            <a:pPr marL="342900" indent="-342900">
              <a:lnSpc>
                <a:spcPct val="90000"/>
              </a:lnSpc>
            </a:pPr>
            <a:endParaRPr lang="en-US" sz="2400"/>
          </a:p>
          <a:p>
            <a:pPr marL="342900" indent="-342900">
              <a:lnSpc>
                <a:spcPct val="90000"/>
              </a:lnSpc>
            </a:pPr>
            <a:r>
              <a:rPr lang="en-US" sz="2400">
                <a:solidFill>
                  <a:schemeClr val="accent6">
                    <a:lumMod val="75000"/>
                  </a:schemeClr>
                </a:solidFill>
              </a:rPr>
              <a:t>Cost(Model) </a:t>
            </a:r>
            <a:r>
              <a:rPr lang="en-US" sz="2400"/>
              <a:t>encodes the </a:t>
            </a:r>
            <a:r>
              <a:rPr lang="en-US" sz="2400">
                <a:solidFill>
                  <a:srgbClr val="0070C0"/>
                </a:solidFill>
              </a:rPr>
              <a:t>decision tree</a:t>
            </a:r>
          </a:p>
          <a:p>
            <a:pPr marL="617220" lvl="1" indent="-342900">
              <a:lnSpc>
                <a:spcPct val="90000"/>
              </a:lnSpc>
            </a:pPr>
            <a:r>
              <a:rPr lang="en-US" sz="2000"/>
              <a:t>node encoding (number of children) plus splitting condition encoding.</a:t>
            </a:r>
          </a:p>
          <a:p>
            <a:pPr marL="342900" indent="-342900">
              <a:lnSpc>
                <a:spcPct val="90000"/>
              </a:lnSpc>
            </a:pPr>
            <a:r>
              <a:rPr lang="en-US" sz="2400">
                <a:solidFill>
                  <a:schemeClr val="accent6">
                    <a:lumMod val="75000"/>
                  </a:schemeClr>
                </a:solidFill>
              </a:rPr>
              <a:t>Cost(</a:t>
            </a:r>
            <a:r>
              <a:rPr lang="en-US" sz="2400" err="1">
                <a:solidFill>
                  <a:schemeClr val="accent6">
                    <a:lumMod val="75000"/>
                  </a:schemeClr>
                </a:solidFill>
              </a:rPr>
              <a:t>Data|Model</a:t>
            </a:r>
            <a:r>
              <a:rPr lang="en-US" sz="2400">
                <a:solidFill>
                  <a:schemeClr val="accent6">
                    <a:lumMod val="75000"/>
                  </a:schemeClr>
                </a:solidFill>
              </a:rPr>
              <a:t>)</a:t>
            </a:r>
            <a:r>
              <a:rPr lang="en-US" sz="2400"/>
              <a:t> encodes the </a:t>
            </a:r>
            <a:r>
              <a:rPr lang="en-US" sz="2400">
                <a:solidFill>
                  <a:srgbClr val="0070C0"/>
                </a:solidFill>
              </a:rPr>
              <a:t>misclassification errors</a:t>
            </a:r>
            <a:r>
              <a:rPr lang="en-US" sz="2400"/>
              <a:t>.</a:t>
            </a:r>
          </a:p>
        </p:txBody>
      </p:sp>
      <p:graphicFrame>
        <p:nvGraphicFramePr>
          <p:cNvPr id="945156" name="Object 4"/>
          <p:cNvGraphicFramePr>
            <a:graphicFrameLocks noChangeAspect="1"/>
          </p:cNvGraphicFramePr>
          <p:nvPr/>
        </p:nvGraphicFramePr>
        <p:xfrm>
          <a:off x="3733801" y="1600200"/>
          <a:ext cx="4392613" cy="2406650"/>
        </p:xfrm>
        <a:graphic>
          <a:graphicData uri="http://schemas.openxmlformats.org/presentationml/2006/ole">
            <mc:AlternateContent xmlns:mc="http://schemas.openxmlformats.org/markup-compatibility/2006">
              <mc:Choice xmlns:v="urn:schemas-microsoft-com:vml" Requires="v">
                <p:oleObj name="VISIO" r:id="rId2" imgW="6346800" imgH="3477960" progId="Visio.Drawing.6">
                  <p:embed/>
                </p:oleObj>
              </mc:Choice>
              <mc:Fallback>
                <p:oleObj name="VISIO" r:id="rId2" imgW="6346800" imgH="3477960" progId="Visio.Drawing.6">
                  <p:embed/>
                  <p:pic>
                    <p:nvPicPr>
                      <p:cNvPr id="94515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1600200"/>
                        <a:ext cx="4392613"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5157" name="Object 5"/>
          <p:cNvGraphicFramePr>
            <a:graphicFrameLocks noChangeAspect="1"/>
          </p:cNvGraphicFramePr>
          <p:nvPr/>
        </p:nvGraphicFramePr>
        <p:xfrm>
          <a:off x="2209800" y="1676400"/>
          <a:ext cx="1131888" cy="2133600"/>
        </p:xfrm>
        <a:graphic>
          <a:graphicData uri="http://schemas.openxmlformats.org/presentationml/2006/ole">
            <mc:AlternateContent xmlns:mc="http://schemas.openxmlformats.org/markup-compatibility/2006">
              <mc:Choice xmlns:v="urn:schemas-microsoft-com:vml" Requires="v">
                <p:oleObj name="Worksheet" r:id="rId4" imgW="1229106" imgH="2314854" progId="Excel.Sheet.8">
                  <p:embed/>
                </p:oleObj>
              </mc:Choice>
              <mc:Fallback>
                <p:oleObj name="Worksheet" r:id="rId4" imgW="1229106" imgH="2314854" progId="Excel.Sheet.8">
                  <p:embed/>
                  <p:pic>
                    <p:nvPicPr>
                      <p:cNvPr id="94515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676400"/>
                        <a:ext cx="11318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5158" name="Object 6"/>
          <p:cNvGraphicFramePr>
            <a:graphicFrameLocks noChangeAspect="1"/>
          </p:cNvGraphicFramePr>
          <p:nvPr/>
        </p:nvGraphicFramePr>
        <p:xfrm>
          <a:off x="8763000" y="1828800"/>
          <a:ext cx="1131888" cy="2133600"/>
        </p:xfrm>
        <a:graphic>
          <a:graphicData uri="http://schemas.openxmlformats.org/presentationml/2006/ole">
            <mc:AlternateContent xmlns:mc="http://schemas.openxmlformats.org/markup-compatibility/2006">
              <mc:Choice xmlns:v="urn:schemas-microsoft-com:vml" Requires="v">
                <p:oleObj name="Worksheet" r:id="rId6" imgW="1229106" imgH="2314854" progId="Excel.Sheet.8">
                  <p:embed/>
                </p:oleObj>
              </mc:Choice>
              <mc:Fallback>
                <p:oleObj name="Worksheet" r:id="rId6" imgW="1229106" imgH="2314854" progId="Excel.Sheet.8">
                  <p:embed/>
                  <p:pic>
                    <p:nvPicPr>
                      <p:cNvPr id="94515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3000" y="1828800"/>
                        <a:ext cx="11318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193544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zh-CN"/>
              <a:t>Example</a:t>
            </a:r>
          </a:p>
        </p:txBody>
      </p:sp>
      <p:sp>
        <p:nvSpPr>
          <p:cNvPr id="6148" name="Rectangle 3"/>
          <p:cNvSpPr>
            <a:spLocks noGrp="1" noChangeArrowheads="1"/>
          </p:cNvSpPr>
          <p:nvPr>
            <p:ph idx="1"/>
          </p:nvPr>
        </p:nvSpPr>
        <p:spPr>
          <a:xfrm>
            <a:off x="609600" y="1611086"/>
            <a:ext cx="9546771" cy="1208314"/>
          </a:xfrm>
        </p:spPr>
        <p:txBody>
          <a:bodyPr>
            <a:normAutofit fontScale="77500" lnSpcReduction="20000"/>
          </a:bodyPr>
          <a:lstStyle/>
          <a:p>
            <a:pPr eaLnBrk="1" hangingPunct="1"/>
            <a:r>
              <a:rPr lang="en-US" altLang="zh-CN">
                <a:solidFill>
                  <a:srgbClr val="FF0000"/>
                </a:solidFill>
              </a:rPr>
              <a:t>Regression</a:t>
            </a:r>
            <a:r>
              <a:rPr lang="en-US" altLang="zh-CN"/>
              <a:t>: find a </a:t>
            </a:r>
            <a:r>
              <a:rPr lang="en-US" altLang="zh-CN">
                <a:solidFill>
                  <a:srgbClr val="0070C0"/>
                </a:solidFill>
              </a:rPr>
              <a:t>polynomial</a:t>
            </a:r>
            <a:r>
              <a:rPr lang="en-US" altLang="zh-CN"/>
              <a:t> for describing a set of values</a:t>
            </a:r>
          </a:p>
          <a:p>
            <a:pPr lvl="1" eaLnBrk="1" hangingPunct="1"/>
            <a:r>
              <a:rPr lang="en-US" altLang="zh-CN">
                <a:solidFill>
                  <a:schemeClr val="accent6">
                    <a:lumMod val="75000"/>
                  </a:schemeClr>
                </a:solidFill>
              </a:rPr>
              <a:t>Model complexity </a:t>
            </a:r>
            <a:r>
              <a:rPr lang="en-US" altLang="zh-CN"/>
              <a:t>(model cost): polynomial coefficients</a:t>
            </a:r>
          </a:p>
          <a:p>
            <a:pPr lvl="1"/>
            <a:r>
              <a:rPr lang="en-US" altLang="zh-CN">
                <a:solidFill>
                  <a:srgbClr val="0070C0"/>
                </a:solidFill>
              </a:rPr>
              <a:t>Goodness of fit </a:t>
            </a:r>
            <a:r>
              <a:rPr lang="en-US" altLang="zh-CN"/>
              <a:t>(data cost): difference between real value and the polynomial value</a:t>
            </a:r>
          </a:p>
        </p:txBody>
      </p:sp>
      <p:sp>
        <p:nvSpPr>
          <p:cNvPr id="6" name="Slide Number Placeholder 5"/>
          <p:cNvSpPr>
            <a:spLocks noGrp="1"/>
          </p:cNvSpPr>
          <p:nvPr>
            <p:ph type="sldNum" sz="quarter" idx="12"/>
          </p:nvPr>
        </p:nvSpPr>
        <p:spPr/>
        <p:txBody>
          <a:bodyPr/>
          <a:lstStyle/>
          <a:p>
            <a:pPr>
              <a:defRPr/>
            </a:pPr>
            <a:fld id="{4AAC1801-07D2-4A22-823D-D59C128E862B}" type="slidenum">
              <a:rPr lang="en-US" altLang="zh-CN"/>
              <a:pPr>
                <a:defRPr/>
              </a:pPr>
              <a:t>81</a:t>
            </a:fld>
            <a:endParaRPr lang="en-US" altLang="zh-CN"/>
          </a:p>
        </p:txBody>
      </p:sp>
      <p:pic>
        <p:nvPicPr>
          <p:cNvPr id="614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2819401"/>
            <a:ext cx="8532813"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Text Box 9"/>
          <p:cNvSpPr txBox="1">
            <a:spLocks noChangeArrowheads="1"/>
          </p:cNvSpPr>
          <p:nvPr/>
        </p:nvSpPr>
        <p:spPr bwMode="auto">
          <a:xfrm>
            <a:off x="1524000" y="6491288"/>
            <a:ext cx="44633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a:latin typeface="Garamond" pitchFamily="18" charset="0"/>
              </a:rPr>
              <a:t>Source: </a:t>
            </a:r>
            <a:r>
              <a:rPr lang="en-US" altLang="zh-CN" err="1">
                <a:latin typeface="Garamond" pitchFamily="18" charset="0"/>
              </a:rPr>
              <a:t>Grunwald</a:t>
            </a:r>
            <a:r>
              <a:rPr lang="en-US" altLang="zh-CN">
                <a:latin typeface="Garamond" pitchFamily="18" charset="0"/>
              </a:rPr>
              <a:t> et al. (2005) </a:t>
            </a:r>
            <a:r>
              <a:rPr lang="en-US" altLang="zh-CN" i="1">
                <a:latin typeface="Garamond" pitchFamily="18" charset="0"/>
              </a:rPr>
              <a:t>Tutorial on MDL.</a:t>
            </a:r>
          </a:p>
        </p:txBody>
      </p:sp>
      <p:sp>
        <p:nvSpPr>
          <p:cNvPr id="2" name="TextBox 1"/>
          <p:cNvSpPr txBox="1"/>
          <p:nvPr/>
        </p:nvSpPr>
        <p:spPr>
          <a:xfrm>
            <a:off x="1981200" y="5329457"/>
            <a:ext cx="2300630" cy="646331"/>
          </a:xfrm>
          <a:prstGeom prst="rect">
            <a:avLst/>
          </a:prstGeom>
          <a:noFill/>
        </p:spPr>
        <p:txBody>
          <a:bodyPr wrap="none" rtlCol="0">
            <a:spAutoFit/>
          </a:bodyPr>
          <a:lstStyle/>
          <a:p>
            <a:r>
              <a:rPr lang="en-US"/>
              <a:t>Minimum model cost</a:t>
            </a:r>
          </a:p>
          <a:p>
            <a:r>
              <a:rPr lang="en-US"/>
              <a:t>High data cost</a:t>
            </a:r>
          </a:p>
        </p:txBody>
      </p:sp>
      <p:sp>
        <p:nvSpPr>
          <p:cNvPr id="8" name="TextBox 7"/>
          <p:cNvSpPr txBox="1"/>
          <p:nvPr/>
        </p:nvSpPr>
        <p:spPr>
          <a:xfrm>
            <a:off x="5201372" y="5292256"/>
            <a:ext cx="2121093" cy="646331"/>
          </a:xfrm>
          <a:prstGeom prst="rect">
            <a:avLst/>
          </a:prstGeom>
          <a:noFill/>
        </p:spPr>
        <p:txBody>
          <a:bodyPr wrap="none" rtlCol="0">
            <a:spAutoFit/>
          </a:bodyPr>
          <a:lstStyle/>
          <a:p>
            <a:r>
              <a:rPr lang="en-US"/>
              <a:t>High model cost</a:t>
            </a:r>
          </a:p>
          <a:p>
            <a:r>
              <a:rPr lang="en-US"/>
              <a:t>Minimum data cost</a:t>
            </a:r>
          </a:p>
        </p:txBody>
      </p:sp>
      <p:sp>
        <p:nvSpPr>
          <p:cNvPr id="9" name="TextBox 8"/>
          <p:cNvSpPr txBox="1"/>
          <p:nvPr/>
        </p:nvSpPr>
        <p:spPr>
          <a:xfrm>
            <a:off x="8153401" y="5292726"/>
            <a:ext cx="1787669" cy="646331"/>
          </a:xfrm>
          <a:prstGeom prst="rect">
            <a:avLst/>
          </a:prstGeom>
          <a:noFill/>
        </p:spPr>
        <p:txBody>
          <a:bodyPr wrap="none" rtlCol="0">
            <a:spAutoFit/>
          </a:bodyPr>
          <a:lstStyle/>
          <a:p>
            <a:r>
              <a:rPr lang="en-US"/>
              <a:t>Low model cost</a:t>
            </a:r>
          </a:p>
          <a:p>
            <a:r>
              <a:rPr lang="en-US"/>
              <a:t>Low data cost</a:t>
            </a:r>
          </a:p>
        </p:txBody>
      </p:sp>
      <p:sp>
        <p:nvSpPr>
          <p:cNvPr id="3" name="TextBox 2"/>
          <p:cNvSpPr txBox="1"/>
          <p:nvPr/>
        </p:nvSpPr>
        <p:spPr>
          <a:xfrm>
            <a:off x="4319019" y="6121956"/>
            <a:ext cx="3933513" cy="369332"/>
          </a:xfrm>
          <a:prstGeom prst="rect">
            <a:avLst/>
          </a:prstGeom>
          <a:solidFill>
            <a:srgbClr val="92D050"/>
          </a:solidFill>
        </p:spPr>
        <p:txBody>
          <a:bodyPr wrap="none" rtlCol="0">
            <a:spAutoFit/>
          </a:bodyPr>
          <a:lstStyle/>
          <a:p>
            <a:r>
              <a:rPr lang="en-US"/>
              <a:t>MDL avoids </a:t>
            </a:r>
            <a:r>
              <a:rPr lang="en-US" err="1">
                <a:solidFill>
                  <a:srgbClr val="FF0000"/>
                </a:solidFill>
              </a:rPr>
              <a:t>overfitting</a:t>
            </a:r>
            <a:r>
              <a:rPr lang="en-US">
                <a:solidFill>
                  <a:srgbClr val="FF0000"/>
                </a:solidFill>
              </a:rPr>
              <a:t> </a:t>
            </a:r>
            <a:r>
              <a:rPr lang="en-US"/>
              <a:t>automatically!</a:t>
            </a:r>
          </a:p>
        </p:txBody>
      </p:sp>
    </p:spTree>
    <p:extLst>
      <p:ext uri="{BB962C8B-B14F-4D97-AF65-F5344CB8AC3E}">
        <p14:creationId xmlns:p14="http://schemas.microsoft.com/office/powerpoint/2010/main" val="25045726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ChangeArrowheads="1"/>
          </p:cNvSpPr>
          <p:nvPr>
            <p:ph type="title"/>
          </p:nvPr>
        </p:nvSpPr>
        <p:spPr/>
        <p:txBody>
          <a:bodyPr/>
          <a:lstStyle/>
          <a:p>
            <a:r>
              <a:rPr lang="en-US"/>
              <a:t>Model selection for Decision Trees</a:t>
            </a:r>
          </a:p>
        </p:txBody>
      </p:sp>
      <p:sp>
        <p:nvSpPr>
          <p:cNvPr id="946179" name="Rectangle 3"/>
          <p:cNvSpPr>
            <a:spLocks noGrp="1" noChangeArrowheads="1"/>
          </p:cNvSpPr>
          <p:nvPr>
            <p:ph idx="1"/>
          </p:nvPr>
        </p:nvSpPr>
        <p:spPr>
          <a:xfrm>
            <a:off x="685800" y="1524000"/>
            <a:ext cx="11049000" cy="5181600"/>
          </a:xfrm>
        </p:spPr>
        <p:txBody>
          <a:bodyPr>
            <a:normAutofit/>
          </a:bodyPr>
          <a:lstStyle/>
          <a:p>
            <a:r>
              <a:rPr lang="en-US" sz="2400">
                <a:solidFill>
                  <a:srgbClr val="FF0000"/>
                </a:solidFill>
              </a:rPr>
              <a:t>Pre-Pruning (Early Stopping Rule)</a:t>
            </a:r>
          </a:p>
          <a:p>
            <a:pPr lvl="1"/>
            <a:r>
              <a:rPr lang="en-US"/>
              <a:t>Stop the algorithm before it becomes a fully-grown tree</a:t>
            </a:r>
          </a:p>
          <a:p>
            <a:pPr lvl="1"/>
            <a:endParaRPr lang="en-US"/>
          </a:p>
          <a:p>
            <a:pPr lvl="1"/>
            <a:r>
              <a:rPr lang="en-US"/>
              <a:t>Typical stopping conditions for a node:</a:t>
            </a:r>
          </a:p>
          <a:p>
            <a:pPr lvl="2"/>
            <a:r>
              <a:rPr lang="en-US"/>
              <a:t>Stop if all instances belong to the same class</a:t>
            </a:r>
          </a:p>
          <a:p>
            <a:pPr lvl="2"/>
            <a:r>
              <a:rPr lang="en-US"/>
              <a:t>Stop if all the attribute values are the same</a:t>
            </a:r>
            <a:endParaRPr lang="en-US" sz="2400"/>
          </a:p>
          <a:p>
            <a:pPr lvl="1"/>
            <a:r>
              <a:rPr lang="en-US"/>
              <a:t>More </a:t>
            </a:r>
            <a:r>
              <a:rPr lang="en-US">
                <a:solidFill>
                  <a:srgbClr val="0070C0"/>
                </a:solidFill>
              </a:rPr>
              <a:t>restrictive</a:t>
            </a:r>
            <a:r>
              <a:rPr lang="en-US"/>
              <a:t> conditions:</a:t>
            </a:r>
          </a:p>
          <a:p>
            <a:pPr lvl="2"/>
            <a:r>
              <a:rPr lang="en-US"/>
              <a:t>Stop if </a:t>
            </a:r>
            <a:r>
              <a:rPr lang="en-US">
                <a:solidFill>
                  <a:schemeClr val="accent6">
                    <a:lumMod val="75000"/>
                  </a:schemeClr>
                </a:solidFill>
              </a:rPr>
              <a:t>number of instances </a:t>
            </a:r>
            <a:r>
              <a:rPr lang="en-US"/>
              <a:t>is less than some user-specified threshold</a:t>
            </a:r>
          </a:p>
          <a:p>
            <a:pPr lvl="2"/>
            <a:r>
              <a:rPr lang="en-US"/>
              <a:t>Stop if class distribution of instance classes are </a:t>
            </a:r>
            <a:r>
              <a:rPr lang="en-US">
                <a:solidFill>
                  <a:srgbClr val="0070C0"/>
                </a:solidFill>
              </a:rPr>
              <a:t>independent </a:t>
            </a:r>
            <a:r>
              <a:rPr lang="en-US"/>
              <a:t>of the available features (e.g., using </a:t>
            </a:r>
            <a:r>
              <a:rPr lang="en-US">
                <a:sym typeface="Symbol" pitchFamily="18" charset="2"/>
              </a:rPr>
              <a:t></a:t>
            </a:r>
            <a:r>
              <a:rPr lang="en-US" baseline="30000">
                <a:sym typeface="Symbol" pitchFamily="18" charset="2"/>
              </a:rPr>
              <a:t> 2</a:t>
            </a:r>
            <a:r>
              <a:rPr lang="en-US">
                <a:sym typeface="Symbol" pitchFamily="18" charset="2"/>
              </a:rPr>
              <a:t> test)</a:t>
            </a:r>
            <a:endParaRPr lang="en-US" baseline="30000"/>
          </a:p>
          <a:p>
            <a:pPr lvl="2"/>
            <a:r>
              <a:rPr lang="en-US"/>
              <a:t>Stop if expanding the current node </a:t>
            </a:r>
            <a:r>
              <a:rPr lang="en-US">
                <a:solidFill>
                  <a:schemeClr val="accent6">
                    <a:lumMod val="75000"/>
                  </a:schemeClr>
                </a:solidFill>
              </a:rPr>
              <a:t>does not improve impurity </a:t>
            </a:r>
            <a:r>
              <a:rPr lang="en-US"/>
              <a:t>measures (e.g., </a:t>
            </a:r>
            <a:r>
              <a:rPr lang="en-US" err="1"/>
              <a:t>Gini</a:t>
            </a:r>
            <a:r>
              <a:rPr lang="en-US"/>
              <a:t> or information gain).</a:t>
            </a:r>
          </a:p>
        </p:txBody>
      </p:sp>
    </p:spTree>
    <p:extLst>
      <p:ext uri="{BB962C8B-B14F-4D97-AF65-F5344CB8AC3E}">
        <p14:creationId xmlns:p14="http://schemas.microsoft.com/office/powerpoint/2010/main" val="23326355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p:txBody>
          <a:bodyPr/>
          <a:lstStyle/>
          <a:p>
            <a:r>
              <a:rPr lang="en-US"/>
              <a:t>Model selection for Decision Trees</a:t>
            </a:r>
          </a:p>
        </p:txBody>
      </p:sp>
      <p:sp>
        <p:nvSpPr>
          <p:cNvPr id="947203" name="Rectangle 3"/>
          <p:cNvSpPr>
            <a:spLocks noGrp="1" noChangeArrowheads="1"/>
          </p:cNvSpPr>
          <p:nvPr>
            <p:ph idx="1"/>
          </p:nvPr>
        </p:nvSpPr>
        <p:spPr/>
        <p:txBody>
          <a:bodyPr/>
          <a:lstStyle/>
          <a:p>
            <a:r>
              <a:rPr lang="en-US">
                <a:solidFill>
                  <a:srgbClr val="FF0000"/>
                </a:solidFill>
              </a:rPr>
              <a:t>Post-pruning</a:t>
            </a:r>
          </a:p>
          <a:p>
            <a:pPr lvl="1"/>
            <a:r>
              <a:rPr lang="en-US"/>
              <a:t>Grow decision tree to its entirety</a:t>
            </a:r>
          </a:p>
          <a:p>
            <a:pPr lvl="1"/>
            <a:r>
              <a:rPr lang="en-US"/>
              <a:t>Trim the nodes of the decision tree in a </a:t>
            </a:r>
            <a:r>
              <a:rPr lang="en-US">
                <a:solidFill>
                  <a:srgbClr val="0070C0"/>
                </a:solidFill>
              </a:rPr>
              <a:t>bottom-up</a:t>
            </a:r>
            <a:r>
              <a:rPr lang="en-US"/>
              <a:t> fashion</a:t>
            </a:r>
          </a:p>
          <a:p>
            <a:pPr lvl="1"/>
            <a:r>
              <a:rPr lang="en-US"/>
              <a:t>If generalization error improves after trimming, replace sub-tree by a leaf node (</a:t>
            </a:r>
            <a:r>
              <a:rPr lang="en-US">
                <a:solidFill>
                  <a:srgbClr val="0070C0"/>
                </a:solidFill>
              </a:rPr>
              <a:t>subtree pruning</a:t>
            </a:r>
            <a:r>
              <a:rPr lang="en-US"/>
              <a:t>) or by the most probable subtree (</a:t>
            </a:r>
            <a:r>
              <a:rPr lang="en-US">
                <a:solidFill>
                  <a:srgbClr val="0070C0"/>
                </a:solidFill>
              </a:rPr>
              <a:t>subtree raising</a:t>
            </a:r>
            <a:r>
              <a:rPr lang="en-US"/>
              <a:t>).</a:t>
            </a:r>
          </a:p>
          <a:p>
            <a:pPr lvl="1"/>
            <a:r>
              <a:rPr lang="en-US"/>
              <a:t>Class label of leaf node is determined from majority class of instances in the sub-tree</a:t>
            </a:r>
          </a:p>
          <a:p>
            <a:pPr lvl="1"/>
            <a:endParaRPr lang="en-US"/>
          </a:p>
          <a:p>
            <a:pPr lvl="1"/>
            <a:r>
              <a:rPr lang="en-US"/>
              <a:t>Can use </a:t>
            </a:r>
            <a:r>
              <a:rPr lang="en-US">
                <a:solidFill>
                  <a:schemeClr val="accent6">
                    <a:lumMod val="75000"/>
                  </a:schemeClr>
                </a:solidFill>
              </a:rPr>
              <a:t>MDL</a:t>
            </a:r>
            <a:r>
              <a:rPr lang="en-US"/>
              <a:t> for post-pruning</a:t>
            </a:r>
          </a:p>
          <a:p>
            <a:pPr lvl="2"/>
            <a:r>
              <a:rPr lang="en-US"/>
              <a:t>NP hard problem</a:t>
            </a:r>
          </a:p>
        </p:txBody>
      </p:sp>
    </p:spTree>
    <p:extLst>
      <p:ext uri="{BB962C8B-B14F-4D97-AF65-F5344CB8AC3E}">
        <p14:creationId xmlns:p14="http://schemas.microsoft.com/office/powerpoint/2010/main" val="239683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altLang="en-US"/>
              <a:t>Example of Post-Pruning</a:t>
            </a:r>
          </a:p>
        </p:txBody>
      </p:sp>
      <p:graphicFrame>
        <p:nvGraphicFramePr>
          <p:cNvPr id="31746" name="Object 3"/>
          <p:cNvGraphicFramePr>
            <a:graphicFrameLocks noChangeAspect="1"/>
          </p:cNvGraphicFramePr>
          <p:nvPr/>
        </p:nvGraphicFramePr>
        <p:xfrm>
          <a:off x="1905001" y="3017839"/>
          <a:ext cx="4689475" cy="2390775"/>
        </p:xfrm>
        <a:graphic>
          <a:graphicData uri="http://schemas.openxmlformats.org/presentationml/2006/ole">
            <mc:AlternateContent xmlns:mc="http://schemas.openxmlformats.org/markup-compatibility/2006">
              <mc:Choice xmlns:v="urn:schemas-microsoft-com:vml" Requires="v">
                <p:oleObj name="VISIO" r:id="rId2" imgW="4689544" imgH="2395148" progId="Visio.Drawing.6">
                  <p:embed/>
                </p:oleObj>
              </mc:Choice>
              <mc:Fallback>
                <p:oleObj name="VISIO" r:id="rId2" imgW="4689544" imgH="2395148" progId="Visio.Drawing.6">
                  <p:embed/>
                  <p:pic>
                    <p:nvPicPr>
                      <p:cNvPr id="31746"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3017839"/>
                        <a:ext cx="468947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47204" name="Group 4"/>
          <p:cNvGraphicFramePr>
            <a:graphicFrameLocks noGrp="1"/>
          </p:cNvGraphicFramePr>
          <p:nvPr/>
        </p:nvGraphicFramePr>
        <p:xfrm>
          <a:off x="1295400" y="1905000"/>
          <a:ext cx="1905000" cy="1219200"/>
        </p:xfrm>
        <a:graphic>
          <a:graphicData uri="http://schemas.openxmlformats.org/drawingml/2006/table">
            <a:tbl>
              <a:tblPr/>
              <a:tblGrid>
                <a:gridCol w="14478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4572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Class = 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Class =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gridSpan="2">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Error = 10/30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31760" name="Text Box 17"/>
          <p:cNvSpPr txBox="1">
            <a:spLocks noChangeArrowheads="1"/>
          </p:cNvSpPr>
          <p:nvPr/>
        </p:nvSpPr>
        <p:spPr bwMode="auto">
          <a:xfrm>
            <a:off x="5981910" y="1586678"/>
            <a:ext cx="6172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0"/>
              </a:spcAft>
              <a:buClrTx/>
              <a:buSzTx/>
              <a:buFontTx/>
              <a:buNone/>
            </a:pPr>
            <a:r>
              <a:rPr lang="en-US" altLang="en-US" sz="1800">
                <a:solidFill>
                  <a:schemeClr val="tx2"/>
                </a:solidFill>
              </a:rPr>
              <a:t>Optimistic</a:t>
            </a:r>
            <a:r>
              <a:rPr lang="en-US" altLang="en-US" sz="1800">
                <a:solidFill>
                  <a:srgbClr val="EF8511"/>
                </a:solidFill>
              </a:rPr>
              <a:t> </a:t>
            </a:r>
            <a:r>
              <a:rPr lang="en-US" altLang="en-US" sz="1800"/>
              <a:t>(Training) Error (Before splitting) = 10/30</a:t>
            </a:r>
          </a:p>
          <a:p>
            <a:pPr>
              <a:spcBef>
                <a:spcPct val="50000"/>
              </a:spcBef>
              <a:spcAft>
                <a:spcPct val="0"/>
              </a:spcAft>
              <a:buClrTx/>
              <a:buSzTx/>
              <a:buFontTx/>
              <a:buNone/>
            </a:pPr>
            <a:r>
              <a:rPr lang="en-US" altLang="en-US" sz="1800">
                <a:solidFill>
                  <a:srgbClr val="C00000"/>
                </a:solidFill>
              </a:rPr>
              <a:t>Pessimistic</a:t>
            </a:r>
            <a:r>
              <a:rPr lang="en-US" altLang="en-US" sz="1800"/>
              <a:t> Error = (10 + 0.5)/30 = 10.5/30</a:t>
            </a:r>
          </a:p>
          <a:p>
            <a:pPr>
              <a:spcBef>
                <a:spcPct val="50000"/>
              </a:spcBef>
              <a:spcAft>
                <a:spcPct val="0"/>
              </a:spcAft>
              <a:buClrTx/>
              <a:buSzTx/>
              <a:buFontTx/>
              <a:buNone/>
            </a:pPr>
            <a:endParaRPr lang="en-US" altLang="en-US" sz="1800">
              <a:solidFill>
                <a:schemeClr val="tx2"/>
              </a:solidFill>
            </a:endParaRPr>
          </a:p>
          <a:p>
            <a:pPr>
              <a:spcBef>
                <a:spcPct val="50000"/>
              </a:spcBef>
              <a:spcAft>
                <a:spcPct val="0"/>
              </a:spcAft>
              <a:buClrTx/>
              <a:buSzTx/>
              <a:buFontTx/>
              <a:buNone/>
            </a:pPr>
            <a:r>
              <a:rPr lang="en-US" altLang="en-US" sz="1800">
                <a:solidFill>
                  <a:schemeClr val="tx2"/>
                </a:solidFill>
              </a:rPr>
              <a:t>Optimistic </a:t>
            </a:r>
            <a:r>
              <a:rPr lang="en-US" altLang="en-US" sz="1800"/>
              <a:t>(Training) Error (After splitting) = 9/30</a:t>
            </a:r>
          </a:p>
          <a:p>
            <a:pPr>
              <a:spcBef>
                <a:spcPct val="50000"/>
              </a:spcBef>
              <a:spcAft>
                <a:spcPct val="0"/>
              </a:spcAft>
              <a:buClrTx/>
              <a:buSzTx/>
              <a:buFontTx/>
              <a:buNone/>
            </a:pPr>
            <a:r>
              <a:rPr lang="en-US" altLang="en-US" sz="1800">
                <a:solidFill>
                  <a:srgbClr val="C00000"/>
                </a:solidFill>
              </a:rPr>
              <a:t>Pessimistic </a:t>
            </a:r>
            <a:r>
              <a:rPr lang="en-US" altLang="en-US" sz="1800"/>
              <a:t>Error (After splitting) = (9 + 4 </a:t>
            </a:r>
            <a:r>
              <a:rPr lang="en-US" altLang="en-US" sz="1800">
                <a:sym typeface="Symbol" charset="2"/>
              </a:rPr>
              <a:t> 0.5)/30 = 11/30</a:t>
            </a:r>
          </a:p>
          <a:p>
            <a:pPr>
              <a:spcBef>
                <a:spcPct val="50000"/>
              </a:spcBef>
              <a:spcAft>
                <a:spcPct val="0"/>
              </a:spcAft>
              <a:buClrTx/>
              <a:buSzTx/>
              <a:buFontTx/>
              <a:buNone/>
            </a:pPr>
            <a:endParaRPr lang="en-US" altLang="en-US" sz="1800">
              <a:solidFill>
                <a:srgbClr val="FF0000"/>
              </a:solidFill>
            </a:endParaRPr>
          </a:p>
          <a:p>
            <a:pPr>
              <a:spcBef>
                <a:spcPct val="50000"/>
              </a:spcBef>
              <a:spcAft>
                <a:spcPct val="0"/>
              </a:spcAft>
              <a:buClrTx/>
              <a:buSzTx/>
              <a:buFontTx/>
              <a:buNone/>
            </a:pPr>
            <a:r>
              <a:rPr lang="en-US" altLang="en-US" sz="1800">
                <a:solidFill>
                  <a:srgbClr val="FF0000"/>
                </a:solidFill>
              </a:rPr>
              <a:t>PRUNE!</a:t>
            </a:r>
          </a:p>
        </p:txBody>
      </p:sp>
      <p:graphicFrame>
        <p:nvGraphicFramePr>
          <p:cNvPr id="947218" name="Group 18"/>
          <p:cNvGraphicFramePr>
            <a:graphicFrameLocks noGrp="1"/>
          </p:cNvGraphicFramePr>
          <p:nvPr/>
        </p:nvGraphicFramePr>
        <p:xfrm>
          <a:off x="609600" y="5456238"/>
          <a:ext cx="1752600" cy="715962"/>
        </p:xfrm>
        <a:graphic>
          <a:graphicData uri="http://schemas.openxmlformats.org/drawingml/2006/table">
            <a:tbl>
              <a:tblPr/>
              <a:tblGrid>
                <a:gridCol w="1295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3522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Yes</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8</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074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No</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4</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47229" name="Group 29"/>
          <p:cNvGraphicFramePr>
            <a:graphicFrameLocks noGrp="1"/>
          </p:cNvGraphicFramePr>
          <p:nvPr/>
        </p:nvGraphicFramePr>
        <p:xfrm>
          <a:off x="2438400" y="5456238"/>
          <a:ext cx="1752600" cy="715962"/>
        </p:xfrm>
        <a:graphic>
          <a:graphicData uri="http://schemas.openxmlformats.org/drawingml/2006/table">
            <a:tbl>
              <a:tblPr/>
              <a:tblGrid>
                <a:gridCol w="1295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3522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Yes</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3</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074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No</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4</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47240" name="Group 40"/>
          <p:cNvGraphicFramePr>
            <a:graphicFrameLocks noGrp="1"/>
          </p:cNvGraphicFramePr>
          <p:nvPr/>
        </p:nvGraphicFramePr>
        <p:xfrm>
          <a:off x="4267200" y="5456238"/>
          <a:ext cx="1752600" cy="715962"/>
        </p:xfrm>
        <a:graphic>
          <a:graphicData uri="http://schemas.openxmlformats.org/drawingml/2006/table">
            <a:tbl>
              <a:tblPr/>
              <a:tblGrid>
                <a:gridCol w="1295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3522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Yes</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4</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074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No</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1</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47251" name="Group 51"/>
          <p:cNvGraphicFramePr>
            <a:graphicFrameLocks noGrp="1"/>
          </p:cNvGraphicFramePr>
          <p:nvPr/>
        </p:nvGraphicFramePr>
        <p:xfrm>
          <a:off x="6096000" y="5456238"/>
          <a:ext cx="1752600" cy="715962"/>
        </p:xfrm>
        <a:graphic>
          <a:graphicData uri="http://schemas.openxmlformats.org/drawingml/2006/table">
            <a:tbl>
              <a:tblPr/>
              <a:tblGrid>
                <a:gridCol w="1295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3522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Yes</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5</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074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No</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1</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altLang="en-US"/>
              <a:t>Examples of Post-pruning</a:t>
            </a:r>
          </a:p>
        </p:txBody>
      </p:sp>
      <p:graphicFrame>
        <p:nvGraphicFramePr>
          <p:cNvPr id="32770" name="Object 26"/>
          <p:cNvGraphicFramePr>
            <a:graphicFrameLocks noGrp="1" noChangeAspect="1"/>
          </p:cNvGraphicFramePr>
          <p:nvPr>
            <p:ph idx="1"/>
          </p:nvPr>
        </p:nvGraphicFramePr>
        <p:xfrm>
          <a:off x="2895600" y="1447800"/>
          <a:ext cx="7199312" cy="5384800"/>
        </p:xfrm>
        <a:graphic>
          <a:graphicData uri="http://schemas.openxmlformats.org/presentationml/2006/ole">
            <mc:AlternateContent xmlns:mc="http://schemas.openxmlformats.org/markup-compatibility/2006">
              <mc:Choice xmlns:v="urn:schemas-microsoft-com:vml" Requires="v">
                <p:oleObj name="Visio" r:id="rId2" imgW="9791700" imgH="7327900" progId="Visio.Drawing.6">
                  <p:embed/>
                </p:oleObj>
              </mc:Choice>
              <mc:Fallback>
                <p:oleObj name="Visio" r:id="rId2" imgW="9791700" imgH="7327900" progId="Visio.Drawing.6">
                  <p:embed/>
                  <p:pic>
                    <p:nvPicPr>
                      <p:cNvPr id="32770"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47800"/>
                        <a:ext cx="7199312" cy="538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C6EB110-4D53-482D-9AD2-9E230568D212}"/>
              </a:ext>
            </a:extLst>
          </p:cNvPr>
          <p:cNvSpPr>
            <a:spLocks noGrp="1"/>
          </p:cNvSpPr>
          <p:nvPr>
            <p:ph type="ctrTitle"/>
          </p:nvPr>
        </p:nvSpPr>
        <p:spPr>
          <a:xfrm>
            <a:off x="914400" y="1371601"/>
            <a:ext cx="10464800" cy="1927225"/>
          </a:xfrm>
        </p:spPr>
        <p:txBody>
          <a:bodyPr/>
          <a:lstStyle/>
          <a:p>
            <a:r>
              <a:rPr lang="en-US"/>
              <a:t>EVALUATION</a:t>
            </a:r>
          </a:p>
        </p:txBody>
      </p:sp>
      <p:sp>
        <p:nvSpPr>
          <p:cNvPr id="11" name="Subtitle 2">
            <a:extLst>
              <a:ext uri="{FF2B5EF4-FFF2-40B4-BE49-F238E27FC236}">
                <a16:creationId xmlns:a16="http://schemas.microsoft.com/office/drawing/2014/main" id="{406366D2-4274-49DA-AD4A-8B0B39DB5466}"/>
              </a:ext>
            </a:extLst>
          </p:cNvPr>
          <p:cNvSpPr>
            <a:spLocks noGrp="1"/>
          </p:cNvSpPr>
          <p:nvPr>
            <p:ph type="subTitle" idx="1"/>
          </p:nvPr>
        </p:nvSpPr>
        <p:spPr>
          <a:xfrm>
            <a:off x="914400" y="3505200"/>
            <a:ext cx="8534400" cy="1752600"/>
          </a:xfrm>
        </p:spPr>
        <p:txBody>
          <a:bodyPr/>
          <a:lstStyle/>
          <a:p>
            <a:endParaRPr lang="en-US"/>
          </a:p>
        </p:txBody>
      </p:sp>
    </p:spTree>
    <p:extLst>
      <p:ext uri="{BB962C8B-B14F-4D97-AF65-F5344CB8AC3E}">
        <p14:creationId xmlns:p14="http://schemas.microsoft.com/office/powerpoint/2010/main" val="20692085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p:txBody>
          <a:bodyPr/>
          <a:lstStyle/>
          <a:p>
            <a:r>
              <a:rPr lang="en-US"/>
              <a:t>Model Evaluation</a:t>
            </a:r>
          </a:p>
        </p:txBody>
      </p:sp>
      <p:sp>
        <p:nvSpPr>
          <p:cNvPr id="961539" name="Rectangle 3"/>
          <p:cNvSpPr>
            <a:spLocks noGrp="1" noChangeArrowheads="1"/>
          </p:cNvSpPr>
          <p:nvPr>
            <p:ph idx="1"/>
          </p:nvPr>
        </p:nvSpPr>
        <p:spPr/>
        <p:txBody>
          <a:bodyPr/>
          <a:lstStyle/>
          <a:p>
            <a:r>
              <a:rPr lang="en-US"/>
              <a:t>Metrics for Performance Evaluation</a:t>
            </a:r>
          </a:p>
          <a:p>
            <a:pPr lvl="1"/>
            <a:r>
              <a:rPr lang="en-US"/>
              <a:t>How to evaluate the performance of a model?</a:t>
            </a:r>
          </a:p>
          <a:p>
            <a:pPr lvl="1">
              <a:buFont typeface="Arial" charset="0"/>
              <a:buNone/>
            </a:pPr>
            <a:endParaRPr lang="en-US"/>
          </a:p>
          <a:p>
            <a:r>
              <a:rPr lang="en-US"/>
              <a:t>Methods for Performance Evaluation</a:t>
            </a:r>
          </a:p>
          <a:p>
            <a:pPr lvl="1"/>
            <a:r>
              <a:rPr lang="en-US"/>
              <a:t>How to obtain reliable estimates?</a:t>
            </a:r>
          </a:p>
          <a:p>
            <a:pPr lvl="1"/>
            <a:endParaRPr lang="en-US"/>
          </a:p>
          <a:p>
            <a:r>
              <a:rPr lang="en-US"/>
              <a:t>Methods for Model Comparison</a:t>
            </a:r>
          </a:p>
          <a:p>
            <a:pPr lvl="1"/>
            <a:r>
              <a:rPr lang="en-US"/>
              <a:t>How to compare the relative performance among competing models?</a:t>
            </a:r>
          </a:p>
          <a:p>
            <a:pPr lvl="1"/>
            <a:endParaRPr lang="en-US"/>
          </a:p>
        </p:txBody>
      </p:sp>
    </p:spTree>
    <p:extLst>
      <p:ext uri="{BB962C8B-B14F-4D97-AF65-F5344CB8AC3E}">
        <p14:creationId xmlns:p14="http://schemas.microsoft.com/office/powerpoint/2010/main" val="16391655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p:txBody>
          <a:bodyPr/>
          <a:lstStyle/>
          <a:p>
            <a:r>
              <a:rPr lang="en-US"/>
              <a:t>Metrics for Performance Evaluation</a:t>
            </a:r>
          </a:p>
        </p:txBody>
      </p:sp>
      <p:sp>
        <p:nvSpPr>
          <p:cNvPr id="963587" name="Rectangle 3"/>
          <p:cNvSpPr>
            <a:spLocks noGrp="1" noChangeArrowheads="1"/>
          </p:cNvSpPr>
          <p:nvPr>
            <p:ph idx="1"/>
          </p:nvPr>
        </p:nvSpPr>
        <p:spPr/>
        <p:txBody>
          <a:bodyPr/>
          <a:lstStyle/>
          <a:p>
            <a:r>
              <a:rPr lang="en-US"/>
              <a:t>Focus on the </a:t>
            </a:r>
            <a:r>
              <a:rPr lang="en-US">
                <a:solidFill>
                  <a:schemeClr val="accent6">
                    <a:lumMod val="75000"/>
                  </a:schemeClr>
                </a:solidFill>
              </a:rPr>
              <a:t>predictive capability </a:t>
            </a:r>
            <a:r>
              <a:rPr lang="en-US"/>
              <a:t>of a model</a:t>
            </a:r>
          </a:p>
          <a:p>
            <a:pPr lvl="1"/>
            <a:r>
              <a:rPr lang="en-US"/>
              <a:t>Rather than how fast it takes to classify or build models, scalability, etc.</a:t>
            </a:r>
          </a:p>
          <a:p>
            <a:r>
              <a:rPr lang="en-US">
                <a:solidFill>
                  <a:srgbClr val="0070C0"/>
                </a:solidFill>
              </a:rPr>
              <a:t>Confusion Matrix:</a:t>
            </a:r>
          </a:p>
        </p:txBody>
      </p:sp>
      <p:graphicFrame>
        <p:nvGraphicFramePr>
          <p:cNvPr id="963588" name="Group 4"/>
          <p:cNvGraphicFramePr>
            <a:graphicFrameLocks noGrp="1"/>
          </p:cNvGraphicFramePr>
          <p:nvPr/>
        </p:nvGraphicFramePr>
        <p:xfrm>
          <a:off x="1905000" y="3581400"/>
          <a:ext cx="6096000" cy="279400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6604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a:ln>
                            <a:noFill/>
                          </a:ln>
                          <a:solidFill>
                            <a:schemeClr val="tx1"/>
                          </a:solidFill>
                          <a:effectLst/>
                          <a:latin typeface="Arial" charset="0"/>
                        </a:rPr>
                      </a:br>
                      <a:endParaRPr kumimoji="0" lang="en-US" sz="2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ACTUAL</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rgbClr val="0070C0"/>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rgbClr val="FF0000"/>
                          </a:solidFill>
                          <a:effectLst/>
                          <a:latin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47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rgbClr val="FF0000"/>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rgbClr val="0070C0"/>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63611" name="Text Box 27"/>
          <p:cNvSpPr txBox="1">
            <a:spLocks noChangeArrowheads="1"/>
          </p:cNvSpPr>
          <p:nvPr/>
        </p:nvSpPr>
        <p:spPr bwMode="auto">
          <a:xfrm>
            <a:off x="8610600" y="4114800"/>
            <a:ext cx="32004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a:solidFill>
                  <a:srgbClr val="0070C0"/>
                </a:solidFill>
              </a:rPr>
              <a:t>a: TP (true positive)</a:t>
            </a:r>
          </a:p>
          <a:p>
            <a:pPr>
              <a:spcBef>
                <a:spcPct val="50000"/>
              </a:spcBef>
            </a:pPr>
            <a:r>
              <a:rPr lang="en-US" sz="2400">
                <a:solidFill>
                  <a:srgbClr val="FF0000"/>
                </a:solidFill>
              </a:rPr>
              <a:t>b: FN (false negative)</a:t>
            </a:r>
          </a:p>
          <a:p>
            <a:pPr>
              <a:spcBef>
                <a:spcPct val="50000"/>
              </a:spcBef>
            </a:pPr>
            <a:r>
              <a:rPr lang="en-US" sz="2400">
                <a:solidFill>
                  <a:srgbClr val="FF0000"/>
                </a:solidFill>
              </a:rPr>
              <a:t>c: FP (false positive)</a:t>
            </a:r>
          </a:p>
          <a:p>
            <a:pPr>
              <a:spcBef>
                <a:spcPct val="50000"/>
              </a:spcBef>
            </a:pPr>
            <a:r>
              <a:rPr lang="en-US" sz="2400">
                <a:solidFill>
                  <a:srgbClr val="0070C0"/>
                </a:solidFill>
              </a:rPr>
              <a:t>d: TN (true negative)</a:t>
            </a:r>
          </a:p>
        </p:txBody>
      </p:sp>
    </p:spTree>
    <p:extLst>
      <p:ext uri="{BB962C8B-B14F-4D97-AF65-F5344CB8AC3E}">
        <p14:creationId xmlns:p14="http://schemas.microsoft.com/office/powerpoint/2010/main" val="17908554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ChangeArrowheads="1"/>
          </p:cNvSpPr>
          <p:nvPr>
            <p:ph type="title"/>
          </p:nvPr>
        </p:nvSpPr>
        <p:spPr/>
        <p:txBody>
          <a:bodyPr/>
          <a:lstStyle/>
          <a:p>
            <a:r>
              <a:rPr lang="en-US"/>
              <a:t>Metrics for Performance Evaluation…</a:t>
            </a:r>
          </a:p>
        </p:txBody>
      </p:sp>
      <p:sp>
        <p:nvSpPr>
          <p:cNvPr id="964611" name="Rectangle 3"/>
          <p:cNvSpPr>
            <a:spLocks noGrp="1" noChangeArrowheads="1"/>
          </p:cNvSpPr>
          <p:nvPr>
            <p:ph idx="1"/>
          </p:nvPr>
        </p:nvSpPr>
        <p:spPr/>
        <p:txBody>
          <a:bodyPr/>
          <a:lstStyle/>
          <a:p>
            <a:endParaRPr lang="en-US"/>
          </a:p>
          <a:p>
            <a:endParaRPr lang="en-US"/>
          </a:p>
          <a:p>
            <a:endParaRPr lang="en-US"/>
          </a:p>
          <a:p>
            <a:endParaRPr lang="en-US"/>
          </a:p>
          <a:p>
            <a:endParaRPr lang="en-US"/>
          </a:p>
          <a:p>
            <a:endParaRPr lang="en-US"/>
          </a:p>
          <a:p>
            <a:r>
              <a:rPr lang="en-US"/>
              <a:t>Most widely-used metric:</a:t>
            </a:r>
          </a:p>
          <a:p>
            <a:endParaRPr lang="en-US"/>
          </a:p>
        </p:txBody>
      </p:sp>
      <p:graphicFrame>
        <p:nvGraphicFramePr>
          <p:cNvPr id="964612" name="Group 4"/>
          <p:cNvGraphicFramePr>
            <a:graphicFrameLocks noGrp="1"/>
          </p:cNvGraphicFramePr>
          <p:nvPr/>
        </p:nvGraphicFramePr>
        <p:xfrm>
          <a:off x="3124200" y="1524000"/>
          <a:ext cx="6096000" cy="282194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6604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a:ln>
                            <a:noFill/>
                          </a:ln>
                          <a:solidFill>
                            <a:schemeClr val="tx1"/>
                          </a:solidFill>
                          <a:effectLst/>
                          <a:latin typeface="Arial" charset="0"/>
                        </a:rPr>
                      </a:br>
                      <a:endParaRPr kumimoji="0" lang="en-US" sz="2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ACTUAL</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a</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0070C0"/>
                          </a:solidFill>
                          <a:effectLst/>
                          <a:latin typeface="Arial" charset="0"/>
                        </a:rPr>
                        <a:t>(TP)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b</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(FN)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47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0070C0"/>
                          </a:solidFill>
                          <a:effectLst/>
                          <a:latin typeface="Arial" charset="0"/>
                        </a:rPr>
                        <a:t>(TN)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64635" name="Object 27"/>
          <p:cNvGraphicFramePr>
            <a:graphicFrameLocks noChangeAspect="1"/>
          </p:cNvGraphicFramePr>
          <p:nvPr/>
        </p:nvGraphicFramePr>
        <p:xfrm>
          <a:off x="2133600" y="5105401"/>
          <a:ext cx="7583488" cy="969963"/>
        </p:xfrm>
        <a:graphic>
          <a:graphicData uri="http://schemas.openxmlformats.org/presentationml/2006/ole">
            <mc:AlternateContent xmlns:mc="http://schemas.openxmlformats.org/markup-compatibility/2006">
              <mc:Choice xmlns:v="urn:schemas-microsoft-com:vml" Requires="v">
                <p:oleObj name="Equation" r:id="rId2" imgW="5663880" imgH="723600" progId="Equation.3">
                  <p:embed/>
                </p:oleObj>
              </mc:Choice>
              <mc:Fallback>
                <p:oleObj name="Equation" r:id="rId2" imgW="5663880" imgH="723600" progId="Equation.3">
                  <p:embed/>
                  <p:pic>
                    <p:nvPicPr>
                      <p:cNvPr id="964635" name="Object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105401"/>
                        <a:ext cx="7583488" cy="96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5307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1E984-A61A-4496-9D8C-5C899203352C}"/>
              </a:ext>
            </a:extLst>
          </p:cNvPr>
          <p:cNvSpPr>
            <a:spLocks noGrp="1"/>
          </p:cNvSpPr>
          <p:nvPr>
            <p:ph type="title"/>
          </p:nvPr>
        </p:nvSpPr>
        <p:spPr/>
        <p:txBody>
          <a:bodyPr/>
          <a:lstStyle/>
          <a:p>
            <a:r>
              <a:rPr lang="en-US"/>
              <a:t>Multiple linear regression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D373FCD-0203-42B3-A176-33D522F440D6}"/>
                  </a:ext>
                </a:extLst>
              </p:cNvPr>
              <p:cNvSpPr>
                <a:spLocks noGrp="1"/>
              </p:cNvSpPr>
              <p:nvPr>
                <p:ph idx="1"/>
              </p:nvPr>
            </p:nvSpPr>
            <p:spPr/>
            <p:txBody>
              <a:bodyPr>
                <a:normAutofit fontScale="85000" lnSpcReduction="10000"/>
              </a:bodyPr>
              <a:lstStyle/>
              <a:p>
                <a:r>
                  <a:rPr lang="en-US"/>
                  <a:t>In the general case we have </a:t>
                </a:r>
                <a14:m>
                  <m:oMath xmlns:m="http://schemas.openxmlformats.org/officeDocument/2006/math">
                    <m:r>
                      <a:rPr lang="en-US" b="0" i="1" smtClean="0">
                        <a:solidFill>
                          <a:srgbClr val="0070C0"/>
                        </a:solidFill>
                        <a:latin typeface="Cambria Math" panose="02040503050406030204" pitchFamily="18" charset="0"/>
                      </a:rPr>
                      <m:t>𝑘</m:t>
                    </m:r>
                  </m:oMath>
                </a14:m>
                <a:r>
                  <a:rPr lang="en-US">
                    <a:solidFill>
                      <a:srgbClr val="0070C0"/>
                    </a:solidFill>
                  </a:rPr>
                  <a:t> features</a:t>
                </a:r>
                <a:r>
                  <a:rPr lang="en-US"/>
                  <a:t>, and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oMath>
                </a14:m>
                <a:r>
                  <a:rPr lang="en-US" b="1"/>
                  <a:t>,</a:t>
                </a:r>
                <a14:m>
                  <m:oMath xmlns:m="http://schemas.openxmlformats.org/officeDocument/2006/math">
                    <m:r>
                      <a:rPr lang="en-US" b="1" i="1" dirty="0" smtClean="0">
                        <a:latin typeface="Cambria Math" panose="02040503050406030204" pitchFamily="18" charset="0"/>
                      </a:rPr>
                      <m:t>𝒘</m:t>
                    </m:r>
                  </m:oMath>
                </a14:m>
                <a:r>
                  <a:rPr lang="en-US" b="1"/>
                  <a:t> </a:t>
                </a:r>
                <a:r>
                  <a:rPr lang="en-US"/>
                  <a:t>are vectors. </a:t>
                </a:r>
              </a:p>
              <a:p>
                <a:r>
                  <a:rPr lang="en-US"/>
                  <a:t>We simplify the notation:</a:t>
                </a:r>
              </a:p>
              <a:p>
                <a:pPr marL="274320" lvl="1" indent="0">
                  <a:buNone/>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𝑖𝑘</m:t>
                              </m:r>
                            </m:sub>
                          </m:sSub>
                        </m:e>
                      </m:d>
                    </m:oMath>
                  </m:oMathPara>
                </a14:m>
                <a:endParaRPr lang="en-US" b="0"/>
              </a:p>
              <a:p>
                <a:pPr marL="274320" lvl="1"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𝒘</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e>
                      </m:d>
                    </m:oMath>
                  </m:oMathPara>
                </a14:m>
                <a:endParaRPr lang="en-US" b="0"/>
              </a:p>
              <a:p>
                <a:pPr marL="27432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r>
                            <a:rPr lang="en-US" b="1" i="1" smtClean="0">
                              <a:latin typeface="Cambria Math" panose="02040503050406030204" pitchFamily="18" charset="0"/>
                            </a:rPr>
                            <m:t>𝒘</m:t>
                          </m:r>
                        </m:e>
                      </m:d>
                      <m:r>
                        <a:rPr lang="en-US" b="0" i="1" smtClean="0">
                          <a:latin typeface="Cambria Math" panose="02040503050406030204" pitchFamily="18" charset="0"/>
                        </a:rPr>
                        <m:t>=</m:t>
                      </m:r>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𝒙</m:t>
                          </m:r>
                        </m:e>
                        <m:sub>
                          <m:r>
                            <a:rPr lang="en-US" b="1" i="1" smtClean="0">
                              <a:latin typeface="Cambria Math" panose="02040503050406030204" pitchFamily="18" charset="0"/>
                            </a:rPr>
                            <m:t>𝒊</m:t>
                          </m:r>
                        </m:sub>
                        <m:sup>
                          <m:r>
                            <a:rPr lang="en-US" b="0" i="1" smtClean="0">
                              <a:latin typeface="Cambria Math" panose="02040503050406030204" pitchFamily="18" charset="0"/>
                            </a:rPr>
                            <m:t>𝑇</m:t>
                          </m:r>
                        </m:sup>
                      </m:sSubSup>
                      <m:r>
                        <a:rPr lang="en-US" b="1" i="1" smtClean="0">
                          <a:latin typeface="Cambria Math" panose="02040503050406030204" pitchFamily="18" charset="0"/>
                        </a:rPr>
                        <m:t>𝒘</m:t>
                      </m:r>
                      <m:r>
                        <a:rPr lang="en-US" b="0" i="1" smtClean="0">
                          <a:latin typeface="Cambria Math" panose="02040503050406030204" pitchFamily="18" charset="0"/>
                        </a:rPr>
                        <m:t> </m:t>
                      </m:r>
                    </m:oMath>
                  </m:oMathPara>
                </a14:m>
                <a:endParaRPr lang="en-US"/>
              </a:p>
              <a:p>
                <a:r>
                  <a:rPr lang="en-US"/>
                  <a:t>Let </a:t>
                </a:r>
                <a14:m>
                  <m:oMath xmlns:m="http://schemas.openxmlformats.org/officeDocument/2006/math">
                    <m:r>
                      <a:rPr lang="en-US" b="0" i="1" smtClean="0">
                        <a:latin typeface="Cambria Math" panose="02040503050406030204" pitchFamily="18" charset="0"/>
                      </a:rPr>
                      <m:t>𝑋</m:t>
                    </m:r>
                  </m:oMath>
                </a14:m>
                <a:r>
                  <a:rPr lang="en-US"/>
                  <a:t> be the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a:t> </a:t>
                </a:r>
                <a:r>
                  <a:rPr lang="en-US">
                    <a:solidFill>
                      <a:srgbClr val="0070C0"/>
                    </a:solidFill>
                  </a:rPr>
                  <a:t>matrix</a:t>
                </a:r>
                <a:r>
                  <a:rPr lang="en-US"/>
                  <a:t> with vectors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oMath>
                </a14:m>
                <a:r>
                  <a:rPr lang="en-US" b="1"/>
                  <a:t> </a:t>
                </a:r>
                <a:r>
                  <a:rPr lang="en-US"/>
                  <a:t>as </a:t>
                </a:r>
                <a:r>
                  <a:rPr lang="en-US">
                    <a:solidFill>
                      <a:srgbClr val="0070C0"/>
                    </a:solidFill>
                  </a:rPr>
                  <a:t>rows</a:t>
                </a:r>
                <a:r>
                  <a:rPr lang="en-US"/>
                  <a:t>. </a:t>
                </a:r>
              </a:p>
              <a:p>
                <a:r>
                  <a:rPr lang="en-US"/>
                  <a:t>Let </a:t>
                </a:r>
                <a14:m>
                  <m:oMath xmlns:m="http://schemas.openxmlformats.org/officeDocument/2006/math">
                    <m:r>
                      <a:rPr lang="en-US" b="1" i="1">
                        <a:latin typeface="Cambria Math" panose="02040503050406030204" pitchFamily="18" charset="0"/>
                      </a:rPr>
                      <m:t>𝒚</m:t>
                    </m:r>
                    <m:r>
                      <a:rPr lang="en-US" b="1"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r>
                      <a:rPr lang="en-US" i="1">
                        <a:latin typeface="Cambria Math" panose="02040503050406030204" pitchFamily="18" charset="0"/>
                      </a:rPr>
                      <m:t>)</m:t>
                    </m:r>
                  </m:oMath>
                </a14:m>
                <a:endParaRPr lang="en-US" b="1"/>
              </a:p>
              <a:p>
                <a:r>
                  <a:rPr lang="en-US"/>
                  <a:t>We can write the SSE function as: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𝑆𝑆𝐸</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𝒚</m:t>
                              </m:r>
                            </m:e>
                          </m:d>
                        </m:e>
                        <m:sup>
                          <m:r>
                            <a:rPr lang="en-US" b="0" i="1" smtClean="0">
                              <a:latin typeface="Cambria Math" panose="02040503050406030204" pitchFamily="18" charset="0"/>
                            </a:rPr>
                            <m:t>2</m:t>
                          </m:r>
                        </m:sup>
                      </m:sSup>
                    </m:oMath>
                  </m:oMathPara>
                </a14:m>
                <a:endParaRPr lang="en-US"/>
              </a:p>
              <a:p>
                <a:r>
                  <a:rPr lang="en-US"/>
                  <a:t>There is a </a:t>
                </a:r>
                <a:r>
                  <a:rPr lang="en-US">
                    <a:solidFill>
                      <a:schemeClr val="accent6">
                        <a:lumMod val="75000"/>
                      </a:schemeClr>
                    </a:solidFill>
                  </a:rPr>
                  <a:t>closed-form</a:t>
                </a:r>
                <a:r>
                  <a:rPr lang="en-US"/>
                  <a:t> solution for </a:t>
                </a:r>
                <a14:m>
                  <m:oMath xmlns:m="http://schemas.openxmlformats.org/officeDocument/2006/math">
                    <m:r>
                      <a:rPr lang="en-US" b="1" i="1" smtClean="0">
                        <a:latin typeface="Cambria Math" panose="02040503050406030204" pitchFamily="18" charset="0"/>
                      </a:rPr>
                      <m:t>𝒘</m:t>
                    </m:r>
                    <m:r>
                      <a:rPr lang="en-US" b="1" i="1" smtClean="0">
                        <a:latin typeface="Cambria Math" panose="02040503050406030204" pitchFamily="18" charset="0"/>
                      </a:rPr>
                      <m:t>:</m:t>
                    </m:r>
                  </m:oMath>
                </a14:m>
                <a:endParaRPr lang="en-US" b="1"/>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𝒘</m:t>
                      </m:r>
                      <m:r>
                        <a:rPr lang="en-US" b="1"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1"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r>
                                <a:rPr lang="en-US" b="0" i="1" smtClean="0">
                                  <a:latin typeface="Cambria Math" panose="02040503050406030204" pitchFamily="18" charset="0"/>
                                </a:rPr>
                                <m:t>𝑋</m:t>
                              </m:r>
                            </m:e>
                          </m:d>
                        </m:e>
                        <m:sup>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r>
                        <a:rPr lang="en-US" b="1" i="1" smtClean="0">
                          <a:latin typeface="Cambria Math" panose="02040503050406030204" pitchFamily="18" charset="0"/>
                        </a:rPr>
                        <m:t>𝒚</m:t>
                      </m:r>
                    </m:oMath>
                  </m:oMathPara>
                </a14:m>
                <a:endParaRPr lang="en-US" b="1"/>
              </a:p>
              <a:p>
                <a:r>
                  <a:rPr lang="en-US"/>
                  <a:t>Matrix inversion may be too expensive. Other optimization techniques are often used to find the optimal vector (e.g., Gradient Descent)</a:t>
                </a:r>
              </a:p>
            </p:txBody>
          </p:sp>
        </mc:Choice>
        <mc:Fallback>
          <p:sp>
            <p:nvSpPr>
              <p:cNvPr id="3" name="Content Placeholder 2">
                <a:extLst>
                  <a:ext uri="{FF2B5EF4-FFF2-40B4-BE49-F238E27FC236}">
                    <a16:creationId xmlns:a16="http://schemas.microsoft.com/office/drawing/2014/main" id="{0D373FCD-0203-42B3-A176-33D522F440D6}"/>
                  </a:ext>
                </a:extLst>
              </p:cNvPr>
              <p:cNvSpPr>
                <a:spLocks noGrp="1" noRot="1" noChangeAspect="1" noMove="1" noResize="1" noEditPoints="1" noAdjustHandles="1" noChangeArrowheads="1" noChangeShapeType="1" noTextEdit="1"/>
              </p:cNvSpPr>
              <p:nvPr>
                <p:ph idx="1"/>
              </p:nvPr>
            </p:nvSpPr>
            <p:spPr>
              <a:blipFill>
                <a:blip r:embed="rId2"/>
                <a:stretch>
                  <a:fillRect l="-500" t="-1625" b="-1750"/>
                </a:stretch>
              </a:blipFill>
            </p:spPr>
            <p:txBody>
              <a:bodyPr/>
              <a:lstStyle/>
              <a:p>
                <a:r>
                  <a:rPr lang="en-US">
                    <a:noFill/>
                  </a:rPr>
                  <a:t> </a:t>
                </a:r>
              </a:p>
            </p:txBody>
          </p:sp>
        </mc:Fallback>
      </mc:AlternateContent>
    </p:spTree>
    <p:extLst>
      <p:ext uri="{BB962C8B-B14F-4D97-AF65-F5344CB8AC3E}">
        <p14:creationId xmlns:p14="http://schemas.microsoft.com/office/powerpoint/2010/main" val="40641560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1064419" y="526002"/>
            <a:ext cx="8229600" cy="990600"/>
          </a:xfrm>
        </p:spPr>
        <p:txBody>
          <a:bodyPr/>
          <a:lstStyle/>
          <a:p>
            <a:r>
              <a:rPr lang="en-US"/>
              <a:t>Precision-Recall</a:t>
            </a:r>
          </a:p>
        </p:txBody>
      </p:sp>
      <p:graphicFrame>
        <p:nvGraphicFramePr>
          <p:cNvPr id="969731" name="Object 3"/>
          <p:cNvGraphicFramePr>
            <a:graphicFrameLocks noChangeAspect="1"/>
          </p:cNvGraphicFramePr>
          <p:nvPr/>
        </p:nvGraphicFramePr>
        <p:xfrm>
          <a:off x="990600" y="1872742"/>
          <a:ext cx="8377238" cy="2455862"/>
        </p:xfrm>
        <a:graphic>
          <a:graphicData uri="http://schemas.openxmlformats.org/presentationml/2006/ole">
            <mc:AlternateContent xmlns:mc="http://schemas.openxmlformats.org/markup-compatibility/2006">
              <mc:Choice xmlns:v="urn:schemas-microsoft-com:vml" Requires="v">
                <p:oleObj name="Εξίσωση" r:id="rId2" imgW="4305240" imgH="1447560" progId="Equation.3">
                  <p:embed/>
                </p:oleObj>
              </mc:Choice>
              <mc:Fallback>
                <p:oleObj name="Εξίσωση" r:id="rId2" imgW="4305240" imgH="1447560" progId="Equation.3">
                  <p:embed/>
                  <p:pic>
                    <p:nvPicPr>
                      <p:cNvPr id="969731" name="Object 3"/>
                      <p:cNvPicPr>
                        <a:picLocks noChangeAspect="1" noChangeArrowheads="1"/>
                      </p:cNvPicPr>
                      <p:nvPr/>
                    </p:nvPicPr>
                    <p:blipFill>
                      <a:blip r:embed="rId3"/>
                      <a:srcRect/>
                      <a:stretch>
                        <a:fillRect/>
                      </a:stretch>
                    </p:blipFill>
                    <p:spPr bwMode="auto">
                      <a:xfrm>
                        <a:off x="990600" y="1872742"/>
                        <a:ext cx="8377238" cy="2455862"/>
                      </a:xfrm>
                      <a:prstGeom prst="rect">
                        <a:avLst/>
                      </a:prstGeom>
                      <a:noFill/>
                    </p:spPr>
                  </p:pic>
                </p:oleObj>
              </mc:Fallback>
            </mc:AlternateContent>
          </a:graphicData>
        </a:graphic>
      </p:graphicFrame>
      <p:sp>
        <p:nvSpPr>
          <p:cNvPr id="969732" name="Rectangle 4"/>
          <p:cNvSpPr>
            <a:spLocks noChangeArrowheads="1"/>
          </p:cNvSpPr>
          <p:nvPr/>
        </p:nvSpPr>
        <p:spPr bwMode="auto">
          <a:xfrm>
            <a:off x="990600" y="5029200"/>
            <a:ext cx="9584742" cy="1447800"/>
          </a:xfrm>
          <a:prstGeom prst="rect">
            <a:avLst/>
          </a:prstGeom>
          <a:noFill/>
          <a:ln w="12700">
            <a:noFill/>
            <a:miter lim="800000"/>
            <a:headEnd/>
            <a:tailEnd/>
          </a:ln>
          <a:effectLst/>
        </p:spPr>
        <p:txBody>
          <a:bodyPr lIns="90488" tIns="44450" rIns="90488" bIns="44450"/>
          <a:lstStyle/>
          <a:p>
            <a:pPr marL="292100" indent="-292100">
              <a:spcBef>
                <a:spcPct val="10000"/>
              </a:spcBef>
              <a:spcAft>
                <a:spcPts val="400"/>
              </a:spcAft>
              <a:buClr>
                <a:srgbClr val="0C7B9C"/>
              </a:buClr>
              <a:buSzPct val="75000"/>
              <a:buFont typeface="Monotype Sorts" pitchFamily="2" charset="2"/>
              <a:buChar char="l"/>
            </a:pPr>
            <a:r>
              <a:rPr lang="en-US" sz="2400"/>
              <a:t>Precision is biased towards </a:t>
            </a:r>
            <a:r>
              <a:rPr lang="en-US" sz="2400" b="1">
                <a:solidFill>
                  <a:srgbClr val="0070C0"/>
                </a:solidFill>
              </a:rPr>
              <a:t>C(</a:t>
            </a:r>
            <a:r>
              <a:rPr lang="en-US" sz="2400" b="1" err="1">
                <a:solidFill>
                  <a:srgbClr val="FF0000"/>
                </a:solidFill>
              </a:rPr>
              <a:t>Yes</a:t>
            </a:r>
            <a:r>
              <a:rPr lang="en-US" sz="2400" b="1" err="1">
                <a:solidFill>
                  <a:srgbClr val="0070C0"/>
                </a:solidFill>
              </a:rPr>
              <a:t>|Yes</a:t>
            </a:r>
            <a:r>
              <a:rPr lang="en-US" sz="2400" b="1">
                <a:solidFill>
                  <a:srgbClr val="0070C0"/>
                </a:solidFill>
              </a:rPr>
              <a:t>) &amp; C(</a:t>
            </a:r>
            <a:r>
              <a:rPr lang="en-US" sz="2400" b="1" err="1">
                <a:solidFill>
                  <a:srgbClr val="FF0000"/>
                </a:solidFill>
              </a:rPr>
              <a:t>Yes</a:t>
            </a:r>
            <a:r>
              <a:rPr lang="en-US" sz="2400" b="1" err="1">
                <a:solidFill>
                  <a:srgbClr val="0070C0"/>
                </a:solidFill>
              </a:rPr>
              <a:t>|No</a:t>
            </a:r>
            <a:r>
              <a:rPr lang="en-US" sz="2400" b="1">
                <a:solidFill>
                  <a:srgbClr val="0070C0"/>
                </a:solidFill>
              </a:rPr>
              <a:t>)</a:t>
            </a:r>
          </a:p>
          <a:p>
            <a:pPr marL="292100" indent="-292100">
              <a:spcBef>
                <a:spcPct val="10000"/>
              </a:spcBef>
              <a:spcAft>
                <a:spcPts val="400"/>
              </a:spcAft>
              <a:buClr>
                <a:srgbClr val="0C7B9C"/>
              </a:buClr>
              <a:buSzPct val="75000"/>
              <a:buFont typeface="Monotype Sorts" pitchFamily="2" charset="2"/>
              <a:buChar char="l"/>
            </a:pPr>
            <a:r>
              <a:rPr lang="en-US" sz="2400"/>
              <a:t>Recall is biased towards </a:t>
            </a:r>
            <a:r>
              <a:rPr lang="en-US" sz="2400" b="1">
                <a:solidFill>
                  <a:srgbClr val="0070C0"/>
                </a:solidFill>
              </a:rPr>
              <a:t>C(</a:t>
            </a:r>
            <a:r>
              <a:rPr lang="en-US" sz="2400" b="1" err="1">
                <a:solidFill>
                  <a:srgbClr val="0070C0"/>
                </a:solidFill>
              </a:rPr>
              <a:t>Yes|</a:t>
            </a:r>
            <a:r>
              <a:rPr lang="en-US" sz="2400" b="1" err="1">
                <a:solidFill>
                  <a:srgbClr val="FF0000"/>
                </a:solidFill>
              </a:rPr>
              <a:t>Yes</a:t>
            </a:r>
            <a:r>
              <a:rPr lang="en-US" sz="2400" b="1">
                <a:solidFill>
                  <a:srgbClr val="0070C0"/>
                </a:solidFill>
              </a:rPr>
              <a:t>) &amp; C(</a:t>
            </a:r>
            <a:r>
              <a:rPr lang="en-US" sz="2400" b="1" err="1">
                <a:solidFill>
                  <a:srgbClr val="0070C0"/>
                </a:solidFill>
              </a:rPr>
              <a:t>No|</a:t>
            </a:r>
            <a:r>
              <a:rPr lang="en-US" sz="2400" b="1" err="1">
                <a:solidFill>
                  <a:srgbClr val="FF0000"/>
                </a:solidFill>
              </a:rPr>
              <a:t>Yes</a:t>
            </a:r>
            <a:r>
              <a:rPr lang="en-US" sz="2400" b="1">
                <a:solidFill>
                  <a:srgbClr val="0070C0"/>
                </a:solidFill>
              </a:rPr>
              <a:t>)</a:t>
            </a:r>
          </a:p>
          <a:p>
            <a:pPr marL="292100" indent="-292100">
              <a:spcBef>
                <a:spcPct val="10000"/>
              </a:spcBef>
              <a:spcAft>
                <a:spcPts val="400"/>
              </a:spcAft>
              <a:buClr>
                <a:srgbClr val="0C7B9C"/>
              </a:buClr>
              <a:buSzPct val="75000"/>
              <a:buFont typeface="Monotype Sorts" pitchFamily="2" charset="2"/>
              <a:buChar char="l"/>
            </a:pPr>
            <a:r>
              <a:rPr lang="en-US" sz="2400"/>
              <a:t>F-measure is biased towards all </a:t>
            </a:r>
            <a:r>
              <a:rPr lang="en-US" sz="2400">
                <a:solidFill>
                  <a:schemeClr val="accent6">
                    <a:lumMod val="75000"/>
                  </a:schemeClr>
                </a:solidFill>
              </a:rPr>
              <a:t>except</a:t>
            </a:r>
            <a:r>
              <a:rPr lang="en-US" sz="2400"/>
              <a:t> </a:t>
            </a:r>
            <a:r>
              <a:rPr lang="en-US" sz="2400" b="1">
                <a:solidFill>
                  <a:srgbClr val="0070C0"/>
                </a:solidFill>
              </a:rPr>
              <a:t>C(</a:t>
            </a:r>
            <a:r>
              <a:rPr lang="en-US" sz="2400" b="1" err="1">
                <a:solidFill>
                  <a:srgbClr val="0070C0"/>
                </a:solidFill>
              </a:rPr>
              <a:t>No|No</a:t>
            </a:r>
            <a:r>
              <a:rPr lang="en-US" sz="2400" b="1">
                <a:solidFill>
                  <a:srgbClr val="0070C0"/>
                </a:solidFill>
              </a:rPr>
              <a:t>)</a:t>
            </a:r>
          </a:p>
        </p:txBody>
      </p:sp>
      <p:graphicFrame>
        <p:nvGraphicFramePr>
          <p:cNvPr id="6" name="Group 3"/>
          <p:cNvGraphicFramePr>
            <a:graphicFrameLocks/>
          </p:cNvGraphicFramePr>
          <p:nvPr/>
        </p:nvGraphicFramePr>
        <p:xfrm>
          <a:off x="7109536" y="1371600"/>
          <a:ext cx="3558465" cy="1508050"/>
        </p:xfrm>
        <a:graphic>
          <a:graphicData uri="http://schemas.openxmlformats.org/drawingml/2006/table">
            <a:tbl>
              <a:tblPr/>
              <a:tblGrid>
                <a:gridCol w="889294">
                  <a:extLst>
                    <a:ext uri="{9D8B030D-6E8A-4147-A177-3AD203B41FA5}">
                      <a16:colId xmlns:a16="http://schemas.microsoft.com/office/drawing/2014/main" val="20000"/>
                    </a:ext>
                  </a:extLst>
                </a:gridCol>
                <a:gridCol w="890582">
                  <a:extLst>
                    <a:ext uri="{9D8B030D-6E8A-4147-A177-3AD203B41FA5}">
                      <a16:colId xmlns:a16="http://schemas.microsoft.com/office/drawing/2014/main" val="20001"/>
                    </a:ext>
                  </a:extLst>
                </a:gridCol>
                <a:gridCol w="889295">
                  <a:extLst>
                    <a:ext uri="{9D8B030D-6E8A-4147-A177-3AD203B41FA5}">
                      <a16:colId xmlns:a16="http://schemas.microsoft.com/office/drawing/2014/main" val="20002"/>
                    </a:ext>
                  </a:extLst>
                </a:gridCol>
                <a:gridCol w="889294">
                  <a:extLst>
                    <a:ext uri="{9D8B030D-6E8A-4147-A177-3AD203B41FA5}">
                      <a16:colId xmlns:a16="http://schemas.microsoft.com/office/drawing/2014/main" val="20003"/>
                    </a:ext>
                  </a:extLst>
                </a:gridCol>
              </a:tblGrid>
              <a:tr h="29636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rgbClr val="FF0000"/>
                          </a:solidFill>
                          <a:effectLst/>
                          <a:latin typeface="Arial" charset="0"/>
                        </a:rPr>
                        <a:t>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9923">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a:ln>
                            <a:noFill/>
                          </a:ln>
                          <a:solidFill>
                            <a:schemeClr val="tx1"/>
                          </a:solidFill>
                          <a:effectLst/>
                          <a:latin typeface="Arial" charset="0"/>
                        </a:rPr>
                      </a:br>
                      <a:endParaRPr kumimoji="0" lang="en-US" sz="18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ACTUAL</a:t>
                      </a:r>
                      <a:br>
                        <a:rPr kumimoji="0" lang="en-US" sz="1400" b="0" i="0" u="none" strike="noStrike" cap="none" normalizeH="0" baseline="0">
                          <a:ln>
                            <a:noFill/>
                          </a:ln>
                          <a:solidFill>
                            <a:schemeClr val="tx1"/>
                          </a:solidFill>
                          <a:effectLst/>
                          <a:latin typeface="Arial" charset="0"/>
                        </a:rPr>
                      </a:br>
                      <a:r>
                        <a:rPr kumimoji="0" lang="en-US" sz="14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1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1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1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196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1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125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1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1064419" y="4501160"/>
            <a:ext cx="6271653" cy="400110"/>
          </a:xfrm>
          <a:prstGeom prst="rect">
            <a:avLst/>
          </a:prstGeom>
          <a:solidFill>
            <a:srgbClr val="92D050"/>
          </a:solidFill>
        </p:spPr>
        <p:txBody>
          <a:bodyPr wrap="none" rtlCol="0">
            <a:spAutoFit/>
          </a:bodyPr>
          <a:lstStyle/>
          <a:p>
            <a:r>
              <a:rPr lang="en-US" sz="2000"/>
              <a:t>Assumption: The class YES is the one we care about.</a:t>
            </a:r>
          </a:p>
        </p:txBody>
      </p:sp>
    </p:spTree>
    <p:extLst>
      <p:ext uri="{BB962C8B-B14F-4D97-AF65-F5344CB8AC3E}">
        <p14:creationId xmlns:p14="http://schemas.microsoft.com/office/powerpoint/2010/main" val="4026841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496093"/>
            <a:ext cx="10820400" cy="715963"/>
          </a:xfrm>
        </p:spPr>
        <p:txBody>
          <a:bodyPr>
            <a:normAutofit/>
          </a:bodyPr>
          <a:lstStyle/>
          <a:p>
            <a:pPr eaLnBrk="1" hangingPunct="1"/>
            <a:r>
              <a:rPr lang="en-US" altLang="en-US"/>
              <a:t>More Measures of Classification Performance</a:t>
            </a:r>
          </a:p>
        </p:txBody>
      </p:sp>
      <p:graphicFrame>
        <p:nvGraphicFramePr>
          <p:cNvPr id="763908" name="Group 4"/>
          <p:cNvGraphicFramePr>
            <a:graphicFrameLocks noGrp="1"/>
          </p:cNvGraphicFramePr>
          <p:nvPr/>
        </p:nvGraphicFramePr>
        <p:xfrm>
          <a:off x="695904" y="1676400"/>
          <a:ext cx="3149600" cy="1387476"/>
        </p:xfrm>
        <a:graphic>
          <a:graphicData uri="http://schemas.openxmlformats.org/drawingml/2006/table">
            <a:tbl>
              <a:tblPr/>
              <a:tblGrid>
                <a:gridCol w="982251">
                  <a:extLst>
                    <a:ext uri="{9D8B030D-6E8A-4147-A177-3AD203B41FA5}">
                      <a16:colId xmlns:a16="http://schemas.microsoft.com/office/drawing/2014/main" val="20000"/>
                    </a:ext>
                  </a:extLst>
                </a:gridCol>
                <a:gridCol w="567907">
                  <a:extLst>
                    <a:ext uri="{9D8B030D-6E8A-4147-A177-3AD203B41FA5}">
                      <a16:colId xmlns:a16="http://schemas.microsoft.com/office/drawing/2014/main" val="20001"/>
                    </a:ext>
                  </a:extLst>
                </a:gridCol>
                <a:gridCol w="685475">
                  <a:extLst>
                    <a:ext uri="{9D8B030D-6E8A-4147-A177-3AD203B41FA5}">
                      <a16:colId xmlns:a16="http://schemas.microsoft.com/office/drawing/2014/main" val="20002"/>
                    </a:ext>
                  </a:extLst>
                </a:gridCol>
                <a:gridCol w="913967">
                  <a:extLst>
                    <a:ext uri="{9D8B030D-6E8A-4147-A177-3AD203B41FA5}">
                      <a16:colId xmlns:a16="http://schemas.microsoft.com/office/drawing/2014/main" val="20003"/>
                    </a:ext>
                  </a:extLst>
                </a:gridCol>
              </a:tblGrid>
              <a:tr h="3354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L="91397" marR="91397"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PREDICTED CLASS</a:t>
                      </a:r>
                    </a:p>
                  </a:txBody>
                  <a:tcPr marL="91397" marR="91397"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174">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chemeClr val="tx1"/>
                          </a:solidFill>
                          <a:effectLst/>
                          <a:latin typeface="Arial" charset="0"/>
                        </a:rPr>
                        <a:t>ACTUAL</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chemeClr val="tx1"/>
                          </a:solidFill>
                          <a:effectLst/>
                          <a:latin typeface="Arial" charset="0"/>
                        </a:rPr>
                        <a:t>CLASS</a:t>
                      </a:r>
                    </a:p>
                  </a:txBody>
                  <a:tcPr marL="91397" marR="91397"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L="91397" marR="91397"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Yes</a:t>
                      </a:r>
                    </a:p>
                  </a:txBody>
                  <a:tcPr marL="91397" marR="91397"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No</a:t>
                      </a:r>
                    </a:p>
                  </a:txBody>
                  <a:tcPr marL="91397" marR="91397"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434">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Yes</a:t>
                      </a:r>
                    </a:p>
                  </a:txBody>
                  <a:tcPr marL="91397" marR="91397"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TP</a:t>
                      </a:r>
                    </a:p>
                  </a:txBody>
                  <a:tcPr marL="91397" marR="91397"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FN</a:t>
                      </a:r>
                    </a:p>
                  </a:txBody>
                  <a:tcPr marL="91397" marR="91397"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434">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No</a:t>
                      </a:r>
                    </a:p>
                  </a:txBody>
                  <a:tcPr marL="91397" marR="91397"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FP</a:t>
                      </a:r>
                    </a:p>
                  </a:txBody>
                  <a:tcPr marL="91397" marR="91397"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0000"/>
                          </a:solidFill>
                          <a:effectLst/>
                          <a:latin typeface="Arial" charset="0"/>
                        </a:rPr>
                        <a:t>TN</a:t>
                      </a:r>
                    </a:p>
                  </a:txBody>
                  <a:tcPr marL="91397" marR="91397"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Box 4"/>
          <p:cNvSpPr txBox="1">
            <a:spLocks noRot="1" noChangeAspect="1" noMove="1" noResize="1" noEditPoints="1" noAdjustHandles="1" noChangeArrowheads="1" noChangeShapeType="1" noTextEdit="1"/>
          </p:cNvSpPr>
          <p:nvPr/>
        </p:nvSpPr>
        <p:spPr>
          <a:xfrm>
            <a:off x="5105400" y="1295400"/>
            <a:ext cx="5562600" cy="5099088"/>
          </a:xfrm>
          <a:prstGeom prst="rect">
            <a:avLst/>
          </a:prstGeom>
          <a:blipFill rotWithShape="1">
            <a:blip r:embed="rId3"/>
            <a:stretch>
              <a:fillRect/>
            </a:stretch>
          </a:blipFill>
        </p:spPr>
        <p:txBody>
          <a:bodyPr/>
          <a:lstStyle/>
          <a:p>
            <a:pPr>
              <a:defRPr/>
            </a:pPr>
            <a:r>
              <a:rPr lang="en-US">
                <a:noFill/>
              </a:rPr>
              <a:t> </a:t>
            </a:r>
          </a:p>
        </p:txBody>
      </p:sp>
      <p:sp>
        <p:nvSpPr>
          <p:cNvPr id="14363" name="TextBox 15"/>
          <p:cNvSpPr txBox="1">
            <a:spLocks noChangeArrowheads="1"/>
          </p:cNvSpPr>
          <p:nvPr/>
        </p:nvSpPr>
        <p:spPr bwMode="auto">
          <a:xfrm>
            <a:off x="381000" y="3399530"/>
            <a:ext cx="38862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a:solidFill>
                  <a:srgbClr val="FF0000"/>
                </a:solidFill>
                <a:sym typeface="Symbol" pitchFamily="18" charset="2"/>
              </a:rPr>
              <a:t></a:t>
            </a:r>
            <a:r>
              <a:rPr lang="en-US" altLang="en-US" sz="1800"/>
              <a:t> is the probability that we reject the null hypothesis when it is true. </a:t>
            </a:r>
          </a:p>
          <a:p>
            <a:pPr>
              <a:spcBef>
                <a:spcPct val="0"/>
              </a:spcBef>
              <a:spcAft>
                <a:spcPct val="0"/>
              </a:spcAft>
              <a:buClrTx/>
              <a:buSzTx/>
              <a:buFontTx/>
              <a:buNone/>
            </a:pPr>
            <a:endParaRPr lang="en-US" altLang="en-US" sz="1800"/>
          </a:p>
          <a:p>
            <a:pPr>
              <a:spcBef>
                <a:spcPct val="0"/>
              </a:spcBef>
              <a:spcAft>
                <a:spcPct val="0"/>
              </a:spcAft>
              <a:buClrTx/>
              <a:buSzTx/>
              <a:buFontTx/>
              <a:buNone/>
            </a:pPr>
            <a:r>
              <a:rPr lang="en-US" altLang="en-US" sz="1800"/>
              <a:t>This is a </a:t>
            </a:r>
            <a:r>
              <a:rPr lang="en-US" altLang="en-US" sz="1800">
                <a:solidFill>
                  <a:srgbClr val="FF0000"/>
                </a:solidFill>
              </a:rPr>
              <a:t>Type I error </a:t>
            </a:r>
            <a:r>
              <a:rPr lang="en-US" altLang="en-US" sz="1800"/>
              <a:t>or a </a:t>
            </a:r>
            <a:r>
              <a:rPr lang="en-US" altLang="en-US" sz="1800">
                <a:solidFill>
                  <a:srgbClr val="FF0000"/>
                </a:solidFill>
              </a:rPr>
              <a:t>false positive</a:t>
            </a:r>
            <a:r>
              <a:rPr lang="en-US" altLang="en-US" sz="1800"/>
              <a:t> (FP).</a:t>
            </a:r>
          </a:p>
          <a:p>
            <a:pPr>
              <a:spcBef>
                <a:spcPct val="0"/>
              </a:spcBef>
              <a:spcAft>
                <a:spcPct val="0"/>
              </a:spcAft>
              <a:buClrTx/>
              <a:buSzTx/>
              <a:buFontTx/>
              <a:buNone/>
            </a:pPr>
            <a:endParaRPr lang="en-US" altLang="en-US" sz="1800"/>
          </a:p>
          <a:p>
            <a:pPr>
              <a:spcBef>
                <a:spcPct val="0"/>
              </a:spcBef>
              <a:spcAft>
                <a:spcPct val="0"/>
              </a:spcAft>
              <a:buClrTx/>
              <a:buSzTx/>
              <a:buFontTx/>
              <a:buNone/>
            </a:pPr>
            <a:r>
              <a:rPr lang="en-US" altLang="en-US" sz="1800">
                <a:solidFill>
                  <a:srgbClr val="FF0000"/>
                </a:solidFill>
                <a:sym typeface="Symbol" pitchFamily="18" charset="2"/>
              </a:rPr>
              <a:t></a:t>
            </a:r>
            <a:r>
              <a:rPr lang="en-US" altLang="en-US" sz="1800"/>
              <a:t> is the probability that we accept the null hypothesis when it is false. </a:t>
            </a:r>
          </a:p>
          <a:p>
            <a:pPr>
              <a:spcBef>
                <a:spcPct val="0"/>
              </a:spcBef>
              <a:spcAft>
                <a:spcPct val="0"/>
              </a:spcAft>
              <a:buClrTx/>
              <a:buSzTx/>
              <a:buFontTx/>
              <a:buNone/>
            </a:pPr>
            <a:endParaRPr lang="en-US" altLang="en-US" sz="1800"/>
          </a:p>
          <a:p>
            <a:pPr>
              <a:spcBef>
                <a:spcPct val="0"/>
              </a:spcBef>
              <a:spcAft>
                <a:spcPct val="0"/>
              </a:spcAft>
              <a:buClrTx/>
              <a:buSzTx/>
              <a:buFontTx/>
              <a:buNone/>
            </a:pPr>
            <a:r>
              <a:rPr lang="en-US" altLang="en-US" sz="1800"/>
              <a:t>This is a </a:t>
            </a:r>
            <a:r>
              <a:rPr lang="en-US" altLang="en-US" sz="1800">
                <a:solidFill>
                  <a:srgbClr val="FF0000"/>
                </a:solidFill>
              </a:rPr>
              <a:t>Type II error </a:t>
            </a:r>
            <a:r>
              <a:rPr lang="en-US" altLang="en-US" sz="1800"/>
              <a:t>or a </a:t>
            </a:r>
            <a:r>
              <a:rPr lang="en-US" altLang="en-US" sz="1800">
                <a:solidFill>
                  <a:srgbClr val="FF0000"/>
                </a:solidFill>
              </a:rPr>
              <a:t>false negative</a:t>
            </a:r>
            <a:r>
              <a:rPr lang="en-US" altLang="en-US" sz="1800"/>
              <a:t> (FN). </a:t>
            </a:r>
          </a:p>
        </p:txBody>
      </p:sp>
      <p:sp>
        <p:nvSpPr>
          <p:cNvPr id="2" name="Rectangle 1">
            <a:extLst>
              <a:ext uri="{FF2B5EF4-FFF2-40B4-BE49-F238E27FC236}">
                <a16:creationId xmlns:a16="http://schemas.microsoft.com/office/drawing/2014/main" id="{AEEBDB67-6AEA-473F-9002-96ED11F7DC59}"/>
              </a:ext>
            </a:extLst>
          </p:cNvPr>
          <p:cNvSpPr/>
          <p:nvPr/>
        </p:nvSpPr>
        <p:spPr>
          <a:xfrm>
            <a:off x="6172200" y="4800600"/>
            <a:ext cx="228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D9ADC02-06CE-44CB-BF24-C95D523C749B}"/>
              </a:ext>
            </a:extLst>
          </p:cNvPr>
          <p:cNvSpPr/>
          <p:nvPr/>
        </p:nvSpPr>
        <p:spPr>
          <a:xfrm>
            <a:off x="6172200" y="5483244"/>
            <a:ext cx="228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9C98409-2914-47A2-9791-A29D2DD9C261}"/>
              </a:ext>
            </a:extLst>
          </p:cNvPr>
          <p:cNvSpPr txBox="1"/>
          <p:nvPr/>
        </p:nvSpPr>
        <p:spPr>
          <a:xfrm>
            <a:off x="8534400" y="3962400"/>
            <a:ext cx="2749471" cy="369332"/>
          </a:xfrm>
          <a:prstGeom prst="rect">
            <a:avLst/>
          </a:prstGeom>
          <a:noFill/>
        </p:spPr>
        <p:txBody>
          <a:bodyPr wrap="none" rtlCol="0">
            <a:spAutoFit/>
          </a:bodyPr>
          <a:lstStyle/>
          <a:p>
            <a:r>
              <a:rPr lang="en-US"/>
              <a:t>(recall for negative class)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a:xfrm>
            <a:off x="647490" y="494334"/>
            <a:ext cx="9258510" cy="806800"/>
          </a:xfrm>
        </p:spPr>
        <p:txBody>
          <a:bodyPr>
            <a:normAutofit/>
          </a:bodyPr>
          <a:lstStyle/>
          <a:p>
            <a:r>
              <a:rPr lang="en-US"/>
              <a:t>ROC (Receiver Operating Characteristic)</a:t>
            </a:r>
          </a:p>
        </p:txBody>
      </p:sp>
      <p:sp>
        <p:nvSpPr>
          <p:cNvPr id="975875" name="Rectangle 3"/>
          <p:cNvSpPr>
            <a:spLocks noGrp="1" noChangeArrowheads="1"/>
          </p:cNvSpPr>
          <p:nvPr>
            <p:ph idx="1"/>
          </p:nvPr>
        </p:nvSpPr>
        <p:spPr>
          <a:xfrm>
            <a:off x="533400" y="1371600"/>
            <a:ext cx="9677400" cy="4876800"/>
          </a:xfrm>
        </p:spPr>
        <p:txBody>
          <a:bodyPr/>
          <a:lstStyle/>
          <a:p>
            <a:pPr>
              <a:lnSpc>
                <a:spcPct val="90000"/>
              </a:lnSpc>
            </a:pPr>
            <a:r>
              <a:rPr lang="en-US" sz="2400"/>
              <a:t>Developed in 1950s for signal detection theory to analyze noisy signals </a:t>
            </a:r>
          </a:p>
          <a:p>
            <a:pPr lvl="1">
              <a:lnSpc>
                <a:spcPct val="90000"/>
              </a:lnSpc>
            </a:pPr>
            <a:r>
              <a:rPr lang="en-US" sz="2000"/>
              <a:t>Characterize the trade-off between positive hits and false alarms</a:t>
            </a:r>
          </a:p>
          <a:p>
            <a:pPr>
              <a:lnSpc>
                <a:spcPct val="90000"/>
              </a:lnSpc>
            </a:pPr>
            <a:r>
              <a:rPr lang="en-US" sz="2400">
                <a:solidFill>
                  <a:srgbClr val="FF0000"/>
                </a:solidFill>
              </a:rPr>
              <a:t>ROC </a:t>
            </a:r>
            <a:r>
              <a:rPr lang="en-US" sz="2400"/>
              <a:t>curve plots </a:t>
            </a:r>
            <a:r>
              <a:rPr lang="en-US" sz="2400">
                <a:solidFill>
                  <a:srgbClr val="0070C0"/>
                </a:solidFill>
              </a:rPr>
              <a:t>TPR (true positive rate)</a:t>
            </a:r>
            <a:r>
              <a:rPr lang="en-US" sz="2400"/>
              <a:t> (on the </a:t>
            </a:r>
            <a:r>
              <a:rPr lang="en-US" sz="2400">
                <a:solidFill>
                  <a:schemeClr val="accent2"/>
                </a:solidFill>
              </a:rPr>
              <a:t>y</a:t>
            </a:r>
            <a:r>
              <a:rPr lang="en-US" sz="2400"/>
              <a:t>-axis) against </a:t>
            </a:r>
            <a:r>
              <a:rPr lang="en-US" sz="2400">
                <a:solidFill>
                  <a:srgbClr val="0070C0"/>
                </a:solidFill>
              </a:rPr>
              <a:t>FPR (false positive rate)</a:t>
            </a:r>
            <a:r>
              <a:rPr lang="en-US" sz="2400"/>
              <a:t> (on the </a:t>
            </a:r>
            <a:r>
              <a:rPr lang="en-US" sz="2400">
                <a:solidFill>
                  <a:schemeClr val="accent2"/>
                </a:solidFill>
              </a:rPr>
              <a:t>x</a:t>
            </a:r>
            <a:r>
              <a:rPr lang="en-US" sz="2400"/>
              <a:t>-axis)</a:t>
            </a:r>
          </a:p>
          <a:p>
            <a:pPr>
              <a:lnSpc>
                <a:spcPct val="90000"/>
              </a:lnSpc>
            </a:pPr>
            <a:endParaRPr lang="en-US"/>
          </a:p>
          <a:p>
            <a:pPr>
              <a:lnSpc>
                <a:spcPct val="90000"/>
              </a:lnSpc>
            </a:pPr>
            <a:endParaRPr lang="en-US"/>
          </a:p>
        </p:txBody>
      </p:sp>
      <mc:AlternateContent xmlns:mc="http://schemas.openxmlformats.org/markup-compatibility/2006">
        <mc:Choice xmlns:a14="http://schemas.microsoft.com/office/drawing/2010/main" Requires="a14">
          <p:sp>
            <p:nvSpPr>
              <p:cNvPr id="4" name="Object 3"/>
              <p:cNvSpPr txBox="1"/>
              <p:nvPr/>
            </p:nvSpPr>
            <p:spPr bwMode="auto">
              <a:xfrm>
                <a:off x="2708275" y="3722688"/>
                <a:ext cx="3122157" cy="745577"/>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𝑇𝑃𝑅</m:t>
                      </m:r>
                      <m:r>
                        <a:rPr lang="en-US" i="1" smtClean="0">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𝑇𝑃</m:t>
                          </m:r>
                        </m:num>
                        <m:den>
                          <m:r>
                            <a:rPr lang="en-US" i="1">
                              <a:solidFill>
                                <a:srgbClr val="000000"/>
                              </a:solidFill>
                              <a:latin typeface="Cambria Math" panose="02040503050406030204" pitchFamily="18" charset="0"/>
                            </a:rPr>
                            <m:t>𝑇𝑃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𝐹𝑁</m:t>
                          </m:r>
                        </m:den>
                      </m:f>
                      <m:r>
                        <a:rPr lang="en-US" b="0" i="1" smtClean="0">
                          <a:solidFill>
                            <a:srgbClr val="000000"/>
                          </a:solidFill>
                          <a:latin typeface="Cambria Math" panose="02040503050406030204" pitchFamily="18" charset="0"/>
                        </a:rPr>
                        <m:t>=</m:t>
                      </m:r>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𝑇𝑃</m:t>
                          </m:r>
                        </m:num>
                        <m:den>
                          <m:r>
                            <a:rPr lang="en-US" b="0" i="1" smtClean="0">
                              <a:solidFill>
                                <a:srgbClr val="000000"/>
                              </a:solidFill>
                              <a:latin typeface="Cambria Math" panose="02040503050406030204" pitchFamily="18" charset="0"/>
                            </a:rPr>
                            <m:t>𝐴𝐿𝐿</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𝑃</m:t>
                          </m:r>
                        </m:den>
                      </m:f>
                    </m:oMath>
                  </m:oMathPara>
                </a14:m>
                <a:endParaRPr lang="en-US" dirty="0"/>
              </a:p>
            </p:txBody>
          </p:sp>
        </mc:Choice>
        <mc:Fallback>
          <p:sp>
            <p:nvSpPr>
              <p:cNvPr id="4" name="Object 3"/>
              <p:cNvSpPr txBox="1">
                <a:spLocks noRot="1" noChangeAspect="1" noMove="1" noResize="1" noEditPoints="1" noAdjustHandles="1" noChangeArrowheads="1" noChangeShapeType="1" noTextEdit="1"/>
              </p:cNvSpPr>
              <p:nvPr/>
            </p:nvSpPr>
            <p:spPr bwMode="auto">
              <a:xfrm>
                <a:off x="2708275" y="3722688"/>
                <a:ext cx="3122157" cy="7455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bject 4"/>
              <p:cNvSpPr txBox="1"/>
              <p:nvPr/>
            </p:nvSpPr>
            <p:spPr bwMode="auto">
              <a:xfrm>
                <a:off x="2895599" y="5054600"/>
                <a:ext cx="3052527" cy="72231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𝐹𝑃𝑅</m:t>
                      </m:r>
                      <m:r>
                        <a:rPr lang="en-US" i="1" smtClean="0">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𝐹𝑃</m:t>
                          </m:r>
                        </m:num>
                        <m:den>
                          <m:r>
                            <a:rPr lang="en-US" i="1">
                              <a:solidFill>
                                <a:srgbClr val="000000"/>
                              </a:solidFill>
                              <a:latin typeface="Cambria Math" panose="02040503050406030204" pitchFamily="18" charset="0"/>
                            </a:rPr>
                            <m:t>𝐹𝑃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𝑇𝑁</m:t>
                          </m:r>
                        </m:den>
                      </m:f>
                      <m:r>
                        <a:rPr lang="en-US" b="0" i="1" smtClean="0">
                          <a:solidFill>
                            <a:srgbClr val="000000"/>
                          </a:solidFill>
                          <a:latin typeface="Cambria Math" panose="02040503050406030204" pitchFamily="18" charset="0"/>
                        </a:rPr>
                        <m:t>=</m:t>
                      </m:r>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𝐹𝑃</m:t>
                          </m:r>
                        </m:num>
                        <m:den>
                          <m:r>
                            <a:rPr lang="en-US" b="0" i="1" smtClean="0">
                              <a:solidFill>
                                <a:srgbClr val="000000"/>
                              </a:solidFill>
                              <a:latin typeface="Cambria Math" panose="02040503050406030204" pitchFamily="18" charset="0"/>
                            </a:rPr>
                            <m:t>𝐴𝐿𝐿</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𝑁</m:t>
                          </m:r>
                        </m:den>
                      </m:f>
                    </m:oMath>
                  </m:oMathPara>
                </a14:m>
                <a:endParaRPr lang="en-US" dirty="0"/>
              </a:p>
            </p:txBody>
          </p:sp>
        </mc:Choice>
        <mc:Fallback>
          <p:sp>
            <p:nvSpPr>
              <p:cNvPr id="5" name="Object 4"/>
              <p:cNvSpPr txBox="1">
                <a:spLocks noRot="1" noChangeAspect="1" noMove="1" noResize="1" noEditPoints="1" noAdjustHandles="1" noChangeArrowheads="1" noChangeShapeType="1" noTextEdit="1"/>
              </p:cNvSpPr>
              <p:nvPr/>
            </p:nvSpPr>
            <p:spPr bwMode="auto">
              <a:xfrm>
                <a:off x="2895599" y="5054600"/>
                <a:ext cx="3052527" cy="722313"/>
              </a:xfrm>
              <a:prstGeom prst="rect">
                <a:avLst/>
              </a:prstGeom>
              <a:blipFill>
                <a:blip r:embed="rId4"/>
                <a:stretch>
                  <a:fillRect/>
                </a:stretch>
              </a:blipFill>
            </p:spPr>
            <p:txBody>
              <a:bodyPr/>
              <a:lstStyle/>
              <a:p>
                <a:r>
                  <a:rPr lang="en-US">
                    <a:noFill/>
                  </a:rPr>
                  <a:t> </a:t>
                </a:r>
              </a:p>
            </p:txBody>
          </p:sp>
        </mc:Fallback>
      </mc:AlternateContent>
      <p:graphicFrame>
        <p:nvGraphicFramePr>
          <p:cNvPr id="6" name="Group 4"/>
          <p:cNvGraphicFramePr>
            <a:graphicFrameLocks noGrp="1"/>
          </p:cNvGraphicFramePr>
          <p:nvPr/>
        </p:nvGraphicFramePr>
        <p:xfrm>
          <a:off x="7772400" y="3422381"/>
          <a:ext cx="4191000" cy="2384251"/>
        </p:xfrm>
        <a:graphic>
          <a:graphicData uri="http://schemas.openxmlformats.org/drawingml/2006/table">
            <a:tbl>
              <a:tblPr/>
              <a:tblGrid>
                <a:gridCol w="10477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tblGrid>
              <a:tr h="53037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1799">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a:ln>
                            <a:noFill/>
                          </a:ln>
                          <a:solidFill>
                            <a:schemeClr val="tx1"/>
                          </a:solidFill>
                          <a:effectLst/>
                          <a:latin typeface="Arial" charset="0"/>
                        </a:rPr>
                      </a:br>
                      <a:endParaRPr kumimoji="0" lang="en-US" sz="2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1799">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a</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0070C0"/>
                          </a:solidFill>
                          <a:effectLst/>
                          <a:latin typeface="Arial" charset="0"/>
                        </a:rPr>
                        <a:t>(TP)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b</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(FN)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597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0070C0"/>
                          </a:solidFill>
                          <a:effectLst/>
                          <a:latin typeface="Arial" charset="0"/>
                        </a:rPr>
                        <a:t>(TN)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228600" y="4574910"/>
            <a:ext cx="7315200" cy="707886"/>
          </a:xfrm>
          <a:prstGeom prst="rect">
            <a:avLst/>
          </a:prstGeom>
          <a:noFill/>
        </p:spPr>
        <p:txBody>
          <a:bodyPr wrap="square" rtlCol="0">
            <a:spAutoFit/>
          </a:bodyPr>
          <a:lstStyle/>
          <a:p>
            <a:r>
              <a:rPr lang="en-US" sz="2000" dirty="0"/>
              <a:t>What fraction of true </a:t>
            </a:r>
            <a:r>
              <a:rPr lang="en-US" sz="2000" dirty="0">
                <a:solidFill>
                  <a:schemeClr val="accent6">
                    <a:lumMod val="75000"/>
                  </a:schemeClr>
                </a:solidFill>
              </a:rPr>
              <a:t>positive</a:t>
            </a:r>
            <a:r>
              <a:rPr lang="en-US" sz="2000" dirty="0"/>
              <a:t> </a:t>
            </a:r>
            <a:r>
              <a:rPr lang="en-US" sz="2000" dirty="0">
                <a:solidFill>
                  <a:schemeClr val="accent6">
                    <a:lumMod val="75000"/>
                  </a:schemeClr>
                </a:solidFill>
              </a:rPr>
              <a:t>instances</a:t>
            </a:r>
            <a:r>
              <a:rPr lang="en-US" sz="2000" dirty="0"/>
              <a:t> are predicted </a:t>
            </a:r>
            <a:r>
              <a:rPr lang="en-US" sz="2000" dirty="0">
                <a:solidFill>
                  <a:srgbClr val="0070C0"/>
                </a:solidFill>
              </a:rPr>
              <a:t>correctly? </a:t>
            </a:r>
            <a:r>
              <a:rPr lang="en-US" sz="2000" dirty="0">
                <a:solidFill>
                  <a:srgbClr val="FF0000"/>
                </a:solidFill>
              </a:rPr>
              <a:t>(1-Type II error rate)</a:t>
            </a:r>
          </a:p>
        </p:txBody>
      </p:sp>
      <p:sp>
        <p:nvSpPr>
          <p:cNvPr id="8" name="TextBox 7"/>
          <p:cNvSpPr txBox="1"/>
          <p:nvPr/>
        </p:nvSpPr>
        <p:spPr>
          <a:xfrm>
            <a:off x="228600" y="5883838"/>
            <a:ext cx="9829800" cy="400110"/>
          </a:xfrm>
          <a:prstGeom prst="rect">
            <a:avLst/>
          </a:prstGeom>
          <a:noFill/>
        </p:spPr>
        <p:txBody>
          <a:bodyPr wrap="square" rtlCol="0">
            <a:spAutoFit/>
          </a:bodyPr>
          <a:lstStyle/>
          <a:p>
            <a:r>
              <a:rPr lang="en-US" sz="2000"/>
              <a:t>What fraction of true </a:t>
            </a:r>
            <a:r>
              <a:rPr lang="en-US" sz="2000">
                <a:solidFill>
                  <a:schemeClr val="accent6">
                    <a:lumMod val="75000"/>
                  </a:schemeClr>
                </a:solidFill>
              </a:rPr>
              <a:t>negative instances </a:t>
            </a:r>
            <a:r>
              <a:rPr lang="en-US" sz="2000"/>
              <a:t>were predicted </a:t>
            </a:r>
            <a:r>
              <a:rPr lang="en-US" sz="2000">
                <a:solidFill>
                  <a:srgbClr val="0070C0"/>
                </a:solidFill>
              </a:rPr>
              <a:t>incorrectly? </a:t>
            </a:r>
            <a:r>
              <a:rPr lang="en-US" sz="2000">
                <a:solidFill>
                  <a:srgbClr val="FF0000"/>
                </a:solidFill>
              </a:rPr>
              <a:t>(Type I error rate)</a:t>
            </a:r>
          </a:p>
        </p:txBody>
      </p:sp>
      <p:sp>
        <p:nvSpPr>
          <p:cNvPr id="9" name="TextBox 8"/>
          <p:cNvSpPr txBox="1"/>
          <p:nvPr/>
        </p:nvSpPr>
        <p:spPr>
          <a:xfrm>
            <a:off x="228600" y="3352764"/>
            <a:ext cx="7162800" cy="400110"/>
          </a:xfrm>
          <a:prstGeom prst="rect">
            <a:avLst/>
          </a:prstGeom>
          <a:noFill/>
        </p:spPr>
        <p:txBody>
          <a:bodyPr wrap="square" rtlCol="0">
            <a:spAutoFit/>
          </a:bodyPr>
          <a:lstStyle/>
          <a:p>
            <a:r>
              <a:rPr lang="en-US" sz="2000"/>
              <a:t>Look at the </a:t>
            </a:r>
            <a:r>
              <a:rPr lang="en-US" sz="2000">
                <a:solidFill>
                  <a:schemeClr val="accent6">
                    <a:lumMod val="75000"/>
                  </a:schemeClr>
                </a:solidFill>
              </a:rPr>
              <a:t>positive</a:t>
            </a:r>
            <a:r>
              <a:rPr lang="en-US" sz="2000"/>
              <a:t> predictions of the classifier and compute: </a:t>
            </a:r>
            <a:endParaRPr lang="en-US" sz="2000">
              <a:solidFill>
                <a:srgbClr val="0070C0"/>
              </a:solidFill>
            </a:endParaRPr>
          </a:p>
        </p:txBody>
      </p:sp>
      <p:sp>
        <p:nvSpPr>
          <p:cNvPr id="10" name="TextBox 9">
            <a:extLst>
              <a:ext uri="{FF2B5EF4-FFF2-40B4-BE49-F238E27FC236}">
                <a16:creationId xmlns:a16="http://schemas.microsoft.com/office/drawing/2014/main" id="{74D76382-4DDA-41F7-B64A-83B0FD5CA043}"/>
              </a:ext>
            </a:extLst>
          </p:cNvPr>
          <p:cNvSpPr txBox="1"/>
          <p:nvPr/>
        </p:nvSpPr>
        <p:spPr>
          <a:xfrm>
            <a:off x="228600" y="6312322"/>
            <a:ext cx="9829800" cy="400110"/>
          </a:xfrm>
          <a:prstGeom prst="rect">
            <a:avLst/>
          </a:prstGeom>
          <a:noFill/>
        </p:spPr>
        <p:txBody>
          <a:bodyPr wrap="square" rtlCol="0">
            <a:spAutoFit/>
          </a:bodyPr>
          <a:lstStyle/>
          <a:p>
            <a:r>
              <a:rPr lang="en-US" sz="2000"/>
              <a:t>We want to strike a balance between these two</a:t>
            </a:r>
            <a:endParaRPr lang="en-US" sz="2000">
              <a:solidFill>
                <a:srgbClr val="FF0000"/>
              </a:solidFill>
            </a:endParaRPr>
          </a:p>
        </p:txBody>
      </p:sp>
    </p:spTree>
    <p:extLst>
      <p:ext uri="{BB962C8B-B14F-4D97-AF65-F5344CB8AC3E}">
        <p14:creationId xmlns:p14="http://schemas.microsoft.com/office/powerpoint/2010/main" val="10848951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a:xfrm>
            <a:off x="685800" y="609600"/>
            <a:ext cx="8763000" cy="838200"/>
          </a:xfrm>
        </p:spPr>
        <p:txBody>
          <a:bodyPr>
            <a:normAutofit fontScale="90000"/>
          </a:bodyPr>
          <a:lstStyle/>
          <a:p>
            <a:r>
              <a:rPr lang="en-US"/>
              <a:t>ROC (Receiver Operating Characteristic)</a:t>
            </a:r>
          </a:p>
        </p:txBody>
      </p:sp>
      <p:sp>
        <p:nvSpPr>
          <p:cNvPr id="975875" name="Rectangle 3"/>
          <p:cNvSpPr>
            <a:spLocks noGrp="1" noChangeArrowheads="1"/>
          </p:cNvSpPr>
          <p:nvPr>
            <p:ph idx="1"/>
          </p:nvPr>
        </p:nvSpPr>
        <p:spPr/>
        <p:txBody>
          <a:bodyPr/>
          <a:lstStyle/>
          <a:p>
            <a:pPr>
              <a:lnSpc>
                <a:spcPct val="90000"/>
              </a:lnSpc>
            </a:pPr>
            <a:r>
              <a:rPr lang="en-US"/>
              <a:t>Performance of a classifier represented as a </a:t>
            </a:r>
            <a:r>
              <a:rPr lang="en-US">
                <a:solidFill>
                  <a:schemeClr val="accent6">
                    <a:lumMod val="75000"/>
                  </a:schemeClr>
                </a:solidFill>
              </a:rPr>
              <a:t>point</a:t>
            </a:r>
            <a:r>
              <a:rPr lang="en-US"/>
              <a:t> on the </a:t>
            </a:r>
            <a:r>
              <a:rPr lang="en-US" b="1"/>
              <a:t>ROC</a:t>
            </a:r>
            <a:r>
              <a:rPr lang="en-US"/>
              <a:t> curve</a:t>
            </a:r>
          </a:p>
          <a:p>
            <a:pPr lvl="1">
              <a:lnSpc>
                <a:spcPct val="90000"/>
              </a:lnSpc>
            </a:pPr>
            <a:endParaRPr lang="en-US"/>
          </a:p>
          <a:p>
            <a:pPr>
              <a:lnSpc>
                <a:spcPct val="90000"/>
              </a:lnSpc>
            </a:pPr>
            <a:r>
              <a:rPr lang="en-US"/>
              <a:t>Changing some </a:t>
            </a:r>
            <a:r>
              <a:rPr lang="en-US">
                <a:solidFill>
                  <a:srgbClr val="0070C0"/>
                </a:solidFill>
              </a:rPr>
              <a:t>parameter</a:t>
            </a:r>
            <a:r>
              <a:rPr lang="en-US"/>
              <a:t> of the algorithm, </a:t>
            </a:r>
            <a:r>
              <a:rPr lang="en-US">
                <a:solidFill>
                  <a:schemeClr val="accent6">
                    <a:lumMod val="75000"/>
                  </a:schemeClr>
                </a:solidFill>
              </a:rPr>
              <a:t>sample </a:t>
            </a:r>
            <a:r>
              <a:rPr lang="en-US"/>
              <a:t>distribution, or </a:t>
            </a:r>
            <a:r>
              <a:rPr lang="en-US">
                <a:solidFill>
                  <a:srgbClr val="0070C0"/>
                </a:solidFill>
              </a:rPr>
              <a:t>cost matrix </a:t>
            </a:r>
            <a:r>
              <a:rPr lang="en-US"/>
              <a:t>changes the location of the point</a:t>
            </a:r>
          </a:p>
          <a:p>
            <a:pPr>
              <a:lnSpc>
                <a:spcPct val="90000"/>
              </a:lnSpc>
            </a:pPr>
            <a:endParaRPr lang="en-US"/>
          </a:p>
        </p:txBody>
      </p:sp>
    </p:spTree>
    <p:extLst>
      <p:ext uri="{BB962C8B-B14F-4D97-AF65-F5344CB8AC3E}">
        <p14:creationId xmlns:p14="http://schemas.microsoft.com/office/powerpoint/2010/main" val="647672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p:txBody>
          <a:bodyPr/>
          <a:lstStyle/>
          <a:p>
            <a:r>
              <a:rPr lang="en-US"/>
              <a:t>ROC Curve</a:t>
            </a:r>
          </a:p>
        </p:txBody>
      </p:sp>
      <p:pic>
        <p:nvPicPr>
          <p:cNvPr id="976899" name="Picture 3"/>
          <p:cNvPicPr>
            <a:picLocks noChangeAspect="1" noChangeArrowheads="1"/>
          </p:cNvPicPr>
          <p:nvPr/>
        </p:nvPicPr>
        <p:blipFill>
          <a:blip r:embed="rId2" cstate="print"/>
          <a:srcRect l="4286" r="5714"/>
          <a:stretch>
            <a:fillRect/>
          </a:stretch>
        </p:blipFill>
        <p:spPr bwMode="auto">
          <a:xfrm>
            <a:off x="1524000" y="2209800"/>
            <a:ext cx="4343400" cy="3619500"/>
          </a:xfrm>
          <a:prstGeom prst="rect">
            <a:avLst/>
          </a:prstGeom>
          <a:noFill/>
          <a:ln w="12700">
            <a:noFill/>
            <a:miter lim="800000"/>
            <a:headEnd/>
            <a:tailEnd/>
          </a:ln>
          <a:effectLst/>
        </p:spPr>
      </p:pic>
      <p:sp>
        <p:nvSpPr>
          <p:cNvPr id="976900" name="Oval 4"/>
          <p:cNvSpPr>
            <a:spLocks noChangeArrowheads="1"/>
          </p:cNvSpPr>
          <p:nvPr/>
        </p:nvSpPr>
        <p:spPr bwMode="auto">
          <a:xfrm>
            <a:off x="6797675" y="4267200"/>
            <a:ext cx="76200" cy="76200"/>
          </a:xfrm>
          <a:prstGeom prst="ellipse">
            <a:avLst/>
          </a:prstGeom>
          <a:solidFill>
            <a:srgbClr val="000000"/>
          </a:solidFill>
          <a:ln w="12700">
            <a:solidFill>
              <a:schemeClr val="tx1"/>
            </a:solidFill>
            <a:round/>
            <a:headEnd/>
            <a:tailEnd/>
          </a:ln>
          <a:effectLst/>
        </p:spPr>
        <p:txBody>
          <a:bodyPr wrap="none" anchor="ctr"/>
          <a:lstStyle/>
          <a:p>
            <a:endParaRPr lang="en-US"/>
          </a:p>
        </p:txBody>
      </p:sp>
      <p:grpSp>
        <p:nvGrpSpPr>
          <p:cNvPr id="2" name="Group 5"/>
          <p:cNvGrpSpPr>
            <a:grpSpLocks/>
          </p:cNvGrpSpPr>
          <p:nvPr/>
        </p:nvGrpSpPr>
        <p:grpSpPr bwMode="auto">
          <a:xfrm>
            <a:off x="1981200" y="2057400"/>
            <a:ext cx="8534400" cy="4648200"/>
            <a:chOff x="288" y="1056"/>
            <a:chExt cx="5376" cy="2928"/>
          </a:xfrm>
        </p:grpSpPr>
        <p:pic>
          <p:nvPicPr>
            <p:cNvPr id="976902" name="Picture 6"/>
            <p:cNvPicPr>
              <a:picLocks noChangeAspect="1" noChangeArrowheads="1"/>
            </p:cNvPicPr>
            <p:nvPr/>
          </p:nvPicPr>
          <p:blipFill>
            <a:blip r:embed="rId3" cstate="print"/>
            <a:srcRect l="3069" r="6557"/>
            <a:stretch>
              <a:fillRect/>
            </a:stretch>
          </p:blipFill>
          <p:spPr bwMode="auto">
            <a:xfrm>
              <a:off x="2736" y="1056"/>
              <a:ext cx="2928" cy="2928"/>
            </a:xfrm>
            <a:prstGeom prst="rect">
              <a:avLst/>
            </a:prstGeom>
            <a:noFill/>
            <a:ln w="12700">
              <a:noFill/>
              <a:miter lim="800000"/>
              <a:headEnd/>
              <a:tailEnd/>
            </a:ln>
            <a:effectLst/>
          </p:spPr>
        </p:pic>
        <p:sp>
          <p:nvSpPr>
            <p:cNvPr id="976903" name="Text Box 7"/>
            <p:cNvSpPr txBox="1">
              <a:spLocks noChangeArrowheads="1"/>
            </p:cNvSpPr>
            <p:nvPr/>
          </p:nvSpPr>
          <p:spPr bwMode="auto">
            <a:xfrm>
              <a:off x="288" y="3408"/>
              <a:ext cx="3360" cy="538"/>
            </a:xfrm>
            <a:prstGeom prst="rect">
              <a:avLst/>
            </a:prstGeom>
            <a:noFill/>
            <a:ln w="12700">
              <a:noFill/>
              <a:miter lim="800000"/>
              <a:headEnd/>
              <a:tailEnd/>
            </a:ln>
            <a:effectLst/>
          </p:spPr>
          <p:txBody>
            <a:bodyPr>
              <a:spAutoFit/>
            </a:bodyPr>
            <a:lstStyle/>
            <a:p>
              <a:pPr>
                <a:spcBef>
                  <a:spcPct val="50000"/>
                </a:spcBef>
              </a:pPr>
              <a:r>
                <a:rPr lang="en-US" sz="2000"/>
                <a:t>At </a:t>
              </a:r>
              <a:r>
                <a:rPr lang="en-US" sz="2000">
                  <a:solidFill>
                    <a:schemeClr val="accent6">
                      <a:lumMod val="75000"/>
                    </a:schemeClr>
                  </a:solidFill>
                </a:rPr>
                <a:t>threshold</a:t>
              </a:r>
              <a:r>
                <a:rPr lang="en-US" sz="2000"/>
                <a:t> </a:t>
              </a:r>
              <a:r>
                <a:rPr lang="en-US" sz="2000" b="1"/>
                <a:t>t</a:t>
              </a:r>
              <a:r>
                <a:rPr lang="en-US" sz="2000"/>
                <a:t>:</a:t>
              </a:r>
            </a:p>
            <a:p>
              <a:pPr>
                <a:spcBef>
                  <a:spcPct val="50000"/>
                </a:spcBef>
              </a:pPr>
              <a:r>
                <a:rPr lang="en-US" sz="2000"/>
                <a:t>TP=0.5, FN=0.5, FP=0.12, FN=0.88</a:t>
              </a:r>
            </a:p>
          </p:txBody>
        </p:sp>
        <p:sp>
          <p:nvSpPr>
            <p:cNvPr id="976904" name="Line 8"/>
            <p:cNvSpPr>
              <a:spLocks noChangeShapeType="1"/>
            </p:cNvSpPr>
            <p:nvPr/>
          </p:nvSpPr>
          <p:spPr bwMode="auto">
            <a:xfrm flipV="1">
              <a:off x="2160" y="2544"/>
              <a:ext cx="1104" cy="1104"/>
            </a:xfrm>
            <a:prstGeom prst="line">
              <a:avLst/>
            </a:prstGeom>
            <a:noFill/>
            <a:ln w="38100">
              <a:solidFill>
                <a:schemeClr val="tx1"/>
              </a:solidFill>
              <a:prstDash val="sysDot"/>
              <a:round/>
              <a:headEnd/>
              <a:tailEnd type="triangle" w="med" len="med"/>
            </a:ln>
            <a:effectLst/>
          </p:spPr>
          <p:txBody>
            <a:bodyPr/>
            <a:lstStyle/>
            <a:p>
              <a:endParaRPr lang="en-US"/>
            </a:p>
          </p:txBody>
        </p:sp>
      </p:grpSp>
      <p:sp>
        <p:nvSpPr>
          <p:cNvPr id="976905" name="Text Box 9"/>
          <p:cNvSpPr txBox="1">
            <a:spLocks noChangeArrowheads="1"/>
          </p:cNvSpPr>
          <p:nvPr/>
        </p:nvSpPr>
        <p:spPr bwMode="auto">
          <a:xfrm>
            <a:off x="1752600" y="1447801"/>
            <a:ext cx="8229600" cy="779463"/>
          </a:xfrm>
          <a:prstGeom prst="rect">
            <a:avLst/>
          </a:prstGeom>
          <a:noFill/>
          <a:ln w="12700">
            <a:noFill/>
            <a:miter lim="800000"/>
            <a:headEnd/>
            <a:tailEnd/>
          </a:ln>
          <a:effectLst/>
        </p:spPr>
        <p:txBody>
          <a:bodyPr>
            <a:spAutoFit/>
          </a:bodyPr>
          <a:lstStyle/>
          <a:p>
            <a:pPr>
              <a:spcBef>
                <a:spcPct val="50000"/>
              </a:spcBef>
            </a:pPr>
            <a:r>
              <a:rPr lang="en-US"/>
              <a:t>- </a:t>
            </a:r>
            <a:r>
              <a:rPr lang="en-US" b="1">
                <a:solidFill>
                  <a:schemeClr val="accent2"/>
                </a:solidFill>
              </a:rPr>
              <a:t>1</a:t>
            </a:r>
            <a:r>
              <a:rPr lang="en-US"/>
              <a:t>-dimensional data set containing </a:t>
            </a:r>
            <a:r>
              <a:rPr lang="en-US" b="1">
                <a:solidFill>
                  <a:schemeClr val="accent2"/>
                </a:solidFill>
              </a:rPr>
              <a:t>2</a:t>
            </a:r>
            <a:r>
              <a:rPr lang="en-US"/>
              <a:t> classes (</a:t>
            </a:r>
            <a:r>
              <a:rPr lang="en-US" b="1" i="1"/>
              <a:t>positive</a:t>
            </a:r>
            <a:r>
              <a:rPr lang="en-US"/>
              <a:t> and </a:t>
            </a:r>
            <a:r>
              <a:rPr lang="en-US" b="1" i="1"/>
              <a:t>negative</a:t>
            </a:r>
            <a:r>
              <a:rPr lang="en-US"/>
              <a:t>)</a:t>
            </a:r>
          </a:p>
          <a:p>
            <a:pPr>
              <a:spcBef>
                <a:spcPct val="50000"/>
              </a:spcBef>
            </a:pPr>
            <a:r>
              <a:rPr lang="en-US"/>
              <a:t>- any points located at </a:t>
            </a:r>
            <a:r>
              <a:rPr lang="en-US" b="1">
                <a:solidFill>
                  <a:schemeClr val="accent2"/>
                </a:solidFill>
              </a:rPr>
              <a:t>x &gt; t </a:t>
            </a:r>
            <a:r>
              <a:rPr lang="en-US"/>
              <a:t>is classified as </a:t>
            </a:r>
            <a:r>
              <a:rPr lang="en-US" b="1" i="1"/>
              <a:t>positive</a:t>
            </a:r>
          </a:p>
        </p:txBody>
      </p:sp>
    </p:spTree>
    <p:extLst>
      <p:ext uri="{BB962C8B-B14F-4D97-AF65-F5344CB8AC3E}">
        <p14:creationId xmlns:p14="http://schemas.microsoft.com/office/powerpoint/2010/main" val="324140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p:txBody>
          <a:bodyPr/>
          <a:lstStyle/>
          <a:p>
            <a:r>
              <a:rPr lang="en-US"/>
              <a:t>ROC Curve</a:t>
            </a:r>
          </a:p>
        </p:txBody>
      </p:sp>
      <p:sp>
        <p:nvSpPr>
          <p:cNvPr id="977923" name="Rectangle 3"/>
          <p:cNvSpPr>
            <a:spLocks noGrp="1" noChangeArrowheads="1"/>
          </p:cNvSpPr>
          <p:nvPr>
            <p:ph idx="1"/>
          </p:nvPr>
        </p:nvSpPr>
        <p:spPr>
          <a:xfrm>
            <a:off x="762000" y="1524000"/>
            <a:ext cx="5105400" cy="5181600"/>
          </a:xfrm>
        </p:spPr>
        <p:txBody>
          <a:bodyPr/>
          <a:lstStyle/>
          <a:p>
            <a:pPr>
              <a:buFont typeface="Monotype Sorts" pitchFamily="2" charset="2"/>
              <a:buNone/>
            </a:pPr>
            <a:r>
              <a:rPr lang="en-US" sz="2400"/>
              <a:t>(TP,FP):</a:t>
            </a:r>
          </a:p>
          <a:p>
            <a:r>
              <a:rPr lang="en-US" sz="2400"/>
              <a:t>(0,0): declare everything</a:t>
            </a:r>
            <a:br>
              <a:rPr lang="en-US" sz="2400"/>
            </a:br>
            <a:r>
              <a:rPr lang="en-US" sz="2400"/>
              <a:t>          to be negative class</a:t>
            </a:r>
          </a:p>
          <a:p>
            <a:r>
              <a:rPr lang="en-US" sz="2400"/>
              <a:t>(1,1): declare everything</a:t>
            </a:r>
            <a:br>
              <a:rPr lang="en-US" sz="2400"/>
            </a:br>
            <a:r>
              <a:rPr lang="en-US" sz="2400"/>
              <a:t>         to be positive class</a:t>
            </a:r>
          </a:p>
          <a:p>
            <a:r>
              <a:rPr lang="en-US" sz="2400"/>
              <a:t>(1,0): ideal</a:t>
            </a:r>
          </a:p>
          <a:p>
            <a:pPr>
              <a:buFont typeface="Monotype Sorts" pitchFamily="2" charset="2"/>
              <a:buNone/>
            </a:pPr>
            <a:endParaRPr lang="en-US" sz="2400"/>
          </a:p>
          <a:p>
            <a:r>
              <a:rPr lang="en-US" sz="2400"/>
              <a:t>Diagonal line:</a:t>
            </a:r>
          </a:p>
          <a:p>
            <a:pPr lvl="1"/>
            <a:r>
              <a:rPr lang="en-US"/>
              <a:t>Random guessing</a:t>
            </a:r>
          </a:p>
          <a:p>
            <a:pPr lvl="1"/>
            <a:r>
              <a:rPr lang="en-US"/>
              <a:t>Below diagonal line:</a:t>
            </a:r>
          </a:p>
          <a:p>
            <a:pPr lvl="2"/>
            <a:r>
              <a:rPr lang="en-US"/>
              <a:t> prediction is opposite of the true class</a:t>
            </a:r>
          </a:p>
        </p:txBody>
      </p:sp>
      <p:pic>
        <p:nvPicPr>
          <p:cNvPr id="977924" name="Picture 4"/>
          <p:cNvPicPr>
            <a:picLocks noChangeAspect="1" noChangeArrowheads="1"/>
          </p:cNvPicPr>
          <p:nvPr/>
        </p:nvPicPr>
        <p:blipFill>
          <a:blip r:embed="rId3" cstate="print"/>
          <a:srcRect l="3069" r="6557"/>
          <a:stretch>
            <a:fillRect/>
          </a:stretch>
        </p:blipFill>
        <p:spPr bwMode="auto">
          <a:xfrm>
            <a:off x="5791200" y="1143000"/>
            <a:ext cx="4267200" cy="3048000"/>
          </a:xfrm>
          <a:prstGeom prst="rect">
            <a:avLst/>
          </a:prstGeom>
          <a:noFill/>
          <a:ln w="12700">
            <a:noFill/>
            <a:miter lim="800000"/>
            <a:headEnd/>
            <a:tailEnd/>
          </a:ln>
          <a:effectLst/>
        </p:spPr>
      </p:pic>
      <p:graphicFrame>
        <p:nvGraphicFramePr>
          <p:cNvPr id="5" name="Group 4"/>
          <p:cNvGraphicFramePr>
            <a:graphicFrameLocks noGrp="1"/>
          </p:cNvGraphicFramePr>
          <p:nvPr/>
        </p:nvGraphicFramePr>
        <p:xfrm>
          <a:off x="6096000" y="4267201"/>
          <a:ext cx="4191000" cy="2384251"/>
        </p:xfrm>
        <a:graphic>
          <a:graphicData uri="http://schemas.openxmlformats.org/drawingml/2006/table">
            <a:tbl>
              <a:tblPr/>
              <a:tblGrid>
                <a:gridCol w="10477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tblGrid>
              <a:tr h="53037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1799">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a:ln>
                            <a:noFill/>
                          </a:ln>
                          <a:solidFill>
                            <a:schemeClr val="tx1"/>
                          </a:solidFill>
                          <a:effectLst/>
                          <a:latin typeface="Arial" charset="0"/>
                        </a:rPr>
                      </a:br>
                      <a:endParaRPr kumimoji="0" lang="en-US" sz="2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1799">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a</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b</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(FN)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597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124323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ChangeArrowheads="1"/>
          </p:cNvSpPr>
          <p:nvPr>
            <p:ph type="title"/>
          </p:nvPr>
        </p:nvSpPr>
        <p:spPr/>
        <p:txBody>
          <a:bodyPr/>
          <a:lstStyle/>
          <a:p>
            <a:r>
              <a:rPr lang="en-US"/>
              <a:t>Using ROC for Model Comparison</a:t>
            </a:r>
          </a:p>
        </p:txBody>
      </p:sp>
      <p:pic>
        <p:nvPicPr>
          <p:cNvPr id="978947" name="Picture 3"/>
          <p:cNvPicPr>
            <a:picLocks noChangeAspect="1" noChangeArrowheads="1"/>
          </p:cNvPicPr>
          <p:nvPr/>
        </p:nvPicPr>
        <p:blipFill>
          <a:blip r:embed="rId2" cstate="print"/>
          <a:srcRect l="5362" r="8220"/>
          <a:stretch>
            <a:fillRect/>
          </a:stretch>
        </p:blipFill>
        <p:spPr bwMode="auto">
          <a:xfrm>
            <a:off x="1219200" y="1524000"/>
            <a:ext cx="5257800" cy="4876800"/>
          </a:xfrm>
          <a:prstGeom prst="rect">
            <a:avLst/>
          </a:prstGeom>
          <a:noFill/>
          <a:ln w="12700">
            <a:noFill/>
            <a:miter lim="800000"/>
            <a:headEnd/>
            <a:tailEnd/>
          </a:ln>
          <a:effectLst/>
        </p:spPr>
      </p:pic>
      <p:sp>
        <p:nvSpPr>
          <p:cNvPr id="978948" name="Rectangle 4"/>
          <p:cNvSpPr>
            <a:spLocks noChangeArrowheads="1"/>
          </p:cNvSpPr>
          <p:nvPr/>
        </p:nvSpPr>
        <p:spPr bwMode="auto">
          <a:xfrm>
            <a:off x="6934200" y="1447800"/>
            <a:ext cx="3581400" cy="4876800"/>
          </a:xfrm>
          <a:prstGeom prst="rect">
            <a:avLst/>
          </a:prstGeom>
          <a:noFill/>
          <a:ln w="12700">
            <a:noFill/>
            <a:miter lim="800000"/>
            <a:headEnd/>
            <a:tailEnd/>
          </a:ln>
          <a:effectLst/>
        </p:spPr>
        <p:txBody>
          <a:bodyPr lIns="90488" tIns="44450" rIns="90488" bIns="44450"/>
          <a:lstStyle/>
          <a:p>
            <a:pPr marL="292100" indent="-292100">
              <a:spcBef>
                <a:spcPct val="10000"/>
              </a:spcBef>
              <a:spcAft>
                <a:spcPts val="400"/>
              </a:spcAft>
              <a:buClr>
                <a:srgbClr val="0C7B9C"/>
              </a:buClr>
              <a:buSzPct val="75000"/>
              <a:buFont typeface="Monotype Sorts" pitchFamily="2" charset="2"/>
              <a:buChar char="l"/>
            </a:pPr>
            <a:r>
              <a:rPr lang="en-US" sz="2400"/>
              <a:t>No model consistently outperform the other</a:t>
            </a:r>
          </a:p>
          <a:p>
            <a:pPr marL="800100" lvl="1" indent="-342900">
              <a:spcBef>
                <a:spcPct val="10000"/>
              </a:spcBef>
              <a:spcAft>
                <a:spcPts val="400"/>
              </a:spcAft>
              <a:buClr>
                <a:srgbClr val="0C7B9C"/>
              </a:buClr>
              <a:buSzPct val="75000"/>
              <a:buFont typeface="Monotype Sorts" pitchFamily="2" charset="2"/>
              <a:buChar char="l"/>
            </a:pPr>
            <a:r>
              <a:rPr lang="en-US" sz="2400" b="1">
                <a:solidFill>
                  <a:schemeClr val="accent2"/>
                </a:solidFill>
              </a:rPr>
              <a:t>M</a:t>
            </a:r>
            <a:r>
              <a:rPr lang="en-US" sz="2400" b="1" baseline="-25000">
                <a:solidFill>
                  <a:schemeClr val="accent2"/>
                </a:solidFill>
              </a:rPr>
              <a:t>1</a:t>
            </a:r>
            <a:r>
              <a:rPr lang="en-US" sz="2400"/>
              <a:t> is better for small FPR</a:t>
            </a:r>
          </a:p>
          <a:p>
            <a:pPr marL="800100" lvl="1" indent="-342900">
              <a:spcBef>
                <a:spcPct val="10000"/>
              </a:spcBef>
              <a:spcAft>
                <a:spcPts val="400"/>
              </a:spcAft>
              <a:buClr>
                <a:srgbClr val="0C7B9C"/>
              </a:buClr>
              <a:buSzPct val="75000"/>
              <a:buFont typeface="Monotype Sorts" pitchFamily="2" charset="2"/>
              <a:buChar char="l"/>
            </a:pPr>
            <a:r>
              <a:rPr lang="en-US" sz="2400" b="1">
                <a:solidFill>
                  <a:schemeClr val="accent2"/>
                </a:solidFill>
              </a:rPr>
              <a:t>M</a:t>
            </a:r>
            <a:r>
              <a:rPr lang="en-US" sz="2400" b="1" baseline="-25000">
                <a:solidFill>
                  <a:schemeClr val="accent2"/>
                </a:solidFill>
              </a:rPr>
              <a:t>2</a:t>
            </a:r>
            <a:r>
              <a:rPr lang="en-US" sz="2400"/>
              <a:t> is better for large FPR</a:t>
            </a:r>
          </a:p>
          <a:p>
            <a:pPr marL="800100" lvl="1" indent="-342900">
              <a:spcBef>
                <a:spcPct val="10000"/>
              </a:spcBef>
              <a:spcAft>
                <a:spcPts val="400"/>
              </a:spcAft>
              <a:buClr>
                <a:srgbClr val="0C7B9C"/>
              </a:buClr>
              <a:buSzPct val="75000"/>
            </a:pPr>
            <a:endParaRPr lang="en-US" sz="1000"/>
          </a:p>
          <a:p>
            <a:pPr marL="292100" indent="-292100">
              <a:spcBef>
                <a:spcPct val="10000"/>
              </a:spcBef>
              <a:spcAft>
                <a:spcPts val="400"/>
              </a:spcAft>
              <a:buClr>
                <a:srgbClr val="0C7B9C"/>
              </a:buClr>
              <a:buSzPct val="75000"/>
              <a:buFont typeface="Monotype Sorts" pitchFamily="2" charset="2"/>
              <a:buChar char="l"/>
            </a:pPr>
            <a:r>
              <a:rPr lang="en-US" sz="2400"/>
              <a:t>Area Under the ROC curve (</a:t>
            </a:r>
            <a:r>
              <a:rPr lang="en-US" sz="2400">
                <a:solidFill>
                  <a:srgbClr val="FF0000"/>
                </a:solidFill>
              </a:rPr>
              <a:t>AUC</a:t>
            </a:r>
            <a:r>
              <a:rPr lang="en-US" sz="2400"/>
              <a:t>)</a:t>
            </a:r>
          </a:p>
          <a:p>
            <a:pPr marL="800100" lvl="1" indent="-342900">
              <a:spcBef>
                <a:spcPct val="10000"/>
              </a:spcBef>
              <a:spcAft>
                <a:spcPts val="400"/>
              </a:spcAft>
              <a:buClr>
                <a:srgbClr val="0C7B9C"/>
              </a:buClr>
              <a:buSzPct val="75000"/>
              <a:buFont typeface="Monotype Sorts" pitchFamily="2" charset="2"/>
              <a:buChar char="l"/>
            </a:pPr>
            <a:r>
              <a:rPr lang="en-US"/>
              <a:t>Ideal:  Area = 1</a:t>
            </a:r>
          </a:p>
          <a:p>
            <a:pPr marL="800100" lvl="1" indent="-342900">
              <a:spcBef>
                <a:spcPct val="10000"/>
              </a:spcBef>
              <a:spcAft>
                <a:spcPts val="400"/>
              </a:spcAft>
              <a:buClr>
                <a:srgbClr val="0C7B9C"/>
              </a:buClr>
              <a:buSzPct val="75000"/>
              <a:buFont typeface="Monotype Sorts" pitchFamily="2" charset="2"/>
              <a:buChar char="l"/>
            </a:pPr>
            <a:r>
              <a:rPr lang="en-US"/>
              <a:t>Random guess:</a:t>
            </a:r>
          </a:p>
          <a:p>
            <a:pPr lvl="2">
              <a:spcBef>
                <a:spcPct val="10000"/>
              </a:spcBef>
              <a:spcAft>
                <a:spcPts val="400"/>
              </a:spcAft>
              <a:buClr>
                <a:schemeClr val="tx1"/>
              </a:buClr>
              <a:buSzPct val="75000"/>
              <a:buFont typeface="Wingdings" pitchFamily="2" charset="2"/>
              <a:buChar char="§"/>
            </a:pPr>
            <a:r>
              <a:rPr lang="en-US"/>
              <a:t> Area = 0.5</a:t>
            </a:r>
          </a:p>
        </p:txBody>
      </p:sp>
    </p:spTree>
    <p:extLst>
      <p:ext uri="{BB962C8B-B14F-4D97-AF65-F5344CB8AC3E}">
        <p14:creationId xmlns:p14="http://schemas.microsoft.com/office/powerpoint/2010/main" val="16453619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Precision-Recall plot</a:t>
            </a:r>
          </a:p>
        </p:txBody>
      </p:sp>
      <p:sp>
        <p:nvSpPr>
          <p:cNvPr id="3" name="Content Placeholder 2"/>
          <p:cNvSpPr>
            <a:spLocks noGrp="1"/>
          </p:cNvSpPr>
          <p:nvPr>
            <p:ph idx="1"/>
          </p:nvPr>
        </p:nvSpPr>
        <p:spPr/>
        <p:txBody>
          <a:bodyPr/>
          <a:lstStyle/>
          <a:p>
            <a:r>
              <a:rPr lang="en-US"/>
              <a:t>Usually for </a:t>
            </a:r>
            <a:r>
              <a:rPr lang="en-US">
                <a:solidFill>
                  <a:schemeClr val="accent6">
                    <a:lumMod val="75000"/>
                  </a:schemeClr>
                </a:solidFill>
              </a:rPr>
              <a:t>parameterized</a:t>
            </a:r>
            <a:r>
              <a:rPr lang="en-US"/>
              <a:t> models, it controls the precision/recall tradeoff</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65" r="49240"/>
          <a:stretch/>
        </p:blipFill>
        <p:spPr>
          <a:xfrm>
            <a:off x="3352800" y="2743200"/>
            <a:ext cx="4748074" cy="3429000"/>
          </a:xfrm>
          <a:prstGeom prst="rect">
            <a:avLst/>
          </a:prstGeom>
        </p:spPr>
      </p:pic>
    </p:spTree>
    <p:extLst>
      <p:ext uri="{BB962C8B-B14F-4D97-AF65-F5344CB8AC3E}">
        <p14:creationId xmlns:p14="http://schemas.microsoft.com/office/powerpoint/2010/main" val="18147223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ROC curve </a:t>
            </a:r>
            <a:r>
              <a:rPr lang="en-US" err="1"/>
              <a:t>vs</a:t>
            </a:r>
            <a:r>
              <a:rPr lang="en-US"/>
              <a:t> Precision-Recall curve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81200"/>
            <a:ext cx="9144000" cy="3429000"/>
          </a:xfrm>
          <a:prstGeom prst="rect">
            <a:avLst/>
          </a:prstGeom>
        </p:spPr>
      </p:pic>
      <p:sp>
        <p:nvSpPr>
          <p:cNvPr id="4" name="TextBox 3"/>
          <p:cNvSpPr txBox="1"/>
          <p:nvPr/>
        </p:nvSpPr>
        <p:spPr>
          <a:xfrm>
            <a:off x="3048000" y="5911334"/>
            <a:ext cx="6596678" cy="369332"/>
          </a:xfrm>
          <a:prstGeom prst="rect">
            <a:avLst/>
          </a:prstGeom>
          <a:noFill/>
        </p:spPr>
        <p:txBody>
          <a:bodyPr wrap="none" rtlCol="0">
            <a:spAutoFit/>
          </a:bodyPr>
          <a:lstStyle/>
          <a:p>
            <a:r>
              <a:rPr lang="en-US"/>
              <a:t>Area Under the Curve (AUC) as a single number for evaluation</a:t>
            </a:r>
          </a:p>
        </p:txBody>
      </p:sp>
    </p:spTree>
    <p:extLst>
      <p:ext uri="{BB962C8B-B14F-4D97-AF65-F5344CB8AC3E}">
        <p14:creationId xmlns:p14="http://schemas.microsoft.com/office/powerpoint/2010/main" val="34871109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Grp="1" noChangeArrowheads="1"/>
          </p:cNvSpPr>
          <p:nvPr>
            <p:ph type="title"/>
          </p:nvPr>
        </p:nvSpPr>
        <p:spPr/>
        <p:txBody>
          <a:bodyPr/>
          <a:lstStyle/>
          <a:p>
            <a:r>
              <a:rPr lang="en-US"/>
              <a:t>Methods of Performance Estimation</a:t>
            </a:r>
          </a:p>
        </p:txBody>
      </p:sp>
      <p:sp>
        <p:nvSpPr>
          <p:cNvPr id="973827" name="Rectangle 3"/>
          <p:cNvSpPr>
            <a:spLocks noGrp="1" noChangeArrowheads="1"/>
          </p:cNvSpPr>
          <p:nvPr>
            <p:ph idx="1"/>
          </p:nvPr>
        </p:nvSpPr>
        <p:spPr>
          <a:xfrm>
            <a:off x="762000" y="1600200"/>
            <a:ext cx="9647238" cy="5181600"/>
          </a:xfrm>
        </p:spPr>
        <p:txBody>
          <a:bodyPr>
            <a:normAutofit lnSpcReduction="10000"/>
          </a:bodyPr>
          <a:lstStyle/>
          <a:p>
            <a:pPr>
              <a:lnSpc>
                <a:spcPct val="90000"/>
              </a:lnSpc>
            </a:pPr>
            <a:r>
              <a:rPr lang="en-US">
                <a:solidFill>
                  <a:schemeClr val="accent6">
                    <a:lumMod val="75000"/>
                  </a:schemeClr>
                </a:solidFill>
              </a:rPr>
              <a:t>Holdout</a:t>
            </a:r>
          </a:p>
          <a:p>
            <a:pPr lvl="1">
              <a:lnSpc>
                <a:spcPct val="90000"/>
              </a:lnSpc>
            </a:pPr>
            <a:r>
              <a:rPr lang="en-US"/>
              <a:t>Reserve </a:t>
            </a:r>
            <a:r>
              <a:rPr lang="en-US" b="1">
                <a:solidFill>
                  <a:schemeClr val="accent2"/>
                </a:solidFill>
              </a:rPr>
              <a:t>2/3</a:t>
            </a:r>
            <a:r>
              <a:rPr lang="en-US"/>
              <a:t> for training and </a:t>
            </a:r>
            <a:r>
              <a:rPr lang="en-US" b="1">
                <a:solidFill>
                  <a:schemeClr val="accent2"/>
                </a:solidFill>
              </a:rPr>
              <a:t>1/3</a:t>
            </a:r>
            <a:r>
              <a:rPr lang="en-US"/>
              <a:t> for testing </a:t>
            </a:r>
          </a:p>
          <a:p>
            <a:pPr>
              <a:lnSpc>
                <a:spcPct val="90000"/>
              </a:lnSpc>
            </a:pPr>
            <a:r>
              <a:rPr lang="en-US">
                <a:solidFill>
                  <a:srgbClr val="0070C0"/>
                </a:solidFill>
              </a:rPr>
              <a:t>Random subsampling</a:t>
            </a:r>
          </a:p>
          <a:p>
            <a:pPr lvl="1">
              <a:lnSpc>
                <a:spcPct val="90000"/>
              </a:lnSpc>
            </a:pPr>
            <a:r>
              <a:rPr lang="en-US"/>
              <a:t>One sample may be biased -- Repeated holdout</a:t>
            </a:r>
          </a:p>
          <a:p>
            <a:pPr>
              <a:lnSpc>
                <a:spcPct val="90000"/>
              </a:lnSpc>
            </a:pPr>
            <a:r>
              <a:rPr lang="en-US">
                <a:solidFill>
                  <a:schemeClr val="accent6">
                    <a:lumMod val="75000"/>
                  </a:schemeClr>
                </a:solidFill>
              </a:rPr>
              <a:t>Cross validation</a:t>
            </a:r>
          </a:p>
          <a:p>
            <a:pPr lvl="1">
              <a:lnSpc>
                <a:spcPct val="90000"/>
              </a:lnSpc>
            </a:pPr>
            <a:r>
              <a:rPr lang="en-US"/>
              <a:t>Partition data into </a:t>
            </a:r>
            <a:r>
              <a:rPr lang="en-US" b="1">
                <a:solidFill>
                  <a:schemeClr val="accent2"/>
                </a:solidFill>
              </a:rPr>
              <a:t>k</a:t>
            </a:r>
            <a:r>
              <a:rPr lang="en-US"/>
              <a:t> disjoint subsets</a:t>
            </a:r>
          </a:p>
          <a:p>
            <a:pPr lvl="1">
              <a:lnSpc>
                <a:spcPct val="90000"/>
              </a:lnSpc>
            </a:pPr>
            <a:r>
              <a:rPr lang="en-US" b="1">
                <a:solidFill>
                  <a:schemeClr val="accent2"/>
                </a:solidFill>
              </a:rPr>
              <a:t>k</a:t>
            </a:r>
            <a:r>
              <a:rPr lang="en-US"/>
              <a:t>-fold: train on </a:t>
            </a:r>
            <a:r>
              <a:rPr lang="en-US" b="1">
                <a:solidFill>
                  <a:schemeClr val="accent2"/>
                </a:solidFill>
              </a:rPr>
              <a:t>k-1</a:t>
            </a:r>
            <a:r>
              <a:rPr lang="en-US"/>
              <a:t> partitions, test on the remaining one</a:t>
            </a:r>
          </a:p>
          <a:p>
            <a:pPr lvl="1">
              <a:lnSpc>
                <a:spcPct val="90000"/>
              </a:lnSpc>
            </a:pPr>
            <a:r>
              <a:rPr lang="en-US">
                <a:solidFill>
                  <a:srgbClr val="0070C0"/>
                </a:solidFill>
              </a:rPr>
              <a:t>Leave-one-out:</a:t>
            </a:r>
            <a:r>
              <a:rPr lang="en-US"/>
              <a:t> </a:t>
            </a:r>
            <a:r>
              <a:rPr lang="en-US" b="1">
                <a:solidFill>
                  <a:schemeClr val="accent2"/>
                </a:solidFill>
              </a:rPr>
              <a:t>k=n</a:t>
            </a:r>
          </a:p>
          <a:p>
            <a:pPr lvl="1">
              <a:lnSpc>
                <a:spcPct val="90000"/>
              </a:lnSpc>
            </a:pPr>
            <a:r>
              <a:rPr lang="en-US"/>
              <a:t>Guarantees that each record is used the same number of times for training and testing</a:t>
            </a:r>
          </a:p>
          <a:p>
            <a:pPr>
              <a:lnSpc>
                <a:spcPct val="90000"/>
              </a:lnSpc>
            </a:pPr>
            <a:r>
              <a:rPr lang="en-US">
                <a:solidFill>
                  <a:schemeClr val="accent6">
                    <a:lumMod val="75000"/>
                  </a:schemeClr>
                </a:solidFill>
              </a:rPr>
              <a:t>Bootstrap</a:t>
            </a:r>
          </a:p>
          <a:p>
            <a:pPr lvl="1">
              <a:lnSpc>
                <a:spcPct val="90000"/>
              </a:lnSpc>
            </a:pPr>
            <a:r>
              <a:rPr lang="en-US"/>
              <a:t>Sampling with replacement</a:t>
            </a:r>
          </a:p>
          <a:p>
            <a:pPr lvl="1">
              <a:lnSpc>
                <a:spcPct val="90000"/>
              </a:lnSpc>
            </a:pPr>
            <a:r>
              <a:rPr lang="en-US"/>
              <a:t>~63% of records used for training, ~27% for testing</a:t>
            </a:r>
          </a:p>
        </p:txBody>
      </p:sp>
    </p:spTree>
    <p:extLst>
      <p:ext uri="{BB962C8B-B14F-4D97-AF65-F5344CB8AC3E}">
        <p14:creationId xmlns:p14="http://schemas.microsoft.com/office/powerpoint/2010/main" val="17591177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5967</Words>
  <Application>Microsoft Office PowerPoint</Application>
  <PresentationFormat>Widescreen</PresentationFormat>
  <Paragraphs>1167</Paragraphs>
  <Slides>107</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6</vt:i4>
      </vt:variant>
      <vt:variant>
        <vt:lpstr>Slide Titles</vt:lpstr>
      </vt:variant>
      <vt:variant>
        <vt:i4>107</vt:i4>
      </vt:variant>
    </vt:vector>
  </HeadingPairs>
  <TitlesOfParts>
    <vt:vector size="121" baseType="lpstr">
      <vt:lpstr>Arial</vt:lpstr>
      <vt:lpstr>Calibri</vt:lpstr>
      <vt:lpstr>Cambria Math</vt:lpstr>
      <vt:lpstr>Garamond</vt:lpstr>
      <vt:lpstr>Monotype Sorts</vt:lpstr>
      <vt:lpstr>Times New Roman</vt:lpstr>
      <vt:lpstr>Wingdings</vt:lpstr>
      <vt:lpstr>Clarity</vt:lpstr>
      <vt:lpstr>Document</vt:lpstr>
      <vt:lpstr>Visio</vt:lpstr>
      <vt:lpstr>Equation</vt:lpstr>
      <vt:lpstr>VISIO</vt:lpstr>
      <vt:lpstr>Worksheet</vt:lpstr>
      <vt:lpstr>Εξίσωση</vt:lpstr>
      <vt:lpstr>DATA MINING Supervised Learning</vt:lpstr>
      <vt:lpstr>Supervised learning</vt:lpstr>
      <vt:lpstr>Applications</vt:lpstr>
      <vt:lpstr>Supervised Learning Overview </vt:lpstr>
      <vt:lpstr>Linear Regression</vt:lpstr>
      <vt:lpstr>Regression</vt:lpstr>
      <vt:lpstr>Linear regression</vt:lpstr>
      <vt:lpstr>One-dimensional linear regression</vt:lpstr>
      <vt:lpstr>Multiple linear regression</vt:lpstr>
      <vt:lpstr>Outliers</vt:lpstr>
      <vt:lpstr>Normalization</vt:lpstr>
      <vt:lpstr>More complex models</vt:lpstr>
      <vt:lpstr>Interpretation and significance</vt:lpstr>
      <vt:lpstr>Classification</vt:lpstr>
      <vt:lpstr>Classification</vt:lpstr>
      <vt:lpstr>Example: Catching tax-evasion</vt:lpstr>
      <vt:lpstr>Classification</vt:lpstr>
      <vt:lpstr>Examples of Classification Tasks</vt:lpstr>
      <vt:lpstr>General approach to classification</vt:lpstr>
      <vt:lpstr>Illustrating Classification Task</vt:lpstr>
      <vt:lpstr>Evaluation of classification models</vt:lpstr>
      <vt:lpstr>Classification Techniques</vt:lpstr>
      <vt:lpstr>DECISION TREES</vt:lpstr>
      <vt:lpstr>Decision Trees</vt:lpstr>
      <vt:lpstr>Example of a Decision Tree</vt:lpstr>
      <vt:lpstr>Another Example of Decision Tree</vt:lpstr>
      <vt:lpstr>Decision Tree Classification Task</vt:lpstr>
      <vt:lpstr>Apply Model to Test Data</vt:lpstr>
      <vt:lpstr>Apply Model to Test Data</vt:lpstr>
      <vt:lpstr>Apply Model to Test Data</vt:lpstr>
      <vt:lpstr>Apply Model to Test Data</vt:lpstr>
      <vt:lpstr>Apply Model to Test Data</vt:lpstr>
      <vt:lpstr>Apply Model to Test Data</vt:lpstr>
      <vt:lpstr>Decision Tree Classification Task</vt:lpstr>
      <vt:lpstr>Tree Induction</vt:lpstr>
      <vt:lpstr>General Structure of Hunt’s Algorithm</vt:lpstr>
      <vt:lpstr>Hunt’s Algorithm</vt:lpstr>
      <vt:lpstr>Constructing decision-trees (pseudocode)</vt:lpstr>
      <vt:lpstr>Tree Induction</vt:lpstr>
      <vt:lpstr>How to Specify Test Condition?</vt:lpstr>
      <vt:lpstr>Splitting Based on Nominal Attributes</vt:lpstr>
      <vt:lpstr>Splitting Based on Ordinal Attributes</vt:lpstr>
      <vt:lpstr>Splitting Based on Continuous Attributes</vt:lpstr>
      <vt:lpstr>Splitting Based on Continuous Attributes</vt:lpstr>
      <vt:lpstr>How to determine the Best Split</vt:lpstr>
      <vt:lpstr>How to determine the Best Split</vt:lpstr>
      <vt:lpstr>Measuring Node Impurity</vt:lpstr>
      <vt:lpstr>Example: C4.5</vt:lpstr>
      <vt:lpstr>Other Classification issues</vt:lpstr>
      <vt:lpstr>Expressiveness</vt:lpstr>
      <vt:lpstr>Expressiveness</vt:lpstr>
      <vt:lpstr>Decision Boundary for Decision Trees</vt:lpstr>
      <vt:lpstr>Limitations of single attribute-based decision boundaries</vt:lpstr>
      <vt:lpstr>Oblique Decision Trees</vt:lpstr>
      <vt:lpstr>Expressiveness</vt:lpstr>
      <vt:lpstr>Generalization</vt:lpstr>
      <vt:lpstr>Generalization</vt:lpstr>
      <vt:lpstr>Example Data Set</vt:lpstr>
      <vt:lpstr>Increasing number of nodes in Decision Trees</vt:lpstr>
      <vt:lpstr>Decision Tree with 4 nodes</vt:lpstr>
      <vt:lpstr>Decision Tree with 50 nodes</vt:lpstr>
      <vt:lpstr>Which tree is better?</vt:lpstr>
      <vt:lpstr>Generalization</vt:lpstr>
      <vt:lpstr>Bias – Variance tradeoff</vt:lpstr>
      <vt:lpstr>Reasons for poor Generalization</vt:lpstr>
      <vt:lpstr>Model Overfitting</vt:lpstr>
      <vt:lpstr>Model Overfitting</vt:lpstr>
      <vt:lpstr>Effect of Multiple Comparison Procedure</vt:lpstr>
      <vt:lpstr>Effect of Multiple Comparison Procedure</vt:lpstr>
      <vt:lpstr>Effect of Multiple Comparison Procedure</vt:lpstr>
      <vt:lpstr>Effect of Multiple Comparison - Example</vt:lpstr>
      <vt:lpstr>In summary</vt:lpstr>
      <vt:lpstr>Notes on Overfitting</vt:lpstr>
      <vt:lpstr>Model Selection</vt:lpstr>
      <vt:lpstr>Model Selection: Using Validation Set</vt:lpstr>
      <vt:lpstr>Model Selection: Incorporating Model Complexity</vt:lpstr>
      <vt:lpstr>Estimating the Complexity of Decision Trees</vt:lpstr>
      <vt:lpstr>Estimating the Complexity of Decision Trees</vt:lpstr>
      <vt:lpstr>Estimating the Complexity of Decision Trees: Example</vt:lpstr>
      <vt:lpstr>Minimum Description Length (MDL)</vt:lpstr>
      <vt:lpstr>Example</vt:lpstr>
      <vt:lpstr>Model selection for Decision Trees</vt:lpstr>
      <vt:lpstr>Model selection for Decision Trees</vt:lpstr>
      <vt:lpstr>Example of Post-Pruning</vt:lpstr>
      <vt:lpstr>Examples of Post-pruning</vt:lpstr>
      <vt:lpstr>EVALUATION</vt:lpstr>
      <vt:lpstr>Model Evaluation</vt:lpstr>
      <vt:lpstr>Metrics for Performance Evaluation</vt:lpstr>
      <vt:lpstr>Metrics for Performance Evaluation…</vt:lpstr>
      <vt:lpstr>Precision-Recall</vt:lpstr>
      <vt:lpstr>More Measures of Classification Performance</vt:lpstr>
      <vt:lpstr>ROC (Receiver Operating Characteristic)</vt:lpstr>
      <vt:lpstr>ROC (Receiver Operating Characteristic)</vt:lpstr>
      <vt:lpstr>ROC Curve</vt:lpstr>
      <vt:lpstr>ROC Curve</vt:lpstr>
      <vt:lpstr>Using ROC for Model Comparison</vt:lpstr>
      <vt:lpstr>Precision-Recall plot</vt:lpstr>
      <vt:lpstr>ROC curve vs Precision-Recall curve</vt:lpstr>
      <vt:lpstr>Methods of Performance Estimation</vt:lpstr>
      <vt:lpstr>Class imbalance</vt:lpstr>
      <vt:lpstr>Dealing with class Imbalance</vt:lpstr>
      <vt:lpstr>Cost Matrix</vt:lpstr>
      <vt:lpstr>Weighted Accuracy </vt:lpstr>
      <vt:lpstr>Computing Cost of Classification</vt:lpstr>
      <vt:lpstr>Classification Cost</vt:lpstr>
      <vt:lpstr>Computing Cost of Classification</vt:lpstr>
      <vt:lpstr>Cost vs Accuracy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Supervised LEarning</dc:title>
  <dc:creator>Panayiotis Tsaparas</dc:creator>
  <cp:lastModifiedBy>ΠΑΝΑΓΙΩΤΗΣ ΤΣΑΠΑΡΑΣ</cp:lastModifiedBy>
  <cp:revision>2</cp:revision>
  <dcterms:created xsi:type="dcterms:W3CDTF">2020-12-07T09:26:07Z</dcterms:created>
  <dcterms:modified xsi:type="dcterms:W3CDTF">2023-12-11T09:44:26Z</dcterms:modified>
</cp:coreProperties>
</file>