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01"/>
  </p:notesMasterIdLst>
  <p:sldIdLst>
    <p:sldId id="674" r:id="rId2"/>
    <p:sldId id="935" r:id="rId3"/>
    <p:sldId id="937" r:id="rId4"/>
    <p:sldId id="938" r:id="rId5"/>
    <p:sldId id="939" r:id="rId6"/>
    <p:sldId id="940" r:id="rId7"/>
    <p:sldId id="943" r:id="rId8"/>
    <p:sldId id="941" r:id="rId9"/>
    <p:sldId id="942" r:id="rId10"/>
    <p:sldId id="944" r:id="rId11"/>
    <p:sldId id="955" r:id="rId12"/>
    <p:sldId id="956" r:id="rId13"/>
    <p:sldId id="945" r:id="rId14"/>
    <p:sldId id="946" r:id="rId15"/>
    <p:sldId id="947" r:id="rId16"/>
    <p:sldId id="851" r:id="rId17"/>
    <p:sldId id="1005" r:id="rId18"/>
    <p:sldId id="852" r:id="rId19"/>
    <p:sldId id="853" r:id="rId20"/>
    <p:sldId id="957" r:id="rId21"/>
    <p:sldId id="958" r:id="rId22"/>
    <p:sldId id="856" r:id="rId23"/>
    <p:sldId id="959" r:id="rId24"/>
    <p:sldId id="960" r:id="rId25"/>
    <p:sldId id="1006" r:id="rId26"/>
    <p:sldId id="860" r:id="rId27"/>
    <p:sldId id="962" r:id="rId28"/>
    <p:sldId id="1007" r:id="rId29"/>
    <p:sldId id="706" r:id="rId30"/>
    <p:sldId id="707" r:id="rId31"/>
    <p:sldId id="708" r:id="rId32"/>
    <p:sldId id="709" r:id="rId33"/>
    <p:sldId id="710" r:id="rId34"/>
    <p:sldId id="711" r:id="rId35"/>
    <p:sldId id="712" r:id="rId36"/>
    <p:sldId id="865" r:id="rId37"/>
    <p:sldId id="866" r:id="rId38"/>
    <p:sldId id="964" r:id="rId39"/>
    <p:sldId id="951" r:id="rId40"/>
    <p:sldId id="952" r:id="rId41"/>
    <p:sldId id="1008" r:id="rId42"/>
    <p:sldId id="953" r:id="rId43"/>
    <p:sldId id="948" r:id="rId44"/>
    <p:sldId id="1009" r:id="rId45"/>
    <p:sldId id="1010" r:id="rId46"/>
    <p:sldId id="949" r:id="rId47"/>
    <p:sldId id="954" r:id="rId48"/>
    <p:sldId id="1011" r:id="rId49"/>
    <p:sldId id="593" r:id="rId50"/>
    <p:sldId id="594" r:id="rId51"/>
    <p:sldId id="595" r:id="rId52"/>
    <p:sldId id="596" r:id="rId53"/>
    <p:sldId id="597" r:id="rId54"/>
    <p:sldId id="598" r:id="rId55"/>
    <p:sldId id="1020" r:id="rId56"/>
    <p:sldId id="599" r:id="rId57"/>
    <p:sldId id="600" r:id="rId58"/>
    <p:sldId id="293" r:id="rId59"/>
    <p:sldId id="601" r:id="rId60"/>
    <p:sldId id="602" r:id="rId61"/>
    <p:sldId id="603" r:id="rId62"/>
    <p:sldId id="604" r:id="rId63"/>
    <p:sldId id="605" r:id="rId64"/>
    <p:sldId id="606" r:id="rId65"/>
    <p:sldId id="1004" r:id="rId66"/>
    <p:sldId id="607" r:id="rId67"/>
    <p:sldId id="608" r:id="rId68"/>
    <p:sldId id="609" r:id="rId69"/>
    <p:sldId id="929" r:id="rId70"/>
    <p:sldId id="915" r:id="rId71"/>
    <p:sldId id="931" r:id="rId72"/>
    <p:sldId id="916" r:id="rId73"/>
    <p:sldId id="919" r:id="rId74"/>
    <p:sldId id="928" r:id="rId75"/>
    <p:sldId id="920" r:id="rId76"/>
    <p:sldId id="921" r:id="rId77"/>
    <p:sldId id="998" r:id="rId78"/>
    <p:sldId id="999" r:id="rId79"/>
    <p:sldId id="1000" r:id="rId80"/>
    <p:sldId id="1019" r:id="rId81"/>
    <p:sldId id="1001" r:id="rId82"/>
    <p:sldId id="1002" r:id="rId83"/>
    <p:sldId id="961" r:id="rId84"/>
    <p:sldId id="963" r:id="rId85"/>
    <p:sldId id="1003" r:id="rId86"/>
    <p:sldId id="965" r:id="rId87"/>
    <p:sldId id="966" r:id="rId88"/>
    <p:sldId id="967" r:id="rId89"/>
    <p:sldId id="968" r:id="rId90"/>
    <p:sldId id="897" r:id="rId91"/>
    <p:sldId id="898" r:id="rId92"/>
    <p:sldId id="899" r:id="rId93"/>
    <p:sldId id="900" r:id="rId94"/>
    <p:sldId id="901" r:id="rId95"/>
    <p:sldId id="902" r:id="rId96"/>
    <p:sldId id="903" r:id="rId97"/>
    <p:sldId id="904" r:id="rId98"/>
    <p:sldId id="905" r:id="rId99"/>
    <p:sldId id="906" r:id="rId10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B3B"/>
    <a:srgbClr val="EF85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92" y="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sap@uoi.gr" userId="14c29a0b-fba8-4de1-ba9f-ce710cf39d77" providerId="ADAL" clId="{112EE819-0342-42B6-A17A-0A31070A8607}"/>
    <pc:docChg chg="addSld delSld modSld">
      <pc:chgData name="tsap@uoi.gr" userId="14c29a0b-fba8-4de1-ba9f-ce710cf39d77" providerId="ADAL" clId="{112EE819-0342-42B6-A17A-0A31070A8607}" dt="2022-12-14T09:50:01.148" v="3"/>
      <pc:docMkLst>
        <pc:docMk/>
      </pc:docMkLst>
      <pc:sldChg chg="del">
        <pc:chgData name="tsap@uoi.gr" userId="14c29a0b-fba8-4de1-ba9f-ce710cf39d77" providerId="ADAL" clId="{112EE819-0342-42B6-A17A-0A31070A8607}" dt="2022-12-14T09:42:48.809" v="1" actId="47"/>
        <pc:sldMkLst>
          <pc:docMk/>
          <pc:sldMk cId="0" sldId="521"/>
        </pc:sldMkLst>
      </pc:sldChg>
      <pc:sldChg chg="del">
        <pc:chgData name="tsap@uoi.gr" userId="14c29a0b-fba8-4de1-ba9f-ce710cf39d77" providerId="ADAL" clId="{112EE819-0342-42B6-A17A-0A31070A8607}" dt="2022-12-14T09:42:48.809" v="1" actId="47"/>
        <pc:sldMkLst>
          <pc:docMk/>
          <pc:sldMk cId="0" sldId="526"/>
        </pc:sldMkLst>
      </pc:sldChg>
      <pc:sldChg chg="del">
        <pc:chgData name="tsap@uoi.gr" userId="14c29a0b-fba8-4de1-ba9f-ce710cf39d77" providerId="ADAL" clId="{112EE819-0342-42B6-A17A-0A31070A8607}" dt="2022-12-14T09:42:48.809" v="1" actId="47"/>
        <pc:sldMkLst>
          <pc:docMk/>
          <pc:sldMk cId="0" sldId="534"/>
        </pc:sldMkLst>
      </pc:sldChg>
      <pc:sldChg chg="del">
        <pc:chgData name="tsap@uoi.gr" userId="14c29a0b-fba8-4de1-ba9f-ce710cf39d77" providerId="ADAL" clId="{112EE819-0342-42B6-A17A-0A31070A8607}" dt="2022-12-14T09:42:48.809" v="1" actId="47"/>
        <pc:sldMkLst>
          <pc:docMk/>
          <pc:sldMk cId="0" sldId="535"/>
        </pc:sldMkLst>
      </pc:sldChg>
      <pc:sldChg chg="del">
        <pc:chgData name="tsap@uoi.gr" userId="14c29a0b-fba8-4de1-ba9f-ce710cf39d77" providerId="ADAL" clId="{112EE819-0342-42B6-A17A-0A31070A8607}" dt="2022-12-14T09:42:48.809" v="1" actId="47"/>
        <pc:sldMkLst>
          <pc:docMk/>
          <pc:sldMk cId="0" sldId="568"/>
        </pc:sldMkLst>
      </pc:sldChg>
      <pc:sldChg chg="del">
        <pc:chgData name="tsap@uoi.gr" userId="14c29a0b-fba8-4de1-ba9f-ce710cf39d77" providerId="ADAL" clId="{112EE819-0342-42B6-A17A-0A31070A8607}" dt="2022-12-14T09:42:48.809" v="1" actId="47"/>
        <pc:sldMkLst>
          <pc:docMk/>
          <pc:sldMk cId="0" sldId="569"/>
        </pc:sldMkLst>
      </pc:sldChg>
      <pc:sldChg chg="del">
        <pc:chgData name="tsap@uoi.gr" userId="14c29a0b-fba8-4de1-ba9f-ce710cf39d77" providerId="ADAL" clId="{112EE819-0342-42B6-A17A-0A31070A8607}" dt="2022-12-14T09:42:48.809" v="1" actId="47"/>
        <pc:sldMkLst>
          <pc:docMk/>
          <pc:sldMk cId="0" sldId="571"/>
        </pc:sldMkLst>
      </pc:sldChg>
      <pc:sldChg chg="del">
        <pc:chgData name="tsap@uoi.gr" userId="14c29a0b-fba8-4de1-ba9f-ce710cf39d77" providerId="ADAL" clId="{112EE819-0342-42B6-A17A-0A31070A8607}" dt="2022-12-14T09:42:48.809" v="1" actId="47"/>
        <pc:sldMkLst>
          <pc:docMk/>
          <pc:sldMk cId="0" sldId="572"/>
        </pc:sldMkLst>
      </pc:sldChg>
      <pc:sldChg chg="del">
        <pc:chgData name="tsap@uoi.gr" userId="14c29a0b-fba8-4de1-ba9f-ce710cf39d77" providerId="ADAL" clId="{112EE819-0342-42B6-A17A-0A31070A8607}" dt="2022-12-14T09:42:48.809" v="1" actId="47"/>
        <pc:sldMkLst>
          <pc:docMk/>
          <pc:sldMk cId="0" sldId="573"/>
        </pc:sldMkLst>
      </pc:sldChg>
      <pc:sldChg chg="del">
        <pc:chgData name="tsap@uoi.gr" userId="14c29a0b-fba8-4de1-ba9f-ce710cf39d77" providerId="ADAL" clId="{112EE819-0342-42B6-A17A-0A31070A8607}" dt="2022-12-14T09:42:48.809" v="1" actId="47"/>
        <pc:sldMkLst>
          <pc:docMk/>
          <pc:sldMk cId="0" sldId="574"/>
        </pc:sldMkLst>
      </pc:sldChg>
      <pc:sldChg chg="del">
        <pc:chgData name="tsap@uoi.gr" userId="14c29a0b-fba8-4de1-ba9f-ce710cf39d77" providerId="ADAL" clId="{112EE819-0342-42B6-A17A-0A31070A8607}" dt="2022-12-14T09:42:48.809" v="1" actId="47"/>
        <pc:sldMkLst>
          <pc:docMk/>
          <pc:sldMk cId="0" sldId="591"/>
        </pc:sldMkLst>
      </pc:sldChg>
      <pc:sldChg chg="del">
        <pc:chgData name="tsap@uoi.gr" userId="14c29a0b-fba8-4de1-ba9f-ce710cf39d77" providerId="ADAL" clId="{112EE819-0342-42B6-A17A-0A31070A8607}" dt="2022-12-14T09:42:48.809" v="1" actId="47"/>
        <pc:sldMkLst>
          <pc:docMk/>
          <pc:sldMk cId="2364238591" sldId="611"/>
        </pc:sldMkLst>
      </pc:sldChg>
      <pc:sldChg chg="add">
        <pc:chgData name="tsap@uoi.gr" userId="14c29a0b-fba8-4de1-ba9f-ce710cf39d77" providerId="ADAL" clId="{112EE819-0342-42B6-A17A-0A31070A8607}" dt="2022-12-14T09:36:02.585" v="0"/>
        <pc:sldMkLst>
          <pc:docMk/>
          <pc:sldMk cId="0" sldId="706"/>
        </pc:sldMkLst>
      </pc:sldChg>
      <pc:sldChg chg="add">
        <pc:chgData name="tsap@uoi.gr" userId="14c29a0b-fba8-4de1-ba9f-ce710cf39d77" providerId="ADAL" clId="{112EE819-0342-42B6-A17A-0A31070A8607}" dt="2022-12-14T09:36:02.585" v="0"/>
        <pc:sldMkLst>
          <pc:docMk/>
          <pc:sldMk cId="0" sldId="707"/>
        </pc:sldMkLst>
      </pc:sldChg>
      <pc:sldChg chg="add">
        <pc:chgData name="tsap@uoi.gr" userId="14c29a0b-fba8-4de1-ba9f-ce710cf39d77" providerId="ADAL" clId="{112EE819-0342-42B6-A17A-0A31070A8607}" dt="2022-12-14T09:36:02.585" v="0"/>
        <pc:sldMkLst>
          <pc:docMk/>
          <pc:sldMk cId="0" sldId="708"/>
        </pc:sldMkLst>
      </pc:sldChg>
      <pc:sldChg chg="add">
        <pc:chgData name="tsap@uoi.gr" userId="14c29a0b-fba8-4de1-ba9f-ce710cf39d77" providerId="ADAL" clId="{112EE819-0342-42B6-A17A-0A31070A8607}" dt="2022-12-14T09:36:02.585" v="0"/>
        <pc:sldMkLst>
          <pc:docMk/>
          <pc:sldMk cId="0" sldId="709"/>
        </pc:sldMkLst>
      </pc:sldChg>
      <pc:sldChg chg="add">
        <pc:chgData name="tsap@uoi.gr" userId="14c29a0b-fba8-4de1-ba9f-ce710cf39d77" providerId="ADAL" clId="{112EE819-0342-42B6-A17A-0A31070A8607}" dt="2022-12-14T09:36:02.585" v="0"/>
        <pc:sldMkLst>
          <pc:docMk/>
          <pc:sldMk cId="0" sldId="710"/>
        </pc:sldMkLst>
      </pc:sldChg>
      <pc:sldChg chg="add">
        <pc:chgData name="tsap@uoi.gr" userId="14c29a0b-fba8-4de1-ba9f-ce710cf39d77" providerId="ADAL" clId="{112EE819-0342-42B6-A17A-0A31070A8607}" dt="2022-12-14T09:36:02.585" v="0"/>
        <pc:sldMkLst>
          <pc:docMk/>
          <pc:sldMk cId="0" sldId="711"/>
        </pc:sldMkLst>
      </pc:sldChg>
      <pc:sldChg chg="add">
        <pc:chgData name="tsap@uoi.gr" userId="14c29a0b-fba8-4de1-ba9f-ce710cf39d77" providerId="ADAL" clId="{112EE819-0342-42B6-A17A-0A31070A8607}" dt="2022-12-14T09:36:02.585" v="0"/>
        <pc:sldMkLst>
          <pc:docMk/>
          <pc:sldMk cId="0" sldId="712"/>
        </pc:sldMkLst>
      </pc:sldChg>
      <pc:sldChg chg="del">
        <pc:chgData name="tsap@uoi.gr" userId="14c29a0b-fba8-4de1-ba9f-ce710cf39d77" providerId="ADAL" clId="{112EE819-0342-42B6-A17A-0A31070A8607}" dt="2022-12-14T09:42:48.809" v="1" actId="47"/>
        <pc:sldMkLst>
          <pc:docMk/>
          <pc:sldMk cId="1639165519" sldId="795"/>
        </pc:sldMkLst>
      </pc:sldChg>
      <pc:sldChg chg="del">
        <pc:chgData name="tsap@uoi.gr" userId="14c29a0b-fba8-4de1-ba9f-ce710cf39d77" providerId="ADAL" clId="{112EE819-0342-42B6-A17A-0A31070A8607}" dt="2022-12-14T09:42:48.809" v="1" actId="47"/>
        <pc:sldMkLst>
          <pc:docMk/>
          <pc:sldMk cId="1790855428" sldId="797"/>
        </pc:sldMkLst>
      </pc:sldChg>
      <pc:sldChg chg="del">
        <pc:chgData name="tsap@uoi.gr" userId="14c29a0b-fba8-4de1-ba9f-ce710cf39d77" providerId="ADAL" clId="{112EE819-0342-42B6-A17A-0A31070A8607}" dt="2022-12-14T09:42:48.809" v="1" actId="47"/>
        <pc:sldMkLst>
          <pc:docMk/>
          <pc:sldMk cId="753079478" sldId="798"/>
        </pc:sldMkLst>
      </pc:sldChg>
      <pc:sldChg chg="del">
        <pc:chgData name="tsap@uoi.gr" userId="14c29a0b-fba8-4de1-ba9f-ce710cf39d77" providerId="ADAL" clId="{112EE819-0342-42B6-A17A-0A31070A8607}" dt="2022-12-14T09:42:48.809" v="1" actId="47"/>
        <pc:sldMkLst>
          <pc:docMk/>
          <pc:sldMk cId="4105493578" sldId="799"/>
        </pc:sldMkLst>
      </pc:sldChg>
      <pc:sldChg chg="del">
        <pc:chgData name="tsap@uoi.gr" userId="14c29a0b-fba8-4de1-ba9f-ce710cf39d77" providerId="ADAL" clId="{112EE819-0342-42B6-A17A-0A31070A8607}" dt="2022-12-14T09:42:48.809" v="1" actId="47"/>
        <pc:sldMkLst>
          <pc:docMk/>
          <pc:sldMk cId="4180304257" sldId="800"/>
        </pc:sldMkLst>
      </pc:sldChg>
      <pc:sldChg chg="del">
        <pc:chgData name="tsap@uoi.gr" userId="14c29a0b-fba8-4de1-ba9f-ce710cf39d77" providerId="ADAL" clId="{112EE819-0342-42B6-A17A-0A31070A8607}" dt="2022-12-14T09:42:48.809" v="1" actId="47"/>
        <pc:sldMkLst>
          <pc:docMk/>
          <pc:sldMk cId="655054972" sldId="801"/>
        </pc:sldMkLst>
      </pc:sldChg>
      <pc:sldChg chg="del">
        <pc:chgData name="tsap@uoi.gr" userId="14c29a0b-fba8-4de1-ba9f-ce710cf39d77" providerId="ADAL" clId="{112EE819-0342-42B6-A17A-0A31070A8607}" dt="2022-12-14T09:42:48.809" v="1" actId="47"/>
        <pc:sldMkLst>
          <pc:docMk/>
          <pc:sldMk cId="3184586983" sldId="802"/>
        </pc:sldMkLst>
      </pc:sldChg>
      <pc:sldChg chg="del">
        <pc:chgData name="tsap@uoi.gr" userId="14c29a0b-fba8-4de1-ba9f-ce710cf39d77" providerId="ADAL" clId="{112EE819-0342-42B6-A17A-0A31070A8607}" dt="2022-12-14T09:42:48.809" v="1" actId="47"/>
        <pc:sldMkLst>
          <pc:docMk/>
          <pc:sldMk cId="402684105" sldId="803"/>
        </pc:sldMkLst>
      </pc:sldChg>
      <pc:sldChg chg="del">
        <pc:chgData name="tsap@uoi.gr" userId="14c29a0b-fba8-4de1-ba9f-ce710cf39d77" providerId="ADAL" clId="{112EE819-0342-42B6-A17A-0A31070A8607}" dt="2022-12-14T09:42:48.809" v="1" actId="47"/>
        <pc:sldMkLst>
          <pc:docMk/>
          <pc:sldMk cId="3480288881" sldId="806"/>
        </pc:sldMkLst>
      </pc:sldChg>
      <pc:sldChg chg="del">
        <pc:chgData name="tsap@uoi.gr" userId="14c29a0b-fba8-4de1-ba9f-ce710cf39d77" providerId="ADAL" clId="{112EE819-0342-42B6-A17A-0A31070A8607}" dt="2022-12-14T09:42:48.809" v="1" actId="47"/>
        <pc:sldMkLst>
          <pc:docMk/>
          <pc:sldMk cId="1084895185" sldId="810"/>
        </pc:sldMkLst>
      </pc:sldChg>
      <pc:sldChg chg="del">
        <pc:chgData name="tsap@uoi.gr" userId="14c29a0b-fba8-4de1-ba9f-ce710cf39d77" providerId="ADAL" clId="{112EE819-0342-42B6-A17A-0A31070A8607}" dt="2022-12-14T09:42:48.809" v="1" actId="47"/>
        <pc:sldMkLst>
          <pc:docMk/>
          <pc:sldMk cId="64767242" sldId="811"/>
        </pc:sldMkLst>
      </pc:sldChg>
      <pc:sldChg chg="del">
        <pc:chgData name="tsap@uoi.gr" userId="14c29a0b-fba8-4de1-ba9f-ce710cf39d77" providerId="ADAL" clId="{112EE819-0342-42B6-A17A-0A31070A8607}" dt="2022-12-14T09:42:48.809" v="1" actId="47"/>
        <pc:sldMkLst>
          <pc:docMk/>
          <pc:sldMk cId="3241401051" sldId="812"/>
        </pc:sldMkLst>
      </pc:sldChg>
      <pc:sldChg chg="del">
        <pc:chgData name="tsap@uoi.gr" userId="14c29a0b-fba8-4de1-ba9f-ce710cf39d77" providerId="ADAL" clId="{112EE819-0342-42B6-A17A-0A31070A8607}" dt="2022-12-14T09:42:48.809" v="1" actId="47"/>
        <pc:sldMkLst>
          <pc:docMk/>
          <pc:sldMk cId="2512432344" sldId="813"/>
        </pc:sldMkLst>
      </pc:sldChg>
      <pc:sldChg chg="del">
        <pc:chgData name="tsap@uoi.gr" userId="14c29a0b-fba8-4de1-ba9f-ce710cf39d77" providerId="ADAL" clId="{112EE819-0342-42B6-A17A-0A31070A8607}" dt="2022-12-14T09:42:48.809" v="1" actId="47"/>
        <pc:sldMkLst>
          <pc:docMk/>
          <pc:sldMk cId="1645361903" sldId="814"/>
        </pc:sldMkLst>
      </pc:sldChg>
      <pc:sldChg chg="del">
        <pc:chgData name="tsap@uoi.gr" userId="14c29a0b-fba8-4de1-ba9f-ce710cf39d77" providerId="ADAL" clId="{112EE819-0342-42B6-A17A-0A31070A8607}" dt="2022-12-14T09:42:48.809" v="1" actId="47"/>
        <pc:sldMkLst>
          <pc:docMk/>
          <pc:sldMk cId="3487110963" sldId="817"/>
        </pc:sldMkLst>
      </pc:sldChg>
      <pc:sldChg chg="del">
        <pc:chgData name="tsap@uoi.gr" userId="14c29a0b-fba8-4de1-ba9f-ce710cf39d77" providerId="ADAL" clId="{112EE819-0342-42B6-A17A-0A31070A8607}" dt="2022-12-14T09:42:48.809" v="1" actId="47"/>
        <pc:sldMkLst>
          <pc:docMk/>
          <pc:sldMk cId="1759117729" sldId="827"/>
        </pc:sldMkLst>
      </pc:sldChg>
      <pc:sldChg chg="add">
        <pc:chgData name="tsap@uoi.gr" userId="14c29a0b-fba8-4de1-ba9f-ce710cf39d77" providerId="ADAL" clId="{112EE819-0342-42B6-A17A-0A31070A8607}" dt="2022-12-14T09:36:02.585" v="0"/>
        <pc:sldMkLst>
          <pc:docMk/>
          <pc:sldMk cId="3509270709" sldId="851"/>
        </pc:sldMkLst>
      </pc:sldChg>
      <pc:sldChg chg="add">
        <pc:chgData name="tsap@uoi.gr" userId="14c29a0b-fba8-4de1-ba9f-ce710cf39d77" providerId="ADAL" clId="{112EE819-0342-42B6-A17A-0A31070A8607}" dt="2022-12-14T09:36:02.585" v="0"/>
        <pc:sldMkLst>
          <pc:docMk/>
          <pc:sldMk cId="3580392271" sldId="852"/>
        </pc:sldMkLst>
      </pc:sldChg>
      <pc:sldChg chg="add">
        <pc:chgData name="tsap@uoi.gr" userId="14c29a0b-fba8-4de1-ba9f-ce710cf39d77" providerId="ADAL" clId="{112EE819-0342-42B6-A17A-0A31070A8607}" dt="2022-12-14T09:36:02.585" v="0"/>
        <pc:sldMkLst>
          <pc:docMk/>
          <pc:sldMk cId="2264918878" sldId="853"/>
        </pc:sldMkLst>
      </pc:sldChg>
      <pc:sldChg chg="add">
        <pc:chgData name="tsap@uoi.gr" userId="14c29a0b-fba8-4de1-ba9f-ce710cf39d77" providerId="ADAL" clId="{112EE819-0342-42B6-A17A-0A31070A8607}" dt="2022-12-14T09:36:02.585" v="0"/>
        <pc:sldMkLst>
          <pc:docMk/>
          <pc:sldMk cId="1572204967" sldId="856"/>
        </pc:sldMkLst>
      </pc:sldChg>
      <pc:sldChg chg="add">
        <pc:chgData name="tsap@uoi.gr" userId="14c29a0b-fba8-4de1-ba9f-ce710cf39d77" providerId="ADAL" clId="{112EE819-0342-42B6-A17A-0A31070A8607}" dt="2022-12-14T09:36:02.585" v="0"/>
        <pc:sldMkLst>
          <pc:docMk/>
          <pc:sldMk cId="2097913446" sldId="860"/>
        </pc:sldMkLst>
      </pc:sldChg>
      <pc:sldChg chg="add">
        <pc:chgData name="tsap@uoi.gr" userId="14c29a0b-fba8-4de1-ba9f-ce710cf39d77" providerId="ADAL" clId="{112EE819-0342-42B6-A17A-0A31070A8607}" dt="2022-12-14T09:36:02.585" v="0"/>
        <pc:sldMkLst>
          <pc:docMk/>
          <pc:sldMk cId="3416429808" sldId="865"/>
        </pc:sldMkLst>
      </pc:sldChg>
      <pc:sldChg chg="add">
        <pc:chgData name="tsap@uoi.gr" userId="14c29a0b-fba8-4de1-ba9f-ce710cf39d77" providerId="ADAL" clId="{112EE819-0342-42B6-A17A-0A31070A8607}" dt="2022-12-14T09:36:02.585" v="0"/>
        <pc:sldMkLst>
          <pc:docMk/>
          <pc:sldMk cId="798464609" sldId="866"/>
        </pc:sldMkLst>
      </pc:sldChg>
      <pc:sldChg chg="add">
        <pc:chgData name="tsap@uoi.gr" userId="14c29a0b-fba8-4de1-ba9f-ce710cf39d77" providerId="ADAL" clId="{112EE819-0342-42B6-A17A-0A31070A8607}" dt="2022-12-14T09:50:01.148" v="3"/>
        <pc:sldMkLst>
          <pc:docMk/>
          <pc:sldMk cId="1734747100" sldId="872"/>
        </pc:sldMkLst>
      </pc:sldChg>
      <pc:sldChg chg="add del">
        <pc:chgData name="tsap@uoi.gr" userId="14c29a0b-fba8-4de1-ba9f-ce710cf39d77" providerId="ADAL" clId="{112EE819-0342-42B6-A17A-0A31070A8607}" dt="2022-12-14T09:44:22.588" v="2" actId="2696"/>
        <pc:sldMkLst>
          <pc:docMk/>
          <pc:sldMk cId="2534776652" sldId="872"/>
        </pc:sldMkLst>
      </pc:sldChg>
      <pc:sldChg chg="add">
        <pc:chgData name="tsap@uoi.gr" userId="14c29a0b-fba8-4de1-ba9f-ce710cf39d77" providerId="ADAL" clId="{112EE819-0342-42B6-A17A-0A31070A8607}" dt="2022-12-14T09:50:01.148" v="3"/>
        <pc:sldMkLst>
          <pc:docMk/>
          <pc:sldMk cId="2899820889" sldId="875"/>
        </pc:sldMkLst>
      </pc:sldChg>
      <pc:sldChg chg="add del">
        <pc:chgData name="tsap@uoi.gr" userId="14c29a0b-fba8-4de1-ba9f-ce710cf39d77" providerId="ADAL" clId="{112EE819-0342-42B6-A17A-0A31070A8607}" dt="2022-12-14T09:44:22.588" v="2" actId="2696"/>
        <pc:sldMkLst>
          <pc:docMk/>
          <pc:sldMk cId="3119450689" sldId="875"/>
        </pc:sldMkLst>
      </pc:sldChg>
      <pc:sldChg chg="add">
        <pc:chgData name="tsap@uoi.gr" userId="14c29a0b-fba8-4de1-ba9f-ce710cf39d77" providerId="ADAL" clId="{112EE819-0342-42B6-A17A-0A31070A8607}" dt="2022-12-14T09:50:01.148" v="3"/>
        <pc:sldMkLst>
          <pc:docMk/>
          <pc:sldMk cId="12561336" sldId="877"/>
        </pc:sldMkLst>
      </pc:sldChg>
      <pc:sldChg chg="add del">
        <pc:chgData name="tsap@uoi.gr" userId="14c29a0b-fba8-4de1-ba9f-ce710cf39d77" providerId="ADAL" clId="{112EE819-0342-42B6-A17A-0A31070A8607}" dt="2022-12-14T09:44:22.588" v="2" actId="2696"/>
        <pc:sldMkLst>
          <pc:docMk/>
          <pc:sldMk cId="3275056933" sldId="877"/>
        </pc:sldMkLst>
      </pc:sldChg>
      <pc:sldChg chg="add del">
        <pc:chgData name="tsap@uoi.gr" userId="14c29a0b-fba8-4de1-ba9f-ce710cf39d77" providerId="ADAL" clId="{112EE819-0342-42B6-A17A-0A31070A8607}" dt="2022-12-14T09:44:22.588" v="2" actId="2696"/>
        <pc:sldMkLst>
          <pc:docMk/>
          <pc:sldMk cId="1590667170" sldId="878"/>
        </pc:sldMkLst>
      </pc:sldChg>
      <pc:sldChg chg="add">
        <pc:chgData name="tsap@uoi.gr" userId="14c29a0b-fba8-4de1-ba9f-ce710cf39d77" providerId="ADAL" clId="{112EE819-0342-42B6-A17A-0A31070A8607}" dt="2022-12-14T09:50:01.148" v="3"/>
        <pc:sldMkLst>
          <pc:docMk/>
          <pc:sldMk cId="4169316596" sldId="878"/>
        </pc:sldMkLst>
      </pc:sldChg>
      <pc:sldChg chg="add del">
        <pc:chgData name="tsap@uoi.gr" userId="14c29a0b-fba8-4de1-ba9f-ce710cf39d77" providerId="ADAL" clId="{112EE819-0342-42B6-A17A-0A31070A8607}" dt="2022-12-14T09:44:22.588" v="2" actId="2696"/>
        <pc:sldMkLst>
          <pc:docMk/>
          <pc:sldMk cId="1444426788" sldId="879"/>
        </pc:sldMkLst>
      </pc:sldChg>
      <pc:sldChg chg="add">
        <pc:chgData name="tsap@uoi.gr" userId="14c29a0b-fba8-4de1-ba9f-ce710cf39d77" providerId="ADAL" clId="{112EE819-0342-42B6-A17A-0A31070A8607}" dt="2022-12-14T09:50:01.148" v="3"/>
        <pc:sldMkLst>
          <pc:docMk/>
          <pc:sldMk cId="2291996686" sldId="879"/>
        </pc:sldMkLst>
      </pc:sldChg>
      <pc:sldChg chg="add del">
        <pc:chgData name="tsap@uoi.gr" userId="14c29a0b-fba8-4de1-ba9f-ce710cf39d77" providerId="ADAL" clId="{112EE819-0342-42B6-A17A-0A31070A8607}" dt="2022-12-14T09:44:22.588" v="2" actId="2696"/>
        <pc:sldMkLst>
          <pc:docMk/>
          <pc:sldMk cId="3563398734" sldId="880"/>
        </pc:sldMkLst>
      </pc:sldChg>
      <pc:sldChg chg="add">
        <pc:chgData name="tsap@uoi.gr" userId="14c29a0b-fba8-4de1-ba9f-ce710cf39d77" providerId="ADAL" clId="{112EE819-0342-42B6-A17A-0A31070A8607}" dt="2022-12-14T09:50:01.148" v="3"/>
        <pc:sldMkLst>
          <pc:docMk/>
          <pc:sldMk cId="4034625024" sldId="880"/>
        </pc:sldMkLst>
      </pc:sldChg>
      <pc:sldChg chg="add del">
        <pc:chgData name="tsap@uoi.gr" userId="14c29a0b-fba8-4de1-ba9f-ce710cf39d77" providerId="ADAL" clId="{112EE819-0342-42B6-A17A-0A31070A8607}" dt="2022-12-14T09:44:22.588" v="2" actId="2696"/>
        <pc:sldMkLst>
          <pc:docMk/>
          <pc:sldMk cId="3012441443" sldId="881"/>
        </pc:sldMkLst>
      </pc:sldChg>
      <pc:sldChg chg="add">
        <pc:chgData name="tsap@uoi.gr" userId="14c29a0b-fba8-4de1-ba9f-ce710cf39d77" providerId="ADAL" clId="{112EE819-0342-42B6-A17A-0A31070A8607}" dt="2022-12-14T09:50:01.148" v="3"/>
        <pc:sldMkLst>
          <pc:docMk/>
          <pc:sldMk cId="4111985737" sldId="881"/>
        </pc:sldMkLst>
      </pc:sldChg>
      <pc:sldChg chg="add del">
        <pc:chgData name="tsap@uoi.gr" userId="14c29a0b-fba8-4de1-ba9f-ce710cf39d77" providerId="ADAL" clId="{112EE819-0342-42B6-A17A-0A31070A8607}" dt="2022-12-14T09:44:22.588" v="2" actId="2696"/>
        <pc:sldMkLst>
          <pc:docMk/>
          <pc:sldMk cId="1615400463" sldId="882"/>
        </pc:sldMkLst>
      </pc:sldChg>
      <pc:sldChg chg="add">
        <pc:chgData name="tsap@uoi.gr" userId="14c29a0b-fba8-4de1-ba9f-ce710cf39d77" providerId="ADAL" clId="{112EE819-0342-42B6-A17A-0A31070A8607}" dt="2022-12-14T09:50:01.148" v="3"/>
        <pc:sldMkLst>
          <pc:docMk/>
          <pc:sldMk cId="3545905700" sldId="882"/>
        </pc:sldMkLst>
      </pc:sldChg>
      <pc:sldChg chg="add del">
        <pc:chgData name="tsap@uoi.gr" userId="14c29a0b-fba8-4de1-ba9f-ce710cf39d77" providerId="ADAL" clId="{112EE819-0342-42B6-A17A-0A31070A8607}" dt="2022-12-14T09:44:22.588" v="2" actId="2696"/>
        <pc:sldMkLst>
          <pc:docMk/>
          <pc:sldMk cId="3453147544" sldId="883"/>
        </pc:sldMkLst>
      </pc:sldChg>
      <pc:sldChg chg="add">
        <pc:chgData name="tsap@uoi.gr" userId="14c29a0b-fba8-4de1-ba9f-ce710cf39d77" providerId="ADAL" clId="{112EE819-0342-42B6-A17A-0A31070A8607}" dt="2022-12-14T09:50:01.148" v="3"/>
        <pc:sldMkLst>
          <pc:docMk/>
          <pc:sldMk cId="3768702258" sldId="883"/>
        </pc:sldMkLst>
      </pc:sldChg>
      <pc:sldChg chg="add">
        <pc:chgData name="tsap@uoi.gr" userId="14c29a0b-fba8-4de1-ba9f-ce710cf39d77" providerId="ADAL" clId="{112EE819-0342-42B6-A17A-0A31070A8607}" dt="2022-12-14T09:50:01.148" v="3"/>
        <pc:sldMkLst>
          <pc:docMk/>
          <pc:sldMk cId="1159730814" sldId="885"/>
        </pc:sldMkLst>
      </pc:sldChg>
      <pc:sldChg chg="add del">
        <pc:chgData name="tsap@uoi.gr" userId="14c29a0b-fba8-4de1-ba9f-ce710cf39d77" providerId="ADAL" clId="{112EE819-0342-42B6-A17A-0A31070A8607}" dt="2022-12-14T09:44:22.588" v="2" actId="2696"/>
        <pc:sldMkLst>
          <pc:docMk/>
          <pc:sldMk cId="1907545387" sldId="885"/>
        </pc:sldMkLst>
      </pc:sldChg>
      <pc:sldChg chg="add">
        <pc:chgData name="tsap@uoi.gr" userId="14c29a0b-fba8-4de1-ba9f-ce710cf39d77" providerId="ADAL" clId="{112EE819-0342-42B6-A17A-0A31070A8607}" dt="2022-12-14T09:50:01.148" v="3"/>
        <pc:sldMkLst>
          <pc:docMk/>
          <pc:sldMk cId="1028102248" sldId="886"/>
        </pc:sldMkLst>
      </pc:sldChg>
      <pc:sldChg chg="add del">
        <pc:chgData name="tsap@uoi.gr" userId="14c29a0b-fba8-4de1-ba9f-ce710cf39d77" providerId="ADAL" clId="{112EE819-0342-42B6-A17A-0A31070A8607}" dt="2022-12-14T09:44:22.588" v="2" actId="2696"/>
        <pc:sldMkLst>
          <pc:docMk/>
          <pc:sldMk cId="4183825467" sldId="886"/>
        </pc:sldMkLst>
      </pc:sldChg>
      <pc:sldChg chg="add del">
        <pc:chgData name="tsap@uoi.gr" userId="14c29a0b-fba8-4de1-ba9f-ce710cf39d77" providerId="ADAL" clId="{112EE819-0342-42B6-A17A-0A31070A8607}" dt="2022-12-14T09:44:22.588" v="2" actId="2696"/>
        <pc:sldMkLst>
          <pc:docMk/>
          <pc:sldMk cId="14911068" sldId="888"/>
        </pc:sldMkLst>
      </pc:sldChg>
      <pc:sldChg chg="add">
        <pc:chgData name="tsap@uoi.gr" userId="14c29a0b-fba8-4de1-ba9f-ce710cf39d77" providerId="ADAL" clId="{112EE819-0342-42B6-A17A-0A31070A8607}" dt="2022-12-14T09:50:01.148" v="3"/>
        <pc:sldMkLst>
          <pc:docMk/>
          <pc:sldMk cId="1158073974" sldId="888"/>
        </pc:sldMkLst>
      </pc:sldChg>
      <pc:sldChg chg="add del">
        <pc:chgData name="tsap@uoi.gr" userId="14c29a0b-fba8-4de1-ba9f-ce710cf39d77" providerId="ADAL" clId="{112EE819-0342-42B6-A17A-0A31070A8607}" dt="2022-12-14T09:44:22.588" v="2" actId="2696"/>
        <pc:sldMkLst>
          <pc:docMk/>
          <pc:sldMk cId="2676155662" sldId="890"/>
        </pc:sldMkLst>
      </pc:sldChg>
      <pc:sldChg chg="add">
        <pc:chgData name="tsap@uoi.gr" userId="14c29a0b-fba8-4de1-ba9f-ce710cf39d77" providerId="ADAL" clId="{112EE819-0342-42B6-A17A-0A31070A8607}" dt="2022-12-14T09:50:01.148" v="3"/>
        <pc:sldMkLst>
          <pc:docMk/>
          <pc:sldMk cId="4184744017" sldId="890"/>
        </pc:sldMkLst>
      </pc:sldChg>
      <pc:sldChg chg="add">
        <pc:chgData name="tsap@uoi.gr" userId="14c29a0b-fba8-4de1-ba9f-ce710cf39d77" providerId="ADAL" clId="{112EE819-0342-42B6-A17A-0A31070A8607}" dt="2022-12-14T09:50:01.148" v="3"/>
        <pc:sldMkLst>
          <pc:docMk/>
          <pc:sldMk cId="2775656954" sldId="891"/>
        </pc:sldMkLst>
      </pc:sldChg>
      <pc:sldChg chg="add del">
        <pc:chgData name="tsap@uoi.gr" userId="14c29a0b-fba8-4de1-ba9f-ce710cf39d77" providerId="ADAL" clId="{112EE819-0342-42B6-A17A-0A31070A8607}" dt="2022-12-14T09:44:22.588" v="2" actId="2696"/>
        <pc:sldMkLst>
          <pc:docMk/>
          <pc:sldMk cId="3553721375" sldId="891"/>
        </pc:sldMkLst>
      </pc:sldChg>
      <pc:sldChg chg="add">
        <pc:chgData name="tsap@uoi.gr" userId="14c29a0b-fba8-4de1-ba9f-ce710cf39d77" providerId="ADAL" clId="{112EE819-0342-42B6-A17A-0A31070A8607}" dt="2022-12-14T09:50:01.148" v="3"/>
        <pc:sldMkLst>
          <pc:docMk/>
          <pc:sldMk cId="2091491858" sldId="892"/>
        </pc:sldMkLst>
      </pc:sldChg>
      <pc:sldChg chg="add del">
        <pc:chgData name="tsap@uoi.gr" userId="14c29a0b-fba8-4de1-ba9f-ce710cf39d77" providerId="ADAL" clId="{112EE819-0342-42B6-A17A-0A31070A8607}" dt="2022-12-14T09:44:22.588" v="2" actId="2696"/>
        <pc:sldMkLst>
          <pc:docMk/>
          <pc:sldMk cId="3331169593" sldId="892"/>
        </pc:sldMkLst>
      </pc:sldChg>
      <pc:sldChg chg="add del">
        <pc:chgData name="tsap@uoi.gr" userId="14c29a0b-fba8-4de1-ba9f-ce710cf39d77" providerId="ADAL" clId="{112EE819-0342-42B6-A17A-0A31070A8607}" dt="2022-12-14T09:44:22.588" v="2" actId="2696"/>
        <pc:sldMkLst>
          <pc:docMk/>
          <pc:sldMk cId="1068763020" sldId="893"/>
        </pc:sldMkLst>
      </pc:sldChg>
      <pc:sldChg chg="add">
        <pc:chgData name="tsap@uoi.gr" userId="14c29a0b-fba8-4de1-ba9f-ce710cf39d77" providerId="ADAL" clId="{112EE819-0342-42B6-A17A-0A31070A8607}" dt="2022-12-14T09:50:01.148" v="3"/>
        <pc:sldMkLst>
          <pc:docMk/>
          <pc:sldMk cId="3668308313" sldId="893"/>
        </pc:sldMkLst>
      </pc:sldChg>
      <pc:sldChg chg="add del">
        <pc:chgData name="tsap@uoi.gr" userId="14c29a0b-fba8-4de1-ba9f-ce710cf39d77" providerId="ADAL" clId="{112EE819-0342-42B6-A17A-0A31070A8607}" dt="2022-12-14T09:44:22.588" v="2" actId="2696"/>
        <pc:sldMkLst>
          <pc:docMk/>
          <pc:sldMk cId="165856832" sldId="894"/>
        </pc:sldMkLst>
      </pc:sldChg>
      <pc:sldChg chg="add">
        <pc:chgData name="tsap@uoi.gr" userId="14c29a0b-fba8-4de1-ba9f-ce710cf39d77" providerId="ADAL" clId="{112EE819-0342-42B6-A17A-0A31070A8607}" dt="2022-12-14T09:50:01.148" v="3"/>
        <pc:sldMkLst>
          <pc:docMk/>
          <pc:sldMk cId="3697273002" sldId="894"/>
        </pc:sldMkLst>
      </pc:sldChg>
      <pc:sldChg chg="add">
        <pc:chgData name="tsap@uoi.gr" userId="14c29a0b-fba8-4de1-ba9f-ce710cf39d77" providerId="ADAL" clId="{112EE819-0342-42B6-A17A-0A31070A8607}" dt="2022-12-14T09:50:01.148" v="3"/>
        <pc:sldMkLst>
          <pc:docMk/>
          <pc:sldMk cId="1712026470" sldId="895"/>
        </pc:sldMkLst>
      </pc:sldChg>
      <pc:sldChg chg="add del">
        <pc:chgData name="tsap@uoi.gr" userId="14c29a0b-fba8-4de1-ba9f-ce710cf39d77" providerId="ADAL" clId="{112EE819-0342-42B6-A17A-0A31070A8607}" dt="2022-12-14T09:44:22.588" v="2" actId="2696"/>
        <pc:sldMkLst>
          <pc:docMk/>
          <pc:sldMk cId="3919480078" sldId="895"/>
        </pc:sldMkLst>
      </pc:sldChg>
      <pc:sldChg chg="add">
        <pc:chgData name="tsap@uoi.gr" userId="14c29a0b-fba8-4de1-ba9f-ce710cf39d77" providerId="ADAL" clId="{112EE819-0342-42B6-A17A-0A31070A8607}" dt="2022-12-14T09:50:01.148" v="3"/>
        <pc:sldMkLst>
          <pc:docMk/>
          <pc:sldMk cId="1780133440" sldId="896"/>
        </pc:sldMkLst>
      </pc:sldChg>
      <pc:sldChg chg="add del">
        <pc:chgData name="tsap@uoi.gr" userId="14c29a0b-fba8-4de1-ba9f-ce710cf39d77" providerId="ADAL" clId="{112EE819-0342-42B6-A17A-0A31070A8607}" dt="2022-12-14T09:44:22.588" v="2" actId="2696"/>
        <pc:sldMkLst>
          <pc:docMk/>
          <pc:sldMk cId="3965739190" sldId="896"/>
        </pc:sldMkLst>
      </pc:sldChg>
      <pc:sldChg chg="add del">
        <pc:chgData name="tsap@uoi.gr" userId="14c29a0b-fba8-4de1-ba9f-ce710cf39d77" providerId="ADAL" clId="{112EE819-0342-42B6-A17A-0A31070A8607}" dt="2022-12-14T09:44:22.588" v="2" actId="2696"/>
        <pc:sldMkLst>
          <pc:docMk/>
          <pc:sldMk cId="545987099" sldId="933"/>
        </pc:sldMkLst>
      </pc:sldChg>
      <pc:sldChg chg="add">
        <pc:chgData name="tsap@uoi.gr" userId="14c29a0b-fba8-4de1-ba9f-ce710cf39d77" providerId="ADAL" clId="{112EE819-0342-42B6-A17A-0A31070A8607}" dt="2022-12-14T09:50:01.148" v="3"/>
        <pc:sldMkLst>
          <pc:docMk/>
          <pc:sldMk cId="3008054661" sldId="933"/>
        </pc:sldMkLst>
      </pc:sldChg>
      <pc:sldChg chg="add">
        <pc:chgData name="tsap@uoi.gr" userId="14c29a0b-fba8-4de1-ba9f-ce710cf39d77" providerId="ADAL" clId="{112EE819-0342-42B6-A17A-0A31070A8607}" dt="2022-12-14T09:50:01.148" v="3"/>
        <pc:sldMkLst>
          <pc:docMk/>
          <pc:sldMk cId="57274999" sldId="934"/>
        </pc:sldMkLst>
      </pc:sldChg>
      <pc:sldChg chg="add del">
        <pc:chgData name="tsap@uoi.gr" userId="14c29a0b-fba8-4de1-ba9f-ce710cf39d77" providerId="ADAL" clId="{112EE819-0342-42B6-A17A-0A31070A8607}" dt="2022-12-14T09:44:22.588" v="2" actId="2696"/>
        <pc:sldMkLst>
          <pc:docMk/>
          <pc:sldMk cId="3447308854" sldId="934"/>
        </pc:sldMkLst>
      </pc:sldChg>
      <pc:sldChg chg="add">
        <pc:chgData name="tsap@uoi.gr" userId="14c29a0b-fba8-4de1-ba9f-ce710cf39d77" providerId="ADAL" clId="{112EE819-0342-42B6-A17A-0A31070A8607}" dt="2022-12-14T09:36:02.585" v="0"/>
        <pc:sldMkLst>
          <pc:docMk/>
          <pc:sldMk cId="1096904858" sldId="935"/>
        </pc:sldMkLst>
      </pc:sldChg>
      <pc:sldChg chg="add">
        <pc:chgData name="tsap@uoi.gr" userId="14c29a0b-fba8-4de1-ba9f-ce710cf39d77" providerId="ADAL" clId="{112EE819-0342-42B6-A17A-0A31070A8607}" dt="2022-12-14T09:36:02.585" v="0"/>
        <pc:sldMkLst>
          <pc:docMk/>
          <pc:sldMk cId="1254769469" sldId="937"/>
        </pc:sldMkLst>
      </pc:sldChg>
      <pc:sldChg chg="add">
        <pc:chgData name="tsap@uoi.gr" userId="14c29a0b-fba8-4de1-ba9f-ce710cf39d77" providerId="ADAL" clId="{112EE819-0342-42B6-A17A-0A31070A8607}" dt="2022-12-14T09:36:02.585" v="0"/>
        <pc:sldMkLst>
          <pc:docMk/>
          <pc:sldMk cId="2114420860" sldId="938"/>
        </pc:sldMkLst>
      </pc:sldChg>
      <pc:sldChg chg="add">
        <pc:chgData name="tsap@uoi.gr" userId="14c29a0b-fba8-4de1-ba9f-ce710cf39d77" providerId="ADAL" clId="{112EE819-0342-42B6-A17A-0A31070A8607}" dt="2022-12-14T09:36:02.585" v="0"/>
        <pc:sldMkLst>
          <pc:docMk/>
          <pc:sldMk cId="875650316" sldId="939"/>
        </pc:sldMkLst>
      </pc:sldChg>
      <pc:sldChg chg="add">
        <pc:chgData name="tsap@uoi.gr" userId="14c29a0b-fba8-4de1-ba9f-ce710cf39d77" providerId="ADAL" clId="{112EE819-0342-42B6-A17A-0A31070A8607}" dt="2022-12-14T09:36:02.585" v="0"/>
        <pc:sldMkLst>
          <pc:docMk/>
          <pc:sldMk cId="3268162614" sldId="940"/>
        </pc:sldMkLst>
      </pc:sldChg>
      <pc:sldChg chg="add">
        <pc:chgData name="tsap@uoi.gr" userId="14c29a0b-fba8-4de1-ba9f-ce710cf39d77" providerId="ADAL" clId="{112EE819-0342-42B6-A17A-0A31070A8607}" dt="2022-12-14T09:36:02.585" v="0"/>
        <pc:sldMkLst>
          <pc:docMk/>
          <pc:sldMk cId="3919159239" sldId="941"/>
        </pc:sldMkLst>
      </pc:sldChg>
      <pc:sldChg chg="add">
        <pc:chgData name="tsap@uoi.gr" userId="14c29a0b-fba8-4de1-ba9f-ce710cf39d77" providerId="ADAL" clId="{112EE819-0342-42B6-A17A-0A31070A8607}" dt="2022-12-14T09:36:02.585" v="0"/>
        <pc:sldMkLst>
          <pc:docMk/>
          <pc:sldMk cId="3815657757" sldId="942"/>
        </pc:sldMkLst>
      </pc:sldChg>
      <pc:sldChg chg="add">
        <pc:chgData name="tsap@uoi.gr" userId="14c29a0b-fba8-4de1-ba9f-ce710cf39d77" providerId="ADAL" clId="{112EE819-0342-42B6-A17A-0A31070A8607}" dt="2022-12-14T09:36:02.585" v="0"/>
        <pc:sldMkLst>
          <pc:docMk/>
          <pc:sldMk cId="1901820737" sldId="943"/>
        </pc:sldMkLst>
      </pc:sldChg>
      <pc:sldChg chg="add">
        <pc:chgData name="tsap@uoi.gr" userId="14c29a0b-fba8-4de1-ba9f-ce710cf39d77" providerId="ADAL" clId="{112EE819-0342-42B6-A17A-0A31070A8607}" dt="2022-12-14T09:36:02.585" v="0"/>
        <pc:sldMkLst>
          <pc:docMk/>
          <pc:sldMk cId="3266214424" sldId="944"/>
        </pc:sldMkLst>
      </pc:sldChg>
      <pc:sldChg chg="add">
        <pc:chgData name="tsap@uoi.gr" userId="14c29a0b-fba8-4de1-ba9f-ce710cf39d77" providerId="ADAL" clId="{112EE819-0342-42B6-A17A-0A31070A8607}" dt="2022-12-14T09:36:02.585" v="0"/>
        <pc:sldMkLst>
          <pc:docMk/>
          <pc:sldMk cId="3960519692" sldId="945"/>
        </pc:sldMkLst>
      </pc:sldChg>
      <pc:sldChg chg="add">
        <pc:chgData name="tsap@uoi.gr" userId="14c29a0b-fba8-4de1-ba9f-ce710cf39d77" providerId="ADAL" clId="{112EE819-0342-42B6-A17A-0A31070A8607}" dt="2022-12-14T09:36:02.585" v="0"/>
        <pc:sldMkLst>
          <pc:docMk/>
          <pc:sldMk cId="1166004826" sldId="946"/>
        </pc:sldMkLst>
      </pc:sldChg>
      <pc:sldChg chg="add">
        <pc:chgData name="tsap@uoi.gr" userId="14c29a0b-fba8-4de1-ba9f-ce710cf39d77" providerId="ADAL" clId="{112EE819-0342-42B6-A17A-0A31070A8607}" dt="2022-12-14T09:36:02.585" v="0"/>
        <pc:sldMkLst>
          <pc:docMk/>
          <pc:sldMk cId="56042669" sldId="947"/>
        </pc:sldMkLst>
      </pc:sldChg>
      <pc:sldChg chg="add">
        <pc:chgData name="tsap@uoi.gr" userId="14c29a0b-fba8-4de1-ba9f-ce710cf39d77" providerId="ADAL" clId="{112EE819-0342-42B6-A17A-0A31070A8607}" dt="2022-12-14T09:36:02.585" v="0"/>
        <pc:sldMkLst>
          <pc:docMk/>
          <pc:sldMk cId="1671654476" sldId="948"/>
        </pc:sldMkLst>
      </pc:sldChg>
      <pc:sldChg chg="add">
        <pc:chgData name="tsap@uoi.gr" userId="14c29a0b-fba8-4de1-ba9f-ce710cf39d77" providerId="ADAL" clId="{112EE819-0342-42B6-A17A-0A31070A8607}" dt="2022-12-14T09:36:02.585" v="0"/>
        <pc:sldMkLst>
          <pc:docMk/>
          <pc:sldMk cId="1408934503" sldId="949"/>
        </pc:sldMkLst>
      </pc:sldChg>
      <pc:sldChg chg="add del">
        <pc:chgData name="tsap@uoi.gr" userId="14c29a0b-fba8-4de1-ba9f-ce710cf39d77" providerId="ADAL" clId="{112EE819-0342-42B6-A17A-0A31070A8607}" dt="2022-12-14T09:44:22.588" v="2" actId="2696"/>
        <pc:sldMkLst>
          <pc:docMk/>
          <pc:sldMk cId="491189337" sldId="950"/>
        </pc:sldMkLst>
      </pc:sldChg>
      <pc:sldChg chg="add">
        <pc:chgData name="tsap@uoi.gr" userId="14c29a0b-fba8-4de1-ba9f-ce710cf39d77" providerId="ADAL" clId="{112EE819-0342-42B6-A17A-0A31070A8607}" dt="2022-12-14T09:50:01.148" v="3"/>
        <pc:sldMkLst>
          <pc:docMk/>
          <pc:sldMk cId="1495843973" sldId="950"/>
        </pc:sldMkLst>
      </pc:sldChg>
      <pc:sldChg chg="add">
        <pc:chgData name="tsap@uoi.gr" userId="14c29a0b-fba8-4de1-ba9f-ce710cf39d77" providerId="ADAL" clId="{112EE819-0342-42B6-A17A-0A31070A8607}" dt="2022-12-14T09:36:02.585" v="0"/>
        <pc:sldMkLst>
          <pc:docMk/>
          <pc:sldMk cId="791666908" sldId="951"/>
        </pc:sldMkLst>
      </pc:sldChg>
      <pc:sldChg chg="add">
        <pc:chgData name="tsap@uoi.gr" userId="14c29a0b-fba8-4de1-ba9f-ce710cf39d77" providerId="ADAL" clId="{112EE819-0342-42B6-A17A-0A31070A8607}" dt="2022-12-14T09:36:02.585" v="0"/>
        <pc:sldMkLst>
          <pc:docMk/>
          <pc:sldMk cId="3912023013" sldId="952"/>
        </pc:sldMkLst>
      </pc:sldChg>
      <pc:sldChg chg="add">
        <pc:chgData name="tsap@uoi.gr" userId="14c29a0b-fba8-4de1-ba9f-ce710cf39d77" providerId="ADAL" clId="{112EE819-0342-42B6-A17A-0A31070A8607}" dt="2022-12-14T09:36:02.585" v="0"/>
        <pc:sldMkLst>
          <pc:docMk/>
          <pc:sldMk cId="2282665896" sldId="953"/>
        </pc:sldMkLst>
      </pc:sldChg>
      <pc:sldChg chg="add">
        <pc:chgData name="tsap@uoi.gr" userId="14c29a0b-fba8-4de1-ba9f-ce710cf39d77" providerId="ADAL" clId="{112EE819-0342-42B6-A17A-0A31070A8607}" dt="2022-12-14T09:36:02.585" v="0"/>
        <pc:sldMkLst>
          <pc:docMk/>
          <pc:sldMk cId="218124972" sldId="954"/>
        </pc:sldMkLst>
      </pc:sldChg>
      <pc:sldChg chg="add">
        <pc:chgData name="tsap@uoi.gr" userId="14c29a0b-fba8-4de1-ba9f-ce710cf39d77" providerId="ADAL" clId="{112EE819-0342-42B6-A17A-0A31070A8607}" dt="2022-12-14T09:36:02.585" v="0"/>
        <pc:sldMkLst>
          <pc:docMk/>
          <pc:sldMk cId="292462363" sldId="955"/>
        </pc:sldMkLst>
      </pc:sldChg>
      <pc:sldChg chg="add">
        <pc:chgData name="tsap@uoi.gr" userId="14c29a0b-fba8-4de1-ba9f-ce710cf39d77" providerId="ADAL" clId="{112EE819-0342-42B6-A17A-0A31070A8607}" dt="2022-12-14T09:36:02.585" v="0"/>
        <pc:sldMkLst>
          <pc:docMk/>
          <pc:sldMk cId="1742675204" sldId="956"/>
        </pc:sldMkLst>
      </pc:sldChg>
      <pc:sldChg chg="add">
        <pc:chgData name="tsap@uoi.gr" userId="14c29a0b-fba8-4de1-ba9f-ce710cf39d77" providerId="ADAL" clId="{112EE819-0342-42B6-A17A-0A31070A8607}" dt="2022-12-14T09:36:02.585" v="0"/>
        <pc:sldMkLst>
          <pc:docMk/>
          <pc:sldMk cId="2857126309" sldId="957"/>
        </pc:sldMkLst>
      </pc:sldChg>
      <pc:sldChg chg="add">
        <pc:chgData name="tsap@uoi.gr" userId="14c29a0b-fba8-4de1-ba9f-ce710cf39d77" providerId="ADAL" clId="{112EE819-0342-42B6-A17A-0A31070A8607}" dt="2022-12-14T09:36:02.585" v="0"/>
        <pc:sldMkLst>
          <pc:docMk/>
          <pc:sldMk cId="872149422" sldId="958"/>
        </pc:sldMkLst>
      </pc:sldChg>
      <pc:sldChg chg="add">
        <pc:chgData name="tsap@uoi.gr" userId="14c29a0b-fba8-4de1-ba9f-ce710cf39d77" providerId="ADAL" clId="{112EE819-0342-42B6-A17A-0A31070A8607}" dt="2022-12-14T09:36:02.585" v="0"/>
        <pc:sldMkLst>
          <pc:docMk/>
          <pc:sldMk cId="3429753069" sldId="959"/>
        </pc:sldMkLst>
      </pc:sldChg>
      <pc:sldChg chg="add">
        <pc:chgData name="tsap@uoi.gr" userId="14c29a0b-fba8-4de1-ba9f-ce710cf39d77" providerId="ADAL" clId="{112EE819-0342-42B6-A17A-0A31070A8607}" dt="2022-12-14T09:36:02.585" v="0"/>
        <pc:sldMkLst>
          <pc:docMk/>
          <pc:sldMk cId="2297888340" sldId="960"/>
        </pc:sldMkLst>
      </pc:sldChg>
      <pc:sldChg chg="add">
        <pc:chgData name="tsap@uoi.gr" userId="14c29a0b-fba8-4de1-ba9f-ce710cf39d77" providerId="ADAL" clId="{112EE819-0342-42B6-A17A-0A31070A8607}" dt="2022-12-14T09:36:02.585" v="0"/>
        <pc:sldMkLst>
          <pc:docMk/>
          <pc:sldMk cId="1282007350" sldId="962"/>
        </pc:sldMkLst>
      </pc:sldChg>
      <pc:sldChg chg="add">
        <pc:chgData name="tsap@uoi.gr" userId="14c29a0b-fba8-4de1-ba9f-ce710cf39d77" providerId="ADAL" clId="{112EE819-0342-42B6-A17A-0A31070A8607}" dt="2022-12-14T09:36:02.585" v="0"/>
        <pc:sldMkLst>
          <pc:docMk/>
          <pc:sldMk cId="2360878031" sldId="964"/>
        </pc:sldMkLst>
      </pc:sldChg>
      <pc:sldChg chg="del">
        <pc:chgData name="tsap@uoi.gr" userId="14c29a0b-fba8-4de1-ba9f-ce710cf39d77" providerId="ADAL" clId="{112EE819-0342-42B6-A17A-0A31070A8607}" dt="2022-12-14T09:42:48.809" v="1" actId="47"/>
        <pc:sldMkLst>
          <pc:docMk/>
          <pc:sldMk cId="804112949" sldId="969"/>
        </pc:sldMkLst>
      </pc:sldChg>
      <pc:sldChg chg="add del">
        <pc:chgData name="tsap@uoi.gr" userId="14c29a0b-fba8-4de1-ba9f-ce710cf39d77" providerId="ADAL" clId="{112EE819-0342-42B6-A17A-0A31070A8607}" dt="2022-12-14T09:44:22.588" v="2" actId="2696"/>
        <pc:sldMkLst>
          <pc:docMk/>
          <pc:sldMk cId="1553785082" sldId="970"/>
        </pc:sldMkLst>
      </pc:sldChg>
      <pc:sldChg chg="add">
        <pc:chgData name="tsap@uoi.gr" userId="14c29a0b-fba8-4de1-ba9f-ce710cf39d77" providerId="ADAL" clId="{112EE819-0342-42B6-A17A-0A31070A8607}" dt="2022-12-14T09:50:01.148" v="3"/>
        <pc:sldMkLst>
          <pc:docMk/>
          <pc:sldMk cId="3049724913" sldId="970"/>
        </pc:sldMkLst>
      </pc:sldChg>
      <pc:sldChg chg="del">
        <pc:chgData name="tsap@uoi.gr" userId="14c29a0b-fba8-4de1-ba9f-ce710cf39d77" providerId="ADAL" clId="{112EE819-0342-42B6-A17A-0A31070A8607}" dt="2022-12-14T09:42:48.809" v="1" actId="47"/>
        <pc:sldMkLst>
          <pc:docMk/>
          <pc:sldMk cId="310793245" sldId="971"/>
        </pc:sldMkLst>
      </pc:sldChg>
      <pc:sldChg chg="del">
        <pc:chgData name="tsap@uoi.gr" userId="14c29a0b-fba8-4de1-ba9f-ce710cf39d77" providerId="ADAL" clId="{112EE819-0342-42B6-A17A-0A31070A8607}" dt="2022-12-14T09:42:48.809" v="1" actId="47"/>
        <pc:sldMkLst>
          <pc:docMk/>
          <pc:sldMk cId="0" sldId="972"/>
        </pc:sldMkLst>
      </pc:sldChg>
      <pc:sldChg chg="del">
        <pc:chgData name="tsap@uoi.gr" userId="14c29a0b-fba8-4de1-ba9f-ce710cf39d77" providerId="ADAL" clId="{112EE819-0342-42B6-A17A-0A31070A8607}" dt="2022-12-14T09:42:48.809" v="1" actId="47"/>
        <pc:sldMkLst>
          <pc:docMk/>
          <pc:sldMk cId="0" sldId="973"/>
        </pc:sldMkLst>
      </pc:sldChg>
      <pc:sldChg chg="del">
        <pc:chgData name="tsap@uoi.gr" userId="14c29a0b-fba8-4de1-ba9f-ce710cf39d77" providerId="ADAL" clId="{112EE819-0342-42B6-A17A-0A31070A8607}" dt="2022-12-14T09:42:48.809" v="1" actId="47"/>
        <pc:sldMkLst>
          <pc:docMk/>
          <pc:sldMk cId="0" sldId="974"/>
        </pc:sldMkLst>
      </pc:sldChg>
      <pc:sldChg chg="del">
        <pc:chgData name="tsap@uoi.gr" userId="14c29a0b-fba8-4de1-ba9f-ce710cf39d77" providerId="ADAL" clId="{112EE819-0342-42B6-A17A-0A31070A8607}" dt="2022-12-14T09:42:48.809" v="1" actId="47"/>
        <pc:sldMkLst>
          <pc:docMk/>
          <pc:sldMk cId="0" sldId="975"/>
        </pc:sldMkLst>
      </pc:sldChg>
      <pc:sldChg chg="del">
        <pc:chgData name="tsap@uoi.gr" userId="14c29a0b-fba8-4de1-ba9f-ce710cf39d77" providerId="ADAL" clId="{112EE819-0342-42B6-A17A-0A31070A8607}" dt="2022-12-14T09:42:48.809" v="1" actId="47"/>
        <pc:sldMkLst>
          <pc:docMk/>
          <pc:sldMk cId="0" sldId="976"/>
        </pc:sldMkLst>
      </pc:sldChg>
      <pc:sldChg chg="del">
        <pc:chgData name="tsap@uoi.gr" userId="14c29a0b-fba8-4de1-ba9f-ce710cf39d77" providerId="ADAL" clId="{112EE819-0342-42B6-A17A-0A31070A8607}" dt="2022-12-14T09:42:48.809" v="1" actId="47"/>
        <pc:sldMkLst>
          <pc:docMk/>
          <pc:sldMk cId="0" sldId="977"/>
        </pc:sldMkLst>
      </pc:sldChg>
      <pc:sldChg chg="del">
        <pc:chgData name="tsap@uoi.gr" userId="14c29a0b-fba8-4de1-ba9f-ce710cf39d77" providerId="ADAL" clId="{112EE819-0342-42B6-A17A-0A31070A8607}" dt="2022-12-14T09:42:48.809" v="1" actId="47"/>
        <pc:sldMkLst>
          <pc:docMk/>
          <pc:sldMk cId="2922354304" sldId="978"/>
        </pc:sldMkLst>
      </pc:sldChg>
      <pc:sldChg chg="del">
        <pc:chgData name="tsap@uoi.gr" userId="14c29a0b-fba8-4de1-ba9f-ce710cf39d77" providerId="ADAL" clId="{112EE819-0342-42B6-A17A-0A31070A8607}" dt="2022-12-14T09:42:48.809" v="1" actId="47"/>
        <pc:sldMkLst>
          <pc:docMk/>
          <pc:sldMk cId="0" sldId="979"/>
        </pc:sldMkLst>
      </pc:sldChg>
      <pc:sldChg chg="del">
        <pc:chgData name="tsap@uoi.gr" userId="14c29a0b-fba8-4de1-ba9f-ce710cf39d77" providerId="ADAL" clId="{112EE819-0342-42B6-A17A-0A31070A8607}" dt="2022-12-14T09:42:48.809" v="1" actId="47"/>
        <pc:sldMkLst>
          <pc:docMk/>
          <pc:sldMk cId="0" sldId="980"/>
        </pc:sldMkLst>
      </pc:sldChg>
      <pc:sldChg chg="del">
        <pc:chgData name="tsap@uoi.gr" userId="14c29a0b-fba8-4de1-ba9f-ce710cf39d77" providerId="ADAL" clId="{112EE819-0342-42B6-A17A-0A31070A8607}" dt="2022-12-14T09:42:48.809" v="1" actId="47"/>
        <pc:sldMkLst>
          <pc:docMk/>
          <pc:sldMk cId="0" sldId="981"/>
        </pc:sldMkLst>
      </pc:sldChg>
      <pc:sldChg chg="del">
        <pc:chgData name="tsap@uoi.gr" userId="14c29a0b-fba8-4de1-ba9f-ce710cf39d77" providerId="ADAL" clId="{112EE819-0342-42B6-A17A-0A31070A8607}" dt="2022-12-14T09:42:48.809" v="1" actId="47"/>
        <pc:sldMkLst>
          <pc:docMk/>
          <pc:sldMk cId="305636989" sldId="982"/>
        </pc:sldMkLst>
      </pc:sldChg>
      <pc:sldChg chg="del">
        <pc:chgData name="tsap@uoi.gr" userId="14c29a0b-fba8-4de1-ba9f-ce710cf39d77" providerId="ADAL" clId="{112EE819-0342-42B6-A17A-0A31070A8607}" dt="2022-12-14T09:42:48.809" v="1" actId="47"/>
        <pc:sldMkLst>
          <pc:docMk/>
          <pc:sldMk cId="1431419379" sldId="986"/>
        </pc:sldMkLst>
      </pc:sldChg>
      <pc:sldChg chg="del">
        <pc:chgData name="tsap@uoi.gr" userId="14c29a0b-fba8-4de1-ba9f-ce710cf39d77" providerId="ADAL" clId="{112EE819-0342-42B6-A17A-0A31070A8607}" dt="2022-12-14T09:42:48.809" v="1" actId="47"/>
        <pc:sldMkLst>
          <pc:docMk/>
          <pc:sldMk cId="620145550" sldId="987"/>
        </pc:sldMkLst>
      </pc:sldChg>
      <pc:sldChg chg="del">
        <pc:chgData name="tsap@uoi.gr" userId="14c29a0b-fba8-4de1-ba9f-ce710cf39d77" providerId="ADAL" clId="{112EE819-0342-42B6-A17A-0A31070A8607}" dt="2022-12-14T09:42:48.809" v="1" actId="47"/>
        <pc:sldMkLst>
          <pc:docMk/>
          <pc:sldMk cId="1719354400" sldId="988"/>
        </pc:sldMkLst>
      </pc:sldChg>
      <pc:sldChg chg="del">
        <pc:chgData name="tsap@uoi.gr" userId="14c29a0b-fba8-4de1-ba9f-ce710cf39d77" providerId="ADAL" clId="{112EE819-0342-42B6-A17A-0A31070A8607}" dt="2022-12-14T09:42:48.809" v="1" actId="47"/>
        <pc:sldMkLst>
          <pc:docMk/>
          <pc:sldMk cId="2504572632" sldId="989"/>
        </pc:sldMkLst>
      </pc:sldChg>
      <pc:sldChg chg="del">
        <pc:chgData name="tsap@uoi.gr" userId="14c29a0b-fba8-4de1-ba9f-ce710cf39d77" providerId="ADAL" clId="{112EE819-0342-42B6-A17A-0A31070A8607}" dt="2022-12-14T09:42:48.809" v="1" actId="47"/>
        <pc:sldMkLst>
          <pc:docMk/>
          <pc:sldMk cId="2332635575" sldId="990"/>
        </pc:sldMkLst>
      </pc:sldChg>
      <pc:sldChg chg="del">
        <pc:chgData name="tsap@uoi.gr" userId="14c29a0b-fba8-4de1-ba9f-ce710cf39d77" providerId="ADAL" clId="{112EE819-0342-42B6-A17A-0A31070A8607}" dt="2022-12-14T09:42:48.809" v="1" actId="47"/>
        <pc:sldMkLst>
          <pc:docMk/>
          <pc:sldMk cId="239683742" sldId="991"/>
        </pc:sldMkLst>
      </pc:sldChg>
      <pc:sldChg chg="del">
        <pc:chgData name="tsap@uoi.gr" userId="14c29a0b-fba8-4de1-ba9f-ce710cf39d77" providerId="ADAL" clId="{112EE819-0342-42B6-A17A-0A31070A8607}" dt="2022-12-14T09:42:48.809" v="1" actId="47"/>
        <pc:sldMkLst>
          <pc:docMk/>
          <pc:sldMk cId="2069208511" sldId="992"/>
        </pc:sldMkLst>
      </pc:sldChg>
      <pc:sldChg chg="del">
        <pc:chgData name="tsap@uoi.gr" userId="14c29a0b-fba8-4de1-ba9f-ce710cf39d77" providerId="ADAL" clId="{112EE819-0342-42B6-A17A-0A31070A8607}" dt="2022-12-14T09:42:48.809" v="1" actId="47"/>
        <pc:sldMkLst>
          <pc:docMk/>
          <pc:sldMk cId="1814722364" sldId="993"/>
        </pc:sldMkLst>
      </pc:sldChg>
      <pc:sldChg chg="del">
        <pc:chgData name="tsap@uoi.gr" userId="14c29a0b-fba8-4de1-ba9f-ce710cf39d77" providerId="ADAL" clId="{112EE819-0342-42B6-A17A-0A31070A8607}" dt="2022-12-14T09:42:48.809" v="1" actId="47"/>
        <pc:sldMkLst>
          <pc:docMk/>
          <pc:sldMk cId="1145843146" sldId="994"/>
        </pc:sldMkLst>
      </pc:sldChg>
      <pc:sldChg chg="del">
        <pc:chgData name="tsap@uoi.gr" userId="14c29a0b-fba8-4de1-ba9f-ce710cf39d77" providerId="ADAL" clId="{112EE819-0342-42B6-A17A-0A31070A8607}" dt="2022-12-14T09:42:48.809" v="1" actId="47"/>
        <pc:sldMkLst>
          <pc:docMk/>
          <pc:sldMk cId="304125731" sldId="995"/>
        </pc:sldMkLst>
      </pc:sldChg>
      <pc:sldChg chg="del">
        <pc:chgData name="tsap@uoi.gr" userId="14c29a0b-fba8-4de1-ba9f-ce710cf39d77" providerId="ADAL" clId="{112EE819-0342-42B6-A17A-0A31070A8607}" dt="2022-12-14T09:42:48.809" v="1" actId="47"/>
        <pc:sldMkLst>
          <pc:docMk/>
          <pc:sldMk cId="1837513749" sldId="996"/>
        </pc:sldMkLst>
      </pc:sldChg>
      <pc:sldChg chg="del">
        <pc:chgData name="tsap@uoi.gr" userId="14c29a0b-fba8-4de1-ba9f-ce710cf39d77" providerId="ADAL" clId="{112EE819-0342-42B6-A17A-0A31070A8607}" dt="2022-12-14T09:42:48.809" v="1" actId="47"/>
        <pc:sldMkLst>
          <pc:docMk/>
          <pc:sldMk cId="2172010537" sldId="1004"/>
        </pc:sldMkLst>
      </pc:sldChg>
      <pc:sldChg chg="add">
        <pc:chgData name="tsap@uoi.gr" userId="14c29a0b-fba8-4de1-ba9f-ce710cf39d77" providerId="ADAL" clId="{112EE819-0342-42B6-A17A-0A31070A8607}" dt="2022-12-14T09:36:02.585" v="0"/>
        <pc:sldMkLst>
          <pc:docMk/>
          <pc:sldMk cId="4024548738" sldId="1005"/>
        </pc:sldMkLst>
      </pc:sldChg>
      <pc:sldChg chg="add">
        <pc:chgData name="tsap@uoi.gr" userId="14c29a0b-fba8-4de1-ba9f-ce710cf39d77" providerId="ADAL" clId="{112EE819-0342-42B6-A17A-0A31070A8607}" dt="2022-12-14T09:36:02.585" v="0"/>
        <pc:sldMkLst>
          <pc:docMk/>
          <pc:sldMk cId="1940371015" sldId="1006"/>
        </pc:sldMkLst>
      </pc:sldChg>
      <pc:sldChg chg="add">
        <pc:chgData name="tsap@uoi.gr" userId="14c29a0b-fba8-4de1-ba9f-ce710cf39d77" providerId="ADAL" clId="{112EE819-0342-42B6-A17A-0A31070A8607}" dt="2022-12-14T09:36:02.585" v="0"/>
        <pc:sldMkLst>
          <pc:docMk/>
          <pc:sldMk cId="420129587" sldId="1007"/>
        </pc:sldMkLst>
      </pc:sldChg>
      <pc:sldChg chg="add">
        <pc:chgData name="tsap@uoi.gr" userId="14c29a0b-fba8-4de1-ba9f-ce710cf39d77" providerId="ADAL" clId="{112EE819-0342-42B6-A17A-0A31070A8607}" dt="2022-12-14T09:36:02.585" v="0"/>
        <pc:sldMkLst>
          <pc:docMk/>
          <pc:sldMk cId="2782582530" sldId="1008"/>
        </pc:sldMkLst>
      </pc:sldChg>
      <pc:sldChg chg="add">
        <pc:chgData name="tsap@uoi.gr" userId="14c29a0b-fba8-4de1-ba9f-ce710cf39d77" providerId="ADAL" clId="{112EE819-0342-42B6-A17A-0A31070A8607}" dt="2022-12-14T09:36:02.585" v="0"/>
        <pc:sldMkLst>
          <pc:docMk/>
          <pc:sldMk cId="158215490" sldId="1009"/>
        </pc:sldMkLst>
      </pc:sldChg>
      <pc:sldChg chg="add">
        <pc:chgData name="tsap@uoi.gr" userId="14c29a0b-fba8-4de1-ba9f-ce710cf39d77" providerId="ADAL" clId="{112EE819-0342-42B6-A17A-0A31070A8607}" dt="2022-12-14T09:36:02.585" v="0"/>
        <pc:sldMkLst>
          <pc:docMk/>
          <pc:sldMk cId="540483388" sldId="1010"/>
        </pc:sldMkLst>
      </pc:sldChg>
      <pc:sldChg chg="add">
        <pc:chgData name="tsap@uoi.gr" userId="14c29a0b-fba8-4de1-ba9f-ce710cf39d77" providerId="ADAL" clId="{112EE819-0342-42B6-A17A-0A31070A8607}" dt="2022-12-14T09:36:02.585" v="0"/>
        <pc:sldMkLst>
          <pc:docMk/>
          <pc:sldMk cId="1570004305" sldId="1011"/>
        </pc:sldMkLst>
      </pc:sldChg>
      <pc:sldChg chg="add del">
        <pc:chgData name="tsap@uoi.gr" userId="14c29a0b-fba8-4de1-ba9f-ce710cf39d77" providerId="ADAL" clId="{112EE819-0342-42B6-A17A-0A31070A8607}" dt="2022-12-14T09:44:22.588" v="2" actId="2696"/>
        <pc:sldMkLst>
          <pc:docMk/>
          <pc:sldMk cId="3105549297" sldId="1012"/>
        </pc:sldMkLst>
      </pc:sldChg>
      <pc:sldChg chg="add">
        <pc:chgData name="tsap@uoi.gr" userId="14c29a0b-fba8-4de1-ba9f-ce710cf39d77" providerId="ADAL" clId="{112EE819-0342-42B6-A17A-0A31070A8607}" dt="2022-12-14T09:50:01.148" v="3"/>
        <pc:sldMkLst>
          <pc:docMk/>
          <pc:sldMk cId="3545951695" sldId="1012"/>
        </pc:sldMkLst>
      </pc:sldChg>
      <pc:sldChg chg="add del">
        <pc:chgData name="tsap@uoi.gr" userId="14c29a0b-fba8-4de1-ba9f-ce710cf39d77" providerId="ADAL" clId="{112EE819-0342-42B6-A17A-0A31070A8607}" dt="2022-12-14T09:44:22.588" v="2" actId="2696"/>
        <pc:sldMkLst>
          <pc:docMk/>
          <pc:sldMk cId="710045045" sldId="1013"/>
        </pc:sldMkLst>
      </pc:sldChg>
      <pc:sldChg chg="add">
        <pc:chgData name="tsap@uoi.gr" userId="14c29a0b-fba8-4de1-ba9f-ce710cf39d77" providerId="ADAL" clId="{112EE819-0342-42B6-A17A-0A31070A8607}" dt="2022-12-14T09:50:01.148" v="3"/>
        <pc:sldMkLst>
          <pc:docMk/>
          <pc:sldMk cId="1545243964" sldId="1013"/>
        </pc:sldMkLst>
      </pc:sldChg>
      <pc:sldChg chg="add del">
        <pc:chgData name="tsap@uoi.gr" userId="14c29a0b-fba8-4de1-ba9f-ce710cf39d77" providerId="ADAL" clId="{112EE819-0342-42B6-A17A-0A31070A8607}" dt="2022-12-14T09:44:22.588" v="2" actId="2696"/>
        <pc:sldMkLst>
          <pc:docMk/>
          <pc:sldMk cId="1991654312" sldId="1014"/>
        </pc:sldMkLst>
      </pc:sldChg>
      <pc:sldChg chg="add">
        <pc:chgData name="tsap@uoi.gr" userId="14c29a0b-fba8-4de1-ba9f-ce710cf39d77" providerId="ADAL" clId="{112EE819-0342-42B6-A17A-0A31070A8607}" dt="2022-12-14T09:50:01.148" v="3"/>
        <pc:sldMkLst>
          <pc:docMk/>
          <pc:sldMk cId="3551938297" sldId="1014"/>
        </pc:sldMkLst>
      </pc:sldChg>
      <pc:sldChg chg="add">
        <pc:chgData name="tsap@uoi.gr" userId="14c29a0b-fba8-4de1-ba9f-ce710cf39d77" providerId="ADAL" clId="{112EE819-0342-42B6-A17A-0A31070A8607}" dt="2022-12-14T09:50:01.148" v="3"/>
        <pc:sldMkLst>
          <pc:docMk/>
          <pc:sldMk cId="1628162316" sldId="1015"/>
        </pc:sldMkLst>
      </pc:sldChg>
      <pc:sldChg chg="add del">
        <pc:chgData name="tsap@uoi.gr" userId="14c29a0b-fba8-4de1-ba9f-ce710cf39d77" providerId="ADAL" clId="{112EE819-0342-42B6-A17A-0A31070A8607}" dt="2022-12-14T09:44:22.588" v="2" actId="2696"/>
        <pc:sldMkLst>
          <pc:docMk/>
          <pc:sldMk cId="2976590443" sldId="1015"/>
        </pc:sldMkLst>
      </pc:sldChg>
      <pc:sldChg chg="add">
        <pc:chgData name="tsap@uoi.gr" userId="14c29a0b-fba8-4de1-ba9f-ce710cf39d77" providerId="ADAL" clId="{112EE819-0342-42B6-A17A-0A31070A8607}" dt="2022-12-14T09:50:01.148" v="3"/>
        <pc:sldMkLst>
          <pc:docMk/>
          <pc:sldMk cId="1034695211" sldId="1016"/>
        </pc:sldMkLst>
      </pc:sldChg>
      <pc:sldChg chg="add del">
        <pc:chgData name="tsap@uoi.gr" userId="14c29a0b-fba8-4de1-ba9f-ce710cf39d77" providerId="ADAL" clId="{112EE819-0342-42B6-A17A-0A31070A8607}" dt="2022-12-14T09:44:22.588" v="2" actId="2696"/>
        <pc:sldMkLst>
          <pc:docMk/>
          <pc:sldMk cId="2757216855" sldId="1016"/>
        </pc:sldMkLst>
      </pc:sldChg>
      <pc:sldChg chg="add">
        <pc:chgData name="tsap@uoi.gr" userId="14c29a0b-fba8-4de1-ba9f-ce710cf39d77" providerId="ADAL" clId="{112EE819-0342-42B6-A17A-0A31070A8607}" dt="2022-12-14T09:50:01.148" v="3"/>
        <pc:sldMkLst>
          <pc:docMk/>
          <pc:sldMk cId="3025627937" sldId="1017"/>
        </pc:sldMkLst>
      </pc:sldChg>
      <pc:sldChg chg="add del">
        <pc:chgData name="tsap@uoi.gr" userId="14c29a0b-fba8-4de1-ba9f-ce710cf39d77" providerId="ADAL" clId="{112EE819-0342-42B6-A17A-0A31070A8607}" dt="2022-12-14T09:44:22.588" v="2" actId="2696"/>
        <pc:sldMkLst>
          <pc:docMk/>
          <pc:sldMk cId="3403065744" sldId="1017"/>
        </pc:sldMkLst>
      </pc:sldChg>
      <pc:sldMasterChg chg="delSldLayout">
        <pc:chgData name="tsap@uoi.gr" userId="14c29a0b-fba8-4de1-ba9f-ce710cf39d77" providerId="ADAL" clId="{112EE819-0342-42B6-A17A-0A31070A8607}" dt="2022-12-14T09:42:48.809" v="1" actId="47"/>
        <pc:sldMasterMkLst>
          <pc:docMk/>
          <pc:sldMasterMk cId="0" sldId="2147483768"/>
        </pc:sldMasterMkLst>
        <pc:sldLayoutChg chg="del">
          <pc:chgData name="tsap@uoi.gr" userId="14c29a0b-fba8-4de1-ba9f-ce710cf39d77" providerId="ADAL" clId="{112EE819-0342-42B6-A17A-0A31070A8607}" dt="2022-12-14T09:42:48.809" v="1" actId="47"/>
          <pc:sldLayoutMkLst>
            <pc:docMk/>
            <pc:sldMasterMk cId="0" sldId="2147483768"/>
            <pc:sldLayoutMk cId="1580137864" sldId="2147483782"/>
          </pc:sldLayoutMkLst>
        </pc:sldLayoutChg>
        <pc:sldLayoutChg chg="del">
          <pc:chgData name="tsap@uoi.gr" userId="14c29a0b-fba8-4de1-ba9f-ce710cf39d77" providerId="ADAL" clId="{112EE819-0342-42B6-A17A-0A31070A8607}" dt="2022-12-14T09:42:48.809" v="1" actId="47"/>
          <pc:sldLayoutMkLst>
            <pc:docMk/>
            <pc:sldMasterMk cId="0" sldId="2147483768"/>
            <pc:sldLayoutMk cId="1879421443" sldId="2147483783"/>
          </pc:sldLayoutMkLst>
        </pc:sldLayoutChg>
      </pc:sldMasterChg>
    </pc:docChg>
  </pc:docChgLst>
  <pc:docChgLst>
    <pc:chgData name="ΠΑΝΑΓΙΩΤΗΣ ΤΣΑΠΑΡΑΣ" userId="14c29a0b-fba8-4de1-ba9f-ce710cf39d77" providerId="ADAL" clId="{6134B7C8-45F6-4A9A-A54F-A0FF93F331F7}"/>
    <pc:docChg chg="custSel addSld delSld modSld">
      <pc:chgData name="ΠΑΝΑΓΙΩΤΗΣ ΤΣΑΠΑΡΑΣ" userId="14c29a0b-fba8-4de1-ba9f-ce710cf39d77" providerId="ADAL" clId="{6134B7C8-45F6-4A9A-A54F-A0FF93F331F7}" dt="2023-01-25T12:04:10.070" v="311" actId="27636"/>
      <pc:docMkLst>
        <pc:docMk/>
      </pc:docMkLst>
      <pc:sldChg chg="modSp mod">
        <pc:chgData name="ΠΑΝΑΓΙΩΤΗΣ ΤΣΑΠΑΡΑΣ" userId="14c29a0b-fba8-4de1-ba9f-ce710cf39d77" providerId="ADAL" clId="{6134B7C8-45F6-4A9A-A54F-A0FF93F331F7}" dt="2022-12-08T09:39:03.716" v="26" actId="20577"/>
        <pc:sldMkLst>
          <pc:docMk/>
          <pc:sldMk cId="0" sldId="568"/>
        </pc:sldMkLst>
        <pc:spChg chg="mod">
          <ac:chgData name="ΠΑΝΑΓΙΩΤΗΣ ΤΣΑΠΑΡΑΣ" userId="14c29a0b-fba8-4de1-ba9f-ce710cf39d77" providerId="ADAL" clId="{6134B7C8-45F6-4A9A-A54F-A0FF93F331F7}" dt="2022-12-08T09:39:03.716" v="26" actId="20577"/>
          <ac:spMkLst>
            <pc:docMk/>
            <pc:sldMk cId="0" sldId="568"/>
            <ac:spMk id="6146" creationId="{00000000-0000-0000-0000-000000000000}"/>
          </ac:spMkLst>
        </pc:spChg>
      </pc:sldChg>
      <pc:sldChg chg="modSp mod">
        <pc:chgData name="ΠΑΝΑΓΙΩΤΗΣ ΤΣΑΠΑΡΑΣ" userId="14c29a0b-fba8-4de1-ba9f-ce710cf39d77" providerId="ADAL" clId="{6134B7C8-45F6-4A9A-A54F-A0FF93F331F7}" dt="2022-12-08T09:48:52.800" v="28" actId="207"/>
        <pc:sldMkLst>
          <pc:docMk/>
          <pc:sldMk cId="0" sldId="591"/>
        </pc:sldMkLst>
        <pc:spChg chg="mod">
          <ac:chgData name="ΠΑΝΑΓΙΩΤΗΣ ΤΣΑΠΑΡΑΣ" userId="14c29a0b-fba8-4de1-ba9f-ce710cf39d77" providerId="ADAL" clId="{6134B7C8-45F6-4A9A-A54F-A0FF93F331F7}" dt="2022-12-08T09:48:52.800" v="28" actId="207"/>
          <ac:spMkLst>
            <pc:docMk/>
            <pc:sldMk cId="0" sldId="591"/>
            <ac:spMk id="14363" creationId="{00000000-0000-0000-0000-000000000000}"/>
          </ac:spMkLst>
        </pc:spChg>
      </pc:sldChg>
      <pc:sldChg chg="modSp mod">
        <pc:chgData name="ΠΑΝΑΓΙΩΤΗΣ ΤΣΑΠΑΡΑΣ" userId="14c29a0b-fba8-4de1-ba9f-ce710cf39d77" providerId="ADAL" clId="{6134B7C8-45F6-4A9A-A54F-A0FF93F331F7}" dt="2022-12-15T09:01:40.079" v="32" actId="27636"/>
        <pc:sldMkLst>
          <pc:docMk/>
          <pc:sldMk cId="1156021647" sldId="598"/>
        </pc:sldMkLst>
        <pc:spChg chg="mod">
          <ac:chgData name="ΠΑΝΑΓΙΩΤΗΣ ΤΣΑΠΑΡΑΣ" userId="14c29a0b-fba8-4de1-ba9f-ce710cf39d77" providerId="ADAL" clId="{6134B7C8-45F6-4A9A-A54F-A0FF93F331F7}" dt="2022-12-15T09:01:40.079" v="32" actId="27636"/>
          <ac:spMkLst>
            <pc:docMk/>
            <pc:sldMk cId="1156021647" sldId="598"/>
            <ac:spMk id="3" creationId="{26DEE2E3-88C4-4448-8245-DA2184A373CF}"/>
          </ac:spMkLst>
        </pc:spChg>
      </pc:sldChg>
      <pc:sldChg chg="modSp mod">
        <pc:chgData name="ΠΑΝΑΓΙΩΤΗΣ ΤΣΑΠΑΡΑΣ" userId="14c29a0b-fba8-4de1-ba9f-ce710cf39d77" providerId="ADAL" clId="{6134B7C8-45F6-4A9A-A54F-A0FF93F331F7}" dt="2022-12-22T09:37:30.895" v="252" actId="20577"/>
        <pc:sldMkLst>
          <pc:docMk/>
          <pc:sldMk cId="1661377298" sldId="606"/>
        </pc:sldMkLst>
        <pc:spChg chg="mod">
          <ac:chgData name="ΠΑΝΑΓΙΩΤΗΣ ΤΣΑΠΑΡΑΣ" userId="14c29a0b-fba8-4de1-ba9f-ce710cf39d77" providerId="ADAL" clId="{6134B7C8-45F6-4A9A-A54F-A0FF93F331F7}" dt="2022-12-22T09:37:30.895" v="252" actId="20577"/>
          <ac:spMkLst>
            <pc:docMk/>
            <pc:sldMk cId="1661377298" sldId="606"/>
            <ac:spMk id="3" creationId="{2941ED6C-F07D-4EE8-9CF3-43775EE676AF}"/>
          </ac:spMkLst>
        </pc:spChg>
      </pc:sldChg>
      <pc:sldChg chg="addSp modSp mod modAnim">
        <pc:chgData name="ΠΑΝΑΓΙΩΤΗΣ ΤΣΑΠΑΡΑΣ" userId="14c29a0b-fba8-4de1-ba9f-ce710cf39d77" providerId="ADAL" clId="{6134B7C8-45F6-4A9A-A54F-A0FF93F331F7}" dt="2022-12-22T09:36:57.755" v="247"/>
        <pc:sldMkLst>
          <pc:docMk/>
          <pc:sldMk cId="411910239" sldId="607"/>
        </pc:sldMkLst>
        <pc:spChg chg="add mod">
          <ac:chgData name="ΠΑΝΑΓΙΩΤΗΣ ΤΣΑΠΑΡΑΣ" userId="14c29a0b-fba8-4de1-ba9f-ce710cf39d77" providerId="ADAL" clId="{6134B7C8-45F6-4A9A-A54F-A0FF93F331F7}" dt="2022-12-22T09:36:41.040" v="245"/>
          <ac:spMkLst>
            <pc:docMk/>
            <pc:sldMk cId="411910239" sldId="607"/>
            <ac:spMk id="2" creationId="{8D76C931-88FD-49F9-18E7-9A9214746D04}"/>
          </ac:spMkLst>
        </pc:spChg>
        <pc:spChg chg="mod">
          <ac:chgData name="ΠΑΝΑΓΙΩΤΗΣ ΤΣΑΠΑΡΑΣ" userId="14c29a0b-fba8-4de1-ba9f-ce710cf39d77" providerId="ADAL" clId="{6134B7C8-45F6-4A9A-A54F-A0FF93F331F7}" dt="2022-12-15T09:45:48.670" v="125"/>
          <ac:spMkLst>
            <pc:docMk/>
            <pc:sldMk cId="411910239" sldId="607"/>
            <ac:spMk id="45" creationId="{D841C1D3-4E7E-4184-AE46-DF6C6BA5EDB9}"/>
          </ac:spMkLst>
        </pc:spChg>
        <pc:spChg chg="mod">
          <ac:chgData name="ΠΑΝΑΓΙΩΤΗΣ ΤΣΑΠΑΡΑΣ" userId="14c29a0b-fba8-4de1-ba9f-ce710cf39d77" providerId="ADAL" clId="{6134B7C8-45F6-4A9A-A54F-A0FF93F331F7}" dt="2022-12-15T09:46:05.927" v="126" actId="14100"/>
          <ac:spMkLst>
            <pc:docMk/>
            <pc:sldMk cId="411910239" sldId="607"/>
            <ac:spMk id="47" creationId="{D226F44F-F642-47B5-997F-B6AD3ECD7B5E}"/>
          </ac:spMkLst>
        </pc:spChg>
        <pc:spChg chg="mod">
          <ac:chgData name="ΠΑΝΑΓΙΩΤΗΣ ΤΣΑΠΑΡΑΣ" userId="14c29a0b-fba8-4de1-ba9f-ce710cf39d77" providerId="ADAL" clId="{6134B7C8-45F6-4A9A-A54F-A0FF93F331F7}" dt="2022-12-15T09:47:01.471" v="133" actId="207"/>
          <ac:spMkLst>
            <pc:docMk/>
            <pc:sldMk cId="411910239" sldId="607"/>
            <ac:spMk id="48" creationId="{0E221070-AD8B-4AC7-86CD-BC86FA1CEF79}"/>
          </ac:spMkLst>
        </pc:spChg>
        <pc:cxnChg chg="mod">
          <ac:chgData name="ΠΑΝΑΓΙΩΤΗΣ ΤΣΑΠΑΡΑΣ" userId="14c29a0b-fba8-4de1-ba9f-ce710cf39d77" providerId="ADAL" clId="{6134B7C8-45F6-4A9A-A54F-A0FF93F331F7}" dt="2022-12-15T09:46:28.828" v="129" actId="14100"/>
          <ac:cxnSpMkLst>
            <pc:docMk/>
            <pc:sldMk cId="411910239" sldId="607"/>
            <ac:cxnSpMk id="51" creationId="{A111A20B-9B2A-4EB2-B9B3-013BB6AAA1B9}"/>
          </ac:cxnSpMkLst>
        </pc:cxnChg>
      </pc:sldChg>
      <pc:sldChg chg="addSp delSp modSp mod">
        <pc:chgData name="ΠΑΝΑΓΙΩΤΗΣ ΤΣΑΠΑΡΑΣ" userId="14c29a0b-fba8-4de1-ba9f-ce710cf39d77" providerId="ADAL" clId="{6134B7C8-45F6-4A9A-A54F-A0FF93F331F7}" dt="2022-12-22T09:38:39.296" v="255" actId="1076"/>
        <pc:sldMkLst>
          <pc:docMk/>
          <pc:sldMk cId="1532291119" sldId="608"/>
        </pc:sldMkLst>
        <pc:spChg chg="del">
          <ac:chgData name="ΠΑΝΑΓΙΩΤΗΣ ΤΣΑΠΑΡΑΣ" userId="14c29a0b-fba8-4de1-ba9f-ce710cf39d77" providerId="ADAL" clId="{6134B7C8-45F6-4A9A-A54F-A0FF93F331F7}" dt="2022-12-22T09:38:08.657" v="253" actId="478"/>
          <ac:spMkLst>
            <pc:docMk/>
            <pc:sldMk cId="1532291119" sldId="608"/>
            <ac:spMk id="3" creationId="{DB90DC20-342A-43BA-B61B-EBD17C90FFF4}"/>
          </ac:spMkLst>
        </pc:spChg>
        <pc:spChg chg="add mod">
          <ac:chgData name="ΠΑΝΑΓΙΩΤΗΣ ΤΣΑΠΑΡΑΣ" userId="14c29a0b-fba8-4de1-ba9f-ce710cf39d77" providerId="ADAL" clId="{6134B7C8-45F6-4A9A-A54F-A0FF93F331F7}" dt="2022-12-22T09:38:39.296" v="255" actId="1076"/>
          <ac:spMkLst>
            <pc:docMk/>
            <pc:sldMk cId="1532291119" sldId="608"/>
            <ac:spMk id="9" creationId="{E0E1EA99-0C42-59BB-E591-4801E77C5012}"/>
          </ac:spMkLst>
        </pc:spChg>
        <pc:spChg chg="add mod">
          <ac:chgData name="ΠΑΝΑΓΙΩΤΗΣ ΤΣΑΠΑΡΑΣ" userId="14c29a0b-fba8-4de1-ba9f-ce710cf39d77" providerId="ADAL" clId="{6134B7C8-45F6-4A9A-A54F-A0FF93F331F7}" dt="2022-12-22T09:38:39.296" v="255" actId="1076"/>
          <ac:spMkLst>
            <pc:docMk/>
            <pc:sldMk cId="1532291119" sldId="608"/>
            <ac:spMk id="12" creationId="{84D85880-6FEE-48B7-5756-6113E630EE0A}"/>
          </ac:spMkLst>
        </pc:spChg>
      </pc:sldChg>
      <pc:sldChg chg="modSp mod">
        <pc:chgData name="ΠΑΝΑΓΙΩΤΗΣ ΤΣΑΠΑΡΑΣ" userId="14c29a0b-fba8-4de1-ba9f-ce710cf39d77" providerId="ADAL" clId="{6134B7C8-45F6-4A9A-A54F-A0FF93F331F7}" dt="2023-01-25T12:04:10.070" v="311" actId="27636"/>
        <pc:sldMkLst>
          <pc:docMk/>
          <pc:sldMk cId="1815087074" sldId="674"/>
        </pc:sldMkLst>
        <pc:spChg chg="mod">
          <ac:chgData name="ΠΑΝΑΓΙΩΤΗΣ ΤΣΑΠΑΡΑΣ" userId="14c29a0b-fba8-4de1-ba9f-ce710cf39d77" providerId="ADAL" clId="{6134B7C8-45F6-4A9A-A54F-A0FF93F331F7}" dt="2023-01-25T12:04:10.070" v="311" actId="27636"/>
          <ac:spMkLst>
            <pc:docMk/>
            <pc:sldMk cId="1815087074" sldId="674"/>
            <ac:spMk id="7" creationId="{00000000-0000-0000-0000-000000000000}"/>
          </ac:spMkLst>
        </pc:spChg>
      </pc:sldChg>
      <pc:sldChg chg="modSp mod">
        <pc:chgData name="ΠΑΝΑΓΙΩΤΗΣ ΤΣΑΠΑΡΑΣ" userId="14c29a0b-fba8-4de1-ba9f-ce710cf39d77" providerId="ADAL" clId="{6134B7C8-45F6-4A9A-A54F-A0FF93F331F7}" dt="2022-12-15T09:18:11.230" v="121" actId="20577"/>
        <pc:sldMkLst>
          <pc:docMk/>
          <pc:sldMk cId="798464609" sldId="866"/>
        </pc:sldMkLst>
        <pc:spChg chg="mod">
          <ac:chgData name="ΠΑΝΑΓΙΩΤΗΣ ΤΣΑΠΑΡΑΣ" userId="14c29a0b-fba8-4de1-ba9f-ce710cf39d77" providerId="ADAL" clId="{6134B7C8-45F6-4A9A-A54F-A0FF93F331F7}" dt="2022-12-15T09:18:11.230" v="121" actId="20577"/>
          <ac:spMkLst>
            <pc:docMk/>
            <pc:sldMk cId="798464609" sldId="866"/>
            <ac:spMk id="3" creationId="{00000000-0000-0000-0000-000000000000}"/>
          </ac:spMkLst>
        </pc:spChg>
      </pc:sldChg>
      <pc:sldChg chg="del">
        <pc:chgData name="ΠΑΝΑΓΙΩΤΗΣ ΤΣΑΠΑΡΑΣ" userId="14c29a0b-fba8-4de1-ba9f-ce710cf39d77" providerId="ADAL" clId="{6134B7C8-45F6-4A9A-A54F-A0FF93F331F7}" dt="2022-12-15T09:09:08.350" v="72" actId="2696"/>
        <pc:sldMkLst>
          <pc:docMk/>
          <pc:sldMk cId="1734747100" sldId="872"/>
        </pc:sldMkLst>
      </pc:sldChg>
      <pc:sldChg chg="add">
        <pc:chgData name="ΠΑΝΑΓΙΩΤΗΣ ΤΣΑΠΑΡΑΣ" userId="14c29a0b-fba8-4de1-ba9f-ce710cf39d77" providerId="ADAL" clId="{6134B7C8-45F6-4A9A-A54F-A0FF93F331F7}" dt="2022-12-15T09:09:17.647" v="73"/>
        <pc:sldMkLst>
          <pc:docMk/>
          <pc:sldMk cId="2563676822" sldId="872"/>
        </pc:sldMkLst>
      </pc:sldChg>
      <pc:sldChg chg="modSp del mod">
        <pc:chgData name="ΠΑΝΑΓΙΩΤΗΣ ΤΣΑΠΑΡΑΣ" userId="14c29a0b-fba8-4de1-ba9f-ce710cf39d77" providerId="ADAL" clId="{6134B7C8-45F6-4A9A-A54F-A0FF93F331F7}" dt="2022-12-15T09:09:08.350" v="72" actId="2696"/>
        <pc:sldMkLst>
          <pc:docMk/>
          <pc:sldMk cId="2899820889" sldId="875"/>
        </pc:sldMkLst>
        <pc:spChg chg="mod">
          <ac:chgData name="ΠΑΝΑΓΙΩΤΗΣ ΤΣΑΠΑΡΑΣ" userId="14c29a0b-fba8-4de1-ba9f-ce710cf39d77" providerId="ADAL" clId="{6134B7C8-45F6-4A9A-A54F-A0FF93F331F7}" dt="2022-12-15T09:01:43.965" v="39" actId="20577"/>
          <ac:spMkLst>
            <pc:docMk/>
            <pc:sldMk cId="2899820889" sldId="875"/>
            <ac:spMk id="1070083" creationId="{00000000-0000-0000-0000-000000000000}"/>
          </ac:spMkLst>
        </pc:spChg>
      </pc:sldChg>
      <pc:sldChg chg="add">
        <pc:chgData name="ΠΑΝΑΓΙΩΤΗΣ ΤΣΑΠΑΡΑΣ" userId="14c29a0b-fba8-4de1-ba9f-ce710cf39d77" providerId="ADAL" clId="{6134B7C8-45F6-4A9A-A54F-A0FF93F331F7}" dt="2022-12-15T09:09:17.647" v="73"/>
        <pc:sldMkLst>
          <pc:docMk/>
          <pc:sldMk cId="3957752646" sldId="875"/>
        </pc:sldMkLst>
      </pc:sldChg>
      <pc:sldChg chg="del">
        <pc:chgData name="ΠΑΝΑΓΙΩΤΗΣ ΤΣΑΠΑΡΑΣ" userId="14c29a0b-fba8-4de1-ba9f-ce710cf39d77" providerId="ADAL" clId="{6134B7C8-45F6-4A9A-A54F-A0FF93F331F7}" dt="2022-12-15T09:09:08.350" v="72" actId="2696"/>
        <pc:sldMkLst>
          <pc:docMk/>
          <pc:sldMk cId="12561336" sldId="877"/>
        </pc:sldMkLst>
      </pc:sldChg>
      <pc:sldChg chg="add">
        <pc:chgData name="ΠΑΝΑΓΙΩΤΗΣ ΤΣΑΠΑΡΑΣ" userId="14c29a0b-fba8-4de1-ba9f-ce710cf39d77" providerId="ADAL" clId="{6134B7C8-45F6-4A9A-A54F-A0FF93F331F7}" dt="2022-12-15T09:09:17.647" v="73"/>
        <pc:sldMkLst>
          <pc:docMk/>
          <pc:sldMk cId="2087582228" sldId="877"/>
        </pc:sldMkLst>
      </pc:sldChg>
      <pc:sldChg chg="add">
        <pc:chgData name="ΠΑΝΑΓΙΩΤΗΣ ΤΣΑΠΑΡΑΣ" userId="14c29a0b-fba8-4de1-ba9f-ce710cf39d77" providerId="ADAL" clId="{6134B7C8-45F6-4A9A-A54F-A0FF93F331F7}" dt="2022-12-15T09:09:17.647" v="73"/>
        <pc:sldMkLst>
          <pc:docMk/>
          <pc:sldMk cId="1636412037" sldId="878"/>
        </pc:sldMkLst>
      </pc:sldChg>
      <pc:sldChg chg="del">
        <pc:chgData name="ΠΑΝΑΓΙΩΤΗΣ ΤΣΑΠΑΡΑΣ" userId="14c29a0b-fba8-4de1-ba9f-ce710cf39d77" providerId="ADAL" clId="{6134B7C8-45F6-4A9A-A54F-A0FF93F331F7}" dt="2022-12-15T09:09:08.350" v="72" actId="2696"/>
        <pc:sldMkLst>
          <pc:docMk/>
          <pc:sldMk cId="4169316596" sldId="878"/>
        </pc:sldMkLst>
      </pc:sldChg>
      <pc:sldChg chg="del">
        <pc:chgData name="ΠΑΝΑΓΙΩΤΗΣ ΤΣΑΠΑΡΑΣ" userId="14c29a0b-fba8-4de1-ba9f-ce710cf39d77" providerId="ADAL" clId="{6134B7C8-45F6-4A9A-A54F-A0FF93F331F7}" dt="2022-12-15T09:09:08.350" v="72" actId="2696"/>
        <pc:sldMkLst>
          <pc:docMk/>
          <pc:sldMk cId="2291996686" sldId="879"/>
        </pc:sldMkLst>
      </pc:sldChg>
      <pc:sldChg chg="add">
        <pc:chgData name="ΠΑΝΑΓΙΩΤΗΣ ΤΣΑΠΑΡΑΣ" userId="14c29a0b-fba8-4de1-ba9f-ce710cf39d77" providerId="ADAL" clId="{6134B7C8-45F6-4A9A-A54F-A0FF93F331F7}" dt="2022-12-15T09:09:17.647" v="73"/>
        <pc:sldMkLst>
          <pc:docMk/>
          <pc:sldMk cId="2625484943" sldId="879"/>
        </pc:sldMkLst>
      </pc:sldChg>
      <pc:sldChg chg="add">
        <pc:chgData name="ΠΑΝΑΓΙΩΤΗΣ ΤΣΑΠΑΡΑΣ" userId="14c29a0b-fba8-4de1-ba9f-ce710cf39d77" providerId="ADAL" clId="{6134B7C8-45F6-4A9A-A54F-A0FF93F331F7}" dt="2022-12-15T09:09:17.647" v="73"/>
        <pc:sldMkLst>
          <pc:docMk/>
          <pc:sldMk cId="3691727100" sldId="880"/>
        </pc:sldMkLst>
      </pc:sldChg>
      <pc:sldChg chg="del">
        <pc:chgData name="ΠΑΝΑΓΙΩΤΗΣ ΤΣΑΠΑΡΑΣ" userId="14c29a0b-fba8-4de1-ba9f-ce710cf39d77" providerId="ADAL" clId="{6134B7C8-45F6-4A9A-A54F-A0FF93F331F7}" dt="2022-12-15T09:09:08.350" v="72" actId="2696"/>
        <pc:sldMkLst>
          <pc:docMk/>
          <pc:sldMk cId="4034625024" sldId="880"/>
        </pc:sldMkLst>
      </pc:sldChg>
      <pc:sldChg chg="add">
        <pc:chgData name="ΠΑΝΑΓΙΩΤΗΣ ΤΣΑΠΑΡΑΣ" userId="14c29a0b-fba8-4de1-ba9f-ce710cf39d77" providerId="ADAL" clId="{6134B7C8-45F6-4A9A-A54F-A0FF93F331F7}" dt="2022-12-15T09:09:17.647" v="73"/>
        <pc:sldMkLst>
          <pc:docMk/>
          <pc:sldMk cId="1440571713" sldId="881"/>
        </pc:sldMkLst>
      </pc:sldChg>
      <pc:sldChg chg="del">
        <pc:chgData name="ΠΑΝΑΓΙΩΤΗΣ ΤΣΑΠΑΡΑΣ" userId="14c29a0b-fba8-4de1-ba9f-ce710cf39d77" providerId="ADAL" clId="{6134B7C8-45F6-4A9A-A54F-A0FF93F331F7}" dt="2022-12-15T09:09:08.350" v="72" actId="2696"/>
        <pc:sldMkLst>
          <pc:docMk/>
          <pc:sldMk cId="4111985737" sldId="881"/>
        </pc:sldMkLst>
      </pc:sldChg>
      <pc:sldChg chg="add">
        <pc:chgData name="ΠΑΝΑΓΙΩΤΗΣ ΤΣΑΠΑΡΑΣ" userId="14c29a0b-fba8-4de1-ba9f-ce710cf39d77" providerId="ADAL" clId="{6134B7C8-45F6-4A9A-A54F-A0FF93F331F7}" dt="2022-12-15T09:09:17.647" v="73"/>
        <pc:sldMkLst>
          <pc:docMk/>
          <pc:sldMk cId="1534328240" sldId="882"/>
        </pc:sldMkLst>
      </pc:sldChg>
      <pc:sldChg chg="del">
        <pc:chgData name="ΠΑΝΑΓΙΩΤΗΣ ΤΣΑΠΑΡΑΣ" userId="14c29a0b-fba8-4de1-ba9f-ce710cf39d77" providerId="ADAL" clId="{6134B7C8-45F6-4A9A-A54F-A0FF93F331F7}" dt="2022-12-15T09:09:08.350" v="72" actId="2696"/>
        <pc:sldMkLst>
          <pc:docMk/>
          <pc:sldMk cId="3545905700" sldId="882"/>
        </pc:sldMkLst>
      </pc:sldChg>
      <pc:sldChg chg="add">
        <pc:chgData name="ΠΑΝΑΓΙΩΤΗΣ ΤΣΑΠΑΡΑΣ" userId="14c29a0b-fba8-4de1-ba9f-ce710cf39d77" providerId="ADAL" clId="{6134B7C8-45F6-4A9A-A54F-A0FF93F331F7}" dt="2022-12-15T09:09:17.647" v="73"/>
        <pc:sldMkLst>
          <pc:docMk/>
          <pc:sldMk cId="1878886432" sldId="883"/>
        </pc:sldMkLst>
      </pc:sldChg>
      <pc:sldChg chg="del">
        <pc:chgData name="ΠΑΝΑΓΙΩΤΗΣ ΤΣΑΠΑΡΑΣ" userId="14c29a0b-fba8-4de1-ba9f-ce710cf39d77" providerId="ADAL" clId="{6134B7C8-45F6-4A9A-A54F-A0FF93F331F7}" dt="2022-12-15T09:09:08.350" v="72" actId="2696"/>
        <pc:sldMkLst>
          <pc:docMk/>
          <pc:sldMk cId="3768702258" sldId="883"/>
        </pc:sldMkLst>
      </pc:sldChg>
      <pc:sldChg chg="add">
        <pc:chgData name="ΠΑΝΑΓΙΩΤΗΣ ΤΣΑΠΑΡΑΣ" userId="14c29a0b-fba8-4de1-ba9f-ce710cf39d77" providerId="ADAL" clId="{6134B7C8-45F6-4A9A-A54F-A0FF93F331F7}" dt="2022-12-15T09:09:17.647" v="73"/>
        <pc:sldMkLst>
          <pc:docMk/>
          <pc:sldMk cId="1018780500" sldId="885"/>
        </pc:sldMkLst>
      </pc:sldChg>
      <pc:sldChg chg="del">
        <pc:chgData name="ΠΑΝΑΓΙΩΤΗΣ ΤΣΑΠΑΡΑΣ" userId="14c29a0b-fba8-4de1-ba9f-ce710cf39d77" providerId="ADAL" clId="{6134B7C8-45F6-4A9A-A54F-A0FF93F331F7}" dt="2022-12-15T09:09:08.350" v="72" actId="2696"/>
        <pc:sldMkLst>
          <pc:docMk/>
          <pc:sldMk cId="1159730814" sldId="885"/>
        </pc:sldMkLst>
      </pc:sldChg>
      <pc:sldChg chg="del">
        <pc:chgData name="ΠΑΝΑΓΙΩΤΗΣ ΤΣΑΠΑΡΑΣ" userId="14c29a0b-fba8-4de1-ba9f-ce710cf39d77" providerId="ADAL" clId="{6134B7C8-45F6-4A9A-A54F-A0FF93F331F7}" dt="2022-12-15T09:09:08.350" v="72" actId="2696"/>
        <pc:sldMkLst>
          <pc:docMk/>
          <pc:sldMk cId="1028102248" sldId="886"/>
        </pc:sldMkLst>
      </pc:sldChg>
      <pc:sldChg chg="add">
        <pc:chgData name="ΠΑΝΑΓΙΩΤΗΣ ΤΣΑΠΑΡΑΣ" userId="14c29a0b-fba8-4de1-ba9f-ce710cf39d77" providerId="ADAL" clId="{6134B7C8-45F6-4A9A-A54F-A0FF93F331F7}" dt="2022-12-15T09:09:17.647" v="73"/>
        <pc:sldMkLst>
          <pc:docMk/>
          <pc:sldMk cId="3697508073" sldId="886"/>
        </pc:sldMkLst>
      </pc:sldChg>
      <pc:sldChg chg="add">
        <pc:chgData name="ΠΑΝΑΓΙΩΤΗΣ ΤΣΑΠΑΡΑΣ" userId="14c29a0b-fba8-4de1-ba9f-ce710cf39d77" providerId="ADAL" clId="{6134B7C8-45F6-4A9A-A54F-A0FF93F331F7}" dt="2022-12-15T09:09:17.647" v="73"/>
        <pc:sldMkLst>
          <pc:docMk/>
          <pc:sldMk cId="534348055" sldId="888"/>
        </pc:sldMkLst>
      </pc:sldChg>
      <pc:sldChg chg="modSp del mod">
        <pc:chgData name="ΠΑΝΑΓΙΩΤΗΣ ΤΣΑΠΑΡΑΣ" userId="14c29a0b-fba8-4de1-ba9f-ce710cf39d77" providerId="ADAL" clId="{6134B7C8-45F6-4A9A-A54F-A0FF93F331F7}" dt="2022-12-15T09:09:08.350" v="72" actId="2696"/>
        <pc:sldMkLst>
          <pc:docMk/>
          <pc:sldMk cId="1158073974" sldId="888"/>
        </pc:sldMkLst>
        <pc:spChg chg="mod">
          <ac:chgData name="ΠΑΝΑΓΙΩΤΗΣ ΤΣΑΠΑΡΑΣ" userId="14c29a0b-fba8-4de1-ba9f-ce710cf39d77" providerId="ADAL" clId="{6134B7C8-45F6-4A9A-A54F-A0FF93F331F7}" dt="2022-12-15T09:04:34.655" v="54"/>
          <ac:spMkLst>
            <pc:docMk/>
            <pc:sldMk cId="1158073974" sldId="888"/>
            <ac:spMk id="1075205" creationId="{00000000-0000-0000-0000-000000000000}"/>
          </ac:spMkLst>
        </pc:spChg>
      </pc:sldChg>
      <pc:sldChg chg="add">
        <pc:chgData name="ΠΑΝΑΓΙΩΤΗΣ ΤΣΑΠΑΡΑΣ" userId="14c29a0b-fba8-4de1-ba9f-ce710cf39d77" providerId="ADAL" clId="{6134B7C8-45F6-4A9A-A54F-A0FF93F331F7}" dt="2022-12-15T09:09:17.647" v="73"/>
        <pc:sldMkLst>
          <pc:docMk/>
          <pc:sldMk cId="3945133968" sldId="890"/>
        </pc:sldMkLst>
      </pc:sldChg>
      <pc:sldChg chg="del">
        <pc:chgData name="ΠΑΝΑΓΙΩΤΗΣ ΤΣΑΠΑΡΑΣ" userId="14c29a0b-fba8-4de1-ba9f-ce710cf39d77" providerId="ADAL" clId="{6134B7C8-45F6-4A9A-A54F-A0FF93F331F7}" dt="2022-12-15T09:09:08.350" v="72" actId="2696"/>
        <pc:sldMkLst>
          <pc:docMk/>
          <pc:sldMk cId="4184744017" sldId="890"/>
        </pc:sldMkLst>
      </pc:sldChg>
      <pc:sldChg chg="del">
        <pc:chgData name="ΠΑΝΑΓΙΩΤΗΣ ΤΣΑΠΑΡΑΣ" userId="14c29a0b-fba8-4de1-ba9f-ce710cf39d77" providerId="ADAL" clId="{6134B7C8-45F6-4A9A-A54F-A0FF93F331F7}" dt="2022-12-15T09:09:08.350" v="72" actId="2696"/>
        <pc:sldMkLst>
          <pc:docMk/>
          <pc:sldMk cId="2775656954" sldId="891"/>
        </pc:sldMkLst>
      </pc:sldChg>
      <pc:sldChg chg="add">
        <pc:chgData name="ΠΑΝΑΓΙΩΤΗΣ ΤΣΑΠΑΡΑΣ" userId="14c29a0b-fba8-4de1-ba9f-ce710cf39d77" providerId="ADAL" clId="{6134B7C8-45F6-4A9A-A54F-A0FF93F331F7}" dt="2022-12-15T09:09:17.647" v="73"/>
        <pc:sldMkLst>
          <pc:docMk/>
          <pc:sldMk cId="4128416213" sldId="891"/>
        </pc:sldMkLst>
      </pc:sldChg>
      <pc:sldChg chg="del">
        <pc:chgData name="ΠΑΝΑΓΙΩΤΗΣ ΤΣΑΠΑΡΑΣ" userId="14c29a0b-fba8-4de1-ba9f-ce710cf39d77" providerId="ADAL" clId="{6134B7C8-45F6-4A9A-A54F-A0FF93F331F7}" dt="2022-12-15T09:09:08.350" v="72" actId="2696"/>
        <pc:sldMkLst>
          <pc:docMk/>
          <pc:sldMk cId="2091491858" sldId="892"/>
        </pc:sldMkLst>
      </pc:sldChg>
      <pc:sldChg chg="add">
        <pc:chgData name="ΠΑΝΑΓΙΩΤΗΣ ΤΣΑΠΑΡΑΣ" userId="14c29a0b-fba8-4de1-ba9f-ce710cf39d77" providerId="ADAL" clId="{6134B7C8-45F6-4A9A-A54F-A0FF93F331F7}" dt="2022-12-15T09:09:17.647" v="73"/>
        <pc:sldMkLst>
          <pc:docMk/>
          <pc:sldMk cId="3671589403" sldId="892"/>
        </pc:sldMkLst>
      </pc:sldChg>
      <pc:sldChg chg="add">
        <pc:chgData name="ΠΑΝΑΓΙΩΤΗΣ ΤΣΑΠΑΡΑΣ" userId="14c29a0b-fba8-4de1-ba9f-ce710cf39d77" providerId="ADAL" clId="{6134B7C8-45F6-4A9A-A54F-A0FF93F331F7}" dt="2022-12-15T09:09:17.647" v="73"/>
        <pc:sldMkLst>
          <pc:docMk/>
          <pc:sldMk cId="1195800253" sldId="893"/>
        </pc:sldMkLst>
      </pc:sldChg>
      <pc:sldChg chg="del">
        <pc:chgData name="ΠΑΝΑΓΙΩΤΗΣ ΤΣΑΠΑΡΑΣ" userId="14c29a0b-fba8-4de1-ba9f-ce710cf39d77" providerId="ADAL" clId="{6134B7C8-45F6-4A9A-A54F-A0FF93F331F7}" dt="2022-12-15T09:09:08.350" v="72" actId="2696"/>
        <pc:sldMkLst>
          <pc:docMk/>
          <pc:sldMk cId="3668308313" sldId="893"/>
        </pc:sldMkLst>
      </pc:sldChg>
      <pc:sldChg chg="add">
        <pc:chgData name="ΠΑΝΑΓΙΩΤΗΣ ΤΣΑΠΑΡΑΣ" userId="14c29a0b-fba8-4de1-ba9f-ce710cf39d77" providerId="ADAL" clId="{6134B7C8-45F6-4A9A-A54F-A0FF93F331F7}" dt="2022-12-15T09:09:17.647" v="73"/>
        <pc:sldMkLst>
          <pc:docMk/>
          <pc:sldMk cId="1929533340" sldId="894"/>
        </pc:sldMkLst>
      </pc:sldChg>
      <pc:sldChg chg="del">
        <pc:chgData name="ΠΑΝΑΓΙΩΤΗΣ ΤΣΑΠΑΡΑΣ" userId="14c29a0b-fba8-4de1-ba9f-ce710cf39d77" providerId="ADAL" clId="{6134B7C8-45F6-4A9A-A54F-A0FF93F331F7}" dt="2022-12-15T09:09:08.350" v="72" actId="2696"/>
        <pc:sldMkLst>
          <pc:docMk/>
          <pc:sldMk cId="3697273002" sldId="894"/>
        </pc:sldMkLst>
      </pc:sldChg>
      <pc:sldChg chg="del">
        <pc:chgData name="ΠΑΝΑΓΙΩΤΗΣ ΤΣΑΠΑΡΑΣ" userId="14c29a0b-fba8-4de1-ba9f-ce710cf39d77" providerId="ADAL" clId="{6134B7C8-45F6-4A9A-A54F-A0FF93F331F7}" dt="2022-12-15T09:09:08.350" v="72" actId="2696"/>
        <pc:sldMkLst>
          <pc:docMk/>
          <pc:sldMk cId="1712026470" sldId="895"/>
        </pc:sldMkLst>
      </pc:sldChg>
      <pc:sldChg chg="add">
        <pc:chgData name="ΠΑΝΑΓΙΩΤΗΣ ΤΣΑΠΑΡΑΣ" userId="14c29a0b-fba8-4de1-ba9f-ce710cf39d77" providerId="ADAL" clId="{6134B7C8-45F6-4A9A-A54F-A0FF93F331F7}" dt="2022-12-15T09:09:17.647" v="73"/>
        <pc:sldMkLst>
          <pc:docMk/>
          <pc:sldMk cId="3890183256" sldId="895"/>
        </pc:sldMkLst>
      </pc:sldChg>
      <pc:sldChg chg="del">
        <pc:chgData name="ΠΑΝΑΓΙΩΤΗΣ ΤΣΑΠΑΡΑΣ" userId="14c29a0b-fba8-4de1-ba9f-ce710cf39d77" providerId="ADAL" clId="{6134B7C8-45F6-4A9A-A54F-A0FF93F331F7}" dt="2022-12-15T09:09:08.350" v="72" actId="2696"/>
        <pc:sldMkLst>
          <pc:docMk/>
          <pc:sldMk cId="1780133440" sldId="896"/>
        </pc:sldMkLst>
      </pc:sldChg>
      <pc:sldChg chg="add">
        <pc:chgData name="ΠΑΝΑΓΙΩΤΗΣ ΤΣΑΠΑΡΑΣ" userId="14c29a0b-fba8-4de1-ba9f-ce710cf39d77" providerId="ADAL" clId="{6134B7C8-45F6-4A9A-A54F-A0FF93F331F7}" dt="2022-12-15T09:09:17.647" v="73"/>
        <pc:sldMkLst>
          <pc:docMk/>
          <pc:sldMk cId="3304322406" sldId="896"/>
        </pc:sldMkLst>
      </pc:sldChg>
      <pc:sldChg chg="modSp mod">
        <pc:chgData name="ΠΑΝΑΓΙΩΤΗΣ ΤΣΑΠΑΡΑΣ" userId="14c29a0b-fba8-4de1-ba9f-ce710cf39d77" providerId="ADAL" clId="{6134B7C8-45F6-4A9A-A54F-A0FF93F331F7}" dt="2022-12-22T09:44:07.306" v="303" actId="20577"/>
        <pc:sldMkLst>
          <pc:docMk/>
          <pc:sldMk cId="1189520326" sldId="900"/>
        </pc:sldMkLst>
        <pc:spChg chg="mod">
          <ac:chgData name="ΠΑΝΑΓΙΩΤΗΣ ΤΣΑΠΑΡΑΣ" userId="14c29a0b-fba8-4de1-ba9f-ce710cf39d77" providerId="ADAL" clId="{6134B7C8-45F6-4A9A-A54F-A0FF93F331F7}" dt="2022-12-22T09:44:07.306" v="303" actId="20577"/>
          <ac:spMkLst>
            <pc:docMk/>
            <pc:sldMk cId="1189520326" sldId="900"/>
            <ac:spMk id="3" creationId="{00000000-0000-0000-0000-000000000000}"/>
          </ac:spMkLst>
        </pc:spChg>
      </pc:sldChg>
      <pc:sldChg chg="add">
        <pc:chgData name="ΠΑΝΑΓΙΩΤΗΣ ΤΣΑΠΑΡΑΣ" userId="14c29a0b-fba8-4de1-ba9f-ce710cf39d77" providerId="ADAL" clId="{6134B7C8-45F6-4A9A-A54F-A0FF93F331F7}" dt="2022-12-15T09:09:17.647" v="73"/>
        <pc:sldMkLst>
          <pc:docMk/>
          <pc:sldMk cId="812507184" sldId="933"/>
        </pc:sldMkLst>
      </pc:sldChg>
      <pc:sldChg chg="del">
        <pc:chgData name="ΠΑΝΑΓΙΩΤΗΣ ΤΣΑΠΑΡΑΣ" userId="14c29a0b-fba8-4de1-ba9f-ce710cf39d77" providerId="ADAL" clId="{6134B7C8-45F6-4A9A-A54F-A0FF93F331F7}" dt="2022-12-15T09:09:08.350" v="72" actId="2696"/>
        <pc:sldMkLst>
          <pc:docMk/>
          <pc:sldMk cId="3008054661" sldId="933"/>
        </pc:sldMkLst>
      </pc:sldChg>
      <pc:sldChg chg="del">
        <pc:chgData name="ΠΑΝΑΓΙΩΤΗΣ ΤΣΑΠΑΡΑΣ" userId="14c29a0b-fba8-4de1-ba9f-ce710cf39d77" providerId="ADAL" clId="{6134B7C8-45F6-4A9A-A54F-A0FF93F331F7}" dt="2022-12-15T09:09:08.350" v="72" actId="2696"/>
        <pc:sldMkLst>
          <pc:docMk/>
          <pc:sldMk cId="57274999" sldId="934"/>
        </pc:sldMkLst>
      </pc:sldChg>
      <pc:sldChg chg="add">
        <pc:chgData name="ΠΑΝΑΓΙΩΤΗΣ ΤΣΑΠΑΡΑΣ" userId="14c29a0b-fba8-4de1-ba9f-ce710cf39d77" providerId="ADAL" clId="{6134B7C8-45F6-4A9A-A54F-A0FF93F331F7}" dt="2022-12-15T09:09:17.647" v="73"/>
        <pc:sldMkLst>
          <pc:docMk/>
          <pc:sldMk cId="3778785668" sldId="934"/>
        </pc:sldMkLst>
      </pc:sldChg>
      <pc:sldChg chg="delSp mod">
        <pc:chgData name="ΠΑΝΑΓΙΩΤΗΣ ΤΣΑΠΑΡΑΣ" userId="14c29a0b-fba8-4de1-ba9f-ce710cf39d77" providerId="ADAL" clId="{6134B7C8-45F6-4A9A-A54F-A0FF93F331F7}" dt="2022-12-15T09:21:52.133" v="122" actId="478"/>
        <pc:sldMkLst>
          <pc:docMk/>
          <pc:sldMk cId="1671654476" sldId="948"/>
        </pc:sldMkLst>
        <pc:spChg chg="del">
          <ac:chgData name="ΠΑΝΑΓΙΩΤΗΣ ΤΣΑΠΑΡΑΣ" userId="14c29a0b-fba8-4de1-ba9f-ce710cf39d77" providerId="ADAL" clId="{6134B7C8-45F6-4A9A-A54F-A0FF93F331F7}" dt="2022-12-15T09:21:52.133" v="122" actId="478"/>
          <ac:spMkLst>
            <pc:docMk/>
            <pc:sldMk cId="1671654476" sldId="948"/>
            <ac:spMk id="3" creationId="{00000000-0000-0000-0000-000000000000}"/>
          </ac:spMkLst>
        </pc:spChg>
      </pc:sldChg>
      <pc:sldChg chg="del">
        <pc:chgData name="ΠΑΝΑΓΙΩΤΗΣ ΤΣΑΠΑΡΑΣ" userId="14c29a0b-fba8-4de1-ba9f-ce710cf39d77" providerId="ADAL" clId="{6134B7C8-45F6-4A9A-A54F-A0FF93F331F7}" dt="2022-12-15T09:09:08.350" v="72" actId="2696"/>
        <pc:sldMkLst>
          <pc:docMk/>
          <pc:sldMk cId="1495843973" sldId="950"/>
        </pc:sldMkLst>
      </pc:sldChg>
      <pc:sldChg chg="add">
        <pc:chgData name="ΠΑΝΑΓΙΩΤΗΣ ΤΣΑΠΑΡΑΣ" userId="14c29a0b-fba8-4de1-ba9f-ce710cf39d77" providerId="ADAL" clId="{6134B7C8-45F6-4A9A-A54F-A0FF93F331F7}" dt="2022-12-15T09:09:17.647" v="73"/>
        <pc:sldMkLst>
          <pc:docMk/>
          <pc:sldMk cId="4214406602" sldId="950"/>
        </pc:sldMkLst>
      </pc:sldChg>
      <pc:sldChg chg="add">
        <pc:chgData name="ΠΑΝΑΓΙΩΤΗΣ ΤΣΑΠΑΡΑΣ" userId="14c29a0b-fba8-4de1-ba9f-ce710cf39d77" providerId="ADAL" clId="{6134B7C8-45F6-4A9A-A54F-A0FF93F331F7}" dt="2022-12-15T09:09:17.647" v="73"/>
        <pc:sldMkLst>
          <pc:docMk/>
          <pc:sldMk cId="2134065079" sldId="970"/>
        </pc:sldMkLst>
      </pc:sldChg>
      <pc:sldChg chg="del">
        <pc:chgData name="ΠΑΝΑΓΙΩΤΗΣ ΤΣΑΠΑΡΑΣ" userId="14c29a0b-fba8-4de1-ba9f-ce710cf39d77" providerId="ADAL" clId="{6134B7C8-45F6-4A9A-A54F-A0FF93F331F7}" dt="2022-12-15T09:09:08.350" v="72" actId="2696"/>
        <pc:sldMkLst>
          <pc:docMk/>
          <pc:sldMk cId="3049724913" sldId="970"/>
        </pc:sldMkLst>
      </pc:sldChg>
      <pc:sldChg chg="add">
        <pc:chgData name="ΠΑΝΑΓΙΩΤΗΣ ΤΣΑΠΑΡΑΣ" userId="14c29a0b-fba8-4de1-ba9f-ce710cf39d77" providerId="ADAL" clId="{6134B7C8-45F6-4A9A-A54F-A0FF93F331F7}" dt="2022-12-15T09:09:17.647" v="73"/>
        <pc:sldMkLst>
          <pc:docMk/>
          <pc:sldMk cId="3071829419" sldId="1012"/>
        </pc:sldMkLst>
      </pc:sldChg>
      <pc:sldChg chg="del">
        <pc:chgData name="ΠΑΝΑΓΙΩΤΗΣ ΤΣΑΠΑΡΑΣ" userId="14c29a0b-fba8-4de1-ba9f-ce710cf39d77" providerId="ADAL" clId="{6134B7C8-45F6-4A9A-A54F-A0FF93F331F7}" dt="2022-12-15T09:09:08.350" v="72" actId="2696"/>
        <pc:sldMkLst>
          <pc:docMk/>
          <pc:sldMk cId="3545951695" sldId="1012"/>
        </pc:sldMkLst>
      </pc:sldChg>
      <pc:sldChg chg="add">
        <pc:chgData name="ΠΑΝΑΓΙΩΤΗΣ ΤΣΑΠΑΡΑΣ" userId="14c29a0b-fba8-4de1-ba9f-ce710cf39d77" providerId="ADAL" clId="{6134B7C8-45F6-4A9A-A54F-A0FF93F331F7}" dt="2022-12-15T09:09:17.647" v="73"/>
        <pc:sldMkLst>
          <pc:docMk/>
          <pc:sldMk cId="1171037092" sldId="1013"/>
        </pc:sldMkLst>
      </pc:sldChg>
      <pc:sldChg chg="del">
        <pc:chgData name="ΠΑΝΑΓΙΩΤΗΣ ΤΣΑΠΑΡΑΣ" userId="14c29a0b-fba8-4de1-ba9f-ce710cf39d77" providerId="ADAL" clId="{6134B7C8-45F6-4A9A-A54F-A0FF93F331F7}" dt="2022-12-15T09:09:08.350" v="72" actId="2696"/>
        <pc:sldMkLst>
          <pc:docMk/>
          <pc:sldMk cId="1545243964" sldId="1013"/>
        </pc:sldMkLst>
      </pc:sldChg>
      <pc:sldChg chg="add">
        <pc:chgData name="ΠΑΝΑΓΙΩΤΗΣ ΤΣΑΠΑΡΑΣ" userId="14c29a0b-fba8-4de1-ba9f-ce710cf39d77" providerId="ADAL" clId="{6134B7C8-45F6-4A9A-A54F-A0FF93F331F7}" dt="2022-12-15T09:09:17.647" v="73"/>
        <pc:sldMkLst>
          <pc:docMk/>
          <pc:sldMk cId="1643021439" sldId="1014"/>
        </pc:sldMkLst>
      </pc:sldChg>
      <pc:sldChg chg="modSp del">
        <pc:chgData name="ΠΑΝΑΓΙΩΤΗΣ ΤΣΑΠΑΡΑΣ" userId="14c29a0b-fba8-4de1-ba9f-ce710cf39d77" providerId="ADAL" clId="{6134B7C8-45F6-4A9A-A54F-A0FF93F331F7}" dt="2022-12-15T09:09:08.350" v="72" actId="2696"/>
        <pc:sldMkLst>
          <pc:docMk/>
          <pc:sldMk cId="3551938297" sldId="1014"/>
        </pc:sldMkLst>
        <pc:spChg chg="mod">
          <ac:chgData name="ΠΑΝΑΓΙΩΤΗΣ ΤΣΑΠΑΡΑΣ" userId="14c29a0b-fba8-4de1-ba9f-ce710cf39d77" providerId="ADAL" clId="{6134B7C8-45F6-4A9A-A54F-A0FF93F331F7}" dt="2022-12-15T09:02:54.733" v="43"/>
          <ac:spMkLst>
            <pc:docMk/>
            <pc:sldMk cId="3551938297" sldId="1014"/>
            <ac:spMk id="1071107" creationId="{00000000-0000-0000-0000-000000000000}"/>
          </ac:spMkLst>
        </pc:spChg>
      </pc:sldChg>
      <pc:sldChg chg="del">
        <pc:chgData name="ΠΑΝΑΓΙΩΤΗΣ ΤΣΑΠΑΡΑΣ" userId="14c29a0b-fba8-4de1-ba9f-ce710cf39d77" providerId="ADAL" clId="{6134B7C8-45F6-4A9A-A54F-A0FF93F331F7}" dt="2022-12-15T09:09:08.350" v="72" actId="2696"/>
        <pc:sldMkLst>
          <pc:docMk/>
          <pc:sldMk cId="1628162316" sldId="1015"/>
        </pc:sldMkLst>
      </pc:sldChg>
      <pc:sldChg chg="add">
        <pc:chgData name="ΠΑΝΑΓΙΩΤΗΣ ΤΣΑΠΑΡΑΣ" userId="14c29a0b-fba8-4de1-ba9f-ce710cf39d77" providerId="ADAL" clId="{6134B7C8-45F6-4A9A-A54F-A0FF93F331F7}" dt="2022-12-15T09:09:17.647" v="73"/>
        <pc:sldMkLst>
          <pc:docMk/>
          <pc:sldMk cId="1976201865" sldId="1015"/>
        </pc:sldMkLst>
      </pc:sldChg>
      <pc:sldChg chg="del">
        <pc:chgData name="ΠΑΝΑΓΙΩΤΗΣ ΤΣΑΠΑΡΑΣ" userId="14c29a0b-fba8-4de1-ba9f-ce710cf39d77" providerId="ADAL" clId="{6134B7C8-45F6-4A9A-A54F-A0FF93F331F7}" dt="2022-12-15T09:09:08.350" v="72" actId="2696"/>
        <pc:sldMkLst>
          <pc:docMk/>
          <pc:sldMk cId="1034695211" sldId="1016"/>
        </pc:sldMkLst>
      </pc:sldChg>
      <pc:sldChg chg="add">
        <pc:chgData name="ΠΑΝΑΓΙΩΤΗΣ ΤΣΑΠΑΡΑΣ" userId="14c29a0b-fba8-4de1-ba9f-ce710cf39d77" providerId="ADAL" clId="{6134B7C8-45F6-4A9A-A54F-A0FF93F331F7}" dt="2022-12-15T09:09:17.647" v="73"/>
        <pc:sldMkLst>
          <pc:docMk/>
          <pc:sldMk cId="2331945384" sldId="1016"/>
        </pc:sldMkLst>
      </pc:sldChg>
      <pc:sldChg chg="modSp del mod">
        <pc:chgData name="ΠΑΝΑΓΙΩΤΗΣ ΤΣΑΠΑΡΑΣ" userId="14c29a0b-fba8-4de1-ba9f-ce710cf39d77" providerId="ADAL" clId="{6134B7C8-45F6-4A9A-A54F-A0FF93F331F7}" dt="2022-12-15T09:09:08.350" v="72" actId="2696"/>
        <pc:sldMkLst>
          <pc:docMk/>
          <pc:sldMk cId="3025627937" sldId="1017"/>
        </pc:sldMkLst>
        <pc:spChg chg="mod">
          <ac:chgData name="ΠΑΝΑΓΙΩΤΗΣ ΤΣΑΠΑΡΑΣ" userId="14c29a0b-fba8-4de1-ba9f-ce710cf39d77" providerId="ADAL" clId="{6134B7C8-45F6-4A9A-A54F-A0FF93F331F7}" dt="2022-12-15T09:04:54.531" v="71" actId="20577"/>
          <ac:spMkLst>
            <pc:docMk/>
            <pc:sldMk cId="3025627937" sldId="1017"/>
            <ac:spMk id="1076226" creationId="{00000000-0000-0000-0000-000000000000}"/>
          </ac:spMkLst>
        </pc:spChg>
      </pc:sldChg>
      <pc:sldChg chg="add">
        <pc:chgData name="ΠΑΝΑΓΙΩΤΗΣ ΤΣΑΠΑΡΑΣ" userId="14c29a0b-fba8-4de1-ba9f-ce710cf39d77" providerId="ADAL" clId="{6134B7C8-45F6-4A9A-A54F-A0FF93F331F7}" dt="2022-12-15T09:09:17.647" v="73"/>
        <pc:sldMkLst>
          <pc:docMk/>
          <pc:sldMk cId="4290561215" sldId="1017"/>
        </pc:sldMkLst>
      </pc:sldChg>
      <pc:sldChg chg="add del">
        <pc:chgData name="ΠΑΝΑΓΙΩΤΗΣ ΤΣΑΠΑΡΑΣ" userId="14c29a0b-fba8-4de1-ba9f-ce710cf39d77" providerId="ADAL" clId="{6134B7C8-45F6-4A9A-A54F-A0FF93F331F7}" dt="2022-12-22T09:35:25.336" v="244" actId="47"/>
        <pc:sldMkLst>
          <pc:docMk/>
          <pc:sldMk cId="767606612" sldId="1018"/>
        </pc:sldMkLst>
      </pc:sldChg>
      <pc:sldChg chg="addSp delSp modSp add mod modAnim">
        <pc:chgData name="ΠΑΝΑΓΙΩΤΗΣ ΤΣΑΠΑΡΑΣ" userId="14c29a0b-fba8-4de1-ba9f-ce710cf39d77" providerId="ADAL" clId="{6134B7C8-45F6-4A9A-A54F-A0FF93F331F7}" dt="2022-12-15T10:06:35.835" v="243" actId="20577"/>
        <pc:sldMkLst>
          <pc:docMk/>
          <pc:sldMk cId="3033543158" sldId="1019"/>
        </pc:sldMkLst>
        <pc:spChg chg="add mod">
          <ac:chgData name="ΠΑΝΑΓΙΩΤΗΣ ΤΣΑΠΑΡΑΣ" userId="14c29a0b-fba8-4de1-ba9f-ce710cf39d77" providerId="ADAL" clId="{6134B7C8-45F6-4A9A-A54F-A0FF93F331F7}" dt="2022-12-15T10:03:55.419" v="198" actId="1076"/>
          <ac:spMkLst>
            <pc:docMk/>
            <pc:sldMk cId="3033543158" sldId="1019"/>
            <ac:spMk id="5" creationId="{F59BF0B7-6170-0A8C-BC16-4A9D59AE8AA0}"/>
          </ac:spMkLst>
        </pc:spChg>
        <pc:spChg chg="add mod">
          <ac:chgData name="ΠΑΝΑΓΙΩΤΗΣ ΤΣΑΠΑΡΑΣ" userId="14c29a0b-fba8-4de1-ba9f-ce710cf39d77" providerId="ADAL" clId="{6134B7C8-45F6-4A9A-A54F-A0FF93F331F7}" dt="2022-12-15T10:03:55.419" v="198" actId="1076"/>
          <ac:spMkLst>
            <pc:docMk/>
            <pc:sldMk cId="3033543158" sldId="1019"/>
            <ac:spMk id="6" creationId="{6D7B9E85-B678-CDC8-AAE3-9C90D57E67B0}"/>
          </ac:spMkLst>
        </pc:spChg>
        <pc:spChg chg="add mod">
          <ac:chgData name="ΠΑΝΑΓΙΩΤΗΣ ΤΣΑΠΑΡΑΣ" userId="14c29a0b-fba8-4de1-ba9f-ce710cf39d77" providerId="ADAL" clId="{6134B7C8-45F6-4A9A-A54F-A0FF93F331F7}" dt="2022-12-15T10:03:55.419" v="198" actId="1076"/>
          <ac:spMkLst>
            <pc:docMk/>
            <pc:sldMk cId="3033543158" sldId="1019"/>
            <ac:spMk id="7" creationId="{694E9AC2-E5C8-317E-668D-F3C51E2409B8}"/>
          </ac:spMkLst>
        </pc:spChg>
        <pc:spChg chg="del">
          <ac:chgData name="ΠΑΝΑΓΙΩΤΗΣ ΤΣΑΠΑΡΑΣ" userId="14c29a0b-fba8-4de1-ba9f-ce710cf39d77" providerId="ADAL" clId="{6134B7C8-45F6-4A9A-A54F-A0FF93F331F7}" dt="2022-12-15T10:00:15.072" v="136" actId="478"/>
          <ac:spMkLst>
            <pc:docMk/>
            <pc:sldMk cId="3033543158" sldId="1019"/>
            <ac:spMk id="106" creationId="{A80BC48D-22CA-41CE-90EE-587CCFF1D209}"/>
          </ac:spMkLst>
        </pc:spChg>
        <pc:spChg chg="mod">
          <ac:chgData name="ΠΑΝΑΓΙΩΤΗΣ ΤΣΑΠΑΡΑΣ" userId="14c29a0b-fba8-4de1-ba9f-ce710cf39d77" providerId="ADAL" clId="{6134B7C8-45F6-4A9A-A54F-A0FF93F331F7}" dt="2022-12-15T10:05:11.530" v="234" actId="6549"/>
          <ac:spMkLst>
            <pc:docMk/>
            <pc:sldMk cId="3033543158" sldId="1019"/>
            <ac:spMk id="118" creationId="{BACA8D0F-E18C-4F7A-AAB8-303731D45F9D}"/>
          </ac:spMkLst>
        </pc:spChg>
        <pc:spChg chg="mod">
          <ac:chgData name="ΠΑΝΑΓΙΩΤΗΣ ΤΣΑΠΑΡΑΣ" userId="14c29a0b-fba8-4de1-ba9f-ce710cf39d77" providerId="ADAL" clId="{6134B7C8-45F6-4A9A-A54F-A0FF93F331F7}" dt="2022-12-15T10:03:55.419" v="198" actId="1076"/>
          <ac:spMkLst>
            <pc:docMk/>
            <pc:sldMk cId="3033543158" sldId="1019"/>
            <ac:spMk id="120" creationId="{44089C1F-3147-4144-9CD9-8474B8E187AE}"/>
          </ac:spMkLst>
        </pc:spChg>
        <pc:grpChg chg="del mod">
          <ac:chgData name="ΠΑΝΑΓΙΩΤΗΣ ΤΣΑΠΑΡΑΣ" userId="14c29a0b-fba8-4de1-ba9f-ce710cf39d77" providerId="ADAL" clId="{6134B7C8-45F6-4A9A-A54F-A0FF93F331F7}" dt="2022-12-15T10:04:30.311" v="208" actId="478"/>
          <ac:grpSpMkLst>
            <pc:docMk/>
            <pc:sldMk cId="3033543158" sldId="1019"/>
            <ac:grpSpMk id="107" creationId="{B7CF21DD-ABC3-470E-A631-DD5F0DD6471C}"/>
          </ac:grpSpMkLst>
        </pc:grpChg>
        <pc:graphicFrameChg chg="add del mod">
          <ac:chgData name="ΠΑΝΑΓΙΩΤΗΣ ΤΣΑΠΑΡΑΣ" userId="14c29a0b-fba8-4de1-ba9f-ce710cf39d77" providerId="ADAL" clId="{6134B7C8-45F6-4A9A-A54F-A0FF93F331F7}" dt="2022-12-15T10:00:58.665" v="140" actId="478"/>
          <ac:graphicFrameMkLst>
            <pc:docMk/>
            <pc:sldMk cId="3033543158" sldId="1019"/>
            <ac:graphicFrameMk id="2" creationId="{5D4FC65E-62D2-D5B3-C3F0-FBAAE4A1B879}"/>
          </ac:graphicFrameMkLst>
        </pc:graphicFrameChg>
        <pc:graphicFrameChg chg="add mod modGraphic">
          <ac:chgData name="ΠΑΝΑΓΙΩΤΗΣ ΤΣΑΠΑΡΑΣ" userId="14c29a0b-fba8-4de1-ba9f-ce710cf39d77" providerId="ADAL" clId="{6134B7C8-45F6-4A9A-A54F-A0FF93F331F7}" dt="2022-12-15T10:03:55.419" v="198" actId="1076"/>
          <ac:graphicFrameMkLst>
            <pc:docMk/>
            <pc:sldMk cId="3033543158" sldId="1019"/>
            <ac:graphicFrameMk id="3" creationId="{66E562FD-DDEB-9A37-4A07-15F124B02F26}"/>
          </ac:graphicFrameMkLst>
        </pc:graphicFrameChg>
        <pc:graphicFrameChg chg="add mod modGraphic">
          <ac:chgData name="ΠΑΝΑΓΙΩΤΗΣ ΤΣΑΠΑΡΑΣ" userId="14c29a0b-fba8-4de1-ba9f-ce710cf39d77" providerId="ADAL" clId="{6134B7C8-45F6-4A9A-A54F-A0FF93F331F7}" dt="2022-12-15T10:06:35.835" v="243" actId="20577"/>
          <ac:graphicFrameMkLst>
            <pc:docMk/>
            <pc:sldMk cId="3033543158" sldId="1019"/>
            <ac:graphicFrameMk id="8" creationId="{2D124E8B-D9C1-42E9-0235-4CAAB7AF3AC1}"/>
          </ac:graphicFrameMkLst>
        </pc:graphicFrameChg>
        <pc:graphicFrameChg chg="del">
          <ac:chgData name="ΠΑΝΑΓΙΩΤΗΣ ΤΣΑΠΑΡΑΣ" userId="14c29a0b-fba8-4de1-ba9f-ce710cf39d77" providerId="ADAL" clId="{6134B7C8-45F6-4A9A-A54F-A0FF93F331F7}" dt="2022-12-15T10:00:04.632" v="135" actId="478"/>
          <ac:graphicFrameMkLst>
            <pc:docMk/>
            <pc:sldMk cId="3033543158" sldId="1019"/>
            <ac:graphicFrameMk id="81" creationId="{6136D8EC-4EF1-4E21-827F-24E66E8F9628}"/>
          </ac:graphicFrameMkLst>
        </pc:graphicFrameChg>
        <pc:graphicFrameChg chg="mod">
          <ac:chgData name="ΠΑΝΑΓΙΩΤΗΣ ΤΣΑΠΑΡΑΣ" userId="14c29a0b-fba8-4de1-ba9f-ce710cf39d77" providerId="ADAL" clId="{6134B7C8-45F6-4A9A-A54F-A0FF93F331F7}" dt="2022-12-15T10:03:55.419" v="198" actId="1076"/>
          <ac:graphicFrameMkLst>
            <pc:docMk/>
            <pc:sldMk cId="3033543158" sldId="1019"/>
            <ac:graphicFrameMk id="119" creationId="{2ED7917A-A418-461B-893B-431720C6019F}"/>
          </ac:graphicFrameMkLst>
        </pc:graphicFrameChg>
      </pc:sldChg>
    </pc:docChg>
  </pc:docChgLst>
  <pc:docChgLst>
    <pc:chgData name="ΠΑΝΑΓΙΩΤΗΣ ΤΣΑΠΑΡΑΣ" userId="14c29a0b-fba8-4de1-ba9f-ce710cf39d77" providerId="ADAL" clId="{2ACE937A-0DFA-4149-B398-0BB1989CCCC4}"/>
    <pc:docChg chg="custSel addSld delSld modSld sldOrd">
      <pc:chgData name="ΠΑΝΑΓΙΩΤΗΣ ΤΣΑΠΑΡΑΣ" userId="14c29a0b-fba8-4de1-ba9f-ce710cf39d77" providerId="ADAL" clId="{2ACE937A-0DFA-4149-B398-0BB1989CCCC4}" dt="2022-01-11T10:33:33.275" v="1635" actId="20577"/>
      <pc:docMkLst>
        <pc:docMk/>
      </pc:docMkLst>
      <pc:sldChg chg="modSp add mod">
        <pc:chgData name="ΠΑΝΑΓΙΩΤΗΣ ΤΣΑΠΑΡΑΣ" userId="14c29a0b-fba8-4de1-ba9f-ce710cf39d77" providerId="ADAL" clId="{2ACE937A-0DFA-4149-B398-0BB1989CCCC4}" dt="2021-12-23T09:39:12.032" v="1356" actId="14100"/>
        <pc:sldMkLst>
          <pc:docMk/>
          <pc:sldMk cId="0" sldId="521"/>
        </pc:sldMkLst>
        <pc:spChg chg="mod">
          <ac:chgData name="ΠΑΝΑΓΙΩΤΗΣ ΤΣΑΠΑΡΑΣ" userId="14c29a0b-fba8-4de1-ba9f-ce710cf39d77" providerId="ADAL" clId="{2ACE937A-0DFA-4149-B398-0BB1989CCCC4}" dt="2021-12-23T09:39:12.032" v="1356" actId="14100"/>
          <ac:spMkLst>
            <pc:docMk/>
            <pc:sldMk cId="0" sldId="521"/>
            <ac:spMk id="21506" creationId="{00000000-0000-0000-0000-000000000000}"/>
          </ac:spMkLst>
        </pc:spChg>
      </pc:sldChg>
      <pc:sldChg chg="add">
        <pc:chgData name="ΠΑΝΑΓΙΩΤΗΣ ΤΣΑΠΑΡΑΣ" userId="14c29a0b-fba8-4de1-ba9f-ce710cf39d77" providerId="ADAL" clId="{2ACE937A-0DFA-4149-B398-0BB1989CCCC4}" dt="2021-12-22T19:49:44.869" v="6"/>
        <pc:sldMkLst>
          <pc:docMk/>
          <pc:sldMk cId="0" sldId="526"/>
        </pc:sldMkLst>
      </pc:sldChg>
      <pc:sldChg chg="modSp add mod">
        <pc:chgData name="ΠΑΝΑΓΙΩΤΗΣ ΤΣΑΠΑΡΑΣ" userId="14c29a0b-fba8-4de1-ba9f-ce710cf39d77" providerId="ADAL" clId="{2ACE937A-0DFA-4149-B398-0BB1989CCCC4}" dt="2021-12-23T09:39:02.874" v="1355" actId="20577"/>
        <pc:sldMkLst>
          <pc:docMk/>
          <pc:sldMk cId="0" sldId="534"/>
        </pc:sldMkLst>
        <pc:spChg chg="mod">
          <ac:chgData name="ΠΑΝΑΓΙΩΤΗΣ ΤΣΑΠΑΡΑΣ" userId="14c29a0b-fba8-4de1-ba9f-ce710cf39d77" providerId="ADAL" clId="{2ACE937A-0DFA-4149-B398-0BB1989CCCC4}" dt="2021-12-23T09:39:02.874" v="1355" actId="20577"/>
          <ac:spMkLst>
            <pc:docMk/>
            <pc:sldMk cId="0" sldId="534"/>
            <ac:spMk id="20482" creationId="{00000000-0000-0000-0000-000000000000}"/>
          </ac:spMkLst>
        </pc:spChg>
      </pc:sldChg>
      <pc:sldChg chg="add">
        <pc:chgData name="ΠΑΝΑΓΙΩΤΗΣ ΤΣΑΠΑΡΑΣ" userId="14c29a0b-fba8-4de1-ba9f-ce710cf39d77" providerId="ADAL" clId="{2ACE937A-0DFA-4149-B398-0BB1989CCCC4}" dt="2021-12-22T19:49:44.869" v="6"/>
        <pc:sldMkLst>
          <pc:docMk/>
          <pc:sldMk cId="0" sldId="535"/>
        </pc:sldMkLst>
      </pc:sldChg>
      <pc:sldChg chg="modSp add mod">
        <pc:chgData name="ΠΑΝΑΓΙΩΤΗΣ ΤΣΑΠΑΡΑΣ" userId="14c29a0b-fba8-4de1-ba9f-ce710cf39d77" providerId="ADAL" clId="{2ACE937A-0DFA-4149-B398-0BB1989CCCC4}" dt="2021-12-23T09:19:30.884" v="871" actId="207"/>
        <pc:sldMkLst>
          <pc:docMk/>
          <pc:sldMk cId="0" sldId="568"/>
        </pc:sldMkLst>
        <pc:spChg chg="mod">
          <ac:chgData name="ΠΑΝΑΓΙΩΤΗΣ ΤΣΑΠΑΡΑΣ" userId="14c29a0b-fba8-4de1-ba9f-ce710cf39d77" providerId="ADAL" clId="{2ACE937A-0DFA-4149-B398-0BB1989CCCC4}" dt="2021-12-23T09:05:53.887" v="199" actId="20577"/>
          <ac:spMkLst>
            <pc:docMk/>
            <pc:sldMk cId="0" sldId="568"/>
            <ac:spMk id="6145" creationId="{00000000-0000-0000-0000-000000000000}"/>
          </ac:spMkLst>
        </pc:spChg>
        <pc:spChg chg="mod">
          <ac:chgData name="ΠΑΝΑΓΙΩΤΗΣ ΤΣΑΠΑΡΑΣ" userId="14c29a0b-fba8-4de1-ba9f-ce710cf39d77" providerId="ADAL" clId="{2ACE937A-0DFA-4149-B398-0BB1989CCCC4}" dt="2021-12-23T09:19:30.884" v="871" actId="207"/>
          <ac:spMkLst>
            <pc:docMk/>
            <pc:sldMk cId="0" sldId="568"/>
            <ac:spMk id="6146" creationId="{00000000-0000-0000-0000-000000000000}"/>
          </ac:spMkLst>
        </pc:spChg>
      </pc:sldChg>
      <pc:sldChg chg="modSp add mod">
        <pc:chgData name="ΠΑΝΑΓΙΩΤΗΣ ΤΣΑΠΑΡΑΣ" userId="14c29a0b-fba8-4de1-ba9f-ce710cf39d77" providerId="ADAL" clId="{2ACE937A-0DFA-4149-B398-0BB1989CCCC4}" dt="2021-12-23T09:30:29.437" v="1094" actId="1076"/>
        <pc:sldMkLst>
          <pc:docMk/>
          <pc:sldMk cId="0" sldId="569"/>
        </pc:sldMkLst>
        <pc:spChg chg="mod">
          <ac:chgData name="ΠΑΝΑΓΙΩΤΗΣ ΤΣΑΠΑΡΑΣ" userId="14c29a0b-fba8-4de1-ba9f-ce710cf39d77" providerId="ADAL" clId="{2ACE937A-0DFA-4149-B398-0BB1989CCCC4}" dt="2021-12-23T09:30:29.437" v="1094" actId="1076"/>
          <ac:spMkLst>
            <pc:docMk/>
            <pc:sldMk cId="0" sldId="569"/>
            <ac:spMk id="1014787" creationId="{00000000-0000-0000-0000-000000000000}"/>
          </ac:spMkLst>
        </pc:spChg>
      </pc:sldChg>
      <pc:sldChg chg="add">
        <pc:chgData name="ΠΑΝΑΓΙΩΤΗΣ ΤΣΑΠΑΡΑΣ" userId="14c29a0b-fba8-4de1-ba9f-ce710cf39d77" providerId="ADAL" clId="{2ACE937A-0DFA-4149-B398-0BB1989CCCC4}" dt="2021-12-22T19:49:44.869" v="6"/>
        <pc:sldMkLst>
          <pc:docMk/>
          <pc:sldMk cId="0" sldId="571"/>
        </pc:sldMkLst>
      </pc:sldChg>
      <pc:sldChg chg="modSp add mod modAnim">
        <pc:chgData name="ΠΑΝΑΓΙΩΤΗΣ ΤΣΑΠΑΡΑΣ" userId="14c29a0b-fba8-4de1-ba9f-ce710cf39d77" providerId="ADAL" clId="{2ACE937A-0DFA-4149-B398-0BB1989CCCC4}" dt="2021-12-23T09:30:59.680" v="1103" actId="14100"/>
        <pc:sldMkLst>
          <pc:docMk/>
          <pc:sldMk cId="0" sldId="572"/>
        </pc:sldMkLst>
        <pc:spChg chg="mod">
          <ac:chgData name="ΠΑΝΑΓΙΩΤΗΣ ΤΣΑΠΑΡΑΣ" userId="14c29a0b-fba8-4de1-ba9f-ce710cf39d77" providerId="ADAL" clId="{2ACE937A-0DFA-4149-B398-0BB1989CCCC4}" dt="2021-12-23T09:30:59.680" v="1103" actId="14100"/>
          <ac:spMkLst>
            <pc:docMk/>
            <pc:sldMk cId="0" sldId="572"/>
            <ac:spMk id="1021955" creationId="{00000000-0000-0000-0000-000000000000}"/>
          </ac:spMkLst>
        </pc:spChg>
      </pc:sldChg>
      <pc:sldChg chg="add">
        <pc:chgData name="ΠΑΝΑΓΙΩΤΗΣ ΤΣΑΠΑΡΑΣ" userId="14c29a0b-fba8-4de1-ba9f-ce710cf39d77" providerId="ADAL" clId="{2ACE937A-0DFA-4149-B398-0BB1989CCCC4}" dt="2021-12-22T19:49:44.869" v="6"/>
        <pc:sldMkLst>
          <pc:docMk/>
          <pc:sldMk cId="0" sldId="573"/>
        </pc:sldMkLst>
      </pc:sldChg>
      <pc:sldChg chg="add">
        <pc:chgData name="ΠΑΝΑΓΙΩΤΗΣ ΤΣΑΠΑΡΑΣ" userId="14c29a0b-fba8-4de1-ba9f-ce710cf39d77" providerId="ADAL" clId="{2ACE937A-0DFA-4149-B398-0BB1989CCCC4}" dt="2021-12-22T19:49:44.869" v="6"/>
        <pc:sldMkLst>
          <pc:docMk/>
          <pc:sldMk cId="0" sldId="574"/>
        </pc:sldMkLst>
      </pc:sldChg>
      <pc:sldChg chg="addSp modSp add mod">
        <pc:chgData name="ΠΑΝΑΓΙΩΤΗΣ ΤΣΑΠΑΡΑΣ" userId="14c29a0b-fba8-4de1-ba9f-ce710cf39d77" providerId="ADAL" clId="{2ACE937A-0DFA-4149-B398-0BB1989CCCC4}" dt="2021-12-23T09:44:54.883" v="1420" actId="1076"/>
        <pc:sldMkLst>
          <pc:docMk/>
          <pc:sldMk cId="0" sldId="591"/>
        </pc:sldMkLst>
        <pc:spChg chg="add mod">
          <ac:chgData name="ΠΑΝΑΓΙΩΤΗΣ ΤΣΑΠΑΡΑΣ" userId="14c29a0b-fba8-4de1-ba9f-ce710cf39d77" providerId="ADAL" clId="{2ACE937A-0DFA-4149-B398-0BB1989CCCC4}" dt="2021-12-23T09:44:54.883" v="1420" actId="1076"/>
          <ac:spMkLst>
            <pc:docMk/>
            <pc:sldMk cId="0" sldId="591"/>
            <ac:spMk id="3" creationId="{39C98409-2914-47A2-9791-A29D2DD9C261}"/>
          </ac:spMkLst>
        </pc:spChg>
      </pc:sldChg>
      <pc:sldChg chg="add del">
        <pc:chgData name="ΠΑΝΑΓΙΩΤΗΣ ΤΣΑΠΑΡΑΣ" userId="14c29a0b-fba8-4de1-ba9f-ce710cf39d77" providerId="ADAL" clId="{2ACE937A-0DFA-4149-B398-0BB1989CCCC4}" dt="2021-12-23T08:43:15.469" v="12"/>
        <pc:sldMkLst>
          <pc:docMk/>
          <pc:sldMk cId="4004375925" sldId="593"/>
        </pc:sldMkLst>
      </pc:sldChg>
      <pc:sldChg chg="add del">
        <pc:chgData name="ΠΑΝΑΓΙΩΤΗΣ ΤΣΑΠΑΡΑΣ" userId="14c29a0b-fba8-4de1-ba9f-ce710cf39d77" providerId="ADAL" clId="{2ACE937A-0DFA-4149-B398-0BB1989CCCC4}" dt="2021-12-23T08:43:15.469" v="12"/>
        <pc:sldMkLst>
          <pc:docMk/>
          <pc:sldMk cId="417160233" sldId="594"/>
        </pc:sldMkLst>
      </pc:sldChg>
      <pc:sldChg chg="add del">
        <pc:chgData name="ΠΑΝΑΓΙΩΤΗΣ ΤΣΑΠΑΡΑΣ" userId="14c29a0b-fba8-4de1-ba9f-ce710cf39d77" providerId="ADAL" clId="{2ACE937A-0DFA-4149-B398-0BB1989CCCC4}" dt="2021-12-23T08:43:15.469" v="12"/>
        <pc:sldMkLst>
          <pc:docMk/>
          <pc:sldMk cId="586728746" sldId="595"/>
        </pc:sldMkLst>
      </pc:sldChg>
      <pc:sldChg chg="add del">
        <pc:chgData name="ΠΑΝΑΓΙΩΤΗΣ ΤΣΑΠΑΡΑΣ" userId="14c29a0b-fba8-4de1-ba9f-ce710cf39d77" providerId="ADAL" clId="{2ACE937A-0DFA-4149-B398-0BB1989CCCC4}" dt="2021-12-23T08:43:15.469" v="12"/>
        <pc:sldMkLst>
          <pc:docMk/>
          <pc:sldMk cId="2899574915" sldId="596"/>
        </pc:sldMkLst>
      </pc:sldChg>
      <pc:sldChg chg="add del">
        <pc:chgData name="ΠΑΝΑΓΙΩΤΗΣ ΤΣΑΠΑΡΑΣ" userId="14c29a0b-fba8-4de1-ba9f-ce710cf39d77" providerId="ADAL" clId="{2ACE937A-0DFA-4149-B398-0BB1989CCCC4}" dt="2021-12-23T08:43:15.469" v="12"/>
        <pc:sldMkLst>
          <pc:docMk/>
          <pc:sldMk cId="2856754379" sldId="597"/>
        </pc:sldMkLst>
      </pc:sldChg>
      <pc:sldChg chg="modSp add del mod">
        <pc:chgData name="ΠΑΝΑΓΙΩΤΗΣ ΤΣΑΠΑΡΑΣ" userId="14c29a0b-fba8-4de1-ba9f-ce710cf39d77" providerId="ADAL" clId="{2ACE937A-0DFA-4149-B398-0BB1989CCCC4}" dt="2021-12-23T08:43:15.469" v="12"/>
        <pc:sldMkLst>
          <pc:docMk/>
          <pc:sldMk cId="1156021647" sldId="598"/>
        </pc:sldMkLst>
        <pc:spChg chg="mod">
          <ac:chgData name="ΠΑΝΑΓΙΩΤΗΣ ΤΣΑΠΑΡΑΣ" userId="14c29a0b-fba8-4de1-ba9f-ce710cf39d77" providerId="ADAL" clId="{2ACE937A-0DFA-4149-B398-0BB1989CCCC4}" dt="2021-12-22T18:52:08.341" v="1" actId="27636"/>
          <ac:spMkLst>
            <pc:docMk/>
            <pc:sldMk cId="1156021647" sldId="598"/>
            <ac:spMk id="3" creationId="{26DEE2E3-88C4-4448-8245-DA2184A373CF}"/>
          </ac:spMkLst>
        </pc:spChg>
      </pc:sldChg>
      <pc:sldChg chg="add del">
        <pc:chgData name="ΠΑΝΑΓΙΩΤΗΣ ΤΣΑΠΑΡΑΣ" userId="14c29a0b-fba8-4de1-ba9f-ce710cf39d77" providerId="ADAL" clId="{2ACE937A-0DFA-4149-B398-0BB1989CCCC4}" dt="2021-12-23T08:43:15.469" v="12"/>
        <pc:sldMkLst>
          <pc:docMk/>
          <pc:sldMk cId="2983317347" sldId="599"/>
        </pc:sldMkLst>
      </pc:sldChg>
      <pc:sldChg chg="add del">
        <pc:chgData name="ΠΑΝΑΓΙΩΤΗΣ ΤΣΑΠΑΡΑΣ" userId="14c29a0b-fba8-4de1-ba9f-ce710cf39d77" providerId="ADAL" clId="{2ACE937A-0DFA-4149-B398-0BB1989CCCC4}" dt="2021-12-23T08:43:15.469" v="12"/>
        <pc:sldMkLst>
          <pc:docMk/>
          <pc:sldMk cId="583897487" sldId="600"/>
        </pc:sldMkLst>
      </pc:sldChg>
      <pc:sldChg chg="add del">
        <pc:chgData name="ΠΑΝΑΓΙΩΤΗΣ ΤΣΑΠΑΡΑΣ" userId="14c29a0b-fba8-4de1-ba9f-ce710cf39d77" providerId="ADAL" clId="{2ACE937A-0DFA-4149-B398-0BB1989CCCC4}" dt="2021-12-23T08:43:15.469" v="12"/>
        <pc:sldMkLst>
          <pc:docMk/>
          <pc:sldMk cId="3653038909" sldId="601"/>
        </pc:sldMkLst>
      </pc:sldChg>
      <pc:sldChg chg="add del">
        <pc:chgData name="ΠΑΝΑΓΙΩΤΗΣ ΤΣΑΠΑΡΑΣ" userId="14c29a0b-fba8-4de1-ba9f-ce710cf39d77" providerId="ADAL" clId="{2ACE937A-0DFA-4149-B398-0BB1989CCCC4}" dt="2021-12-23T08:43:15.469" v="12"/>
        <pc:sldMkLst>
          <pc:docMk/>
          <pc:sldMk cId="1968995746" sldId="602"/>
        </pc:sldMkLst>
      </pc:sldChg>
      <pc:sldChg chg="add del">
        <pc:chgData name="ΠΑΝΑΓΙΩΤΗΣ ΤΣΑΠΑΡΑΣ" userId="14c29a0b-fba8-4de1-ba9f-ce710cf39d77" providerId="ADAL" clId="{2ACE937A-0DFA-4149-B398-0BB1989CCCC4}" dt="2021-12-23T08:43:15.469" v="12"/>
        <pc:sldMkLst>
          <pc:docMk/>
          <pc:sldMk cId="134204177" sldId="603"/>
        </pc:sldMkLst>
      </pc:sldChg>
      <pc:sldChg chg="add del">
        <pc:chgData name="ΠΑΝΑΓΙΩΤΗΣ ΤΣΑΠΑΡΑΣ" userId="14c29a0b-fba8-4de1-ba9f-ce710cf39d77" providerId="ADAL" clId="{2ACE937A-0DFA-4149-B398-0BB1989CCCC4}" dt="2021-12-23T08:43:15.469" v="12"/>
        <pc:sldMkLst>
          <pc:docMk/>
          <pc:sldMk cId="166612084" sldId="604"/>
        </pc:sldMkLst>
      </pc:sldChg>
      <pc:sldChg chg="add del">
        <pc:chgData name="ΠΑΝΑΓΙΩΤΗΣ ΤΣΑΠΑΡΑΣ" userId="14c29a0b-fba8-4de1-ba9f-ce710cf39d77" providerId="ADAL" clId="{2ACE937A-0DFA-4149-B398-0BB1989CCCC4}" dt="2021-12-23T08:43:15.469" v="12"/>
        <pc:sldMkLst>
          <pc:docMk/>
          <pc:sldMk cId="44754383" sldId="605"/>
        </pc:sldMkLst>
      </pc:sldChg>
      <pc:sldChg chg="add del">
        <pc:chgData name="ΠΑΝΑΓΙΩΤΗΣ ΤΣΑΠΑΡΑΣ" userId="14c29a0b-fba8-4de1-ba9f-ce710cf39d77" providerId="ADAL" clId="{2ACE937A-0DFA-4149-B398-0BB1989CCCC4}" dt="2021-12-23T08:43:15.469" v="12"/>
        <pc:sldMkLst>
          <pc:docMk/>
          <pc:sldMk cId="1661377298" sldId="606"/>
        </pc:sldMkLst>
      </pc:sldChg>
      <pc:sldChg chg="add del">
        <pc:chgData name="ΠΑΝΑΓΙΩΤΗΣ ΤΣΑΠΑΡΑΣ" userId="14c29a0b-fba8-4de1-ba9f-ce710cf39d77" providerId="ADAL" clId="{2ACE937A-0DFA-4149-B398-0BB1989CCCC4}" dt="2021-12-23T08:43:15.469" v="12"/>
        <pc:sldMkLst>
          <pc:docMk/>
          <pc:sldMk cId="411910239" sldId="607"/>
        </pc:sldMkLst>
      </pc:sldChg>
      <pc:sldChg chg="add del">
        <pc:chgData name="ΠΑΝΑΓΙΩΤΗΣ ΤΣΑΠΑΡΑΣ" userId="14c29a0b-fba8-4de1-ba9f-ce710cf39d77" providerId="ADAL" clId="{2ACE937A-0DFA-4149-B398-0BB1989CCCC4}" dt="2021-12-23T08:43:15.469" v="12"/>
        <pc:sldMkLst>
          <pc:docMk/>
          <pc:sldMk cId="1532291119" sldId="608"/>
        </pc:sldMkLst>
      </pc:sldChg>
      <pc:sldChg chg="add del">
        <pc:chgData name="ΠΑΝΑΓΙΩΤΗΣ ΤΣΑΠΑΡΑΣ" userId="14c29a0b-fba8-4de1-ba9f-ce710cf39d77" providerId="ADAL" clId="{2ACE937A-0DFA-4149-B398-0BB1989CCCC4}" dt="2021-12-23T08:43:15.469" v="12"/>
        <pc:sldMkLst>
          <pc:docMk/>
          <pc:sldMk cId="2895477895" sldId="609"/>
        </pc:sldMkLst>
      </pc:sldChg>
      <pc:sldChg chg="add">
        <pc:chgData name="ΠΑΝΑΓΙΩΤΗΣ ΤΣΑΠΑΡΑΣ" userId="14c29a0b-fba8-4de1-ba9f-ce710cf39d77" providerId="ADAL" clId="{2ACE937A-0DFA-4149-B398-0BB1989CCCC4}" dt="2021-12-22T19:49:44.869" v="6"/>
        <pc:sldMkLst>
          <pc:docMk/>
          <pc:sldMk cId="2364238591" sldId="611"/>
        </pc:sldMkLst>
      </pc:sldChg>
      <pc:sldChg chg="add del">
        <pc:chgData name="ΠΑΝΑΓΙΩΤΗΣ ΤΣΑΠΑΡΑΣ" userId="14c29a0b-fba8-4de1-ba9f-ce710cf39d77" providerId="ADAL" clId="{2ACE937A-0DFA-4149-B398-0BB1989CCCC4}" dt="2021-12-22T19:50:45.507" v="9" actId="47"/>
        <pc:sldMkLst>
          <pc:docMk/>
          <pc:sldMk cId="0" sldId="615"/>
        </pc:sldMkLst>
      </pc:sldChg>
      <pc:sldChg chg="modSp mod">
        <pc:chgData name="ΠΑΝΑΓΙΩΤΗΣ ΤΣΑΠΑΡΑΣ" userId="14c29a0b-fba8-4de1-ba9f-ce710cf39d77" providerId="ADAL" clId="{2ACE937A-0DFA-4149-B398-0BB1989CCCC4}" dt="2022-01-11T10:33:33.275" v="1635" actId="20577"/>
        <pc:sldMkLst>
          <pc:docMk/>
          <pc:sldMk cId="1815087074" sldId="674"/>
        </pc:sldMkLst>
        <pc:spChg chg="mod">
          <ac:chgData name="ΠΑΝΑΓΙΩΤΗΣ ΤΣΑΠΑΡΑΣ" userId="14c29a0b-fba8-4de1-ba9f-ce710cf39d77" providerId="ADAL" clId="{2ACE937A-0DFA-4149-B398-0BB1989CCCC4}" dt="2022-01-11T10:33:33.275" v="1635" actId="20577"/>
          <ac:spMkLst>
            <pc:docMk/>
            <pc:sldMk cId="1815087074" sldId="674"/>
            <ac:spMk id="7" creationId="{00000000-0000-0000-0000-000000000000}"/>
          </ac:spMkLst>
        </pc:spChg>
      </pc:sldChg>
      <pc:sldChg chg="del">
        <pc:chgData name="ΠΑΝΑΓΙΩΤΗΣ ΤΣΑΠΑΡΑΣ" userId="14c29a0b-fba8-4de1-ba9f-ce710cf39d77" providerId="ADAL" clId="{2ACE937A-0DFA-4149-B398-0BB1989CCCC4}" dt="2021-12-22T19:50:30.891" v="8" actId="47"/>
        <pc:sldMkLst>
          <pc:docMk/>
          <pc:sldMk cId="1719768341" sldId="676"/>
        </pc:sldMkLst>
      </pc:sldChg>
      <pc:sldChg chg="del">
        <pc:chgData name="ΠΑΝΑΓΙΩΤΗΣ ΤΣΑΠΑΡΑΣ" userId="14c29a0b-fba8-4de1-ba9f-ce710cf39d77" providerId="ADAL" clId="{2ACE937A-0DFA-4149-B398-0BB1989CCCC4}" dt="2021-12-22T19:50:30.891" v="8" actId="47"/>
        <pc:sldMkLst>
          <pc:docMk/>
          <pc:sldMk cId="0" sldId="706"/>
        </pc:sldMkLst>
      </pc:sldChg>
      <pc:sldChg chg="del">
        <pc:chgData name="ΠΑΝΑΓΙΩΤΗΣ ΤΣΑΠΑΡΑΣ" userId="14c29a0b-fba8-4de1-ba9f-ce710cf39d77" providerId="ADAL" clId="{2ACE937A-0DFA-4149-B398-0BB1989CCCC4}" dt="2021-12-22T19:50:30.891" v="8" actId="47"/>
        <pc:sldMkLst>
          <pc:docMk/>
          <pc:sldMk cId="0" sldId="707"/>
        </pc:sldMkLst>
      </pc:sldChg>
      <pc:sldChg chg="del">
        <pc:chgData name="ΠΑΝΑΓΙΩΤΗΣ ΤΣΑΠΑΡΑΣ" userId="14c29a0b-fba8-4de1-ba9f-ce710cf39d77" providerId="ADAL" clId="{2ACE937A-0DFA-4149-B398-0BB1989CCCC4}" dt="2021-12-22T19:50:30.891" v="8" actId="47"/>
        <pc:sldMkLst>
          <pc:docMk/>
          <pc:sldMk cId="0" sldId="708"/>
        </pc:sldMkLst>
      </pc:sldChg>
      <pc:sldChg chg="del">
        <pc:chgData name="ΠΑΝΑΓΙΩΤΗΣ ΤΣΑΠΑΡΑΣ" userId="14c29a0b-fba8-4de1-ba9f-ce710cf39d77" providerId="ADAL" clId="{2ACE937A-0DFA-4149-B398-0BB1989CCCC4}" dt="2021-12-22T19:50:30.891" v="8" actId="47"/>
        <pc:sldMkLst>
          <pc:docMk/>
          <pc:sldMk cId="0" sldId="709"/>
        </pc:sldMkLst>
      </pc:sldChg>
      <pc:sldChg chg="del">
        <pc:chgData name="ΠΑΝΑΓΙΩΤΗΣ ΤΣΑΠΑΡΑΣ" userId="14c29a0b-fba8-4de1-ba9f-ce710cf39d77" providerId="ADAL" clId="{2ACE937A-0DFA-4149-B398-0BB1989CCCC4}" dt="2021-12-22T19:50:30.891" v="8" actId="47"/>
        <pc:sldMkLst>
          <pc:docMk/>
          <pc:sldMk cId="0" sldId="710"/>
        </pc:sldMkLst>
      </pc:sldChg>
      <pc:sldChg chg="del">
        <pc:chgData name="ΠΑΝΑΓΙΩΤΗΣ ΤΣΑΠΑΡΑΣ" userId="14c29a0b-fba8-4de1-ba9f-ce710cf39d77" providerId="ADAL" clId="{2ACE937A-0DFA-4149-B398-0BB1989CCCC4}" dt="2021-12-22T19:50:30.891" v="8" actId="47"/>
        <pc:sldMkLst>
          <pc:docMk/>
          <pc:sldMk cId="0" sldId="711"/>
        </pc:sldMkLst>
      </pc:sldChg>
      <pc:sldChg chg="del">
        <pc:chgData name="ΠΑΝΑΓΙΩΤΗΣ ΤΣΑΠΑΡΑΣ" userId="14c29a0b-fba8-4de1-ba9f-ce710cf39d77" providerId="ADAL" clId="{2ACE937A-0DFA-4149-B398-0BB1989CCCC4}" dt="2021-12-22T19:50:30.891" v="8" actId="47"/>
        <pc:sldMkLst>
          <pc:docMk/>
          <pc:sldMk cId="0" sldId="712"/>
        </pc:sldMkLst>
      </pc:sldChg>
      <pc:sldChg chg="add del">
        <pc:chgData name="ΠΑΝΑΓΙΩΤΗΣ ΤΣΑΠΑΡΑΣ" userId="14c29a0b-fba8-4de1-ba9f-ce710cf39d77" providerId="ADAL" clId="{2ACE937A-0DFA-4149-B398-0BB1989CCCC4}" dt="2021-12-22T19:50:45.507" v="9" actId="47"/>
        <pc:sldMkLst>
          <pc:docMk/>
          <pc:sldMk cId="214815705" sldId="792"/>
        </pc:sldMkLst>
      </pc:sldChg>
      <pc:sldChg chg="add del">
        <pc:chgData name="ΠΑΝΑΓΙΩΤΗΣ ΤΣΑΠΑΡΑΣ" userId="14c29a0b-fba8-4de1-ba9f-ce710cf39d77" providerId="ADAL" clId="{2ACE937A-0DFA-4149-B398-0BB1989CCCC4}" dt="2021-12-22T19:50:45.507" v="9" actId="47"/>
        <pc:sldMkLst>
          <pc:docMk/>
          <pc:sldMk cId="295416869" sldId="793"/>
        </pc:sldMkLst>
      </pc:sldChg>
      <pc:sldChg chg="add del">
        <pc:chgData name="ΠΑΝΑΓΙΩΤΗΣ ΤΣΑΠΑΡΑΣ" userId="14c29a0b-fba8-4de1-ba9f-ce710cf39d77" providerId="ADAL" clId="{2ACE937A-0DFA-4149-B398-0BB1989CCCC4}" dt="2021-12-22T19:50:45.507" v="9" actId="47"/>
        <pc:sldMkLst>
          <pc:docMk/>
          <pc:sldMk cId="3611811412" sldId="794"/>
        </pc:sldMkLst>
      </pc:sldChg>
      <pc:sldChg chg="add">
        <pc:chgData name="ΠΑΝΑΓΙΩΤΗΣ ΤΣΑΠΑΡΑΣ" userId="14c29a0b-fba8-4de1-ba9f-ce710cf39d77" providerId="ADAL" clId="{2ACE937A-0DFA-4149-B398-0BB1989CCCC4}" dt="2021-12-22T19:49:44.869" v="6"/>
        <pc:sldMkLst>
          <pc:docMk/>
          <pc:sldMk cId="1639165519" sldId="795"/>
        </pc:sldMkLst>
      </pc:sldChg>
      <pc:sldChg chg="add">
        <pc:chgData name="ΠΑΝΑΓΙΩΤΗΣ ΤΣΑΠΑΡΑΣ" userId="14c29a0b-fba8-4de1-ba9f-ce710cf39d77" providerId="ADAL" clId="{2ACE937A-0DFA-4149-B398-0BB1989CCCC4}" dt="2021-12-22T19:49:44.869" v="6"/>
        <pc:sldMkLst>
          <pc:docMk/>
          <pc:sldMk cId="1790855428" sldId="797"/>
        </pc:sldMkLst>
      </pc:sldChg>
      <pc:sldChg chg="add">
        <pc:chgData name="ΠΑΝΑΓΙΩΤΗΣ ΤΣΑΠΑΡΑΣ" userId="14c29a0b-fba8-4de1-ba9f-ce710cf39d77" providerId="ADAL" clId="{2ACE937A-0DFA-4149-B398-0BB1989CCCC4}" dt="2021-12-22T19:49:44.869" v="6"/>
        <pc:sldMkLst>
          <pc:docMk/>
          <pc:sldMk cId="753079478" sldId="798"/>
        </pc:sldMkLst>
      </pc:sldChg>
      <pc:sldChg chg="add">
        <pc:chgData name="ΠΑΝΑΓΙΩΤΗΣ ΤΣΑΠΑΡΑΣ" userId="14c29a0b-fba8-4de1-ba9f-ce710cf39d77" providerId="ADAL" clId="{2ACE937A-0DFA-4149-B398-0BB1989CCCC4}" dt="2021-12-22T19:49:44.869" v="6"/>
        <pc:sldMkLst>
          <pc:docMk/>
          <pc:sldMk cId="4105493578" sldId="799"/>
        </pc:sldMkLst>
      </pc:sldChg>
      <pc:sldChg chg="add">
        <pc:chgData name="ΠΑΝΑΓΙΩΤΗΣ ΤΣΑΠΑΡΑΣ" userId="14c29a0b-fba8-4de1-ba9f-ce710cf39d77" providerId="ADAL" clId="{2ACE937A-0DFA-4149-B398-0BB1989CCCC4}" dt="2021-12-22T19:49:44.869" v="6"/>
        <pc:sldMkLst>
          <pc:docMk/>
          <pc:sldMk cId="4180304257" sldId="800"/>
        </pc:sldMkLst>
      </pc:sldChg>
      <pc:sldChg chg="add">
        <pc:chgData name="ΠΑΝΑΓΙΩΤΗΣ ΤΣΑΠΑΡΑΣ" userId="14c29a0b-fba8-4de1-ba9f-ce710cf39d77" providerId="ADAL" clId="{2ACE937A-0DFA-4149-B398-0BB1989CCCC4}" dt="2021-12-22T19:49:44.869" v="6"/>
        <pc:sldMkLst>
          <pc:docMk/>
          <pc:sldMk cId="655054972" sldId="801"/>
        </pc:sldMkLst>
      </pc:sldChg>
      <pc:sldChg chg="add">
        <pc:chgData name="ΠΑΝΑΓΙΩΤΗΣ ΤΣΑΠΑΡΑΣ" userId="14c29a0b-fba8-4de1-ba9f-ce710cf39d77" providerId="ADAL" clId="{2ACE937A-0DFA-4149-B398-0BB1989CCCC4}" dt="2021-12-22T19:49:44.869" v="6"/>
        <pc:sldMkLst>
          <pc:docMk/>
          <pc:sldMk cId="3184586983" sldId="802"/>
        </pc:sldMkLst>
      </pc:sldChg>
      <pc:sldChg chg="add">
        <pc:chgData name="ΠΑΝΑΓΙΩΤΗΣ ΤΣΑΠΑΡΑΣ" userId="14c29a0b-fba8-4de1-ba9f-ce710cf39d77" providerId="ADAL" clId="{2ACE937A-0DFA-4149-B398-0BB1989CCCC4}" dt="2021-12-22T19:49:44.869" v="6"/>
        <pc:sldMkLst>
          <pc:docMk/>
          <pc:sldMk cId="402684105" sldId="803"/>
        </pc:sldMkLst>
      </pc:sldChg>
      <pc:sldChg chg="add">
        <pc:chgData name="ΠΑΝΑΓΙΩΤΗΣ ΤΣΑΠΑΡΑΣ" userId="14c29a0b-fba8-4de1-ba9f-ce710cf39d77" providerId="ADAL" clId="{2ACE937A-0DFA-4149-B398-0BB1989CCCC4}" dt="2021-12-22T19:49:44.869" v="6"/>
        <pc:sldMkLst>
          <pc:docMk/>
          <pc:sldMk cId="3480288881" sldId="806"/>
        </pc:sldMkLst>
      </pc:sldChg>
      <pc:sldChg chg="add">
        <pc:chgData name="ΠΑΝΑΓΙΩΤΗΣ ΤΣΑΠΑΡΑΣ" userId="14c29a0b-fba8-4de1-ba9f-ce710cf39d77" providerId="ADAL" clId="{2ACE937A-0DFA-4149-B398-0BB1989CCCC4}" dt="2021-12-22T19:49:44.869" v="6"/>
        <pc:sldMkLst>
          <pc:docMk/>
          <pc:sldMk cId="1084895185" sldId="810"/>
        </pc:sldMkLst>
      </pc:sldChg>
      <pc:sldChg chg="add">
        <pc:chgData name="ΠΑΝΑΓΙΩΤΗΣ ΤΣΑΠΑΡΑΣ" userId="14c29a0b-fba8-4de1-ba9f-ce710cf39d77" providerId="ADAL" clId="{2ACE937A-0DFA-4149-B398-0BB1989CCCC4}" dt="2021-12-22T19:49:44.869" v="6"/>
        <pc:sldMkLst>
          <pc:docMk/>
          <pc:sldMk cId="64767242" sldId="811"/>
        </pc:sldMkLst>
      </pc:sldChg>
      <pc:sldChg chg="add">
        <pc:chgData name="ΠΑΝΑΓΙΩΤΗΣ ΤΣΑΠΑΡΑΣ" userId="14c29a0b-fba8-4de1-ba9f-ce710cf39d77" providerId="ADAL" clId="{2ACE937A-0DFA-4149-B398-0BB1989CCCC4}" dt="2021-12-22T19:49:44.869" v="6"/>
        <pc:sldMkLst>
          <pc:docMk/>
          <pc:sldMk cId="3241401051" sldId="812"/>
        </pc:sldMkLst>
      </pc:sldChg>
      <pc:sldChg chg="add">
        <pc:chgData name="ΠΑΝΑΓΙΩΤΗΣ ΤΣΑΠΑΡΑΣ" userId="14c29a0b-fba8-4de1-ba9f-ce710cf39d77" providerId="ADAL" clId="{2ACE937A-0DFA-4149-B398-0BB1989CCCC4}" dt="2021-12-22T19:49:44.869" v="6"/>
        <pc:sldMkLst>
          <pc:docMk/>
          <pc:sldMk cId="2512432344" sldId="813"/>
        </pc:sldMkLst>
      </pc:sldChg>
      <pc:sldChg chg="add">
        <pc:chgData name="ΠΑΝΑΓΙΩΤΗΣ ΤΣΑΠΑΡΑΣ" userId="14c29a0b-fba8-4de1-ba9f-ce710cf39d77" providerId="ADAL" clId="{2ACE937A-0DFA-4149-B398-0BB1989CCCC4}" dt="2021-12-22T19:49:44.869" v="6"/>
        <pc:sldMkLst>
          <pc:docMk/>
          <pc:sldMk cId="1645361903" sldId="814"/>
        </pc:sldMkLst>
      </pc:sldChg>
      <pc:sldChg chg="add">
        <pc:chgData name="ΠΑΝΑΓΙΩΤΗΣ ΤΣΑΠΑΡΑΣ" userId="14c29a0b-fba8-4de1-ba9f-ce710cf39d77" providerId="ADAL" clId="{2ACE937A-0DFA-4149-B398-0BB1989CCCC4}" dt="2021-12-22T19:49:44.869" v="6"/>
        <pc:sldMkLst>
          <pc:docMk/>
          <pc:sldMk cId="3487110963" sldId="817"/>
        </pc:sldMkLst>
      </pc:sldChg>
      <pc:sldChg chg="add del">
        <pc:chgData name="ΠΑΝΑΓΙΩΤΗΣ ΤΣΑΠΑΡΑΣ" userId="14c29a0b-fba8-4de1-ba9f-ce710cf39d77" providerId="ADAL" clId="{2ACE937A-0DFA-4149-B398-0BB1989CCCC4}" dt="2021-12-22T19:50:45.507" v="9" actId="47"/>
        <pc:sldMkLst>
          <pc:docMk/>
          <pc:sldMk cId="1518661345" sldId="825"/>
        </pc:sldMkLst>
      </pc:sldChg>
      <pc:sldChg chg="add">
        <pc:chgData name="ΠΑΝΑΓΙΩΤΗΣ ΤΣΑΠΑΡΑΣ" userId="14c29a0b-fba8-4de1-ba9f-ce710cf39d77" providerId="ADAL" clId="{2ACE937A-0DFA-4149-B398-0BB1989CCCC4}" dt="2021-12-22T19:49:44.869" v="6"/>
        <pc:sldMkLst>
          <pc:docMk/>
          <pc:sldMk cId="1759117729" sldId="827"/>
        </pc:sldMkLst>
      </pc:sldChg>
      <pc:sldChg chg="del">
        <pc:chgData name="ΠΑΝΑΓΙΩΤΗΣ ΤΣΑΠΑΡΑΣ" userId="14c29a0b-fba8-4de1-ba9f-ce710cf39d77" providerId="ADAL" clId="{2ACE937A-0DFA-4149-B398-0BB1989CCCC4}" dt="2021-12-22T19:50:30.891" v="8" actId="47"/>
        <pc:sldMkLst>
          <pc:docMk/>
          <pc:sldMk cId="3509270709" sldId="851"/>
        </pc:sldMkLst>
      </pc:sldChg>
      <pc:sldChg chg="del">
        <pc:chgData name="ΠΑΝΑΓΙΩΤΗΣ ΤΣΑΠΑΡΑΣ" userId="14c29a0b-fba8-4de1-ba9f-ce710cf39d77" providerId="ADAL" clId="{2ACE937A-0DFA-4149-B398-0BB1989CCCC4}" dt="2021-12-22T19:50:30.891" v="8" actId="47"/>
        <pc:sldMkLst>
          <pc:docMk/>
          <pc:sldMk cId="3580392271" sldId="852"/>
        </pc:sldMkLst>
      </pc:sldChg>
      <pc:sldChg chg="del">
        <pc:chgData name="ΠΑΝΑΓΙΩΤΗΣ ΤΣΑΠΑΡΑΣ" userId="14c29a0b-fba8-4de1-ba9f-ce710cf39d77" providerId="ADAL" clId="{2ACE937A-0DFA-4149-B398-0BB1989CCCC4}" dt="2021-12-22T19:50:30.891" v="8" actId="47"/>
        <pc:sldMkLst>
          <pc:docMk/>
          <pc:sldMk cId="2264918878" sldId="853"/>
        </pc:sldMkLst>
      </pc:sldChg>
      <pc:sldChg chg="del">
        <pc:chgData name="ΠΑΝΑΓΙΩΤΗΣ ΤΣΑΠΑΡΑΣ" userId="14c29a0b-fba8-4de1-ba9f-ce710cf39d77" providerId="ADAL" clId="{2ACE937A-0DFA-4149-B398-0BB1989CCCC4}" dt="2021-12-22T19:50:30.891" v="8" actId="47"/>
        <pc:sldMkLst>
          <pc:docMk/>
          <pc:sldMk cId="2857126309" sldId="854"/>
        </pc:sldMkLst>
      </pc:sldChg>
      <pc:sldChg chg="del">
        <pc:chgData name="ΠΑΝΑΓΙΩΤΗΣ ΤΣΑΠΑΡΑΣ" userId="14c29a0b-fba8-4de1-ba9f-ce710cf39d77" providerId="ADAL" clId="{2ACE937A-0DFA-4149-B398-0BB1989CCCC4}" dt="2021-12-22T19:50:30.891" v="8" actId="47"/>
        <pc:sldMkLst>
          <pc:docMk/>
          <pc:sldMk cId="872149422" sldId="855"/>
        </pc:sldMkLst>
      </pc:sldChg>
      <pc:sldChg chg="del">
        <pc:chgData name="ΠΑΝΑΓΙΩΤΗΣ ΤΣΑΠΑΡΑΣ" userId="14c29a0b-fba8-4de1-ba9f-ce710cf39d77" providerId="ADAL" clId="{2ACE937A-0DFA-4149-B398-0BB1989CCCC4}" dt="2021-12-22T19:50:30.891" v="8" actId="47"/>
        <pc:sldMkLst>
          <pc:docMk/>
          <pc:sldMk cId="1572204967" sldId="856"/>
        </pc:sldMkLst>
      </pc:sldChg>
      <pc:sldChg chg="del">
        <pc:chgData name="ΠΑΝΑΓΙΩΤΗΣ ΤΣΑΠΑΡΑΣ" userId="14c29a0b-fba8-4de1-ba9f-ce710cf39d77" providerId="ADAL" clId="{2ACE937A-0DFA-4149-B398-0BB1989CCCC4}" dt="2021-12-22T19:50:30.891" v="8" actId="47"/>
        <pc:sldMkLst>
          <pc:docMk/>
          <pc:sldMk cId="3429753069" sldId="857"/>
        </pc:sldMkLst>
      </pc:sldChg>
      <pc:sldChg chg="del">
        <pc:chgData name="ΠΑΝΑΓΙΩΤΗΣ ΤΣΑΠΑΡΑΣ" userId="14c29a0b-fba8-4de1-ba9f-ce710cf39d77" providerId="ADAL" clId="{2ACE937A-0DFA-4149-B398-0BB1989CCCC4}" dt="2021-12-22T19:50:30.891" v="8" actId="47"/>
        <pc:sldMkLst>
          <pc:docMk/>
          <pc:sldMk cId="2297888340" sldId="858"/>
        </pc:sldMkLst>
      </pc:sldChg>
      <pc:sldChg chg="del">
        <pc:chgData name="ΠΑΝΑΓΙΩΤΗΣ ΤΣΑΠΑΡΑΣ" userId="14c29a0b-fba8-4de1-ba9f-ce710cf39d77" providerId="ADAL" clId="{2ACE937A-0DFA-4149-B398-0BB1989CCCC4}" dt="2021-12-22T19:50:30.891" v="8" actId="47"/>
        <pc:sldMkLst>
          <pc:docMk/>
          <pc:sldMk cId="1940371015" sldId="859"/>
        </pc:sldMkLst>
      </pc:sldChg>
      <pc:sldChg chg="del">
        <pc:chgData name="ΠΑΝΑΓΙΩΤΗΣ ΤΣΑΠΑΡΑΣ" userId="14c29a0b-fba8-4de1-ba9f-ce710cf39d77" providerId="ADAL" clId="{2ACE937A-0DFA-4149-B398-0BB1989CCCC4}" dt="2021-12-22T19:50:30.891" v="8" actId="47"/>
        <pc:sldMkLst>
          <pc:docMk/>
          <pc:sldMk cId="2097913446" sldId="860"/>
        </pc:sldMkLst>
      </pc:sldChg>
      <pc:sldChg chg="del">
        <pc:chgData name="ΠΑΝΑΓΙΩΤΗΣ ΤΣΑΠΑΡΑΣ" userId="14c29a0b-fba8-4de1-ba9f-ce710cf39d77" providerId="ADAL" clId="{2ACE937A-0DFA-4149-B398-0BB1989CCCC4}" dt="2021-12-22T19:50:30.891" v="8" actId="47"/>
        <pc:sldMkLst>
          <pc:docMk/>
          <pc:sldMk cId="1282007350" sldId="861"/>
        </pc:sldMkLst>
      </pc:sldChg>
      <pc:sldChg chg="del">
        <pc:chgData name="ΠΑΝΑΓΙΩΤΗΣ ΤΣΑΠΑΡΑΣ" userId="14c29a0b-fba8-4de1-ba9f-ce710cf39d77" providerId="ADAL" clId="{2ACE937A-0DFA-4149-B398-0BB1989CCCC4}" dt="2021-12-22T19:50:30.891" v="8" actId="47"/>
        <pc:sldMkLst>
          <pc:docMk/>
          <pc:sldMk cId="420129587" sldId="862"/>
        </pc:sldMkLst>
      </pc:sldChg>
      <pc:sldChg chg="del">
        <pc:chgData name="ΠΑΝΑΓΙΩΤΗΣ ΤΣΑΠΑΡΑΣ" userId="14c29a0b-fba8-4de1-ba9f-ce710cf39d77" providerId="ADAL" clId="{2ACE937A-0DFA-4149-B398-0BB1989CCCC4}" dt="2021-12-22T19:50:30.891" v="8" actId="47"/>
        <pc:sldMkLst>
          <pc:docMk/>
          <pc:sldMk cId="3416429808" sldId="865"/>
        </pc:sldMkLst>
      </pc:sldChg>
      <pc:sldChg chg="del">
        <pc:chgData name="ΠΑΝΑΓΙΩΤΗΣ ΤΣΑΠΑΡΑΣ" userId="14c29a0b-fba8-4de1-ba9f-ce710cf39d77" providerId="ADAL" clId="{2ACE937A-0DFA-4149-B398-0BB1989CCCC4}" dt="2021-12-22T19:50:30.891" v="8" actId="47"/>
        <pc:sldMkLst>
          <pc:docMk/>
          <pc:sldMk cId="798464609" sldId="866"/>
        </pc:sldMkLst>
      </pc:sldChg>
      <pc:sldChg chg="del">
        <pc:chgData name="ΠΑΝΑΓΙΩΤΗΣ ΤΣΑΠΑΡΑΣ" userId="14c29a0b-fba8-4de1-ba9f-ce710cf39d77" providerId="ADAL" clId="{2ACE937A-0DFA-4149-B398-0BB1989CCCC4}" dt="2021-12-22T19:50:30.891" v="8" actId="47"/>
        <pc:sldMkLst>
          <pc:docMk/>
          <pc:sldMk cId="2084869887" sldId="867"/>
        </pc:sldMkLst>
      </pc:sldChg>
      <pc:sldChg chg="del">
        <pc:chgData name="ΠΑΝΑΓΙΩΤΗΣ ΤΣΑΠΑΡΑΣ" userId="14c29a0b-fba8-4de1-ba9f-ce710cf39d77" providerId="ADAL" clId="{2ACE937A-0DFA-4149-B398-0BB1989CCCC4}" dt="2021-12-22T19:50:30.891" v="8" actId="47"/>
        <pc:sldMkLst>
          <pc:docMk/>
          <pc:sldMk cId="158215490" sldId="868"/>
        </pc:sldMkLst>
      </pc:sldChg>
      <pc:sldChg chg="del">
        <pc:chgData name="ΠΑΝΑΓΙΩΤΗΣ ΤΣΑΠΑΡΑΣ" userId="14c29a0b-fba8-4de1-ba9f-ce710cf39d77" providerId="ADAL" clId="{2ACE937A-0DFA-4149-B398-0BB1989CCCC4}" dt="2021-12-22T19:50:30.891" v="8" actId="47"/>
        <pc:sldMkLst>
          <pc:docMk/>
          <pc:sldMk cId="2782582530" sldId="869"/>
        </pc:sldMkLst>
      </pc:sldChg>
      <pc:sldChg chg="del">
        <pc:chgData name="ΠΑΝΑΓΙΩΤΗΣ ΤΣΑΠΑΡΑΣ" userId="14c29a0b-fba8-4de1-ba9f-ce710cf39d77" providerId="ADAL" clId="{2ACE937A-0DFA-4149-B398-0BB1989CCCC4}" dt="2021-12-22T19:50:30.891" v="8" actId="47"/>
        <pc:sldMkLst>
          <pc:docMk/>
          <pc:sldMk cId="1570004305" sldId="870"/>
        </pc:sldMkLst>
      </pc:sldChg>
      <pc:sldChg chg="del">
        <pc:chgData name="ΠΑΝΑΓΙΩΤΗΣ ΤΣΑΠΑΡΑΣ" userId="14c29a0b-fba8-4de1-ba9f-ce710cf39d77" providerId="ADAL" clId="{2ACE937A-0DFA-4149-B398-0BB1989CCCC4}" dt="2021-12-22T19:50:04.224" v="7" actId="47"/>
        <pc:sldMkLst>
          <pc:docMk/>
          <pc:sldMk cId="1553785082" sldId="871"/>
        </pc:sldMkLst>
      </pc:sldChg>
      <pc:sldChg chg="del">
        <pc:chgData name="ΠΑΝΑΓΙΩΤΗΣ ΤΣΑΠΑΡΑΣ" userId="14c29a0b-fba8-4de1-ba9f-ce710cf39d77" providerId="ADAL" clId="{2ACE937A-0DFA-4149-B398-0BB1989CCCC4}" dt="2021-12-22T19:50:04.224" v="7" actId="47"/>
        <pc:sldMkLst>
          <pc:docMk/>
          <pc:sldMk cId="2534776652" sldId="872"/>
        </pc:sldMkLst>
      </pc:sldChg>
      <pc:sldChg chg="del">
        <pc:chgData name="ΠΑΝΑΓΙΩΤΗΣ ΤΣΑΠΑΡΑΣ" userId="14c29a0b-fba8-4de1-ba9f-ce710cf39d77" providerId="ADAL" clId="{2ACE937A-0DFA-4149-B398-0BB1989CCCC4}" dt="2021-12-22T19:50:04.224" v="7" actId="47"/>
        <pc:sldMkLst>
          <pc:docMk/>
          <pc:sldMk cId="3105549297" sldId="873"/>
        </pc:sldMkLst>
      </pc:sldChg>
      <pc:sldChg chg="del">
        <pc:chgData name="ΠΑΝΑΓΙΩΤΗΣ ΤΣΑΠΑΡΑΣ" userId="14c29a0b-fba8-4de1-ba9f-ce710cf39d77" providerId="ADAL" clId="{2ACE937A-0DFA-4149-B398-0BB1989CCCC4}" dt="2021-12-22T19:50:04.224" v="7" actId="47"/>
        <pc:sldMkLst>
          <pc:docMk/>
          <pc:sldMk cId="710045045" sldId="874"/>
        </pc:sldMkLst>
      </pc:sldChg>
      <pc:sldChg chg="del">
        <pc:chgData name="ΠΑΝΑΓΙΩΤΗΣ ΤΣΑΠΑΡΑΣ" userId="14c29a0b-fba8-4de1-ba9f-ce710cf39d77" providerId="ADAL" clId="{2ACE937A-0DFA-4149-B398-0BB1989CCCC4}" dt="2021-12-22T19:50:04.224" v="7" actId="47"/>
        <pc:sldMkLst>
          <pc:docMk/>
          <pc:sldMk cId="3119450689" sldId="875"/>
        </pc:sldMkLst>
      </pc:sldChg>
      <pc:sldChg chg="del">
        <pc:chgData name="ΠΑΝΑΓΙΩΤΗΣ ΤΣΑΠΑΡΑΣ" userId="14c29a0b-fba8-4de1-ba9f-ce710cf39d77" providerId="ADAL" clId="{2ACE937A-0DFA-4149-B398-0BB1989CCCC4}" dt="2021-12-22T19:50:04.224" v="7" actId="47"/>
        <pc:sldMkLst>
          <pc:docMk/>
          <pc:sldMk cId="1991654312" sldId="876"/>
        </pc:sldMkLst>
      </pc:sldChg>
      <pc:sldChg chg="del">
        <pc:chgData name="ΠΑΝΑΓΙΩΤΗΣ ΤΣΑΠΑΡΑΣ" userId="14c29a0b-fba8-4de1-ba9f-ce710cf39d77" providerId="ADAL" clId="{2ACE937A-0DFA-4149-B398-0BB1989CCCC4}" dt="2021-12-22T19:50:04.224" v="7" actId="47"/>
        <pc:sldMkLst>
          <pc:docMk/>
          <pc:sldMk cId="3275056933" sldId="877"/>
        </pc:sldMkLst>
      </pc:sldChg>
      <pc:sldChg chg="del">
        <pc:chgData name="ΠΑΝΑΓΙΩΤΗΣ ΤΣΑΠΑΡΑΣ" userId="14c29a0b-fba8-4de1-ba9f-ce710cf39d77" providerId="ADAL" clId="{2ACE937A-0DFA-4149-B398-0BB1989CCCC4}" dt="2021-12-22T19:50:04.224" v="7" actId="47"/>
        <pc:sldMkLst>
          <pc:docMk/>
          <pc:sldMk cId="1590667170" sldId="878"/>
        </pc:sldMkLst>
      </pc:sldChg>
      <pc:sldChg chg="del">
        <pc:chgData name="ΠΑΝΑΓΙΩΤΗΣ ΤΣΑΠΑΡΑΣ" userId="14c29a0b-fba8-4de1-ba9f-ce710cf39d77" providerId="ADAL" clId="{2ACE937A-0DFA-4149-B398-0BB1989CCCC4}" dt="2021-12-22T19:50:04.224" v="7" actId="47"/>
        <pc:sldMkLst>
          <pc:docMk/>
          <pc:sldMk cId="1444426788" sldId="879"/>
        </pc:sldMkLst>
      </pc:sldChg>
      <pc:sldChg chg="del">
        <pc:chgData name="ΠΑΝΑΓΙΩΤΗΣ ΤΣΑΠΑΡΑΣ" userId="14c29a0b-fba8-4de1-ba9f-ce710cf39d77" providerId="ADAL" clId="{2ACE937A-0DFA-4149-B398-0BB1989CCCC4}" dt="2021-12-22T19:50:04.224" v="7" actId="47"/>
        <pc:sldMkLst>
          <pc:docMk/>
          <pc:sldMk cId="3563398734" sldId="880"/>
        </pc:sldMkLst>
      </pc:sldChg>
      <pc:sldChg chg="del">
        <pc:chgData name="ΠΑΝΑΓΙΩΤΗΣ ΤΣΑΠΑΡΑΣ" userId="14c29a0b-fba8-4de1-ba9f-ce710cf39d77" providerId="ADAL" clId="{2ACE937A-0DFA-4149-B398-0BB1989CCCC4}" dt="2021-12-22T19:50:04.224" v="7" actId="47"/>
        <pc:sldMkLst>
          <pc:docMk/>
          <pc:sldMk cId="3012441443" sldId="881"/>
        </pc:sldMkLst>
      </pc:sldChg>
      <pc:sldChg chg="del">
        <pc:chgData name="ΠΑΝΑΓΙΩΤΗΣ ΤΣΑΠΑΡΑΣ" userId="14c29a0b-fba8-4de1-ba9f-ce710cf39d77" providerId="ADAL" clId="{2ACE937A-0DFA-4149-B398-0BB1989CCCC4}" dt="2021-12-22T19:50:04.224" v="7" actId="47"/>
        <pc:sldMkLst>
          <pc:docMk/>
          <pc:sldMk cId="1615400463" sldId="882"/>
        </pc:sldMkLst>
      </pc:sldChg>
      <pc:sldChg chg="del">
        <pc:chgData name="ΠΑΝΑΓΙΩΤΗΣ ΤΣΑΠΑΡΑΣ" userId="14c29a0b-fba8-4de1-ba9f-ce710cf39d77" providerId="ADAL" clId="{2ACE937A-0DFA-4149-B398-0BB1989CCCC4}" dt="2021-12-22T19:50:04.224" v="7" actId="47"/>
        <pc:sldMkLst>
          <pc:docMk/>
          <pc:sldMk cId="3453147544" sldId="883"/>
        </pc:sldMkLst>
      </pc:sldChg>
      <pc:sldChg chg="del">
        <pc:chgData name="ΠΑΝΑΓΙΩΤΗΣ ΤΣΑΠΑΡΑΣ" userId="14c29a0b-fba8-4de1-ba9f-ce710cf39d77" providerId="ADAL" clId="{2ACE937A-0DFA-4149-B398-0BB1989CCCC4}" dt="2021-12-22T19:50:04.224" v="7" actId="47"/>
        <pc:sldMkLst>
          <pc:docMk/>
          <pc:sldMk cId="1223384617" sldId="884"/>
        </pc:sldMkLst>
      </pc:sldChg>
      <pc:sldChg chg="del">
        <pc:chgData name="ΠΑΝΑΓΙΩΤΗΣ ΤΣΑΠΑΡΑΣ" userId="14c29a0b-fba8-4de1-ba9f-ce710cf39d77" providerId="ADAL" clId="{2ACE937A-0DFA-4149-B398-0BB1989CCCC4}" dt="2021-12-22T19:50:04.224" v="7" actId="47"/>
        <pc:sldMkLst>
          <pc:docMk/>
          <pc:sldMk cId="1907545387" sldId="885"/>
        </pc:sldMkLst>
      </pc:sldChg>
      <pc:sldChg chg="del">
        <pc:chgData name="ΠΑΝΑΓΙΩΤΗΣ ΤΣΑΠΑΡΑΣ" userId="14c29a0b-fba8-4de1-ba9f-ce710cf39d77" providerId="ADAL" clId="{2ACE937A-0DFA-4149-B398-0BB1989CCCC4}" dt="2021-12-22T19:50:04.224" v="7" actId="47"/>
        <pc:sldMkLst>
          <pc:docMk/>
          <pc:sldMk cId="4183825467" sldId="886"/>
        </pc:sldMkLst>
      </pc:sldChg>
      <pc:sldChg chg="del">
        <pc:chgData name="ΠΑΝΑΓΙΩΤΗΣ ΤΣΑΠΑΡΑΣ" userId="14c29a0b-fba8-4de1-ba9f-ce710cf39d77" providerId="ADAL" clId="{2ACE937A-0DFA-4149-B398-0BB1989CCCC4}" dt="2021-12-22T19:50:04.224" v="7" actId="47"/>
        <pc:sldMkLst>
          <pc:docMk/>
          <pc:sldMk cId="2757216855" sldId="887"/>
        </pc:sldMkLst>
      </pc:sldChg>
      <pc:sldChg chg="del">
        <pc:chgData name="ΠΑΝΑΓΙΩΤΗΣ ΤΣΑΠΑΡΑΣ" userId="14c29a0b-fba8-4de1-ba9f-ce710cf39d77" providerId="ADAL" clId="{2ACE937A-0DFA-4149-B398-0BB1989CCCC4}" dt="2021-12-22T19:50:04.224" v="7" actId="47"/>
        <pc:sldMkLst>
          <pc:docMk/>
          <pc:sldMk cId="14911068" sldId="888"/>
        </pc:sldMkLst>
      </pc:sldChg>
      <pc:sldChg chg="del">
        <pc:chgData name="ΠΑΝΑΓΙΩΤΗΣ ΤΣΑΠΑΡΑΣ" userId="14c29a0b-fba8-4de1-ba9f-ce710cf39d77" providerId="ADAL" clId="{2ACE937A-0DFA-4149-B398-0BB1989CCCC4}" dt="2021-12-22T19:50:04.224" v="7" actId="47"/>
        <pc:sldMkLst>
          <pc:docMk/>
          <pc:sldMk cId="3403065744" sldId="889"/>
        </pc:sldMkLst>
      </pc:sldChg>
      <pc:sldChg chg="del">
        <pc:chgData name="ΠΑΝΑΓΙΩΤΗΣ ΤΣΑΠΑΡΑΣ" userId="14c29a0b-fba8-4de1-ba9f-ce710cf39d77" providerId="ADAL" clId="{2ACE937A-0DFA-4149-B398-0BB1989CCCC4}" dt="2021-12-22T19:50:04.224" v="7" actId="47"/>
        <pc:sldMkLst>
          <pc:docMk/>
          <pc:sldMk cId="2676155662" sldId="890"/>
        </pc:sldMkLst>
      </pc:sldChg>
      <pc:sldChg chg="del">
        <pc:chgData name="ΠΑΝΑΓΙΩΤΗΣ ΤΣΑΠΑΡΑΣ" userId="14c29a0b-fba8-4de1-ba9f-ce710cf39d77" providerId="ADAL" clId="{2ACE937A-0DFA-4149-B398-0BB1989CCCC4}" dt="2021-12-22T19:50:04.224" v="7" actId="47"/>
        <pc:sldMkLst>
          <pc:docMk/>
          <pc:sldMk cId="3553721375" sldId="891"/>
        </pc:sldMkLst>
      </pc:sldChg>
      <pc:sldChg chg="del">
        <pc:chgData name="ΠΑΝΑΓΙΩΤΗΣ ΤΣΑΠΑΡΑΣ" userId="14c29a0b-fba8-4de1-ba9f-ce710cf39d77" providerId="ADAL" clId="{2ACE937A-0DFA-4149-B398-0BB1989CCCC4}" dt="2021-12-22T19:50:04.224" v="7" actId="47"/>
        <pc:sldMkLst>
          <pc:docMk/>
          <pc:sldMk cId="3331169593" sldId="892"/>
        </pc:sldMkLst>
      </pc:sldChg>
      <pc:sldChg chg="del">
        <pc:chgData name="ΠΑΝΑΓΙΩΤΗΣ ΤΣΑΠΑΡΑΣ" userId="14c29a0b-fba8-4de1-ba9f-ce710cf39d77" providerId="ADAL" clId="{2ACE937A-0DFA-4149-B398-0BB1989CCCC4}" dt="2021-12-22T19:50:04.224" v="7" actId="47"/>
        <pc:sldMkLst>
          <pc:docMk/>
          <pc:sldMk cId="1068763020" sldId="893"/>
        </pc:sldMkLst>
      </pc:sldChg>
      <pc:sldChg chg="del">
        <pc:chgData name="ΠΑΝΑΓΙΩΤΗΣ ΤΣΑΠΑΡΑΣ" userId="14c29a0b-fba8-4de1-ba9f-ce710cf39d77" providerId="ADAL" clId="{2ACE937A-0DFA-4149-B398-0BB1989CCCC4}" dt="2021-12-22T19:50:04.224" v="7" actId="47"/>
        <pc:sldMkLst>
          <pc:docMk/>
          <pc:sldMk cId="165856832" sldId="894"/>
        </pc:sldMkLst>
      </pc:sldChg>
      <pc:sldChg chg="del">
        <pc:chgData name="ΠΑΝΑΓΙΩΤΗΣ ΤΣΑΠΑΡΑΣ" userId="14c29a0b-fba8-4de1-ba9f-ce710cf39d77" providerId="ADAL" clId="{2ACE937A-0DFA-4149-B398-0BB1989CCCC4}" dt="2021-12-22T19:50:04.224" v="7" actId="47"/>
        <pc:sldMkLst>
          <pc:docMk/>
          <pc:sldMk cId="3919480078" sldId="895"/>
        </pc:sldMkLst>
      </pc:sldChg>
      <pc:sldChg chg="del">
        <pc:chgData name="ΠΑΝΑΓΙΩΤΗΣ ΤΣΑΠΑΡΑΣ" userId="14c29a0b-fba8-4de1-ba9f-ce710cf39d77" providerId="ADAL" clId="{2ACE937A-0DFA-4149-B398-0BB1989CCCC4}" dt="2021-12-22T19:50:04.224" v="7" actId="47"/>
        <pc:sldMkLst>
          <pc:docMk/>
          <pc:sldMk cId="3965739190" sldId="896"/>
        </pc:sldMkLst>
      </pc:sldChg>
      <pc:sldChg chg="modSp mod">
        <pc:chgData name="ΠΑΝΑΓΙΩΤΗΣ ΤΣΑΠΑΡΑΣ" userId="14c29a0b-fba8-4de1-ba9f-ce710cf39d77" providerId="ADAL" clId="{2ACE937A-0DFA-4149-B398-0BB1989CCCC4}" dt="2021-12-23T09:53:38.004" v="1427" actId="20577"/>
        <pc:sldMkLst>
          <pc:docMk/>
          <pc:sldMk cId="3515552293" sldId="899"/>
        </pc:sldMkLst>
        <pc:spChg chg="mod">
          <ac:chgData name="ΠΑΝΑΓΙΩΤΗΣ ΤΣΑΠΑΡΑΣ" userId="14c29a0b-fba8-4de1-ba9f-ce710cf39d77" providerId="ADAL" clId="{2ACE937A-0DFA-4149-B398-0BB1989CCCC4}" dt="2021-12-23T09:53:38.004" v="1427" actId="20577"/>
          <ac:spMkLst>
            <pc:docMk/>
            <pc:sldMk cId="3515552293" sldId="899"/>
            <ac:spMk id="3" creationId="{00000000-0000-0000-0000-000000000000}"/>
          </ac:spMkLst>
        </pc:spChg>
      </pc:sldChg>
      <pc:sldChg chg="modSp mod">
        <pc:chgData name="ΠΑΝΑΓΙΩΤΗΣ ΤΣΑΠΑΡΑΣ" userId="14c29a0b-fba8-4de1-ba9f-ce710cf39d77" providerId="ADAL" clId="{2ACE937A-0DFA-4149-B398-0BB1989CCCC4}" dt="2021-12-23T10:02:32.611" v="1512" actId="20577"/>
        <pc:sldMkLst>
          <pc:docMk/>
          <pc:sldMk cId="1690415825" sldId="902"/>
        </pc:sldMkLst>
        <pc:spChg chg="mod">
          <ac:chgData name="ΠΑΝΑΓΙΩΤΗΣ ΤΣΑΠΑΡΑΣ" userId="14c29a0b-fba8-4de1-ba9f-ce710cf39d77" providerId="ADAL" clId="{2ACE937A-0DFA-4149-B398-0BB1989CCCC4}" dt="2021-12-23T10:02:32.611" v="1512" actId="20577"/>
          <ac:spMkLst>
            <pc:docMk/>
            <pc:sldMk cId="1690415825" sldId="902"/>
            <ac:spMk id="3" creationId="{00000000-0000-0000-0000-000000000000}"/>
          </ac:spMkLst>
        </pc:spChg>
      </pc:sldChg>
      <pc:sldChg chg="modSp">
        <pc:chgData name="ΠΑΝΑΓΙΩΤΗΣ ΤΣΑΠΑΡΑΣ" userId="14c29a0b-fba8-4de1-ba9f-ce710cf39d77" providerId="ADAL" clId="{2ACE937A-0DFA-4149-B398-0BB1989CCCC4}" dt="2021-12-22T18:52:42.813" v="5" actId="207"/>
        <pc:sldMkLst>
          <pc:docMk/>
          <pc:sldMk cId="4171443864" sldId="931"/>
        </pc:sldMkLst>
        <pc:spChg chg="mod">
          <ac:chgData name="ΠΑΝΑΓΙΩΤΗΣ ΤΣΑΠΑΡΑΣ" userId="14c29a0b-fba8-4de1-ba9f-ce710cf39d77" providerId="ADAL" clId="{2ACE937A-0DFA-4149-B398-0BB1989CCCC4}" dt="2021-12-22T18:52:42.813" v="5" actId="207"/>
          <ac:spMkLst>
            <pc:docMk/>
            <pc:sldMk cId="4171443864" sldId="931"/>
            <ac:spMk id="4" creationId="{00000000-0000-0000-0000-000000000000}"/>
          </ac:spMkLst>
        </pc:spChg>
      </pc:sldChg>
      <pc:sldChg chg="del">
        <pc:chgData name="ΠΑΝΑΓΙΩΤΗΣ ΤΣΑΠΑΡΑΣ" userId="14c29a0b-fba8-4de1-ba9f-ce710cf39d77" providerId="ADAL" clId="{2ACE937A-0DFA-4149-B398-0BB1989CCCC4}" dt="2021-12-22T19:50:04.224" v="7" actId="47"/>
        <pc:sldMkLst>
          <pc:docMk/>
          <pc:sldMk cId="545987099" sldId="933"/>
        </pc:sldMkLst>
      </pc:sldChg>
      <pc:sldChg chg="del">
        <pc:chgData name="ΠΑΝΑΓΙΩΤΗΣ ΤΣΑΠΑΡΑΣ" userId="14c29a0b-fba8-4de1-ba9f-ce710cf39d77" providerId="ADAL" clId="{2ACE937A-0DFA-4149-B398-0BB1989CCCC4}" dt="2021-12-22T19:50:04.224" v="7" actId="47"/>
        <pc:sldMkLst>
          <pc:docMk/>
          <pc:sldMk cId="3447308854" sldId="934"/>
        </pc:sldMkLst>
      </pc:sldChg>
      <pc:sldChg chg="del">
        <pc:chgData name="ΠΑΝΑΓΙΩΤΗΣ ΤΣΑΠΑΡΑΣ" userId="14c29a0b-fba8-4de1-ba9f-ce710cf39d77" providerId="ADAL" clId="{2ACE937A-0DFA-4149-B398-0BB1989CCCC4}" dt="2021-12-22T19:50:30.891" v="8" actId="47"/>
        <pc:sldMkLst>
          <pc:docMk/>
          <pc:sldMk cId="1096904858" sldId="935"/>
        </pc:sldMkLst>
      </pc:sldChg>
      <pc:sldChg chg="del">
        <pc:chgData name="ΠΑΝΑΓΙΩΤΗΣ ΤΣΑΠΑΡΑΣ" userId="14c29a0b-fba8-4de1-ba9f-ce710cf39d77" providerId="ADAL" clId="{2ACE937A-0DFA-4149-B398-0BB1989CCCC4}" dt="2021-12-22T19:50:30.891" v="8" actId="47"/>
        <pc:sldMkLst>
          <pc:docMk/>
          <pc:sldMk cId="1254769469" sldId="937"/>
        </pc:sldMkLst>
      </pc:sldChg>
      <pc:sldChg chg="del">
        <pc:chgData name="ΠΑΝΑΓΙΩΤΗΣ ΤΣΑΠΑΡΑΣ" userId="14c29a0b-fba8-4de1-ba9f-ce710cf39d77" providerId="ADAL" clId="{2ACE937A-0DFA-4149-B398-0BB1989CCCC4}" dt="2021-12-22T19:50:30.891" v="8" actId="47"/>
        <pc:sldMkLst>
          <pc:docMk/>
          <pc:sldMk cId="2114420860" sldId="938"/>
        </pc:sldMkLst>
      </pc:sldChg>
      <pc:sldChg chg="del">
        <pc:chgData name="ΠΑΝΑΓΙΩΤΗΣ ΤΣΑΠΑΡΑΣ" userId="14c29a0b-fba8-4de1-ba9f-ce710cf39d77" providerId="ADAL" clId="{2ACE937A-0DFA-4149-B398-0BB1989CCCC4}" dt="2021-12-22T19:50:30.891" v="8" actId="47"/>
        <pc:sldMkLst>
          <pc:docMk/>
          <pc:sldMk cId="875650316" sldId="939"/>
        </pc:sldMkLst>
      </pc:sldChg>
      <pc:sldChg chg="del">
        <pc:chgData name="ΠΑΝΑΓΙΩΤΗΣ ΤΣΑΠΑΡΑΣ" userId="14c29a0b-fba8-4de1-ba9f-ce710cf39d77" providerId="ADAL" clId="{2ACE937A-0DFA-4149-B398-0BB1989CCCC4}" dt="2021-12-22T19:50:30.891" v="8" actId="47"/>
        <pc:sldMkLst>
          <pc:docMk/>
          <pc:sldMk cId="3268162614" sldId="940"/>
        </pc:sldMkLst>
      </pc:sldChg>
      <pc:sldChg chg="del">
        <pc:chgData name="ΠΑΝΑΓΙΩΤΗΣ ΤΣΑΠΑΡΑΣ" userId="14c29a0b-fba8-4de1-ba9f-ce710cf39d77" providerId="ADAL" clId="{2ACE937A-0DFA-4149-B398-0BB1989CCCC4}" dt="2021-12-22T19:50:30.891" v="8" actId="47"/>
        <pc:sldMkLst>
          <pc:docMk/>
          <pc:sldMk cId="3919159239" sldId="941"/>
        </pc:sldMkLst>
      </pc:sldChg>
      <pc:sldChg chg="del">
        <pc:chgData name="ΠΑΝΑΓΙΩΤΗΣ ΤΣΑΠΑΡΑΣ" userId="14c29a0b-fba8-4de1-ba9f-ce710cf39d77" providerId="ADAL" clId="{2ACE937A-0DFA-4149-B398-0BB1989CCCC4}" dt="2021-12-22T19:50:30.891" v="8" actId="47"/>
        <pc:sldMkLst>
          <pc:docMk/>
          <pc:sldMk cId="3815657757" sldId="942"/>
        </pc:sldMkLst>
      </pc:sldChg>
      <pc:sldChg chg="del">
        <pc:chgData name="ΠΑΝΑΓΙΩΤΗΣ ΤΣΑΠΑΡΑΣ" userId="14c29a0b-fba8-4de1-ba9f-ce710cf39d77" providerId="ADAL" clId="{2ACE937A-0DFA-4149-B398-0BB1989CCCC4}" dt="2021-12-22T19:50:30.891" v="8" actId="47"/>
        <pc:sldMkLst>
          <pc:docMk/>
          <pc:sldMk cId="1901820737" sldId="943"/>
        </pc:sldMkLst>
      </pc:sldChg>
      <pc:sldChg chg="del">
        <pc:chgData name="ΠΑΝΑΓΙΩΤΗΣ ΤΣΑΠΑΡΑΣ" userId="14c29a0b-fba8-4de1-ba9f-ce710cf39d77" providerId="ADAL" clId="{2ACE937A-0DFA-4149-B398-0BB1989CCCC4}" dt="2021-12-22T19:50:30.891" v="8" actId="47"/>
        <pc:sldMkLst>
          <pc:docMk/>
          <pc:sldMk cId="3266214424" sldId="944"/>
        </pc:sldMkLst>
      </pc:sldChg>
      <pc:sldChg chg="del">
        <pc:chgData name="ΠΑΝΑΓΙΩΤΗΣ ΤΣΑΠΑΡΑΣ" userId="14c29a0b-fba8-4de1-ba9f-ce710cf39d77" providerId="ADAL" clId="{2ACE937A-0DFA-4149-B398-0BB1989CCCC4}" dt="2021-12-22T19:50:30.891" v="8" actId="47"/>
        <pc:sldMkLst>
          <pc:docMk/>
          <pc:sldMk cId="3960519692" sldId="945"/>
        </pc:sldMkLst>
      </pc:sldChg>
      <pc:sldChg chg="del">
        <pc:chgData name="ΠΑΝΑΓΙΩΤΗΣ ΤΣΑΠΑΡΑΣ" userId="14c29a0b-fba8-4de1-ba9f-ce710cf39d77" providerId="ADAL" clId="{2ACE937A-0DFA-4149-B398-0BB1989CCCC4}" dt="2021-12-22T19:50:30.891" v="8" actId="47"/>
        <pc:sldMkLst>
          <pc:docMk/>
          <pc:sldMk cId="1166004826" sldId="946"/>
        </pc:sldMkLst>
      </pc:sldChg>
      <pc:sldChg chg="del">
        <pc:chgData name="ΠΑΝΑΓΙΩΤΗΣ ΤΣΑΠΑΡΑΣ" userId="14c29a0b-fba8-4de1-ba9f-ce710cf39d77" providerId="ADAL" clId="{2ACE937A-0DFA-4149-B398-0BB1989CCCC4}" dt="2021-12-22T19:50:30.891" v="8" actId="47"/>
        <pc:sldMkLst>
          <pc:docMk/>
          <pc:sldMk cId="56042669" sldId="947"/>
        </pc:sldMkLst>
      </pc:sldChg>
      <pc:sldChg chg="del">
        <pc:chgData name="ΠΑΝΑΓΙΩΤΗΣ ΤΣΑΠΑΡΑΣ" userId="14c29a0b-fba8-4de1-ba9f-ce710cf39d77" providerId="ADAL" clId="{2ACE937A-0DFA-4149-B398-0BB1989CCCC4}" dt="2021-12-22T19:50:30.891" v="8" actId="47"/>
        <pc:sldMkLst>
          <pc:docMk/>
          <pc:sldMk cId="1671654476" sldId="948"/>
        </pc:sldMkLst>
      </pc:sldChg>
      <pc:sldChg chg="del">
        <pc:chgData name="ΠΑΝΑΓΙΩΤΗΣ ΤΣΑΠΑΡΑΣ" userId="14c29a0b-fba8-4de1-ba9f-ce710cf39d77" providerId="ADAL" clId="{2ACE937A-0DFA-4149-B398-0BB1989CCCC4}" dt="2021-12-22T19:50:30.891" v="8" actId="47"/>
        <pc:sldMkLst>
          <pc:docMk/>
          <pc:sldMk cId="1408934503" sldId="949"/>
        </pc:sldMkLst>
      </pc:sldChg>
      <pc:sldChg chg="del">
        <pc:chgData name="ΠΑΝΑΓΙΩΤΗΣ ΤΣΑΠΑΡΑΣ" userId="14c29a0b-fba8-4de1-ba9f-ce710cf39d77" providerId="ADAL" clId="{2ACE937A-0DFA-4149-B398-0BB1989CCCC4}" dt="2021-12-22T19:50:04.224" v="7" actId="47"/>
        <pc:sldMkLst>
          <pc:docMk/>
          <pc:sldMk cId="491189337" sldId="950"/>
        </pc:sldMkLst>
      </pc:sldChg>
      <pc:sldChg chg="del">
        <pc:chgData name="ΠΑΝΑΓΙΩΤΗΣ ΤΣΑΠΑΡΑΣ" userId="14c29a0b-fba8-4de1-ba9f-ce710cf39d77" providerId="ADAL" clId="{2ACE937A-0DFA-4149-B398-0BB1989CCCC4}" dt="2021-12-22T19:50:30.891" v="8" actId="47"/>
        <pc:sldMkLst>
          <pc:docMk/>
          <pc:sldMk cId="791666908" sldId="951"/>
        </pc:sldMkLst>
      </pc:sldChg>
      <pc:sldChg chg="del">
        <pc:chgData name="ΠΑΝΑΓΙΩΤΗΣ ΤΣΑΠΑΡΑΣ" userId="14c29a0b-fba8-4de1-ba9f-ce710cf39d77" providerId="ADAL" clId="{2ACE937A-0DFA-4149-B398-0BB1989CCCC4}" dt="2021-12-22T19:50:30.891" v="8" actId="47"/>
        <pc:sldMkLst>
          <pc:docMk/>
          <pc:sldMk cId="3912023013" sldId="952"/>
        </pc:sldMkLst>
      </pc:sldChg>
      <pc:sldChg chg="del">
        <pc:chgData name="ΠΑΝΑΓΙΩΤΗΣ ΤΣΑΠΑΡΑΣ" userId="14c29a0b-fba8-4de1-ba9f-ce710cf39d77" providerId="ADAL" clId="{2ACE937A-0DFA-4149-B398-0BB1989CCCC4}" dt="2021-12-22T19:50:30.891" v="8" actId="47"/>
        <pc:sldMkLst>
          <pc:docMk/>
          <pc:sldMk cId="2282665896" sldId="953"/>
        </pc:sldMkLst>
      </pc:sldChg>
      <pc:sldChg chg="del">
        <pc:chgData name="ΠΑΝΑΓΙΩΤΗΣ ΤΣΑΠΑΡΑΣ" userId="14c29a0b-fba8-4de1-ba9f-ce710cf39d77" providerId="ADAL" clId="{2ACE937A-0DFA-4149-B398-0BB1989CCCC4}" dt="2021-12-22T19:50:30.891" v="8" actId="47"/>
        <pc:sldMkLst>
          <pc:docMk/>
          <pc:sldMk cId="218124972" sldId="954"/>
        </pc:sldMkLst>
      </pc:sldChg>
      <pc:sldChg chg="del">
        <pc:chgData name="ΠΑΝΑΓΙΩΤΗΣ ΤΣΑΠΑΡΑΣ" userId="14c29a0b-fba8-4de1-ba9f-ce710cf39d77" providerId="ADAL" clId="{2ACE937A-0DFA-4149-B398-0BB1989CCCC4}" dt="2021-12-22T19:50:30.891" v="8" actId="47"/>
        <pc:sldMkLst>
          <pc:docMk/>
          <pc:sldMk cId="292462363" sldId="955"/>
        </pc:sldMkLst>
      </pc:sldChg>
      <pc:sldChg chg="del">
        <pc:chgData name="ΠΑΝΑΓΙΩΤΗΣ ΤΣΑΠΑΡΑΣ" userId="14c29a0b-fba8-4de1-ba9f-ce710cf39d77" providerId="ADAL" clId="{2ACE937A-0DFA-4149-B398-0BB1989CCCC4}" dt="2021-12-22T19:50:30.891" v="8" actId="47"/>
        <pc:sldMkLst>
          <pc:docMk/>
          <pc:sldMk cId="1742675204" sldId="956"/>
        </pc:sldMkLst>
      </pc:sldChg>
      <pc:sldChg chg="add">
        <pc:chgData name="ΠΑΝΑΓΙΩΤΗΣ ΤΣΑΠΑΡΑΣ" userId="14c29a0b-fba8-4de1-ba9f-ce710cf39d77" providerId="ADAL" clId="{2ACE937A-0DFA-4149-B398-0BB1989CCCC4}" dt="2021-12-22T19:49:44.869" v="6"/>
        <pc:sldMkLst>
          <pc:docMk/>
          <pc:sldMk cId="804112949" sldId="969"/>
        </pc:sldMkLst>
      </pc:sldChg>
      <pc:sldChg chg="add del">
        <pc:chgData name="ΠΑΝΑΓΙΩΤΗΣ ΤΣΑΠΑΡΑΣ" userId="14c29a0b-fba8-4de1-ba9f-ce710cf39d77" providerId="ADAL" clId="{2ACE937A-0DFA-4149-B398-0BB1989CCCC4}" dt="2021-12-22T19:50:45.507" v="9" actId="47"/>
        <pc:sldMkLst>
          <pc:docMk/>
          <pc:sldMk cId="474134572" sldId="970"/>
        </pc:sldMkLst>
      </pc:sldChg>
      <pc:sldChg chg="modSp add mod">
        <pc:chgData name="ΠΑΝΑΓΙΩΤΗΣ ΤΣΑΠΑΡΑΣ" userId="14c29a0b-fba8-4de1-ba9f-ce710cf39d77" providerId="ADAL" clId="{2ACE937A-0DFA-4149-B398-0BB1989CCCC4}" dt="2021-12-23T08:44:23.210" v="26" actId="20577"/>
        <pc:sldMkLst>
          <pc:docMk/>
          <pc:sldMk cId="310793245" sldId="971"/>
        </pc:sldMkLst>
        <pc:spChg chg="mod">
          <ac:chgData name="ΠΑΝΑΓΙΩΤΗΣ ΤΣΑΠΑΡΑΣ" userId="14c29a0b-fba8-4de1-ba9f-ce710cf39d77" providerId="ADAL" clId="{2ACE937A-0DFA-4149-B398-0BB1989CCCC4}" dt="2021-12-23T08:44:23.210" v="26" actId="20577"/>
          <ac:spMkLst>
            <pc:docMk/>
            <pc:sldMk cId="310793245" sldId="971"/>
            <ac:spMk id="10" creationId="{83A2CE87-AE35-4A9E-9D4F-4124D725DF71}"/>
          </ac:spMkLst>
        </pc:spChg>
      </pc:sldChg>
      <pc:sldChg chg="add">
        <pc:chgData name="ΠΑΝΑΓΙΩΤΗΣ ΤΣΑΠΑΡΑΣ" userId="14c29a0b-fba8-4de1-ba9f-ce710cf39d77" providerId="ADAL" clId="{2ACE937A-0DFA-4149-B398-0BB1989CCCC4}" dt="2021-12-22T19:49:44.869" v="6"/>
        <pc:sldMkLst>
          <pc:docMk/>
          <pc:sldMk cId="0" sldId="972"/>
        </pc:sldMkLst>
      </pc:sldChg>
      <pc:sldChg chg="add">
        <pc:chgData name="ΠΑΝΑΓΙΩΤΗΣ ΤΣΑΠΑΡΑΣ" userId="14c29a0b-fba8-4de1-ba9f-ce710cf39d77" providerId="ADAL" clId="{2ACE937A-0DFA-4149-B398-0BB1989CCCC4}" dt="2021-12-22T19:49:44.869" v="6"/>
        <pc:sldMkLst>
          <pc:docMk/>
          <pc:sldMk cId="0" sldId="973"/>
        </pc:sldMkLst>
      </pc:sldChg>
      <pc:sldChg chg="add">
        <pc:chgData name="ΠΑΝΑΓΙΩΤΗΣ ΤΣΑΠΑΡΑΣ" userId="14c29a0b-fba8-4de1-ba9f-ce710cf39d77" providerId="ADAL" clId="{2ACE937A-0DFA-4149-B398-0BB1989CCCC4}" dt="2021-12-22T19:49:44.869" v="6"/>
        <pc:sldMkLst>
          <pc:docMk/>
          <pc:sldMk cId="0" sldId="974"/>
        </pc:sldMkLst>
      </pc:sldChg>
      <pc:sldChg chg="add">
        <pc:chgData name="ΠΑΝΑΓΙΩΤΗΣ ΤΣΑΠΑΡΑΣ" userId="14c29a0b-fba8-4de1-ba9f-ce710cf39d77" providerId="ADAL" clId="{2ACE937A-0DFA-4149-B398-0BB1989CCCC4}" dt="2021-12-22T19:49:44.869" v="6"/>
        <pc:sldMkLst>
          <pc:docMk/>
          <pc:sldMk cId="0" sldId="975"/>
        </pc:sldMkLst>
      </pc:sldChg>
      <pc:sldChg chg="add">
        <pc:chgData name="ΠΑΝΑΓΙΩΤΗΣ ΤΣΑΠΑΡΑΣ" userId="14c29a0b-fba8-4de1-ba9f-ce710cf39d77" providerId="ADAL" clId="{2ACE937A-0DFA-4149-B398-0BB1989CCCC4}" dt="2021-12-22T19:49:44.869" v="6"/>
        <pc:sldMkLst>
          <pc:docMk/>
          <pc:sldMk cId="0" sldId="976"/>
        </pc:sldMkLst>
      </pc:sldChg>
      <pc:sldChg chg="delSp modSp add mod">
        <pc:chgData name="ΠΑΝΑΓΙΩΤΗΣ ΤΣΑΠΑΡΑΣ" userId="14c29a0b-fba8-4de1-ba9f-ce710cf39d77" providerId="ADAL" clId="{2ACE937A-0DFA-4149-B398-0BB1989CCCC4}" dt="2021-12-23T09:21:38.026" v="961" actId="20577"/>
        <pc:sldMkLst>
          <pc:docMk/>
          <pc:sldMk cId="0" sldId="977"/>
        </pc:sldMkLst>
        <pc:spChg chg="del mod">
          <ac:chgData name="ΠΑΝΑΓΙΩΤΗΣ ΤΣΑΠΑΡΑΣ" userId="14c29a0b-fba8-4de1-ba9f-ce710cf39d77" providerId="ADAL" clId="{2ACE937A-0DFA-4149-B398-0BB1989CCCC4}" dt="2021-12-23T09:21:00.949" v="944" actId="478"/>
          <ac:spMkLst>
            <pc:docMk/>
            <pc:sldMk cId="0" sldId="977"/>
            <ac:spMk id="2" creationId="{00000000-0000-0000-0000-000000000000}"/>
          </ac:spMkLst>
        </pc:spChg>
        <pc:spChg chg="mod">
          <ac:chgData name="ΠΑΝΑΓΙΩΤΗΣ ΤΣΑΠΑΡΑΣ" userId="14c29a0b-fba8-4de1-ba9f-ce710cf39d77" providerId="ADAL" clId="{2ACE937A-0DFA-4149-B398-0BB1989CCCC4}" dt="2021-12-23T09:20:16.589" v="885" actId="20577"/>
          <ac:spMkLst>
            <pc:docMk/>
            <pc:sldMk cId="0" sldId="977"/>
            <ac:spMk id="12289" creationId="{00000000-0000-0000-0000-000000000000}"/>
          </ac:spMkLst>
        </pc:spChg>
        <pc:spChg chg="mod">
          <ac:chgData name="ΠΑΝΑΓΙΩΤΗΣ ΤΣΑΠΑΡΑΣ" userId="14c29a0b-fba8-4de1-ba9f-ce710cf39d77" providerId="ADAL" clId="{2ACE937A-0DFA-4149-B398-0BB1989CCCC4}" dt="2021-12-23T09:21:38.026" v="961" actId="20577"/>
          <ac:spMkLst>
            <pc:docMk/>
            <pc:sldMk cId="0" sldId="977"/>
            <ac:spMk id="12290" creationId="{00000000-0000-0000-0000-000000000000}"/>
          </ac:spMkLst>
        </pc:spChg>
      </pc:sldChg>
      <pc:sldChg chg="modSp add mod">
        <pc:chgData name="ΠΑΝΑΓΙΩΤΗΣ ΤΣΑΠΑΡΑΣ" userId="14c29a0b-fba8-4de1-ba9f-ce710cf39d77" providerId="ADAL" clId="{2ACE937A-0DFA-4149-B398-0BB1989CCCC4}" dt="2021-12-23T08:46:53.598" v="173" actId="20577"/>
        <pc:sldMkLst>
          <pc:docMk/>
          <pc:sldMk cId="2922354304" sldId="978"/>
        </pc:sldMkLst>
        <pc:spChg chg="mod">
          <ac:chgData name="ΠΑΝΑΓΙΩΤΗΣ ΤΣΑΠΑΡΑΣ" userId="14c29a0b-fba8-4de1-ba9f-ce710cf39d77" providerId="ADAL" clId="{2ACE937A-0DFA-4149-B398-0BB1989CCCC4}" dt="2021-12-23T08:46:53.598" v="173" actId="20577"/>
          <ac:spMkLst>
            <pc:docMk/>
            <pc:sldMk cId="2922354304" sldId="978"/>
            <ac:spMk id="3" creationId="{E30B528C-5F8C-4409-90E7-0407990FB631}"/>
          </ac:spMkLst>
        </pc:spChg>
      </pc:sldChg>
      <pc:sldChg chg="add">
        <pc:chgData name="ΠΑΝΑΓΙΩΤΗΣ ΤΣΑΠΑΡΑΣ" userId="14c29a0b-fba8-4de1-ba9f-ce710cf39d77" providerId="ADAL" clId="{2ACE937A-0DFA-4149-B398-0BB1989CCCC4}" dt="2021-12-22T19:49:44.869" v="6"/>
        <pc:sldMkLst>
          <pc:docMk/>
          <pc:sldMk cId="0" sldId="979"/>
        </pc:sldMkLst>
      </pc:sldChg>
      <pc:sldChg chg="modSp add mod ord">
        <pc:chgData name="ΠΑΝΑΓΙΩΤΗΣ ΤΣΑΠΑΡΑΣ" userId="14c29a0b-fba8-4de1-ba9f-ce710cf39d77" providerId="ADAL" clId="{2ACE937A-0DFA-4149-B398-0BB1989CCCC4}" dt="2021-12-23T09:56:08.671" v="1493" actId="6549"/>
        <pc:sldMkLst>
          <pc:docMk/>
          <pc:sldMk cId="0" sldId="980"/>
        </pc:sldMkLst>
        <pc:spChg chg="mod">
          <ac:chgData name="ΠΑΝΑΓΙΩΤΗΣ ΤΣΑΠΑΡΑΣ" userId="14c29a0b-fba8-4de1-ba9f-ce710cf39d77" providerId="ADAL" clId="{2ACE937A-0DFA-4149-B398-0BB1989CCCC4}" dt="2021-12-23T09:25:49.047" v="986" actId="20577"/>
          <ac:spMkLst>
            <pc:docMk/>
            <pc:sldMk cId="0" sldId="980"/>
            <ac:spMk id="14337" creationId="{00000000-0000-0000-0000-000000000000}"/>
          </ac:spMkLst>
        </pc:spChg>
        <pc:spChg chg="mod">
          <ac:chgData name="ΠΑΝΑΓΙΩΤΗΣ ΤΣΑΠΑΡΑΣ" userId="14c29a0b-fba8-4de1-ba9f-ce710cf39d77" providerId="ADAL" clId="{2ACE937A-0DFA-4149-B398-0BB1989CCCC4}" dt="2021-12-23T09:56:08.671" v="1493" actId="6549"/>
          <ac:spMkLst>
            <pc:docMk/>
            <pc:sldMk cId="0" sldId="980"/>
            <ac:spMk id="14338" creationId="{00000000-0000-0000-0000-000000000000}"/>
          </ac:spMkLst>
        </pc:spChg>
      </pc:sldChg>
      <pc:sldChg chg="add">
        <pc:chgData name="ΠΑΝΑΓΙΩΤΗΣ ΤΣΑΠΑΡΑΣ" userId="14c29a0b-fba8-4de1-ba9f-ce710cf39d77" providerId="ADAL" clId="{2ACE937A-0DFA-4149-B398-0BB1989CCCC4}" dt="2021-12-22T19:49:44.869" v="6"/>
        <pc:sldMkLst>
          <pc:docMk/>
          <pc:sldMk cId="0" sldId="981"/>
        </pc:sldMkLst>
      </pc:sldChg>
      <pc:sldChg chg="modSp add mod">
        <pc:chgData name="ΠΑΝΑΓΙΩΤΗΣ ΤΣΑΠΑΡΑΣ" userId="14c29a0b-fba8-4de1-ba9f-ce710cf39d77" providerId="ADAL" clId="{2ACE937A-0DFA-4149-B398-0BB1989CCCC4}" dt="2021-12-23T09:39:45.050" v="1389" actId="20577"/>
        <pc:sldMkLst>
          <pc:docMk/>
          <pc:sldMk cId="305636989" sldId="982"/>
        </pc:sldMkLst>
        <pc:spChg chg="mod">
          <ac:chgData name="ΠΑΝΑΓΙΩΤΗΣ ΤΣΑΠΑΡΑΣ" userId="14c29a0b-fba8-4de1-ba9f-ce710cf39d77" providerId="ADAL" clId="{2ACE937A-0DFA-4149-B398-0BB1989CCCC4}" dt="2021-12-23T09:39:45.050" v="1389" actId="20577"/>
          <ac:spMkLst>
            <pc:docMk/>
            <pc:sldMk cId="305636989" sldId="982"/>
            <ac:spMk id="27650" creationId="{00000000-0000-0000-0000-000000000000}"/>
          </ac:spMkLst>
        </pc:spChg>
      </pc:sldChg>
      <pc:sldChg chg="add del">
        <pc:chgData name="ΠΑΝΑΓΙΩΤΗΣ ΤΣΑΠΑΡΑΣ" userId="14c29a0b-fba8-4de1-ba9f-ce710cf39d77" providerId="ADAL" clId="{2ACE937A-0DFA-4149-B398-0BB1989CCCC4}" dt="2021-12-23T09:40:16.536" v="1390" actId="47"/>
        <pc:sldMkLst>
          <pc:docMk/>
          <pc:sldMk cId="2294273905" sldId="983"/>
        </pc:sldMkLst>
      </pc:sldChg>
      <pc:sldChg chg="add del">
        <pc:chgData name="ΠΑΝΑΓΙΩΤΗΣ ΤΣΑΠΑΡΑΣ" userId="14c29a0b-fba8-4de1-ba9f-ce710cf39d77" providerId="ADAL" clId="{2ACE937A-0DFA-4149-B398-0BB1989CCCC4}" dt="2021-12-22T19:57:46.215" v="10" actId="47"/>
        <pc:sldMkLst>
          <pc:docMk/>
          <pc:sldMk cId="190317484" sldId="984"/>
        </pc:sldMkLst>
      </pc:sldChg>
      <pc:sldChg chg="add del">
        <pc:chgData name="ΠΑΝΑΓΙΩΤΗΣ ΤΣΑΠΑΡΑΣ" userId="14c29a0b-fba8-4de1-ba9f-ce710cf39d77" providerId="ADAL" clId="{2ACE937A-0DFA-4149-B398-0BB1989CCCC4}" dt="2021-12-22T19:57:47.599" v="11" actId="47"/>
        <pc:sldMkLst>
          <pc:docMk/>
          <pc:sldMk cId="297613403" sldId="985"/>
        </pc:sldMkLst>
      </pc:sldChg>
      <pc:sldChg chg="add">
        <pc:chgData name="ΠΑΝΑΓΙΩΤΗΣ ΤΣΑΠΑΡΑΣ" userId="14c29a0b-fba8-4de1-ba9f-ce710cf39d77" providerId="ADAL" clId="{2ACE937A-0DFA-4149-B398-0BB1989CCCC4}" dt="2021-12-22T19:49:44.869" v="6"/>
        <pc:sldMkLst>
          <pc:docMk/>
          <pc:sldMk cId="1431419379" sldId="986"/>
        </pc:sldMkLst>
      </pc:sldChg>
      <pc:sldChg chg="add">
        <pc:chgData name="ΠΑΝΑΓΙΩΤΗΣ ΤΣΑΠΑΡΑΣ" userId="14c29a0b-fba8-4de1-ba9f-ce710cf39d77" providerId="ADAL" clId="{2ACE937A-0DFA-4149-B398-0BB1989CCCC4}" dt="2021-12-22T19:49:44.869" v="6"/>
        <pc:sldMkLst>
          <pc:docMk/>
          <pc:sldMk cId="620145550" sldId="987"/>
        </pc:sldMkLst>
      </pc:sldChg>
      <pc:sldChg chg="add">
        <pc:chgData name="ΠΑΝΑΓΙΩΤΗΣ ΤΣΑΠΑΡΑΣ" userId="14c29a0b-fba8-4de1-ba9f-ce710cf39d77" providerId="ADAL" clId="{2ACE937A-0DFA-4149-B398-0BB1989CCCC4}" dt="2021-12-22T19:49:44.869" v="6"/>
        <pc:sldMkLst>
          <pc:docMk/>
          <pc:sldMk cId="1719354400" sldId="988"/>
        </pc:sldMkLst>
      </pc:sldChg>
      <pc:sldChg chg="add">
        <pc:chgData name="ΠΑΝΑΓΙΩΤΗΣ ΤΣΑΠΑΡΑΣ" userId="14c29a0b-fba8-4de1-ba9f-ce710cf39d77" providerId="ADAL" clId="{2ACE937A-0DFA-4149-B398-0BB1989CCCC4}" dt="2021-12-22T19:49:44.869" v="6"/>
        <pc:sldMkLst>
          <pc:docMk/>
          <pc:sldMk cId="2504572632" sldId="989"/>
        </pc:sldMkLst>
      </pc:sldChg>
      <pc:sldChg chg="add">
        <pc:chgData name="ΠΑΝΑΓΙΩΤΗΣ ΤΣΑΠΑΡΑΣ" userId="14c29a0b-fba8-4de1-ba9f-ce710cf39d77" providerId="ADAL" clId="{2ACE937A-0DFA-4149-B398-0BB1989CCCC4}" dt="2021-12-22T19:49:44.869" v="6"/>
        <pc:sldMkLst>
          <pc:docMk/>
          <pc:sldMk cId="2332635575" sldId="990"/>
        </pc:sldMkLst>
      </pc:sldChg>
      <pc:sldChg chg="add">
        <pc:chgData name="ΠΑΝΑΓΙΩΤΗΣ ΤΣΑΠΑΡΑΣ" userId="14c29a0b-fba8-4de1-ba9f-ce710cf39d77" providerId="ADAL" clId="{2ACE937A-0DFA-4149-B398-0BB1989CCCC4}" dt="2021-12-22T19:49:44.869" v="6"/>
        <pc:sldMkLst>
          <pc:docMk/>
          <pc:sldMk cId="239683742" sldId="991"/>
        </pc:sldMkLst>
      </pc:sldChg>
      <pc:sldChg chg="modSp add mod">
        <pc:chgData name="ΠΑΝΑΓΙΩΤΗΣ ΤΣΑΠΑΡΑΣ" userId="14c29a0b-fba8-4de1-ba9f-ce710cf39d77" providerId="ADAL" clId="{2ACE937A-0DFA-4149-B398-0BB1989CCCC4}" dt="2021-12-23T09:42:57.923" v="1391" actId="6549"/>
        <pc:sldMkLst>
          <pc:docMk/>
          <pc:sldMk cId="2069208511" sldId="992"/>
        </pc:sldMkLst>
        <pc:spChg chg="mod">
          <ac:chgData name="ΠΑΝΑΓΙΩΤΗΣ ΤΣΑΠΑΡΑΣ" userId="14c29a0b-fba8-4de1-ba9f-ce710cf39d77" providerId="ADAL" clId="{2ACE937A-0DFA-4149-B398-0BB1989CCCC4}" dt="2021-12-23T09:42:57.923" v="1391" actId="6549"/>
          <ac:spMkLst>
            <pc:docMk/>
            <pc:sldMk cId="2069208511" sldId="992"/>
            <ac:spMk id="9" creationId="{FC6EB110-4D53-482D-9AD2-9E230568D212}"/>
          </ac:spMkLst>
        </pc:spChg>
      </pc:sldChg>
      <pc:sldChg chg="add">
        <pc:chgData name="ΠΑΝΑΓΙΩΤΗΣ ΤΣΑΠΑΡΑΣ" userId="14c29a0b-fba8-4de1-ba9f-ce710cf39d77" providerId="ADAL" clId="{2ACE937A-0DFA-4149-B398-0BB1989CCCC4}" dt="2021-12-22T19:49:44.869" v="6"/>
        <pc:sldMkLst>
          <pc:docMk/>
          <pc:sldMk cId="1814722364" sldId="993"/>
        </pc:sldMkLst>
      </pc:sldChg>
      <pc:sldChg chg="add">
        <pc:chgData name="ΠΑΝΑΓΙΩΤΗΣ ΤΣΑΠΑΡΑΣ" userId="14c29a0b-fba8-4de1-ba9f-ce710cf39d77" providerId="ADAL" clId="{2ACE937A-0DFA-4149-B398-0BB1989CCCC4}" dt="2021-12-22T19:49:44.869" v="6"/>
        <pc:sldMkLst>
          <pc:docMk/>
          <pc:sldMk cId="1145843146" sldId="994"/>
        </pc:sldMkLst>
      </pc:sldChg>
      <pc:sldChg chg="add">
        <pc:chgData name="ΠΑΝΑΓΙΩΤΗΣ ΤΣΑΠΑΡΑΣ" userId="14c29a0b-fba8-4de1-ba9f-ce710cf39d77" providerId="ADAL" clId="{2ACE937A-0DFA-4149-B398-0BB1989CCCC4}" dt="2021-12-22T19:49:44.869" v="6"/>
        <pc:sldMkLst>
          <pc:docMk/>
          <pc:sldMk cId="304125731" sldId="995"/>
        </pc:sldMkLst>
      </pc:sldChg>
      <pc:sldChg chg="add">
        <pc:chgData name="ΠΑΝΑΓΙΩΤΗΣ ΤΣΑΠΑΡΑΣ" userId="14c29a0b-fba8-4de1-ba9f-ce710cf39d77" providerId="ADAL" clId="{2ACE937A-0DFA-4149-B398-0BB1989CCCC4}" dt="2021-12-22T19:49:44.869" v="6"/>
        <pc:sldMkLst>
          <pc:docMk/>
          <pc:sldMk cId="1837513749" sldId="996"/>
        </pc:sldMkLst>
      </pc:sldChg>
      <pc:sldChg chg="modSp new mod">
        <pc:chgData name="ΠΑΝΑΓΙΩΤΗΣ ΤΣΑΠΑΡΑΣ" userId="14c29a0b-fba8-4de1-ba9f-ce710cf39d77" providerId="ADAL" clId="{2ACE937A-0DFA-4149-B398-0BB1989CCCC4}" dt="2021-12-23T09:38:21.741" v="1307" actId="207"/>
        <pc:sldMkLst>
          <pc:docMk/>
          <pc:sldMk cId="2172010537" sldId="1004"/>
        </pc:sldMkLst>
        <pc:spChg chg="mod">
          <ac:chgData name="ΠΑΝΑΓΙΩΤΗΣ ΤΣΑΠΑΡΑΣ" userId="14c29a0b-fba8-4de1-ba9f-ce710cf39d77" providerId="ADAL" clId="{2ACE937A-0DFA-4149-B398-0BB1989CCCC4}" dt="2021-12-23T09:37:05.814" v="1120" actId="20577"/>
          <ac:spMkLst>
            <pc:docMk/>
            <pc:sldMk cId="2172010537" sldId="1004"/>
            <ac:spMk id="2" creationId="{546289E5-8B34-4244-98D8-61499F022EC0}"/>
          </ac:spMkLst>
        </pc:spChg>
        <pc:spChg chg="mod">
          <ac:chgData name="ΠΑΝΑΓΙΩΤΗΣ ΤΣΑΠΑΡΑΣ" userId="14c29a0b-fba8-4de1-ba9f-ce710cf39d77" providerId="ADAL" clId="{2ACE937A-0DFA-4149-B398-0BB1989CCCC4}" dt="2021-12-23T09:38:21.741" v="1307" actId="207"/>
          <ac:spMkLst>
            <pc:docMk/>
            <pc:sldMk cId="2172010537" sldId="1004"/>
            <ac:spMk id="3" creationId="{471F771D-AA73-470F-B87A-C7B36449C1F7}"/>
          </ac:spMkLst>
        </pc:spChg>
      </pc:sldChg>
    </pc:docChg>
  </pc:docChgLst>
  <pc:docChgLst>
    <pc:chgData name="tsap@uoi.gr" userId="14c29a0b-fba8-4de1-ba9f-ce710cf39d77" providerId="ADAL" clId="{E885FC99-EFA2-47AA-A435-DDF9013EBB8E}"/>
    <pc:docChg chg="undo redo custSel addSld delSld modSld sldOrd">
      <pc:chgData name="tsap@uoi.gr" userId="14c29a0b-fba8-4de1-ba9f-ce710cf39d77" providerId="ADAL" clId="{E885FC99-EFA2-47AA-A435-DDF9013EBB8E}" dt="2021-12-23T01:10:51.496" v="1577"/>
      <pc:docMkLst>
        <pc:docMk/>
      </pc:docMkLst>
      <pc:sldChg chg="delSp modSp mod">
        <pc:chgData name="tsap@uoi.gr" userId="14c29a0b-fba8-4de1-ba9f-ce710cf39d77" providerId="ADAL" clId="{E885FC99-EFA2-47AA-A435-DDF9013EBB8E}" dt="2021-12-22T23:18:54.755" v="316" actId="20577"/>
        <pc:sldMkLst>
          <pc:docMk/>
          <pc:sldMk cId="2425511868" sldId="916"/>
        </pc:sldMkLst>
        <pc:spChg chg="mod">
          <ac:chgData name="tsap@uoi.gr" userId="14c29a0b-fba8-4de1-ba9f-ce710cf39d77" providerId="ADAL" clId="{E885FC99-EFA2-47AA-A435-DDF9013EBB8E}" dt="2021-12-22T23:18:54.755" v="316" actId="20577"/>
          <ac:spMkLst>
            <pc:docMk/>
            <pc:sldMk cId="2425511868" sldId="916"/>
            <ac:spMk id="9" creationId="{00000000-0000-0000-0000-000000000000}"/>
          </ac:spMkLst>
        </pc:spChg>
        <pc:spChg chg="del">
          <ac:chgData name="tsap@uoi.gr" userId="14c29a0b-fba8-4de1-ba9f-ce710cf39d77" providerId="ADAL" clId="{E885FC99-EFA2-47AA-A435-DDF9013EBB8E}" dt="2021-12-22T23:15:08.222" v="231" actId="478"/>
          <ac:spMkLst>
            <pc:docMk/>
            <pc:sldMk cId="2425511868" sldId="916"/>
            <ac:spMk id="10" creationId="{00000000-0000-0000-0000-000000000000}"/>
          </ac:spMkLst>
        </pc:spChg>
      </pc:sldChg>
      <pc:sldChg chg="del">
        <pc:chgData name="tsap@uoi.gr" userId="14c29a0b-fba8-4de1-ba9f-ce710cf39d77" providerId="ADAL" clId="{E885FC99-EFA2-47AA-A435-DDF9013EBB8E}" dt="2021-12-22T23:11:22.181" v="183" actId="47"/>
        <pc:sldMkLst>
          <pc:docMk/>
          <pc:sldMk cId="644725833" sldId="917"/>
        </pc:sldMkLst>
      </pc:sldChg>
      <pc:sldChg chg="modSp mod">
        <pc:chgData name="tsap@uoi.gr" userId="14c29a0b-fba8-4de1-ba9f-ce710cf39d77" providerId="ADAL" clId="{E885FC99-EFA2-47AA-A435-DDF9013EBB8E}" dt="2021-12-22T23:32:08.615" v="334"/>
        <pc:sldMkLst>
          <pc:docMk/>
          <pc:sldMk cId="2297697380" sldId="919"/>
        </pc:sldMkLst>
        <pc:spChg chg="mod">
          <ac:chgData name="tsap@uoi.gr" userId="14c29a0b-fba8-4de1-ba9f-ce710cf39d77" providerId="ADAL" clId="{E885FC99-EFA2-47AA-A435-DDF9013EBB8E}" dt="2021-12-22T23:29:23.091" v="329"/>
          <ac:spMkLst>
            <pc:docMk/>
            <pc:sldMk cId="2297697380" sldId="919"/>
            <ac:spMk id="5" creationId="{00000000-0000-0000-0000-000000000000}"/>
          </ac:spMkLst>
        </pc:spChg>
        <pc:spChg chg="mod">
          <ac:chgData name="tsap@uoi.gr" userId="14c29a0b-fba8-4de1-ba9f-ce710cf39d77" providerId="ADAL" clId="{E885FC99-EFA2-47AA-A435-DDF9013EBB8E}" dt="2021-12-22T23:32:08.615" v="334"/>
          <ac:spMkLst>
            <pc:docMk/>
            <pc:sldMk cId="2297697380" sldId="919"/>
            <ac:spMk id="6" creationId="{00000000-0000-0000-0000-000000000000}"/>
          </ac:spMkLst>
        </pc:spChg>
        <pc:spChg chg="mod">
          <ac:chgData name="tsap@uoi.gr" userId="14c29a0b-fba8-4de1-ba9f-ce710cf39d77" providerId="ADAL" clId="{E885FC99-EFA2-47AA-A435-DDF9013EBB8E}" dt="2021-12-22T23:29:15.321" v="327"/>
          <ac:spMkLst>
            <pc:docMk/>
            <pc:sldMk cId="2297697380" sldId="919"/>
            <ac:spMk id="7" creationId="{00000000-0000-0000-0000-000000000000}"/>
          </ac:spMkLst>
        </pc:spChg>
        <pc:spChg chg="mod">
          <ac:chgData name="tsap@uoi.gr" userId="14c29a0b-fba8-4de1-ba9f-ce710cf39d77" providerId="ADAL" clId="{E885FC99-EFA2-47AA-A435-DDF9013EBB8E}" dt="2021-12-22T23:29:40.841" v="331" actId="207"/>
          <ac:spMkLst>
            <pc:docMk/>
            <pc:sldMk cId="2297697380" sldId="919"/>
            <ac:spMk id="15" creationId="{00000000-0000-0000-0000-000000000000}"/>
          </ac:spMkLst>
        </pc:spChg>
        <pc:spChg chg="mod">
          <ac:chgData name="tsap@uoi.gr" userId="14c29a0b-fba8-4de1-ba9f-ce710cf39d77" providerId="ADAL" clId="{E885FC99-EFA2-47AA-A435-DDF9013EBB8E}" dt="2021-12-22T23:28:43.505" v="322"/>
          <ac:spMkLst>
            <pc:docMk/>
            <pc:sldMk cId="2297697380" sldId="919"/>
            <ac:spMk id="16" creationId="{00000000-0000-0000-0000-000000000000}"/>
          </ac:spMkLst>
        </pc:spChg>
        <pc:spChg chg="mod">
          <ac:chgData name="tsap@uoi.gr" userId="14c29a0b-fba8-4de1-ba9f-ce710cf39d77" providerId="ADAL" clId="{E885FC99-EFA2-47AA-A435-DDF9013EBB8E}" dt="2021-12-22T23:29:04.308" v="325"/>
          <ac:spMkLst>
            <pc:docMk/>
            <pc:sldMk cId="2297697380" sldId="919"/>
            <ac:spMk id="17" creationId="{00000000-0000-0000-0000-000000000000}"/>
          </ac:spMkLst>
        </pc:spChg>
        <pc:spChg chg="mod">
          <ac:chgData name="tsap@uoi.gr" userId="14c29a0b-fba8-4de1-ba9f-ce710cf39d77" providerId="ADAL" clId="{E885FC99-EFA2-47AA-A435-DDF9013EBB8E}" dt="2021-12-22T23:29:54.878" v="332"/>
          <ac:spMkLst>
            <pc:docMk/>
            <pc:sldMk cId="2297697380" sldId="919"/>
            <ac:spMk id="18" creationId="{00000000-0000-0000-0000-000000000000}"/>
          </ac:spMkLst>
        </pc:spChg>
        <pc:spChg chg="mod">
          <ac:chgData name="tsap@uoi.gr" userId="14c29a0b-fba8-4de1-ba9f-ce710cf39d77" providerId="ADAL" clId="{E885FC99-EFA2-47AA-A435-DDF9013EBB8E}" dt="2021-12-22T23:28:31.967" v="320"/>
          <ac:spMkLst>
            <pc:docMk/>
            <pc:sldMk cId="2297697380" sldId="919"/>
            <ac:spMk id="19" creationId="{00000000-0000-0000-0000-000000000000}"/>
          </ac:spMkLst>
        </pc:spChg>
        <pc:spChg chg="mod">
          <ac:chgData name="tsap@uoi.gr" userId="14c29a0b-fba8-4de1-ba9f-ce710cf39d77" providerId="ADAL" clId="{E885FC99-EFA2-47AA-A435-DDF9013EBB8E}" dt="2021-12-22T23:28:59.136" v="324"/>
          <ac:spMkLst>
            <pc:docMk/>
            <pc:sldMk cId="2297697380" sldId="919"/>
            <ac:spMk id="21" creationId="{00000000-0000-0000-0000-000000000000}"/>
          </ac:spMkLst>
        </pc:spChg>
        <pc:spChg chg="mod">
          <ac:chgData name="tsap@uoi.gr" userId="14c29a0b-fba8-4de1-ba9f-ce710cf39d77" providerId="ADAL" clId="{E885FC99-EFA2-47AA-A435-DDF9013EBB8E}" dt="2021-12-22T23:28:52.963" v="323"/>
          <ac:spMkLst>
            <pc:docMk/>
            <pc:sldMk cId="2297697380" sldId="919"/>
            <ac:spMk id="22" creationId="{00000000-0000-0000-0000-000000000000}"/>
          </ac:spMkLst>
        </pc:spChg>
        <pc:spChg chg="mod">
          <ac:chgData name="tsap@uoi.gr" userId="14c29a0b-fba8-4de1-ba9f-ce710cf39d77" providerId="ADAL" clId="{E885FC99-EFA2-47AA-A435-DDF9013EBB8E}" dt="2021-12-22T23:28:22.313" v="317"/>
          <ac:spMkLst>
            <pc:docMk/>
            <pc:sldMk cId="2297697380" sldId="919"/>
            <ac:spMk id="24" creationId="{00000000-0000-0000-0000-000000000000}"/>
          </ac:spMkLst>
        </pc:spChg>
        <pc:spChg chg="mod">
          <ac:chgData name="tsap@uoi.gr" userId="14c29a0b-fba8-4de1-ba9f-ce710cf39d77" providerId="ADAL" clId="{E885FC99-EFA2-47AA-A435-DDF9013EBB8E}" dt="2021-12-22T23:28:27.272" v="319"/>
          <ac:spMkLst>
            <pc:docMk/>
            <pc:sldMk cId="2297697380" sldId="919"/>
            <ac:spMk id="25" creationId="{00000000-0000-0000-0000-000000000000}"/>
          </ac:spMkLst>
        </pc:spChg>
        <pc:spChg chg="mod">
          <ac:chgData name="tsap@uoi.gr" userId="14c29a0b-fba8-4de1-ba9f-ce710cf39d77" providerId="ADAL" clId="{E885FC99-EFA2-47AA-A435-DDF9013EBB8E}" dt="2021-12-22T23:28:38.281" v="321"/>
          <ac:spMkLst>
            <pc:docMk/>
            <pc:sldMk cId="2297697380" sldId="919"/>
            <ac:spMk id="26" creationId="{00000000-0000-0000-0000-000000000000}"/>
          </ac:spMkLst>
        </pc:spChg>
      </pc:sldChg>
      <pc:sldChg chg="modSp mod">
        <pc:chgData name="tsap@uoi.gr" userId="14c29a0b-fba8-4de1-ba9f-ce710cf39d77" providerId="ADAL" clId="{E885FC99-EFA2-47AA-A435-DDF9013EBB8E}" dt="2021-12-22T23:39:14.355" v="393" actId="1076"/>
        <pc:sldMkLst>
          <pc:docMk/>
          <pc:sldMk cId="1994066975" sldId="920"/>
        </pc:sldMkLst>
        <pc:spChg chg="mod">
          <ac:chgData name="tsap@uoi.gr" userId="14c29a0b-fba8-4de1-ba9f-ce710cf39d77" providerId="ADAL" clId="{E885FC99-EFA2-47AA-A435-DDF9013EBB8E}" dt="2021-12-22T23:39:05.271" v="392" actId="14100"/>
          <ac:spMkLst>
            <pc:docMk/>
            <pc:sldMk cId="1994066975" sldId="920"/>
            <ac:spMk id="3" creationId="{00000000-0000-0000-0000-000000000000}"/>
          </ac:spMkLst>
        </pc:spChg>
        <pc:spChg chg="mod">
          <ac:chgData name="tsap@uoi.gr" userId="14c29a0b-fba8-4de1-ba9f-ce710cf39d77" providerId="ADAL" clId="{E885FC99-EFA2-47AA-A435-DDF9013EBB8E}" dt="2021-12-22T23:39:14.355" v="393" actId="1076"/>
          <ac:spMkLst>
            <pc:docMk/>
            <pc:sldMk cId="1994066975" sldId="920"/>
            <ac:spMk id="6" creationId="{00000000-0000-0000-0000-000000000000}"/>
          </ac:spMkLst>
        </pc:spChg>
        <pc:spChg chg="mod">
          <ac:chgData name="tsap@uoi.gr" userId="14c29a0b-fba8-4de1-ba9f-ce710cf39d77" providerId="ADAL" clId="{E885FC99-EFA2-47AA-A435-DDF9013EBB8E}" dt="2021-12-22T23:39:14.355" v="393" actId="1076"/>
          <ac:spMkLst>
            <pc:docMk/>
            <pc:sldMk cId="1994066975" sldId="920"/>
            <ac:spMk id="7" creationId="{00000000-0000-0000-0000-000000000000}"/>
          </ac:spMkLst>
        </pc:spChg>
        <pc:spChg chg="mod">
          <ac:chgData name="tsap@uoi.gr" userId="14c29a0b-fba8-4de1-ba9f-ce710cf39d77" providerId="ADAL" clId="{E885FC99-EFA2-47AA-A435-DDF9013EBB8E}" dt="2021-12-22T23:39:14.355" v="393" actId="1076"/>
          <ac:spMkLst>
            <pc:docMk/>
            <pc:sldMk cId="1994066975" sldId="920"/>
            <ac:spMk id="8" creationId="{00000000-0000-0000-0000-000000000000}"/>
          </ac:spMkLst>
        </pc:spChg>
        <pc:spChg chg="mod">
          <ac:chgData name="tsap@uoi.gr" userId="14c29a0b-fba8-4de1-ba9f-ce710cf39d77" providerId="ADAL" clId="{E885FC99-EFA2-47AA-A435-DDF9013EBB8E}" dt="2021-12-22T23:39:14.355" v="393" actId="1076"/>
          <ac:spMkLst>
            <pc:docMk/>
            <pc:sldMk cId="1994066975" sldId="920"/>
            <ac:spMk id="9" creationId="{00000000-0000-0000-0000-000000000000}"/>
          </ac:spMkLst>
        </pc:spChg>
        <pc:spChg chg="mod">
          <ac:chgData name="tsap@uoi.gr" userId="14c29a0b-fba8-4de1-ba9f-ce710cf39d77" providerId="ADAL" clId="{E885FC99-EFA2-47AA-A435-DDF9013EBB8E}" dt="2021-12-22T23:39:14.355" v="393" actId="1076"/>
          <ac:spMkLst>
            <pc:docMk/>
            <pc:sldMk cId="1994066975" sldId="920"/>
            <ac:spMk id="10" creationId="{00000000-0000-0000-0000-000000000000}"/>
          </ac:spMkLst>
        </pc:spChg>
        <pc:picChg chg="mod">
          <ac:chgData name="tsap@uoi.gr" userId="14c29a0b-fba8-4de1-ba9f-ce710cf39d77" providerId="ADAL" clId="{E885FC99-EFA2-47AA-A435-DDF9013EBB8E}" dt="2021-12-22T23:39:14.355" v="393" actId="1076"/>
          <ac:picMkLst>
            <pc:docMk/>
            <pc:sldMk cId="1994066975" sldId="920"/>
            <ac:picMk id="5" creationId="{00000000-0000-0000-0000-000000000000}"/>
          </ac:picMkLst>
        </pc:picChg>
      </pc:sldChg>
      <pc:sldChg chg="modSp mod ord">
        <pc:chgData name="tsap@uoi.gr" userId="14c29a0b-fba8-4de1-ba9f-ce710cf39d77" providerId="ADAL" clId="{E885FC99-EFA2-47AA-A435-DDF9013EBB8E}" dt="2021-12-22T23:43:55.240" v="479"/>
        <pc:sldMkLst>
          <pc:docMk/>
          <pc:sldMk cId="2928742352" sldId="921"/>
        </pc:sldMkLst>
        <pc:spChg chg="mod">
          <ac:chgData name="tsap@uoi.gr" userId="14c29a0b-fba8-4de1-ba9f-ce710cf39d77" providerId="ADAL" clId="{E885FC99-EFA2-47AA-A435-DDF9013EBB8E}" dt="2021-12-22T23:41:55.028" v="455" actId="404"/>
          <ac:spMkLst>
            <pc:docMk/>
            <pc:sldMk cId="2928742352" sldId="921"/>
            <ac:spMk id="9" creationId="{00000000-0000-0000-0000-000000000000}"/>
          </ac:spMkLst>
        </pc:spChg>
        <pc:spChg chg="mod">
          <ac:chgData name="tsap@uoi.gr" userId="14c29a0b-fba8-4de1-ba9f-ce710cf39d77" providerId="ADAL" clId="{E885FC99-EFA2-47AA-A435-DDF9013EBB8E}" dt="2021-12-22T23:41:55.028" v="455" actId="404"/>
          <ac:spMkLst>
            <pc:docMk/>
            <pc:sldMk cId="2928742352" sldId="921"/>
            <ac:spMk id="10" creationId="{00000000-0000-0000-0000-000000000000}"/>
          </ac:spMkLst>
        </pc:spChg>
        <pc:spChg chg="mod">
          <ac:chgData name="tsap@uoi.gr" userId="14c29a0b-fba8-4de1-ba9f-ce710cf39d77" providerId="ADAL" clId="{E885FC99-EFA2-47AA-A435-DDF9013EBB8E}" dt="2021-12-22T23:41:55.028" v="455" actId="404"/>
          <ac:spMkLst>
            <pc:docMk/>
            <pc:sldMk cId="2928742352" sldId="921"/>
            <ac:spMk id="11" creationId="{00000000-0000-0000-0000-000000000000}"/>
          </ac:spMkLst>
        </pc:spChg>
        <pc:spChg chg="mod">
          <ac:chgData name="tsap@uoi.gr" userId="14c29a0b-fba8-4de1-ba9f-ce710cf39d77" providerId="ADAL" clId="{E885FC99-EFA2-47AA-A435-DDF9013EBB8E}" dt="2021-12-22T23:41:55.028" v="455" actId="404"/>
          <ac:spMkLst>
            <pc:docMk/>
            <pc:sldMk cId="2928742352" sldId="921"/>
            <ac:spMk id="12" creationId="{00000000-0000-0000-0000-000000000000}"/>
          </ac:spMkLst>
        </pc:spChg>
        <pc:spChg chg="mod">
          <ac:chgData name="tsap@uoi.gr" userId="14c29a0b-fba8-4de1-ba9f-ce710cf39d77" providerId="ADAL" clId="{E885FC99-EFA2-47AA-A435-DDF9013EBB8E}" dt="2021-12-22T23:41:55.028" v="455" actId="404"/>
          <ac:spMkLst>
            <pc:docMk/>
            <pc:sldMk cId="2928742352" sldId="921"/>
            <ac:spMk id="13" creationId="{00000000-0000-0000-0000-000000000000}"/>
          </ac:spMkLst>
        </pc:spChg>
        <pc:spChg chg="mod">
          <ac:chgData name="tsap@uoi.gr" userId="14c29a0b-fba8-4de1-ba9f-ce710cf39d77" providerId="ADAL" clId="{E885FC99-EFA2-47AA-A435-DDF9013EBB8E}" dt="2021-12-22T23:41:55.028" v="455" actId="404"/>
          <ac:spMkLst>
            <pc:docMk/>
            <pc:sldMk cId="2928742352" sldId="921"/>
            <ac:spMk id="15" creationId="{00000000-0000-0000-0000-000000000000}"/>
          </ac:spMkLst>
        </pc:spChg>
        <pc:spChg chg="mod">
          <ac:chgData name="tsap@uoi.gr" userId="14c29a0b-fba8-4de1-ba9f-ce710cf39d77" providerId="ADAL" clId="{E885FC99-EFA2-47AA-A435-DDF9013EBB8E}" dt="2021-12-22T23:41:55.028" v="455" actId="404"/>
          <ac:spMkLst>
            <pc:docMk/>
            <pc:sldMk cId="2928742352" sldId="921"/>
            <ac:spMk id="16" creationId="{00000000-0000-0000-0000-000000000000}"/>
          </ac:spMkLst>
        </pc:spChg>
        <pc:spChg chg="mod">
          <ac:chgData name="tsap@uoi.gr" userId="14c29a0b-fba8-4de1-ba9f-ce710cf39d77" providerId="ADAL" clId="{E885FC99-EFA2-47AA-A435-DDF9013EBB8E}" dt="2021-12-22T23:41:55.028" v="455" actId="404"/>
          <ac:spMkLst>
            <pc:docMk/>
            <pc:sldMk cId="2928742352" sldId="921"/>
            <ac:spMk id="17" creationId="{00000000-0000-0000-0000-000000000000}"/>
          </ac:spMkLst>
        </pc:spChg>
        <pc:spChg chg="mod">
          <ac:chgData name="tsap@uoi.gr" userId="14c29a0b-fba8-4de1-ba9f-ce710cf39d77" providerId="ADAL" clId="{E885FC99-EFA2-47AA-A435-DDF9013EBB8E}" dt="2021-12-22T23:41:55.028" v="455" actId="404"/>
          <ac:spMkLst>
            <pc:docMk/>
            <pc:sldMk cId="2928742352" sldId="921"/>
            <ac:spMk id="18" creationId="{00000000-0000-0000-0000-000000000000}"/>
          </ac:spMkLst>
        </pc:spChg>
        <pc:spChg chg="mod">
          <ac:chgData name="tsap@uoi.gr" userId="14c29a0b-fba8-4de1-ba9f-ce710cf39d77" providerId="ADAL" clId="{E885FC99-EFA2-47AA-A435-DDF9013EBB8E}" dt="2021-12-22T23:41:55.028" v="455" actId="404"/>
          <ac:spMkLst>
            <pc:docMk/>
            <pc:sldMk cId="2928742352" sldId="921"/>
            <ac:spMk id="19" creationId="{00000000-0000-0000-0000-000000000000}"/>
          </ac:spMkLst>
        </pc:spChg>
        <pc:spChg chg="mod">
          <ac:chgData name="tsap@uoi.gr" userId="14c29a0b-fba8-4de1-ba9f-ce710cf39d77" providerId="ADAL" clId="{E885FC99-EFA2-47AA-A435-DDF9013EBB8E}" dt="2021-12-22T23:41:20.854" v="440" actId="404"/>
          <ac:spMkLst>
            <pc:docMk/>
            <pc:sldMk cId="2928742352" sldId="921"/>
            <ac:spMk id="22" creationId="{00000000-0000-0000-0000-000000000000}"/>
          </ac:spMkLst>
        </pc:spChg>
        <pc:spChg chg="mod">
          <ac:chgData name="tsap@uoi.gr" userId="14c29a0b-fba8-4de1-ba9f-ce710cf39d77" providerId="ADAL" clId="{E885FC99-EFA2-47AA-A435-DDF9013EBB8E}" dt="2021-12-22T23:41:20.854" v="440" actId="404"/>
          <ac:spMkLst>
            <pc:docMk/>
            <pc:sldMk cId="2928742352" sldId="921"/>
            <ac:spMk id="23" creationId="{00000000-0000-0000-0000-000000000000}"/>
          </ac:spMkLst>
        </pc:spChg>
        <pc:spChg chg="mod">
          <ac:chgData name="tsap@uoi.gr" userId="14c29a0b-fba8-4de1-ba9f-ce710cf39d77" providerId="ADAL" clId="{E885FC99-EFA2-47AA-A435-DDF9013EBB8E}" dt="2021-12-22T23:41:20.854" v="440" actId="404"/>
          <ac:spMkLst>
            <pc:docMk/>
            <pc:sldMk cId="2928742352" sldId="921"/>
            <ac:spMk id="24" creationId="{00000000-0000-0000-0000-000000000000}"/>
          </ac:spMkLst>
        </pc:spChg>
        <pc:spChg chg="mod">
          <ac:chgData name="tsap@uoi.gr" userId="14c29a0b-fba8-4de1-ba9f-ce710cf39d77" providerId="ADAL" clId="{E885FC99-EFA2-47AA-A435-DDF9013EBB8E}" dt="2021-12-22T23:41:20.854" v="440" actId="404"/>
          <ac:spMkLst>
            <pc:docMk/>
            <pc:sldMk cId="2928742352" sldId="921"/>
            <ac:spMk id="25" creationId="{00000000-0000-0000-0000-000000000000}"/>
          </ac:spMkLst>
        </pc:spChg>
        <pc:spChg chg="mod">
          <ac:chgData name="tsap@uoi.gr" userId="14c29a0b-fba8-4de1-ba9f-ce710cf39d77" providerId="ADAL" clId="{E885FC99-EFA2-47AA-A435-DDF9013EBB8E}" dt="2021-12-22T23:41:20.854" v="440" actId="404"/>
          <ac:spMkLst>
            <pc:docMk/>
            <pc:sldMk cId="2928742352" sldId="921"/>
            <ac:spMk id="26" creationId="{00000000-0000-0000-0000-000000000000}"/>
          </ac:spMkLst>
        </pc:spChg>
        <pc:spChg chg="mod">
          <ac:chgData name="tsap@uoi.gr" userId="14c29a0b-fba8-4de1-ba9f-ce710cf39d77" providerId="ADAL" clId="{E885FC99-EFA2-47AA-A435-DDF9013EBB8E}" dt="2021-12-22T23:41:20.854" v="440" actId="404"/>
          <ac:spMkLst>
            <pc:docMk/>
            <pc:sldMk cId="2928742352" sldId="921"/>
            <ac:spMk id="27" creationId="{00000000-0000-0000-0000-000000000000}"/>
          </ac:spMkLst>
        </pc:spChg>
        <pc:spChg chg="mod">
          <ac:chgData name="tsap@uoi.gr" userId="14c29a0b-fba8-4de1-ba9f-ce710cf39d77" providerId="ADAL" clId="{E885FC99-EFA2-47AA-A435-DDF9013EBB8E}" dt="2021-12-22T23:41:20.854" v="440" actId="404"/>
          <ac:spMkLst>
            <pc:docMk/>
            <pc:sldMk cId="2928742352" sldId="921"/>
            <ac:spMk id="28" creationId="{00000000-0000-0000-0000-000000000000}"/>
          </ac:spMkLst>
        </pc:spChg>
        <pc:spChg chg="mod">
          <ac:chgData name="tsap@uoi.gr" userId="14c29a0b-fba8-4de1-ba9f-ce710cf39d77" providerId="ADAL" clId="{E885FC99-EFA2-47AA-A435-DDF9013EBB8E}" dt="2021-12-22T23:41:20.854" v="440" actId="404"/>
          <ac:spMkLst>
            <pc:docMk/>
            <pc:sldMk cId="2928742352" sldId="921"/>
            <ac:spMk id="29" creationId="{00000000-0000-0000-0000-000000000000}"/>
          </ac:spMkLst>
        </pc:spChg>
        <pc:spChg chg="mod">
          <ac:chgData name="tsap@uoi.gr" userId="14c29a0b-fba8-4de1-ba9f-ce710cf39d77" providerId="ADAL" clId="{E885FC99-EFA2-47AA-A435-DDF9013EBB8E}" dt="2021-12-22T23:41:20.854" v="440" actId="404"/>
          <ac:spMkLst>
            <pc:docMk/>
            <pc:sldMk cId="2928742352" sldId="921"/>
            <ac:spMk id="30" creationId="{00000000-0000-0000-0000-000000000000}"/>
          </ac:spMkLst>
        </pc:spChg>
        <pc:spChg chg="mod">
          <ac:chgData name="tsap@uoi.gr" userId="14c29a0b-fba8-4de1-ba9f-ce710cf39d77" providerId="ADAL" clId="{E885FC99-EFA2-47AA-A435-DDF9013EBB8E}" dt="2021-12-22T23:41:20.854" v="440" actId="404"/>
          <ac:spMkLst>
            <pc:docMk/>
            <pc:sldMk cId="2928742352" sldId="921"/>
            <ac:spMk id="31" creationId="{00000000-0000-0000-0000-000000000000}"/>
          </ac:spMkLst>
        </pc:spChg>
        <pc:spChg chg="mod">
          <ac:chgData name="tsap@uoi.gr" userId="14c29a0b-fba8-4de1-ba9f-ce710cf39d77" providerId="ADAL" clId="{E885FC99-EFA2-47AA-A435-DDF9013EBB8E}" dt="2021-12-22T23:41:01.143" v="427" actId="404"/>
          <ac:spMkLst>
            <pc:docMk/>
            <pc:sldMk cId="2928742352" sldId="921"/>
            <ac:spMk id="58" creationId="{00000000-0000-0000-0000-000000000000}"/>
          </ac:spMkLst>
        </pc:spChg>
        <pc:spChg chg="mod">
          <ac:chgData name="tsap@uoi.gr" userId="14c29a0b-fba8-4de1-ba9f-ce710cf39d77" providerId="ADAL" clId="{E885FC99-EFA2-47AA-A435-DDF9013EBB8E}" dt="2021-12-22T23:41:01.143" v="427" actId="404"/>
          <ac:spMkLst>
            <pc:docMk/>
            <pc:sldMk cId="2928742352" sldId="921"/>
            <ac:spMk id="59" creationId="{00000000-0000-0000-0000-000000000000}"/>
          </ac:spMkLst>
        </pc:spChg>
        <pc:spChg chg="mod">
          <ac:chgData name="tsap@uoi.gr" userId="14c29a0b-fba8-4de1-ba9f-ce710cf39d77" providerId="ADAL" clId="{E885FC99-EFA2-47AA-A435-DDF9013EBB8E}" dt="2021-12-22T23:41:01.143" v="427" actId="404"/>
          <ac:spMkLst>
            <pc:docMk/>
            <pc:sldMk cId="2928742352" sldId="921"/>
            <ac:spMk id="60" creationId="{00000000-0000-0000-0000-000000000000}"/>
          </ac:spMkLst>
        </pc:spChg>
        <pc:spChg chg="mod">
          <ac:chgData name="tsap@uoi.gr" userId="14c29a0b-fba8-4de1-ba9f-ce710cf39d77" providerId="ADAL" clId="{E885FC99-EFA2-47AA-A435-DDF9013EBB8E}" dt="2021-12-22T23:41:01.143" v="427" actId="404"/>
          <ac:spMkLst>
            <pc:docMk/>
            <pc:sldMk cId="2928742352" sldId="921"/>
            <ac:spMk id="61" creationId="{00000000-0000-0000-0000-000000000000}"/>
          </ac:spMkLst>
        </pc:spChg>
        <pc:spChg chg="mod">
          <ac:chgData name="tsap@uoi.gr" userId="14c29a0b-fba8-4de1-ba9f-ce710cf39d77" providerId="ADAL" clId="{E885FC99-EFA2-47AA-A435-DDF9013EBB8E}" dt="2021-12-22T23:41:01.143" v="427" actId="404"/>
          <ac:spMkLst>
            <pc:docMk/>
            <pc:sldMk cId="2928742352" sldId="921"/>
            <ac:spMk id="62" creationId="{00000000-0000-0000-0000-000000000000}"/>
          </ac:spMkLst>
        </pc:spChg>
        <pc:spChg chg="mod">
          <ac:chgData name="tsap@uoi.gr" userId="14c29a0b-fba8-4de1-ba9f-ce710cf39d77" providerId="ADAL" clId="{E885FC99-EFA2-47AA-A435-DDF9013EBB8E}" dt="2021-12-22T23:41:01.143" v="427" actId="404"/>
          <ac:spMkLst>
            <pc:docMk/>
            <pc:sldMk cId="2928742352" sldId="921"/>
            <ac:spMk id="63" creationId="{00000000-0000-0000-0000-000000000000}"/>
          </ac:spMkLst>
        </pc:spChg>
        <pc:spChg chg="mod">
          <ac:chgData name="tsap@uoi.gr" userId="14c29a0b-fba8-4de1-ba9f-ce710cf39d77" providerId="ADAL" clId="{E885FC99-EFA2-47AA-A435-DDF9013EBB8E}" dt="2021-12-22T23:41:01.143" v="427" actId="404"/>
          <ac:spMkLst>
            <pc:docMk/>
            <pc:sldMk cId="2928742352" sldId="921"/>
            <ac:spMk id="64" creationId="{00000000-0000-0000-0000-000000000000}"/>
          </ac:spMkLst>
        </pc:spChg>
        <pc:spChg chg="mod">
          <ac:chgData name="tsap@uoi.gr" userId="14c29a0b-fba8-4de1-ba9f-ce710cf39d77" providerId="ADAL" clId="{E885FC99-EFA2-47AA-A435-DDF9013EBB8E}" dt="2021-12-22T23:41:01.143" v="427" actId="404"/>
          <ac:spMkLst>
            <pc:docMk/>
            <pc:sldMk cId="2928742352" sldId="921"/>
            <ac:spMk id="65" creationId="{00000000-0000-0000-0000-000000000000}"/>
          </ac:spMkLst>
        </pc:spChg>
        <pc:spChg chg="mod">
          <ac:chgData name="tsap@uoi.gr" userId="14c29a0b-fba8-4de1-ba9f-ce710cf39d77" providerId="ADAL" clId="{E885FC99-EFA2-47AA-A435-DDF9013EBB8E}" dt="2021-12-22T23:41:01.143" v="427" actId="404"/>
          <ac:spMkLst>
            <pc:docMk/>
            <pc:sldMk cId="2928742352" sldId="921"/>
            <ac:spMk id="66" creationId="{00000000-0000-0000-0000-000000000000}"/>
          </ac:spMkLst>
        </pc:spChg>
        <pc:spChg chg="mod">
          <ac:chgData name="tsap@uoi.gr" userId="14c29a0b-fba8-4de1-ba9f-ce710cf39d77" providerId="ADAL" clId="{E885FC99-EFA2-47AA-A435-DDF9013EBB8E}" dt="2021-12-22T23:41:01.143" v="427" actId="404"/>
          <ac:spMkLst>
            <pc:docMk/>
            <pc:sldMk cId="2928742352" sldId="921"/>
            <ac:spMk id="67" creationId="{00000000-0000-0000-0000-000000000000}"/>
          </ac:spMkLst>
        </pc:spChg>
        <pc:spChg chg="mod">
          <ac:chgData name="tsap@uoi.gr" userId="14c29a0b-fba8-4de1-ba9f-ce710cf39d77" providerId="ADAL" clId="{E885FC99-EFA2-47AA-A435-DDF9013EBB8E}" dt="2021-12-22T23:40:42.854" v="413" actId="1076"/>
          <ac:spMkLst>
            <pc:docMk/>
            <pc:sldMk cId="2928742352" sldId="921"/>
            <ac:spMk id="68" creationId="{00000000-0000-0000-0000-000000000000}"/>
          </ac:spMkLst>
        </pc:spChg>
        <pc:spChg chg="mod">
          <ac:chgData name="tsap@uoi.gr" userId="14c29a0b-fba8-4de1-ba9f-ce710cf39d77" providerId="ADAL" clId="{E885FC99-EFA2-47AA-A435-DDF9013EBB8E}" dt="2021-12-22T23:40:36.262" v="412" actId="1076"/>
          <ac:spMkLst>
            <pc:docMk/>
            <pc:sldMk cId="2928742352" sldId="921"/>
            <ac:spMk id="69" creationId="{00000000-0000-0000-0000-000000000000}"/>
          </ac:spMkLst>
        </pc:spChg>
        <pc:spChg chg="mod">
          <ac:chgData name="tsap@uoi.gr" userId="14c29a0b-fba8-4de1-ba9f-ce710cf39d77" providerId="ADAL" clId="{E885FC99-EFA2-47AA-A435-DDF9013EBB8E}" dt="2021-12-22T23:40:45.438" v="414" actId="1076"/>
          <ac:spMkLst>
            <pc:docMk/>
            <pc:sldMk cId="2928742352" sldId="921"/>
            <ac:spMk id="82" creationId="{00000000-0000-0000-0000-000000000000}"/>
          </ac:spMkLst>
        </pc:spChg>
        <pc:spChg chg="mod">
          <ac:chgData name="tsap@uoi.gr" userId="14c29a0b-fba8-4de1-ba9f-ce710cf39d77" providerId="ADAL" clId="{E885FC99-EFA2-47AA-A435-DDF9013EBB8E}" dt="2021-12-22T23:43:36.142" v="477" actId="1076"/>
          <ac:spMkLst>
            <pc:docMk/>
            <pc:sldMk cId="2928742352" sldId="921"/>
            <ac:spMk id="83" creationId="{00000000-0000-0000-0000-000000000000}"/>
          </ac:spMkLst>
        </pc:spChg>
        <pc:spChg chg="mod">
          <ac:chgData name="tsap@uoi.gr" userId="14c29a0b-fba8-4de1-ba9f-ce710cf39d77" providerId="ADAL" clId="{E885FC99-EFA2-47AA-A435-DDF9013EBB8E}" dt="2021-12-22T23:43:32.098" v="476" actId="1076"/>
          <ac:spMkLst>
            <pc:docMk/>
            <pc:sldMk cId="2928742352" sldId="921"/>
            <ac:spMk id="91" creationId="{00000000-0000-0000-0000-000000000000}"/>
          </ac:spMkLst>
        </pc:spChg>
        <pc:grpChg chg="mod">
          <ac:chgData name="tsap@uoi.gr" userId="14c29a0b-fba8-4de1-ba9f-ce710cf39d77" providerId="ADAL" clId="{E885FC99-EFA2-47AA-A435-DDF9013EBB8E}" dt="2021-12-22T23:41:48.060" v="444" actId="14100"/>
          <ac:grpSpMkLst>
            <pc:docMk/>
            <pc:sldMk cId="2928742352" sldId="921"/>
            <ac:grpSpMk id="20" creationId="{00000000-0000-0000-0000-000000000000}"/>
          </ac:grpSpMkLst>
        </pc:grpChg>
        <pc:grpChg chg="mod">
          <ac:chgData name="tsap@uoi.gr" userId="14c29a0b-fba8-4de1-ba9f-ce710cf39d77" providerId="ADAL" clId="{E885FC99-EFA2-47AA-A435-DDF9013EBB8E}" dt="2021-12-22T23:42:04.102" v="456" actId="14100"/>
          <ac:grpSpMkLst>
            <pc:docMk/>
            <pc:sldMk cId="2928742352" sldId="921"/>
            <ac:grpSpMk id="21" creationId="{00000000-0000-0000-0000-000000000000}"/>
          </ac:grpSpMkLst>
        </pc:grpChg>
        <pc:grpChg chg="mod">
          <ac:chgData name="tsap@uoi.gr" userId="14c29a0b-fba8-4de1-ba9f-ce710cf39d77" providerId="ADAL" clId="{E885FC99-EFA2-47AA-A435-DDF9013EBB8E}" dt="2021-12-22T23:43:26.098" v="475" actId="14100"/>
          <ac:grpSpMkLst>
            <pc:docMk/>
            <pc:sldMk cId="2928742352" sldId="921"/>
            <ac:grpSpMk id="46" creationId="{00000000-0000-0000-0000-000000000000}"/>
          </ac:grpSpMkLst>
        </pc:grpChg>
        <pc:grpChg chg="mod">
          <ac:chgData name="tsap@uoi.gr" userId="14c29a0b-fba8-4de1-ba9f-ce710cf39d77" providerId="ADAL" clId="{E885FC99-EFA2-47AA-A435-DDF9013EBB8E}" dt="2021-12-22T23:43:09.135" v="473" actId="14100"/>
          <ac:grpSpMkLst>
            <pc:docMk/>
            <pc:sldMk cId="2928742352" sldId="921"/>
            <ac:grpSpMk id="57" creationId="{00000000-0000-0000-0000-000000000000}"/>
          </ac:grpSpMkLst>
        </pc:grpChg>
        <pc:cxnChg chg="mod">
          <ac:chgData name="tsap@uoi.gr" userId="14c29a0b-fba8-4de1-ba9f-ce710cf39d77" providerId="ADAL" clId="{E885FC99-EFA2-47AA-A435-DDF9013EBB8E}" dt="2021-12-22T23:43:26.098" v="475" actId="14100"/>
          <ac:cxnSpMkLst>
            <pc:docMk/>
            <pc:sldMk cId="2928742352" sldId="921"/>
            <ac:cxnSpMk id="70" creationId="{00000000-0000-0000-0000-000000000000}"/>
          </ac:cxnSpMkLst>
        </pc:cxnChg>
        <pc:cxnChg chg="mod">
          <ac:chgData name="tsap@uoi.gr" userId="14c29a0b-fba8-4de1-ba9f-ce710cf39d77" providerId="ADAL" clId="{E885FC99-EFA2-47AA-A435-DDF9013EBB8E}" dt="2021-12-22T23:43:26.098" v="475" actId="14100"/>
          <ac:cxnSpMkLst>
            <pc:docMk/>
            <pc:sldMk cId="2928742352" sldId="921"/>
            <ac:cxnSpMk id="72" creationId="{00000000-0000-0000-0000-000000000000}"/>
          </ac:cxnSpMkLst>
        </pc:cxnChg>
        <pc:cxnChg chg="mod">
          <ac:chgData name="tsap@uoi.gr" userId="14c29a0b-fba8-4de1-ba9f-ce710cf39d77" providerId="ADAL" clId="{E885FC99-EFA2-47AA-A435-DDF9013EBB8E}" dt="2021-12-22T23:42:32.762" v="463" actId="14100"/>
          <ac:cxnSpMkLst>
            <pc:docMk/>
            <pc:sldMk cId="2928742352" sldId="921"/>
            <ac:cxnSpMk id="76" creationId="{00000000-0000-0000-0000-000000000000}"/>
          </ac:cxnSpMkLst>
        </pc:cxnChg>
        <pc:cxnChg chg="mod">
          <ac:chgData name="tsap@uoi.gr" userId="14c29a0b-fba8-4de1-ba9f-ce710cf39d77" providerId="ADAL" clId="{E885FC99-EFA2-47AA-A435-DDF9013EBB8E}" dt="2021-12-22T23:43:26.098" v="475" actId="14100"/>
          <ac:cxnSpMkLst>
            <pc:docMk/>
            <pc:sldMk cId="2928742352" sldId="921"/>
            <ac:cxnSpMk id="79" creationId="{00000000-0000-0000-0000-000000000000}"/>
          </ac:cxnSpMkLst>
        </pc:cxnChg>
        <pc:cxnChg chg="mod">
          <ac:chgData name="tsap@uoi.gr" userId="14c29a0b-fba8-4de1-ba9f-ce710cf39d77" providerId="ADAL" clId="{E885FC99-EFA2-47AA-A435-DDF9013EBB8E}" dt="2021-12-22T23:43:26.098" v="475" actId="14100"/>
          <ac:cxnSpMkLst>
            <pc:docMk/>
            <pc:sldMk cId="2928742352" sldId="921"/>
            <ac:cxnSpMk id="84" creationId="{00000000-0000-0000-0000-000000000000}"/>
          </ac:cxnSpMkLst>
        </pc:cxnChg>
        <pc:cxnChg chg="mod">
          <ac:chgData name="tsap@uoi.gr" userId="14c29a0b-fba8-4de1-ba9f-ce710cf39d77" providerId="ADAL" clId="{E885FC99-EFA2-47AA-A435-DDF9013EBB8E}" dt="2021-12-22T23:43:26.098" v="475" actId="14100"/>
          <ac:cxnSpMkLst>
            <pc:docMk/>
            <pc:sldMk cId="2928742352" sldId="921"/>
            <ac:cxnSpMk id="87" creationId="{00000000-0000-0000-0000-000000000000}"/>
          </ac:cxnSpMkLst>
        </pc:cxnChg>
      </pc:sldChg>
      <pc:sldChg chg="addSp modSp add del ord">
        <pc:chgData name="tsap@uoi.gr" userId="14c29a0b-fba8-4de1-ba9f-ce710cf39d77" providerId="ADAL" clId="{E885FC99-EFA2-47AA-A435-DDF9013EBB8E}" dt="2021-12-23T00:41:19.850" v="814" actId="47"/>
        <pc:sldMkLst>
          <pc:docMk/>
          <pc:sldMk cId="418266892" sldId="922"/>
        </pc:sldMkLst>
        <pc:spChg chg="add mod">
          <ac:chgData name="tsap@uoi.gr" userId="14c29a0b-fba8-4de1-ba9f-ce710cf39d77" providerId="ADAL" clId="{E885FC99-EFA2-47AA-A435-DDF9013EBB8E}" dt="2021-12-22T23:44:35.526" v="482" actId="571"/>
          <ac:spMkLst>
            <pc:docMk/>
            <pc:sldMk cId="418266892" sldId="922"/>
            <ac:spMk id="86" creationId="{830C2AC4-FE93-4602-9F63-E0F4AD376D43}"/>
          </ac:spMkLst>
        </pc:spChg>
        <pc:spChg chg="add mod">
          <ac:chgData name="tsap@uoi.gr" userId="14c29a0b-fba8-4de1-ba9f-ce710cf39d77" providerId="ADAL" clId="{E885FC99-EFA2-47AA-A435-DDF9013EBB8E}" dt="2021-12-22T23:44:35.526" v="482" actId="571"/>
          <ac:spMkLst>
            <pc:docMk/>
            <pc:sldMk cId="418266892" sldId="922"/>
            <ac:spMk id="88" creationId="{6E3C2968-CCE1-4B60-B13C-B0E0409C9F98}"/>
          </ac:spMkLst>
        </pc:spChg>
        <pc:spChg chg="add mod">
          <ac:chgData name="tsap@uoi.gr" userId="14c29a0b-fba8-4de1-ba9f-ce710cf39d77" providerId="ADAL" clId="{E885FC99-EFA2-47AA-A435-DDF9013EBB8E}" dt="2021-12-22T23:44:35.526" v="482" actId="571"/>
          <ac:spMkLst>
            <pc:docMk/>
            <pc:sldMk cId="418266892" sldId="922"/>
            <ac:spMk id="89" creationId="{83091931-2D0E-4ADF-9E1D-22EB260A73DD}"/>
          </ac:spMkLst>
        </pc:spChg>
        <pc:spChg chg="add mod">
          <ac:chgData name="tsap@uoi.gr" userId="14c29a0b-fba8-4de1-ba9f-ce710cf39d77" providerId="ADAL" clId="{E885FC99-EFA2-47AA-A435-DDF9013EBB8E}" dt="2021-12-22T23:44:35.526" v="482" actId="571"/>
          <ac:spMkLst>
            <pc:docMk/>
            <pc:sldMk cId="418266892" sldId="922"/>
            <ac:spMk id="90" creationId="{CD6C2486-ED26-4C5A-9F91-C23E3DD2DFF3}"/>
          </ac:spMkLst>
        </pc:spChg>
        <pc:spChg chg="add mod">
          <ac:chgData name="tsap@uoi.gr" userId="14c29a0b-fba8-4de1-ba9f-ce710cf39d77" providerId="ADAL" clId="{E885FC99-EFA2-47AA-A435-DDF9013EBB8E}" dt="2021-12-22T23:44:35.526" v="482" actId="571"/>
          <ac:spMkLst>
            <pc:docMk/>
            <pc:sldMk cId="418266892" sldId="922"/>
            <ac:spMk id="92" creationId="{E07DAEE1-E93C-443F-8A8F-BFD6638CEBF0}"/>
          </ac:spMkLst>
        </pc:spChg>
        <pc:spChg chg="add mod">
          <ac:chgData name="tsap@uoi.gr" userId="14c29a0b-fba8-4de1-ba9f-ce710cf39d77" providerId="ADAL" clId="{E885FC99-EFA2-47AA-A435-DDF9013EBB8E}" dt="2021-12-22T23:44:35.526" v="482" actId="571"/>
          <ac:spMkLst>
            <pc:docMk/>
            <pc:sldMk cId="418266892" sldId="922"/>
            <ac:spMk id="93" creationId="{BC15F9AF-9599-4DF1-98C3-71441C6862AB}"/>
          </ac:spMkLst>
        </pc:spChg>
        <pc:spChg chg="add mod">
          <ac:chgData name="tsap@uoi.gr" userId="14c29a0b-fba8-4de1-ba9f-ce710cf39d77" providerId="ADAL" clId="{E885FC99-EFA2-47AA-A435-DDF9013EBB8E}" dt="2021-12-22T23:44:35.526" v="482" actId="571"/>
          <ac:spMkLst>
            <pc:docMk/>
            <pc:sldMk cId="418266892" sldId="922"/>
            <ac:spMk id="94" creationId="{D103539F-995E-46FB-A56D-AD45F33C2945}"/>
          </ac:spMkLst>
        </pc:spChg>
      </pc:sldChg>
      <pc:sldChg chg="del ord">
        <pc:chgData name="tsap@uoi.gr" userId="14c29a0b-fba8-4de1-ba9f-ce710cf39d77" providerId="ADAL" clId="{E885FC99-EFA2-47AA-A435-DDF9013EBB8E}" dt="2021-12-23T00:41:21.863" v="815" actId="47"/>
        <pc:sldMkLst>
          <pc:docMk/>
          <pc:sldMk cId="3422585491" sldId="923"/>
        </pc:sldMkLst>
      </pc:sldChg>
      <pc:sldChg chg="del ord">
        <pc:chgData name="tsap@uoi.gr" userId="14c29a0b-fba8-4de1-ba9f-ce710cf39d77" providerId="ADAL" clId="{E885FC99-EFA2-47AA-A435-DDF9013EBB8E}" dt="2021-12-23T00:41:22.966" v="816" actId="47"/>
        <pc:sldMkLst>
          <pc:docMk/>
          <pc:sldMk cId="189697180" sldId="924"/>
        </pc:sldMkLst>
      </pc:sldChg>
      <pc:sldChg chg="addSp delSp modSp del mod">
        <pc:chgData name="tsap@uoi.gr" userId="14c29a0b-fba8-4de1-ba9f-ce710cf39d77" providerId="ADAL" clId="{E885FC99-EFA2-47AA-A435-DDF9013EBB8E}" dt="2021-12-23T00:19:03.277" v="647" actId="47"/>
        <pc:sldMkLst>
          <pc:docMk/>
          <pc:sldMk cId="3115118514" sldId="925"/>
        </pc:sldMkLst>
        <pc:graphicFrameChg chg="add del mod modGraphic">
          <ac:chgData name="tsap@uoi.gr" userId="14c29a0b-fba8-4de1-ba9f-ce710cf39d77" providerId="ADAL" clId="{E885FC99-EFA2-47AA-A435-DDF9013EBB8E}" dt="2021-12-23T00:17:13.102" v="609" actId="21"/>
          <ac:graphicFrameMkLst>
            <pc:docMk/>
            <pc:sldMk cId="3115118514" sldId="925"/>
            <ac:graphicFrameMk id="81" creationId="{78C9B588-270F-4017-90DF-5FF929C47E13}"/>
          </ac:graphicFrameMkLst>
        </pc:graphicFrameChg>
      </pc:sldChg>
      <pc:sldChg chg="modSp del mod">
        <pc:chgData name="tsap@uoi.gr" userId="14c29a0b-fba8-4de1-ba9f-ce710cf39d77" providerId="ADAL" clId="{E885FC99-EFA2-47AA-A435-DDF9013EBB8E}" dt="2021-12-23T00:29:50.495" v="671" actId="47"/>
        <pc:sldMkLst>
          <pc:docMk/>
          <pc:sldMk cId="2882811472" sldId="926"/>
        </pc:sldMkLst>
        <pc:spChg chg="mod">
          <ac:chgData name="tsap@uoi.gr" userId="14c29a0b-fba8-4de1-ba9f-ce710cf39d77" providerId="ADAL" clId="{E885FC99-EFA2-47AA-A435-DDF9013EBB8E}" dt="2021-12-22T23:37:15.151" v="383" actId="403"/>
          <ac:spMkLst>
            <pc:docMk/>
            <pc:sldMk cId="2882811472" sldId="926"/>
            <ac:spMk id="2" creationId="{00000000-0000-0000-0000-000000000000}"/>
          </ac:spMkLst>
        </pc:spChg>
        <pc:spChg chg="mod">
          <ac:chgData name="tsap@uoi.gr" userId="14c29a0b-fba8-4de1-ba9f-ce710cf39d77" providerId="ADAL" clId="{E885FC99-EFA2-47AA-A435-DDF9013EBB8E}" dt="2021-12-22T23:37:11.063" v="378" actId="403"/>
          <ac:spMkLst>
            <pc:docMk/>
            <pc:sldMk cId="2882811472" sldId="926"/>
            <ac:spMk id="9" creationId="{00000000-0000-0000-0000-000000000000}"/>
          </ac:spMkLst>
        </pc:spChg>
        <pc:spChg chg="mod">
          <ac:chgData name="tsap@uoi.gr" userId="14c29a0b-fba8-4de1-ba9f-ce710cf39d77" providerId="ADAL" clId="{E885FC99-EFA2-47AA-A435-DDF9013EBB8E}" dt="2021-12-22T23:37:11.063" v="378" actId="403"/>
          <ac:spMkLst>
            <pc:docMk/>
            <pc:sldMk cId="2882811472" sldId="926"/>
            <ac:spMk id="10" creationId="{00000000-0000-0000-0000-000000000000}"/>
          </ac:spMkLst>
        </pc:spChg>
        <pc:spChg chg="mod">
          <ac:chgData name="tsap@uoi.gr" userId="14c29a0b-fba8-4de1-ba9f-ce710cf39d77" providerId="ADAL" clId="{E885FC99-EFA2-47AA-A435-DDF9013EBB8E}" dt="2021-12-22T23:37:11.063" v="378" actId="403"/>
          <ac:spMkLst>
            <pc:docMk/>
            <pc:sldMk cId="2882811472" sldId="926"/>
            <ac:spMk id="11" creationId="{00000000-0000-0000-0000-000000000000}"/>
          </ac:spMkLst>
        </pc:spChg>
        <pc:spChg chg="mod">
          <ac:chgData name="tsap@uoi.gr" userId="14c29a0b-fba8-4de1-ba9f-ce710cf39d77" providerId="ADAL" clId="{E885FC99-EFA2-47AA-A435-DDF9013EBB8E}" dt="2021-12-22T23:37:11.063" v="378" actId="403"/>
          <ac:spMkLst>
            <pc:docMk/>
            <pc:sldMk cId="2882811472" sldId="926"/>
            <ac:spMk id="12" creationId="{00000000-0000-0000-0000-000000000000}"/>
          </ac:spMkLst>
        </pc:spChg>
        <pc:spChg chg="mod">
          <ac:chgData name="tsap@uoi.gr" userId="14c29a0b-fba8-4de1-ba9f-ce710cf39d77" providerId="ADAL" clId="{E885FC99-EFA2-47AA-A435-DDF9013EBB8E}" dt="2021-12-22T23:37:11.063" v="378" actId="403"/>
          <ac:spMkLst>
            <pc:docMk/>
            <pc:sldMk cId="2882811472" sldId="926"/>
            <ac:spMk id="13" creationId="{00000000-0000-0000-0000-000000000000}"/>
          </ac:spMkLst>
        </pc:spChg>
        <pc:spChg chg="mod">
          <ac:chgData name="tsap@uoi.gr" userId="14c29a0b-fba8-4de1-ba9f-ce710cf39d77" providerId="ADAL" clId="{E885FC99-EFA2-47AA-A435-DDF9013EBB8E}" dt="2021-12-22T23:37:11.063" v="378" actId="403"/>
          <ac:spMkLst>
            <pc:docMk/>
            <pc:sldMk cId="2882811472" sldId="926"/>
            <ac:spMk id="15" creationId="{00000000-0000-0000-0000-000000000000}"/>
          </ac:spMkLst>
        </pc:spChg>
        <pc:spChg chg="mod">
          <ac:chgData name="tsap@uoi.gr" userId="14c29a0b-fba8-4de1-ba9f-ce710cf39d77" providerId="ADAL" clId="{E885FC99-EFA2-47AA-A435-DDF9013EBB8E}" dt="2021-12-22T23:37:11.063" v="378" actId="403"/>
          <ac:spMkLst>
            <pc:docMk/>
            <pc:sldMk cId="2882811472" sldId="926"/>
            <ac:spMk id="16" creationId="{00000000-0000-0000-0000-000000000000}"/>
          </ac:spMkLst>
        </pc:spChg>
        <pc:spChg chg="mod">
          <ac:chgData name="tsap@uoi.gr" userId="14c29a0b-fba8-4de1-ba9f-ce710cf39d77" providerId="ADAL" clId="{E885FC99-EFA2-47AA-A435-DDF9013EBB8E}" dt="2021-12-22T23:37:11.063" v="378" actId="403"/>
          <ac:spMkLst>
            <pc:docMk/>
            <pc:sldMk cId="2882811472" sldId="926"/>
            <ac:spMk id="17" creationId="{00000000-0000-0000-0000-000000000000}"/>
          </ac:spMkLst>
        </pc:spChg>
        <pc:spChg chg="mod">
          <ac:chgData name="tsap@uoi.gr" userId="14c29a0b-fba8-4de1-ba9f-ce710cf39d77" providerId="ADAL" clId="{E885FC99-EFA2-47AA-A435-DDF9013EBB8E}" dt="2021-12-22T23:37:11.063" v="378" actId="403"/>
          <ac:spMkLst>
            <pc:docMk/>
            <pc:sldMk cId="2882811472" sldId="926"/>
            <ac:spMk id="18" creationId="{00000000-0000-0000-0000-000000000000}"/>
          </ac:spMkLst>
        </pc:spChg>
        <pc:spChg chg="mod">
          <ac:chgData name="tsap@uoi.gr" userId="14c29a0b-fba8-4de1-ba9f-ce710cf39d77" providerId="ADAL" clId="{E885FC99-EFA2-47AA-A435-DDF9013EBB8E}" dt="2021-12-22T23:37:11.063" v="378" actId="403"/>
          <ac:spMkLst>
            <pc:docMk/>
            <pc:sldMk cId="2882811472" sldId="926"/>
            <ac:spMk id="19"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32"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33"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68"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69"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71"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73"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74"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75"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77"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78"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80"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82"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83"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85"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88"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91" creationId="{00000000-0000-0000-0000-000000000000}"/>
          </ac:spMkLst>
        </pc:spChg>
        <pc:grpChg chg="mod">
          <ac:chgData name="tsap@uoi.gr" userId="14c29a0b-fba8-4de1-ba9f-ce710cf39d77" providerId="ADAL" clId="{E885FC99-EFA2-47AA-A435-DDF9013EBB8E}" dt="2021-12-22T23:37:11.293" v="379" actId="14100"/>
          <ac:grpSpMkLst>
            <pc:docMk/>
            <pc:sldMk cId="2882811472" sldId="926"/>
            <ac:grpSpMk id="20" creationId="{00000000-0000-0000-0000-000000000000}"/>
          </ac:grpSpMkLst>
        </pc:grpChg>
        <pc:grpChg chg="mod">
          <ac:chgData name="tsap@uoi.gr" userId="14c29a0b-fba8-4de1-ba9f-ce710cf39d77" providerId="ADAL" clId="{E885FC99-EFA2-47AA-A435-DDF9013EBB8E}" dt="2021-12-22T23:36:38.774" v="373" actId="403"/>
          <ac:grpSpMkLst>
            <pc:docMk/>
            <pc:sldMk cId="2882811472" sldId="926"/>
            <ac:grpSpMk id="21" creationId="{00000000-0000-0000-0000-000000000000}"/>
          </ac:grpSpMkLst>
        </pc:grpChg>
        <pc:grpChg chg="mod">
          <ac:chgData name="tsap@uoi.gr" userId="14c29a0b-fba8-4de1-ba9f-ce710cf39d77" providerId="ADAL" clId="{E885FC99-EFA2-47AA-A435-DDF9013EBB8E}" dt="2021-12-22T23:36:38.774" v="373" actId="403"/>
          <ac:grpSpMkLst>
            <pc:docMk/>
            <pc:sldMk cId="2882811472" sldId="926"/>
            <ac:grpSpMk id="46" creationId="{00000000-0000-0000-0000-000000000000}"/>
          </ac:grpSpMkLst>
        </pc:grpChg>
        <pc:grpChg chg="mod">
          <ac:chgData name="tsap@uoi.gr" userId="14c29a0b-fba8-4de1-ba9f-ce710cf39d77" providerId="ADAL" clId="{E885FC99-EFA2-47AA-A435-DDF9013EBB8E}" dt="2021-12-22T23:36:38.774" v="373" actId="403"/>
          <ac:grpSpMkLst>
            <pc:docMk/>
            <pc:sldMk cId="2882811472" sldId="926"/>
            <ac:grpSpMk id="57" creationId="{00000000-0000-0000-0000-000000000000}"/>
          </ac:grpSpMkLst>
        </pc:grpChg>
        <pc:graphicFrameChg chg="mod">
          <ac:chgData name="tsap@uoi.gr" userId="14c29a0b-fba8-4de1-ba9f-ce710cf39d77" providerId="ADAL" clId="{E885FC99-EFA2-47AA-A435-DDF9013EBB8E}" dt="2021-12-22T23:36:38.774" v="373" actId="403"/>
          <ac:graphicFrameMkLst>
            <pc:docMk/>
            <pc:sldMk cId="2882811472" sldId="926"/>
            <ac:graphicFrameMk id="81" creationId="{00000000-0000-0000-0000-000000000000}"/>
          </ac:graphicFrameMkLst>
        </pc:graphicFrameChg>
        <pc:cxnChg chg="mod">
          <ac:chgData name="tsap@uoi.gr" userId="14c29a0b-fba8-4de1-ba9f-ce710cf39d77" providerId="ADAL" clId="{E885FC99-EFA2-47AA-A435-DDF9013EBB8E}" dt="2021-12-22T23:36:38.774" v="373" actId="403"/>
          <ac:cxnSpMkLst>
            <pc:docMk/>
            <pc:sldMk cId="2882811472" sldId="926"/>
            <ac:cxnSpMk id="70" creationId="{00000000-0000-0000-0000-000000000000}"/>
          </ac:cxnSpMkLst>
        </pc:cxnChg>
        <pc:cxnChg chg="mod">
          <ac:chgData name="tsap@uoi.gr" userId="14c29a0b-fba8-4de1-ba9f-ce710cf39d77" providerId="ADAL" clId="{E885FC99-EFA2-47AA-A435-DDF9013EBB8E}" dt="2021-12-22T23:36:38.774" v="373" actId="403"/>
          <ac:cxnSpMkLst>
            <pc:docMk/>
            <pc:sldMk cId="2882811472" sldId="926"/>
            <ac:cxnSpMk id="72" creationId="{00000000-0000-0000-0000-000000000000}"/>
          </ac:cxnSpMkLst>
        </pc:cxnChg>
        <pc:cxnChg chg="mod">
          <ac:chgData name="tsap@uoi.gr" userId="14c29a0b-fba8-4de1-ba9f-ce710cf39d77" providerId="ADAL" clId="{E885FC99-EFA2-47AA-A435-DDF9013EBB8E}" dt="2021-12-22T23:36:38.774" v="373" actId="403"/>
          <ac:cxnSpMkLst>
            <pc:docMk/>
            <pc:sldMk cId="2882811472" sldId="926"/>
            <ac:cxnSpMk id="76" creationId="{00000000-0000-0000-0000-000000000000}"/>
          </ac:cxnSpMkLst>
        </pc:cxnChg>
        <pc:cxnChg chg="mod">
          <ac:chgData name="tsap@uoi.gr" userId="14c29a0b-fba8-4de1-ba9f-ce710cf39d77" providerId="ADAL" clId="{E885FC99-EFA2-47AA-A435-DDF9013EBB8E}" dt="2021-12-22T23:36:38.774" v="373" actId="403"/>
          <ac:cxnSpMkLst>
            <pc:docMk/>
            <pc:sldMk cId="2882811472" sldId="926"/>
            <ac:cxnSpMk id="79" creationId="{00000000-0000-0000-0000-000000000000}"/>
          </ac:cxnSpMkLst>
        </pc:cxnChg>
        <pc:cxnChg chg="mod">
          <ac:chgData name="tsap@uoi.gr" userId="14c29a0b-fba8-4de1-ba9f-ce710cf39d77" providerId="ADAL" clId="{E885FC99-EFA2-47AA-A435-DDF9013EBB8E}" dt="2021-12-22T23:36:38.774" v="373" actId="403"/>
          <ac:cxnSpMkLst>
            <pc:docMk/>
            <pc:sldMk cId="2882811472" sldId="926"/>
            <ac:cxnSpMk id="84" creationId="{00000000-0000-0000-0000-000000000000}"/>
          </ac:cxnSpMkLst>
        </pc:cxnChg>
        <pc:cxnChg chg="mod">
          <ac:chgData name="tsap@uoi.gr" userId="14c29a0b-fba8-4de1-ba9f-ce710cf39d77" providerId="ADAL" clId="{E885FC99-EFA2-47AA-A435-DDF9013EBB8E}" dt="2021-12-22T23:36:38.774" v="373" actId="403"/>
          <ac:cxnSpMkLst>
            <pc:docMk/>
            <pc:sldMk cId="2882811472" sldId="926"/>
            <ac:cxnSpMk id="87" creationId="{00000000-0000-0000-0000-000000000000}"/>
          </ac:cxnSpMkLst>
        </pc:cxnChg>
      </pc:sldChg>
      <pc:sldChg chg="del">
        <pc:chgData name="tsap@uoi.gr" userId="14c29a0b-fba8-4de1-ba9f-ce710cf39d77" providerId="ADAL" clId="{E885FC99-EFA2-47AA-A435-DDF9013EBB8E}" dt="2021-12-23T00:40:20.359" v="805" actId="47"/>
        <pc:sldMkLst>
          <pc:docMk/>
          <pc:sldMk cId="2643189470" sldId="927"/>
        </pc:sldMkLst>
      </pc:sldChg>
      <pc:sldChg chg="addSp modSp mod">
        <pc:chgData name="tsap@uoi.gr" userId="14c29a0b-fba8-4de1-ba9f-ce710cf39d77" providerId="ADAL" clId="{E885FC99-EFA2-47AA-A435-DDF9013EBB8E}" dt="2021-12-22T23:40:10.777" v="410" actId="1076"/>
        <pc:sldMkLst>
          <pc:docMk/>
          <pc:sldMk cId="365941182" sldId="928"/>
        </pc:sldMkLst>
        <pc:spChg chg="mod">
          <ac:chgData name="tsap@uoi.gr" userId="14c29a0b-fba8-4de1-ba9f-ce710cf39d77" providerId="ADAL" clId="{E885FC99-EFA2-47AA-A435-DDF9013EBB8E}" dt="2021-12-22T23:34:59.451" v="359" actId="14100"/>
          <ac:spMkLst>
            <pc:docMk/>
            <pc:sldMk cId="365941182" sldId="928"/>
            <ac:spMk id="2" creationId="{00000000-0000-0000-0000-000000000000}"/>
          </ac:spMkLst>
        </pc:spChg>
        <pc:spChg chg="mod">
          <ac:chgData name="tsap@uoi.gr" userId="14c29a0b-fba8-4de1-ba9f-ce710cf39d77" providerId="ADAL" clId="{E885FC99-EFA2-47AA-A435-DDF9013EBB8E}" dt="2021-12-22T23:34:52.134" v="358" actId="403"/>
          <ac:spMkLst>
            <pc:docMk/>
            <pc:sldMk cId="365941182" sldId="928"/>
            <ac:spMk id="4" creationId="{00000000-0000-0000-0000-000000000000}"/>
          </ac:spMkLst>
        </pc:spChg>
        <pc:spChg chg="mod">
          <ac:chgData name="tsap@uoi.gr" userId="14c29a0b-fba8-4de1-ba9f-ce710cf39d77" providerId="ADAL" clId="{E885FC99-EFA2-47AA-A435-DDF9013EBB8E}" dt="2021-12-22T23:40:10.777" v="410" actId="1076"/>
          <ac:spMkLst>
            <pc:docMk/>
            <pc:sldMk cId="365941182" sldId="928"/>
            <ac:spMk id="5" creationId="{00000000-0000-0000-0000-000000000000}"/>
          </ac:spMkLst>
        </pc:spChg>
        <pc:spChg chg="add mod">
          <ac:chgData name="tsap@uoi.gr" userId="14c29a0b-fba8-4de1-ba9f-ce710cf39d77" providerId="ADAL" clId="{E885FC99-EFA2-47AA-A435-DDF9013EBB8E}" dt="2021-12-22T23:39:54.527" v="406" actId="1076"/>
          <ac:spMkLst>
            <pc:docMk/>
            <pc:sldMk cId="365941182" sldId="928"/>
            <ac:spMk id="6" creationId="{2DA4296E-2DE3-411D-A2FD-49DA4BCA0568}"/>
          </ac:spMkLst>
        </pc:spChg>
      </pc:sldChg>
      <pc:sldChg chg="addSp delSp modSp mod">
        <pc:chgData name="tsap@uoi.gr" userId="14c29a0b-fba8-4de1-ba9f-ce710cf39d77" providerId="ADAL" clId="{E885FC99-EFA2-47AA-A435-DDF9013EBB8E}" dt="2021-12-22T23:14:35.570" v="227" actId="1076"/>
        <pc:sldMkLst>
          <pc:docMk/>
          <pc:sldMk cId="4171443864" sldId="931"/>
        </pc:sldMkLst>
        <pc:spChg chg="add mod">
          <ac:chgData name="tsap@uoi.gr" userId="14c29a0b-fba8-4de1-ba9f-ce710cf39d77" providerId="ADAL" clId="{E885FC99-EFA2-47AA-A435-DDF9013EBB8E}" dt="2021-12-22T23:10:56.087" v="180" actId="1076"/>
          <ac:spMkLst>
            <pc:docMk/>
            <pc:sldMk cId="4171443864" sldId="931"/>
            <ac:spMk id="3" creationId="{B3079B6C-050B-41A2-AA1F-54BC66F36FC4}"/>
          </ac:spMkLst>
        </pc:spChg>
        <pc:spChg chg="mod">
          <ac:chgData name="tsap@uoi.gr" userId="14c29a0b-fba8-4de1-ba9f-ce710cf39d77" providerId="ADAL" clId="{E885FC99-EFA2-47AA-A435-DDF9013EBB8E}" dt="2021-12-22T23:13:52.082" v="221" actId="1076"/>
          <ac:spMkLst>
            <pc:docMk/>
            <pc:sldMk cId="4171443864" sldId="931"/>
            <ac:spMk id="4" creationId="{00000000-0000-0000-0000-000000000000}"/>
          </ac:spMkLst>
        </pc:spChg>
        <pc:spChg chg="add mod">
          <ac:chgData name="tsap@uoi.gr" userId="14c29a0b-fba8-4de1-ba9f-ce710cf39d77" providerId="ADAL" clId="{E885FC99-EFA2-47AA-A435-DDF9013EBB8E}" dt="2021-12-22T23:14:32.386" v="226" actId="1076"/>
          <ac:spMkLst>
            <pc:docMk/>
            <pc:sldMk cId="4171443864" sldId="931"/>
            <ac:spMk id="5" creationId="{F83CB82F-1F68-4239-A70E-CEBAF58BEAA3}"/>
          </ac:spMkLst>
        </pc:spChg>
        <pc:spChg chg="add mod">
          <ac:chgData name="tsap@uoi.gr" userId="14c29a0b-fba8-4de1-ba9f-ce710cf39d77" providerId="ADAL" clId="{E885FC99-EFA2-47AA-A435-DDF9013EBB8E}" dt="2021-12-22T23:14:11.002" v="223" actId="403"/>
          <ac:spMkLst>
            <pc:docMk/>
            <pc:sldMk cId="4171443864" sldId="931"/>
            <ac:spMk id="6" creationId="{3A1660A3-5FB9-42E5-B8E1-FCE9ED2FDA13}"/>
          </ac:spMkLst>
        </pc:spChg>
        <pc:spChg chg="add mod">
          <ac:chgData name="tsap@uoi.gr" userId="14c29a0b-fba8-4de1-ba9f-ce710cf39d77" providerId="ADAL" clId="{E885FC99-EFA2-47AA-A435-DDF9013EBB8E}" dt="2021-12-22T23:14:11.002" v="223" actId="403"/>
          <ac:spMkLst>
            <pc:docMk/>
            <pc:sldMk cId="4171443864" sldId="931"/>
            <ac:spMk id="7" creationId="{269F0697-3F99-4B3D-8B35-3535B9DE06BA}"/>
          </ac:spMkLst>
        </pc:spChg>
        <pc:spChg chg="add mod">
          <ac:chgData name="tsap@uoi.gr" userId="14c29a0b-fba8-4de1-ba9f-ce710cf39d77" providerId="ADAL" clId="{E885FC99-EFA2-47AA-A435-DDF9013EBB8E}" dt="2021-12-22T23:14:21.560" v="224" actId="1076"/>
          <ac:spMkLst>
            <pc:docMk/>
            <pc:sldMk cId="4171443864" sldId="931"/>
            <ac:spMk id="8" creationId="{2A08E8A7-6F64-454A-B1CA-5DD692563838}"/>
          </ac:spMkLst>
        </pc:spChg>
        <pc:spChg chg="add mod">
          <ac:chgData name="tsap@uoi.gr" userId="14c29a0b-fba8-4de1-ba9f-ce710cf39d77" providerId="ADAL" clId="{E885FC99-EFA2-47AA-A435-DDF9013EBB8E}" dt="2021-12-22T23:14:26.409" v="225" actId="1076"/>
          <ac:spMkLst>
            <pc:docMk/>
            <pc:sldMk cId="4171443864" sldId="931"/>
            <ac:spMk id="9" creationId="{DB169F25-8B71-47C7-BF08-A1E8DC91457C}"/>
          </ac:spMkLst>
        </pc:spChg>
        <pc:spChg chg="add del mod">
          <ac:chgData name="tsap@uoi.gr" userId="14c29a0b-fba8-4de1-ba9f-ce710cf39d77" providerId="ADAL" clId="{E885FC99-EFA2-47AA-A435-DDF9013EBB8E}" dt="2021-12-22T23:08:26.668" v="133" actId="478"/>
          <ac:spMkLst>
            <pc:docMk/>
            <pc:sldMk cId="4171443864" sldId="931"/>
            <ac:spMk id="10" creationId="{92CCFCDD-9CA5-4397-A65A-1AC61EC71439}"/>
          </ac:spMkLst>
        </pc:spChg>
        <pc:spChg chg="add mod">
          <ac:chgData name="tsap@uoi.gr" userId="14c29a0b-fba8-4de1-ba9f-ce710cf39d77" providerId="ADAL" clId="{E885FC99-EFA2-47AA-A435-DDF9013EBB8E}" dt="2021-12-22T23:14:35.570" v="227" actId="1076"/>
          <ac:spMkLst>
            <pc:docMk/>
            <pc:sldMk cId="4171443864" sldId="931"/>
            <ac:spMk id="11" creationId="{C3C3287B-068A-405D-AAEC-52C6DDDA71A9}"/>
          </ac:spMkLst>
        </pc:spChg>
        <pc:spChg chg="add mod">
          <ac:chgData name="tsap@uoi.gr" userId="14c29a0b-fba8-4de1-ba9f-ce710cf39d77" providerId="ADAL" clId="{E885FC99-EFA2-47AA-A435-DDF9013EBB8E}" dt="2021-12-22T23:13:57.395" v="222" actId="403"/>
          <ac:spMkLst>
            <pc:docMk/>
            <pc:sldMk cId="4171443864" sldId="931"/>
            <ac:spMk id="12" creationId="{4BC77322-B872-45F7-9C68-165DF4DD9046}"/>
          </ac:spMkLst>
        </pc:spChg>
        <pc:spChg chg="add mod">
          <ac:chgData name="tsap@uoi.gr" userId="14c29a0b-fba8-4de1-ba9f-ce710cf39d77" providerId="ADAL" clId="{E885FC99-EFA2-47AA-A435-DDF9013EBB8E}" dt="2021-12-22T23:13:57.395" v="222" actId="403"/>
          <ac:spMkLst>
            <pc:docMk/>
            <pc:sldMk cId="4171443864" sldId="931"/>
            <ac:spMk id="13" creationId="{86525A71-0824-42D9-A8A3-D576AA67FF57}"/>
          </ac:spMkLst>
        </pc:spChg>
        <pc:spChg chg="add mod">
          <ac:chgData name="tsap@uoi.gr" userId="14c29a0b-fba8-4de1-ba9f-ce710cf39d77" providerId="ADAL" clId="{E885FC99-EFA2-47AA-A435-DDF9013EBB8E}" dt="2021-12-22T23:13:57.395" v="222" actId="403"/>
          <ac:spMkLst>
            <pc:docMk/>
            <pc:sldMk cId="4171443864" sldId="931"/>
            <ac:spMk id="14" creationId="{EB587FDE-AF6A-4C72-83AF-C3457FE8E474}"/>
          </ac:spMkLst>
        </pc:spChg>
        <pc:spChg chg="add mod">
          <ac:chgData name="tsap@uoi.gr" userId="14c29a0b-fba8-4de1-ba9f-ce710cf39d77" providerId="ADAL" clId="{E885FC99-EFA2-47AA-A435-DDF9013EBB8E}" dt="2021-12-22T23:13:57.395" v="222" actId="403"/>
          <ac:spMkLst>
            <pc:docMk/>
            <pc:sldMk cId="4171443864" sldId="931"/>
            <ac:spMk id="15" creationId="{0B592CD7-61D5-40C6-811A-5E40BF36AF5D}"/>
          </ac:spMkLst>
        </pc:spChg>
        <pc:spChg chg="add mod">
          <ac:chgData name="tsap@uoi.gr" userId="14c29a0b-fba8-4de1-ba9f-ce710cf39d77" providerId="ADAL" clId="{E885FC99-EFA2-47AA-A435-DDF9013EBB8E}" dt="2021-12-22T23:13:57.395" v="222" actId="403"/>
          <ac:spMkLst>
            <pc:docMk/>
            <pc:sldMk cId="4171443864" sldId="931"/>
            <ac:spMk id="16" creationId="{2C12360D-8CCE-42AE-89BB-085B8E3C8F1A}"/>
          </ac:spMkLst>
        </pc:spChg>
      </pc:sldChg>
      <pc:sldChg chg="add del">
        <pc:chgData name="tsap@uoi.gr" userId="14c29a0b-fba8-4de1-ba9f-ce710cf39d77" providerId="ADAL" clId="{E885FC99-EFA2-47AA-A435-DDF9013EBB8E}" dt="2021-12-22T23:37:19.788" v="385" actId="47"/>
        <pc:sldMkLst>
          <pc:docMk/>
          <pc:sldMk cId="1365591250" sldId="960"/>
        </pc:sldMkLst>
      </pc:sldChg>
      <pc:sldChg chg="modSp mod">
        <pc:chgData name="tsap@uoi.gr" userId="14c29a0b-fba8-4de1-ba9f-ce710cf39d77" providerId="ADAL" clId="{E885FC99-EFA2-47AA-A435-DDF9013EBB8E}" dt="2021-12-23T00:38:41.854" v="780" actId="6549"/>
        <pc:sldMkLst>
          <pc:docMk/>
          <pc:sldMk cId="3097076503" sldId="961"/>
        </pc:sldMkLst>
        <pc:spChg chg="mod">
          <ac:chgData name="tsap@uoi.gr" userId="14c29a0b-fba8-4de1-ba9f-ce710cf39d77" providerId="ADAL" clId="{E885FC99-EFA2-47AA-A435-DDF9013EBB8E}" dt="2021-12-23T00:38:41.854" v="780" actId="6549"/>
          <ac:spMkLst>
            <pc:docMk/>
            <pc:sldMk cId="3097076503" sldId="961"/>
            <ac:spMk id="4" creationId="{00000000-0000-0000-0000-000000000000}"/>
          </ac:spMkLst>
        </pc:spChg>
        <pc:picChg chg="mod">
          <ac:chgData name="tsap@uoi.gr" userId="14c29a0b-fba8-4de1-ba9f-ce710cf39d77" providerId="ADAL" clId="{E885FC99-EFA2-47AA-A435-DDF9013EBB8E}" dt="2021-12-23T00:33:20.091" v="728" actId="14100"/>
          <ac:picMkLst>
            <pc:docMk/>
            <pc:sldMk cId="3097076503" sldId="961"/>
            <ac:picMk id="7" creationId="{00000000-0000-0000-0000-000000000000}"/>
          </ac:picMkLst>
        </pc:picChg>
      </pc:sldChg>
      <pc:sldChg chg="del">
        <pc:chgData name="tsap@uoi.gr" userId="14c29a0b-fba8-4de1-ba9f-ce710cf39d77" providerId="ADAL" clId="{E885FC99-EFA2-47AA-A435-DDF9013EBB8E}" dt="2021-12-23T01:10:31.912" v="1575" actId="47"/>
        <pc:sldMkLst>
          <pc:docMk/>
          <pc:sldMk cId="3127976382" sldId="962"/>
        </pc:sldMkLst>
      </pc:sldChg>
      <pc:sldChg chg="ord">
        <pc:chgData name="tsap@uoi.gr" userId="14c29a0b-fba8-4de1-ba9f-ce710cf39d77" providerId="ADAL" clId="{E885FC99-EFA2-47AA-A435-DDF9013EBB8E}" dt="2021-12-23T01:10:51.496" v="1577"/>
        <pc:sldMkLst>
          <pc:docMk/>
          <pc:sldMk cId="1957977560" sldId="963"/>
        </pc:sldMkLst>
      </pc:sldChg>
      <pc:sldChg chg="ord">
        <pc:chgData name="tsap@uoi.gr" userId="14c29a0b-fba8-4de1-ba9f-ce710cf39d77" providerId="ADAL" clId="{E885FC99-EFA2-47AA-A435-DDF9013EBB8E}" dt="2021-12-23T00:58:50.627" v="1147"/>
        <pc:sldMkLst>
          <pc:docMk/>
          <pc:sldMk cId="503819911" sldId="965"/>
        </pc:sldMkLst>
      </pc:sldChg>
      <pc:sldChg chg="add del">
        <pc:chgData name="tsap@uoi.gr" userId="14c29a0b-fba8-4de1-ba9f-ce710cf39d77" providerId="ADAL" clId="{E885FC99-EFA2-47AA-A435-DDF9013EBB8E}" dt="2021-12-23T00:41:11.554" v="811" actId="47"/>
        <pc:sldMkLst>
          <pc:docMk/>
          <pc:sldMk cId="844806418" sldId="997"/>
        </pc:sldMkLst>
      </pc:sldChg>
      <pc:sldChg chg="addSp modSp add mod">
        <pc:chgData name="tsap@uoi.gr" userId="14c29a0b-fba8-4de1-ba9f-ce710cf39d77" providerId="ADAL" clId="{E885FC99-EFA2-47AA-A435-DDF9013EBB8E}" dt="2021-12-22T23:45:34.659" v="494" actId="11529"/>
        <pc:sldMkLst>
          <pc:docMk/>
          <pc:sldMk cId="1889225498" sldId="998"/>
        </pc:sldMkLst>
        <pc:spChg chg="mod">
          <ac:chgData name="tsap@uoi.gr" userId="14c29a0b-fba8-4de1-ba9f-ce710cf39d77" providerId="ADAL" clId="{E885FC99-EFA2-47AA-A435-DDF9013EBB8E}" dt="2021-12-22T23:44:56.403" v="487" actId="1076"/>
          <ac:spMkLst>
            <pc:docMk/>
            <pc:sldMk cId="1889225498" sldId="998"/>
            <ac:spMk id="68" creationId="{00000000-0000-0000-0000-000000000000}"/>
          </ac:spMkLst>
        </pc:spChg>
        <pc:spChg chg="add mod">
          <ac:chgData name="tsap@uoi.gr" userId="14c29a0b-fba8-4de1-ba9f-ce710cf39d77" providerId="ADAL" clId="{E885FC99-EFA2-47AA-A435-DDF9013EBB8E}" dt="2021-12-22T23:44:42.244" v="483"/>
          <ac:spMkLst>
            <pc:docMk/>
            <pc:sldMk cId="1889225498" sldId="998"/>
            <ac:spMk id="71" creationId="{54DB5510-99A5-4169-8201-21BD13202378}"/>
          </ac:spMkLst>
        </pc:spChg>
        <pc:spChg chg="add mod">
          <ac:chgData name="tsap@uoi.gr" userId="14c29a0b-fba8-4de1-ba9f-ce710cf39d77" providerId="ADAL" clId="{E885FC99-EFA2-47AA-A435-DDF9013EBB8E}" dt="2021-12-22T23:44:42.244" v="483"/>
          <ac:spMkLst>
            <pc:docMk/>
            <pc:sldMk cId="1889225498" sldId="998"/>
            <ac:spMk id="73" creationId="{3576360E-2609-45F8-AA41-40F6871EAFF0}"/>
          </ac:spMkLst>
        </pc:spChg>
        <pc:spChg chg="add mod">
          <ac:chgData name="tsap@uoi.gr" userId="14c29a0b-fba8-4de1-ba9f-ce710cf39d77" providerId="ADAL" clId="{E885FC99-EFA2-47AA-A435-DDF9013EBB8E}" dt="2021-12-22T23:44:54.074" v="486" actId="1076"/>
          <ac:spMkLst>
            <pc:docMk/>
            <pc:sldMk cId="1889225498" sldId="998"/>
            <ac:spMk id="74" creationId="{46260134-E639-4742-85C5-A2B4C4F7AF20}"/>
          </ac:spMkLst>
        </pc:spChg>
        <pc:spChg chg="add mod">
          <ac:chgData name="tsap@uoi.gr" userId="14c29a0b-fba8-4de1-ba9f-ce710cf39d77" providerId="ADAL" clId="{E885FC99-EFA2-47AA-A435-DDF9013EBB8E}" dt="2021-12-22T23:44:49.203" v="485" actId="1076"/>
          <ac:spMkLst>
            <pc:docMk/>
            <pc:sldMk cId="1889225498" sldId="998"/>
            <ac:spMk id="75" creationId="{D0FFFE4B-92D2-4075-8D31-D14B849C3652}"/>
          </ac:spMkLst>
        </pc:spChg>
        <pc:spChg chg="add mod">
          <ac:chgData name="tsap@uoi.gr" userId="14c29a0b-fba8-4de1-ba9f-ce710cf39d77" providerId="ADAL" clId="{E885FC99-EFA2-47AA-A435-DDF9013EBB8E}" dt="2021-12-22T23:44:58.939" v="488" actId="1076"/>
          <ac:spMkLst>
            <pc:docMk/>
            <pc:sldMk cId="1889225498" sldId="998"/>
            <ac:spMk id="77" creationId="{0EE151C0-85B3-4C85-B579-ADCD1E354E96}"/>
          </ac:spMkLst>
        </pc:spChg>
        <pc:spChg chg="add mod">
          <ac:chgData name="tsap@uoi.gr" userId="14c29a0b-fba8-4de1-ba9f-ce710cf39d77" providerId="ADAL" clId="{E885FC99-EFA2-47AA-A435-DDF9013EBB8E}" dt="2021-12-22T23:45:02.051" v="489" actId="1076"/>
          <ac:spMkLst>
            <pc:docMk/>
            <pc:sldMk cId="1889225498" sldId="998"/>
            <ac:spMk id="78" creationId="{2561C3B4-9013-4961-9BC7-A53772090560}"/>
          </ac:spMkLst>
        </pc:spChg>
        <pc:spChg chg="add mod">
          <ac:chgData name="tsap@uoi.gr" userId="14c29a0b-fba8-4de1-ba9f-ce710cf39d77" providerId="ADAL" clId="{E885FC99-EFA2-47AA-A435-DDF9013EBB8E}" dt="2021-12-22T23:45:07.907" v="491" actId="1076"/>
          <ac:spMkLst>
            <pc:docMk/>
            <pc:sldMk cId="1889225498" sldId="998"/>
            <ac:spMk id="80" creationId="{EA9ABC39-93FB-4B4D-80DF-E2EBB0FA1840}"/>
          </ac:spMkLst>
        </pc:spChg>
        <pc:spChg chg="add mod">
          <ac:chgData name="tsap@uoi.gr" userId="14c29a0b-fba8-4de1-ba9f-ce710cf39d77" providerId="ADAL" clId="{E885FC99-EFA2-47AA-A435-DDF9013EBB8E}" dt="2021-12-22T23:45:16.977" v="492"/>
          <ac:spMkLst>
            <pc:docMk/>
            <pc:sldMk cId="1889225498" sldId="998"/>
            <ac:spMk id="81" creationId="{2297FFF1-DC7E-40C7-A2DE-9A4FC9AB43F1}"/>
          </ac:spMkLst>
        </pc:spChg>
        <pc:spChg chg="mod">
          <ac:chgData name="tsap@uoi.gr" userId="14c29a0b-fba8-4de1-ba9f-ce710cf39d77" providerId="ADAL" clId="{E885FC99-EFA2-47AA-A435-DDF9013EBB8E}" dt="2021-12-22T23:45:04.828" v="490" actId="1076"/>
          <ac:spMkLst>
            <pc:docMk/>
            <pc:sldMk cId="1889225498" sldId="998"/>
            <ac:spMk id="82" creationId="{00000000-0000-0000-0000-000000000000}"/>
          </ac:spMkLst>
        </pc:spChg>
        <pc:cxnChg chg="add">
          <ac:chgData name="tsap@uoi.gr" userId="14c29a0b-fba8-4de1-ba9f-ce710cf39d77" providerId="ADAL" clId="{E885FC99-EFA2-47AA-A435-DDF9013EBB8E}" dt="2021-12-22T23:45:25.365" v="493" actId="11529"/>
          <ac:cxnSpMkLst>
            <pc:docMk/>
            <pc:sldMk cId="1889225498" sldId="998"/>
            <ac:cxnSpMk id="3" creationId="{8C663DFA-52F4-4922-B1DE-67BAB6DD0B08}"/>
          </ac:cxnSpMkLst>
        </pc:cxnChg>
        <pc:cxnChg chg="add">
          <ac:chgData name="tsap@uoi.gr" userId="14c29a0b-fba8-4de1-ba9f-ce710cf39d77" providerId="ADAL" clId="{E885FC99-EFA2-47AA-A435-DDF9013EBB8E}" dt="2021-12-22T23:45:34.659" v="494" actId="11529"/>
          <ac:cxnSpMkLst>
            <pc:docMk/>
            <pc:sldMk cId="1889225498" sldId="998"/>
            <ac:cxnSpMk id="6" creationId="{43AD3DDF-830F-4D10-9CAC-284711816638}"/>
          </ac:cxnSpMkLst>
        </pc:cxnChg>
      </pc:sldChg>
      <pc:sldChg chg="addSp delSp modSp add mod modAnim">
        <pc:chgData name="tsap@uoi.gr" userId="14c29a0b-fba8-4de1-ba9f-ce710cf39d77" providerId="ADAL" clId="{E885FC99-EFA2-47AA-A435-DDF9013EBB8E}" dt="2021-12-22T23:50:54.388" v="554" actId="403"/>
        <pc:sldMkLst>
          <pc:docMk/>
          <pc:sldMk cId="493055479" sldId="999"/>
        </pc:sldMkLst>
        <pc:spChg chg="mod">
          <ac:chgData name="tsap@uoi.gr" userId="14c29a0b-fba8-4de1-ba9f-ce710cf39d77" providerId="ADAL" clId="{E885FC99-EFA2-47AA-A435-DDF9013EBB8E}" dt="2021-12-22T23:48:55.341" v="531" actId="1076"/>
          <ac:spMkLst>
            <pc:docMk/>
            <pc:sldMk cId="493055479" sldId="999"/>
            <ac:spMk id="32" creationId="{00000000-0000-0000-0000-000000000000}"/>
          </ac:spMkLst>
        </pc:spChg>
        <pc:spChg chg="mod">
          <ac:chgData name="tsap@uoi.gr" userId="14c29a0b-fba8-4de1-ba9f-ce710cf39d77" providerId="ADAL" clId="{E885FC99-EFA2-47AA-A435-DDF9013EBB8E}" dt="2021-12-22T23:48:55.341" v="531" actId="1076"/>
          <ac:spMkLst>
            <pc:docMk/>
            <pc:sldMk cId="493055479" sldId="999"/>
            <ac:spMk id="33" creationId="{00000000-0000-0000-0000-000000000000}"/>
          </ac:spMkLst>
        </pc:spChg>
        <pc:spChg chg="mod">
          <ac:chgData name="tsap@uoi.gr" userId="14c29a0b-fba8-4de1-ba9f-ce710cf39d77" providerId="ADAL" clId="{E885FC99-EFA2-47AA-A435-DDF9013EBB8E}" dt="2021-12-22T23:48:55.341" v="531" actId="1076"/>
          <ac:spMkLst>
            <pc:docMk/>
            <pc:sldMk cId="493055479" sldId="999"/>
            <ac:spMk id="55" creationId="{00000000-0000-0000-0000-000000000000}"/>
          </ac:spMkLst>
        </pc:spChg>
        <pc:spChg chg="mod">
          <ac:chgData name="tsap@uoi.gr" userId="14c29a0b-fba8-4de1-ba9f-ce710cf39d77" providerId="ADAL" clId="{E885FC99-EFA2-47AA-A435-DDF9013EBB8E}" dt="2021-12-22T23:48:55.341" v="531" actId="1076"/>
          <ac:spMkLst>
            <pc:docMk/>
            <pc:sldMk cId="493055479" sldId="999"/>
            <ac:spMk id="56" creationId="{00000000-0000-0000-0000-000000000000}"/>
          </ac:spMkLst>
        </pc:spChg>
        <pc:spChg chg="add del mod">
          <ac:chgData name="tsap@uoi.gr" userId="14c29a0b-fba8-4de1-ba9f-ce710cf39d77" providerId="ADAL" clId="{E885FC99-EFA2-47AA-A435-DDF9013EBB8E}" dt="2021-12-22T23:48:55.341" v="531" actId="1076"/>
          <ac:spMkLst>
            <pc:docMk/>
            <pc:sldMk cId="493055479" sldId="999"/>
            <ac:spMk id="68" creationId="{00000000-0000-0000-0000-000000000000}"/>
          </ac:spMkLst>
        </pc:spChg>
        <pc:spChg chg="del">
          <ac:chgData name="tsap@uoi.gr" userId="14c29a0b-fba8-4de1-ba9f-ce710cf39d77" providerId="ADAL" clId="{E885FC99-EFA2-47AA-A435-DDF9013EBB8E}" dt="2021-12-22T23:46:14.378" v="498" actId="478"/>
          <ac:spMkLst>
            <pc:docMk/>
            <pc:sldMk cId="493055479" sldId="999"/>
            <ac:spMk id="69" creationId="{00000000-0000-0000-0000-000000000000}"/>
          </ac:spMkLst>
        </pc:spChg>
        <pc:spChg chg="del">
          <ac:chgData name="tsap@uoi.gr" userId="14c29a0b-fba8-4de1-ba9f-ce710cf39d77" providerId="ADAL" clId="{E885FC99-EFA2-47AA-A435-DDF9013EBB8E}" dt="2021-12-22T23:46:35.723" v="503" actId="478"/>
          <ac:spMkLst>
            <pc:docMk/>
            <pc:sldMk cId="493055479" sldId="999"/>
            <ac:spMk id="71" creationId="{54DB5510-99A5-4169-8201-21BD13202378}"/>
          </ac:spMkLst>
        </pc:spChg>
        <pc:spChg chg="del">
          <ac:chgData name="tsap@uoi.gr" userId="14c29a0b-fba8-4de1-ba9f-ce710cf39d77" providerId="ADAL" clId="{E885FC99-EFA2-47AA-A435-DDF9013EBB8E}" dt="2021-12-22T23:47:54.029" v="519" actId="478"/>
          <ac:spMkLst>
            <pc:docMk/>
            <pc:sldMk cId="493055479" sldId="999"/>
            <ac:spMk id="73" creationId="{3576360E-2609-45F8-AA41-40F6871EAFF0}"/>
          </ac:spMkLst>
        </pc:spChg>
        <pc:spChg chg="add del mod">
          <ac:chgData name="tsap@uoi.gr" userId="14c29a0b-fba8-4de1-ba9f-ce710cf39d77" providerId="ADAL" clId="{E885FC99-EFA2-47AA-A435-DDF9013EBB8E}" dt="2021-12-22T23:48:55.341" v="531" actId="1076"/>
          <ac:spMkLst>
            <pc:docMk/>
            <pc:sldMk cId="493055479" sldId="999"/>
            <ac:spMk id="74" creationId="{46260134-E639-4742-85C5-A2B4C4F7AF20}"/>
          </ac:spMkLst>
        </pc:spChg>
        <pc:spChg chg="add del mod">
          <ac:chgData name="tsap@uoi.gr" userId="14c29a0b-fba8-4de1-ba9f-ce710cf39d77" providerId="ADAL" clId="{E885FC99-EFA2-47AA-A435-DDF9013EBB8E}" dt="2021-12-22T23:48:55.341" v="531" actId="1076"/>
          <ac:spMkLst>
            <pc:docMk/>
            <pc:sldMk cId="493055479" sldId="999"/>
            <ac:spMk id="75" creationId="{D0FFFE4B-92D2-4075-8D31-D14B849C3652}"/>
          </ac:spMkLst>
        </pc:spChg>
        <pc:spChg chg="mod">
          <ac:chgData name="tsap@uoi.gr" userId="14c29a0b-fba8-4de1-ba9f-ce710cf39d77" providerId="ADAL" clId="{E885FC99-EFA2-47AA-A435-DDF9013EBB8E}" dt="2021-12-22T23:48:55.341" v="531" actId="1076"/>
          <ac:spMkLst>
            <pc:docMk/>
            <pc:sldMk cId="493055479" sldId="999"/>
            <ac:spMk id="77" creationId="{0EE151C0-85B3-4C85-B579-ADCD1E354E96}"/>
          </ac:spMkLst>
        </pc:spChg>
        <pc:spChg chg="add del mod">
          <ac:chgData name="tsap@uoi.gr" userId="14c29a0b-fba8-4de1-ba9f-ce710cf39d77" providerId="ADAL" clId="{E885FC99-EFA2-47AA-A435-DDF9013EBB8E}" dt="2021-12-22T23:48:55.341" v="531" actId="1076"/>
          <ac:spMkLst>
            <pc:docMk/>
            <pc:sldMk cId="493055479" sldId="999"/>
            <ac:spMk id="78" creationId="{2561C3B4-9013-4961-9BC7-A53772090560}"/>
          </ac:spMkLst>
        </pc:spChg>
        <pc:spChg chg="del">
          <ac:chgData name="tsap@uoi.gr" userId="14c29a0b-fba8-4de1-ba9f-ce710cf39d77" providerId="ADAL" clId="{E885FC99-EFA2-47AA-A435-DDF9013EBB8E}" dt="2021-12-22T23:46:19.364" v="499" actId="478"/>
          <ac:spMkLst>
            <pc:docMk/>
            <pc:sldMk cId="493055479" sldId="999"/>
            <ac:spMk id="80" creationId="{EA9ABC39-93FB-4B4D-80DF-E2EBB0FA1840}"/>
          </ac:spMkLst>
        </pc:spChg>
        <pc:spChg chg="del">
          <ac:chgData name="tsap@uoi.gr" userId="14c29a0b-fba8-4de1-ba9f-ce710cf39d77" providerId="ADAL" clId="{E885FC99-EFA2-47AA-A435-DDF9013EBB8E}" dt="2021-12-22T23:48:04.707" v="522" actId="478"/>
          <ac:spMkLst>
            <pc:docMk/>
            <pc:sldMk cId="493055479" sldId="999"/>
            <ac:spMk id="81" creationId="{2297FFF1-DC7E-40C7-A2DE-9A4FC9AB43F1}"/>
          </ac:spMkLst>
        </pc:spChg>
        <pc:spChg chg="mod">
          <ac:chgData name="tsap@uoi.gr" userId="14c29a0b-fba8-4de1-ba9f-ce710cf39d77" providerId="ADAL" clId="{E885FC99-EFA2-47AA-A435-DDF9013EBB8E}" dt="2021-12-22T23:48:55.341" v="531" actId="1076"/>
          <ac:spMkLst>
            <pc:docMk/>
            <pc:sldMk cId="493055479" sldId="999"/>
            <ac:spMk id="82" creationId="{00000000-0000-0000-0000-000000000000}"/>
          </ac:spMkLst>
        </pc:spChg>
        <pc:spChg chg="mod">
          <ac:chgData name="tsap@uoi.gr" userId="14c29a0b-fba8-4de1-ba9f-ce710cf39d77" providerId="ADAL" clId="{E885FC99-EFA2-47AA-A435-DDF9013EBB8E}" dt="2021-12-22T23:48:55.341" v="531" actId="1076"/>
          <ac:spMkLst>
            <pc:docMk/>
            <pc:sldMk cId="493055479" sldId="999"/>
            <ac:spMk id="83" creationId="{00000000-0000-0000-0000-000000000000}"/>
          </ac:spMkLst>
        </pc:spChg>
        <pc:spChg chg="add mod">
          <ac:chgData name="tsap@uoi.gr" userId="14c29a0b-fba8-4de1-ba9f-ce710cf39d77" providerId="ADAL" clId="{E885FC99-EFA2-47AA-A435-DDF9013EBB8E}" dt="2021-12-22T23:48:55.341" v="531" actId="1076"/>
          <ac:spMkLst>
            <pc:docMk/>
            <pc:sldMk cId="493055479" sldId="999"/>
            <ac:spMk id="85" creationId="{419BF5B5-3069-4833-BA6A-2D59ECA70F4E}"/>
          </ac:spMkLst>
        </pc:spChg>
        <pc:spChg chg="add mod">
          <ac:chgData name="tsap@uoi.gr" userId="14c29a0b-fba8-4de1-ba9f-ce710cf39d77" providerId="ADAL" clId="{E885FC99-EFA2-47AA-A435-DDF9013EBB8E}" dt="2021-12-22T23:48:55.341" v="531" actId="1076"/>
          <ac:spMkLst>
            <pc:docMk/>
            <pc:sldMk cId="493055479" sldId="999"/>
            <ac:spMk id="86" creationId="{79D38CF1-F28B-4A00-A040-5065F959B96B}"/>
          </ac:spMkLst>
        </pc:spChg>
        <pc:spChg chg="add mod">
          <ac:chgData name="tsap@uoi.gr" userId="14c29a0b-fba8-4de1-ba9f-ce710cf39d77" providerId="ADAL" clId="{E885FC99-EFA2-47AA-A435-DDF9013EBB8E}" dt="2021-12-22T23:48:55.341" v="531" actId="1076"/>
          <ac:spMkLst>
            <pc:docMk/>
            <pc:sldMk cId="493055479" sldId="999"/>
            <ac:spMk id="88" creationId="{0D7539F5-73B8-4A86-A0B2-E681CDAF0477}"/>
          </ac:spMkLst>
        </pc:spChg>
        <pc:spChg chg="add mod">
          <ac:chgData name="tsap@uoi.gr" userId="14c29a0b-fba8-4de1-ba9f-ce710cf39d77" providerId="ADAL" clId="{E885FC99-EFA2-47AA-A435-DDF9013EBB8E}" dt="2021-12-22T23:50:54.388" v="554" actId="403"/>
          <ac:spMkLst>
            <pc:docMk/>
            <pc:sldMk cId="493055479" sldId="999"/>
            <ac:spMk id="90" creationId="{60E3E0C0-1067-435A-A50D-5AB95276C5D9}"/>
          </ac:spMkLst>
        </pc:spChg>
        <pc:spChg chg="mod">
          <ac:chgData name="tsap@uoi.gr" userId="14c29a0b-fba8-4de1-ba9f-ce710cf39d77" providerId="ADAL" clId="{E885FC99-EFA2-47AA-A435-DDF9013EBB8E}" dt="2021-12-22T23:49:19.272" v="534" actId="1076"/>
          <ac:spMkLst>
            <pc:docMk/>
            <pc:sldMk cId="493055479" sldId="999"/>
            <ac:spMk id="91" creationId="{00000000-0000-0000-0000-000000000000}"/>
          </ac:spMkLst>
        </pc:spChg>
        <pc:spChg chg="mod">
          <ac:chgData name="tsap@uoi.gr" userId="14c29a0b-fba8-4de1-ba9f-ce710cf39d77" providerId="ADAL" clId="{E885FC99-EFA2-47AA-A435-DDF9013EBB8E}" dt="2021-12-22T23:49:07.716" v="532"/>
          <ac:spMkLst>
            <pc:docMk/>
            <pc:sldMk cId="493055479" sldId="999"/>
            <ac:spMk id="93" creationId="{E2ED7866-14F4-4E84-AE89-CD392D3E065A}"/>
          </ac:spMkLst>
        </pc:spChg>
        <pc:spChg chg="mod">
          <ac:chgData name="tsap@uoi.gr" userId="14c29a0b-fba8-4de1-ba9f-ce710cf39d77" providerId="ADAL" clId="{E885FC99-EFA2-47AA-A435-DDF9013EBB8E}" dt="2021-12-22T23:49:07.716" v="532"/>
          <ac:spMkLst>
            <pc:docMk/>
            <pc:sldMk cId="493055479" sldId="999"/>
            <ac:spMk id="94" creationId="{185E68D7-4A34-4524-A773-E15F5000650D}"/>
          </ac:spMkLst>
        </pc:spChg>
        <pc:spChg chg="mod">
          <ac:chgData name="tsap@uoi.gr" userId="14c29a0b-fba8-4de1-ba9f-ce710cf39d77" providerId="ADAL" clId="{E885FC99-EFA2-47AA-A435-DDF9013EBB8E}" dt="2021-12-22T23:49:07.716" v="532"/>
          <ac:spMkLst>
            <pc:docMk/>
            <pc:sldMk cId="493055479" sldId="999"/>
            <ac:spMk id="95" creationId="{E2F37CAE-AABA-4E20-A411-9EFD250E65B4}"/>
          </ac:spMkLst>
        </pc:spChg>
        <pc:spChg chg="mod">
          <ac:chgData name="tsap@uoi.gr" userId="14c29a0b-fba8-4de1-ba9f-ce710cf39d77" providerId="ADAL" clId="{E885FC99-EFA2-47AA-A435-DDF9013EBB8E}" dt="2021-12-22T23:49:07.716" v="532"/>
          <ac:spMkLst>
            <pc:docMk/>
            <pc:sldMk cId="493055479" sldId="999"/>
            <ac:spMk id="96" creationId="{3F72634B-4277-475F-BF17-496BB599857B}"/>
          </ac:spMkLst>
        </pc:spChg>
        <pc:spChg chg="mod">
          <ac:chgData name="tsap@uoi.gr" userId="14c29a0b-fba8-4de1-ba9f-ce710cf39d77" providerId="ADAL" clId="{E885FC99-EFA2-47AA-A435-DDF9013EBB8E}" dt="2021-12-22T23:49:07.716" v="532"/>
          <ac:spMkLst>
            <pc:docMk/>
            <pc:sldMk cId="493055479" sldId="999"/>
            <ac:spMk id="97" creationId="{83817A5E-4125-49DD-B64D-8AA14E891CE2}"/>
          </ac:spMkLst>
        </pc:spChg>
        <pc:spChg chg="mod">
          <ac:chgData name="tsap@uoi.gr" userId="14c29a0b-fba8-4de1-ba9f-ce710cf39d77" providerId="ADAL" clId="{E885FC99-EFA2-47AA-A435-DDF9013EBB8E}" dt="2021-12-22T23:49:07.716" v="532"/>
          <ac:spMkLst>
            <pc:docMk/>
            <pc:sldMk cId="493055479" sldId="999"/>
            <ac:spMk id="98" creationId="{5913F094-19B1-4812-975C-86B00D0ED1A3}"/>
          </ac:spMkLst>
        </pc:spChg>
        <pc:spChg chg="mod">
          <ac:chgData name="tsap@uoi.gr" userId="14c29a0b-fba8-4de1-ba9f-ce710cf39d77" providerId="ADAL" clId="{E885FC99-EFA2-47AA-A435-DDF9013EBB8E}" dt="2021-12-22T23:49:07.716" v="532"/>
          <ac:spMkLst>
            <pc:docMk/>
            <pc:sldMk cId="493055479" sldId="999"/>
            <ac:spMk id="99" creationId="{B581B242-7449-4BBE-8F6B-E57960586267}"/>
          </ac:spMkLst>
        </pc:spChg>
        <pc:spChg chg="mod">
          <ac:chgData name="tsap@uoi.gr" userId="14c29a0b-fba8-4de1-ba9f-ce710cf39d77" providerId="ADAL" clId="{E885FC99-EFA2-47AA-A435-DDF9013EBB8E}" dt="2021-12-22T23:49:07.716" v="532"/>
          <ac:spMkLst>
            <pc:docMk/>
            <pc:sldMk cId="493055479" sldId="999"/>
            <ac:spMk id="100" creationId="{2BC480A8-0D92-4636-A8C5-1B8CBD2D5EE5}"/>
          </ac:spMkLst>
        </pc:spChg>
        <pc:spChg chg="mod">
          <ac:chgData name="tsap@uoi.gr" userId="14c29a0b-fba8-4de1-ba9f-ce710cf39d77" providerId="ADAL" clId="{E885FC99-EFA2-47AA-A435-DDF9013EBB8E}" dt="2021-12-22T23:49:07.716" v="532"/>
          <ac:spMkLst>
            <pc:docMk/>
            <pc:sldMk cId="493055479" sldId="999"/>
            <ac:spMk id="101" creationId="{3B98BA0E-8FC5-48A0-B193-F0EECACD455E}"/>
          </ac:spMkLst>
        </pc:spChg>
        <pc:spChg chg="mod">
          <ac:chgData name="tsap@uoi.gr" userId="14c29a0b-fba8-4de1-ba9f-ce710cf39d77" providerId="ADAL" clId="{E885FC99-EFA2-47AA-A435-DDF9013EBB8E}" dt="2021-12-22T23:49:07.716" v="532"/>
          <ac:spMkLst>
            <pc:docMk/>
            <pc:sldMk cId="493055479" sldId="999"/>
            <ac:spMk id="102" creationId="{3F4D962D-40A6-4282-AD91-6485B59C78A9}"/>
          </ac:spMkLst>
        </pc:spChg>
        <pc:spChg chg="add mod">
          <ac:chgData name="tsap@uoi.gr" userId="14c29a0b-fba8-4de1-ba9f-ce710cf39d77" providerId="ADAL" clId="{E885FC99-EFA2-47AA-A435-DDF9013EBB8E}" dt="2021-12-22T23:49:14.371" v="533" actId="1076"/>
          <ac:spMkLst>
            <pc:docMk/>
            <pc:sldMk cId="493055479" sldId="999"/>
            <ac:spMk id="103" creationId="{19D84C87-C39C-49AF-A54C-AC2850506B72}"/>
          </ac:spMkLst>
        </pc:spChg>
        <pc:spChg chg="add mod">
          <ac:chgData name="tsap@uoi.gr" userId="14c29a0b-fba8-4de1-ba9f-ce710cf39d77" providerId="ADAL" clId="{E885FC99-EFA2-47AA-A435-DDF9013EBB8E}" dt="2021-12-22T23:50:49.465" v="552" actId="403"/>
          <ac:spMkLst>
            <pc:docMk/>
            <pc:sldMk cId="493055479" sldId="999"/>
            <ac:spMk id="105" creationId="{6959BE2F-1BA8-4266-9E66-ABE16D203A28}"/>
          </ac:spMkLst>
        </pc:spChg>
        <pc:grpChg chg="mod">
          <ac:chgData name="tsap@uoi.gr" userId="14c29a0b-fba8-4de1-ba9f-ce710cf39d77" providerId="ADAL" clId="{E885FC99-EFA2-47AA-A435-DDF9013EBB8E}" dt="2021-12-22T23:48:55.341" v="531" actId="1076"/>
          <ac:grpSpMkLst>
            <pc:docMk/>
            <pc:sldMk cId="493055479" sldId="999"/>
            <ac:grpSpMk id="20" creationId="{00000000-0000-0000-0000-000000000000}"/>
          </ac:grpSpMkLst>
        </pc:grpChg>
        <pc:grpChg chg="mod">
          <ac:chgData name="tsap@uoi.gr" userId="14c29a0b-fba8-4de1-ba9f-ce710cf39d77" providerId="ADAL" clId="{E885FC99-EFA2-47AA-A435-DDF9013EBB8E}" dt="2021-12-22T23:48:55.341" v="531" actId="1076"/>
          <ac:grpSpMkLst>
            <pc:docMk/>
            <pc:sldMk cId="493055479" sldId="999"/>
            <ac:grpSpMk id="21" creationId="{00000000-0000-0000-0000-000000000000}"/>
          </ac:grpSpMkLst>
        </pc:grpChg>
        <pc:grpChg chg="mod">
          <ac:chgData name="tsap@uoi.gr" userId="14c29a0b-fba8-4de1-ba9f-ce710cf39d77" providerId="ADAL" clId="{E885FC99-EFA2-47AA-A435-DDF9013EBB8E}" dt="2021-12-22T23:48:55.341" v="531" actId="1076"/>
          <ac:grpSpMkLst>
            <pc:docMk/>
            <pc:sldMk cId="493055479" sldId="999"/>
            <ac:grpSpMk id="46" creationId="{00000000-0000-0000-0000-000000000000}"/>
          </ac:grpSpMkLst>
        </pc:grpChg>
        <pc:grpChg chg="mod">
          <ac:chgData name="tsap@uoi.gr" userId="14c29a0b-fba8-4de1-ba9f-ce710cf39d77" providerId="ADAL" clId="{E885FC99-EFA2-47AA-A435-DDF9013EBB8E}" dt="2021-12-22T23:48:55.341" v="531" actId="1076"/>
          <ac:grpSpMkLst>
            <pc:docMk/>
            <pc:sldMk cId="493055479" sldId="999"/>
            <ac:grpSpMk id="57" creationId="{00000000-0000-0000-0000-000000000000}"/>
          </ac:grpSpMkLst>
        </pc:grpChg>
        <pc:grpChg chg="add mod">
          <ac:chgData name="tsap@uoi.gr" userId="14c29a0b-fba8-4de1-ba9f-ce710cf39d77" providerId="ADAL" clId="{E885FC99-EFA2-47AA-A435-DDF9013EBB8E}" dt="2021-12-22T23:50:04.602" v="542" actId="14100"/>
          <ac:grpSpMkLst>
            <pc:docMk/>
            <pc:sldMk cId="493055479" sldId="999"/>
            <ac:grpSpMk id="92" creationId="{F268BB47-6EBB-4058-B86C-3E9F57B14C73}"/>
          </ac:grpSpMkLst>
        </pc:grpChg>
        <pc:graphicFrameChg chg="add mod modGraphic">
          <ac:chgData name="tsap@uoi.gr" userId="14c29a0b-fba8-4de1-ba9f-ce710cf39d77" providerId="ADAL" clId="{E885FC99-EFA2-47AA-A435-DDF9013EBB8E}" dt="2021-12-22T23:50:08.564" v="543" actId="14100"/>
          <ac:graphicFrameMkLst>
            <pc:docMk/>
            <pc:sldMk cId="493055479" sldId="999"/>
            <ac:graphicFrameMk id="89" creationId="{2A3E3E05-635C-49E4-96EC-4D623B1BB9FD}"/>
          </ac:graphicFrameMkLst>
        </pc:graphicFrameChg>
        <pc:graphicFrameChg chg="add mod modGraphic">
          <ac:chgData name="tsap@uoi.gr" userId="14c29a0b-fba8-4de1-ba9f-ce710cf39d77" providerId="ADAL" clId="{E885FC99-EFA2-47AA-A435-DDF9013EBB8E}" dt="2021-12-22T23:50:43.382" v="549" actId="1076"/>
          <ac:graphicFrameMkLst>
            <pc:docMk/>
            <pc:sldMk cId="493055479" sldId="999"/>
            <ac:graphicFrameMk id="104" creationId="{E48C650E-FDAC-4D18-8647-9BB58FA83377}"/>
          </ac:graphicFrameMkLst>
        </pc:graphicFrameChg>
        <pc:cxnChg chg="del mod">
          <ac:chgData name="tsap@uoi.gr" userId="14c29a0b-fba8-4de1-ba9f-ce710cf39d77" providerId="ADAL" clId="{E885FC99-EFA2-47AA-A435-DDF9013EBB8E}" dt="2021-12-22T23:46:21.809" v="500" actId="478"/>
          <ac:cxnSpMkLst>
            <pc:docMk/>
            <pc:sldMk cId="493055479" sldId="999"/>
            <ac:cxnSpMk id="3" creationId="{8C663DFA-52F4-4922-B1DE-67BAB6DD0B08}"/>
          </ac:cxnSpMkLst>
        </pc:cxnChg>
        <pc:cxnChg chg="del mod">
          <ac:chgData name="tsap@uoi.gr" userId="14c29a0b-fba8-4de1-ba9f-ce710cf39d77" providerId="ADAL" clId="{E885FC99-EFA2-47AA-A435-DDF9013EBB8E}" dt="2021-12-22T23:46:24.392" v="501" actId="478"/>
          <ac:cxnSpMkLst>
            <pc:docMk/>
            <pc:sldMk cId="493055479" sldId="999"/>
            <ac:cxnSpMk id="6" creationId="{43AD3DDF-830F-4D10-9CAC-284711816638}"/>
          </ac:cxnSpMkLst>
        </pc:cxnChg>
        <pc:cxnChg chg="mod">
          <ac:chgData name="tsap@uoi.gr" userId="14c29a0b-fba8-4de1-ba9f-ce710cf39d77" providerId="ADAL" clId="{E885FC99-EFA2-47AA-A435-DDF9013EBB8E}" dt="2021-12-22T23:48:55.341" v="531" actId="1076"/>
          <ac:cxnSpMkLst>
            <pc:docMk/>
            <pc:sldMk cId="493055479" sldId="999"/>
            <ac:cxnSpMk id="70" creationId="{00000000-0000-0000-0000-000000000000}"/>
          </ac:cxnSpMkLst>
        </pc:cxnChg>
        <pc:cxnChg chg="mod">
          <ac:chgData name="tsap@uoi.gr" userId="14c29a0b-fba8-4de1-ba9f-ce710cf39d77" providerId="ADAL" clId="{E885FC99-EFA2-47AA-A435-DDF9013EBB8E}" dt="2021-12-22T23:48:55.341" v="531" actId="1076"/>
          <ac:cxnSpMkLst>
            <pc:docMk/>
            <pc:sldMk cId="493055479" sldId="999"/>
            <ac:cxnSpMk id="72" creationId="{00000000-0000-0000-0000-000000000000}"/>
          </ac:cxnSpMkLst>
        </pc:cxnChg>
        <pc:cxnChg chg="mod">
          <ac:chgData name="tsap@uoi.gr" userId="14c29a0b-fba8-4de1-ba9f-ce710cf39d77" providerId="ADAL" clId="{E885FC99-EFA2-47AA-A435-DDF9013EBB8E}" dt="2021-12-22T23:48:55.341" v="531" actId="1076"/>
          <ac:cxnSpMkLst>
            <pc:docMk/>
            <pc:sldMk cId="493055479" sldId="999"/>
            <ac:cxnSpMk id="76" creationId="{00000000-0000-0000-0000-000000000000}"/>
          </ac:cxnSpMkLst>
        </pc:cxnChg>
        <pc:cxnChg chg="mod">
          <ac:chgData name="tsap@uoi.gr" userId="14c29a0b-fba8-4de1-ba9f-ce710cf39d77" providerId="ADAL" clId="{E885FC99-EFA2-47AA-A435-DDF9013EBB8E}" dt="2021-12-22T23:48:55.341" v="531" actId="1076"/>
          <ac:cxnSpMkLst>
            <pc:docMk/>
            <pc:sldMk cId="493055479" sldId="999"/>
            <ac:cxnSpMk id="79" creationId="{00000000-0000-0000-0000-000000000000}"/>
          </ac:cxnSpMkLst>
        </pc:cxnChg>
        <pc:cxnChg chg="mod">
          <ac:chgData name="tsap@uoi.gr" userId="14c29a0b-fba8-4de1-ba9f-ce710cf39d77" providerId="ADAL" clId="{E885FC99-EFA2-47AA-A435-DDF9013EBB8E}" dt="2021-12-22T23:48:55.341" v="531" actId="1076"/>
          <ac:cxnSpMkLst>
            <pc:docMk/>
            <pc:sldMk cId="493055479" sldId="999"/>
            <ac:cxnSpMk id="84" creationId="{00000000-0000-0000-0000-000000000000}"/>
          </ac:cxnSpMkLst>
        </pc:cxnChg>
        <pc:cxnChg chg="mod">
          <ac:chgData name="tsap@uoi.gr" userId="14c29a0b-fba8-4de1-ba9f-ce710cf39d77" providerId="ADAL" clId="{E885FC99-EFA2-47AA-A435-DDF9013EBB8E}" dt="2021-12-22T23:48:55.341" v="531" actId="1076"/>
          <ac:cxnSpMkLst>
            <pc:docMk/>
            <pc:sldMk cId="493055479" sldId="999"/>
            <ac:cxnSpMk id="87" creationId="{00000000-0000-0000-0000-000000000000}"/>
          </ac:cxnSpMkLst>
        </pc:cxnChg>
      </pc:sldChg>
      <pc:sldChg chg="addSp delSp modSp add mod delAnim">
        <pc:chgData name="tsap@uoi.gr" userId="14c29a0b-fba8-4de1-ba9f-ce710cf39d77" providerId="ADAL" clId="{E885FC99-EFA2-47AA-A435-DDF9013EBB8E}" dt="2021-12-22T23:54:53.645" v="589" actId="1076"/>
        <pc:sldMkLst>
          <pc:docMk/>
          <pc:sldMk cId="208884793" sldId="1000"/>
        </pc:sldMkLst>
        <pc:spChg chg="add del mod">
          <ac:chgData name="tsap@uoi.gr" userId="14c29a0b-fba8-4de1-ba9f-ce710cf39d77" providerId="ADAL" clId="{E885FC99-EFA2-47AA-A435-DDF9013EBB8E}" dt="2021-12-22T23:52:09.949" v="561" actId="478"/>
          <ac:spMkLst>
            <pc:docMk/>
            <pc:sldMk cId="208884793" sldId="1000"/>
            <ac:spMk id="80" creationId="{70A976FC-73F8-4120-A728-835C08CD5D49}"/>
          </ac:spMkLst>
        </pc:spChg>
        <pc:spChg chg="del">
          <ac:chgData name="tsap@uoi.gr" userId="14c29a0b-fba8-4de1-ba9f-ce710cf39d77" providerId="ADAL" clId="{E885FC99-EFA2-47AA-A435-DDF9013EBB8E}" dt="2021-12-22T23:51:57.187" v="558" actId="478"/>
          <ac:spMkLst>
            <pc:docMk/>
            <pc:sldMk cId="208884793" sldId="1000"/>
            <ac:spMk id="90" creationId="{60E3E0C0-1067-435A-A50D-5AB95276C5D9}"/>
          </ac:spMkLst>
        </pc:spChg>
        <pc:spChg chg="del">
          <ac:chgData name="tsap@uoi.gr" userId="14c29a0b-fba8-4de1-ba9f-ce710cf39d77" providerId="ADAL" clId="{E885FC99-EFA2-47AA-A435-DDF9013EBB8E}" dt="2021-12-22T23:51:57.187" v="558" actId="478"/>
          <ac:spMkLst>
            <pc:docMk/>
            <pc:sldMk cId="208884793" sldId="1000"/>
            <ac:spMk id="103" creationId="{19D84C87-C39C-49AF-A54C-AC2850506B72}"/>
          </ac:spMkLst>
        </pc:spChg>
        <pc:spChg chg="del">
          <ac:chgData name="tsap@uoi.gr" userId="14c29a0b-fba8-4de1-ba9f-ce710cf39d77" providerId="ADAL" clId="{E885FC99-EFA2-47AA-A435-DDF9013EBB8E}" dt="2021-12-22T23:51:57.187" v="558" actId="478"/>
          <ac:spMkLst>
            <pc:docMk/>
            <pc:sldMk cId="208884793" sldId="1000"/>
            <ac:spMk id="105" creationId="{6959BE2F-1BA8-4266-9E66-ABE16D203A28}"/>
          </ac:spMkLst>
        </pc:spChg>
        <pc:spChg chg="add mod">
          <ac:chgData name="tsap@uoi.gr" userId="14c29a0b-fba8-4de1-ba9f-ce710cf39d77" providerId="ADAL" clId="{E885FC99-EFA2-47AA-A435-DDF9013EBB8E}" dt="2021-12-22T23:54:53.645" v="589" actId="1076"/>
          <ac:spMkLst>
            <pc:docMk/>
            <pc:sldMk cId="208884793" sldId="1000"/>
            <ac:spMk id="106" creationId="{A80BC48D-22CA-41CE-90EE-587CCFF1D209}"/>
          </ac:spMkLst>
        </pc:spChg>
        <pc:spChg chg="mod">
          <ac:chgData name="tsap@uoi.gr" userId="14c29a0b-fba8-4de1-ba9f-ce710cf39d77" providerId="ADAL" clId="{E885FC99-EFA2-47AA-A435-DDF9013EBB8E}" dt="2021-12-22T23:51:58.919" v="559"/>
          <ac:spMkLst>
            <pc:docMk/>
            <pc:sldMk cId="208884793" sldId="1000"/>
            <ac:spMk id="108" creationId="{106734EB-1F21-4ACD-90AD-867AED62CA51}"/>
          </ac:spMkLst>
        </pc:spChg>
        <pc:spChg chg="mod">
          <ac:chgData name="tsap@uoi.gr" userId="14c29a0b-fba8-4de1-ba9f-ce710cf39d77" providerId="ADAL" clId="{E885FC99-EFA2-47AA-A435-DDF9013EBB8E}" dt="2021-12-22T23:51:58.919" v="559"/>
          <ac:spMkLst>
            <pc:docMk/>
            <pc:sldMk cId="208884793" sldId="1000"/>
            <ac:spMk id="109" creationId="{F547F96F-D6C7-4A0B-ACD9-34FB3718EEE3}"/>
          </ac:spMkLst>
        </pc:spChg>
        <pc:spChg chg="mod">
          <ac:chgData name="tsap@uoi.gr" userId="14c29a0b-fba8-4de1-ba9f-ce710cf39d77" providerId="ADAL" clId="{E885FC99-EFA2-47AA-A435-DDF9013EBB8E}" dt="2021-12-22T23:51:58.919" v="559"/>
          <ac:spMkLst>
            <pc:docMk/>
            <pc:sldMk cId="208884793" sldId="1000"/>
            <ac:spMk id="110" creationId="{0648D061-1825-4721-8104-15AEA01EA195}"/>
          </ac:spMkLst>
        </pc:spChg>
        <pc:spChg chg="mod">
          <ac:chgData name="tsap@uoi.gr" userId="14c29a0b-fba8-4de1-ba9f-ce710cf39d77" providerId="ADAL" clId="{E885FC99-EFA2-47AA-A435-DDF9013EBB8E}" dt="2021-12-22T23:51:58.919" v="559"/>
          <ac:spMkLst>
            <pc:docMk/>
            <pc:sldMk cId="208884793" sldId="1000"/>
            <ac:spMk id="111" creationId="{5DA54C1D-3839-484C-9A6D-7571FD7D4C32}"/>
          </ac:spMkLst>
        </pc:spChg>
        <pc:spChg chg="mod">
          <ac:chgData name="tsap@uoi.gr" userId="14c29a0b-fba8-4de1-ba9f-ce710cf39d77" providerId="ADAL" clId="{E885FC99-EFA2-47AA-A435-DDF9013EBB8E}" dt="2021-12-22T23:51:58.919" v="559"/>
          <ac:spMkLst>
            <pc:docMk/>
            <pc:sldMk cId="208884793" sldId="1000"/>
            <ac:spMk id="112" creationId="{CA163D9B-34FD-4F74-AE49-E415CC22C2DB}"/>
          </ac:spMkLst>
        </pc:spChg>
        <pc:spChg chg="mod">
          <ac:chgData name="tsap@uoi.gr" userId="14c29a0b-fba8-4de1-ba9f-ce710cf39d77" providerId="ADAL" clId="{E885FC99-EFA2-47AA-A435-DDF9013EBB8E}" dt="2021-12-22T23:51:58.919" v="559"/>
          <ac:spMkLst>
            <pc:docMk/>
            <pc:sldMk cId="208884793" sldId="1000"/>
            <ac:spMk id="113" creationId="{BAFB8615-6090-4121-B674-E1622836EFDF}"/>
          </ac:spMkLst>
        </pc:spChg>
        <pc:spChg chg="mod">
          <ac:chgData name="tsap@uoi.gr" userId="14c29a0b-fba8-4de1-ba9f-ce710cf39d77" providerId="ADAL" clId="{E885FC99-EFA2-47AA-A435-DDF9013EBB8E}" dt="2021-12-22T23:51:58.919" v="559"/>
          <ac:spMkLst>
            <pc:docMk/>
            <pc:sldMk cId="208884793" sldId="1000"/>
            <ac:spMk id="114" creationId="{C8EE463E-D144-49A4-98FB-62E16E6D2E0D}"/>
          </ac:spMkLst>
        </pc:spChg>
        <pc:spChg chg="mod">
          <ac:chgData name="tsap@uoi.gr" userId="14c29a0b-fba8-4de1-ba9f-ce710cf39d77" providerId="ADAL" clId="{E885FC99-EFA2-47AA-A435-DDF9013EBB8E}" dt="2021-12-22T23:51:58.919" v="559"/>
          <ac:spMkLst>
            <pc:docMk/>
            <pc:sldMk cId="208884793" sldId="1000"/>
            <ac:spMk id="115" creationId="{94B03BD6-2F0D-404A-BC7C-C08B2745F552}"/>
          </ac:spMkLst>
        </pc:spChg>
        <pc:spChg chg="mod">
          <ac:chgData name="tsap@uoi.gr" userId="14c29a0b-fba8-4de1-ba9f-ce710cf39d77" providerId="ADAL" clId="{E885FC99-EFA2-47AA-A435-DDF9013EBB8E}" dt="2021-12-22T23:51:58.919" v="559"/>
          <ac:spMkLst>
            <pc:docMk/>
            <pc:sldMk cId="208884793" sldId="1000"/>
            <ac:spMk id="116" creationId="{F1C4A80F-F641-44FB-A539-AB6886A2047D}"/>
          </ac:spMkLst>
        </pc:spChg>
        <pc:spChg chg="mod">
          <ac:chgData name="tsap@uoi.gr" userId="14c29a0b-fba8-4de1-ba9f-ce710cf39d77" providerId="ADAL" clId="{E885FC99-EFA2-47AA-A435-DDF9013EBB8E}" dt="2021-12-22T23:53:17.423" v="577" actId="14100"/>
          <ac:spMkLst>
            <pc:docMk/>
            <pc:sldMk cId="208884793" sldId="1000"/>
            <ac:spMk id="117" creationId="{CC824343-ED70-4556-8B0F-417F689AB163}"/>
          </ac:spMkLst>
        </pc:spChg>
        <pc:spChg chg="add mod">
          <ac:chgData name="tsap@uoi.gr" userId="14c29a0b-fba8-4de1-ba9f-ce710cf39d77" providerId="ADAL" clId="{E885FC99-EFA2-47AA-A435-DDF9013EBB8E}" dt="2021-12-22T23:53:07.174" v="574" actId="1076"/>
          <ac:spMkLst>
            <pc:docMk/>
            <pc:sldMk cId="208884793" sldId="1000"/>
            <ac:spMk id="118" creationId="{BACA8D0F-E18C-4F7A-AAB8-303731D45F9D}"/>
          </ac:spMkLst>
        </pc:spChg>
        <pc:spChg chg="add mod">
          <ac:chgData name="tsap@uoi.gr" userId="14c29a0b-fba8-4de1-ba9f-ce710cf39d77" providerId="ADAL" clId="{E885FC99-EFA2-47AA-A435-DDF9013EBB8E}" dt="2021-12-22T23:53:33.894" v="579" actId="403"/>
          <ac:spMkLst>
            <pc:docMk/>
            <pc:sldMk cId="208884793" sldId="1000"/>
            <ac:spMk id="120" creationId="{44089C1F-3147-4144-9CD9-8474B8E187AE}"/>
          </ac:spMkLst>
        </pc:spChg>
        <pc:grpChg chg="del">
          <ac:chgData name="tsap@uoi.gr" userId="14c29a0b-fba8-4de1-ba9f-ce710cf39d77" providerId="ADAL" clId="{E885FC99-EFA2-47AA-A435-DDF9013EBB8E}" dt="2021-12-22T23:51:57.187" v="558" actId="478"/>
          <ac:grpSpMkLst>
            <pc:docMk/>
            <pc:sldMk cId="208884793" sldId="1000"/>
            <ac:grpSpMk id="92" creationId="{F268BB47-6EBB-4058-B86C-3E9F57B14C73}"/>
          </ac:grpSpMkLst>
        </pc:grpChg>
        <pc:grpChg chg="add mod">
          <ac:chgData name="tsap@uoi.gr" userId="14c29a0b-fba8-4de1-ba9f-ce710cf39d77" providerId="ADAL" clId="{E885FC99-EFA2-47AA-A435-DDF9013EBB8E}" dt="2021-12-22T23:54:16.067" v="585" actId="14100"/>
          <ac:grpSpMkLst>
            <pc:docMk/>
            <pc:sldMk cId="208884793" sldId="1000"/>
            <ac:grpSpMk id="107" creationId="{B7CF21DD-ABC3-470E-A631-DD5F0DD6471C}"/>
          </ac:grpSpMkLst>
        </pc:grpChg>
        <pc:graphicFrameChg chg="add mod modGraphic">
          <ac:chgData name="tsap@uoi.gr" userId="14c29a0b-fba8-4de1-ba9f-ce710cf39d77" providerId="ADAL" clId="{E885FC99-EFA2-47AA-A435-DDF9013EBB8E}" dt="2021-12-22T23:54:47.064" v="588" actId="1076"/>
          <ac:graphicFrameMkLst>
            <pc:docMk/>
            <pc:sldMk cId="208884793" sldId="1000"/>
            <ac:graphicFrameMk id="81" creationId="{6136D8EC-4EF1-4E21-827F-24E66E8F9628}"/>
          </ac:graphicFrameMkLst>
        </pc:graphicFrameChg>
        <pc:graphicFrameChg chg="del">
          <ac:chgData name="tsap@uoi.gr" userId="14c29a0b-fba8-4de1-ba9f-ce710cf39d77" providerId="ADAL" clId="{E885FC99-EFA2-47AA-A435-DDF9013EBB8E}" dt="2021-12-22T23:51:57.187" v="558" actId="478"/>
          <ac:graphicFrameMkLst>
            <pc:docMk/>
            <pc:sldMk cId="208884793" sldId="1000"/>
            <ac:graphicFrameMk id="89" creationId="{2A3E3E05-635C-49E4-96EC-4D623B1BB9FD}"/>
          </ac:graphicFrameMkLst>
        </pc:graphicFrameChg>
        <pc:graphicFrameChg chg="del">
          <ac:chgData name="tsap@uoi.gr" userId="14c29a0b-fba8-4de1-ba9f-ce710cf39d77" providerId="ADAL" clId="{E885FC99-EFA2-47AA-A435-DDF9013EBB8E}" dt="2021-12-22T23:51:57.187" v="558" actId="478"/>
          <ac:graphicFrameMkLst>
            <pc:docMk/>
            <pc:sldMk cId="208884793" sldId="1000"/>
            <ac:graphicFrameMk id="104" creationId="{E48C650E-FDAC-4D18-8647-9BB58FA83377}"/>
          </ac:graphicFrameMkLst>
        </pc:graphicFrameChg>
        <pc:graphicFrameChg chg="add mod modGraphic">
          <ac:chgData name="tsap@uoi.gr" userId="14c29a0b-fba8-4de1-ba9f-ce710cf39d77" providerId="ADAL" clId="{E885FC99-EFA2-47AA-A435-DDF9013EBB8E}" dt="2021-12-22T23:54:35.289" v="587" actId="1076"/>
          <ac:graphicFrameMkLst>
            <pc:docMk/>
            <pc:sldMk cId="208884793" sldId="1000"/>
            <ac:graphicFrameMk id="119" creationId="{2ED7917A-A418-461B-893B-431720C6019F}"/>
          </ac:graphicFrameMkLst>
        </pc:graphicFrameChg>
      </pc:sldChg>
      <pc:sldChg chg="addSp delSp modSp add mod">
        <pc:chgData name="tsap@uoi.gr" userId="14c29a0b-fba8-4de1-ba9f-ce710cf39d77" providerId="ADAL" clId="{E885FC99-EFA2-47AA-A435-DDF9013EBB8E}" dt="2021-12-23T00:19:25.483" v="670" actId="20577"/>
        <pc:sldMkLst>
          <pc:docMk/>
          <pc:sldMk cId="2868190636" sldId="1001"/>
        </pc:sldMkLst>
        <pc:spChg chg="del">
          <ac:chgData name="tsap@uoi.gr" userId="14c29a0b-fba8-4de1-ba9f-ce710cf39d77" providerId="ADAL" clId="{E885FC99-EFA2-47AA-A435-DDF9013EBB8E}" dt="2021-12-23T00:16:34.871" v="601" actId="478"/>
          <ac:spMkLst>
            <pc:docMk/>
            <pc:sldMk cId="2868190636" sldId="1001"/>
            <ac:spMk id="56" creationId="{00000000-0000-0000-0000-000000000000}"/>
          </ac:spMkLst>
        </pc:spChg>
        <pc:spChg chg="mod">
          <ac:chgData name="tsap@uoi.gr" userId="14c29a0b-fba8-4de1-ba9f-ce710cf39d77" providerId="ADAL" clId="{E885FC99-EFA2-47AA-A435-DDF9013EBB8E}" dt="2021-12-23T00:18:36.972" v="636" actId="1076"/>
          <ac:spMkLst>
            <pc:docMk/>
            <pc:sldMk cId="2868190636" sldId="1001"/>
            <ac:spMk id="77" creationId="{0EE151C0-85B3-4C85-B579-ADCD1E354E96}"/>
          </ac:spMkLst>
        </pc:spChg>
        <pc:spChg chg="mod">
          <ac:chgData name="tsap@uoi.gr" userId="14c29a0b-fba8-4de1-ba9f-ce710cf39d77" providerId="ADAL" clId="{E885FC99-EFA2-47AA-A435-DDF9013EBB8E}" dt="2021-12-23T00:18:26.921" v="634" actId="1076"/>
          <ac:spMkLst>
            <pc:docMk/>
            <pc:sldMk cId="2868190636" sldId="1001"/>
            <ac:spMk id="78" creationId="{2561C3B4-9013-4961-9BC7-A53772090560}"/>
          </ac:spMkLst>
        </pc:spChg>
        <pc:spChg chg="add mod">
          <ac:chgData name="tsap@uoi.gr" userId="14c29a0b-fba8-4de1-ba9f-ce710cf39d77" providerId="ADAL" clId="{E885FC99-EFA2-47AA-A435-DDF9013EBB8E}" dt="2021-12-23T00:16:25.957" v="599" actId="403"/>
          <ac:spMkLst>
            <pc:docMk/>
            <pc:sldMk cId="2868190636" sldId="1001"/>
            <ac:spMk id="80" creationId="{31B9913E-378D-4964-902C-E26F633AE55B}"/>
          </ac:spMkLst>
        </pc:spChg>
        <pc:spChg chg="del">
          <ac:chgData name="tsap@uoi.gr" userId="14c29a0b-fba8-4de1-ba9f-ce710cf39d77" providerId="ADAL" clId="{E885FC99-EFA2-47AA-A435-DDF9013EBB8E}" dt="2021-12-23T00:16:16.804" v="595" actId="478"/>
          <ac:spMkLst>
            <pc:docMk/>
            <pc:sldMk cId="2868190636" sldId="1001"/>
            <ac:spMk id="88" creationId="{0D7539F5-73B8-4A86-A0B2-E681CDAF0477}"/>
          </ac:spMkLst>
        </pc:spChg>
        <pc:spChg chg="add mod">
          <ac:chgData name="tsap@uoi.gr" userId="14c29a0b-fba8-4de1-ba9f-ce710cf39d77" providerId="ADAL" clId="{E885FC99-EFA2-47AA-A435-DDF9013EBB8E}" dt="2021-12-23T00:18:00.210" v="623" actId="1076"/>
          <ac:spMkLst>
            <pc:docMk/>
            <pc:sldMk cId="2868190636" sldId="1001"/>
            <ac:spMk id="89" creationId="{9FC60E5D-A959-4A90-8A05-4D54C757644E}"/>
          </ac:spMkLst>
        </pc:spChg>
        <pc:spChg chg="add mod">
          <ac:chgData name="tsap@uoi.gr" userId="14c29a0b-fba8-4de1-ba9f-ce710cf39d77" providerId="ADAL" clId="{E885FC99-EFA2-47AA-A435-DDF9013EBB8E}" dt="2021-12-23T00:18:34.646" v="635" actId="1076"/>
          <ac:spMkLst>
            <pc:docMk/>
            <pc:sldMk cId="2868190636" sldId="1001"/>
            <ac:spMk id="92" creationId="{1DC6690F-F582-42F2-A958-751966754D9B}"/>
          </ac:spMkLst>
        </pc:spChg>
        <pc:spChg chg="add mod">
          <ac:chgData name="tsap@uoi.gr" userId="14c29a0b-fba8-4de1-ba9f-ce710cf39d77" providerId="ADAL" clId="{E885FC99-EFA2-47AA-A435-DDF9013EBB8E}" dt="2021-12-23T00:18:56.158" v="646" actId="404"/>
          <ac:spMkLst>
            <pc:docMk/>
            <pc:sldMk cId="2868190636" sldId="1001"/>
            <ac:spMk id="93" creationId="{9A4CBE76-B426-41AD-A621-F52D07888780}"/>
          </ac:spMkLst>
        </pc:spChg>
        <pc:spChg chg="add mod">
          <ac:chgData name="tsap@uoi.gr" userId="14c29a0b-fba8-4de1-ba9f-ce710cf39d77" providerId="ADAL" clId="{E885FC99-EFA2-47AA-A435-DDF9013EBB8E}" dt="2021-12-23T00:19:25.483" v="670" actId="20577"/>
          <ac:spMkLst>
            <pc:docMk/>
            <pc:sldMk cId="2868190636" sldId="1001"/>
            <ac:spMk id="94" creationId="{521DBF2B-BCF9-4892-83A4-DA7041F5EC26}"/>
          </ac:spMkLst>
        </pc:spChg>
        <pc:spChg chg="del">
          <ac:chgData name="tsap@uoi.gr" userId="14c29a0b-fba8-4de1-ba9f-ce710cf39d77" providerId="ADAL" clId="{E885FC99-EFA2-47AA-A435-DDF9013EBB8E}" dt="2021-12-23T00:16:31.453" v="600" actId="478"/>
          <ac:spMkLst>
            <pc:docMk/>
            <pc:sldMk cId="2868190636" sldId="1001"/>
            <ac:spMk id="106" creationId="{A80BC48D-22CA-41CE-90EE-587CCFF1D209}"/>
          </ac:spMkLst>
        </pc:spChg>
        <pc:spChg chg="del">
          <ac:chgData name="tsap@uoi.gr" userId="14c29a0b-fba8-4de1-ba9f-ce710cf39d77" providerId="ADAL" clId="{E885FC99-EFA2-47AA-A435-DDF9013EBB8E}" dt="2021-12-23T00:16:31.453" v="600" actId="478"/>
          <ac:spMkLst>
            <pc:docMk/>
            <pc:sldMk cId="2868190636" sldId="1001"/>
            <ac:spMk id="118" creationId="{BACA8D0F-E18C-4F7A-AAB8-303731D45F9D}"/>
          </ac:spMkLst>
        </pc:spChg>
        <pc:spChg chg="del">
          <ac:chgData name="tsap@uoi.gr" userId="14c29a0b-fba8-4de1-ba9f-ce710cf39d77" providerId="ADAL" clId="{E885FC99-EFA2-47AA-A435-DDF9013EBB8E}" dt="2021-12-23T00:16:31.453" v="600" actId="478"/>
          <ac:spMkLst>
            <pc:docMk/>
            <pc:sldMk cId="2868190636" sldId="1001"/>
            <ac:spMk id="120" creationId="{44089C1F-3147-4144-9CD9-8474B8E187AE}"/>
          </ac:spMkLst>
        </pc:spChg>
        <pc:grpChg chg="del">
          <ac:chgData name="tsap@uoi.gr" userId="14c29a0b-fba8-4de1-ba9f-ce710cf39d77" providerId="ADAL" clId="{E885FC99-EFA2-47AA-A435-DDF9013EBB8E}" dt="2021-12-23T00:16:31.453" v="600" actId="478"/>
          <ac:grpSpMkLst>
            <pc:docMk/>
            <pc:sldMk cId="2868190636" sldId="1001"/>
            <ac:grpSpMk id="107" creationId="{B7CF21DD-ABC3-470E-A631-DD5F0DD6471C}"/>
          </ac:grpSpMkLst>
        </pc:grpChg>
        <pc:graphicFrameChg chg="del">
          <ac:chgData name="tsap@uoi.gr" userId="14c29a0b-fba8-4de1-ba9f-ce710cf39d77" providerId="ADAL" clId="{E885FC99-EFA2-47AA-A435-DDF9013EBB8E}" dt="2021-12-23T00:16:31.453" v="600" actId="478"/>
          <ac:graphicFrameMkLst>
            <pc:docMk/>
            <pc:sldMk cId="2868190636" sldId="1001"/>
            <ac:graphicFrameMk id="81" creationId="{6136D8EC-4EF1-4E21-827F-24E66E8F9628}"/>
          </ac:graphicFrameMkLst>
        </pc:graphicFrameChg>
        <pc:graphicFrameChg chg="add mod modGraphic">
          <ac:chgData name="tsap@uoi.gr" userId="14c29a0b-fba8-4de1-ba9f-ce710cf39d77" providerId="ADAL" clId="{E885FC99-EFA2-47AA-A435-DDF9013EBB8E}" dt="2021-12-23T00:17:48.450" v="622" actId="1076"/>
          <ac:graphicFrameMkLst>
            <pc:docMk/>
            <pc:sldMk cId="2868190636" sldId="1001"/>
            <ac:graphicFrameMk id="90" creationId="{7B131827-B7FE-43CD-8296-CE5AF55037EF}"/>
          </ac:graphicFrameMkLst>
        </pc:graphicFrameChg>
        <pc:graphicFrameChg chg="del">
          <ac:chgData name="tsap@uoi.gr" userId="14c29a0b-fba8-4de1-ba9f-ce710cf39d77" providerId="ADAL" clId="{E885FC99-EFA2-47AA-A435-DDF9013EBB8E}" dt="2021-12-23T00:16:31.453" v="600" actId="478"/>
          <ac:graphicFrameMkLst>
            <pc:docMk/>
            <pc:sldMk cId="2868190636" sldId="1001"/>
            <ac:graphicFrameMk id="119" creationId="{2ED7917A-A418-461B-893B-431720C6019F}"/>
          </ac:graphicFrameMkLst>
        </pc:graphicFrameChg>
      </pc:sldChg>
      <pc:sldChg chg="addSp delSp modSp add del mod modAnim">
        <pc:chgData name="tsap@uoi.gr" userId="14c29a0b-fba8-4de1-ba9f-ce710cf39d77" providerId="ADAL" clId="{E885FC99-EFA2-47AA-A435-DDF9013EBB8E}" dt="2021-12-23T00:40:48.801" v="808"/>
        <pc:sldMkLst>
          <pc:docMk/>
          <pc:sldMk cId="3667721135" sldId="1002"/>
        </pc:sldMkLst>
        <pc:spChg chg="add mod">
          <ac:chgData name="tsap@uoi.gr" userId="14c29a0b-fba8-4de1-ba9f-ce710cf39d77" providerId="ADAL" clId="{E885FC99-EFA2-47AA-A435-DDF9013EBB8E}" dt="2021-12-23T00:39:33.942" v="792" actId="1076"/>
          <ac:spMkLst>
            <pc:docMk/>
            <pc:sldMk cId="3667721135" sldId="1002"/>
            <ac:spMk id="2" creationId="{C1110171-3053-4598-A719-786CC8C754B3}"/>
          </ac:spMkLst>
        </pc:spChg>
        <pc:spChg chg="del mod">
          <ac:chgData name="tsap@uoi.gr" userId="14c29a0b-fba8-4de1-ba9f-ce710cf39d77" providerId="ADAL" clId="{E885FC99-EFA2-47AA-A435-DDF9013EBB8E}" dt="2021-12-23T00:30:52.471" v="679" actId="478"/>
          <ac:spMkLst>
            <pc:docMk/>
            <pc:sldMk cId="3667721135" sldId="1002"/>
            <ac:spMk id="32" creationId="{00000000-0000-0000-0000-000000000000}"/>
          </ac:spMkLst>
        </pc:spChg>
        <pc:spChg chg="del mod">
          <ac:chgData name="tsap@uoi.gr" userId="14c29a0b-fba8-4de1-ba9f-ce710cf39d77" providerId="ADAL" clId="{E885FC99-EFA2-47AA-A435-DDF9013EBB8E}" dt="2021-12-23T00:30:52.471" v="679" actId="478"/>
          <ac:spMkLst>
            <pc:docMk/>
            <pc:sldMk cId="3667721135" sldId="1002"/>
            <ac:spMk id="33" creationId="{00000000-0000-0000-0000-000000000000}"/>
          </ac:spMkLst>
        </pc:spChg>
        <pc:spChg chg="del mod">
          <ac:chgData name="tsap@uoi.gr" userId="14c29a0b-fba8-4de1-ba9f-ce710cf39d77" providerId="ADAL" clId="{E885FC99-EFA2-47AA-A435-DDF9013EBB8E}" dt="2021-12-23T00:30:52.471" v="679" actId="478"/>
          <ac:spMkLst>
            <pc:docMk/>
            <pc:sldMk cId="3667721135" sldId="1002"/>
            <ac:spMk id="55" creationId="{00000000-0000-0000-0000-000000000000}"/>
          </ac:spMkLst>
        </pc:spChg>
        <pc:spChg chg="del mod">
          <ac:chgData name="tsap@uoi.gr" userId="14c29a0b-fba8-4de1-ba9f-ce710cf39d77" providerId="ADAL" clId="{E885FC99-EFA2-47AA-A435-DDF9013EBB8E}" dt="2021-12-23T00:30:47.842" v="678" actId="478"/>
          <ac:spMkLst>
            <pc:docMk/>
            <pc:sldMk cId="3667721135" sldId="1002"/>
            <ac:spMk id="56" creationId="{00000000-0000-0000-0000-000000000000}"/>
          </ac:spMkLst>
        </pc:spChg>
        <pc:spChg chg="mod">
          <ac:chgData name="tsap@uoi.gr" userId="14c29a0b-fba8-4de1-ba9f-ce710cf39d77" providerId="ADAL" clId="{E885FC99-EFA2-47AA-A435-DDF9013EBB8E}" dt="2021-12-23T00:40:00.158" v="800" actId="1076"/>
          <ac:spMkLst>
            <pc:docMk/>
            <pc:sldMk cId="3667721135" sldId="1002"/>
            <ac:spMk id="68" creationId="{00000000-0000-0000-0000-000000000000}"/>
          </ac:spMkLst>
        </pc:spChg>
        <pc:spChg chg="del">
          <ac:chgData name="tsap@uoi.gr" userId="14c29a0b-fba8-4de1-ba9f-ce710cf39d77" providerId="ADAL" clId="{E885FC99-EFA2-47AA-A435-DDF9013EBB8E}" dt="2021-12-23T00:30:32.077" v="676" actId="478"/>
          <ac:spMkLst>
            <pc:docMk/>
            <pc:sldMk cId="3667721135" sldId="1002"/>
            <ac:spMk id="69" creationId="{00000000-0000-0000-0000-000000000000}"/>
          </ac:spMkLst>
        </pc:spChg>
        <pc:spChg chg="mod">
          <ac:chgData name="tsap@uoi.gr" userId="14c29a0b-fba8-4de1-ba9f-ce710cf39d77" providerId="ADAL" clId="{E885FC99-EFA2-47AA-A435-DDF9013EBB8E}" dt="2021-12-23T00:40:00.158" v="800" actId="1076"/>
          <ac:spMkLst>
            <pc:docMk/>
            <pc:sldMk cId="3667721135" sldId="1002"/>
            <ac:spMk id="71" creationId="{54DB5510-99A5-4169-8201-21BD13202378}"/>
          </ac:spMkLst>
        </pc:spChg>
        <pc:spChg chg="mod">
          <ac:chgData name="tsap@uoi.gr" userId="14c29a0b-fba8-4de1-ba9f-ce710cf39d77" providerId="ADAL" clId="{E885FC99-EFA2-47AA-A435-DDF9013EBB8E}" dt="2021-12-23T00:40:00.158" v="800" actId="1076"/>
          <ac:spMkLst>
            <pc:docMk/>
            <pc:sldMk cId="3667721135" sldId="1002"/>
            <ac:spMk id="73" creationId="{3576360E-2609-45F8-AA41-40F6871EAFF0}"/>
          </ac:spMkLst>
        </pc:spChg>
        <pc:spChg chg="mod">
          <ac:chgData name="tsap@uoi.gr" userId="14c29a0b-fba8-4de1-ba9f-ce710cf39d77" providerId="ADAL" clId="{E885FC99-EFA2-47AA-A435-DDF9013EBB8E}" dt="2021-12-23T00:40:00.158" v="800" actId="1076"/>
          <ac:spMkLst>
            <pc:docMk/>
            <pc:sldMk cId="3667721135" sldId="1002"/>
            <ac:spMk id="74" creationId="{46260134-E639-4742-85C5-A2B4C4F7AF20}"/>
          </ac:spMkLst>
        </pc:spChg>
        <pc:spChg chg="mod">
          <ac:chgData name="tsap@uoi.gr" userId="14c29a0b-fba8-4de1-ba9f-ce710cf39d77" providerId="ADAL" clId="{E885FC99-EFA2-47AA-A435-DDF9013EBB8E}" dt="2021-12-23T00:40:00.158" v="800" actId="1076"/>
          <ac:spMkLst>
            <pc:docMk/>
            <pc:sldMk cId="3667721135" sldId="1002"/>
            <ac:spMk id="75" creationId="{D0FFFE4B-92D2-4075-8D31-D14B849C3652}"/>
          </ac:spMkLst>
        </pc:spChg>
        <pc:spChg chg="mod">
          <ac:chgData name="tsap@uoi.gr" userId="14c29a0b-fba8-4de1-ba9f-ce710cf39d77" providerId="ADAL" clId="{E885FC99-EFA2-47AA-A435-DDF9013EBB8E}" dt="2021-12-23T00:40:00.158" v="800" actId="1076"/>
          <ac:spMkLst>
            <pc:docMk/>
            <pc:sldMk cId="3667721135" sldId="1002"/>
            <ac:spMk id="77" creationId="{0EE151C0-85B3-4C85-B579-ADCD1E354E96}"/>
          </ac:spMkLst>
        </pc:spChg>
        <pc:spChg chg="mod">
          <ac:chgData name="tsap@uoi.gr" userId="14c29a0b-fba8-4de1-ba9f-ce710cf39d77" providerId="ADAL" clId="{E885FC99-EFA2-47AA-A435-DDF9013EBB8E}" dt="2021-12-23T00:40:00.158" v="800" actId="1076"/>
          <ac:spMkLst>
            <pc:docMk/>
            <pc:sldMk cId="3667721135" sldId="1002"/>
            <ac:spMk id="78" creationId="{2561C3B4-9013-4961-9BC7-A53772090560}"/>
          </ac:spMkLst>
        </pc:spChg>
        <pc:spChg chg="del">
          <ac:chgData name="tsap@uoi.gr" userId="14c29a0b-fba8-4de1-ba9f-ce710cf39d77" providerId="ADAL" clId="{E885FC99-EFA2-47AA-A435-DDF9013EBB8E}" dt="2021-12-23T00:30:23.076" v="673" actId="478"/>
          <ac:spMkLst>
            <pc:docMk/>
            <pc:sldMk cId="3667721135" sldId="1002"/>
            <ac:spMk id="80" creationId="{EA9ABC39-93FB-4B4D-80DF-E2EBB0FA1840}"/>
          </ac:spMkLst>
        </pc:spChg>
        <pc:spChg chg="mod">
          <ac:chgData name="tsap@uoi.gr" userId="14c29a0b-fba8-4de1-ba9f-ce710cf39d77" providerId="ADAL" clId="{E885FC99-EFA2-47AA-A435-DDF9013EBB8E}" dt="2021-12-23T00:40:00.158" v="800" actId="1076"/>
          <ac:spMkLst>
            <pc:docMk/>
            <pc:sldMk cId="3667721135" sldId="1002"/>
            <ac:spMk id="81" creationId="{2297FFF1-DC7E-40C7-A2DE-9A4FC9AB43F1}"/>
          </ac:spMkLst>
        </pc:spChg>
        <pc:spChg chg="mod">
          <ac:chgData name="tsap@uoi.gr" userId="14c29a0b-fba8-4de1-ba9f-ce710cf39d77" providerId="ADAL" clId="{E885FC99-EFA2-47AA-A435-DDF9013EBB8E}" dt="2021-12-23T00:40:00.158" v="800" actId="1076"/>
          <ac:spMkLst>
            <pc:docMk/>
            <pc:sldMk cId="3667721135" sldId="1002"/>
            <ac:spMk id="82" creationId="{00000000-0000-0000-0000-000000000000}"/>
          </ac:spMkLst>
        </pc:spChg>
        <pc:spChg chg="del mod">
          <ac:chgData name="tsap@uoi.gr" userId="14c29a0b-fba8-4de1-ba9f-ce710cf39d77" providerId="ADAL" clId="{E885FC99-EFA2-47AA-A435-DDF9013EBB8E}" dt="2021-12-23T00:30:47.842" v="678" actId="478"/>
          <ac:spMkLst>
            <pc:docMk/>
            <pc:sldMk cId="3667721135" sldId="1002"/>
            <ac:spMk id="83" creationId="{00000000-0000-0000-0000-000000000000}"/>
          </ac:spMkLst>
        </pc:spChg>
        <pc:spChg chg="add mod">
          <ac:chgData name="tsap@uoi.gr" userId="14c29a0b-fba8-4de1-ba9f-ce710cf39d77" providerId="ADAL" clId="{E885FC99-EFA2-47AA-A435-DDF9013EBB8E}" dt="2021-12-23T00:39:33.942" v="792" actId="1076"/>
          <ac:spMkLst>
            <pc:docMk/>
            <pc:sldMk cId="3667721135" sldId="1002"/>
            <ac:spMk id="86" creationId="{9CE30AC0-3419-4195-A34F-FA93583295B6}"/>
          </ac:spMkLst>
        </pc:spChg>
        <pc:spChg chg="add mod">
          <ac:chgData name="tsap@uoi.gr" userId="14c29a0b-fba8-4de1-ba9f-ce710cf39d77" providerId="ADAL" clId="{E885FC99-EFA2-47AA-A435-DDF9013EBB8E}" dt="2021-12-23T00:40:11.374" v="804"/>
          <ac:spMkLst>
            <pc:docMk/>
            <pc:sldMk cId="3667721135" sldId="1002"/>
            <ac:spMk id="88" creationId="{7A0AF320-A482-49E1-B3EF-AB12DED3FDCB}"/>
          </ac:spMkLst>
        </pc:spChg>
        <pc:spChg chg="mod">
          <ac:chgData name="tsap@uoi.gr" userId="14c29a0b-fba8-4de1-ba9f-ce710cf39d77" providerId="ADAL" clId="{E885FC99-EFA2-47AA-A435-DDF9013EBB8E}" dt="2021-12-23T00:39:33.942" v="792" actId="1076"/>
          <ac:spMkLst>
            <pc:docMk/>
            <pc:sldMk cId="3667721135" sldId="1002"/>
            <ac:spMk id="91" creationId="{00000000-0000-0000-0000-000000000000}"/>
          </ac:spMkLst>
        </pc:spChg>
        <pc:grpChg chg="mod">
          <ac:chgData name="tsap@uoi.gr" userId="14c29a0b-fba8-4de1-ba9f-ce710cf39d77" providerId="ADAL" clId="{E885FC99-EFA2-47AA-A435-DDF9013EBB8E}" dt="2021-12-23T00:40:00.158" v="800" actId="1076"/>
          <ac:grpSpMkLst>
            <pc:docMk/>
            <pc:sldMk cId="3667721135" sldId="1002"/>
            <ac:grpSpMk id="20" creationId="{00000000-0000-0000-0000-000000000000}"/>
          </ac:grpSpMkLst>
        </pc:grpChg>
        <pc:grpChg chg="mod">
          <ac:chgData name="tsap@uoi.gr" userId="14c29a0b-fba8-4de1-ba9f-ce710cf39d77" providerId="ADAL" clId="{E885FC99-EFA2-47AA-A435-DDF9013EBB8E}" dt="2021-12-23T00:40:00.158" v="800" actId="1076"/>
          <ac:grpSpMkLst>
            <pc:docMk/>
            <pc:sldMk cId="3667721135" sldId="1002"/>
            <ac:grpSpMk id="21" creationId="{00000000-0000-0000-0000-000000000000}"/>
          </ac:grpSpMkLst>
        </pc:grpChg>
        <pc:grpChg chg="mod">
          <ac:chgData name="tsap@uoi.gr" userId="14c29a0b-fba8-4de1-ba9f-ce710cf39d77" providerId="ADAL" clId="{E885FC99-EFA2-47AA-A435-DDF9013EBB8E}" dt="2021-12-23T00:40:00.158" v="800" actId="1076"/>
          <ac:grpSpMkLst>
            <pc:docMk/>
            <pc:sldMk cId="3667721135" sldId="1002"/>
            <ac:grpSpMk id="46" creationId="{00000000-0000-0000-0000-000000000000}"/>
          </ac:grpSpMkLst>
        </pc:grpChg>
        <pc:grpChg chg="mod">
          <ac:chgData name="tsap@uoi.gr" userId="14c29a0b-fba8-4de1-ba9f-ce710cf39d77" providerId="ADAL" clId="{E885FC99-EFA2-47AA-A435-DDF9013EBB8E}" dt="2021-12-23T00:40:00.158" v="800" actId="1076"/>
          <ac:grpSpMkLst>
            <pc:docMk/>
            <pc:sldMk cId="3667721135" sldId="1002"/>
            <ac:grpSpMk id="57" creationId="{00000000-0000-0000-0000-000000000000}"/>
          </ac:grpSpMkLst>
        </pc:grpChg>
        <pc:graphicFrameChg chg="add mod">
          <ac:chgData name="tsap@uoi.gr" userId="14c29a0b-fba8-4de1-ba9f-ce710cf39d77" providerId="ADAL" clId="{E885FC99-EFA2-47AA-A435-DDF9013EBB8E}" dt="2021-12-23T00:39:33.942" v="792" actId="1076"/>
          <ac:graphicFrameMkLst>
            <pc:docMk/>
            <pc:sldMk cId="3667721135" sldId="1002"/>
            <ac:graphicFrameMk id="85" creationId="{AF1EC26E-076F-4114-8923-E92C477E4253}"/>
          </ac:graphicFrameMkLst>
        </pc:graphicFrameChg>
        <pc:cxnChg chg="del mod">
          <ac:chgData name="tsap@uoi.gr" userId="14c29a0b-fba8-4de1-ba9f-ce710cf39d77" providerId="ADAL" clId="{E885FC99-EFA2-47AA-A435-DDF9013EBB8E}" dt="2021-12-23T00:30:25.135" v="674" actId="478"/>
          <ac:cxnSpMkLst>
            <pc:docMk/>
            <pc:sldMk cId="3667721135" sldId="1002"/>
            <ac:cxnSpMk id="3" creationId="{8C663DFA-52F4-4922-B1DE-67BAB6DD0B08}"/>
          </ac:cxnSpMkLst>
        </pc:cxnChg>
        <pc:cxnChg chg="del mod">
          <ac:chgData name="tsap@uoi.gr" userId="14c29a0b-fba8-4de1-ba9f-ce710cf39d77" providerId="ADAL" clId="{E885FC99-EFA2-47AA-A435-DDF9013EBB8E}" dt="2021-12-23T00:30:28.628" v="675" actId="478"/>
          <ac:cxnSpMkLst>
            <pc:docMk/>
            <pc:sldMk cId="3667721135" sldId="1002"/>
            <ac:cxnSpMk id="6" creationId="{43AD3DDF-830F-4D10-9CAC-284711816638}"/>
          </ac:cxnSpMkLst>
        </pc:cxnChg>
        <pc:cxnChg chg="mod">
          <ac:chgData name="tsap@uoi.gr" userId="14c29a0b-fba8-4de1-ba9f-ce710cf39d77" providerId="ADAL" clId="{E885FC99-EFA2-47AA-A435-DDF9013EBB8E}" dt="2021-12-23T00:40:00.158" v="800" actId="1076"/>
          <ac:cxnSpMkLst>
            <pc:docMk/>
            <pc:sldMk cId="3667721135" sldId="1002"/>
            <ac:cxnSpMk id="70" creationId="{00000000-0000-0000-0000-000000000000}"/>
          </ac:cxnSpMkLst>
        </pc:cxnChg>
        <pc:cxnChg chg="mod">
          <ac:chgData name="tsap@uoi.gr" userId="14c29a0b-fba8-4de1-ba9f-ce710cf39d77" providerId="ADAL" clId="{E885FC99-EFA2-47AA-A435-DDF9013EBB8E}" dt="2021-12-23T00:40:00.158" v="800" actId="1076"/>
          <ac:cxnSpMkLst>
            <pc:docMk/>
            <pc:sldMk cId="3667721135" sldId="1002"/>
            <ac:cxnSpMk id="72" creationId="{00000000-0000-0000-0000-000000000000}"/>
          </ac:cxnSpMkLst>
        </pc:cxnChg>
        <pc:cxnChg chg="mod">
          <ac:chgData name="tsap@uoi.gr" userId="14c29a0b-fba8-4de1-ba9f-ce710cf39d77" providerId="ADAL" clId="{E885FC99-EFA2-47AA-A435-DDF9013EBB8E}" dt="2021-12-23T00:40:00.158" v="800" actId="1076"/>
          <ac:cxnSpMkLst>
            <pc:docMk/>
            <pc:sldMk cId="3667721135" sldId="1002"/>
            <ac:cxnSpMk id="76" creationId="{00000000-0000-0000-0000-000000000000}"/>
          </ac:cxnSpMkLst>
        </pc:cxnChg>
        <pc:cxnChg chg="mod">
          <ac:chgData name="tsap@uoi.gr" userId="14c29a0b-fba8-4de1-ba9f-ce710cf39d77" providerId="ADAL" clId="{E885FC99-EFA2-47AA-A435-DDF9013EBB8E}" dt="2021-12-23T00:40:00.158" v="800" actId="1076"/>
          <ac:cxnSpMkLst>
            <pc:docMk/>
            <pc:sldMk cId="3667721135" sldId="1002"/>
            <ac:cxnSpMk id="79" creationId="{00000000-0000-0000-0000-000000000000}"/>
          </ac:cxnSpMkLst>
        </pc:cxnChg>
        <pc:cxnChg chg="mod">
          <ac:chgData name="tsap@uoi.gr" userId="14c29a0b-fba8-4de1-ba9f-ce710cf39d77" providerId="ADAL" clId="{E885FC99-EFA2-47AA-A435-DDF9013EBB8E}" dt="2021-12-23T00:40:00.158" v="800" actId="1076"/>
          <ac:cxnSpMkLst>
            <pc:docMk/>
            <pc:sldMk cId="3667721135" sldId="1002"/>
            <ac:cxnSpMk id="84" creationId="{00000000-0000-0000-0000-000000000000}"/>
          </ac:cxnSpMkLst>
        </pc:cxnChg>
        <pc:cxnChg chg="mod">
          <ac:chgData name="tsap@uoi.gr" userId="14c29a0b-fba8-4de1-ba9f-ce710cf39d77" providerId="ADAL" clId="{E885FC99-EFA2-47AA-A435-DDF9013EBB8E}" dt="2021-12-23T00:40:00.158" v="800" actId="1076"/>
          <ac:cxnSpMkLst>
            <pc:docMk/>
            <pc:sldMk cId="3667721135" sldId="1002"/>
            <ac:cxnSpMk id="87" creationId="{00000000-0000-0000-0000-000000000000}"/>
          </ac:cxnSpMkLst>
        </pc:cxnChg>
      </pc:sldChg>
      <pc:sldChg chg="addSp delSp modSp add mod">
        <pc:chgData name="tsap@uoi.gr" userId="14c29a0b-fba8-4de1-ba9f-ce710cf39d77" providerId="ADAL" clId="{E885FC99-EFA2-47AA-A435-DDF9013EBB8E}" dt="2021-12-23T01:10:17.733" v="1574" actId="20577"/>
        <pc:sldMkLst>
          <pc:docMk/>
          <pc:sldMk cId="1358612801" sldId="1003"/>
        </pc:sldMkLst>
        <pc:spChg chg="mod">
          <ac:chgData name="tsap@uoi.gr" userId="14c29a0b-fba8-4de1-ba9f-ce710cf39d77" providerId="ADAL" clId="{E885FC99-EFA2-47AA-A435-DDF9013EBB8E}" dt="2021-12-23T00:57:04.794" v="1064" actId="20577"/>
          <ac:spMkLst>
            <pc:docMk/>
            <pc:sldMk cId="1358612801" sldId="1003"/>
            <ac:spMk id="9" creationId="{00000000-0000-0000-0000-000000000000}"/>
          </ac:spMkLst>
        </pc:spChg>
        <pc:spChg chg="mod">
          <ac:chgData name="tsap@uoi.gr" userId="14c29a0b-fba8-4de1-ba9f-ce710cf39d77" providerId="ADAL" clId="{E885FC99-EFA2-47AA-A435-DDF9013EBB8E}" dt="2021-12-23T01:06:19.796" v="1438" actId="20577"/>
          <ac:spMkLst>
            <pc:docMk/>
            <pc:sldMk cId="1358612801" sldId="1003"/>
            <ac:spMk id="10" creationId="{00000000-0000-0000-0000-000000000000}"/>
          </ac:spMkLst>
        </pc:spChg>
        <pc:spChg chg="mod">
          <ac:chgData name="tsap@uoi.gr" userId="14c29a0b-fba8-4de1-ba9f-ce710cf39d77" providerId="ADAL" clId="{E885FC99-EFA2-47AA-A435-DDF9013EBB8E}" dt="2021-12-23T01:06:13.781" v="1436" actId="20577"/>
          <ac:spMkLst>
            <pc:docMk/>
            <pc:sldMk cId="1358612801" sldId="1003"/>
            <ac:spMk id="11" creationId="{00000000-0000-0000-0000-000000000000}"/>
          </ac:spMkLst>
        </pc:spChg>
        <pc:spChg chg="mod">
          <ac:chgData name="tsap@uoi.gr" userId="14c29a0b-fba8-4de1-ba9f-ce710cf39d77" providerId="ADAL" clId="{E885FC99-EFA2-47AA-A435-DDF9013EBB8E}" dt="2021-12-23T00:56:58.124" v="1060" actId="20577"/>
          <ac:spMkLst>
            <pc:docMk/>
            <pc:sldMk cId="1358612801" sldId="1003"/>
            <ac:spMk id="12" creationId="{00000000-0000-0000-0000-000000000000}"/>
          </ac:spMkLst>
        </pc:spChg>
        <pc:spChg chg="mod">
          <ac:chgData name="tsap@uoi.gr" userId="14c29a0b-fba8-4de1-ba9f-ce710cf39d77" providerId="ADAL" clId="{E885FC99-EFA2-47AA-A435-DDF9013EBB8E}" dt="2021-12-23T00:59:54.362" v="1156" actId="20577"/>
          <ac:spMkLst>
            <pc:docMk/>
            <pc:sldMk cId="1358612801" sldId="1003"/>
            <ac:spMk id="13" creationId="{00000000-0000-0000-0000-000000000000}"/>
          </ac:spMkLst>
        </pc:spChg>
        <pc:spChg chg="mod">
          <ac:chgData name="tsap@uoi.gr" userId="14c29a0b-fba8-4de1-ba9f-ce710cf39d77" providerId="ADAL" clId="{E885FC99-EFA2-47AA-A435-DDF9013EBB8E}" dt="2021-12-23T01:01:40.408" v="1200" actId="20577"/>
          <ac:spMkLst>
            <pc:docMk/>
            <pc:sldMk cId="1358612801" sldId="1003"/>
            <ac:spMk id="15" creationId="{00000000-0000-0000-0000-000000000000}"/>
          </ac:spMkLst>
        </pc:spChg>
        <pc:spChg chg="mod">
          <ac:chgData name="tsap@uoi.gr" userId="14c29a0b-fba8-4de1-ba9f-ce710cf39d77" providerId="ADAL" clId="{E885FC99-EFA2-47AA-A435-DDF9013EBB8E}" dt="2021-12-23T01:01:33.664" v="1197" actId="20577"/>
          <ac:spMkLst>
            <pc:docMk/>
            <pc:sldMk cId="1358612801" sldId="1003"/>
            <ac:spMk id="16" creationId="{00000000-0000-0000-0000-000000000000}"/>
          </ac:spMkLst>
        </pc:spChg>
        <pc:spChg chg="mod">
          <ac:chgData name="tsap@uoi.gr" userId="14c29a0b-fba8-4de1-ba9f-ce710cf39d77" providerId="ADAL" clId="{E885FC99-EFA2-47AA-A435-DDF9013EBB8E}" dt="2021-12-23T01:01:26.328" v="1194" actId="20577"/>
          <ac:spMkLst>
            <pc:docMk/>
            <pc:sldMk cId="1358612801" sldId="1003"/>
            <ac:spMk id="17" creationId="{00000000-0000-0000-0000-000000000000}"/>
          </ac:spMkLst>
        </pc:spChg>
        <pc:spChg chg="mod">
          <ac:chgData name="tsap@uoi.gr" userId="14c29a0b-fba8-4de1-ba9f-ce710cf39d77" providerId="ADAL" clId="{E885FC99-EFA2-47AA-A435-DDF9013EBB8E}" dt="2021-12-23T00:56:16.433" v="1050" actId="404"/>
          <ac:spMkLst>
            <pc:docMk/>
            <pc:sldMk cId="1358612801" sldId="1003"/>
            <ac:spMk id="18" creationId="{00000000-0000-0000-0000-000000000000}"/>
          </ac:spMkLst>
        </pc:spChg>
        <pc:spChg chg="mod">
          <ac:chgData name="tsap@uoi.gr" userId="14c29a0b-fba8-4de1-ba9f-ce710cf39d77" providerId="ADAL" clId="{E885FC99-EFA2-47AA-A435-DDF9013EBB8E}" dt="2021-12-23T01:01:18.734" v="1191" actId="20577"/>
          <ac:spMkLst>
            <pc:docMk/>
            <pc:sldMk cId="1358612801" sldId="1003"/>
            <ac:spMk id="19" creationId="{00000000-0000-0000-0000-000000000000}"/>
          </ac:spMkLst>
        </pc:spChg>
        <pc:spChg chg="mod">
          <ac:chgData name="tsap@uoi.gr" userId="14c29a0b-fba8-4de1-ba9f-ce710cf39d77" providerId="ADAL" clId="{E885FC99-EFA2-47AA-A435-DDF9013EBB8E}" dt="2021-12-23T00:56:20.309" v="1052" actId="404"/>
          <ac:spMkLst>
            <pc:docMk/>
            <pc:sldMk cId="1358612801" sldId="1003"/>
            <ac:spMk id="22" creationId="{00000000-0000-0000-0000-000000000000}"/>
          </ac:spMkLst>
        </pc:spChg>
        <pc:spChg chg="mod">
          <ac:chgData name="tsap@uoi.gr" userId="14c29a0b-fba8-4de1-ba9f-ce710cf39d77" providerId="ADAL" clId="{E885FC99-EFA2-47AA-A435-DDF9013EBB8E}" dt="2021-12-23T00:56:20.309" v="1052" actId="404"/>
          <ac:spMkLst>
            <pc:docMk/>
            <pc:sldMk cId="1358612801" sldId="1003"/>
            <ac:spMk id="23" creationId="{00000000-0000-0000-0000-000000000000}"/>
          </ac:spMkLst>
        </pc:spChg>
        <pc:spChg chg="mod">
          <ac:chgData name="tsap@uoi.gr" userId="14c29a0b-fba8-4de1-ba9f-ce710cf39d77" providerId="ADAL" clId="{E885FC99-EFA2-47AA-A435-DDF9013EBB8E}" dt="2021-12-23T00:56:20.309" v="1052" actId="404"/>
          <ac:spMkLst>
            <pc:docMk/>
            <pc:sldMk cId="1358612801" sldId="1003"/>
            <ac:spMk id="24" creationId="{00000000-0000-0000-0000-000000000000}"/>
          </ac:spMkLst>
        </pc:spChg>
        <pc:spChg chg="mod">
          <ac:chgData name="tsap@uoi.gr" userId="14c29a0b-fba8-4de1-ba9f-ce710cf39d77" providerId="ADAL" clId="{E885FC99-EFA2-47AA-A435-DDF9013EBB8E}" dt="2021-12-23T00:56:20.309" v="1052" actId="404"/>
          <ac:spMkLst>
            <pc:docMk/>
            <pc:sldMk cId="1358612801" sldId="1003"/>
            <ac:spMk id="25" creationId="{00000000-0000-0000-0000-000000000000}"/>
          </ac:spMkLst>
        </pc:spChg>
        <pc:spChg chg="mod">
          <ac:chgData name="tsap@uoi.gr" userId="14c29a0b-fba8-4de1-ba9f-ce710cf39d77" providerId="ADAL" clId="{E885FC99-EFA2-47AA-A435-DDF9013EBB8E}" dt="2021-12-23T00:56:20.309" v="1052" actId="404"/>
          <ac:spMkLst>
            <pc:docMk/>
            <pc:sldMk cId="1358612801" sldId="1003"/>
            <ac:spMk id="26" creationId="{00000000-0000-0000-0000-000000000000}"/>
          </ac:spMkLst>
        </pc:spChg>
        <pc:spChg chg="mod">
          <ac:chgData name="tsap@uoi.gr" userId="14c29a0b-fba8-4de1-ba9f-ce710cf39d77" providerId="ADAL" clId="{E885FC99-EFA2-47AA-A435-DDF9013EBB8E}" dt="2021-12-23T00:56:20.309" v="1052" actId="404"/>
          <ac:spMkLst>
            <pc:docMk/>
            <pc:sldMk cId="1358612801" sldId="1003"/>
            <ac:spMk id="27" creationId="{00000000-0000-0000-0000-000000000000}"/>
          </ac:spMkLst>
        </pc:spChg>
        <pc:spChg chg="mod">
          <ac:chgData name="tsap@uoi.gr" userId="14c29a0b-fba8-4de1-ba9f-ce710cf39d77" providerId="ADAL" clId="{E885FC99-EFA2-47AA-A435-DDF9013EBB8E}" dt="2021-12-23T00:56:20.309" v="1052" actId="404"/>
          <ac:spMkLst>
            <pc:docMk/>
            <pc:sldMk cId="1358612801" sldId="1003"/>
            <ac:spMk id="28" creationId="{00000000-0000-0000-0000-000000000000}"/>
          </ac:spMkLst>
        </pc:spChg>
        <pc:spChg chg="mod">
          <ac:chgData name="tsap@uoi.gr" userId="14c29a0b-fba8-4de1-ba9f-ce710cf39d77" providerId="ADAL" clId="{E885FC99-EFA2-47AA-A435-DDF9013EBB8E}" dt="2021-12-23T00:56:20.309" v="1052" actId="404"/>
          <ac:spMkLst>
            <pc:docMk/>
            <pc:sldMk cId="1358612801" sldId="1003"/>
            <ac:spMk id="29" creationId="{00000000-0000-0000-0000-000000000000}"/>
          </ac:spMkLst>
        </pc:spChg>
        <pc:spChg chg="mod">
          <ac:chgData name="tsap@uoi.gr" userId="14c29a0b-fba8-4de1-ba9f-ce710cf39d77" providerId="ADAL" clId="{E885FC99-EFA2-47AA-A435-DDF9013EBB8E}" dt="2021-12-23T00:56:20.309" v="1052" actId="404"/>
          <ac:spMkLst>
            <pc:docMk/>
            <pc:sldMk cId="1358612801" sldId="1003"/>
            <ac:spMk id="30" creationId="{00000000-0000-0000-0000-000000000000}"/>
          </ac:spMkLst>
        </pc:spChg>
        <pc:spChg chg="mod">
          <ac:chgData name="tsap@uoi.gr" userId="14c29a0b-fba8-4de1-ba9f-ce710cf39d77" providerId="ADAL" clId="{E885FC99-EFA2-47AA-A435-DDF9013EBB8E}" dt="2021-12-23T00:56:20.309" v="1052" actId="404"/>
          <ac:spMkLst>
            <pc:docMk/>
            <pc:sldMk cId="1358612801" sldId="1003"/>
            <ac:spMk id="31" creationId="{00000000-0000-0000-0000-000000000000}"/>
          </ac:spMkLst>
        </pc:spChg>
        <pc:spChg chg="mod">
          <ac:chgData name="tsap@uoi.gr" userId="14c29a0b-fba8-4de1-ba9f-ce710cf39d77" providerId="ADAL" clId="{E885FC99-EFA2-47AA-A435-DDF9013EBB8E}" dt="2021-12-23T01:02:17.235" v="1207" actId="1076"/>
          <ac:spMkLst>
            <pc:docMk/>
            <pc:sldMk cId="1358612801" sldId="1003"/>
            <ac:spMk id="32" creationId="{00000000-0000-0000-0000-000000000000}"/>
          </ac:spMkLst>
        </pc:spChg>
        <pc:spChg chg="mod">
          <ac:chgData name="tsap@uoi.gr" userId="14c29a0b-fba8-4de1-ba9f-ce710cf39d77" providerId="ADAL" clId="{E885FC99-EFA2-47AA-A435-DDF9013EBB8E}" dt="2021-12-23T01:02:25.837" v="1210" actId="1076"/>
          <ac:spMkLst>
            <pc:docMk/>
            <pc:sldMk cId="1358612801" sldId="1003"/>
            <ac:spMk id="33" creationId="{00000000-0000-0000-0000-000000000000}"/>
          </ac:spMkLst>
        </pc:spChg>
        <pc:spChg chg="add mod">
          <ac:chgData name="tsap@uoi.gr" userId="14c29a0b-fba8-4de1-ba9f-ce710cf39d77" providerId="ADAL" clId="{E885FC99-EFA2-47AA-A435-DDF9013EBB8E}" dt="2021-12-23T01:05:55.302" v="1431" actId="1076"/>
          <ac:spMkLst>
            <pc:docMk/>
            <pc:sldMk cId="1358612801" sldId="1003"/>
            <ac:spMk id="36" creationId="{E01BF3F4-FF20-4D55-894E-EAF85510D773}"/>
          </ac:spMkLst>
        </pc:spChg>
        <pc:spChg chg="add mod">
          <ac:chgData name="tsap@uoi.gr" userId="14c29a0b-fba8-4de1-ba9f-ce710cf39d77" providerId="ADAL" clId="{E885FC99-EFA2-47AA-A435-DDF9013EBB8E}" dt="2021-12-23T01:04:13.618" v="1269" actId="20577"/>
          <ac:spMkLst>
            <pc:docMk/>
            <pc:sldMk cId="1358612801" sldId="1003"/>
            <ac:spMk id="37" creationId="{75354C41-DB0B-4EF5-BD72-985F6868532F}"/>
          </ac:spMkLst>
        </pc:spChg>
        <pc:spChg chg="add mod">
          <ac:chgData name="tsap@uoi.gr" userId="14c29a0b-fba8-4de1-ba9f-ce710cf39d77" providerId="ADAL" clId="{E885FC99-EFA2-47AA-A435-DDF9013EBB8E}" dt="2021-12-23T01:07:40.122" v="1464" actId="1076"/>
          <ac:spMkLst>
            <pc:docMk/>
            <pc:sldMk cId="1358612801" sldId="1003"/>
            <ac:spMk id="42" creationId="{355E7D4B-A0A6-4DB4-A83E-39829E9997E9}"/>
          </ac:spMkLst>
        </pc:spChg>
        <pc:spChg chg="add mod">
          <ac:chgData name="tsap@uoi.gr" userId="14c29a0b-fba8-4de1-ba9f-ce710cf39d77" providerId="ADAL" clId="{E885FC99-EFA2-47AA-A435-DDF9013EBB8E}" dt="2021-12-23T01:09:40.257" v="1546" actId="20577"/>
          <ac:spMkLst>
            <pc:docMk/>
            <pc:sldMk cId="1358612801" sldId="1003"/>
            <ac:spMk id="43" creationId="{F59471B5-315E-47EF-B346-3C6377CC4550}"/>
          </ac:spMkLst>
        </pc:spChg>
        <pc:spChg chg="mod">
          <ac:chgData name="tsap@uoi.gr" userId="14c29a0b-fba8-4de1-ba9f-ce710cf39d77" providerId="ADAL" clId="{E885FC99-EFA2-47AA-A435-DDF9013EBB8E}" dt="2021-12-23T01:10:17.733" v="1574" actId="20577"/>
          <ac:spMkLst>
            <pc:docMk/>
            <pc:sldMk cId="1358612801" sldId="1003"/>
            <ac:spMk id="55" creationId="{00000000-0000-0000-0000-000000000000}"/>
          </ac:spMkLst>
        </pc:spChg>
        <pc:spChg chg="mod">
          <ac:chgData name="tsap@uoi.gr" userId="14c29a0b-fba8-4de1-ba9f-ce710cf39d77" providerId="ADAL" clId="{E885FC99-EFA2-47AA-A435-DDF9013EBB8E}" dt="2021-12-23T00:59:21.529" v="1148" actId="20577"/>
          <ac:spMkLst>
            <pc:docMk/>
            <pc:sldMk cId="1358612801" sldId="1003"/>
            <ac:spMk id="56" creationId="{00000000-0000-0000-0000-000000000000}"/>
          </ac:spMkLst>
        </pc:spChg>
        <pc:spChg chg="mod">
          <ac:chgData name="tsap@uoi.gr" userId="14c29a0b-fba8-4de1-ba9f-ce710cf39d77" providerId="ADAL" clId="{E885FC99-EFA2-47AA-A435-DDF9013EBB8E}" dt="2021-12-23T00:41:55.060" v="819" actId="1076"/>
          <ac:spMkLst>
            <pc:docMk/>
            <pc:sldMk cId="1358612801" sldId="1003"/>
            <ac:spMk id="66" creationId="{00000000-0000-0000-0000-000000000000}"/>
          </ac:spMkLst>
        </pc:spChg>
        <pc:spChg chg="mod">
          <ac:chgData name="tsap@uoi.gr" userId="14c29a0b-fba8-4de1-ba9f-ce710cf39d77" providerId="ADAL" clId="{E885FC99-EFA2-47AA-A435-DDF9013EBB8E}" dt="2021-12-23T01:05:50.021" v="1430" actId="1076"/>
          <ac:spMkLst>
            <pc:docMk/>
            <pc:sldMk cId="1358612801" sldId="1003"/>
            <ac:spMk id="68" creationId="{00000000-0000-0000-0000-000000000000}"/>
          </ac:spMkLst>
        </pc:spChg>
        <pc:spChg chg="del">
          <ac:chgData name="tsap@uoi.gr" userId="14c29a0b-fba8-4de1-ba9f-ce710cf39d77" providerId="ADAL" clId="{E885FC99-EFA2-47AA-A435-DDF9013EBB8E}" dt="2021-12-23T00:45:15.261" v="860" actId="478"/>
          <ac:spMkLst>
            <pc:docMk/>
            <pc:sldMk cId="1358612801" sldId="1003"/>
            <ac:spMk id="69" creationId="{00000000-0000-0000-0000-000000000000}"/>
          </ac:spMkLst>
        </pc:spChg>
        <pc:spChg chg="mod">
          <ac:chgData name="tsap@uoi.gr" userId="14c29a0b-fba8-4de1-ba9f-ce710cf39d77" providerId="ADAL" clId="{E885FC99-EFA2-47AA-A435-DDF9013EBB8E}" dt="2021-12-23T00:53:30.366" v="940" actId="20577"/>
          <ac:spMkLst>
            <pc:docMk/>
            <pc:sldMk cId="1358612801" sldId="1003"/>
            <ac:spMk id="71" creationId="{54DB5510-99A5-4169-8201-21BD13202378}"/>
          </ac:spMkLst>
        </pc:spChg>
        <pc:spChg chg="del mod">
          <ac:chgData name="tsap@uoi.gr" userId="14c29a0b-fba8-4de1-ba9f-ce710cf39d77" providerId="ADAL" clId="{E885FC99-EFA2-47AA-A435-DDF9013EBB8E}" dt="2021-12-23T00:44:46.122" v="854" actId="478"/>
          <ac:spMkLst>
            <pc:docMk/>
            <pc:sldMk cId="1358612801" sldId="1003"/>
            <ac:spMk id="73" creationId="{3576360E-2609-45F8-AA41-40F6871EAFF0}"/>
          </ac:spMkLst>
        </pc:spChg>
        <pc:spChg chg="mod">
          <ac:chgData name="tsap@uoi.gr" userId="14c29a0b-fba8-4de1-ba9f-ce710cf39d77" providerId="ADAL" clId="{E885FC99-EFA2-47AA-A435-DDF9013EBB8E}" dt="2021-12-23T01:06:42.627" v="1446" actId="1076"/>
          <ac:spMkLst>
            <pc:docMk/>
            <pc:sldMk cId="1358612801" sldId="1003"/>
            <ac:spMk id="74" creationId="{46260134-E639-4742-85C5-A2B4C4F7AF20}"/>
          </ac:spMkLst>
        </pc:spChg>
        <pc:spChg chg="del mod">
          <ac:chgData name="tsap@uoi.gr" userId="14c29a0b-fba8-4de1-ba9f-ce710cf39d77" providerId="ADAL" clId="{E885FC99-EFA2-47AA-A435-DDF9013EBB8E}" dt="2021-12-23T01:06:45.473" v="1447" actId="478"/>
          <ac:spMkLst>
            <pc:docMk/>
            <pc:sldMk cId="1358612801" sldId="1003"/>
            <ac:spMk id="75" creationId="{D0FFFE4B-92D2-4075-8D31-D14B849C3652}"/>
          </ac:spMkLst>
        </pc:spChg>
        <pc:spChg chg="mod">
          <ac:chgData name="tsap@uoi.gr" userId="14c29a0b-fba8-4de1-ba9f-ce710cf39d77" providerId="ADAL" clId="{E885FC99-EFA2-47AA-A435-DDF9013EBB8E}" dt="2021-12-23T00:44:56.343" v="857" actId="1076"/>
          <ac:spMkLst>
            <pc:docMk/>
            <pc:sldMk cId="1358612801" sldId="1003"/>
            <ac:spMk id="77" creationId="{0EE151C0-85B3-4C85-B579-ADCD1E354E96}"/>
          </ac:spMkLst>
        </pc:spChg>
        <pc:spChg chg="mod">
          <ac:chgData name="tsap@uoi.gr" userId="14c29a0b-fba8-4de1-ba9f-ce710cf39d77" providerId="ADAL" clId="{E885FC99-EFA2-47AA-A435-DDF9013EBB8E}" dt="2021-12-23T00:43:12.355" v="839" actId="1076"/>
          <ac:spMkLst>
            <pc:docMk/>
            <pc:sldMk cId="1358612801" sldId="1003"/>
            <ac:spMk id="78" creationId="{2561C3B4-9013-4961-9BC7-A53772090560}"/>
          </ac:spMkLst>
        </pc:spChg>
        <pc:spChg chg="del">
          <ac:chgData name="tsap@uoi.gr" userId="14c29a0b-fba8-4de1-ba9f-ce710cf39d77" providerId="ADAL" clId="{E885FC99-EFA2-47AA-A435-DDF9013EBB8E}" dt="2021-12-23T00:44:15.765" v="849" actId="21"/>
          <ac:spMkLst>
            <pc:docMk/>
            <pc:sldMk cId="1358612801" sldId="1003"/>
            <ac:spMk id="80" creationId="{EA9ABC39-93FB-4B4D-80DF-E2EBB0FA1840}"/>
          </ac:spMkLst>
        </pc:spChg>
        <pc:spChg chg="mod">
          <ac:chgData name="tsap@uoi.gr" userId="14c29a0b-fba8-4de1-ba9f-ce710cf39d77" providerId="ADAL" clId="{E885FC99-EFA2-47AA-A435-DDF9013EBB8E}" dt="2021-12-23T00:54:30.384" v="977" actId="20577"/>
          <ac:spMkLst>
            <pc:docMk/>
            <pc:sldMk cId="1358612801" sldId="1003"/>
            <ac:spMk id="81" creationId="{2297FFF1-DC7E-40C7-A2DE-9A4FC9AB43F1}"/>
          </ac:spMkLst>
        </pc:spChg>
        <pc:spChg chg="mod">
          <ac:chgData name="tsap@uoi.gr" userId="14c29a0b-fba8-4de1-ba9f-ce710cf39d77" providerId="ADAL" clId="{E885FC99-EFA2-47AA-A435-DDF9013EBB8E}" dt="2021-12-23T00:44:53.550" v="856" actId="1076"/>
          <ac:spMkLst>
            <pc:docMk/>
            <pc:sldMk cId="1358612801" sldId="1003"/>
            <ac:spMk id="82" creationId="{00000000-0000-0000-0000-000000000000}"/>
          </ac:spMkLst>
        </pc:spChg>
        <pc:spChg chg="mod">
          <ac:chgData name="tsap@uoi.gr" userId="14c29a0b-fba8-4de1-ba9f-ce710cf39d77" providerId="ADAL" clId="{E885FC99-EFA2-47AA-A435-DDF9013EBB8E}" dt="2021-12-23T00:43:07.660" v="838" actId="1076"/>
          <ac:spMkLst>
            <pc:docMk/>
            <pc:sldMk cId="1358612801" sldId="1003"/>
            <ac:spMk id="83" creationId="{00000000-0000-0000-0000-000000000000}"/>
          </ac:spMkLst>
        </pc:spChg>
        <pc:spChg chg="add del mod">
          <ac:chgData name="tsap@uoi.gr" userId="14c29a0b-fba8-4de1-ba9f-ce710cf39d77" providerId="ADAL" clId="{E885FC99-EFA2-47AA-A435-DDF9013EBB8E}" dt="2021-12-23T00:54:40.418" v="980" actId="478"/>
          <ac:spMkLst>
            <pc:docMk/>
            <pc:sldMk cId="1358612801" sldId="1003"/>
            <ac:spMk id="86" creationId="{863A64DA-06EF-4556-B629-8C152F5CAE97}"/>
          </ac:spMkLst>
        </pc:spChg>
        <pc:spChg chg="mod">
          <ac:chgData name="tsap@uoi.gr" userId="14c29a0b-fba8-4de1-ba9f-ce710cf39d77" providerId="ADAL" clId="{E885FC99-EFA2-47AA-A435-DDF9013EBB8E}" dt="2021-12-23T00:43:03.491" v="837" actId="1076"/>
          <ac:spMkLst>
            <pc:docMk/>
            <pc:sldMk cId="1358612801" sldId="1003"/>
            <ac:spMk id="91" creationId="{00000000-0000-0000-0000-000000000000}"/>
          </ac:spMkLst>
        </pc:spChg>
        <pc:spChg chg="mod">
          <ac:chgData name="tsap@uoi.gr" userId="14c29a0b-fba8-4de1-ba9f-ce710cf39d77" providerId="ADAL" clId="{E885FC99-EFA2-47AA-A435-DDF9013EBB8E}" dt="2021-12-23T00:50:18.465" v="899"/>
          <ac:spMkLst>
            <pc:docMk/>
            <pc:sldMk cId="1358612801" sldId="1003"/>
            <ac:spMk id="93" creationId="{3991C423-4C83-4D46-A4DE-BD83EC48341B}"/>
          </ac:spMkLst>
        </pc:spChg>
        <pc:spChg chg="mod">
          <ac:chgData name="tsap@uoi.gr" userId="14c29a0b-fba8-4de1-ba9f-ce710cf39d77" providerId="ADAL" clId="{E885FC99-EFA2-47AA-A435-DDF9013EBB8E}" dt="2021-12-23T00:50:18.465" v="899"/>
          <ac:spMkLst>
            <pc:docMk/>
            <pc:sldMk cId="1358612801" sldId="1003"/>
            <ac:spMk id="94" creationId="{6EBD2967-163F-46A3-965A-38D2EC96A83F}"/>
          </ac:spMkLst>
        </pc:spChg>
        <pc:spChg chg="mod">
          <ac:chgData name="tsap@uoi.gr" userId="14c29a0b-fba8-4de1-ba9f-ce710cf39d77" providerId="ADAL" clId="{E885FC99-EFA2-47AA-A435-DDF9013EBB8E}" dt="2021-12-23T00:50:18.465" v="899"/>
          <ac:spMkLst>
            <pc:docMk/>
            <pc:sldMk cId="1358612801" sldId="1003"/>
            <ac:spMk id="95" creationId="{8A81F36F-90C4-4DE3-B30D-88AF4E21DA87}"/>
          </ac:spMkLst>
        </pc:spChg>
        <pc:spChg chg="mod">
          <ac:chgData name="tsap@uoi.gr" userId="14c29a0b-fba8-4de1-ba9f-ce710cf39d77" providerId="ADAL" clId="{E885FC99-EFA2-47AA-A435-DDF9013EBB8E}" dt="2021-12-23T00:50:18.465" v="899"/>
          <ac:spMkLst>
            <pc:docMk/>
            <pc:sldMk cId="1358612801" sldId="1003"/>
            <ac:spMk id="96" creationId="{5323ABA9-15FB-4873-B01A-0E8450FC7CCC}"/>
          </ac:spMkLst>
        </pc:spChg>
        <pc:spChg chg="mod">
          <ac:chgData name="tsap@uoi.gr" userId="14c29a0b-fba8-4de1-ba9f-ce710cf39d77" providerId="ADAL" clId="{E885FC99-EFA2-47AA-A435-DDF9013EBB8E}" dt="2021-12-23T00:50:18.465" v="899"/>
          <ac:spMkLst>
            <pc:docMk/>
            <pc:sldMk cId="1358612801" sldId="1003"/>
            <ac:spMk id="97" creationId="{F87425C6-8314-42E3-921B-61B49A102AB0}"/>
          </ac:spMkLst>
        </pc:spChg>
        <pc:spChg chg="mod">
          <ac:chgData name="tsap@uoi.gr" userId="14c29a0b-fba8-4de1-ba9f-ce710cf39d77" providerId="ADAL" clId="{E885FC99-EFA2-47AA-A435-DDF9013EBB8E}" dt="2021-12-23T00:50:18.465" v="899"/>
          <ac:spMkLst>
            <pc:docMk/>
            <pc:sldMk cId="1358612801" sldId="1003"/>
            <ac:spMk id="98" creationId="{1D165109-3579-4F26-A4BC-4FD8DEB138FD}"/>
          </ac:spMkLst>
        </pc:spChg>
        <pc:spChg chg="mod">
          <ac:chgData name="tsap@uoi.gr" userId="14c29a0b-fba8-4de1-ba9f-ce710cf39d77" providerId="ADAL" clId="{E885FC99-EFA2-47AA-A435-DDF9013EBB8E}" dt="2021-12-23T00:50:18.465" v="899"/>
          <ac:spMkLst>
            <pc:docMk/>
            <pc:sldMk cId="1358612801" sldId="1003"/>
            <ac:spMk id="99" creationId="{C62EBE1D-AB82-4797-B0C7-83A7756D1549}"/>
          </ac:spMkLst>
        </pc:spChg>
        <pc:spChg chg="mod">
          <ac:chgData name="tsap@uoi.gr" userId="14c29a0b-fba8-4de1-ba9f-ce710cf39d77" providerId="ADAL" clId="{E885FC99-EFA2-47AA-A435-DDF9013EBB8E}" dt="2021-12-23T00:50:18.465" v="899"/>
          <ac:spMkLst>
            <pc:docMk/>
            <pc:sldMk cId="1358612801" sldId="1003"/>
            <ac:spMk id="100" creationId="{E30B126F-32FD-4A01-80F4-473282E202BF}"/>
          </ac:spMkLst>
        </pc:spChg>
        <pc:spChg chg="mod">
          <ac:chgData name="tsap@uoi.gr" userId="14c29a0b-fba8-4de1-ba9f-ce710cf39d77" providerId="ADAL" clId="{E885FC99-EFA2-47AA-A435-DDF9013EBB8E}" dt="2021-12-23T00:50:18.465" v="899"/>
          <ac:spMkLst>
            <pc:docMk/>
            <pc:sldMk cId="1358612801" sldId="1003"/>
            <ac:spMk id="101" creationId="{B470DA23-D3F2-45E2-AA05-0F97A9F6B91D}"/>
          </ac:spMkLst>
        </pc:spChg>
        <pc:spChg chg="mod">
          <ac:chgData name="tsap@uoi.gr" userId="14c29a0b-fba8-4de1-ba9f-ce710cf39d77" providerId="ADAL" clId="{E885FC99-EFA2-47AA-A435-DDF9013EBB8E}" dt="2021-12-23T00:50:18.465" v="899"/>
          <ac:spMkLst>
            <pc:docMk/>
            <pc:sldMk cId="1358612801" sldId="1003"/>
            <ac:spMk id="102" creationId="{94E7FBE7-82E2-4B44-B22E-50C5E7B2C969}"/>
          </ac:spMkLst>
        </pc:spChg>
        <pc:spChg chg="mod">
          <ac:chgData name="tsap@uoi.gr" userId="14c29a0b-fba8-4de1-ba9f-ce710cf39d77" providerId="ADAL" clId="{E885FC99-EFA2-47AA-A435-DDF9013EBB8E}" dt="2021-12-23T00:50:53.815" v="904"/>
          <ac:spMkLst>
            <pc:docMk/>
            <pc:sldMk cId="1358612801" sldId="1003"/>
            <ac:spMk id="104" creationId="{ABF12D3D-4260-4F82-BAE0-AF40FACEED95}"/>
          </ac:spMkLst>
        </pc:spChg>
        <pc:spChg chg="mod">
          <ac:chgData name="tsap@uoi.gr" userId="14c29a0b-fba8-4de1-ba9f-ce710cf39d77" providerId="ADAL" clId="{E885FC99-EFA2-47AA-A435-DDF9013EBB8E}" dt="2021-12-23T00:50:53.815" v="904"/>
          <ac:spMkLst>
            <pc:docMk/>
            <pc:sldMk cId="1358612801" sldId="1003"/>
            <ac:spMk id="105" creationId="{3BF3C08A-0F8D-4AF5-85B0-BB0F844F3920}"/>
          </ac:spMkLst>
        </pc:spChg>
        <pc:spChg chg="mod">
          <ac:chgData name="tsap@uoi.gr" userId="14c29a0b-fba8-4de1-ba9f-ce710cf39d77" providerId="ADAL" clId="{E885FC99-EFA2-47AA-A435-DDF9013EBB8E}" dt="2021-12-23T00:50:53.815" v="904"/>
          <ac:spMkLst>
            <pc:docMk/>
            <pc:sldMk cId="1358612801" sldId="1003"/>
            <ac:spMk id="106" creationId="{E1EB5B5C-C17F-4FD5-A635-396913747807}"/>
          </ac:spMkLst>
        </pc:spChg>
        <pc:spChg chg="mod">
          <ac:chgData name="tsap@uoi.gr" userId="14c29a0b-fba8-4de1-ba9f-ce710cf39d77" providerId="ADAL" clId="{E885FC99-EFA2-47AA-A435-DDF9013EBB8E}" dt="2021-12-23T00:50:53.815" v="904"/>
          <ac:spMkLst>
            <pc:docMk/>
            <pc:sldMk cId="1358612801" sldId="1003"/>
            <ac:spMk id="107" creationId="{68F5779B-EAF0-484C-9C15-278DA91FDA59}"/>
          </ac:spMkLst>
        </pc:spChg>
        <pc:spChg chg="mod">
          <ac:chgData name="tsap@uoi.gr" userId="14c29a0b-fba8-4de1-ba9f-ce710cf39d77" providerId="ADAL" clId="{E885FC99-EFA2-47AA-A435-DDF9013EBB8E}" dt="2021-12-23T00:50:53.815" v="904"/>
          <ac:spMkLst>
            <pc:docMk/>
            <pc:sldMk cId="1358612801" sldId="1003"/>
            <ac:spMk id="108" creationId="{240A5F72-5BEA-4B64-8984-93BAD8E40910}"/>
          </ac:spMkLst>
        </pc:spChg>
        <pc:spChg chg="mod">
          <ac:chgData name="tsap@uoi.gr" userId="14c29a0b-fba8-4de1-ba9f-ce710cf39d77" providerId="ADAL" clId="{E885FC99-EFA2-47AA-A435-DDF9013EBB8E}" dt="2021-12-23T00:50:53.815" v="904"/>
          <ac:spMkLst>
            <pc:docMk/>
            <pc:sldMk cId="1358612801" sldId="1003"/>
            <ac:spMk id="109" creationId="{BDDCE435-8CE4-4977-8F9C-6B650B06531A}"/>
          </ac:spMkLst>
        </pc:spChg>
        <pc:spChg chg="mod">
          <ac:chgData name="tsap@uoi.gr" userId="14c29a0b-fba8-4de1-ba9f-ce710cf39d77" providerId="ADAL" clId="{E885FC99-EFA2-47AA-A435-DDF9013EBB8E}" dt="2021-12-23T00:50:53.815" v="904"/>
          <ac:spMkLst>
            <pc:docMk/>
            <pc:sldMk cId="1358612801" sldId="1003"/>
            <ac:spMk id="110" creationId="{73D8B9F7-ABD0-4625-ADDA-68B9A2800B6B}"/>
          </ac:spMkLst>
        </pc:spChg>
        <pc:spChg chg="mod">
          <ac:chgData name="tsap@uoi.gr" userId="14c29a0b-fba8-4de1-ba9f-ce710cf39d77" providerId="ADAL" clId="{E885FC99-EFA2-47AA-A435-DDF9013EBB8E}" dt="2021-12-23T00:50:53.815" v="904"/>
          <ac:spMkLst>
            <pc:docMk/>
            <pc:sldMk cId="1358612801" sldId="1003"/>
            <ac:spMk id="111" creationId="{DDAC8BE3-8AC4-4305-8B37-E16D5796B198}"/>
          </ac:spMkLst>
        </pc:spChg>
        <pc:spChg chg="mod">
          <ac:chgData name="tsap@uoi.gr" userId="14c29a0b-fba8-4de1-ba9f-ce710cf39d77" providerId="ADAL" clId="{E885FC99-EFA2-47AA-A435-DDF9013EBB8E}" dt="2021-12-23T00:50:53.815" v="904"/>
          <ac:spMkLst>
            <pc:docMk/>
            <pc:sldMk cId="1358612801" sldId="1003"/>
            <ac:spMk id="112" creationId="{7F8DD223-CC72-4AE9-A06F-B8A78F97D49B}"/>
          </ac:spMkLst>
        </pc:spChg>
        <pc:spChg chg="mod">
          <ac:chgData name="tsap@uoi.gr" userId="14c29a0b-fba8-4de1-ba9f-ce710cf39d77" providerId="ADAL" clId="{E885FC99-EFA2-47AA-A435-DDF9013EBB8E}" dt="2021-12-23T00:50:53.815" v="904"/>
          <ac:spMkLst>
            <pc:docMk/>
            <pc:sldMk cId="1358612801" sldId="1003"/>
            <ac:spMk id="113" creationId="{C7444BC8-54AA-4D22-B14C-B2878DAEAC4C}"/>
          </ac:spMkLst>
        </pc:spChg>
        <pc:spChg chg="add mod">
          <ac:chgData name="tsap@uoi.gr" userId="14c29a0b-fba8-4de1-ba9f-ce710cf39d77" providerId="ADAL" clId="{E885FC99-EFA2-47AA-A435-DDF9013EBB8E}" dt="2021-12-23T00:54:45.037" v="981" actId="1076"/>
          <ac:spMkLst>
            <pc:docMk/>
            <pc:sldMk cId="1358612801" sldId="1003"/>
            <ac:spMk id="114" creationId="{25D3D13C-187A-4A13-9A5E-8E488F76136F}"/>
          </ac:spMkLst>
        </pc:spChg>
        <pc:spChg chg="add mod">
          <ac:chgData name="tsap@uoi.gr" userId="14c29a0b-fba8-4de1-ba9f-ce710cf39d77" providerId="ADAL" clId="{E885FC99-EFA2-47AA-A435-DDF9013EBB8E}" dt="2021-12-23T01:01:02.528" v="1184" actId="20577"/>
          <ac:spMkLst>
            <pc:docMk/>
            <pc:sldMk cId="1358612801" sldId="1003"/>
            <ac:spMk id="115" creationId="{FD646ED5-80A1-4112-BB85-AA30B7812479}"/>
          </ac:spMkLst>
        </pc:spChg>
        <pc:spChg chg="mod">
          <ac:chgData name="tsap@uoi.gr" userId="14c29a0b-fba8-4de1-ba9f-ce710cf39d77" providerId="ADAL" clId="{E885FC99-EFA2-47AA-A435-DDF9013EBB8E}" dt="2021-12-23T01:01:45.954" v="1201"/>
          <ac:spMkLst>
            <pc:docMk/>
            <pc:sldMk cId="1358612801" sldId="1003"/>
            <ac:spMk id="117" creationId="{B0B1BBF8-4CDA-4127-8AD9-9065C349F43A}"/>
          </ac:spMkLst>
        </pc:spChg>
        <pc:spChg chg="mod">
          <ac:chgData name="tsap@uoi.gr" userId="14c29a0b-fba8-4de1-ba9f-ce710cf39d77" providerId="ADAL" clId="{E885FC99-EFA2-47AA-A435-DDF9013EBB8E}" dt="2021-12-23T01:06:29.156" v="1443" actId="20577"/>
          <ac:spMkLst>
            <pc:docMk/>
            <pc:sldMk cId="1358612801" sldId="1003"/>
            <ac:spMk id="118" creationId="{D176B854-4495-4B4C-AB32-BC436C733473}"/>
          </ac:spMkLst>
        </pc:spChg>
        <pc:spChg chg="mod">
          <ac:chgData name="tsap@uoi.gr" userId="14c29a0b-fba8-4de1-ba9f-ce710cf39d77" providerId="ADAL" clId="{E885FC99-EFA2-47AA-A435-DDF9013EBB8E}" dt="2021-12-23T01:06:25.050" v="1441" actId="20577"/>
          <ac:spMkLst>
            <pc:docMk/>
            <pc:sldMk cId="1358612801" sldId="1003"/>
            <ac:spMk id="119" creationId="{EB74133B-70EC-4326-944D-A08F8460E88D}"/>
          </ac:spMkLst>
        </pc:spChg>
        <pc:spChg chg="mod">
          <ac:chgData name="tsap@uoi.gr" userId="14c29a0b-fba8-4de1-ba9f-ce710cf39d77" providerId="ADAL" clId="{E885FC99-EFA2-47AA-A435-DDF9013EBB8E}" dt="2021-12-23T01:01:45.954" v="1201"/>
          <ac:spMkLst>
            <pc:docMk/>
            <pc:sldMk cId="1358612801" sldId="1003"/>
            <ac:spMk id="120" creationId="{93927668-5AB4-440A-987B-B5BE1B317E7F}"/>
          </ac:spMkLst>
        </pc:spChg>
        <pc:spChg chg="mod">
          <ac:chgData name="tsap@uoi.gr" userId="14c29a0b-fba8-4de1-ba9f-ce710cf39d77" providerId="ADAL" clId="{E885FC99-EFA2-47AA-A435-DDF9013EBB8E}" dt="2021-12-23T01:01:45.954" v="1201"/>
          <ac:spMkLst>
            <pc:docMk/>
            <pc:sldMk cId="1358612801" sldId="1003"/>
            <ac:spMk id="121" creationId="{7A680099-8559-4431-80CE-C6706085391E}"/>
          </ac:spMkLst>
        </pc:spChg>
        <pc:spChg chg="mod">
          <ac:chgData name="tsap@uoi.gr" userId="14c29a0b-fba8-4de1-ba9f-ce710cf39d77" providerId="ADAL" clId="{E885FC99-EFA2-47AA-A435-DDF9013EBB8E}" dt="2021-12-23T01:01:45.954" v="1201"/>
          <ac:spMkLst>
            <pc:docMk/>
            <pc:sldMk cId="1358612801" sldId="1003"/>
            <ac:spMk id="122" creationId="{2F5A312B-FEE4-4F98-813C-4B1EC0B6E106}"/>
          </ac:spMkLst>
        </pc:spChg>
        <pc:spChg chg="mod">
          <ac:chgData name="tsap@uoi.gr" userId="14c29a0b-fba8-4de1-ba9f-ce710cf39d77" providerId="ADAL" clId="{E885FC99-EFA2-47AA-A435-DDF9013EBB8E}" dt="2021-12-23T01:01:45.954" v="1201"/>
          <ac:spMkLst>
            <pc:docMk/>
            <pc:sldMk cId="1358612801" sldId="1003"/>
            <ac:spMk id="123" creationId="{8A6C41AD-4320-4356-A3F1-3BF84935152B}"/>
          </ac:spMkLst>
        </pc:spChg>
        <pc:spChg chg="mod">
          <ac:chgData name="tsap@uoi.gr" userId="14c29a0b-fba8-4de1-ba9f-ce710cf39d77" providerId="ADAL" clId="{E885FC99-EFA2-47AA-A435-DDF9013EBB8E}" dt="2021-12-23T01:01:45.954" v="1201"/>
          <ac:spMkLst>
            <pc:docMk/>
            <pc:sldMk cId="1358612801" sldId="1003"/>
            <ac:spMk id="124" creationId="{F26E6596-6917-473A-9D7A-E3FE6E766C2F}"/>
          </ac:spMkLst>
        </pc:spChg>
        <pc:spChg chg="mod">
          <ac:chgData name="tsap@uoi.gr" userId="14c29a0b-fba8-4de1-ba9f-ce710cf39d77" providerId="ADAL" clId="{E885FC99-EFA2-47AA-A435-DDF9013EBB8E}" dt="2021-12-23T01:01:45.954" v="1201"/>
          <ac:spMkLst>
            <pc:docMk/>
            <pc:sldMk cId="1358612801" sldId="1003"/>
            <ac:spMk id="125" creationId="{8CB0D0CD-0857-4FFC-A2E0-8914C7829827}"/>
          </ac:spMkLst>
        </pc:spChg>
        <pc:spChg chg="mod">
          <ac:chgData name="tsap@uoi.gr" userId="14c29a0b-fba8-4de1-ba9f-ce710cf39d77" providerId="ADAL" clId="{E885FC99-EFA2-47AA-A435-DDF9013EBB8E}" dt="2021-12-23T01:01:45.954" v="1201"/>
          <ac:spMkLst>
            <pc:docMk/>
            <pc:sldMk cId="1358612801" sldId="1003"/>
            <ac:spMk id="126" creationId="{48121C4E-E002-4AF3-B90B-53186F132225}"/>
          </ac:spMkLst>
        </pc:spChg>
        <pc:spChg chg="add mod">
          <ac:chgData name="tsap@uoi.gr" userId="14c29a0b-fba8-4de1-ba9f-ce710cf39d77" providerId="ADAL" clId="{E885FC99-EFA2-47AA-A435-DDF9013EBB8E}" dt="2021-12-23T01:03:22.278" v="1225" actId="20577"/>
          <ac:spMkLst>
            <pc:docMk/>
            <pc:sldMk cId="1358612801" sldId="1003"/>
            <ac:spMk id="127" creationId="{D4316F92-9BEE-434E-B73C-D2554E849986}"/>
          </ac:spMkLst>
        </pc:spChg>
        <pc:spChg chg="mod">
          <ac:chgData name="tsap@uoi.gr" userId="14c29a0b-fba8-4de1-ba9f-ce710cf39d77" providerId="ADAL" clId="{E885FC99-EFA2-47AA-A435-DDF9013EBB8E}" dt="2021-12-23T01:07:56.062" v="1472" actId="20577"/>
          <ac:spMkLst>
            <pc:docMk/>
            <pc:sldMk cId="1358612801" sldId="1003"/>
            <ac:spMk id="129" creationId="{D7E9A83C-67B8-452B-84F9-CDA63BA5C897}"/>
          </ac:spMkLst>
        </pc:spChg>
        <pc:spChg chg="mod">
          <ac:chgData name="tsap@uoi.gr" userId="14c29a0b-fba8-4de1-ba9f-ce710cf39d77" providerId="ADAL" clId="{E885FC99-EFA2-47AA-A435-DDF9013EBB8E}" dt="2021-12-23T01:07:50.028" v="1469" actId="20577"/>
          <ac:spMkLst>
            <pc:docMk/>
            <pc:sldMk cId="1358612801" sldId="1003"/>
            <ac:spMk id="130" creationId="{8B86B3F8-6732-47D7-BA55-5A898535219A}"/>
          </ac:spMkLst>
        </pc:spChg>
        <pc:spChg chg="mod">
          <ac:chgData name="tsap@uoi.gr" userId="14c29a0b-fba8-4de1-ba9f-ce710cf39d77" providerId="ADAL" clId="{E885FC99-EFA2-47AA-A435-DDF9013EBB8E}" dt="2021-12-23T01:07:59.737" v="1476" actId="20577"/>
          <ac:spMkLst>
            <pc:docMk/>
            <pc:sldMk cId="1358612801" sldId="1003"/>
            <ac:spMk id="131" creationId="{42D9E904-9625-4210-97B1-5C0FA3429936}"/>
          </ac:spMkLst>
        </pc:spChg>
        <pc:spChg chg="mod">
          <ac:chgData name="tsap@uoi.gr" userId="14c29a0b-fba8-4de1-ba9f-ce710cf39d77" providerId="ADAL" clId="{E885FC99-EFA2-47AA-A435-DDF9013EBB8E}" dt="2021-12-23T01:08:05.568" v="1480" actId="20577"/>
          <ac:spMkLst>
            <pc:docMk/>
            <pc:sldMk cId="1358612801" sldId="1003"/>
            <ac:spMk id="132" creationId="{D26EEB2A-8B7F-4D00-8593-D15D9BDEDC98}"/>
          </ac:spMkLst>
        </pc:spChg>
        <pc:spChg chg="mod">
          <ac:chgData name="tsap@uoi.gr" userId="14c29a0b-fba8-4de1-ba9f-ce710cf39d77" providerId="ADAL" clId="{E885FC99-EFA2-47AA-A435-DDF9013EBB8E}" dt="2021-12-23T01:08:10.004" v="1484" actId="20577"/>
          <ac:spMkLst>
            <pc:docMk/>
            <pc:sldMk cId="1358612801" sldId="1003"/>
            <ac:spMk id="133" creationId="{00D917B3-9E58-4270-98E7-9772A06DD5B6}"/>
          </ac:spMkLst>
        </pc:spChg>
        <pc:spChg chg="mod">
          <ac:chgData name="tsap@uoi.gr" userId="14c29a0b-fba8-4de1-ba9f-ce710cf39d77" providerId="ADAL" clId="{E885FC99-EFA2-47AA-A435-DDF9013EBB8E}" dt="2021-12-23T01:08:16.049" v="1488" actId="20577"/>
          <ac:spMkLst>
            <pc:docMk/>
            <pc:sldMk cId="1358612801" sldId="1003"/>
            <ac:spMk id="134" creationId="{38094AD6-178F-4740-9919-1DBA8006E92F}"/>
          </ac:spMkLst>
        </pc:spChg>
        <pc:spChg chg="mod">
          <ac:chgData name="tsap@uoi.gr" userId="14c29a0b-fba8-4de1-ba9f-ce710cf39d77" providerId="ADAL" clId="{E885FC99-EFA2-47AA-A435-DDF9013EBB8E}" dt="2021-12-23T01:08:20.091" v="1492" actId="20577"/>
          <ac:spMkLst>
            <pc:docMk/>
            <pc:sldMk cId="1358612801" sldId="1003"/>
            <ac:spMk id="135" creationId="{262483A7-9FD8-41C8-BA96-8F9C6AB49331}"/>
          </ac:spMkLst>
        </pc:spChg>
        <pc:spChg chg="mod">
          <ac:chgData name="tsap@uoi.gr" userId="14c29a0b-fba8-4de1-ba9f-ce710cf39d77" providerId="ADAL" clId="{E885FC99-EFA2-47AA-A435-DDF9013EBB8E}" dt="2021-12-23T01:08:24.857" v="1496" actId="20577"/>
          <ac:spMkLst>
            <pc:docMk/>
            <pc:sldMk cId="1358612801" sldId="1003"/>
            <ac:spMk id="136" creationId="{C2D65556-7390-44E6-82E4-B65BBBFA54DB}"/>
          </ac:spMkLst>
        </pc:spChg>
        <pc:spChg chg="mod">
          <ac:chgData name="tsap@uoi.gr" userId="14c29a0b-fba8-4de1-ba9f-ce710cf39d77" providerId="ADAL" clId="{E885FC99-EFA2-47AA-A435-DDF9013EBB8E}" dt="2021-12-23T01:06:34.574" v="1444"/>
          <ac:spMkLst>
            <pc:docMk/>
            <pc:sldMk cId="1358612801" sldId="1003"/>
            <ac:spMk id="137" creationId="{94CB27F2-8B3D-4F2F-9FB6-D5A194712B14}"/>
          </ac:spMkLst>
        </pc:spChg>
        <pc:spChg chg="mod">
          <ac:chgData name="tsap@uoi.gr" userId="14c29a0b-fba8-4de1-ba9f-ce710cf39d77" providerId="ADAL" clId="{E885FC99-EFA2-47AA-A435-DDF9013EBB8E}" dt="2021-12-23T01:08:28.620" v="1500" actId="20577"/>
          <ac:spMkLst>
            <pc:docMk/>
            <pc:sldMk cId="1358612801" sldId="1003"/>
            <ac:spMk id="138" creationId="{1180DF1E-1975-4E2C-AA61-FEDA6E51A382}"/>
          </ac:spMkLst>
        </pc:spChg>
        <pc:spChg chg="mod">
          <ac:chgData name="tsap@uoi.gr" userId="14c29a0b-fba8-4de1-ba9f-ce710cf39d77" providerId="ADAL" clId="{E885FC99-EFA2-47AA-A435-DDF9013EBB8E}" dt="2021-12-23T01:06:57.125" v="1450"/>
          <ac:spMkLst>
            <pc:docMk/>
            <pc:sldMk cId="1358612801" sldId="1003"/>
            <ac:spMk id="140" creationId="{50DF1CD5-7EFE-4ADC-8FE9-E2D796CC6D6A}"/>
          </ac:spMkLst>
        </pc:spChg>
        <pc:spChg chg="mod">
          <ac:chgData name="tsap@uoi.gr" userId="14c29a0b-fba8-4de1-ba9f-ce710cf39d77" providerId="ADAL" clId="{E885FC99-EFA2-47AA-A435-DDF9013EBB8E}" dt="2021-12-23T01:06:57.125" v="1450"/>
          <ac:spMkLst>
            <pc:docMk/>
            <pc:sldMk cId="1358612801" sldId="1003"/>
            <ac:spMk id="141" creationId="{592512C2-6D1F-4FEC-92FB-BB4EC3DEE21C}"/>
          </ac:spMkLst>
        </pc:spChg>
        <pc:spChg chg="mod">
          <ac:chgData name="tsap@uoi.gr" userId="14c29a0b-fba8-4de1-ba9f-ce710cf39d77" providerId="ADAL" clId="{E885FC99-EFA2-47AA-A435-DDF9013EBB8E}" dt="2021-12-23T01:06:57.125" v="1450"/>
          <ac:spMkLst>
            <pc:docMk/>
            <pc:sldMk cId="1358612801" sldId="1003"/>
            <ac:spMk id="142" creationId="{6517F69C-702B-4C0D-A90A-9B2C821B557A}"/>
          </ac:spMkLst>
        </pc:spChg>
        <pc:spChg chg="mod">
          <ac:chgData name="tsap@uoi.gr" userId="14c29a0b-fba8-4de1-ba9f-ce710cf39d77" providerId="ADAL" clId="{E885FC99-EFA2-47AA-A435-DDF9013EBB8E}" dt="2021-12-23T01:06:57.125" v="1450"/>
          <ac:spMkLst>
            <pc:docMk/>
            <pc:sldMk cId="1358612801" sldId="1003"/>
            <ac:spMk id="143" creationId="{0363828C-5E2E-4B3B-B3F8-D8D49BB07EB4}"/>
          </ac:spMkLst>
        </pc:spChg>
        <pc:spChg chg="mod">
          <ac:chgData name="tsap@uoi.gr" userId="14c29a0b-fba8-4de1-ba9f-ce710cf39d77" providerId="ADAL" clId="{E885FC99-EFA2-47AA-A435-DDF9013EBB8E}" dt="2021-12-23T01:06:57.125" v="1450"/>
          <ac:spMkLst>
            <pc:docMk/>
            <pc:sldMk cId="1358612801" sldId="1003"/>
            <ac:spMk id="144" creationId="{BCBE1FDB-B41B-42FC-9CE4-9FD5A8E1B715}"/>
          </ac:spMkLst>
        </pc:spChg>
        <pc:spChg chg="mod">
          <ac:chgData name="tsap@uoi.gr" userId="14c29a0b-fba8-4de1-ba9f-ce710cf39d77" providerId="ADAL" clId="{E885FC99-EFA2-47AA-A435-DDF9013EBB8E}" dt="2021-12-23T01:06:57.125" v="1450"/>
          <ac:spMkLst>
            <pc:docMk/>
            <pc:sldMk cId="1358612801" sldId="1003"/>
            <ac:spMk id="145" creationId="{4561875A-CD6D-4605-B922-FFF014C678CA}"/>
          </ac:spMkLst>
        </pc:spChg>
        <pc:spChg chg="mod">
          <ac:chgData name="tsap@uoi.gr" userId="14c29a0b-fba8-4de1-ba9f-ce710cf39d77" providerId="ADAL" clId="{E885FC99-EFA2-47AA-A435-DDF9013EBB8E}" dt="2021-12-23T01:06:57.125" v="1450"/>
          <ac:spMkLst>
            <pc:docMk/>
            <pc:sldMk cId="1358612801" sldId="1003"/>
            <ac:spMk id="146" creationId="{6126CFE1-3AF2-40BD-A4BC-73495C4CF430}"/>
          </ac:spMkLst>
        </pc:spChg>
        <pc:spChg chg="mod">
          <ac:chgData name="tsap@uoi.gr" userId="14c29a0b-fba8-4de1-ba9f-ce710cf39d77" providerId="ADAL" clId="{E885FC99-EFA2-47AA-A435-DDF9013EBB8E}" dt="2021-12-23T01:06:57.125" v="1450"/>
          <ac:spMkLst>
            <pc:docMk/>
            <pc:sldMk cId="1358612801" sldId="1003"/>
            <ac:spMk id="147" creationId="{837351F0-F218-43E9-8D4C-093CC3CD004A}"/>
          </ac:spMkLst>
        </pc:spChg>
        <pc:spChg chg="mod">
          <ac:chgData name="tsap@uoi.gr" userId="14c29a0b-fba8-4de1-ba9f-ce710cf39d77" providerId="ADAL" clId="{E885FC99-EFA2-47AA-A435-DDF9013EBB8E}" dt="2021-12-23T01:06:57.125" v="1450"/>
          <ac:spMkLst>
            <pc:docMk/>
            <pc:sldMk cId="1358612801" sldId="1003"/>
            <ac:spMk id="148" creationId="{4ED374BE-7A97-42E1-AA16-567835DC2220}"/>
          </ac:spMkLst>
        </pc:spChg>
        <pc:spChg chg="mod">
          <ac:chgData name="tsap@uoi.gr" userId="14c29a0b-fba8-4de1-ba9f-ce710cf39d77" providerId="ADAL" clId="{E885FC99-EFA2-47AA-A435-DDF9013EBB8E}" dt="2021-12-23T01:06:57.125" v="1450"/>
          <ac:spMkLst>
            <pc:docMk/>
            <pc:sldMk cId="1358612801" sldId="1003"/>
            <ac:spMk id="149" creationId="{2F6C416A-6D1D-41DE-8679-04CFEB4FA62F}"/>
          </ac:spMkLst>
        </pc:spChg>
        <pc:spChg chg="add mod">
          <ac:chgData name="tsap@uoi.gr" userId="14c29a0b-fba8-4de1-ba9f-ce710cf39d77" providerId="ADAL" clId="{E885FC99-EFA2-47AA-A435-DDF9013EBB8E}" dt="2021-12-23T01:07:44.484" v="1466" actId="1076"/>
          <ac:spMkLst>
            <pc:docMk/>
            <pc:sldMk cId="1358612801" sldId="1003"/>
            <ac:spMk id="151" creationId="{9A5619FD-FD4F-4728-9822-78B34B04AD8D}"/>
          </ac:spMkLst>
        </pc:spChg>
        <pc:spChg chg="mod">
          <ac:chgData name="tsap@uoi.gr" userId="14c29a0b-fba8-4de1-ba9f-ce710cf39d77" providerId="ADAL" clId="{E885FC99-EFA2-47AA-A435-DDF9013EBB8E}" dt="2021-12-23T01:08:37.421" v="1502"/>
          <ac:spMkLst>
            <pc:docMk/>
            <pc:sldMk cId="1358612801" sldId="1003"/>
            <ac:spMk id="153" creationId="{AD81632D-E36F-4FCC-83B0-28F5CAE56A46}"/>
          </ac:spMkLst>
        </pc:spChg>
        <pc:spChg chg="mod">
          <ac:chgData name="tsap@uoi.gr" userId="14c29a0b-fba8-4de1-ba9f-ce710cf39d77" providerId="ADAL" clId="{E885FC99-EFA2-47AA-A435-DDF9013EBB8E}" dt="2021-12-23T01:08:37.421" v="1502"/>
          <ac:spMkLst>
            <pc:docMk/>
            <pc:sldMk cId="1358612801" sldId="1003"/>
            <ac:spMk id="154" creationId="{B60E8482-988D-4C2A-8626-BE2DF9F4D29E}"/>
          </ac:spMkLst>
        </pc:spChg>
        <pc:spChg chg="mod">
          <ac:chgData name="tsap@uoi.gr" userId="14c29a0b-fba8-4de1-ba9f-ce710cf39d77" providerId="ADAL" clId="{E885FC99-EFA2-47AA-A435-DDF9013EBB8E}" dt="2021-12-23T01:08:37.421" v="1502"/>
          <ac:spMkLst>
            <pc:docMk/>
            <pc:sldMk cId="1358612801" sldId="1003"/>
            <ac:spMk id="155" creationId="{0DFEBE31-6360-4240-ADDD-D09FCAF71064}"/>
          </ac:spMkLst>
        </pc:spChg>
        <pc:spChg chg="mod">
          <ac:chgData name="tsap@uoi.gr" userId="14c29a0b-fba8-4de1-ba9f-ce710cf39d77" providerId="ADAL" clId="{E885FC99-EFA2-47AA-A435-DDF9013EBB8E}" dt="2021-12-23T01:08:37.421" v="1502"/>
          <ac:spMkLst>
            <pc:docMk/>
            <pc:sldMk cId="1358612801" sldId="1003"/>
            <ac:spMk id="156" creationId="{C251E5E2-4CEF-471D-841B-EC2EA4EC5473}"/>
          </ac:spMkLst>
        </pc:spChg>
        <pc:spChg chg="mod">
          <ac:chgData name="tsap@uoi.gr" userId="14c29a0b-fba8-4de1-ba9f-ce710cf39d77" providerId="ADAL" clId="{E885FC99-EFA2-47AA-A435-DDF9013EBB8E}" dt="2021-12-23T01:08:37.421" v="1502"/>
          <ac:spMkLst>
            <pc:docMk/>
            <pc:sldMk cId="1358612801" sldId="1003"/>
            <ac:spMk id="157" creationId="{AC79765A-F8BC-4826-A181-7513D5E384BB}"/>
          </ac:spMkLst>
        </pc:spChg>
        <pc:spChg chg="mod">
          <ac:chgData name="tsap@uoi.gr" userId="14c29a0b-fba8-4de1-ba9f-ce710cf39d77" providerId="ADAL" clId="{E885FC99-EFA2-47AA-A435-DDF9013EBB8E}" dt="2021-12-23T01:08:37.421" v="1502"/>
          <ac:spMkLst>
            <pc:docMk/>
            <pc:sldMk cId="1358612801" sldId="1003"/>
            <ac:spMk id="158" creationId="{21F9DE9B-CBAE-4CF9-A6B3-8FB41FB13950}"/>
          </ac:spMkLst>
        </pc:spChg>
        <pc:spChg chg="mod">
          <ac:chgData name="tsap@uoi.gr" userId="14c29a0b-fba8-4de1-ba9f-ce710cf39d77" providerId="ADAL" clId="{E885FC99-EFA2-47AA-A435-DDF9013EBB8E}" dt="2021-12-23T01:08:37.421" v="1502"/>
          <ac:spMkLst>
            <pc:docMk/>
            <pc:sldMk cId="1358612801" sldId="1003"/>
            <ac:spMk id="159" creationId="{B1E735A9-72B5-4045-AC15-0B94D728E6B0}"/>
          </ac:spMkLst>
        </pc:spChg>
        <pc:spChg chg="mod">
          <ac:chgData name="tsap@uoi.gr" userId="14c29a0b-fba8-4de1-ba9f-ce710cf39d77" providerId="ADAL" clId="{E885FC99-EFA2-47AA-A435-DDF9013EBB8E}" dt="2021-12-23T01:08:37.421" v="1502"/>
          <ac:spMkLst>
            <pc:docMk/>
            <pc:sldMk cId="1358612801" sldId="1003"/>
            <ac:spMk id="160" creationId="{1C151B13-146A-4D1B-8829-D25B44F4C438}"/>
          </ac:spMkLst>
        </pc:spChg>
        <pc:spChg chg="mod">
          <ac:chgData name="tsap@uoi.gr" userId="14c29a0b-fba8-4de1-ba9f-ce710cf39d77" providerId="ADAL" clId="{E885FC99-EFA2-47AA-A435-DDF9013EBB8E}" dt="2021-12-23T01:08:37.421" v="1502"/>
          <ac:spMkLst>
            <pc:docMk/>
            <pc:sldMk cId="1358612801" sldId="1003"/>
            <ac:spMk id="161" creationId="{BB1A592F-9E17-4EAD-85D0-B9E429B53236}"/>
          </ac:spMkLst>
        </pc:spChg>
        <pc:spChg chg="mod">
          <ac:chgData name="tsap@uoi.gr" userId="14c29a0b-fba8-4de1-ba9f-ce710cf39d77" providerId="ADAL" clId="{E885FC99-EFA2-47AA-A435-DDF9013EBB8E}" dt="2021-12-23T01:08:37.421" v="1502"/>
          <ac:spMkLst>
            <pc:docMk/>
            <pc:sldMk cId="1358612801" sldId="1003"/>
            <ac:spMk id="162" creationId="{113CFBC4-7145-408E-BAB4-42E9C9F36048}"/>
          </ac:spMkLst>
        </pc:spChg>
        <pc:grpChg chg="mod">
          <ac:chgData name="tsap@uoi.gr" userId="14c29a0b-fba8-4de1-ba9f-ce710cf39d77" providerId="ADAL" clId="{E885FC99-EFA2-47AA-A435-DDF9013EBB8E}" dt="2021-12-23T00:50:12.368" v="898" actId="1076"/>
          <ac:grpSpMkLst>
            <pc:docMk/>
            <pc:sldMk cId="1358612801" sldId="1003"/>
            <ac:grpSpMk id="20" creationId="{00000000-0000-0000-0000-000000000000}"/>
          </ac:grpSpMkLst>
        </pc:grpChg>
        <pc:grpChg chg="del mod">
          <ac:chgData name="tsap@uoi.gr" userId="14c29a0b-fba8-4de1-ba9f-ce710cf39d77" providerId="ADAL" clId="{E885FC99-EFA2-47AA-A435-DDF9013EBB8E}" dt="2021-12-23T01:01:49.325" v="1202" actId="478"/>
          <ac:grpSpMkLst>
            <pc:docMk/>
            <pc:sldMk cId="1358612801" sldId="1003"/>
            <ac:grpSpMk id="21" creationId="{00000000-0000-0000-0000-000000000000}"/>
          </ac:grpSpMkLst>
        </pc:grpChg>
        <pc:grpChg chg="mod">
          <ac:chgData name="tsap@uoi.gr" userId="14c29a0b-fba8-4de1-ba9f-ce710cf39d77" providerId="ADAL" clId="{E885FC99-EFA2-47AA-A435-DDF9013EBB8E}" dt="2021-12-23T00:42:47.682" v="827" actId="1076"/>
          <ac:grpSpMkLst>
            <pc:docMk/>
            <pc:sldMk cId="1358612801" sldId="1003"/>
            <ac:grpSpMk id="46" creationId="{00000000-0000-0000-0000-000000000000}"/>
          </ac:grpSpMkLst>
        </pc:grpChg>
        <pc:grpChg chg="mod">
          <ac:chgData name="tsap@uoi.gr" userId="14c29a0b-fba8-4de1-ba9f-ce710cf39d77" providerId="ADAL" clId="{E885FC99-EFA2-47AA-A435-DDF9013EBB8E}" dt="2021-12-23T00:42:35.440" v="823" actId="1076"/>
          <ac:grpSpMkLst>
            <pc:docMk/>
            <pc:sldMk cId="1358612801" sldId="1003"/>
            <ac:grpSpMk id="57" creationId="{00000000-0000-0000-0000-000000000000}"/>
          </ac:grpSpMkLst>
        </pc:grpChg>
        <pc:grpChg chg="add mod">
          <ac:chgData name="tsap@uoi.gr" userId="14c29a0b-fba8-4de1-ba9f-ce710cf39d77" providerId="ADAL" clId="{E885FC99-EFA2-47AA-A435-DDF9013EBB8E}" dt="2021-12-23T00:50:24.665" v="900" actId="1076"/>
          <ac:grpSpMkLst>
            <pc:docMk/>
            <pc:sldMk cId="1358612801" sldId="1003"/>
            <ac:grpSpMk id="92" creationId="{CFDDF40F-61B7-43DC-A664-55779A7AEFE8}"/>
          </ac:grpSpMkLst>
        </pc:grpChg>
        <pc:grpChg chg="add mod">
          <ac:chgData name="tsap@uoi.gr" userId="14c29a0b-fba8-4de1-ba9f-ce710cf39d77" providerId="ADAL" clId="{E885FC99-EFA2-47AA-A435-DDF9013EBB8E}" dt="2021-12-23T00:51:05.757" v="906" actId="1076"/>
          <ac:grpSpMkLst>
            <pc:docMk/>
            <pc:sldMk cId="1358612801" sldId="1003"/>
            <ac:grpSpMk id="103" creationId="{256CFF23-DC54-4B8F-B09C-CCE282C5BBF2}"/>
          </ac:grpSpMkLst>
        </pc:grpChg>
        <pc:grpChg chg="add mod">
          <ac:chgData name="tsap@uoi.gr" userId="14c29a0b-fba8-4de1-ba9f-ce710cf39d77" providerId="ADAL" clId="{E885FC99-EFA2-47AA-A435-DDF9013EBB8E}" dt="2021-12-23T01:02:12.029" v="1206" actId="1076"/>
          <ac:grpSpMkLst>
            <pc:docMk/>
            <pc:sldMk cId="1358612801" sldId="1003"/>
            <ac:grpSpMk id="116" creationId="{C74221D8-C1A6-42FB-BA96-4E013BF15074}"/>
          </ac:grpSpMkLst>
        </pc:grpChg>
        <pc:grpChg chg="add mod">
          <ac:chgData name="tsap@uoi.gr" userId="14c29a0b-fba8-4de1-ba9f-ce710cf39d77" providerId="ADAL" clId="{E885FC99-EFA2-47AA-A435-DDF9013EBB8E}" dt="2021-12-23T01:06:55.519" v="1449" actId="1076"/>
          <ac:grpSpMkLst>
            <pc:docMk/>
            <pc:sldMk cId="1358612801" sldId="1003"/>
            <ac:grpSpMk id="128" creationId="{3532C11C-59BD-40C0-BB93-EA2399A8C542}"/>
          </ac:grpSpMkLst>
        </pc:grpChg>
        <pc:grpChg chg="add del mod">
          <ac:chgData name="tsap@uoi.gr" userId="14c29a0b-fba8-4de1-ba9f-ce710cf39d77" providerId="ADAL" clId="{E885FC99-EFA2-47AA-A435-DDF9013EBB8E}" dt="2021-12-23T01:08:35.163" v="1501" actId="478"/>
          <ac:grpSpMkLst>
            <pc:docMk/>
            <pc:sldMk cId="1358612801" sldId="1003"/>
            <ac:grpSpMk id="139" creationId="{0DA59C55-465B-4035-88D0-270C1F24D3F9}"/>
          </ac:grpSpMkLst>
        </pc:grpChg>
        <pc:grpChg chg="add mod">
          <ac:chgData name="tsap@uoi.gr" userId="14c29a0b-fba8-4de1-ba9f-ce710cf39d77" providerId="ADAL" clId="{E885FC99-EFA2-47AA-A435-DDF9013EBB8E}" dt="2021-12-23T01:08:43.502" v="1503" actId="1076"/>
          <ac:grpSpMkLst>
            <pc:docMk/>
            <pc:sldMk cId="1358612801" sldId="1003"/>
            <ac:grpSpMk id="152" creationId="{C9FFCD2E-1626-4CCF-B0B0-029EBCB9A27B}"/>
          </ac:grpSpMkLst>
        </pc:grpChg>
        <pc:graphicFrameChg chg="add mod modGraphic">
          <ac:chgData name="tsap@uoi.gr" userId="14c29a0b-fba8-4de1-ba9f-ce710cf39d77" providerId="ADAL" clId="{E885FC99-EFA2-47AA-A435-DDF9013EBB8E}" dt="2021-12-23T00:53:13.941" v="927" actId="14734"/>
          <ac:graphicFrameMkLst>
            <pc:docMk/>
            <pc:sldMk cId="1358612801" sldId="1003"/>
            <ac:graphicFrameMk id="85" creationId="{924409D6-2388-4586-9A74-313402359A91}"/>
          </ac:graphicFrameMkLst>
        </pc:graphicFrameChg>
        <pc:graphicFrameChg chg="add mod modGraphic">
          <ac:chgData name="tsap@uoi.gr" userId="14c29a0b-fba8-4de1-ba9f-ce710cf39d77" providerId="ADAL" clId="{E885FC99-EFA2-47AA-A435-DDF9013EBB8E}" dt="2021-12-23T00:48:52.984" v="889" actId="207"/>
          <ac:graphicFrameMkLst>
            <pc:docMk/>
            <pc:sldMk cId="1358612801" sldId="1003"/>
            <ac:graphicFrameMk id="88" creationId="{8EC7AC45-112E-4D3B-ABCF-F2663FECEACB}"/>
          </ac:graphicFrameMkLst>
        </pc:graphicFrameChg>
        <pc:graphicFrameChg chg="add del mod">
          <ac:chgData name="tsap@uoi.gr" userId="14c29a0b-fba8-4de1-ba9f-ce710cf39d77" providerId="ADAL" clId="{E885FC99-EFA2-47AA-A435-DDF9013EBB8E}" dt="2021-12-23T00:49:03.376" v="890" actId="478"/>
          <ac:graphicFrameMkLst>
            <pc:docMk/>
            <pc:sldMk cId="1358612801" sldId="1003"/>
            <ac:graphicFrameMk id="89" creationId="{EA3F65E2-CA01-49EA-8DCE-74C40CD60683}"/>
          </ac:graphicFrameMkLst>
        </pc:graphicFrameChg>
        <pc:graphicFrameChg chg="add mod modGraphic">
          <ac:chgData name="tsap@uoi.gr" userId="14c29a0b-fba8-4de1-ba9f-ce710cf39d77" providerId="ADAL" clId="{E885FC99-EFA2-47AA-A435-DDF9013EBB8E}" dt="2021-12-23T00:49:35.942" v="895" actId="1076"/>
          <ac:graphicFrameMkLst>
            <pc:docMk/>
            <pc:sldMk cId="1358612801" sldId="1003"/>
            <ac:graphicFrameMk id="90" creationId="{48D1AEAF-52C6-4F99-807F-A037EA108C3E}"/>
          </ac:graphicFrameMkLst>
        </pc:graphicFrameChg>
        <pc:cxnChg chg="del mod">
          <ac:chgData name="tsap@uoi.gr" userId="14c29a0b-fba8-4de1-ba9f-ce710cf39d77" providerId="ADAL" clId="{E885FC99-EFA2-47AA-A435-DDF9013EBB8E}" dt="2021-12-23T00:44:12.250" v="848" actId="478"/>
          <ac:cxnSpMkLst>
            <pc:docMk/>
            <pc:sldMk cId="1358612801" sldId="1003"/>
            <ac:cxnSpMk id="3" creationId="{8C663DFA-52F4-4922-B1DE-67BAB6DD0B08}"/>
          </ac:cxnSpMkLst>
        </pc:cxnChg>
        <pc:cxnChg chg="del mod">
          <ac:chgData name="tsap@uoi.gr" userId="14c29a0b-fba8-4de1-ba9f-ce710cf39d77" providerId="ADAL" clId="{E885FC99-EFA2-47AA-A435-DDF9013EBB8E}" dt="2021-12-23T00:44:12.250" v="848" actId="478"/>
          <ac:cxnSpMkLst>
            <pc:docMk/>
            <pc:sldMk cId="1358612801" sldId="1003"/>
            <ac:cxnSpMk id="6" creationId="{43AD3DDF-830F-4D10-9CAC-284711816638}"/>
          </ac:cxnSpMkLst>
        </pc:cxnChg>
        <pc:cxnChg chg="add mod">
          <ac:chgData name="tsap@uoi.gr" userId="14c29a0b-fba8-4de1-ba9f-ce710cf39d77" providerId="ADAL" clId="{E885FC99-EFA2-47AA-A435-DDF9013EBB8E}" dt="2021-12-23T01:07:19.896" v="1453" actId="1582"/>
          <ac:cxnSpMkLst>
            <pc:docMk/>
            <pc:sldMk cId="1358612801" sldId="1003"/>
            <ac:cxnSpMk id="41" creationId="{CD78A7A3-A8AB-4BC5-AB82-D6F4A0F2196C}"/>
          </ac:cxnSpMkLst>
        </pc:cxnChg>
        <pc:cxnChg chg="mod">
          <ac:chgData name="tsap@uoi.gr" userId="14c29a0b-fba8-4de1-ba9f-ce710cf39d77" providerId="ADAL" clId="{E885FC99-EFA2-47AA-A435-DDF9013EBB8E}" dt="2021-12-23T00:50:12.368" v="898" actId="1076"/>
          <ac:cxnSpMkLst>
            <pc:docMk/>
            <pc:sldMk cId="1358612801" sldId="1003"/>
            <ac:cxnSpMk id="70" creationId="{00000000-0000-0000-0000-000000000000}"/>
          </ac:cxnSpMkLst>
        </pc:cxnChg>
        <pc:cxnChg chg="mod">
          <ac:chgData name="tsap@uoi.gr" userId="14c29a0b-fba8-4de1-ba9f-ce710cf39d77" providerId="ADAL" clId="{E885FC99-EFA2-47AA-A435-DDF9013EBB8E}" dt="2021-12-23T01:02:12.029" v="1206" actId="1076"/>
          <ac:cxnSpMkLst>
            <pc:docMk/>
            <pc:sldMk cId="1358612801" sldId="1003"/>
            <ac:cxnSpMk id="72" creationId="{00000000-0000-0000-0000-000000000000}"/>
          </ac:cxnSpMkLst>
        </pc:cxnChg>
        <pc:cxnChg chg="mod">
          <ac:chgData name="tsap@uoi.gr" userId="14c29a0b-fba8-4de1-ba9f-ce710cf39d77" providerId="ADAL" clId="{E885FC99-EFA2-47AA-A435-DDF9013EBB8E}" dt="2021-12-23T01:02:12.029" v="1206" actId="1076"/>
          <ac:cxnSpMkLst>
            <pc:docMk/>
            <pc:sldMk cId="1358612801" sldId="1003"/>
            <ac:cxnSpMk id="76" creationId="{00000000-0000-0000-0000-000000000000}"/>
          </ac:cxnSpMkLst>
        </pc:cxnChg>
        <pc:cxnChg chg="mod">
          <ac:chgData name="tsap@uoi.gr" userId="14c29a0b-fba8-4de1-ba9f-ce710cf39d77" providerId="ADAL" clId="{E885FC99-EFA2-47AA-A435-DDF9013EBB8E}" dt="2021-12-23T00:50:12.368" v="898" actId="1076"/>
          <ac:cxnSpMkLst>
            <pc:docMk/>
            <pc:sldMk cId="1358612801" sldId="1003"/>
            <ac:cxnSpMk id="79" creationId="{00000000-0000-0000-0000-000000000000}"/>
          </ac:cxnSpMkLst>
        </pc:cxnChg>
        <pc:cxnChg chg="mod">
          <ac:chgData name="tsap@uoi.gr" userId="14c29a0b-fba8-4de1-ba9f-ce710cf39d77" providerId="ADAL" clId="{E885FC99-EFA2-47AA-A435-DDF9013EBB8E}" dt="2021-12-23T00:42:47.682" v="827" actId="1076"/>
          <ac:cxnSpMkLst>
            <pc:docMk/>
            <pc:sldMk cId="1358612801" sldId="1003"/>
            <ac:cxnSpMk id="84" creationId="{00000000-0000-0000-0000-000000000000}"/>
          </ac:cxnSpMkLst>
        </pc:cxnChg>
        <pc:cxnChg chg="mod">
          <ac:chgData name="tsap@uoi.gr" userId="14c29a0b-fba8-4de1-ba9f-ce710cf39d77" providerId="ADAL" clId="{E885FC99-EFA2-47AA-A435-DDF9013EBB8E}" dt="2021-12-23T00:42:47.682" v="827" actId="1076"/>
          <ac:cxnSpMkLst>
            <pc:docMk/>
            <pc:sldMk cId="1358612801" sldId="1003"/>
            <ac:cxnSpMk id="87" creationId="{00000000-0000-0000-0000-000000000000}"/>
          </ac:cxnSpMkLst>
        </pc:cxnChg>
        <pc:cxnChg chg="add mod">
          <ac:chgData name="tsap@uoi.gr" userId="14c29a0b-fba8-4de1-ba9f-ce710cf39d77" providerId="ADAL" clId="{E885FC99-EFA2-47AA-A435-DDF9013EBB8E}" dt="2021-12-23T01:07:28.138" v="1455" actId="1076"/>
          <ac:cxnSpMkLst>
            <pc:docMk/>
            <pc:sldMk cId="1358612801" sldId="1003"/>
            <ac:cxnSpMk id="150" creationId="{E99C5D7A-06DA-4892-A9E8-9CAF5BA576A5}"/>
          </ac:cxnSpMkLst>
        </pc:cxnChg>
        <pc:cxnChg chg="add mod">
          <ac:chgData name="tsap@uoi.gr" userId="14c29a0b-fba8-4de1-ba9f-ce710cf39d77" providerId="ADAL" clId="{E885FC99-EFA2-47AA-A435-DDF9013EBB8E}" dt="2021-12-23T01:09:07.327" v="1507" actId="208"/>
          <ac:cxnSpMkLst>
            <pc:docMk/>
            <pc:sldMk cId="1358612801" sldId="1003"/>
            <ac:cxnSpMk id="163" creationId="{2C03786D-1AE6-485E-98CB-94AF4FE39DBA}"/>
          </ac:cxnSpMkLst>
        </pc:cxnChg>
        <pc:cxnChg chg="add mod">
          <ac:chgData name="tsap@uoi.gr" userId="14c29a0b-fba8-4de1-ba9f-ce710cf39d77" providerId="ADAL" clId="{E885FC99-EFA2-47AA-A435-DDF9013EBB8E}" dt="2021-12-23T01:09:13.374" v="1509" actId="1076"/>
          <ac:cxnSpMkLst>
            <pc:docMk/>
            <pc:sldMk cId="1358612801" sldId="1003"/>
            <ac:cxnSpMk id="164" creationId="{64ADC680-0626-48B0-BC8A-D287ED8EAA33}"/>
          </ac:cxnSpMkLst>
        </pc:cxnChg>
      </pc:sldChg>
      <pc:sldChg chg="add del">
        <pc:chgData name="tsap@uoi.gr" userId="14c29a0b-fba8-4de1-ba9f-ce710cf39d77" providerId="ADAL" clId="{E885FC99-EFA2-47AA-A435-DDF9013EBB8E}" dt="2021-12-23T00:41:01.622" v="810"/>
        <pc:sldMkLst>
          <pc:docMk/>
          <pc:sldMk cId="3638957662" sldId="1003"/>
        </pc:sldMkLst>
      </pc:sldChg>
    </pc:docChg>
  </pc:docChgLst>
  <pc:docChgLst>
    <pc:chgData name="ΠΑΝΑΓΙΩΤΗΣ ΤΣΑΠΑΡΑΣ" userId="14c29a0b-fba8-4de1-ba9f-ce710cf39d77" providerId="ADAL" clId="{54236C97-F601-4691-85C5-C5DB3DD88CE4}"/>
    <pc:docChg chg="delSld modSld">
      <pc:chgData name="ΠΑΝΑΓΙΩΤΗΣ ΤΣΑΠΑΡΑΣ" userId="14c29a0b-fba8-4de1-ba9f-ce710cf39d77" providerId="ADAL" clId="{54236C97-F601-4691-85C5-C5DB3DD88CE4}" dt="2023-12-22T21:03:38.984" v="11" actId="47"/>
      <pc:docMkLst>
        <pc:docMk/>
      </pc:docMkLst>
      <pc:sldChg chg="modSp mod">
        <pc:chgData name="ΠΑΝΑΓΙΩΤΗΣ ΤΣΑΠΑΡΑΣ" userId="14c29a0b-fba8-4de1-ba9f-ce710cf39d77" providerId="ADAL" clId="{54236C97-F601-4691-85C5-C5DB3DD88CE4}" dt="2023-12-22T21:03:16.279" v="10" actId="20577"/>
        <pc:sldMkLst>
          <pc:docMk/>
          <pc:sldMk cId="1815087074" sldId="674"/>
        </pc:sldMkLst>
        <pc:spChg chg="mod">
          <ac:chgData name="ΠΑΝΑΓΙΩΤΗΣ ΤΣΑΠΑΡΑΣ" userId="14c29a0b-fba8-4de1-ba9f-ce710cf39d77" providerId="ADAL" clId="{54236C97-F601-4691-85C5-C5DB3DD88CE4}" dt="2023-12-22T21:03:16.279" v="10" actId="20577"/>
          <ac:spMkLst>
            <pc:docMk/>
            <pc:sldMk cId="1815087074" sldId="674"/>
            <ac:spMk id="7" creationId="{00000000-0000-0000-0000-000000000000}"/>
          </ac:spMkLst>
        </pc:spChg>
      </pc:sldChg>
      <pc:sldChg chg="del">
        <pc:chgData name="ΠΑΝΑΓΙΩΤΗΣ ΤΣΑΠΑΡΑΣ" userId="14c29a0b-fba8-4de1-ba9f-ce710cf39d77" providerId="ADAL" clId="{54236C97-F601-4691-85C5-C5DB3DD88CE4}" dt="2023-12-22T21:03:38.984" v="11" actId="47"/>
        <pc:sldMkLst>
          <pc:docMk/>
          <pc:sldMk cId="2563676822" sldId="872"/>
        </pc:sldMkLst>
      </pc:sldChg>
      <pc:sldChg chg="del">
        <pc:chgData name="ΠΑΝΑΓΙΩΤΗΣ ΤΣΑΠΑΡΑΣ" userId="14c29a0b-fba8-4de1-ba9f-ce710cf39d77" providerId="ADAL" clId="{54236C97-F601-4691-85C5-C5DB3DD88CE4}" dt="2023-12-22T21:03:38.984" v="11" actId="47"/>
        <pc:sldMkLst>
          <pc:docMk/>
          <pc:sldMk cId="3957752646" sldId="875"/>
        </pc:sldMkLst>
      </pc:sldChg>
      <pc:sldChg chg="del">
        <pc:chgData name="ΠΑΝΑΓΙΩΤΗΣ ΤΣΑΠΑΡΑΣ" userId="14c29a0b-fba8-4de1-ba9f-ce710cf39d77" providerId="ADAL" clId="{54236C97-F601-4691-85C5-C5DB3DD88CE4}" dt="2023-12-22T21:03:38.984" v="11" actId="47"/>
        <pc:sldMkLst>
          <pc:docMk/>
          <pc:sldMk cId="2087582228" sldId="877"/>
        </pc:sldMkLst>
      </pc:sldChg>
      <pc:sldChg chg="del">
        <pc:chgData name="ΠΑΝΑΓΙΩΤΗΣ ΤΣΑΠΑΡΑΣ" userId="14c29a0b-fba8-4de1-ba9f-ce710cf39d77" providerId="ADAL" clId="{54236C97-F601-4691-85C5-C5DB3DD88CE4}" dt="2023-12-22T21:03:38.984" v="11" actId="47"/>
        <pc:sldMkLst>
          <pc:docMk/>
          <pc:sldMk cId="1636412037" sldId="878"/>
        </pc:sldMkLst>
      </pc:sldChg>
      <pc:sldChg chg="del">
        <pc:chgData name="ΠΑΝΑΓΙΩΤΗΣ ΤΣΑΠΑΡΑΣ" userId="14c29a0b-fba8-4de1-ba9f-ce710cf39d77" providerId="ADAL" clId="{54236C97-F601-4691-85C5-C5DB3DD88CE4}" dt="2023-12-22T21:03:38.984" v="11" actId="47"/>
        <pc:sldMkLst>
          <pc:docMk/>
          <pc:sldMk cId="2625484943" sldId="879"/>
        </pc:sldMkLst>
      </pc:sldChg>
      <pc:sldChg chg="del">
        <pc:chgData name="ΠΑΝΑΓΙΩΤΗΣ ΤΣΑΠΑΡΑΣ" userId="14c29a0b-fba8-4de1-ba9f-ce710cf39d77" providerId="ADAL" clId="{54236C97-F601-4691-85C5-C5DB3DD88CE4}" dt="2023-12-22T21:03:38.984" v="11" actId="47"/>
        <pc:sldMkLst>
          <pc:docMk/>
          <pc:sldMk cId="3691727100" sldId="880"/>
        </pc:sldMkLst>
      </pc:sldChg>
      <pc:sldChg chg="del">
        <pc:chgData name="ΠΑΝΑΓΙΩΤΗΣ ΤΣΑΠΑΡΑΣ" userId="14c29a0b-fba8-4de1-ba9f-ce710cf39d77" providerId="ADAL" clId="{54236C97-F601-4691-85C5-C5DB3DD88CE4}" dt="2023-12-22T21:03:38.984" v="11" actId="47"/>
        <pc:sldMkLst>
          <pc:docMk/>
          <pc:sldMk cId="1440571713" sldId="881"/>
        </pc:sldMkLst>
      </pc:sldChg>
      <pc:sldChg chg="del">
        <pc:chgData name="ΠΑΝΑΓΙΩΤΗΣ ΤΣΑΠΑΡΑΣ" userId="14c29a0b-fba8-4de1-ba9f-ce710cf39d77" providerId="ADAL" clId="{54236C97-F601-4691-85C5-C5DB3DD88CE4}" dt="2023-12-22T21:03:38.984" v="11" actId="47"/>
        <pc:sldMkLst>
          <pc:docMk/>
          <pc:sldMk cId="1534328240" sldId="882"/>
        </pc:sldMkLst>
      </pc:sldChg>
      <pc:sldChg chg="del">
        <pc:chgData name="ΠΑΝΑΓΙΩΤΗΣ ΤΣΑΠΑΡΑΣ" userId="14c29a0b-fba8-4de1-ba9f-ce710cf39d77" providerId="ADAL" clId="{54236C97-F601-4691-85C5-C5DB3DD88CE4}" dt="2023-12-22T21:03:38.984" v="11" actId="47"/>
        <pc:sldMkLst>
          <pc:docMk/>
          <pc:sldMk cId="1878886432" sldId="883"/>
        </pc:sldMkLst>
      </pc:sldChg>
      <pc:sldChg chg="del">
        <pc:chgData name="ΠΑΝΑΓΙΩΤΗΣ ΤΣΑΠΑΡΑΣ" userId="14c29a0b-fba8-4de1-ba9f-ce710cf39d77" providerId="ADAL" clId="{54236C97-F601-4691-85C5-C5DB3DD88CE4}" dt="2023-12-22T21:03:38.984" v="11" actId="47"/>
        <pc:sldMkLst>
          <pc:docMk/>
          <pc:sldMk cId="1018780500" sldId="885"/>
        </pc:sldMkLst>
      </pc:sldChg>
      <pc:sldChg chg="del">
        <pc:chgData name="ΠΑΝΑΓΙΩΤΗΣ ΤΣΑΠΑΡΑΣ" userId="14c29a0b-fba8-4de1-ba9f-ce710cf39d77" providerId="ADAL" clId="{54236C97-F601-4691-85C5-C5DB3DD88CE4}" dt="2023-12-22T21:03:38.984" v="11" actId="47"/>
        <pc:sldMkLst>
          <pc:docMk/>
          <pc:sldMk cId="3697508073" sldId="886"/>
        </pc:sldMkLst>
      </pc:sldChg>
      <pc:sldChg chg="del">
        <pc:chgData name="ΠΑΝΑΓΙΩΤΗΣ ΤΣΑΠΑΡΑΣ" userId="14c29a0b-fba8-4de1-ba9f-ce710cf39d77" providerId="ADAL" clId="{54236C97-F601-4691-85C5-C5DB3DD88CE4}" dt="2023-12-22T21:03:38.984" v="11" actId="47"/>
        <pc:sldMkLst>
          <pc:docMk/>
          <pc:sldMk cId="534348055" sldId="888"/>
        </pc:sldMkLst>
      </pc:sldChg>
      <pc:sldChg chg="del">
        <pc:chgData name="ΠΑΝΑΓΙΩΤΗΣ ΤΣΑΠΑΡΑΣ" userId="14c29a0b-fba8-4de1-ba9f-ce710cf39d77" providerId="ADAL" clId="{54236C97-F601-4691-85C5-C5DB3DD88CE4}" dt="2023-12-22T21:03:38.984" v="11" actId="47"/>
        <pc:sldMkLst>
          <pc:docMk/>
          <pc:sldMk cId="3945133968" sldId="890"/>
        </pc:sldMkLst>
      </pc:sldChg>
      <pc:sldChg chg="del">
        <pc:chgData name="ΠΑΝΑΓΙΩΤΗΣ ΤΣΑΠΑΡΑΣ" userId="14c29a0b-fba8-4de1-ba9f-ce710cf39d77" providerId="ADAL" clId="{54236C97-F601-4691-85C5-C5DB3DD88CE4}" dt="2023-12-22T21:03:38.984" v="11" actId="47"/>
        <pc:sldMkLst>
          <pc:docMk/>
          <pc:sldMk cId="4128416213" sldId="891"/>
        </pc:sldMkLst>
      </pc:sldChg>
      <pc:sldChg chg="del">
        <pc:chgData name="ΠΑΝΑΓΙΩΤΗΣ ΤΣΑΠΑΡΑΣ" userId="14c29a0b-fba8-4de1-ba9f-ce710cf39d77" providerId="ADAL" clId="{54236C97-F601-4691-85C5-C5DB3DD88CE4}" dt="2023-12-22T21:03:38.984" v="11" actId="47"/>
        <pc:sldMkLst>
          <pc:docMk/>
          <pc:sldMk cId="3671589403" sldId="892"/>
        </pc:sldMkLst>
      </pc:sldChg>
      <pc:sldChg chg="del">
        <pc:chgData name="ΠΑΝΑΓΙΩΤΗΣ ΤΣΑΠΑΡΑΣ" userId="14c29a0b-fba8-4de1-ba9f-ce710cf39d77" providerId="ADAL" clId="{54236C97-F601-4691-85C5-C5DB3DD88CE4}" dt="2023-12-22T21:03:38.984" v="11" actId="47"/>
        <pc:sldMkLst>
          <pc:docMk/>
          <pc:sldMk cId="1195800253" sldId="893"/>
        </pc:sldMkLst>
      </pc:sldChg>
      <pc:sldChg chg="del">
        <pc:chgData name="ΠΑΝΑΓΙΩΤΗΣ ΤΣΑΠΑΡΑΣ" userId="14c29a0b-fba8-4de1-ba9f-ce710cf39d77" providerId="ADAL" clId="{54236C97-F601-4691-85C5-C5DB3DD88CE4}" dt="2023-12-22T21:03:38.984" v="11" actId="47"/>
        <pc:sldMkLst>
          <pc:docMk/>
          <pc:sldMk cId="1929533340" sldId="894"/>
        </pc:sldMkLst>
      </pc:sldChg>
      <pc:sldChg chg="del">
        <pc:chgData name="ΠΑΝΑΓΙΩΤΗΣ ΤΣΑΠΑΡΑΣ" userId="14c29a0b-fba8-4de1-ba9f-ce710cf39d77" providerId="ADAL" clId="{54236C97-F601-4691-85C5-C5DB3DD88CE4}" dt="2023-12-22T21:03:38.984" v="11" actId="47"/>
        <pc:sldMkLst>
          <pc:docMk/>
          <pc:sldMk cId="3890183256" sldId="895"/>
        </pc:sldMkLst>
      </pc:sldChg>
      <pc:sldChg chg="del">
        <pc:chgData name="ΠΑΝΑΓΙΩΤΗΣ ΤΣΑΠΑΡΑΣ" userId="14c29a0b-fba8-4de1-ba9f-ce710cf39d77" providerId="ADAL" clId="{54236C97-F601-4691-85C5-C5DB3DD88CE4}" dt="2023-12-22T21:03:38.984" v="11" actId="47"/>
        <pc:sldMkLst>
          <pc:docMk/>
          <pc:sldMk cId="3304322406" sldId="896"/>
        </pc:sldMkLst>
      </pc:sldChg>
      <pc:sldChg chg="del">
        <pc:chgData name="ΠΑΝΑΓΙΩΤΗΣ ΤΣΑΠΑΡΑΣ" userId="14c29a0b-fba8-4de1-ba9f-ce710cf39d77" providerId="ADAL" clId="{54236C97-F601-4691-85C5-C5DB3DD88CE4}" dt="2023-12-22T21:03:38.984" v="11" actId="47"/>
        <pc:sldMkLst>
          <pc:docMk/>
          <pc:sldMk cId="812507184" sldId="933"/>
        </pc:sldMkLst>
      </pc:sldChg>
      <pc:sldChg chg="del">
        <pc:chgData name="ΠΑΝΑΓΙΩΤΗΣ ΤΣΑΠΑΡΑΣ" userId="14c29a0b-fba8-4de1-ba9f-ce710cf39d77" providerId="ADAL" clId="{54236C97-F601-4691-85C5-C5DB3DD88CE4}" dt="2023-12-22T21:03:38.984" v="11" actId="47"/>
        <pc:sldMkLst>
          <pc:docMk/>
          <pc:sldMk cId="3778785668" sldId="934"/>
        </pc:sldMkLst>
      </pc:sldChg>
      <pc:sldChg chg="del">
        <pc:chgData name="ΠΑΝΑΓΙΩΤΗΣ ΤΣΑΠΑΡΑΣ" userId="14c29a0b-fba8-4de1-ba9f-ce710cf39d77" providerId="ADAL" clId="{54236C97-F601-4691-85C5-C5DB3DD88CE4}" dt="2023-12-22T21:03:38.984" v="11" actId="47"/>
        <pc:sldMkLst>
          <pc:docMk/>
          <pc:sldMk cId="4214406602" sldId="950"/>
        </pc:sldMkLst>
      </pc:sldChg>
      <pc:sldChg chg="del">
        <pc:chgData name="ΠΑΝΑΓΙΩΤΗΣ ΤΣΑΠΑΡΑΣ" userId="14c29a0b-fba8-4de1-ba9f-ce710cf39d77" providerId="ADAL" clId="{54236C97-F601-4691-85C5-C5DB3DD88CE4}" dt="2023-12-22T21:03:38.984" v="11" actId="47"/>
        <pc:sldMkLst>
          <pc:docMk/>
          <pc:sldMk cId="2134065079" sldId="970"/>
        </pc:sldMkLst>
      </pc:sldChg>
      <pc:sldChg chg="del">
        <pc:chgData name="ΠΑΝΑΓΙΩΤΗΣ ΤΣΑΠΑΡΑΣ" userId="14c29a0b-fba8-4de1-ba9f-ce710cf39d77" providerId="ADAL" clId="{54236C97-F601-4691-85C5-C5DB3DD88CE4}" dt="2023-12-22T21:03:38.984" v="11" actId="47"/>
        <pc:sldMkLst>
          <pc:docMk/>
          <pc:sldMk cId="3071829419" sldId="1012"/>
        </pc:sldMkLst>
      </pc:sldChg>
      <pc:sldChg chg="del">
        <pc:chgData name="ΠΑΝΑΓΙΩΤΗΣ ΤΣΑΠΑΡΑΣ" userId="14c29a0b-fba8-4de1-ba9f-ce710cf39d77" providerId="ADAL" clId="{54236C97-F601-4691-85C5-C5DB3DD88CE4}" dt="2023-12-22T21:03:38.984" v="11" actId="47"/>
        <pc:sldMkLst>
          <pc:docMk/>
          <pc:sldMk cId="1171037092" sldId="1013"/>
        </pc:sldMkLst>
      </pc:sldChg>
      <pc:sldChg chg="del">
        <pc:chgData name="ΠΑΝΑΓΙΩΤΗΣ ΤΣΑΠΑΡΑΣ" userId="14c29a0b-fba8-4de1-ba9f-ce710cf39d77" providerId="ADAL" clId="{54236C97-F601-4691-85C5-C5DB3DD88CE4}" dt="2023-12-22T21:03:38.984" v="11" actId="47"/>
        <pc:sldMkLst>
          <pc:docMk/>
          <pc:sldMk cId="1643021439" sldId="1014"/>
        </pc:sldMkLst>
      </pc:sldChg>
      <pc:sldChg chg="del">
        <pc:chgData name="ΠΑΝΑΓΙΩΤΗΣ ΤΣΑΠΑΡΑΣ" userId="14c29a0b-fba8-4de1-ba9f-ce710cf39d77" providerId="ADAL" clId="{54236C97-F601-4691-85C5-C5DB3DD88CE4}" dt="2023-12-22T21:03:38.984" v="11" actId="47"/>
        <pc:sldMkLst>
          <pc:docMk/>
          <pc:sldMk cId="1976201865" sldId="1015"/>
        </pc:sldMkLst>
      </pc:sldChg>
      <pc:sldChg chg="del">
        <pc:chgData name="ΠΑΝΑΓΙΩΤΗΣ ΤΣΑΠΑΡΑΣ" userId="14c29a0b-fba8-4de1-ba9f-ce710cf39d77" providerId="ADAL" clId="{54236C97-F601-4691-85C5-C5DB3DD88CE4}" dt="2023-12-22T21:03:38.984" v="11" actId="47"/>
        <pc:sldMkLst>
          <pc:docMk/>
          <pc:sldMk cId="2331945384" sldId="1016"/>
        </pc:sldMkLst>
      </pc:sldChg>
      <pc:sldChg chg="del">
        <pc:chgData name="ΠΑΝΑΓΙΩΤΗΣ ΤΣΑΠΑΡΑΣ" userId="14c29a0b-fba8-4de1-ba9f-ce710cf39d77" providerId="ADAL" clId="{54236C97-F601-4691-85C5-C5DB3DD88CE4}" dt="2023-12-22T21:03:38.984" v="11" actId="47"/>
        <pc:sldMkLst>
          <pc:docMk/>
          <pc:sldMk cId="4290561215" sldId="1017"/>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26T19:26:05.709"/>
    </inkml:context>
    <inkml:brush xml:id="br0">
      <inkml:brushProperty name="width" value="0.2" units="cm"/>
      <inkml:brushProperty name="height" value="0.2" units="cm"/>
      <inkml:brushProperty name="color" value="#006BBC"/>
    </inkml:brush>
  </inkml:definitions>
  <inkml:trace contextRef="#ctx0" brushRef="#br0">62 1 488,'0'1'64,"1"1"1,-1-1-1,1 1 0,-1-1 0,0 1 1,0 0-1,0-1 0,0 1 0,0-1 1,0 1-1,0-1 0,0 1 0,-1-1 1,1 1-1,-1 0-64,0 1 185,-1-1 0,1 1 1,-1-1-1,1 0 0,-1 1 0,0-1 1,0 0-1,0 1-185,-17 11 1783,18-13-1763,1-1-1,0 0 1,-1 0-1,1 1 1,0-1-1,-1 0 1,1 0-1,0 0 1,-1 0-1,1 1 1,-1-1-1,1 0 1,0 0-1,-1 0 1,1 0-1,-1 0 1,1 0-1,0 0 1,-1 0 0,1 0-1,-1 0 1,1 0-1,0 0 1,-1-1-20,1 1 24,0 0 0,-1 0 0,1 0 0,0 0 1,0 0-1,-1 0 0,1 0 0,0 0 0,0 0 0,-1 0 1,1 0-1,0 0 0,0 0 0,-1 0 0,1 0 0,0 0 1,0 0-1,-1 0 0,1 0 0,0 0 0,0 0 1,0 0-1,-1 1 0,1-1 0,0 0 0,0 0 0,0 0 1,-1 0-1,1 1 0,0-1 0,0 0 0,0 0 0,0 0 1,-1 1-1,1-1 0,0 0 0,0 0 0,0 0 0,0 1 1,0-1-1,0 0 0,0 0 0,0 1 0,0-1-24,0 0 17,0 1 0,0-1 0,0 0 0,0 1 0,-1-1 0,1 0 0,0 0 0,0 1 0,0-1-1,0 0 1,0 0 0,0 1 0,0-1 0,-1 0 0,1 0 0,0 1 0,0-1 0,0 0 0,-1 0 0,1 0 0,0 1-1,0-1 1,-1 0 0,1 0 0,0 0 0,0 0 0,-1 0 0,1 1 0,0-1 0,0 0 0,-1 0 0,1 0-1,0 0 1,-1 0 0,1 0 0,0 0 0,0 0 0,-1 0 0,1 0 0,0 0 0,-1 0-17,1 0 165,0 0 54,0 0 32,0 0 2,0 0-18,0 0-38,0 0-22,0 0-16,2 10 1266,1-3-1390,0-1-26,0 0-1,1 1 0,-1-1 0,1 0 0,1-1 0,-1 1 0,3 2-8,29 33 7,-33-38-7,0 1 0,0-1 0,1 0 1,-1-1-1,1 1 0,0 0 0,2 0 0,-3-1 0,0 0 0,0 0 0,0 0 0,2 2 0,0 0 0,-4-2 0,1 0 0,0-1 0,0 1 0,0 0 0,0-1 0,0 0 0,0 0 0,1 1 0,-1-1 0,0-1 0,3 2 0,2 0 0,0 1-1,1 0 1,-1 0 0,1 1 0,-2 0-2,1-1 1,-1-1 0,0 1-1,1-1 1,0 0 0,3 0 1,4 1-2,-1 0 0,0 0 0,1 2 0,6 3 2,-1 1-5,-16-7 4,0-1 0,0 1 0,1 0-1,-1-1 1,1 0 0,-1 0-1,1 0 1,-1 0 0,1 0-1,-1-1 1,1 0 0,0 1-1,2-2 2,9 1-4,0 0-1,1 1 0,13 2 5,19 2-10,-35-4 10,-2 0-2,0-1 0,0 0 0,0 0 0,2-2 2,-2 0 0,0 1 0,0 0 0,0 1-1,0 0 1,1 1 0,23 1 3,12-1-3,-37-2 2,0 0 0,0 0 0,0-1 0,0 0 0,0 0 0,9-4-2,22-13 1,-24 11-1,1 0 0,8-2 0,7 2 0,24-4 0,-24 6 0,30-10 0,72-21 8,-133 36-7,1 0 0,-1 0 0,1 0 0,-1 0-1,1 0 1,-1-1 0,0 1 0,0-1 0,2-1-1,8-6 0,-11 8 0,13-7 0,0 0 0,1 0 0,0 1 0,10-3 0,11 0 0,-11-5 1,-5 7 3,-15 6-2,0 0-1,-1 0 0,1-1 1,0 1-1,-1-1 0,1 0 1,-1 0-1,3-3-1,-6 4 2,1 1 0,0-1 1,0 1-1,-1-1 0,1 1 0,0 0 0,0 0 0,1-1-2,-2 2 2,-1 0-1,1 0 0,-1-1 0,1 1 1,-1 0-1,1-1 0,-1 1 0,0 0 1,1-1-1,-1 1 0,1-1 0,-1 1 0,0 0 1,0-1-1,1 1 0,-1-1 0,0 1 1,0-1-1,1 0-1,2-5 38,-3 6-37,0 0 0,0 0 0,0 0 0,0 0 1,0 0-1,1 0 0,-1 0 0,0 0 0,0 0 0,0-1 1,0 1-1,0 0 0,0 0 0,0 0 0,0 0 0,0 0 1,0 0-1,0 0 0,0 0 0,0-1 0,0 1 0,0 0 1,0 0-1,0 0 0,0 0 0,0 0 0,0 0 0,0 0 0,0 0 1,-1 0-1,1-1 0,0 1 0,0 0 0,0 0 0,0 0 1,0 0-1,0 0 0,0 0 0,0 0 0,0 0 0,0 0-1,-5-4 37,0 1-460,5 1-194,0 0 270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26T19:26:27.972"/>
    </inkml:context>
    <inkml:brush xml:id="br0">
      <inkml:brushProperty name="width" value="0.2" units="cm"/>
      <inkml:brushProperty name="height" value="0.2" units="cm"/>
      <inkml:brushProperty name="color" value="#006BBC"/>
    </inkml:brush>
  </inkml:definitions>
  <inkml:trace contextRef="#ctx0" brushRef="#br0">69 1 248,'-8'0'492,"6"0"-118,-1-1 0,1 1 1,0 0-1,-1 0 0,1 0 1,-1 1-1,1-1 0,-1 1-374,-16 14 943,18-14-791,0 0 0,0 1 1,0-1-1,0 0 0,0 0 0,0 1 1,0-1-1,1 0 0,-1 1 0,0-1 0,1 1 1,-1-1-1,1 1-152,-7 12 667,7-13-647,0 1 0,-1-1-1,1 0 1,0 0 0,-1 0 0,1 0 0,0 0-1,0 0 1,0 1 0,0-1 0,0 0 0,0 0-1,1 0-19,-1 4 163,0-5-90,0 0-14,0 0-27,0 0-4,0 0-8,0 0 7,-1 1-2,1 0 1,0 0-1,0 1 1,0-1-1,0 0 1,0 0-1,0 0 1,0 0 0,1 1-26,-1 1 59,9 42 659,-9-39-696,1 3-6,0 0 0,0 0-1,1 0 1,0 0 0,3 6-16,-2-5 3,0-2 0,0 0 1,0 0-1,1 0 0,0-1 0,0 1 1,1 0-4,-4-7 2,0 0 3,0 1 0,0-1 0,0 1 0,0-1 0,0 1 0,0 0 0,0-1 0,-1 1 1,1 0-1,-1-1 0,1 1 0,-1 0 0,1 0 0,-1 1-5,0-2 3,0 1 0,1-1-1,-1 1 1,1 0 0,-1-1 0,1 0 0,0 1 0,-1-1-1,1 1 1,0-1 0,0 0 0,0 0 0,0 1 0,0-1-1,1 1-2,20 17 9,-16-15-5,6 8 1,-12-12-5,1 1 1,-1-1-1,0 0 0,1 1 0,-1-1 0,0 1 0,1-1 1,-1 1-1,0-1 0,0 1 0,1-1 0,-1 1 0,0-1 0,0 1 1,0-1-1,0 1 0,0-1 0,0 1 0,0-1 0,0 1 1,0 0-1,0-1 0,0 1 0,0-1 0,0 1 0,0-1 0,-1 0 1,1 1-1,0-1 0,0 0 0,0 0 1,0 1-1,0-1 0,0 0 0,-1 1 1,1-1-1,0 0 0,0 1 0,0-1 1,0 0-1,0 1 0,1-1 0,-1 0 1,0 1-1,0-1 0,0 0 0,0 1 1,0-1-1,0 0 0,0 1 0,1-1 1,-1 0-1,0 1 0,0-1 0,0 0 1,1 0-1,-1 1 0,1 0 9,-1-1 5,0 0-4,1 0 4,11 6-1,-5-2-8,1-1 3,-5-1-7,0-1 0,0 1 1,0-1-1,0 1 0,-1 0 0,1 0 0,-1 0 1,3 2-2,40 33 12,-43-35-11,1 0 1,0 0 0,-1 0 0,1 0 0,0-1-1,0 1 1,0-1 0,0 0 0,1 0 0,0 0-2,-2 0 2,0-1 0,0 1 1,-1 0-1,1-1 0,0 1 1,2 1-3,0 1 1,0-1 1,0 0-1,0 1 0,1-2 1,-1 1-1,1 0 1,-1-1-1,1 0 1,0 0-1,0 0 1,-1-1-1,6 0-1,-6 0 1,1 1 0,0-1 0,-1 1 0,1 0-1,0 0 1,-1 1 0,1-1 0,-1 1 0,4 2-1,16 5 8,60 10 7,-76-17-14,1 0 1,1-1-1,-1 0 0,0 0 1,0-1-1,7-1-1,-5 1 4,0-1 0,-1 2 0,1 0 0,10 2-4,50 10 2,5 5 12,-63-15-11,0-1 1,0-1-1,0-1 1,1 1-1,10-3-3,20-1 7,-12 2-6,-23 1 1,1 0 0,-1 1 0,0 0-1,0 1 1,4 0-2,17 4 7,-7-7 7,-4 0-5,-9 1-9,-1 0 0,1-1 1,0-1-1,-1 1 0,0-2 1,3 0-1,-4 1 0,42-5 8,44-15 23,-85 20-31,1 0 0,7 0 0,-10 1 0,1 0 0,-1 0 0,0 0 0,0-1 0,1-1 0,0 0 1,0 1 0,1 0 0,-1 0 1,1 1-1,2 0-1,19-3 2,-10-5 5,13 7-6,1-3-1,-32 4 0,0 1 1,0-1-1,0 1 0,0-1 1,0 0-1,0 0 0,0 0 1,0 0-1,0 0 0,0 0 3,0 0-1,1-1 1,-1 1-1,1 0 1,1 0-3,30-7 15,-34 8-15,1 0 0,-1 0 0,0-1 0,1 1 0,-1 0 0,0 0 0,0-1 0,1 1 0,-1-1 0,0 1 0,0 0 0,1-1 0,-1 1 0,0 0 0,0-1 1,0 1-1,0-1 0,0 1 0,0-1 0,1 1 0,-1 0 0,0-1 0,0 1 0,0-1 0,0 1 0,-1-1 0,1 1 0,1-6 0,14-11 0,-15 16 0,1 0 0,0 0 0,0 0 0,0 0 0,0 1 0,0-1 0,0 0 0,1 1 0,-1-1 0,0 1 0,1-1 0,5-2 0,49-28 8,-38 20-10,-13 8 2,0 0-1,1 0 0,-1 0 1,1 1-1,0-1 0,0 1 0,4 0 1,-9 1 1,-1 1-1,1 0 1,0 0 0,-1 0-1,1 0 1,0-1-1,-1 1 1,1 0-1,0-1 1,-1 1-1,1-1 1,-1 1-1,1 0 1,0-1 0,-1 1-1,0-1 1,1 0-1,0 1 0,4-5 4,-5 4-4,1 1 0,0 0 0,0-1 0,0 1 0,-1 0 1,1-1-1,0 1 0,0 0 0,0 0 0,0 0 0,0 0 0,0 0 0,0 0 0,0 0 0,0 0 0,0-1 0,-1 1 0,1 0 0,0 0 0,0-1 0,0 1 0,-1-1 0,1 1 0,0 0 0,0-1 0,-1 0 0,1 1 0,0-1 0,4-5 0,-2 3 0,0 0 0,-1 0 0,1 0 0,0 0 0,1 1 0,10-12 0,-11 11 0,0 0 0,0 0 0,0 0 0,0 0 0,1 1 0,-3 1 0,0 0 0,0 1 0,0-1 0,0 0 0,0 0 0,0 0 0,0 0 0,0 0 0,0 0 0,0 0 0,-1 0 0,1 0 0,0 0 0,-1-1 0,1 1 0,4-9 0,-4 8 3,0 1 0,0 0 1,-1 0-1,1 0 0,-1-1 0,1 1 0,-1 0 1,0-1-1,0 1 0,1 0 0,-1-1 0,0 1 1,0-1-1,0 1 0,0-1-3,0 0-21,0 1 1,0-1-1,0 0 0,0 1 1,1-1-1,-1 1 0,1-3 21,2-9-332,-2 7-1533,0 3 1158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26T19:26:30.294"/>
    </inkml:context>
    <inkml:brush xml:id="br0">
      <inkml:brushProperty name="width" value="0.2" units="cm"/>
      <inkml:brushProperty name="height" value="0.2" units="cm"/>
      <inkml:brushProperty name="color" value="#006BBC"/>
    </inkml:brush>
  </inkml:definitions>
  <inkml:trace contextRef="#ctx0" brushRef="#br0">0 2 816,'0'0'71,"0"0"-1,0 0 1,0 0 0,1 0-1,-1 0 1,0 0 0,0 0-1,0 0 1,0 0 0,0 0-1,0 0 1,0 0 0,0 0-1,0 0 1,0 0 0,0 0-1,0 0 1,0 0 0,0 0-1,0 0 1,0 0 0,0 0-1,0 0 1,0 0 0,0-1-1,0 1 1,0 0-1,0 0 1,0 0 0,0 0-1,0 0 1,1 0 0,-1 0-1,0 0 1,0 0 0,0 0-1,0 0 1,0 0 0,0 0-1,0 0 1,0 0 0,0 0-71,9 4 720,14 7-530,-1 2 20,54 35 126,-72-45-297,0 1-1,0 0 1,0 0 0,-1 0 0,1 1-1,-1-1 1,0 1 0,-1 0 0,1 0 0,0 2-39,7 10 255,2 6 83,-6-12-189,0 0 0,1 0 0,0-1 0,1 0-1,4 5-148,-9-12 12,1 0-1,-1-1 0,1 1 0,0-1 0,-1 0 0,1 0 0,0 0 0,0-1 1,1 1-12,-3-1 2,0 0 0,0 1 1,1-1-1,-1 0 1,-1 1-1,1-1 1,0 1-1,0 0 1,0 0-1,-1-1 1,1 1-1,-1 0 1,0 1-1,1-1 1,-1 1-3,1 0 5,-1 0 1,1-1 0,0 1-1,0-1 1,0 1 0,0-1-1,1 0 1,-1 0 0,3 2-6,9 6 39,-12-8-26,0 0-1,1 0 0,-1 0 0,1-1 1,-1 1-1,2 0-12,3 1 39,0 2 1,0-1-1,0 1-39,-2-1 43,1 0 0,0 0 0,0-1-1,0 0 1,1 0-43,0-1 87,1 0-1,7 1-86,-9-2 33,-1 1 0,1-1 0,0 1 0,5 2-33,-6-1 20,1-1-1,-1 1 1,1-1 0,-1-1-1,1 1 1,0-1-1,0 0 1,0 0-1,4 0-19,-3-1 10,-1 1-1,0 0 0,0 0 0,0 1 1,3 1-10,19 3 3,-16-4-5,0-1 6,0 1 0,0 1-1,10 3-3,8 5 50,1-2 0,18 3-50,-28-10 141,0 0 0,11 0-141,6-1 125,-12 0-33,21-2-92,-28 0 8,-3 0 8,0-2 0,0 1 0,8-4-16,-17 4 9,35-6 62,-28 8-50,5-2 5,10-5 31,10 0-57,-7 2 41,-17 2-9,-1 0 4,0 0 1,4-1-37,-14 2 5,0 1 0,1-1 0,-1 0 0,0-1 0,0 1-1,0-1 1,0 1 0,3-4-5,-3 3 4,0 0 0,0 0 0,0 1 0,0-1 0,1 1-1,-1 0 1,1 1 0,4-2-4,7-3 7,3-3-2,-18 9-5,1-1 0,-1 0 1,1 0-1,-1 1 1,0-1-1,1 0 1,-1 0-1,0-1 1,0 1-1,1-1 0,-1-5 0,-1 6 0,0 0 0,1-1 0,-1 1 1,0 0-1,0-1 0,1 1 0,-1 0 0,1 0 0,-1-1 0,3-11 5,-3 11-5,0-1 1,0 1-1,1-1 0,-1 1 1,1 0-1,0-2 0,2 0 1,0 1-1,0 0 1,0 0 0,0 0-1,0 0 1,1 0 0,-1 1-1,1 0 1,0-1 0,1 1-1,7-6 1,-9 6-1,0 0 0,0 1 0,1 0 0,-1-1 0,0 1 0,0 1 0,1-1 0,0 0 0,-1 0 0,0 0 0,1 0 0,-1-1 0,2 0 0,-3 1 0,-1 0 0,0 0 0,1 0 0,-1 0 0,0 0 0,0-1 0,0 1 0,0 0 0,0 0 0,0-1 0,0 1 0,-1-1 0,1 1 0,0-1 0,-1 0 0,2-2 0,-2 3 0,0 0 0,1-1 0,-1 1 0,1-1 0,-1 1 0,1 0 0,-1 0 0,1-1 0,0 1 0,0 0 0,0 0 0,-1 0 0,1 0 0,0 0 0,0 0 0,1 0 0,-1 0 0,0 0 0,0 0 0,0 1 0,1-1 0,-1 0 0,1 0 0,4 0 0,-5 1 0,0 0 0,0 0 0,-1 0 0,1 0 0,0 0 0,0-1 0,0 1 0,0 0 0,-1-1 0,1 1 0,0-1 0,0 1 0,-1-1 0,1 1 0,0-1 0,-1 1 0,1-1 0,-1 1 0,1-1 0,0 0 0,-1 1 0,0-1 0,1 0 0,0 0 0,19-28 0,-16 23 0,-3 4 0,0 0 0,0 0 0,0 1 0,0-1 0,0 0 0,1 0 0,-1 1 0,2-2 0,-3 3 0,1-1 0,-1 1 0,1-1 1,-1 1-1,1 0 0,-1-1 0,0 1 0,1-1 0,-1 0 0,0 1 1,0-1-1,1 1 0,-1-1 0,0 1 0,0-1 0,0 0 0,1 0 0,-1 1 1,0-1-1,0 0 0,0 1 1,0-1-1,1 0 0,-1 1 0,0-1 1,1 1-1,-1-1 0,0 1 1,1-1-1,-1 0 0,1 1 0,-1-1 1,1 1-1,2-5 1,-2 4-1,-1 0 0,1 0 0,0 0 0,0 0 0,0 0 0,0 0 0,0 0 0,1-1 0,1 0 0,-3 2-1,0 0-1,1 0 1,-1-1 0,1 1 0,-1 0 0,0 0-1,1-1 1,-1 1 0,1 0 0,-1 0-1,1 0 1,-1 0 0,1 0 0,-1-1-1,1 1 1,-1 0 0,0 0 0,1 0-1,-1 0 1,1 1 0,-1-1 0,1 0 0,-1 0-1,1 0 1,-1 0 0,1 0 0,-1 1 1,0-1 1,1 0 1,-1 0-1,0 0 1,1 0-1,-1 1 1,0-1 0,1 0-1,-1 0 1,0 0-1,0 0 1,1 0-1,-1 0 1,0 0-1,1 0 1,-1 0 0,0 0-1,1 0 1,-1 0-1,0 0 1,1 0-1,-1 0 1,0 0-1,1-1 1,-1 1 0,0 0-2,1 0-63,-1-1 1,0 1-1,0-1 1,1 1-1,-1-1 1,0 1 0,0-1-1,0 1 1,0-1-1,0 1 1,0-1-1,0 1 1,0-1 0,0 1-1,0-1 63,0-1-309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26T19:26:33.140"/>
    </inkml:context>
    <inkml:brush xml:id="br0">
      <inkml:brushProperty name="width" value="0.2" units="cm"/>
      <inkml:brushProperty name="height" value="0.2" units="cm"/>
      <inkml:brushProperty name="color" value="#006BBC"/>
    </inkml:brush>
  </inkml:definitions>
  <inkml:trace contextRef="#ctx0" brushRef="#br0">47 0 440,'-38'9'119,"37"-9"-97,1 0 0,0 0 1,-1 0-1,1 0 1,0 0-1,-1 0 0,1 0 1,0 0-1,-1 0 0,1 0 1,0 0-1,0 0 0,-1 0 1,1 0-1,0 0 0,-1 0 1,1 0-1,0 0 0,-1-1 1,1 1-1,0 0 0,0 0 1,-1 0-1,1-1 0,0 1 1,0 0-1,-1 0-22,3-2 1345,3 3-637,19 5 175,-21-5-842,0 0-1,-1 0 1,1 0-1,0 0 0,-1 1 1,1-1-1,2 2-40,3 2 93,-4-2-25,0 0 0,0 0 0,0 0 0,2 3-68,1 1 30,15 12 28,22 24 4,-37-37-6,0 1 1,0 0 0,0 0-1,-1 1 1,0 0 0,-1 0-1,0 0 1,2 5-57,-5-10 49,0 0 0,0 0-1,1 0 1,-1 0 0,1-1 0,0 1-1,-1-1 1,1 1 0,0-1 0,0 0-1,1 0 1,-1 0 0,2 0-49,15 10 130,21 14 492,1-1-622,-38-23 38,1 1 0,0-1 0,0 0 0,0-1 0,0 1 0,0-1 0,1 0 0,-1-1 0,0 1 0,0-1 1,5 0-39,-3 0 14,0 0 0,0 1 0,-1-1 0,1 1 0,-1 1 0,1-1 0,-1 1 0,1 1-14,84 25 56,-82-24-51,65 21 95,-69-23-89,1 0 1,-1 1 0,1-1-1,-1 1 1,0 0-1,0 1-11,1-1 17,-1 1-1,1-1 0,-1-1 1,5 3-17,9-2 45,-9 0-14,-7-2-8,1 0 0,-1 0 0,0 0-1,1 0 1,2-1-23,1 1 40,-5 0-26,0-1 0,0 0 1,0 1-1,0-1 1,-1 0-1,1 0 0,0 0-14,0-1 8,0 1-1,0 0 1,0 0-1,0 1 1,0-1-1,0 0 1,0 1-1,0-1-7,8 2 15,7-1 2,1-1 1,0-1-18,-3-1 2,-13 1-1,0 1 0,-1-1-1,1 1 1,0 0-1,0 0 1,0 0 0,0 0-1,0 0 1,0 0-1,-1 1 1,2-1-1,12 3 10,0 0 0,0-1 0,0-1 1,6 0-11,15-1 22,13-3-22,-33 0 3,1 0 0,-1 0 0,11-5-3,-23 7 2,-1 1 0,1-1 0,0 1 0,-1 0 0,1 0 0,-1 0 0,1 1 0,-1-1 0,1 1-1,-1 0 1,2 0-2,-1 0 4,1 0-1,0 0 1,-1-1-1,1 1 1,2-1-4,2 0 8,-1-1 0,1 0 0,0-1 0,-1 0 0,1 0 0,3-2-8,-9 3 2,0 0 0,0 0 0,1 0 0,-1 0 0,1 0 1,-1 1-1,1 0 0,-1 0 0,1 0 0,-1 0 0,1 0 0,-1 0 0,1 1 1,-1 0-1,1 0-2,0 1 0,-1-1 0,1 0-1,0 0 1,0 0 0,0 0 0,1 0 0,-1-1 0,0 0 0,-2 0 1,0 0-1,0 0 1,0 0-1,0-1 1,0 1 0,0-1-1,0 0 1,0 1-1,0-1 1,0 0 0,0 0-1,-1 0 1,1 0-1,0 0 1,-1-1 0,1 1-1,0-1 0,-1 0 3,1 1-1,-1-1 1,1 0 0,0 1-1,0 0 1,-1-1 0,1 1-1,0 0 1,0 0 0,0 0-1,0 0 1,0 0 0,1 0-1,-1 1 1,0-1 0,0 1-1,0 0 1,1-1 0,-1 1-1,0 0 1,0 0 0,1 0-1,-1 1-2,19 3 10,-14-2-8,0 0 0,-1-1 0,3 0-2,-8-1 1,1 0-1,-1 0 1,1 0-1,0 0 1,-1 0-1,1 0 1,-1 0-1,1-1 1,-1 1-1,1-1 1,-1 1-1,1-1 1,-1 1-1,0-1 1,1 0-1,-1 0 0,1 0 1,0 0-1,0 0 0,0 0 0,-1 1 0,1-1 0,0 1 0,1-1 0,-1 1 0,0 0 1,0-1-1,0 1 0,0 0 0,0 1 0,0-1 0,7 0 1,25-3 7,-34 3-8,1 0 1,-1 0-1,0 0 0,1 0 0,-1 0 1,0 0-1,1 0 0,-1 0 1,0 0-1,0 0 0,1-1 0,-1 1 1,0 0-1,1 0 0,-1 0 1,0-1-1,0 1 0,1 0 0,-1 0 1,0-1-1,0 1 0,0 0 0,1 0 1,-1-1-1,0 1 0,0 0 1,0-1-1,0 1 0,0 0 0,1 0 0,-1-1 1,0 1-1,0 0 0,0 0 1,0-1-1,1 1 0,-1 0 0,0 0 1,0-1-1,1 1 0,-1 0 1,0 0-1,0 0 0,1 0 1,-1-1-1,0 1 0,0 0 0,1 0 0,12-2 2,-1-5-2,-2 4 0,-8 3 0,0-1 0,0 1 0,0-1 0,0 0 0,0 1 1,0-1-1,0 0 0,0-1 0,1 0 0,6-4 5,-4 5-3,-5 1-2,1 0 0,-1-1 0,0 1 0,0 0 0,0 0 0,0 0 0,1 0 0,-1 0 0,0 0 0,0 0 0,0 0 0,0 0 0,0 0 0,1 0 0,-1 0 0,0-1 0,0 1 0,0 0 0,0 0 0,0 0 0,0 0 0,0 0 0,0-1 0,1 1 0,-1 0 0,0 0 0,0 0 0,0 0 0,0 0 0,1-2 0,1-1 0,-2 3 0,1 0 0,-1 0 1,0 0-1,0 0 0,0-1 0,0 1 1,0 0-1,1 0 0,-1 0 1,0 0-1,0-1 0,0 1 1,0 0-1,0 0 0,0-1 0,0 1 1,0 0-1,0 0 0,0 0 1,0-1-1,0 1 0,0 0 1,0 0-1,0-1 0,0 1 0,0 0 1,0-1-1,1 1 0,-1 0 0,1-1 0,-1 1 0,0 0 0,1-1 0,0 1 0,-1 0 0,1 0 0,-1 0 0,1-1 0,-1 1 0,1 0 0,-1 0 0,1 0 0,0 0 0,-1 0 0,1 0 0,2 0 0,-1-1 0,16-2-5,-1-1 0,0-1 0,16-6 5,9-10-2,-27 13 3,-1 1-1,1 0 0,6-1 0,0 1 4,0-1 0,14-9-4,-25 12-6,-1-1 0,0 0 0,6-6 6,-6 5-2,0 0 0,0 0 0,2 1 2,3-3 3,0 0-1,5-5-2,-16 12 3,6-8 14,8-5-2,11-7-23,-28 22 7,1-1 1,-1 1-1,1-1 0,-1 1 1,1-1-1,-1 1 1,0-1-1,1 0 1,-1 1-1,0-1 0,0 1 1,1-1-1,-1 0 1,0 1-1,0-1 1,0 0-1,0 1 0,0-1 1,0 0-1,0 1 1,0-1-1,0 0 1,0 1-1,0-2 1,0-1-1,0 2 1,0 1 0,1-1 0,-1 1 1,0-1-1,1 1 0,-1-1 0,0 1 0,1-1 0,-1 1 0,1 0 0,-1-1 1,1 1-1,-1 0 0,0-1 0,1 1 0,0 0 0,-1-1 0,1 1 0,-1 0 0,1 0 1,-1 0-1,1-1 0,0 1 0,-1 0-3,1 0 0,0-1 0,0 1 1,0-1-1,0 1 0,-1-1 0,1 1 0,0-1 1,0 1-1,0-1 3,3-4-16,-4 5-18,1 0 0,-1 0 0,1-1 1,-1 1-1,0 0 0,1-1 0,-1 1 0,0 0 0,1-1 1,-1 1-1,0-1 0,0 1 0,1-1 0,-1 1 0,0 0 1,0-1-1,0 1 0,0-1 0,0 1 0,1-1 0,-1 1 1,0-1 33,0-1-256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26T19:26:35.905"/>
    </inkml:context>
    <inkml:brush xml:id="br0">
      <inkml:brushProperty name="width" value="0.2" units="cm"/>
      <inkml:brushProperty name="height" value="0.2" units="cm"/>
      <inkml:brushProperty name="color" value="#006BBC"/>
    </inkml:brush>
  </inkml:definitions>
  <inkml:trace contextRef="#ctx0" brushRef="#br0">0 1 864,'0'0'646,"0"0"-30,0 0-89,10 4 331,2 2-739,-11-6-100,-1 0-1,0 0 13,0 0 9,0 1-28,0 0-1,1 0 0,-1 0 1,0 0-1,1 0 1,-1 0-1,1 0 1,-1 0-1,1 0 0,-1 0 1,1-1-1,0 1 1,-1 0-1,1 0 0,0-1 1,0 1-12,6 7 169,-6-6-114,0 0-1,0-1 0,1 1 1,-1-1-1,1 1 1,-1-1-1,1 1 0,0-1-54,9 9 279,-9-7-209,0-1 0,0 1 0,-1 0 0,1 0 0,-1 0-1,0 0 1,1 0-70,0 3 74,1 0 0,-1 0-1,2-1 1,-1 1-1,1 0-73,30 40 171,-31-43-151,-1 0 0,0 1 0,0-1 1,0 1-1,-1 0 0,1 0 0,-1-1 0,0 1 1,0 0-1,0 0 0,0 0 0,-1 0 0,1 0 0,-1 0 1,-1 4-21,1-4 17,0-4-11,0 1 1,1 0-1,-1 0 1,0 0-1,0 0 1,1-1-1,-1 1 1,0 0-1,1 0 1,-1-1-1,0 1 1,1 0-1,-1 0 1,1-1-1,0 1-6,0 0 58,-1-1 2,1 0-50,0 1 1,0-1 0,0 1-1,0-1 1,0 1 0,0 0-1,0-1 1,0 1 0,0 0-1,0 0-10,4 2 15,40 25 50,-4-4-43,-40-23-21,0 0 0,0-1 0,0 1 0,0 0 0,0-1 0,0 0 1,0 1-1,0-1 0,1 1 0,-1-1 0,0 0 0,0 0 0,0 0 0,0 0 0,1 0 0,-1 0 1,0 0-1,0 0 0,0 0 0,0 0 0,1-1-1,-1 1 1,-1 0 0,0 0 0,1-1 0,-1 1 0,1 0 0,0 0 0,-1 0 0,1 0 0,-1 0 0,1 0 0,-1 0 0,1 0 0,-1 0 0,1 1 0,-1-1 0,1 0 0,-1 0 0,1 0 0,-1 0 0,0 1 0,1-1 0,-1 0 0,1 1 0,-1-1 0,0 0 0,1 1 0,0-1-1,32 27 155,-31-25-124,0-1 0,-1 0 0,1 0 0,0 0 0,0 0 0,-1 0 0,3 1-31,9 5 158,-8-3-133,1 0-1,-1-1 1,1 1 0,0-1 0,1 0-1,-1 0 1,0-1 0,1 0 0,3 1-25,14-3 35,-17 0-21,0 0 1,-1 0-1,7 2-14,5 3 13,-14-3-10,1-1 0,0 1 0,0-1 1,2 0-4,9 2 6,-11-2-3,1 0 0,-1 0 0,1-1 1,0 1-1,-1-1 0,2-1-3,-4 1 2,0-1 1,0 1 0,1 0-1,-1 0 1,0 0-1,1 0 1,-1 0-1,0 1 1,2 0-3,13 2 14,-14-2-12,0-1 1,0 1-1,0 0 0,3 1-2,-2 0 3,1 0 0,0-1 0,5 1-3,8 1 8,-2 0-2,0 0 0,0-2 1,0 0-1,10-1-6,-20 0 4,0-1 1,-1 2 0,1-1-1,0 1 1,3 0-5,-4 0 1,0 0 0,0 0 1,-1-1-1,1 0 0,4-1-1,34-5 10,-43 6-10,2 0 2,1-1 0,-1 1 0,1-1 0,2-1-2,12-5 8,-14 7-6,0-1-1,0 1 1,0 1 0,0-1 0,1 1-2,11 0 7,-12 0-5,0-1 0,-1 1 0,1 0 0,2 1-2,-4-1 1,0-1 0,0 1 0,0 0 0,0-1 0,0 0 0,0 1 0,0-1 0,0 0 0,0 0 0,0 0 0,0 0 0,0-1 0,0 1 0,-1 0 0,1-1 0,2 0-1,2-1 1,1-1 1,-1 1 0,1 0-1,0 1 1,0 0-1,0 0 1,0 0 0,0 1-1,0 0-1,14 1 5,0 1 0,8 2-5,-24-3 1,1-1-1,-1 1 1,0-1 0,1 0 0,-1-1 0,0 1 0,0-1 0,1 0 0,3-2-1,20-7 23,-17 6-15,1-1-1,2-1-7,-13 4 0,1 1 1,-1 1-1,1-1 0,-1 0 0,1 1 0,-1-1 0,1 1 0,0 0 1,-1 0-1,2 0 0,25 3 0,-23-1 0,0-1 0,0-1 0,-1 1 1,1-1-1,5 0 0,-9 0 1,0-1 0,0 1 0,0 0 1,0-1-1,0 1 0,0-1 0,0 0 0,0 0 0,0 1 0,-1-1 0,1 0 1,0-1-1,0 1-1,-1 0 0,-1 1 0,0-1 0,1 1 1,-1-1-1,0 1 0,1-1 0,-1 1 1,0 0-1,1-1 0,-1 1 1,1 0-1,-1-1 0,1 1 0,-1 0 1,1-1-1,-1 1 0,1 0 0,-1 0 1,1 0-1,-1 0 0,1 0 0,-1-1 1,1 1-1,-1 0 0,1 0 0,0 0 1,-1 0-1,1 1 0,-1-1 0,1 0 0,4 0 1,-5 0-1,1 0 0,0 0 0,-1 0 1,1-1-1,0 1 0,-1 0 0,1 0 0,0 0 1,-1-1-1,1 1 0,0 0 0,-1-1 0,1 1 1,0 0-1,-1-1 0,1 1 0,-1-1 0,1 1 1,-1-1-1,1 0 0,-1 1 0,0-1 0,1 1 1,-1-1-1,0 0 0,1 1 0,-1-1 1,0 0-1,0 1 0,1-1 0,-1 0 0,0 1 1,0-1-1,0 0 0,0 1 0,0-1 0,0 0 0,0 0 0,1 0 0,-1 0 0,0 0 0,0 0 0,1 1 0,-1-1 0,0 0 0,1 0 0,-1 0 0,1 1 0,-1-1 0,1 0 0,-1 1 0,1-1 0,0 0 0,-1 1 0,1-1 0,0 1 0,0-1 0,-1 1 0,1-1 0,0 1 1,0 0-1,0-1 0,-1 1 0,1 0 0,0 0 0,0-1 0,0 1 0,0 0 0,8 1 0,-7-1 0,-1 1 0,1-1 0,-1 0 0,1 0 0,-1 0 0,0 0 0,1 0 0,-1 0 0,1-1 0,-1 1 0,2-1 0,-1 0 0,1 0 0,-1 0 0,1 0 0,-1 0 0,1-1 0,-1 1 0,0-1 0,0 0 0,0 0 0,0 0 0,1-1 0,-1 1 0,-2 2 0,0-1 0,1 0 0,-1 1 0,1-1 0,-1 0 0,1 1 0,-1-1 0,1 1 0,0-1 0,-1 1 0,1 0 0,0-1 0,-1 1 0,1-1 0,0 1 0,0 0 0,-1 0 0,1-1 0,0 1 0,0 0 0,0 0 0,1 0 0,-1-1 0,1 1 1,0-1-1,0 0 0,-1 1 1,1-1-1,-1 0 0,1 0 1,0-1-1,4-1 5,-6 3-5,0 0 1,1-1 0,-1 1-1,0 0 1,0 0 0,1-1-1,-1 1 1,0 0 0,0-1-1,0 1 1,1 0 0,-1-1-1,0 1 1,0 0 0,0-1-1,0 1 1,0 0 0,0-1-1,0 1 1,0 0 0,0-1-1,0 1 1,0-1 0,0 1-1,0 0 1,0-1 0,0 1-1,0-1 0,-1 1 1,1 0 0,0-1-1,0 1 1,0-1-1,0 1 1,0-1-1,0 1 1,0 0 0,0-1-1,0 1 1,0-1-1,0 1 1,0 0 0,1-1-1,-1 1 1,0-1-1,0 1 1,0 0-1,0-1 1,1 1 0,-1-1-1,0 1 1,1 0-1,4-4-1,1 1 0,-1 0 0,1 1 0,4-2 1,-4 1-1,0 1 0,0-1 0,0 0 0,4-3 1,-9 5-49,0 1 0,0-1 0,0 0 0,0 0 1,1 0-1,-1 0 0,-1 0 0,1 0 0,0 0 1,0 0-1,0-1 0,-1 1 0,1 0 0,0 0 1,-1-1 48,0 2-1239,0 0 537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EA21D-F609-4883-9BF2-C2257D2F3E11}" type="datetimeFigureOut">
              <a:rPr lang="en-US" smtClean="0"/>
              <a:t>12/22/2023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ABF5E-119C-40D0-9F75-E2458688F62F}" type="slidenum">
              <a:rPr lang="en-US" smtClean="0"/>
              <a:t>‹#›</a:t>
            </a:fld>
            <a:endParaRPr lang="en-US"/>
          </a:p>
        </p:txBody>
      </p:sp>
    </p:spTree>
    <p:extLst>
      <p:ext uri="{BB962C8B-B14F-4D97-AF65-F5344CB8AC3E}">
        <p14:creationId xmlns:p14="http://schemas.microsoft.com/office/powerpoint/2010/main" val="144335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304180-1105-47D3-A5E8-12D0BE6D8163}" type="slidenum">
              <a:rPr lang="en-US" smtClean="0"/>
              <a:pPr/>
              <a:t>51</a:t>
            </a:fld>
            <a:endParaRPr lang="en-US"/>
          </a:p>
        </p:txBody>
      </p:sp>
    </p:spTree>
    <p:extLst>
      <p:ext uri="{BB962C8B-B14F-4D97-AF65-F5344CB8AC3E}">
        <p14:creationId xmlns:p14="http://schemas.microsoft.com/office/powerpoint/2010/main" val="4244142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304180-1105-47D3-A5E8-12D0BE6D8163}" type="slidenum">
              <a:rPr lang="en-US" smtClean="0"/>
              <a:pPr/>
              <a:t>66</a:t>
            </a:fld>
            <a:endParaRPr lang="en-US"/>
          </a:p>
        </p:txBody>
      </p:sp>
    </p:spTree>
    <p:extLst>
      <p:ext uri="{BB962C8B-B14F-4D97-AF65-F5344CB8AC3E}">
        <p14:creationId xmlns:p14="http://schemas.microsoft.com/office/powerpoint/2010/main" val="1449289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The central new idea is that you change the word representation, as well as the other parameters of the model.</a:t>
            </a:r>
          </a:p>
          <a:p>
            <a:r>
              <a:rPr lang="en-US" baseline="0"/>
              <a:t>I’m going to directly and concretely build one, concrete prediction models. You may already know of some other things you might do, and we’ll come back to other possibilities next week, but this way of doing it is one of the best ways known.</a:t>
            </a:r>
            <a:endParaRPr lang="en-US"/>
          </a:p>
        </p:txBody>
      </p:sp>
      <p:sp>
        <p:nvSpPr>
          <p:cNvPr id="4" name="Slide Number Placeholder 3"/>
          <p:cNvSpPr>
            <a:spLocks noGrp="1"/>
          </p:cNvSpPr>
          <p:nvPr>
            <p:ph type="sldNum" sz="quarter" idx="10"/>
          </p:nvPr>
        </p:nvSpPr>
        <p:spPr/>
        <p:txBody>
          <a:bodyPr/>
          <a:lstStyle/>
          <a:p>
            <a:fld id="{3EB9031F-EB71-7642-8F3C-6FDC1408CB92}" type="slidenum">
              <a:rPr lang="en-US" smtClean="0"/>
              <a:pPr/>
              <a:t>71</a:t>
            </a:fld>
            <a:endParaRPr lang="en-US"/>
          </a:p>
        </p:txBody>
      </p:sp>
    </p:spTree>
    <p:extLst>
      <p:ext uri="{BB962C8B-B14F-4D97-AF65-F5344CB8AC3E}">
        <p14:creationId xmlns:p14="http://schemas.microsoft.com/office/powerpoint/2010/main" val="408581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2ABF5E-119C-40D0-9F75-E2458688F62F}" type="slidenum">
              <a:rPr lang="en-US" smtClean="0"/>
              <a:t>73</a:t>
            </a:fld>
            <a:endParaRPr lang="en-US"/>
          </a:p>
        </p:txBody>
      </p:sp>
    </p:spTree>
    <p:extLst>
      <p:ext uri="{BB962C8B-B14F-4D97-AF65-F5344CB8AC3E}">
        <p14:creationId xmlns:p14="http://schemas.microsoft.com/office/powerpoint/2010/main" val="1435476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2ABF5E-119C-40D0-9F75-E2458688F62F}" type="slidenum">
              <a:rPr lang="en-US" smtClean="0"/>
              <a:t>85</a:t>
            </a:fld>
            <a:endParaRPr lang="en-US"/>
          </a:p>
        </p:txBody>
      </p:sp>
    </p:spTree>
    <p:extLst>
      <p:ext uri="{BB962C8B-B14F-4D97-AF65-F5344CB8AC3E}">
        <p14:creationId xmlns:p14="http://schemas.microsoft.com/office/powerpoint/2010/main" val="1343256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2ABF5E-119C-40D0-9F75-E2458688F62F}" type="slidenum">
              <a:rPr lang="en-US" smtClean="0"/>
              <a:t>89</a:t>
            </a:fld>
            <a:endParaRPr lang="en-US"/>
          </a:p>
        </p:txBody>
      </p:sp>
    </p:spTree>
    <p:extLst>
      <p:ext uri="{BB962C8B-B14F-4D97-AF65-F5344CB8AC3E}">
        <p14:creationId xmlns:p14="http://schemas.microsoft.com/office/powerpoint/2010/main" val="734843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DD7E345-9BD5-414F-9B98-BE3DCAA5A9BF}" type="datetimeFigureOut">
              <a:rPr lang="en-US" smtClean="0"/>
              <a:t>12/22/2023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D7E345-9BD5-414F-9B98-BE3DCAA5A9BF}" type="datetimeFigureOut">
              <a:rPr lang="en-US" smtClean="0"/>
              <a:t>12/22/2023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D7E345-9BD5-414F-9B98-BE3DCAA5A9BF}" type="datetimeFigureOut">
              <a:rPr lang="en-US" smtClean="0"/>
              <a:t>12/22/2023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Click to edit Master title style</a:t>
            </a:r>
          </a:p>
        </p:txBody>
      </p:sp>
      <p:sp>
        <p:nvSpPr>
          <p:cNvPr id="3" name="Text Placeholder 2"/>
          <p:cNvSpPr>
            <a:spLocks noGrp="1"/>
          </p:cNvSpPr>
          <p:nvPr>
            <p:ph type="body" sz="half" idx="1"/>
          </p:nvPr>
        </p:nvSpPr>
        <p:spPr>
          <a:xfrm>
            <a:off x="609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8400"/>
            <a:ext cx="28448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pPr>
              <a:defRPr/>
            </a:pPr>
            <a:fld id="{7BD2C3B4-92C9-4193-A1CA-FDE1A82284EA}" type="slidenum">
              <a:rPr lang="en-US" altLang="en-US"/>
              <a:pPr>
                <a:defRPr/>
              </a:pPr>
              <a:t>‹#›</a:t>
            </a:fld>
            <a:endParaRPr lang="en-US" altLang="en-US"/>
          </a:p>
        </p:txBody>
      </p:sp>
    </p:spTree>
    <p:extLst>
      <p:ext uri="{BB962C8B-B14F-4D97-AF65-F5344CB8AC3E}">
        <p14:creationId xmlns:p14="http://schemas.microsoft.com/office/powerpoint/2010/main" val="1073679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o Bullets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8C78D0-EACD-4646-A4C1-82BCC9602BE1}" type="slidenum">
              <a:rPr lang="en-US" smtClean="0"/>
              <a:pPr/>
              <a:t>‹#›</a:t>
            </a:fld>
            <a:endParaRPr lang="en-US"/>
          </a:p>
        </p:txBody>
      </p:sp>
      <p:sp>
        <p:nvSpPr>
          <p:cNvPr id="6" name="Content Placeholder 2"/>
          <p:cNvSpPr>
            <a:spLocks noGrp="1"/>
          </p:cNvSpPr>
          <p:nvPr>
            <p:ph idx="1"/>
          </p:nvPr>
        </p:nvSpPr>
        <p:spPr>
          <a:xfrm>
            <a:off x="406400" y="1803400"/>
            <a:ext cx="11379200" cy="4445000"/>
          </a:xfrm>
        </p:spPr>
        <p:txBody>
          <a:bodyPr/>
          <a:lstStyle>
            <a:lvl1pPr marL="0" indent="0">
              <a:spcBef>
                <a:spcPts val="1800"/>
              </a:spcBef>
              <a:buNone/>
              <a:defRPr sz="2800"/>
            </a:lvl1pPr>
            <a:lvl2pPr marL="457200" indent="0">
              <a:spcBef>
                <a:spcPts val="1500"/>
              </a:spcBef>
              <a:buNone/>
              <a:defRPr sz="2400"/>
            </a:lvl2pPr>
            <a:lvl3pPr marL="800100" indent="0">
              <a:spcBef>
                <a:spcPts val="1200"/>
              </a:spcBef>
              <a:buNone/>
              <a:defRPr sz="2400"/>
            </a:lvl3pPr>
            <a:lvl4pPr marL="1143000" indent="0">
              <a:spcBef>
                <a:spcPts val="900"/>
              </a:spcBef>
              <a:buNone/>
              <a:defRPr sz="2000"/>
            </a:lvl4pPr>
            <a:lvl5pPr marL="1485900" indent="0">
              <a:spcBef>
                <a:spcPts val="60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2774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l-GR"/>
              <a:t>Χειμώνας 2011</a:t>
            </a:r>
            <a:endParaRPr lang="en-US"/>
          </a:p>
        </p:txBody>
      </p:sp>
      <p:sp>
        <p:nvSpPr>
          <p:cNvPr id="5" name="Footer Placeholder 4"/>
          <p:cNvSpPr>
            <a:spLocks noGrp="1"/>
          </p:cNvSpPr>
          <p:nvPr>
            <p:ph type="ftr" sz="quarter" idx="11"/>
          </p:nvPr>
        </p:nvSpPr>
        <p:spPr/>
        <p:txBody>
          <a:bodyPr/>
          <a:lstStyle/>
          <a:p>
            <a:r>
              <a:rPr lang="en-US"/>
              <a:t>CS-409: </a:t>
            </a:r>
            <a:r>
              <a:rPr lang="el-GR" err="1"/>
              <a:t>Αντικειμενοστρεφής</a:t>
            </a:r>
            <a:r>
              <a:rPr lang="el-GR"/>
              <a:t> </a:t>
            </a:r>
            <a:r>
              <a:rPr lang="el-GR" err="1"/>
              <a:t>Προγραμματισμος</a:t>
            </a:r>
            <a:endParaRPr lang="en-US"/>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t>12/22/2023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D7E345-9BD5-414F-9B98-BE3DCAA5A9BF}" type="datetimeFigureOut">
              <a:rPr lang="en-US" smtClean="0"/>
              <a:t>12/22/2023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D7E345-9BD5-414F-9B98-BE3DCAA5A9BF}" type="datetimeFigureOut">
              <a:rPr lang="en-US" smtClean="0"/>
              <a:t>12/22/2023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A9E46F-7BA3-46CF-8DB8-B01995389C81}"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D7E345-9BD5-414F-9B98-BE3DCAA5A9BF}" type="datetimeFigureOut">
              <a:rPr lang="en-US" smtClean="0"/>
              <a:t>12/22/2023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A9E46F-7BA3-46CF-8DB8-B01995389C8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t>12/22/2023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A9E46F-7BA3-46CF-8DB8-B01995389C8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t>12/22/2023</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r>
              <a:rPr lang="el-GR" err="1"/>
              <a:t>Αντικειμενοστρεφής</a:t>
            </a:r>
            <a:r>
              <a:rPr lang="el-GR"/>
              <a:t> Προγραμματισμός</a:t>
            </a:r>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7.bin"/><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8.bin"/><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9.bin"/><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10.bin"/><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11.bin"/><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12.bin"/><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9.wmf"/><Relationship Id="rId3" Type="http://schemas.openxmlformats.org/officeDocument/2006/relationships/image" Target="../media/image24.emf"/><Relationship Id="rId7" Type="http://schemas.openxmlformats.org/officeDocument/2006/relationships/image" Target="../media/image26.wmf"/><Relationship Id="rId12" Type="http://schemas.openxmlformats.org/officeDocument/2006/relationships/oleObject" Target="../embeddings/oleObject18.bin"/><Relationship Id="rId2" Type="http://schemas.openxmlformats.org/officeDocument/2006/relationships/oleObject" Target="../embeddings/oleObject13.bin"/><Relationship Id="rId1" Type="http://schemas.openxmlformats.org/officeDocument/2006/relationships/slideLayout" Target="../slideLayouts/slideLayout2.xml"/><Relationship Id="rId6" Type="http://schemas.openxmlformats.org/officeDocument/2006/relationships/oleObject" Target="../embeddings/oleObject15.bin"/><Relationship Id="rId11" Type="http://schemas.openxmlformats.org/officeDocument/2006/relationships/image" Target="../media/image28.wmf"/><Relationship Id="rId5" Type="http://schemas.openxmlformats.org/officeDocument/2006/relationships/image" Target="../media/image25.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27.wmf"/></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19.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20.bin"/><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s>
</file>

<file path=ppt/slides/_rels/slide2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6.x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41.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49.emf"/><Relationship Id="rId7" Type="http://schemas.openxmlformats.org/officeDocument/2006/relationships/image" Target="../media/image103.png"/><Relationship Id="rId2" Type="http://schemas.openxmlformats.org/officeDocument/2006/relationships/oleObject" Target="../embeddings/oleObject21.bin"/><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png"/><Relationship Id="rId9" Type="http://schemas.openxmlformats.org/officeDocument/2006/relationships/image" Target="../media/image105.png"/></Relationships>
</file>

<file path=ppt/slides/_rels/slide45.xml.rels><?xml version="1.0" encoding="UTF-8" standalone="yes"?>
<Relationships xmlns="http://schemas.openxmlformats.org/package/2006/relationships"><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4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50.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121.png"/><Relationship Id="rId13" Type="http://schemas.openxmlformats.org/officeDocument/2006/relationships/image" Target="../media/image126.png"/><Relationship Id="rId3" Type="http://schemas.openxmlformats.org/officeDocument/2006/relationships/image" Target="../media/image52.emf"/><Relationship Id="rId7" Type="http://schemas.openxmlformats.org/officeDocument/2006/relationships/image" Target="../media/image120.png"/><Relationship Id="rId12" Type="http://schemas.openxmlformats.org/officeDocument/2006/relationships/image" Target="../media/image12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9.png"/><Relationship Id="rId11" Type="http://schemas.openxmlformats.org/officeDocument/2006/relationships/image" Target="../media/image124.png"/><Relationship Id="rId5" Type="http://schemas.openxmlformats.org/officeDocument/2006/relationships/image" Target="../media/image118.png"/><Relationship Id="rId10" Type="http://schemas.openxmlformats.org/officeDocument/2006/relationships/image" Target="../media/image123.png"/><Relationship Id="rId4" Type="http://schemas.openxmlformats.org/officeDocument/2006/relationships/image" Target="../media/image117.png"/><Relationship Id="rId9" Type="http://schemas.openxmlformats.org/officeDocument/2006/relationships/image" Target="../media/image122.png"/><Relationship Id="rId14" Type="http://schemas.openxmlformats.org/officeDocument/2006/relationships/image" Target="../media/image127.png"/></Relationships>
</file>

<file path=ppt/slides/_rels/slide52.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2.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4.bin"/><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151.png"/><Relationship Id="rId18" Type="http://schemas.openxmlformats.org/officeDocument/2006/relationships/image" Target="../media/image156.png"/><Relationship Id="rId26" Type="http://schemas.openxmlformats.org/officeDocument/2006/relationships/image" Target="../media/image164.png"/><Relationship Id="rId3" Type="http://schemas.openxmlformats.org/officeDocument/2006/relationships/image" Target="../media/image76.png"/><Relationship Id="rId21" Type="http://schemas.openxmlformats.org/officeDocument/2006/relationships/image" Target="../media/image770.png"/><Relationship Id="rId7" Type="http://schemas.openxmlformats.org/officeDocument/2006/relationships/image" Target="../media/image82.png"/><Relationship Id="rId12" Type="http://schemas.openxmlformats.org/officeDocument/2006/relationships/image" Target="../media/image150.png"/><Relationship Id="rId17" Type="http://schemas.openxmlformats.org/officeDocument/2006/relationships/image" Target="../media/image155.png"/><Relationship Id="rId25" Type="http://schemas.openxmlformats.org/officeDocument/2006/relationships/image" Target="../media/image163.png"/><Relationship Id="rId2" Type="http://schemas.openxmlformats.org/officeDocument/2006/relationships/notesSlide" Target="../notesSlides/notesSlide2.xml"/><Relationship Id="rId16" Type="http://schemas.openxmlformats.org/officeDocument/2006/relationships/image" Target="../media/image154.png"/><Relationship Id="rId20" Type="http://schemas.openxmlformats.org/officeDocument/2006/relationships/image" Target="../media/image158.png"/><Relationship Id="rId29" Type="http://schemas.openxmlformats.org/officeDocument/2006/relationships/image" Target="../media/image167.png"/><Relationship Id="rId1" Type="http://schemas.openxmlformats.org/officeDocument/2006/relationships/slideLayout" Target="../slideLayouts/slideLayout2.xml"/><Relationship Id="rId6" Type="http://schemas.openxmlformats.org/officeDocument/2006/relationships/image" Target="../media/image79.png"/><Relationship Id="rId11" Type="http://schemas.openxmlformats.org/officeDocument/2006/relationships/image" Target="../media/image149.png"/><Relationship Id="rId24" Type="http://schemas.openxmlformats.org/officeDocument/2006/relationships/image" Target="../media/image162.png"/><Relationship Id="rId5" Type="http://schemas.openxmlformats.org/officeDocument/2006/relationships/image" Target="../media/image78.png"/><Relationship Id="rId15" Type="http://schemas.openxmlformats.org/officeDocument/2006/relationships/image" Target="../media/image153.png"/><Relationship Id="rId23" Type="http://schemas.openxmlformats.org/officeDocument/2006/relationships/image" Target="../media/image161.png"/><Relationship Id="rId28" Type="http://schemas.openxmlformats.org/officeDocument/2006/relationships/image" Target="../media/image166.png"/><Relationship Id="rId10" Type="http://schemas.openxmlformats.org/officeDocument/2006/relationships/image" Target="../media/image148.png"/><Relationship Id="rId19" Type="http://schemas.openxmlformats.org/officeDocument/2006/relationships/image" Target="../media/image760.png"/><Relationship Id="rId31" Type="http://schemas.openxmlformats.org/officeDocument/2006/relationships/image" Target="../media/image71.png"/><Relationship Id="rId4" Type="http://schemas.openxmlformats.org/officeDocument/2006/relationships/image" Target="../media/image77.png"/><Relationship Id="rId9" Type="http://schemas.openxmlformats.org/officeDocument/2006/relationships/image" Target="../media/image147.png"/><Relationship Id="rId14" Type="http://schemas.openxmlformats.org/officeDocument/2006/relationships/image" Target="../media/image152.png"/><Relationship Id="rId22" Type="http://schemas.openxmlformats.org/officeDocument/2006/relationships/image" Target="../media/image160.png"/><Relationship Id="rId27" Type="http://schemas.openxmlformats.org/officeDocument/2006/relationships/image" Target="../media/image165.png"/><Relationship Id="rId30" Type="http://schemas.openxmlformats.org/officeDocument/2006/relationships/image" Target="../media/image168.png"/></Relationships>
</file>

<file path=ppt/slides/_rels/slide67.xml.rels><?xml version="1.0" encoding="UTF-8" standalone="yes"?>
<Relationships xmlns="http://schemas.openxmlformats.org/package/2006/relationships"><Relationship Id="rId8" Type="http://schemas.openxmlformats.org/officeDocument/2006/relationships/image" Target="../media/image175.png"/><Relationship Id="rId13" Type="http://schemas.openxmlformats.org/officeDocument/2006/relationships/image" Target="../media/image180.png"/><Relationship Id="rId18" Type="http://schemas.openxmlformats.org/officeDocument/2006/relationships/image" Target="../media/image185.png"/><Relationship Id="rId26" Type="http://schemas.openxmlformats.org/officeDocument/2006/relationships/image" Target="../media/image189.png"/><Relationship Id="rId3" Type="http://schemas.openxmlformats.org/officeDocument/2006/relationships/image" Target="../media/image170.png"/><Relationship Id="rId21" Type="http://schemas.openxmlformats.org/officeDocument/2006/relationships/customXml" Target="../ink/ink2.xml"/><Relationship Id="rId7" Type="http://schemas.openxmlformats.org/officeDocument/2006/relationships/image" Target="../media/image174.png"/><Relationship Id="rId12" Type="http://schemas.openxmlformats.org/officeDocument/2006/relationships/image" Target="../media/image179.png"/><Relationship Id="rId17" Type="http://schemas.openxmlformats.org/officeDocument/2006/relationships/image" Target="../media/image184.png"/><Relationship Id="rId25" Type="http://schemas.openxmlformats.org/officeDocument/2006/relationships/customXml" Target="../ink/ink4.xml"/><Relationship Id="rId33" Type="http://schemas.openxmlformats.org/officeDocument/2006/relationships/image" Target="../media/image73.png"/><Relationship Id="rId2" Type="http://schemas.openxmlformats.org/officeDocument/2006/relationships/image" Target="../media/image169.png"/><Relationship Id="rId16" Type="http://schemas.openxmlformats.org/officeDocument/2006/relationships/image" Target="../media/image183.png"/><Relationship Id="rId20" Type="http://schemas.openxmlformats.org/officeDocument/2006/relationships/image" Target="../media/image186.png"/><Relationship Id="rId29" Type="http://schemas.openxmlformats.org/officeDocument/2006/relationships/image" Target="../media/image191.png"/><Relationship Id="rId1" Type="http://schemas.openxmlformats.org/officeDocument/2006/relationships/slideLayout" Target="../slideLayouts/slideLayout2.xml"/><Relationship Id="rId6" Type="http://schemas.openxmlformats.org/officeDocument/2006/relationships/image" Target="../media/image173.png"/><Relationship Id="rId11" Type="http://schemas.openxmlformats.org/officeDocument/2006/relationships/image" Target="../media/image178.png"/><Relationship Id="rId24" Type="http://schemas.openxmlformats.org/officeDocument/2006/relationships/image" Target="../media/image188.png"/><Relationship Id="rId32" Type="http://schemas.openxmlformats.org/officeDocument/2006/relationships/image" Target="../media/image720.png"/><Relationship Id="rId5" Type="http://schemas.openxmlformats.org/officeDocument/2006/relationships/image" Target="../media/image172.png"/><Relationship Id="rId15" Type="http://schemas.openxmlformats.org/officeDocument/2006/relationships/image" Target="../media/image182.png"/><Relationship Id="rId23" Type="http://schemas.openxmlformats.org/officeDocument/2006/relationships/customXml" Target="../ink/ink3.xml"/><Relationship Id="rId28" Type="http://schemas.openxmlformats.org/officeDocument/2006/relationships/image" Target="../media/image190.png"/><Relationship Id="rId10" Type="http://schemas.openxmlformats.org/officeDocument/2006/relationships/image" Target="../media/image177.png"/><Relationship Id="rId19" Type="http://schemas.openxmlformats.org/officeDocument/2006/relationships/customXml" Target="../ink/ink1.xml"/><Relationship Id="rId31" Type="http://schemas.openxmlformats.org/officeDocument/2006/relationships/image" Target="../media/image193.png"/><Relationship Id="rId4" Type="http://schemas.openxmlformats.org/officeDocument/2006/relationships/image" Target="../media/image171.png"/><Relationship Id="rId9" Type="http://schemas.openxmlformats.org/officeDocument/2006/relationships/image" Target="../media/image176.png"/><Relationship Id="rId14" Type="http://schemas.openxmlformats.org/officeDocument/2006/relationships/image" Target="../media/image181.png"/><Relationship Id="rId22" Type="http://schemas.openxmlformats.org/officeDocument/2006/relationships/image" Target="../media/image187.png"/><Relationship Id="rId27" Type="http://schemas.openxmlformats.org/officeDocument/2006/relationships/customXml" Target="../ink/ink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8" Type="http://schemas.openxmlformats.org/officeDocument/2006/relationships/image" Target="../media/image199.png"/><Relationship Id="rId3" Type="http://schemas.openxmlformats.org/officeDocument/2006/relationships/image" Target="../media/image194.png"/><Relationship Id="rId7" Type="http://schemas.openxmlformats.org/officeDocument/2006/relationships/image" Target="../media/image19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7.png"/><Relationship Id="rId5" Type="http://schemas.openxmlformats.org/officeDocument/2006/relationships/image" Target="../media/image196.png"/><Relationship Id="rId4" Type="http://schemas.openxmlformats.org/officeDocument/2006/relationships/image" Target="../media/image195.png"/></Relationships>
</file>

<file path=ppt/slides/_rels/slide7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211.png"/><Relationship Id="rId3" Type="http://schemas.openxmlformats.org/officeDocument/2006/relationships/image" Target="../media/image201.png"/><Relationship Id="rId7" Type="http://schemas.openxmlformats.org/officeDocument/2006/relationships/image" Target="../media/image205.png"/><Relationship Id="rId12" Type="http://schemas.openxmlformats.org/officeDocument/2006/relationships/image" Target="../media/image21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04.png"/><Relationship Id="rId11" Type="http://schemas.openxmlformats.org/officeDocument/2006/relationships/image" Target="../media/image209.png"/><Relationship Id="rId5" Type="http://schemas.openxmlformats.org/officeDocument/2006/relationships/image" Target="../media/image203.png"/><Relationship Id="rId10" Type="http://schemas.openxmlformats.org/officeDocument/2006/relationships/image" Target="../media/image208.png"/><Relationship Id="rId4" Type="http://schemas.openxmlformats.org/officeDocument/2006/relationships/image" Target="../media/image202.png"/><Relationship Id="rId9" Type="http://schemas.openxmlformats.org/officeDocument/2006/relationships/image" Target="../media/image89.png"/></Relationships>
</file>

<file path=ppt/slides/_rels/slide74.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image" Target="../media/image212.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16.png"/><Relationship Id="rId2" Type="http://schemas.openxmlformats.org/officeDocument/2006/relationships/image" Target="../media/image215.png"/><Relationship Id="rId1" Type="http://schemas.openxmlformats.org/officeDocument/2006/relationships/slideLayout" Target="../slideLayouts/slideLayout2.xml"/><Relationship Id="rId4" Type="http://schemas.openxmlformats.org/officeDocument/2006/relationships/image" Target="../media/image217.png"/></Relationships>
</file>

<file path=ppt/slides/_rels/slide78.xml.rels><?xml version="1.0" encoding="UTF-8" standalone="yes"?>
<Relationships xmlns="http://schemas.openxmlformats.org/package/2006/relationships"><Relationship Id="rId3" Type="http://schemas.openxmlformats.org/officeDocument/2006/relationships/image" Target="../media/image219.png"/><Relationship Id="rId7" Type="http://schemas.openxmlformats.org/officeDocument/2006/relationships/image" Target="../media/image223.png"/><Relationship Id="rId2" Type="http://schemas.openxmlformats.org/officeDocument/2006/relationships/image" Target="../media/image218.png"/><Relationship Id="rId1" Type="http://schemas.openxmlformats.org/officeDocument/2006/relationships/slideLayout" Target="../slideLayouts/slideLayout2.xml"/><Relationship Id="rId6" Type="http://schemas.openxmlformats.org/officeDocument/2006/relationships/image" Target="../media/image222.png"/><Relationship Id="rId5" Type="http://schemas.openxmlformats.org/officeDocument/2006/relationships/image" Target="../media/image221.png"/><Relationship Id="rId4" Type="http://schemas.openxmlformats.org/officeDocument/2006/relationships/image" Target="../media/image220.png"/></Relationships>
</file>

<file path=ppt/slides/_rels/slide79.xml.rels><?xml version="1.0" encoding="UTF-8" standalone="yes"?>
<Relationships xmlns="http://schemas.openxmlformats.org/package/2006/relationships"><Relationship Id="rId3" Type="http://schemas.openxmlformats.org/officeDocument/2006/relationships/image" Target="../media/image219.png"/><Relationship Id="rId7" Type="http://schemas.openxmlformats.org/officeDocument/2006/relationships/image" Target="../media/image226.png"/><Relationship Id="rId2" Type="http://schemas.openxmlformats.org/officeDocument/2006/relationships/image" Target="../media/image218.png"/><Relationship Id="rId1" Type="http://schemas.openxmlformats.org/officeDocument/2006/relationships/slideLayout" Target="../slideLayouts/slideLayout2.xml"/><Relationship Id="rId6" Type="http://schemas.openxmlformats.org/officeDocument/2006/relationships/image" Target="../media/image225.png"/><Relationship Id="rId5" Type="http://schemas.openxmlformats.org/officeDocument/2006/relationships/image" Target="../media/image224.png"/><Relationship Id="rId4" Type="http://schemas.openxmlformats.org/officeDocument/2006/relationships/image" Target="../media/image220.png"/></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5.bin"/><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8" Type="http://schemas.openxmlformats.org/officeDocument/2006/relationships/image" Target="../media/image860.png"/><Relationship Id="rId3" Type="http://schemas.openxmlformats.org/officeDocument/2006/relationships/image" Target="../media/image219.png"/><Relationship Id="rId7" Type="http://schemas.openxmlformats.org/officeDocument/2006/relationships/image" Target="../media/image830.png"/><Relationship Id="rId2" Type="http://schemas.openxmlformats.org/officeDocument/2006/relationships/image" Target="../media/image218.png"/><Relationship Id="rId1" Type="http://schemas.openxmlformats.org/officeDocument/2006/relationships/slideLayout" Target="../slideLayouts/slideLayout2.xml"/><Relationship Id="rId6" Type="http://schemas.openxmlformats.org/officeDocument/2006/relationships/image" Target="../media/image820.png"/><Relationship Id="rId5" Type="http://schemas.openxmlformats.org/officeDocument/2006/relationships/image" Target="../media/image790.png"/><Relationship Id="rId4" Type="http://schemas.openxmlformats.org/officeDocument/2006/relationships/image" Target="../media/image220.png"/><Relationship Id="rId9" Type="http://schemas.openxmlformats.org/officeDocument/2006/relationships/image" Target="../media/image880.png"/></Relationships>
</file>

<file path=ppt/slides/_rels/slide81.xml.rels><?xml version="1.0" encoding="UTF-8" standalone="yes"?>
<Relationships xmlns="http://schemas.openxmlformats.org/package/2006/relationships"><Relationship Id="rId8" Type="http://schemas.openxmlformats.org/officeDocument/2006/relationships/image" Target="../media/image231.png"/><Relationship Id="rId3" Type="http://schemas.openxmlformats.org/officeDocument/2006/relationships/image" Target="../media/image219.png"/><Relationship Id="rId7" Type="http://schemas.openxmlformats.org/officeDocument/2006/relationships/image" Target="../media/image230.png"/><Relationship Id="rId2" Type="http://schemas.openxmlformats.org/officeDocument/2006/relationships/image" Target="../media/image218.png"/><Relationship Id="rId1" Type="http://schemas.openxmlformats.org/officeDocument/2006/relationships/slideLayout" Target="../slideLayouts/slideLayout2.xml"/><Relationship Id="rId6" Type="http://schemas.openxmlformats.org/officeDocument/2006/relationships/image" Target="../media/image229.png"/><Relationship Id="rId5" Type="http://schemas.openxmlformats.org/officeDocument/2006/relationships/image" Target="../media/image228.png"/><Relationship Id="rId4" Type="http://schemas.openxmlformats.org/officeDocument/2006/relationships/image" Target="../media/image227.png"/></Relationships>
</file>

<file path=ppt/slides/_rels/slide82.xml.rels><?xml version="1.0" encoding="UTF-8" standalone="yes"?>
<Relationships xmlns="http://schemas.openxmlformats.org/package/2006/relationships"><Relationship Id="rId3" Type="http://schemas.openxmlformats.org/officeDocument/2006/relationships/image" Target="../media/image233.png"/><Relationship Id="rId2" Type="http://schemas.openxmlformats.org/officeDocument/2006/relationships/image" Target="../media/image232.png"/><Relationship Id="rId1" Type="http://schemas.openxmlformats.org/officeDocument/2006/relationships/slideLayout" Target="../slideLayouts/slideLayout2.xml"/><Relationship Id="rId5" Type="http://schemas.openxmlformats.org/officeDocument/2006/relationships/image" Target="../media/image98.png"/><Relationship Id="rId4" Type="http://schemas.openxmlformats.org/officeDocument/2006/relationships/image" Target="../media/image217.png"/></Relationships>
</file>

<file path=ppt/slides/_rels/slide83.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99.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238.png"/><Relationship Id="rId2" Type="http://schemas.openxmlformats.org/officeDocument/2006/relationships/image" Target="../media/image237.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8" Type="http://schemas.openxmlformats.org/officeDocument/2006/relationships/image" Target="../media/image244.png"/><Relationship Id="rId3" Type="http://schemas.openxmlformats.org/officeDocument/2006/relationships/image" Target="../media/image239.png"/><Relationship Id="rId7" Type="http://schemas.openxmlformats.org/officeDocument/2006/relationships/image" Target="../media/image24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2.png"/><Relationship Id="rId5" Type="http://schemas.openxmlformats.org/officeDocument/2006/relationships/image" Target="../media/image241.png"/><Relationship Id="rId10" Type="http://schemas.openxmlformats.org/officeDocument/2006/relationships/image" Target="../media/image246.png"/><Relationship Id="rId4" Type="http://schemas.openxmlformats.org/officeDocument/2006/relationships/image" Target="../media/image240.png"/><Relationship Id="rId9" Type="http://schemas.openxmlformats.org/officeDocument/2006/relationships/image" Target="../media/image111.png"/></Relationships>
</file>

<file path=ppt/slides/_rels/slide86.xml.rels><?xml version="1.0" encoding="UTF-8" standalone="yes"?>
<Relationships xmlns="http://schemas.openxmlformats.org/package/2006/relationships"><Relationship Id="rId2" Type="http://schemas.openxmlformats.org/officeDocument/2006/relationships/image" Target="../media/image247.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66.tiff"/><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2.png"/><Relationship Id="rId4" Type="http://schemas.openxmlformats.org/officeDocument/2006/relationships/image" Target="../media/image69.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hyperlink" Target="http://www.youtube.com/watch?v=nU8DcBF-qo4" TargetMode="Externa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a:t>DATA MINING</a:t>
            </a:r>
            <a:br>
              <a:rPr lang="en-US"/>
            </a:br>
            <a:r>
              <a:rPr lang="en-US"/>
              <a:t>Classification</a:t>
            </a:r>
          </a:p>
        </p:txBody>
      </p:sp>
      <p:sp>
        <p:nvSpPr>
          <p:cNvPr id="7" name="Subtitle 6"/>
          <p:cNvSpPr>
            <a:spLocks noGrp="1"/>
          </p:cNvSpPr>
          <p:nvPr>
            <p:ph type="subTitle" idx="1"/>
          </p:nvPr>
        </p:nvSpPr>
        <p:spPr>
          <a:xfrm>
            <a:off x="914400" y="3505200"/>
            <a:ext cx="7696200" cy="2590800"/>
          </a:xfrm>
        </p:spPr>
        <p:txBody>
          <a:bodyPr>
            <a:normAutofit fontScale="92500" lnSpcReduction="20000"/>
          </a:bodyPr>
          <a:lstStyle/>
          <a:p>
            <a:r>
              <a:rPr lang="en-US" dirty="0"/>
              <a:t>Nearest Neighbor Classifier</a:t>
            </a:r>
          </a:p>
          <a:p>
            <a:r>
              <a:rPr lang="en-US" dirty="0"/>
              <a:t>Support Vector Machines (SVM)</a:t>
            </a:r>
          </a:p>
          <a:p>
            <a:r>
              <a:rPr lang="en-US" dirty="0"/>
              <a:t>Logistic Regression</a:t>
            </a:r>
          </a:p>
          <a:p>
            <a:r>
              <a:rPr lang="en-US" dirty="0"/>
              <a:t>Neural Networks</a:t>
            </a:r>
          </a:p>
          <a:p>
            <a:r>
              <a:rPr lang="en-US" dirty="0"/>
              <a:t>Word Embeddings</a:t>
            </a:r>
          </a:p>
          <a:p>
            <a:r>
              <a:rPr lang="en-US" dirty="0"/>
              <a:t>Supervised Learning Pipeline</a:t>
            </a:r>
          </a:p>
        </p:txBody>
      </p:sp>
    </p:spTree>
    <p:extLst>
      <p:ext uri="{BB962C8B-B14F-4D97-AF65-F5344CB8AC3E}">
        <p14:creationId xmlns:p14="http://schemas.microsoft.com/office/powerpoint/2010/main" val="1815087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Rectangle 2"/>
          <p:cNvSpPr>
            <a:spLocks noGrp="1" noChangeArrowheads="1"/>
          </p:cNvSpPr>
          <p:nvPr>
            <p:ph type="title"/>
          </p:nvPr>
        </p:nvSpPr>
        <p:spPr/>
        <p:txBody>
          <a:bodyPr/>
          <a:lstStyle/>
          <a:p>
            <a:r>
              <a:rPr lang="en-US"/>
              <a:t>Nearest Neighbor Classification…</a:t>
            </a:r>
          </a:p>
        </p:txBody>
      </p:sp>
      <p:sp>
        <p:nvSpPr>
          <p:cNvPr id="1059843" name="Rectangle 3"/>
          <p:cNvSpPr>
            <a:spLocks noGrp="1" noChangeArrowheads="1"/>
          </p:cNvSpPr>
          <p:nvPr>
            <p:ph type="body" idx="1"/>
          </p:nvPr>
        </p:nvSpPr>
        <p:spPr/>
        <p:txBody>
          <a:bodyPr/>
          <a:lstStyle/>
          <a:p>
            <a:r>
              <a:rPr lang="en-US"/>
              <a:t>Choosing the value of k:</a:t>
            </a:r>
          </a:p>
          <a:p>
            <a:pPr lvl="1"/>
            <a:r>
              <a:rPr lang="en-US"/>
              <a:t>If k is too small, sensitive to noise points</a:t>
            </a:r>
          </a:p>
          <a:p>
            <a:pPr lvl="1"/>
            <a:r>
              <a:rPr lang="en-US"/>
              <a:t>If k is too large, neighborhood may include points from other classes</a:t>
            </a:r>
          </a:p>
        </p:txBody>
      </p:sp>
      <p:graphicFrame>
        <p:nvGraphicFramePr>
          <p:cNvPr id="1059844" name="Object 4"/>
          <p:cNvGraphicFramePr>
            <a:graphicFrameLocks noChangeAspect="1"/>
          </p:cNvGraphicFramePr>
          <p:nvPr/>
        </p:nvGraphicFramePr>
        <p:xfrm>
          <a:off x="6553200" y="3352837"/>
          <a:ext cx="3738563" cy="3170237"/>
        </p:xfrm>
        <a:graphic>
          <a:graphicData uri="http://schemas.openxmlformats.org/presentationml/2006/ole">
            <mc:AlternateContent xmlns:mc="http://schemas.openxmlformats.org/markup-compatibility/2006">
              <mc:Choice xmlns:v="urn:schemas-microsoft-com:vml" Requires="v">
                <p:oleObj name="Visio" r:id="rId2" imgW="6582512" imgH="5298053" progId="Visio.Drawing.6">
                  <p:embed/>
                </p:oleObj>
              </mc:Choice>
              <mc:Fallback>
                <p:oleObj name="Visio" r:id="rId2" imgW="6582512" imgH="5298053" progId="Visio.Drawing.6">
                  <p:embed/>
                  <p:pic>
                    <p:nvPicPr>
                      <p:cNvPr id="1059844"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352837"/>
                        <a:ext cx="3738563"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152400" y="3657600"/>
            <a:ext cx="6248400" cy="1569660"/>
          </a:xfrm>
          <a:prstGeom prst="rect">
            <a:avLst/>
          </a:prstGeom>
          <a:noFill/>
        </p:spPr>
        <p:txBody>
          <a:bodyPr wrap="square" rtlCol="0">
            <a:spAutoFit/>
          </a:bodyPr>
          <a:lstStyle/>
          <a:p>
            <a:r>
              <a:rPr lang="en-US" sz="2400"/>
              <a:t>The value of k determines the </a:t>
            </a:r>
            <a:r>
              <a:rPr lang="en-US" sz="2400">
                <a:solidFill>
                  <a:schemeClr val="accent6">
                    <a:lumMod val="75000"/>
                  </a:schemeClr>
                </a:solidFill>
              </a:rPr>
              <a:t>complexity</a:t>
            </a:r>
            <a:r>
              <a:rPr lang="en-US" sz="2400"/>
              <a:t> of the model</a:t>
            </a:r>
          </a:p>
          <a:p>
            <a:endParaRPr lang="en-US" sz="2400"/>
          </a:p>
          <a:p>
            <a:r>
              <a:rPr lang="en-US" sz="2400"/>
              <a:t>Lower k produces more complex models</a:t>
            </a:r>
          </a:p>
        </p:txBody>
      </p:sp>
    </p:spTree>
    <p:extLst>
      <p:ext uri="{BB962C8B-B14F-4D97-AF65-F5344CB8AC3E}">
        <p14:creationId xmlns:p14="http://schemas.microsoft.com/office/powerpoint/2010/main" val="3266214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a:t>
            </a:r>
          </a:p>
        </p:txBody>
      </p:sp>
      <p:pic>
        <p:nvPicPr>
          <p:cNvPr id="4" name="Picture 3"/>
          <p:cNvPicPr>
            <a:picLocks noChangeAspect="1"/>
          </p:cNvPicPr>
          <p:nvPr/>
        </p:nvPicPr>
        <p:blipFill>
          <a:blip r:embed="rId2"/>
          <a:stretch>
            <a:fillRect/>
          </a:stretch>
        </p:blipFill>
        <p:spPr>
          <a:xfrm>
            <a:off x="5943601" y="1600200"/>
            <a:ext cx="4935823" cy="4107000"/>
          </a:xfrm>
          <a:prstGeom prst="rect">
            <a:avLst/>
          </a:prstGeom>
        </p:spPr>
      </p:pic>
      <p:pic>
        <p:nvPicPr>
          <p:cNvPr id="5" name="Picture 4"/>
          <p:cNvPicPr>
            <a:picLocks noChangeAspect="1"/>
          </p:cNvPicPr>
          <p:nvPr/>
        </p:nvPicPr>
        <p:blipFill>
          <a:blip r:embed="rId3"/>
          <a:stretch>
            <a:fillRect/>
          </a:stretch>
        </p:blipFill>
        <p:spPr>
          <a:xfrm>
            <a:off x="1541586" y="1753434"/>
            <a:ext cx="4507409" cy="3800532"/>
          </a:xfrm>
          <a:prstGeom prst="rect">
            <a:avLst/>
          </a:prstGeom>
        </p:spPr>
      </p:pic>
    </p:spTree>
    <p:extLst>
      <p:ext uri="{BB962C8B-B14F-4D97-AF65-F5344CB8AC3E}">
        <p14:creationId xmlns:p14="http://schemas.microsoft.com/office/powerpoint/2010/main" val="292462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a:t>
            </a:r>
          </a:p>
        </p:txBody>
      </p:sp>
      <p:pic>
        <p:nvPicPr>
          <p:cNvPr id="4" name="Picture 3"/>
          <p:cNvPicPr>
            <a:picLocks noChangeAspect="1"/>
          </p:cNvPicPr>
          <p:nvPr/>
        </p:nvPicPr>
        <p:blipFill>
          <a:blip r:embed="rId2"/>
          <a:stretch>
            <a:fillRect/>
          </a:stretch>
        </p:blipFill>
        <p:spPr>
          <a:xfrm>
            <a:off x="5936902" y="1219200"/>
            <a:ext cx="5597070" cy="5168449"/>
          </a:xfrm>
          <a:prstGeom prst="rect">
            <a:avLst/>
          </a:prstGeom>
        </p:spPr>
      </p:pic>
      <p:pic>
        <p:nvPicPr>
          <p:cNvPr id="5" name="Picture 4"/>
          <p:cNvPicPr>
            <a:picLocks noChangeAspect="1"/>
          </p:cNvPicPr>
          <p:nvPr/>
        </p:nvPicPr>
        <p:blipFill>
          <a:blip r:embed="rId3"/>
          <a:stretch>
            <a:fillRect/>
          </a:stretch>
        </p:blipFill>
        <p:spPr>
          <a:xfrm>
            <a:off x="1524000" y="1371600"/>
            <a:ext cx="4418820" cy="4103520"/>
          </a:xfrm>
          <a:prstGeom prst="rect">
            <a:avLst/>
          </a:prstGeom>
        </p:spPr>
      </p:pic>
    </p:spTree>
    <p:extLst>
      <p:ext uri="{BB962C8B-B14F-4D97-AF65-F5344CB8AC3E}">
        <p14:creationId xmlns:p14="http://schemas.microsoft.com/office/powerpoint/2010/main" val="1742675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0866" name="Rectangle 2"/>
          <p:cNvSpPr>
            <a:spLocks noGrp="1" noChangeArrowheads="1"/>
          </p:cNvSpPr>
          <p:nvPr>
            <p:ph type="title"/>
          </p:nvPr>
        </p:nvSpPr>
        <p:spPr/>
        <p:txBody>
          <a:bodyPr/>
          <a:lstStyle/>
          <a:p>
            <a:r>
              <a:rPr lang="en-US"/>
              <a:t>Nearest Neighbor Classification…</a:t>
            </a:r>
          </a:p>
        </p:txBody>
      </p:sp>
      <p:sp>
        <p:nvSpPr>
          <p:cNvPr id="1060867" name="Rectangle 3"/>
          <p:cNvSpPr>
            <a:spLocks noGrp="1" noChangeArrowheads="1"/>
          </p:cNvSpPr>
          <p:nvPr>
            <p:ph type="body" idx="1"/>
          </p:nvPr>
        </p:nvSpPr>
        <p:spPr/>
        <p:txBody>
          <a:bodyPr/>
          <a:lstStyle/>
          <a:p>
            <a:r>
              <a:rPr lang="en-US"/>
              <a:t>Scaling issues</a:t>
            </a:r>
          </a:p>
          <a:p>
            <a:pPr lvl="1"/>
            <a:r>
              <a:rPr lang="en-US"/>
              <a:t>Attributes may have to be scaled to prevent distance measures from being dominated by one of the attributes</a:t>
            </a:r>
          </a:p>
          <a:p>
            <a:pPr lvl="1"/>
            <a:r>
              <a:rPr lang="en-US"/>
              <a:t>Example:</a:t>
            </a:r>
          </a:p>
          <a:p>
            <a:pPr lvl="2"/>
            <a:r>
              <a:rPr lang="en-US"/>
              <a:t> height of a person may vary from 1.5m to 1.8m</a:t>
            </a:r>
          </a:p>
          <a:p>
            <a:pPr lvl="2"/>
            <a:r>
              <a:rPr lang="en-US"/>
              <a:t> weight of a person may vary from 90lb to 300lb</a:t>
            </a:r>
          </a:p>
          <a:p>
            <a:pPr lvl="2"/>
            <a:r>
              <a:rPr lang="en-US"/>
              <a:t> income of a person may vary from $10K to $1M</a:t>
            </a:r>
          </a:p>
        </p:txBody>
      </p:sp>
    </p:spTree>
    <p:extLst>
      <p:ext uri="{BB962C8B-B14F-4D97-AF65-F5344CB8AC3E}">
        <p14:creationId xmlns:p14="http://schemas.microsoft.com/office/powerpoint/2010/main" val="3960519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90" name="Rectangle 2"/>
          <p:cNvSpPr>
            <a:spLocks noGrp="1" noChangeArrowheads="1"/>
          </p:cNvSpPr>
          <p:nvPr>
            <p:ph type="title"/>
          </p:nvPr>
        </p:nvSpPr>
        <p:spPr/>
        <p:txBody>
          <a:bodyPr/>
          <a:lstStyle/>
          <a:p>
            <a:r>
              <a:rPr lang="en-US"/>
              <a:t>Nearest Neighbor Classification…</a:t>
            </a:r>
          </a:p>
        </p:txBody>
      </p:sp>
      <p:sp>
        <p:nvSpPr>
          <p:cNvPr id="1061891" name="Rectangle 3"/>
          <p:cNvSpPr>
            <a:spLocks noGrp="1" noChangeArrowheads="1"/>
          </p:cNvSpPr>
          <p:nvPr>
            <p:ph type="body" idx="1"/>
          </p:nvPr>
        </p:nvSpPr>
        <p:spPr>
          <a:xfrm>
            <a:off x="685800" y="1828800"/>
            <a:ext cx="9525000" cy="4876800"/>
          </a:xfrm>
        </p:spPr>
        <p:txBody>
          <a:bodyPr/>
          <a:lstStyle/>
          <a:p>
            <a:r>
              <a:rPr lang="en-US"/>
              <a:t>Problem with Euclidean measure:</a:t>
            </a:r>
          </a:p>
          <a:p>
            <a:pPr lvl="1"/>
            <a:r>
              <a:rPr lang="en-US"/>
              <a:t>High dimensional data </a:t>
            </a:r>
          </a:p>
          <a:p>
            <a:pPr lvl="2"/>
            <a:r>
              <a:rPr lang="en-US"/>
              <a:t> </a:t>
            </a:r>
            <a:r>
              <a:rPr lang="en-US">
                <a:solidFill>
                  <a:srgbClr val="FF0000"/>
                </a:solidFill>
              </a:rPr>
              <a:t>curse of dimensionality</a:t>
            </a:r>
          </a:p>
          <a:p>
            <a:pPr lvl="1"/>
            <a:r>
              <a:rPr lang="en-US"/>
              <a:t>Can produce counter-intuitive results</a:t>
            </a:r>
          </a:p>
          <a:p>
            <a:pPr lvl="1"/>
            <a:endParaRPr lang="en-US"/>
          </a:p>
          <a:p>
            <a:pPr lvl="1"/>
            <a:endParaRPr lang="en-US"/>
          </a:p>
          <a:p>
            <a:pPr lvl="1"/>
            <a:endParaRPr lang="en-US"/>
          </a:p>
          <a:p>
            <a:pPr lvl="1"/>
            <a:endParaRPr lang="en-US"/>
          </a:p>
        </p:txBody>
      </p:sp>
      <p:sp>
        <p:nvSpPr>
          <p:cNvPr id="1061892" name="Text Box 4"/>
          <p:cNvSpPr txBox="1">
            <a:spLocks noChangeArrowheads="1"/>
          </p:cNvSpPr>
          <p:nvPr/>
        </p:nvSpPr>
        <p:spPr bwMode="auto">
          <a:xfrm>
            <a:off x="1981200" y="3946525"/>
            <a:ext cx="3200400" cy="469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1 1 1 1 1 1 1 1 1 1 1 0</a:t>
            </a:r>
          </a:p>
        </p:txBody>
      </p:sp>
      <p:sp>
        <p:nvSpPr>
          <p:cNvPr id="1061893" name="Text Box 5"/>
          <p:cNvSpPr txBox="1">
            <a:spLocks noChangeArrowheads="1"/>
          </p:cNvSpPr>
          <p:nvPr/>
        </p:nvSpPr>
        <p:spPr bwMode="auto">
          <a:xfrm>
            <a:off x="1981200" y="4632325"/>
            <a:ext cx="3200400" cy="469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0 1 1 1 1 1 1 1 1 1 1 1</a:t>
            </a:r>
          </a:p>
        </p:txBody>
      </p:sp>
      <p:sp>
        <p:nvSpPr>
          <p:cNvPr id="1061894" name="Text Box 6"/>
          <p:cNvSpPr txBox="1">
            <a:spLocks noChangeArrowheads="1"/>
          </p:cNvSpPr>
          <p:nvPr/>
        </p:nvSpPr>
        <p:spPr bwMode="auto">
          <a:xfrm>
            <a:off x="6400800" y="3959225"/>
            <a:ext cx="3200400" cy="469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1 0 0 0 0 0 0 0 0 0 0 0</a:t>
            </a:r>
          </a:p>
        </p:txBody>
      </p:sp>
      <p:sp>
        <p:nvSpPr>
          <p:cNvPr id="1061895" name="Text Box 7"/>
          <p:cNvSpPr txBox="1">
            <a:spLocks noChangeArrowheads="1"/>
          </p:cNvSpPr>
          <p:nvPr/>
        </p:nvSpPr>
        <p:spPr bwMode="auto">
          <a:xfrm>
            <a:off x="6400800" y="4645025"/>
            <a:ext cx="3200400" cy="469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0 0 0 0 0 0 0 0 0 0 0 1</a:t>
            </a:r>
          </a:p>
        </p:txBody>
      </p:sp>
      <p:sp>
        <p:nvSpPr>
          <p:cNvPr id="1061896" name="Rectangle 8"/>
          <p:cNvSpPr>
            <a:spLocks noChangeArrowheads="1"/>
          </p:cNvSpPr>
          <p:nvPr/>
        </p:nvSpPr>
        <p:spPr bwMode="auto">
          <a:xfrm>
            <a:off x="5486400" y="4264025"/>
            <a:ext cx="5588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spcBef>
                <a:spcPct val="10000"/>
              </a:spcBef>
              <a:spcAft>
                <a:spcPts val="400"/>
              </a:spcAft>
              <a:buClr>
                <a:srgbClr val="0C7B9C"/>
              </a:buClr>
              <a:buSzPct val="75000"/>
            </a:pPr>
            <a:r>
              <a:rPr lang="en-US" sz="2400"/>
              <a:t>vs</a:t>
            </a:r>
          </a:p>
        </p:txBody>
      </p:sp>
      <p:sp>
        <p:nvSpPr>
          <p:cNvPr id="1061897" name="Text Box 9"/>
          <p:cNvSpPr txBox="1">
            <a:spLocks noChangeArrowheads="1"/>
          </p:cNvSpPr>
          <p:nvPr/>
        </p:nvSpPr>
        <p:spPr bwMode="auto">
          <a:xfrm>
            <a:off x="2819400" y="5241926"/>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d = 1.4142</a:t>
            </a:r>
          </a:p>
        </p:txBody>
      </p:sp>
      <p:sp>
        <p:nvSpPr>
          <p:cNvPr id="1061898" name="Text Box 10"/>
          <p:cNvSpPr txBox="1">
            <a:spLocks noChangeArrowheads="1"/>
          </p:cNvSpPr>
          <p:nvPr/>
        </p:nvSpPr>
        <p:spPr bwMode="auto">
          <a:xfrm>
            <a:off x="7239000" y="5241926"/>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d = 1.4142</a:t>
            </a:r>
          </a:p>
        </p:txBody>
      </p:sp>
      <p:sp>
        <p:nvSpPr>
          <p:cNvPr id="1061899" name="Rectangle 11"/>
          <p:cNvSpPr>
            <a:spLocks noChangeArrowheads="1"/>
          </p:cNvSpPr>
          <p:nvPr/>
        </p:nvSpPr>
        <p:spPr bwMode="auto">
          <a:xfrm>
            <a:off x="304800" y="5578136"/>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1143000" lvl="2" indent="-228600">
              <a:spcBef>
                <a:spcPct val="10000"/>
              </a:spcBef>
              <a:spcAft>
                <a:spcPts val="400"/>
              </a:spcAft>
              <a:buClr>
                <a:srgbClr val="0C7B9C"/>
              </a:buClr>
              <a:buSzPct val="70000"/>
            </a:pPr>
            <a:r>
              <a:rPr lang="en-US" sz="2400"/>
              <a:t> </a:t>
            </a:r>
          </a:p>
          <a:p>
            <a:pPr marL="1143000" lvl="2" indent="-228600">
              <a:spcBef>
                <a:spcPct val="10000"/>
              </a:spcBef>
              <a:spcAft>
                <a:spcPts val="400"/>
              </a:spcAft>
              <a:buClr>
                <a:srgbClr val="0C7B9C"/>
              </a:buClr>
              <a:buSzPct val="70000"/>
              <a:buFont typeface="Wingdings" pitchFamily="2" charset="2"/>
              <a:buChar char="u"/>
            </a:pPr>
            <a:r>
              <a:rPr lang="en-US" sz="2400"/>
              <a:t> Solution: Normalize the vectors to unit length</a:t>
            </a:r>
          </a:p>
        </p:txBody>
      </p:sp>
    </p:spTree>
    <p:extLst>
      <p:ext uri="{BB962C8B-B14F-4D97-AF65-F5344CB8AC3E}">
        <p14:creationId xmlns:p14="http://schemas.microsoft.com/office/powerpoint/2010/main" val="1166004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18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618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618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897" grpId="0" autoUpdateAnimBg="0"/>
      <p:bldP spid="1061898" grpId="0" autoUpdateAnimBg="0"/>
      <p:bldP spid="1061899"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ChangeArrowheads="1"/>
          </p:cNvSpPr>
          <p:nvPr>
            <p:ph type="title"/>
          </p:nvPr>
        </p:nvSpPr>
        <p:spPr/>
        <p:txBody>
          <a:bodyPr/>
          <a:lstStyle/>
          <a:p>
            <a:r>
              <a:rPr lang="en-US"/>
              <a:t>Nearest neighbor Classification…</a:t>
            </a:r>
          </a:p>
        </p:txBody>
      </p:sp>
      <p:sp>
        <p:nvSpPr>
          <p:cNvPr id="1062915" name="Rectangle 3"/>
          <p:cNvSpPr>
            <a:spLocks noGrp="1" noChangeArrowheads="1"/>
          </p:cNvSpPr>
          <p:nvPr>
            <p:ph type="body" idx="1"/>
          </p:nvPr>
        </p:nvSpPr>
        <p:spPr/>
        <p:txBody>
          <a:bodyPr/>
          <a:lstStyle/>
          <a:p>
            <a:r>
              <a:rPr lang="en-US"/>
              <a:t>k-NN classifiers are </a:t>
            </a:r>
            <a:r>
              <a:rPr lang="en-US">
                <a:solidFill>
                  <a:srgbClr val="FF0000"/>
                </a:solidFill>
              </a:rPr>
              <a:t>lazy learners </a:t>
            </a:r>
          </a:p>
          <a:p>
            <a:pPr lvl="1"/>
            <a:r>
              <a:rPr lang="en-US"/>
              <a:t>It does not build models explicitly</a:t>
            </a:r>
          </a:p>
          <a:p>
            <a:pPr lvl="1"/>
            <a:r>
              <a:rPr lang="en-US"/>
              <a:t>Unlike </a:t>
            </a:r>
            <a:r>
              <a:rPr lang="en-US">
                <a:solidFill>
                  <a:srgbClr val="0070C0"/>
                </a:solidFill>
              </a:rPr>
              <a:t>eager learners </a:t>
            </a:r>
            <a:r>
              <a:rPr lang="en-US"/>
              <a:t>such as decision trees </a:t>
            </a:r>
          </a:p>
          <a:p>
            <a:r>
              <a:rPr lang="en-US"/>
              <a:t>Classifying unknown records is relatively expensive</a:t>
            </a:r>
          </a:p>
          <a:p>
            <a:pPr lvl="1"/>
            <a:r>
              <a:rPr lang="en-US"/>
              <a:t>Naïve algorithm: O(n)</a:t>
            </a:r>
          </a:p>
          <a:p>
            <a:pPr lvl="1"/>
            <a:r>
              <a:rPr lang="en-US"/>
              <a:t>Need for </a:t>
            </a:r>
            <a:r>
              <a:rPr lang="en-US">
                <a:solidFill>
                  <a:srgbClr val="0070C0"/>
                </a:solidFill>
              </a:rPr>
              <a:t>structures</a:t>
            </a:r>
            <a:r>
              <a:rPr lang="en-US"/>
              <a:t> to retrieve nearest neighbors fast.</a:t>
            </a:r>
          </a:p>
          <a:p>
            <a:pPr lvl="2"/>
            <a:r>
              <a:rPr lang="en-US"/>
              <a:t>The </a:t>
            </a:r>
            <a:r>
              <a:rPr lang="en-US">
                <a:solidFill>
                  <a:srgbClr val="FF0000"/>
                </a:solidFill>
              </a:rPr>
              <a:t>Nearest Neighbor Search </a:t>
            </a:r>
            <a:r>
              <a:rPr lang="en-US"/>
              <a:t>problem.</a:t>
            </a:r>
          </a:p>
          <a:p>
            <a:pPr lvl="2"/>
            <a:r>
              <a:rPr lang="en-US"/>
              <a:t>Also, </a:t>
            </a:r>
            <a:r>
              <a:rPr lang="en-US">
                <a:solidFill>
                  <a:schemeClr val="accent6">
                    <a:lumMod val="75000"/>
                  </a:schemeClr>
                </a:solidFill>
              </a:rPr>
              <a:t>Approximate Nearest Neighbor Search </a:t>
            </a:r>
          </a:p>
          <a:p>
            <a:pPr lvl="2"/>
            <a:endParaRPr lang="en-US">
              <a:solidFill>
                <a:schemeClr val="accent6">
                  <a:lumMod val="75000"/>
                </a:schemeClr>
              </a:solidFill>
            </a:endParaRPr>
          </a:p>
          <a:p>
            <a:r>
              <a:rPr lang="en-US"/>
              <a:t>Issues with distance in very high-dimensional spaces</a:t>
            </a:r>
          </a:p>
        </p:txBody>
      </p:sp>
    </p:spTree>
    <p:extLst>
      <p:ext uri="{BB962C8B-B14F-4D97-AF65-F5344CB8AC3E}">
        <p14:creationId xmlns:p14="http://schemas.microsoft.com/office/powerpoint/2010/main" val="56042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SUPPORT VECTOR MACHINES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09270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F93A39-5DCB-4E58-9830-76BB2042DEBA}"/>
              </a:ext>
            </a:extLst>
          </p:cNvPr>
          <p:cNvSpPr>
            <a:spLocks noGrp="1"/>
          </p:cNvSpPr>
          <p:nvPr>
            <p:ph type="title"/>
          </p:nvPr>
        </p:nvSpPr>
        <p:spPr/>
        <p:txBody>
          <a:bodyPr/>
          <a:lstStyle/>
          <a:p>
            <a:r>
              <a:rPr lang="en-US"/>
              <a:t>Linear classifiers</a:t>
            </a:r>
          </a:p>
        </p:txBody>
      </p:sp>
      <p:sp>
        <p:nvSpPr>
          <p:cNvPr id="5" name="Content Placeholder 4">
            <a:extLst>
              <a:ext uri="{FF2B5EF4-FFF2-40B4-BE49-F238E27FC236}">
                <a16:creationId xmlns:a16="http://schemas.microsoft.com/office/drawing/2014/main" id="{D0EF495F-1CE5-49E5-BC42-44FCB395AE32}"/>
              </a:ext>
            </a:extLst>
          </p:cNvPr>
          <p:cNvSpPr>
            <a:spLocks noGrp="1"/>
          </p:cNvSpPr>
          <p:nvPr>
            <p:ph idx="1"/>
          </p:nvPr>
        </p:nvSpPr>
        <p:spPr/>
        <p:txBody>
          <a:bodyPr/>
          <a:lstStyle/>
          <a:p>
            <a:r>
              <a:rPr lang="en-US"/>
              <a:t>SVMs are part of a family of classifiers that assumes that the classes are </a:t>
            </a:r>
            <a:r>
              <a:rPr lang="en-US">
                <a:solidFill>
                  <a:srgbClr val="FF0000"/>
                </a:solidFill>
              </a:rPr>
              <a:t>linearly separable</a:t>
            </a:r>
          </a:p>
          <a:p>
            <a:r>
              <a:rPr lang="en-US"/>
              <a:t>That is, there is a hyperplane that separates (approximately, or exactly) the instances of the two classes.</a:t>
            </a:r>
          </a:p>
          <a:p>
            <a:r>
              <a:rPr lang="en-US"/>
              <a:t>The goal is to find this hyperplane</a:t>
            </a:r>
          </a:p>
        </p:txBody>
      </p:sp>
    </p:spTree>
    <p:extLst>
      <p:ext uri="{BB962C8B-B14F-4D97-AF65-F5344CB8AC3E}">
        <p14:creationId xmlns:p14="http://schemas.microsoft.com/office/powerpoint/2010/main" val="4024548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Rectangle 1026"/>
          <p:cNvSpPr>
            <a:spLocks noGrp="1" noChangeArrowheads="1"/>
          </p:cNvSpPr>
          <p:nvPr>
            <p:ph type="title"/>
          </p:nvPr>
        </p:nvSpPr>
        <p:spPr/>
        <p:txBody>
          <a:bodyPr/>
          <a:lstStyle/>
          <a:p>
            <a:r>
              <a:rPr lang="en-US"/>
              <a:t>Support Vector Machines</a:t>
            </a:r>
          </a:p>
        </p:txBody>
      </p:sp>
      <p:sp>
        <p:nvSpPr>
          <p:cNvPr id="1084419" name="Rectangle 1027"/>
          <p:cNvSpPr>
            <a:spLocks noGrp="1" noChangeArrowheads="1"/>
          </p:cNvSpPr>
          <p:nvPr>
            <p:ph type="body" sz="half" idx="4294967295"/>
          </p:nvPr>
        </p:nvSpPr>
        <p:spPr>
          <a:xfrm>
            <a:off x="1905000" y="6248400"/>
            <a:ext cx="8534400" cy="381000"/>
          </a:xfrm>
        </p:spPr>
        <p:txBody>
          <a:bodyPr/>
          <a:lstStyle/>
          <a:p>
            <a:pPr>
              <a:lnSpc>
                <a:spcPct val="90000"/>
              </a:lnSpc>
            </a:pPr>
            <a:r>
              <a:rPr lang="en-US" sz="2000"/>
              <a:t>Find a linear hyperplane (decision boundary) that will separate the data</a:t>
            </a:r>
          </a:p>
        </p:txBody>
      </p:sp>
      <p:graphicFrame>
        <p:nvGraphicFramePr>
          <p:cNvPr id="1084420" name="Object 1028"/>
          <p:cNvGraphicFramePr>
            <a:graphicFrameLocks noGrp="1" noChangeAspect="1"/>
          </p:cNvGraphicFramePr>
          <p:nvPr>
            <p:ph sz="half" idx="4294967295"/>
          </p:nvPr>
        </p:nvGraphicFramePr>
        <p:xfrm>
          <a:off x="3886200" y="1500188"/>
          <a:ext cx="4876800" cy="4602162"/>
        </p:xfrm>
        <a:graphic>
          <a:graphicData uri="http://schemas.openxmlformats.org/presentationml/2006/ole">
            <mc:AlternateContent xmlns:mc="http://schemas.openxmlformats.org/markup-compatibility/2006">
              <mc:Choice xmlns:v="urn:schemas-microsoft-com:vml" Requires="v">
                <p:oleObj name="Visio" r:id="rId2" imgW="7432040" imgH="7017225" progId="Visio.Drawing.6">
                  <p:embed/>
                </p:oleObj>
              </mc:Choice>
              <mc:Fallback>
                <p:oleObj name="Visio" r:id="rId2" imgW="7432040" imgH="7017225" progId="Visio.Drawing.6">
                  <p:embed/>
                  <p:pic>
                    <p:nvPicPr>
                      <p:cNvPr id="1084420" name="Object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500188"/>
                        <a:ext cx="4876800" cy="460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80392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42" name="Rectangle 2"/>
          <p:cNvSpPr>
            <a:spLocks noGrp="1" noChangeArrowheads="1"/>
          </p:cNvSpPr>
          <p:nvPr>
            <p:ph type="title"/>
          </p:nvPr>
        </p:nvSpPr>
        <p:spPr/>
        <p:txBody>
          <a:bodyPr/>
          <a:lstStyle/>
          <a:p>
            <a:r>
              <a:rPr lang="en-US"/>
              <a:t>Support Vector Machines</a:t>
            </a:r>
          </a:p>
        </p:txBody>
      </p:sp>
      <p:sp>
        <p:nvSpPr>
          <p:cNvPr id="1085443" name="Rectangle 3"/>
          <p:cNvSpPr>
            <a:spLocks noGrp="1" noChangeArrowheads="1"/>
          </p:cNvSpPr>
          <p:nvPr>
            <p:ph type="body" sz="half" idx="4294967295"/>
          </p:nvPr>
        </p:nvSpPr>
        <p:spPr>
          <a:xfrm>
            <a:off x="1905000" y="6096000"/>
            <a:ext cx="8534400" cy="381000"/>
          </a:xfrm>
        </p:spPr>
        <p:txBody>
          <a:bodyPr/>
          <a:lstStyle/>
          <a:p>
            <a:pPr>
              <a:lnSpc>
                <a:spcPct val="90000"/>
              </a:lnSpc>
            </a:pPr>
            <a:r>
              <a:rPr lang="en-US" sz="2000"/>
              <a:t>One Possible Solution</a:t>
            </a:r>
          </a:p>
        </p:txBody>
      </p:sp>
      <p:graphicFrame>
        <p:nvGraphicFramePr>
          <p:cNvPr id="1085444" name="Object 4"/>
          <p:cNvGraphicFramePr>
            <a:graphicFrameLocks noGrp="1" noChangeAspect="1"/>
          </p:cNvGraphicFramePr>
          <p:nvPr>
            <p:ph sz="half" idx="4294967295"/>
          </p:nvPr>
        </p:nvGraphicFramePr>
        <p:xfrm>
          <a:off x="3940175" y="1493838"/>
          <a:ext cx="4768850" cy="4602162"/>
        </p:xfrm>
        <a:graphic>
          <a:graphicData uri="http://schemas.openxmlformats.org/presentationml/2006/ole">
            <mc:AlternateContent xmlns:mc="http://schemas.openxmlformats.org/markup-compatibility/2006">
              <mc:Choice xmlns:v="urn:schemas-microsoft-com:vml" Requires="v">
                <p:oleObj name="Visio" r:id="rId2" imgW="7524090" imgH="7261824" progId="Visio.Drawing.11">
                  <p:embed/>
                </p:oleObj>
              </mc:Choice>
              <mc:Fallback>
                <p:oleObj name="Visio" r:id="rId2" imgW="7524090" imgH="7261824" progId="Visio.Drawing.11">
                  <p:embed/>
                  <p:pic>
                    <p:nvPicPr>
                      <p:cNvPr id="1085444" name="Object 4"/>
                      <p:cNvPicPr>
                        <a:picLocks noChangeAspect="1" noChangeArrowheads="1"/>
                      </p:cNvPicPr>
                      <p:nvPr/>
                    </p:nvPicPr>
                    <p:blipFill>
                      <a:blip r:embed="rId3"/>
                      <a:srcRect/>
                      <a:stretch>
                        <a:fillRect/>
                      </a:stretch>
                    </p:blipFill>
                    <p:spPr bwMode="auto">
                      <a:xfrm>
                        <a:off x="3940175" y="1493838"/>
                        <a:ext cx="4768850" cy="460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64918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NEAREST NEIGHBOR CLASSIFICATION</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096904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466" name="Rectangle 2"/>
          <p:cNvSpPr>
            <a:spLocks noGrp="1" noChangeArrowheads="1"/>
          </p:cNvSpPr>
          <p:nvPr>
            <p:ph type="title"/>
          </p:nvPr>
        </p:nvSpPr>
        <p:spPr/>
        <p:txBody>
          <a:bodyPr/>
          <a:lstStyle/>
          <a:p>
            <a:r>
              <a:rPr lang="en-US"/>
              <a:t>Support Vector Machines</a:t>
            </a:r>
          </a:p>
        </p:txBody>
      </p:sp>
      <p:sp>
        <p:nvSpPr>
          <p:cNvPr id="1086467" name="Rectangle 3"/>
          <p:cNvSpPr>
            <a:spLocks noGrp="1" noChangeArrowheads="1"/>
          </p:cNvSpPr>
          <p:nvPr>
            <p:ph type="body" sz="half" idx="4294967295"/>
          </p:nvPr>
        </p:nvSpPr>
        <p:spPr>
          <a:xfrm>
            <a:off x="1905000" y="6248400"/>
            <a:ext cx="8534400" cy="381000"/>
          </a:xfrm>
        </p:spPr>
        <p:txBody>
          <a:bodyPr/>
          <a:lstStyle/>
          <a:p>
            <a:pPr>
              <a:lnSpc>
                <a:spcPct val="90000"/>
              </a:lnSpc>
            </a:pPr>
            <a:r>
              <a:rPr lang="en-US" sz="2000"/>
              <a:t>Another possible solution</a:t>
            </a:r>
          </a:p>
        </p:txBody>
      </p:sp>
      <p:graphicFrame>
        <p:nvGraphicFramePr>
          <p:cNvPr id="1086468" name="Object 4"/>
          <p:cNvGraphicFramePr>
            <a:graphicFrameLocks noGrp="1" noChangeAspect="1"/>
          </p:cNvGraphicFramePr>
          <p:nvPr>
            <p:ph sz="half" idx="4294967295"/>
          </p:nvPr>
        </p:nvGraphicFramePr>
        <p:xfrm>
          <a:off x="3886200" y="1493838"/>
          <a:ext cx="4876800" cy="4602162"/>
        </p:xfrm>
        <a:graphic>
          <a:graphicData uri="http://schemas.openxmlformats.org/presentationml/2006/ole">
            <mc:AlternateContent xmlns:mc="http://schemas.openxmlformats.org/markup-compatibility/2006">
              <mc:Choice xmlns:v="urn:schemas-microsoft-com:vml" Requires="v">
                <p:oleObj name="Visio" r:id="rId2" imgW="7432040" imgH="7017225" progId="Visio.Drawing.6">
                  <p:embed/>
                </p:oleObj>
              </mc:Choice>
              <mc:Fallback>
                <p:oleObj name="Visio" r:id="rId2" imgW="7432040" imgH="7017225" progId="Visio.Drawing.6">
                  <p:embed/>
                  <p:pic>
                    <p:nvPicPr>
                      <p:cNvPr id="1086468"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493838"/>
                        <a:ext cx="4876800" cy="460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57126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490" name="Rectangle 2"/>
          <p:cNvSpPr>
            <a:spLocks noGrp="1" noChangeArrowheads="1"/>
          </p:cNvSpPr>
          <p:nvPr>
            <p:ph type="title"/>
          </p:nvPr>
        </p:nvSpPr>
        <p:spPr/>
        <p:txBody>
          <a:bodyPr/>
          <a:lstStyle/>
          <a:p>
            <a:r>
              <a:rPr lang="en-US"/>
              <a:t>Support Vector Machines</a:t>
            </a:r>
          </a:p>
        </p:txBody>
      </p:sp>
      <p:sp>
        <p:nvSpPr>
          <p:cNvPr id="1087491" name="Rectangle 3"/>
          <p:cNvSpPr>
            <a:spLocks noGrp="1" noChangeArrowheads="1"/>
          </p:cNvSpPr>
          <p:nvPr>
            <p:ph type="body" sz="half" idx="4294967295"/>
          </p:nvPr>
        </p:nvSpPr>
        <p:spPr>
          <a:xfrm>
            <a:off x="1905000" y="6324600"/>
            <a:ext cx="8534400" cy="381000"/>
          </a:xfrm>
        </p:spPr>
        <p:txBody>
          <a:bodyPr/>
          <a:lstStyle/>
          <a:p>
            <a:pPr>
              <a:lnSpc>
                <a:spcPct val="90000"/>
              </a:lnSpc>
            </a:pPr>
            <a:r>
              <a:rPr lang="en-US" sz="2000"/>
              <a:t>Other possible solutions</a:t>
            </a:r>
          </a:p>
        </p:txBody>
      </p:sp>
      <p:graphicFrame>
        <p:nvGraphicFramePr>
          <p:cNvPr id="1087492" name="Object 4"/>
          <p:cNvGraphicFramePr>
            <a:graphicFrameLocks noGrp="1" noChangeAspect="1"/>
          </p:cNvGraphicFramePr>
          <p:nvPr>
            <p:ph sz="half" idx="4294967295"/>
          </p:nvPr>
        </p:nvGraphicFramePr>
        <p:xfrm>
          <a:off x="3886200" y="1570038"/>
          <a:ext cx="4876800" cy="4602162"/>
        </p:xfrm>
        <a:graphic>
          <a:graphicData uri="http://schemas.openxmlformats.org/presentationml/2006/ole">
            <mc:AlternateContent xmlns:mc="http://schemas.openxmlformats.org/markup-compatibility/2006">
              <mc:Choice xmlns:v="urn:schemas-microsoft-com:vml" Requires="v">
                <p:oleObj name="Visio" r:id="rId2" imgW="7432040" imgH="7017225" progId="Visio.Drawing.6">
                  <p:embed/>
                </p:oleObj>
              </mc:Choice>
              <mc:Fallback>
                <p:oleObj name="Visio" r:id="rId2" imgW="7432040" imgH="7017225" progId="Visio.Drawing.6">
                  <p:embed/>
                  <p:pic>
                    <p:nvPicPr>
                      <p:cNvPr id="108749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570038"/>
                        <a:ext cx="4876800" cy="460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87493" name="Line 5"/>
          <p:cNvSpPr>
            <a:spLocks noChangeShapeType="1"/>
          </p:cNvSpPr>
          <p:nvPr/>
        </p:nvSpPr>
        <p:spPr bwMode="auto">
          <a:xfrm>
            <a:off x="4191000" y="3200400"/>
            <a:ext cx="4191000" cy="1371600"/>
          </a:xfrm>
          <a:prstGeom prst="line">
            <a:avLst/>
          </a:prstGeom>
          <a:noFill/>
          <a:ln w="190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494" name="Line 6"/>
          <p:cNvSpPr>
            <a:spLocks noChangeShapeType="1"/>
          </p:cNvSpPr>
          <p:nvPr/>
        </p:nvSpPr>
        <p:spPr bwMode="auto">
          <a:xfrm>
            <a:off x="4191000" y="2971800"/>
            <a:ext cx="4191000" cy="1371600"/>
          </a:xfrm>
          <a:prstGeom prst="line">
            <a:avLst/>
          </a:prstGeom>
          <a:noFill/>
          <a:ln w="190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495" name="Line 7"/>
          <p:cNvSpPr>
            <a:spLocks noChangeShapeType="1"/>
          </p:cNvSpPr>
          <p:nvPr/>
        </p:nvSpPr>
        <p:spPr bwMode="auto">
          <a:xfrm>
            <a:off x="4191000" y="2590800"/>
            <a:ext cx="4191000" cy="2209800"/>
          </a:xfrm>
          <a:prstGeom prst="line">
            <a:avLst/>
          </a:prstGeom>
          <a:noFill/>
          <a:ln w="190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496" name="Line 8"/>
          <p:cNvSpPr>
            <a:spLocks noChangeShapeType="1"/>
          </p:cNvSpPr>
          <p:nvPr/>
        </p:nvSpPr>
        <p:spPr bwMode="auto">
          <a:xfrm>
            <a:off x="4191000" y="3048000"/>
            <a:ext cx="4191000" cy="1905000"/>
          </a:xfrm>
          <a:prstGeom prst="line">
            <a:avLst/>
          </a:prstGeom>
          <a:noFill/>
          <a:ln w="190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497" name="Line 9"/>
          <p:cNvSpPr>
            <a:spLocks noChangeShapeType="1"/>
          </p:cNvSpPr>
          <p:nvPr/>
        </p:nvSpPr>
        <p:spPr bwMode="auto">
          <a:xfrm>
            <a:off x="4191000" y="2819400"/>
            <a:ext cx="4191000" cy="1600200"/>
          </a:xfrm>
          <a:prstGeom prst="line">
            <a:avLst/>
          </a:prstGeom>
          <a:noFill/>
          <a:ln w="190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872149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499"/>
                                          </p:stCondLst>
                                        </p:cTn>
                                        <p:tgtEl>
                                          <p:spTgt spid="1087494"/>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500"/>
                                  </p:stCondLst>
                                  <p:childTnLst>
                                    <p:set>
                                      <p:cBhvr>
                                        <p:cTn id="9" dur="1" fill="hold">
                                          <p:stCondLst>
                                            <p:cond delay="499"/>
                                          </p:stCondLst>
                                        </p:cTn>
                                        <p:tgtEl>
                                          <p:spTgt spid="1087495"/>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grpId="0" nodeType="afterEffect">
                                  <p:stCondLst>
                                    <p:cond delay="500"/>
                                  </p:stCondLst>
                                  <p:childTnLst>
                                    <p:set>
                                      <p:cBhvr>
                                        <p:cTn id="12" dur="1" fill="hold">
                                          <p:stCondLst>
                                            <p:cond delay="499"/>
                                          </p:stCondLst>
                                        </p:cTn>
                                        <p:tgtEl>
                                          <p:spTgt spid="1087496"/>
                                        </p:tgtEl>
                                        <p:attrNameLst>
                                          <p:attrName>style.visibility</p:attrName>
                                        </p:attrNameLst>
                                      </p:cBhvr>
                                      <p:to>
                                        <p:strVal val="visible"/>
                                      </p:to>
                                    </p:set>
                                  </p:childTnLst>
                                </p:cTn>
                              </p:par>
                            </p:childTnLst>
                          </p:cTn>
                        </p:par>
                        <p:par>
                          <p:cTn id="13" fill="hold" nodeType="afterGroup">
                            <p:stCondLst>
                              <p:cond delay="3000"/>
                            </p:stCondLst>
                            <p:childTnLst>
                              <p:par>
                                <p:cTn id="14" presetID="1" presetClass="entr" presetSubtype="0" fill="hold" grpId="0" nodeType="afterEffect">
                                  <p:stCondLst>
                                    <p:cond delay="500"/>
                                  </p:stCondLst>
                                  <p:childTnLst>
                                    <p:set>
                                      <p:cBhvr>
                                        <p:cTn id="15" dur="1" fill="hold">
                                          <p:stCondLst>
                                            <p:cond delay="499"/>
                                          </p:stCondLst>
                                        </p:cTn>
                                        <p:tgtEl>
                                          <p:spTgt spid="1087493"/>
                                        </p:tgtEl>
                                        <p:attrNameLst>
                                          <p:attrName>style.visibility</p:attrName>
                                        </p:attrNameLst>
                                      </p:cBhvr>
                                      <p:to>
                                        <p:strVal val="visible"/>
                                      </p:to>
                                    </p:set>
                                  </p:childTnLst>
                                </p:cTn>
                              </p:par>
                            </p:childTnLst>
                          </p:cTn>
                        </p:par>
                        <p:par>
                          <p:cTn id="16" fill="hold" nodeType="afterGroup">
                            <p:stCondLst>
                              <p:cond delay="4000"/>
                            </p:stCondLst>
                            <p:childTnLst>
                              <p:par>
                                <p:cTn id="17" presetID="1" presetClass="entr" presetSubtype="0" fill="hold" grpId="0" nodeType="afterEffect">
                                  <p:stCondLst>
                                    <p:cond delay="500"/>
                                  </p:stCondLst>
                                  <p:childTnLst>
                                    <p:set>
                                      <p:cBhvr>
                                        <p:cTn id="18" dur="1" fill="hold">
                                          <p:stCondLst>
                                            <p:cond delay="499"/>
                                          </p:stCondLst>
                                        </p:cTn>
                                        <p:tgtEl>
                                          <p:spTgt spid="10874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7493" grpId="0" animBg="1"/>
      <p:bldP spid="1087494" grpId="0" animBg="1"/>
      <p:bldP spid="1087495" grpId="0" animBg="1"/>
      <p:bldP spid="1087496" grpId="0" animBg="1"/>
      <p:bldP spid="108749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8514" name="Rectangle 2"/>
          <p:cNvSpPr>
            <a:spLocks noGrp="1" noChangeArrowheads="1"/>
          </p:cNvSpPr>
          <p:nvPr>
            <p:ph type="title"/>
          </p:nvPr>
        </p:nvSpPr>
        <p:spPr>
          <a:xfrm>
            <a:off x="685800" y="433388"/>
            <a:ext cx="8229600" cy="990600"/>
          </a:xfrm>
        </p:spPr>
        <p:txBody>
          <a:bodyPr/>
          <a:lstStyle/>
          <a:p>
            <a:r>
              <a:rPr lang="en-US"/>
              <a:t>Support Vector Machines</a:t>
            </a:r>
          </a:p>
        </p:txBody>
      </p:sp>
      <p:sp>
        <p:nvSpPr>
          <p:cNvPr id="1088515" name="Rectangle 3"/>
          <p:cNvSpPr>
            <a:spLocks noGrp="1" noChangeArrowheads="1"/>
          </p:cNvSpPr>
          <p:nvPr>
            <p:ph type="body" sz="half" idx="4294967295"/>
          </p:nvPr>
        </p:nvSpPr>
        <p:spPr>
          <a:xfrm>
            <a:off x="1905000" y="5867400"/>
            <a:ext cx="8534400" cy="762000"/>
          </a:xfrm>
        </p:spPr>
        <p:txBody>
          <a:bodyPr/>
          <a:lstStyle/>
          <a:p>
            <a:pPr>
              <a:lnSpc>
                <a:spcPct val="90000"/>
              </a:lnSpc>
            </a:pPr>
            <a:r>
              <a:rPr lang="en-US" sz="2000"/>
              <a:t>Which one is better? B1 or B2?</a:t>
            </a:r>
          </a:p>
          <a:p>
            <a:pPr>
              <a:lnSpc>
                <a:spcPct val="90000"/>
              </a:lnSpc>
            </a:pPr>
            <a:r>
              <a:rPr lang="en-US" sz="2000"/>
              <a:t>How do you define better?</a:t>
            </a:r>
          </a:p>
        </p:txBody>
      </p:sp>
      <p:graphicFrame>
        <p:nvGraphicFramePr>
          <p:cNvPr id="1088516" name="Object 4"/>
          <p:cNvGraphicFramePr>
            <a:graphicFrameLocks noGrp="1" noChangeAspect="1"/>
          </p:cNvGraphicFramePr>
          <p:nvPr>
            <p:ph sz="half" idx="4294967295"/>
          </p:nvPr>
        </p:nvGraphicFramePr>
        <p:xfrm>
          <a:off x="3886200" y="1423988"/>
          <a:ext cx="4876800" cy="4602162"/>
        </p:xfrm>
        <a:graphic>
          <a:graphicData uri="http://schemas.openxmlformats.org/presentationml/2006/ole">
            <mc:AlternateContent xmlns:mc="http://schemas.openxmlformats.org/markup-compatibility/2006">
              <mc:Choice xmlns:v="urn:schemas-microsoft-com:vml" Requires="v">
                <p:oleObj name="Visio" r:id="rId2" imgW="7432040" imgH="7017225" progId="Visio.Drawing.6">
                  <p:embed/>
                </p:oleObj>
              </mc:Choice>
              <mc:Fallback>
                <p:oleObj name="Visio" r:id="rId2" imgW="7432040" imgH="7017225" progId="Visio.Drawing.6">
                  <p:embed/>
                  <p:pic>
                    <p:nvPicPr>
                      <p:cNvPr id="108851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423988"/>
                        <a:ext cx="4876800" cy="460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72204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538" name="Rectangle 2"/>
          <p:cNvSpPr>
            <a:spLocks noGrp="1" noChangeArrowheads="1"/>
          </p:cNvSpPr>
          <p:nvPr>
            <p:ph type="title"/>
          </p:nvPr>
        </p:nvSpPr>
        <p:spPr>
          <a:xfrm>
            <a:off x="685800" y="433388"/>
            <a:ext cx="8229600" cy="990600"/>
          </a:xfrm>
        </p:spPr>
        <p:txBody>
          <a:bodyPr/>
          <a:lstStyle/>
          <a:p>
            <a:r>
              <a:rPr lang="en-US"/>
              <a:t>Support Vector Machines</a:t>
            </a:r>
          </a:p>
        </p:txBody>
      </p:sp>
      <p:sp>
        <p:nvSpPr>
          <p:cNvPr id="1089539" name="Rectangle 3"/>
          <p:cNvSpPr>
            <a:spLocks noGrp="1" noChangeArrowheads="1"/>
          </p:cNvSpPr>
          <p:nvPr>
            <p:ph type="body" sz="half" idx="4294967295"/>
          </p:nvPr>
        </p:nvSpPr>
        <p:spPr>
          <a:xfrm>
            <a:off x="1905000" y="6172200"/>
            <a:ext cx="8534400" cy="381000"/>
          </a:xfrm>
        </p:spPr>
        <p:txBody>
          <a:bodyPr/>
          <a:lstStyle/>
          <a:p>
            <a:pPr>
              <a:lnSpc>
                <a:spcPct val="90000"/>
              </a:lnSpc>
            </a:pPr>
            <a:r>
              <a:rPr lang="en-US" sz="2000"/>
              <a:t>Find hyperplane </a:t>
            </a:r>
            <a:r>
              <a:rPr lang="en-US" sz="2000">
                <a:solidFill>
                  <a:srgbClr val="FF0000"/>
                </a:solidFill>
              </a:rPr>
              <a:t>maximizes the margin </a:t>
            </a:r>
            <a:r>
              <a:rPr lang="el-GR" sz="2000">
                <a:solidFill>
                  <a:srgbClr val="FF0000"/>
                </a:solidFill>
              </a:rPr>
              <a:t>:</a:t>
            </a:r>
            <a:r>
              <a:rPr lang="en-US" sz="2000"/>
              <a:t> B1 is better than B2</a:t>
            </a:r>
          </a:p>
        </p:txBody>
      </p:sp>
      <p:graphicFrame>
        <p:nvGraphicFramePr>
          <p:cNvPr id="1089540" name="Object 4"/>
          <p:cNvGraphicFramePr>
            <a:graphicFrameLocks noGrp="1" noChangeAspect="1"/>
          </p:cNvGraphicFramePr>
          <p:nvPr>
            <p:ph sz="half" idx="4294967295"/>
          </p:nvPr>
        </p:nvGraphicFramePr>
        <p:xfrm>
          <a:off x="3886200" y="1423988"/>
          <a:ext cx="4876800" cy="4602162"/>
        </p:xfrm>
        <a:graphic>
          <a:graphicData uri="http://schemas.openxmlformats.org/presentationml/2006/ole">
            <mc:AlternateContent xmlns:mc="http://schemas.openxmlformats.org/markup-compatibility/2006">
              <mc:Choice xmlns:v="urn:schemas-microsoft-com:vml" Requires="v">
                <p:oleObj name="Visio" r:id="rId2" imgW="7432040" imgH="7017225" progId="Visio.Drawing.6">
                  <p:embed/>
                </p:oleObj>
              </mc:Choice>
              <mc:Fallback>
                <p:oleObj name="Visio" r:id="rId2" imgW="7432040" imgH="7017225" progId="Visio.Drawing.6">
                  <p:embed/>
                  <p:pic>
                    <p:nvPicPr>
                      <p:cNvPr id="108954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423988"/>
                        <a:ext cx="4876800" cy="460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29753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562" name="Rectangle 2"/>
          <p:cNvSpPr>
            <a:spLocks noGrp="1" noChangeArrowheads="1"/>
          </p:cNvSpPr>
          <p:nvPr>
            <p:ph type="title"/>
          </p:nvPr>
        </p:nvSpPr>
        <p:spPr>
          <a:xfrm>
            <a:off x="1981200" y="457200"/>
            <a:ext cx="8229600" cy="990600"/>
          </a:xfrm>
        </p:spPr>
        <p:txBody>
          <a:bodyPr/>
          <a:lstStyle/>
          <a:p>
            <a:r>
              <a:rPr lang="en-US"/>
              <a:t>Support Vector Machines</a:t>
            </a:r>
          </a:p>
        </p:txBody>
      </p:sp>
      <p:graphicFrame>
        <p:nvGraphicFramePr>
          <p:cNvPr id="1090563" name="Object 3"/>
          <p:cNvGraphicFramePr>
            <a:graphicFrameLocks noGrp="1" noChangeAspect="1"/>
          </p:cNvGraphicFramePr>
          <p:nvPr>
            <p:ph sz="half" idx="4294967295"/>
          </p:nvPr>
        </p:nvGraphicFramePr>
        <p:xfrm>
          <a:off x="3886200" y="1371600"/>
          <a:ext cx="4876800" cy="4602162"/>
        </p:xfrm>
        <a:graphic>
          <a:graphicData uri="http://schemas.openxmlformats.org/presentationml/2006/ole">
            <mc:AlternateContent xmlns:mc="http://schemas.openxmlformats.org/markup-compatibility/2006">
              <mc:Choice xmlns:v="urn:schemas-microsoft-com:vml" Requires="v">
                <p:oleObj name="Visio" r:id="rId2" imgW="7432040" imgH="7017225" progId="Visio.Drawing.11">
                  <p:embed/>
                </p:oleObj>
              </mc:Choice>
              <mc:Fallback>
                <p:oleObj name="Visio" r:id="rId2" imgW="7432040" imgH="7017225" progId="Visio.Drawing.11">
                  <p:embed/>
                  <p:pic>
                    <p:nvPicPr>
                      <p:cNvPr id="1090563"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371600"/>
                        <a:ext cx="4876800" cy="460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90564" name="Line 4"/>
          <p:cNvSpPr>
            <a:spLocks noChangeShapeType="1"/>
          </p:cNvSpPr>
          <p:nvPr/>
        </p:nvSpPr>
        <p:spPr bwMode="auto">
          <a:xfrm flipH="1">
            <a:off x="3352800" y="2081212"/>
            <a:ext cx="1219200" cy="762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90565" name="Object 5"/>
          <p:cNvGraphicFramePr>
            <a:graphicFrameLocks noGrp="1" noChangeAspect="1"/>
          </p:cNvGraphicFramePr>
          <p:nvPr>
            <p:ph idx="1"/>
          </p:nvPr>
        </p:nvGraphicFramePr>
        <p:xfrm>
          <a:off x="1828800" y="2767013"/>
          <a:ext cx="1435100" cy="319087"/>
        </p:xfrm>
        <a:graphic>
          <a:graphicData uri="http://schemas.openxmlformats.org/presentationml/2006/ole">
            <mc:AlternateContent xmlns:mc="http://schemas.openxmlformats.org/markup-compatibility/2006">
              <mc:Choice xmlns:v="urn:schemas-microsoft-com:vml" Requires="v">
                <p:oleObj name="Equation" r:id="rId4" imgW="799920" imgH="177480" progId="Equation.3">
                  <p:embed/>
                </p:oleObj>
              </mc:Choice>
              <mc:Fallback>
                <p:oleObj name="Equation" r:id="rId4" imgW="799920" imgH="177480" progId="Equation.3">
                  <p:embed/>
                  <p:pic>
                    <p:nvPicPr>
                      <p:cNvPr id="109056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767013"/>
                        <a:ext cx="1435100" cy="31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90566" name="Line 6"/>
          <p:cNvSpPr>
            <a:spLocks noChangeShapeType="1"/>
          </p:cNvSpPr>
          <p:nvPr/>
        </p:nvSpPr>
        <p:spPr bwMode="auto">
          <a:xfrm flipH="1">
            <a:off x="3352800" y="2614613"/>
            <a:ext cx="1295400" cy="82391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90567" name="Object 7"/>
          <p:cNvGraphicFramePr>
            <a:graphicFrameLocks noChangeAspect="1"/>
          </p:cNvGraphicFramePr>
          <p:nvPr/>
        </p:nvGraphicFramePr>
        <p:xfrm>
          <a:off x="1760539" y="3362326"/>
          <a:ext cx="1571625" cy="319087"/>
        </p:xfrm>
        <a:graphic>
          <a:graphicData uri="http://schemas.openxmlformats.org/presentationml/2006/ole">
            <mc:AlternateContent xmlns:mc="http://schemas.openxmlformats.org/markup-compatibility/2006">
              <mc:Choice xmlns:v="urn:schemas-microsoft-com:vml" Requires="v">
                <p:oleObj name="Equation" r:id="rId6" imgW="876240" imgH="177480" progId="Equation.3">
                  <p:embed/>
                </p:oleObj>
              </mc:Choice>
              <mc:Fallback>
                <p:oleObj name="Equation" r:id="rId6" imgW="876240" imgH="177480" progId="Equation.3">
                  <p:embed/>
                  <p:pic>
                    <p:nvPicPr>
                      <p:cNvPr id="1090567"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0539" y="3362326"/>
                        <a:ext cx="1571625" cy="31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90568" name="Line 8"/>
          <p:cNvSpPr>
            <a:spLocks noChangeShapeType="1"/>
          </p:cNvSpPr>
          <p:nvPr/>
        </p:nvSpPr>
        <p:spPr bwMode="auto">
          <a:xfrm flipV="1">
            <a:off x="7848600" y="3681412"/>
            <a:ext cx="1219200" cy="7762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90569" name="Object 9"/>
          <p:cNvGraphicFramePr>
            <a:graphicFrameLocks noChangeAspect="1"/>
          </p:cNvGraphicFramePr>
          <p:nvPr/>
        </p:nvGraphicFramePr>
        <p:xfrm>
          <a:off x="8791576" y="3224212"/>
          <a:ext cx="1571625" cy="319088"/>
        </p:xfrm>
        <a:graphic>
          <a:graphicData uri="http://schemas.openxmlformats.org/presentationml/2006/ole">
            <mc:AlternateContent xmlns:mc="http://schemas.openxmlformats.org/markup-compatibility/2006">
              <mc:Choice xmlns:v="urn:schemas-microsoft-com:vml" Requires="v">
                <p:oleObj name="Equation" r:id="rId8" imgW="876240" imgH="177480" progId="Equation.3">
                  <p:embed/>
                </p:oleObj>
              </mc:Choice>
              <mc:Fallback>
                <p:oleObj name="Equation" r:id="rId8" imgW="876240" imgH="177480" progId="Equation.3">
                  <p:embed/>
                  <p:pic>
                    <p:nvPicPr>
                      <p:cNvPr id="1090569"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91576" y="3224212"/>
                        <a:ext cx="1571625"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90570" name="Object 10"/>
          <p:cNvGraphicFramePr>
            <a:graphicFrameLocks noChangeAspect="1"/>
          </p:cNvGraphicFramePr>
          <p:nvPr/>
        </p:nvGraphicFramePr>
        <p:xfrm>
          <a:off x="1689100" y="5738812"/>
          <a:ext cx="3937000" cy="839788"/>
        </p:xfrm>
        <a:graphic>
          <a:graphicData uri="http://schemas.openxmlformats.org/presentationml/2006/ole">
            <mc:AlternateContent xmlns:mc="http://schemas.openxmlformats.org/markup-compatibility/2006">
              <mc:Choice xmlns:v="urn:schemas-microsoft-com:vml" Requires="v">
                <p:oleObj name="Equation" r:id="rId10" imgW="1879560" imgH="457200" progId="Equation.3">
                  <p:embed/>
                </p:oleObj>
              </mc:Choice>
              <mc:Fallback>
                <p:oleObj name="Equation" r:id="rId10" imgW="1879560" imgH="457200" progId="Equation.3">
                  <p:embed/>
                  <p:pic>
                    <p:nvPicPr>
                      <p:cNvPr id="109057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89100" y="5738812"/>
                        <a:ext cx="3937000" cy="839788"/>
                      </a:xfrm>
                      <a:prstGeom prst="rect">
                        <a:avLst/>
                      </a:prstGeom>
                      <a:solidFill>
                        <a:srgbClr val="92D050"/>
                      </a:solidFill>
                      <a:ln>
                        <a:noFill/>
                      </a:ln>
                      <a:effectLst/>
                    </p:spPr>
                  </p:pic>
                </p:oleObj>
              </mc:Fallback>
            </mc:AlternateContent>
          </a:graphicData>
        </a:graphic>
      </p:graphicFrame>
      <p:graphicFrame>
        <p:nvGraphicFramePr>
          <p:cNvPr id="1090571" name="Object 11"/>
          <p:cNvGraphicFramePr>
            <a:graphicFrameLocks noChangeAspect="1"/>
          </p:cNvGraphicFramePr>
          <p:nvPr/>
        </p:nvGraphicFramePr>
        <p:xfrm>
          <a:off x="8574089" y="5751513"/>
          <a:ext cx="1798637" cy="752475"/>
        </p:xfrm>
        <a:graphic>
          <a:graphicData uri="http://schemas.openxmlformats.org/presentationml/2006/ole">
            <mc:AlternateContent xmlns:mc="http://schemas.openxmlformats.org/markup-compatibility/2006">
              <mc:Choice xmlns:v="urn:schemas-microsoft-com:vml" Requires="v">
                <p:oleObj name="Εξίσωση" r:id="rId12" imgW="1002960" imgH="419040" progId="Equation.3">
                  <p:embed/>
                </p:oleObj>
              </mc:Choice>
              <mc:Fallback>
                <p:oleObj name="Εξίσωση" r:id="rId12" imgW="1002960" imgH="419040" progId="Equation.3">
                  <p:embed/>
                  <p:pic>
                    <p:nvPicPr>
                      <p:cNvPr id="1090571" name="Object 11"/>
                      <p:cNvPicPr>
                        <a:picLocks noChangeAspect="1" noChangeArrowheads="1"/>
                      </p:cNvPicPr>
                      <p:nvPr/>
                    </p:nvPicPr>
                    <p:blipFill>
                      <a:blip r:embed="rId13"/>
                      <a:srcRect/>
                      <a:stretch>
                        <a:fillRect/>
                      </a:stretch>
                    </p:blipFill>
                    <p:spPr bwMode="auto">
                      <a:xfrm>
                        <a:off x="8574089" y="5751513"/>
                        <a:ext cx="1798637" cy="752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297888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586" name="Rectangle 2"/>
          <p:cNvSpPr>
            <a:spLocks noGrp="1" noChangeArrowheads="1"/>
          </p:cNvSpPr>
          <p:nvPr>
            <p:ph type="title"/>
          </p:nvPr>
        </p:nvSpPr>
        <p:spPr/>
        <p:txBody>
          <a:bodyPr/>
          <a:lstStyle/>
          <a:p>
            <a:r>
              <a:rPr lang="en-US"/>
              <a:t>Support Vector Machines</a:t>
            </a:r>
          </a:p>
        </p:txBody>
      </p:sp>
      <mc:AlternateContent xmlns:mc="http://schemas.openxmlformats.org/markup-compatibility/2006" xmlns:a14="http://schemas.microsoft.com/office/drawing/2010/main">
        <mc:Choice Requires="a14">
          <p:sp>
            <p:nvSpPr>
              <p:cNvPr id="1091587" name="Rectangle 3"/>
              <p:cNvSpPr>
                <a:spLocks noGrp="1" noChangeArrowheads="1"/>
              </p:cNvSpPr>
              <p:nvPr>
                <p:ph type="body" idx="1"/>
              </p:nvPr>
            </p:nvSpPr>
            <p:spPr>
              <a:xfrm>
                <a:off x="762000" y="1676400"/>
                <a:ext cx="9448800" cy="4876800"/>
              </a:xfrm>
            </p:spPr>
            <p:txBody>
              <a:bodyPr>
                <a:normAutofit fontScale="92500" lnSpcReduction="10000"/>
              </a:bodyPr>
              <a:lstStyle/>
              <a:p>
                <a:r>
                  <a:rPr lang="en-US"/>
                  <a:t>We want to </a:t>
                </a:r>
                <a:r>
                  <a:rPr lang="en-US">
                    <a:solidFill>
                      <a:srgbClr val="0070C0"/>
                    </a:solidFill>
                  </a:rPr>
                  <a:t>maximize</a:t>
                </a:r>
                <a:r>
                  <a:rPr lang="en-US"/>
                  <a:t>: </a:t>
                </a:r>
                <a14:m>
                  <m:oMath xmlns:m="http://schemas.openxmlformats.org/officeDocument/2006/math">
                    <m:r>
                      <a:rPr lang="en-US" b="0" i="1" smtClean="0">
                        <a:latin typeface="Cambria Math" panose="02040503050406030204" pitchFamily="18" charset="0"/>
                      </a:rPr>
                      <m:t>𝑀𝑎𝑟𝑔𝑖𝑛</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d>
                          <m:dPr>
                            <m:begChr m:val="‖"/>
                            <m:endChr m:val="‖"/>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𝑤</m:t>
                                </m:r>
                              </m:e>
                            </m:acc>
                          </m:e>
                        </m:d>
                      </m:den>
                    </m:f>
                  </m:oMath>
                </a14:m>
                <a:endParaRPr lang="en-US"/>
              </a:p>
              <a:p>
                <a:endParaRPr lang="en-US"/>
              </a:p>
              <a:p>
                <a:r>
                  <a:rPr lang="en-US"/>
                  <a:t>Which is equivalent to </a:t>
                </a:r>
                <a:r>
                  <a:rPr lang="en-US">
                    <a:solidFill>
                      <a:schemeClr val="accent6">
                        <a:lumMod val="75000"/>
                      </a:schemeClr>
                    </a:solidFill>
                  </a:rPr>
                  <a:t>minimizing</a:t>
                </a:r>
                <a:r>
                  <a:rPr lang="en-US"/>
                  <a:t>:</a:t>
                </a:r>
                <a14:m>
                  <m:oMath xmlns:m="http://schemas.openxmlformats.org/officeDocument/2006/math">
                    <m:r>
                      <a:rPr lang="en-US" b="0" i="1" smtClean="0">
                        <a:latin typeface="Cambria Math" panose="02040503050406030204" pitchFamily="18" charset="0"/>
                      </a:rPr>
                      <m:t>𝐿</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𝑤</m:t>
                            </m:r>
                          </m:e>
                        </m:acc>
                      </m:e>
                    </m:d>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𝑤</m:t>
                                </m:r>
                              </m:e>
                            </m:acc>
                          </m:e>
                        </m:d>
                      </m:num>
                      <m:den>
                        <m:r>
                          <a:rPr lang="en-US" b="0" i="1" smtClean="0">
                            <a:latin typeface="Cambria Math" panose="02040503050406030204" pitchFamily="18" charset="0"/>
                          </a:rPr>
                          <m:t>2</m:t>
                        </m:r>
                      </m:den>
                    </m:f>
                  </m:oMath>
                </a14:m>
                <a:endParaRPr lang="en-US"/>
              </a:p>
              <a:p>
                <a:endParaRPr lang="en-US"/>
              </a:p>
              <a:p>
                <a:r>
                  <a:rPr lang="en-US"/>
                  <a:t>But subjected to the following </a:t>
                </a:r>
                <a:r>
                  <a:rPr lang="en-US">
                    <a:solidFill>
                      <a:srgbClr val="0070C0"/>
                    </a:solidFill>
                  </a:rPr>
                  <a:t>constraints</a:t>
                </a:r>
                <a:r>
                  <a:rPr lang="en-US"/>
                  <a:t>:</a:t>
                </a:r>
              </a:p>
              <a:p>
                <a:pPr marL="0"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a:rPr>
                            <m:t>𝑤</m:t>
                          </m:r>
                        </m:e>
                      </m:acc>
                      <m:r>
                        <a:rPr lang="en-US" i="1">
                          <a:latin typeface="Cambria Math"/>
                          <a:ea typeface="Cambria Math"/>
                        </a:rPr>
                        <m:t>∙</m:t>
                      </m:r>
                      <m:acc>
                        <m:accPr>
                          <m:chr m:val="⃗"/>
                          <m:ctrlPr>
                            <a:rPr lang="en-US" i="1">
                              <a:latin typeface="Cambria Math" panose="02040503050406030204" pitchFamily="18" charset="0"/>
                              <a:ea typeface="Cambria Math"/>
                            </a:rPr>
                          </m:ctrlPr>
                        </m:accPr>
                        <m:e>
                          <m:sSub>
                            <m:sSubPr>
                              <m:ctrlPr>
                                <a:rPr lang="en-US" i="1">
                                  <a:latin typeface="Cambria Math" panose="02040503050406030204" pitchFamily="18" charset="0"/>
                                  <a:ea typeface="Cambria Math"/>
                                </a:rPr>
                              </m:ctrlPr>
                            </m:sSubPr>
                            <m:e>
                              <m:r>
                                <a:rPr lang="en-US" i="1">
                                  <a:latin typeface="Cambria Math"/>
                                  <a:ea typeface="Cambria Math"/>
                                </a:rPr>
                                <m:t>𝑥</m:t>
                              </m:r>
                            </m:e>
                            <m:sub>
                              <m:r>
                                <a:rPr lang="en-US" i="1">
                                  <a:latin typeface="Cambria Math"/>
                                  <a:ea typeface="Cambria Math"/>
                                </a:rPr>
                                <m:t>𝑖</m:t>
                              </m:r>
                            </m:sub>
                          </m:sSub>
                        </m:e>
                      </m:acc>
                      <m:r>
                        <a:rPr lang="en-US" i="1">
                          <a:latin typeface="Cambria Math"/>
                        </a:rPr>
                        <m:t>+</m:t>
                      </m:r>
                      <m:r>
                        <a:rPr lang="en-US" i="1">
                          <a:latin typeface="Cambria Math"/>
                        </a:rPr>
                        <m:t>𝑏</m:t>
                      </m:r>
                      <m:r>
                        <a:rPr lang="en-US" i="1">
                          <a:latin typeface="Cambria Math"/>
                        </a:rPr>
                        <m:t>≥1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=1</m:t>
                      </m:r>
                    </m:oMath>
                  </m:oMathPara>
                </a14:m>
                <a:endParaRPr lang="en-US" b="0"/>
              </a:p>
              <a:p>
                <a:pPr marL="0"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a:rPr>
                            <m:t>𝑤</m:t>
                          </m:r>
                        </m:e>
                      </m:acc>
                      <m:r>
                        <a:rPr lang="en-US" i="1">
                          <a:latin typeface="Cambria Math"/>
                          <a:ea typeface="Cambria Math"/>
                        </a:rPr>
                        <m:t>∙</m:t>
                      </m:r>
                      <m:acc>
                        <m:accPr>
                          <m:chr m:val="⃗"/>
                          <m:ctrlPr>
                            <a:rPr lang="en-US" i="1">
                              <a:latin typeface="Cambria Math" panose="02040503050406030204" pitchFamily="18" charset="0"/>
                              <a:ea typeface="Cambria Math"/>
                            </a:rPr>
                          </m:ctrlPr>
                        </m:accPr>
                        <m:e>
                          <m:sSub>
                            <m:sSubPr>
                              <m:ctrlPr>
                                <a:rPr lang="en-US" i="1">
                                  <a:latin typeface="Cambria Math" panose="02040503050406030204" pitchFamily="18" charset="0"/>
                                  <a:ea typeface="Cambria Math"/>
                                </a:rPr>
                              </m:ctrlPr>
                            </m:sSubPr>
                            <m:e>
                              <m:r>
                                <a:rPr lang="en-US" i="1">
                                  <a:latin typeface="Cambria Math"/>
                                  <a:ea typeface="Cambria Math"/>
                                </a:rPr>
                                <m:t>𝑥</m:t>
                              </m:r>
                            </m:e>
                            <m:sub>
                              <m:r>
                                <a:rPr lang="en-US" i="1">
                                  <a:latin typeface="Cambria Math"/>
                                  <a:ea typeface="Cambria Math"/>
                                </a:rPr>
                                <m:t>𝑖</m:t>
                              </m:r>
                            </m:sub>
                          </m:sSub>
                        </m:e>
                      </m:acc>
                      <m:r>
                        <a:rPr lang="en-US" i="1">
                          <a:latin typeface="Cambria Math"/>
                        </a:rPr>
                        <m:t>+</m:t>
                      </m:r>
                      <m:r>
                        <a:rPr lang="en-US" i="1">
                          <a:latin typeface="Cambria Math"/>
                        </a:rPr>
                        <m:t>𝑏</m:t>
                      </m:r>
                      <m:r>
                        <a:rPr lang="en-US" i="1">
                          <a:latin typeface="Cambria Math"/>
                        </a:rPr>
                        <m:t>≤−1</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=−1</m:t>
                      </m:r>
                    </m:oMath>
                  </m:oMathPara>
                </a14:m>
                <a:endParaRPr lang="en-US" i="1"/>
              </a:p>
              <a:p>
                <a:pPr lvl="1"/>
                <a:endParaRPr lang="en-US"/>
              </a:p>
              <a:p>
                <a:r>
                  <a:rPr lang="en-US"/>
                  <a:t> This is a </a:t>
                </a:r>
                <a:r>
                  <a:rPr lang="en-US">
                    <a:solidFill>
                      <a:schemeClr val="accent6">
                        <a:lumMod val="75000"/>
                      </a:schemeClr>
                    </a:solidFill>
                  </a:rPr>
                  <a:t>constrained optimization problem</a:t>
                </a:r>
              </a:p>
              <a:p>
                <a:pPr lvl="1"/>
                <a:r>
                  <a:rPr lang="en-US"/>
                  <a:t>Numerical approaches to solve it (e.g., </a:t>
                </a:r>
                <a:r>
                  <a:rPr lang="en-US">
                    <a:solidFill>
                      <a:srgbClr val="0070C0"/>
                    </a:solidFill>
                  </a:rPr>
                  <a:t>quadratic programming</a:t>
                </a:r>
                <a:r>
                  <a:rPr lang="en-US"/>
                  <a:t>)</a:t>
                </a:r>
              </a:p>
            </p:txBody>
          </p:sp>
        </mc:Choice>
        <mc:Fallback xmlns="">
          <p:sp>
            <p:nvSpPr>
              <p:cNvPr id="1091587" name="Rectangle 3"/>
              <p:cNvSpPr>
                <a:spLocks noGrp="1" noRot="1" noChangeAspect="1" noMove="1" noResize="1" noEditPoints="1" noAdjustHandles="1" noChangeArrowheads="1" noChangeShapeType="1" noTextEdit="1"/>
              </p:cNvSpPr>
              <p:nvPr>
                <p:ph type="body" idx="1"/>
              </p:nvPr>
            </p:nvSpPr>
            <p:spPr>
              <a:xfrm>
                <a:off x="762000" y="1676400"/>
                <a:ext cx="9448800" cy="4876800"/>
              </a:xfrm>
              <a:blipFill>
                <a:blip r:embed="rId2"/>
                <a:stretch>
                  <a:fillRect l="-710" t="-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E847E66-5E5A-4996-A7E0-1B3EDDF0435A}"/>
                  </a:ext>
                </a:extLst>
              </p:cNvPr>
              <p:cNvSpPr txBox="1"/>
              <p:nvPr/>
            </p:nvSpPr>
            <p:spPr>
              <a:xfrm>
                <a:off x="8660856" y="4038600"/>
                <a:ext cx="3099888" cy="954107"/>
              </a:xfrm>
              <a:prstGeom prst="rect">
                <a:avLst/>
              </a:prstGeom>
              <a:solidFill>
                <a:schemeClr val="accent5">
                  <a:lumMod val="40000"/>
                  <a:lumOff val="60000"/>
                </a:schemeClr>
              </a:solidFill>
            </p:spPr>
            <p:txBody>
              <a:bodyPr wrap="none" rtlCol="0">
                <a:spAutoFit/>
              </a:bodyPr>
              <a:lstStyle/>
              <a:p>
                <a:r>
                  <a:rPr lang="en-US" sz="2800"/>
                  <a:t>Concisely:</a:t>
                </a:r>
              </a:p>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𝑖</m:t>
                          </m:r>
                        </m:sub>
                      </m:sSub>
                      <m:d>
                        <m:dPr>
                          <m:ctrlPr>
                            <a:rPr lang="en-US" sz="2800" b="0" i="1" smtClean="0">
                              <a:latin typeface="Cambria Math" panose="02040503050406030204" pitchFamily="18" charset="0"/>
                            </a:rPr>
                          </m:ctrlPr>
                        </m:dPr>
                        <m:e>
                          <m:acc>
                            <m:accPr>
                              <m:chr m:val="⃗"/>
                              <m:ctrlPr>
                                <a:rPr lang="en-US" sz="2800" i="1">
                                  <a:latin typeface="Cambria Math" panose="02040503050406030204" pitchFamily="18" charset="0"/>
                                </a:rPr>
                              </m:ctrlPr>
                            </m:accPr>
                            <m:e>
                              <m:r>
                                <a:rPr lang="en-US" sz="2800" i="1">
                                  <a:latin typeface="Cambria Math"/>
                                </a:rPr>
                                <m:t>𝑤</m:t>
                              </m:r>
                            </m:e>
                          </m:acc>
                          <m:r>
                            <a:rPr lang="en-US" sz="2800" i="1">
                              <a:latin typeface="Cambria Math"/>
                              <a:ea typeface="Cambria Math"/>
                            </a:rPr>
                            <m:t>∙</m:t>
                          </m:r>
                          <m:acc>
                            <m:accPr>
                              <m:chr m:val="⃗"/>
                              <m:ctrlPr>
                                <a:rPr lang="en-US" sz="2800" i="1">
                                  <a:latin typeface="Cambria Math" panose="02040503050406030204" pitchFamily="18" charset="0"/>
                                  <a:ea typeface="Cambria Math"/>
                                </a:rPr>
                              </m:ctrlPr>
                            </m:accPr>
                            <m:e>
                              <m:sSub>
                                <m:sSubPr>
                                  <m:ctrlPr>
                                    <a:rPr lang="en-US" sz="2800" i="1">
                                      <a:latin typeface="Cambria Math" panose="02040503050406030204" pitchFamily="18" charset="0"/>
                                      <a:ea typeface="Cambria Math"/>
                                    </a:rPr>
                                  </m:ctrlPr>
                                </m:sSubPr>
                                <m:e>
                                  <m:r>
                                    <a:rPr lang="en-US" sz="2800" i="1">
                                      <a:latin typeface="Cambria Math"/>
                                      <a:ea typeface="Cambria Math"/>
                                    </a:rPr>
                                    <m:t>𝑥</m:t>
                                  </m:r>
                                </m:e>
                                <m:sub>
                                  <m:r>
                                    <a:rPr lang="en-US" sz="2800" i="1">
                                      <a:latin typeface="Cambria Math"/>
                                      <a:ea typeface="Cambria Math"/>
                                    </a:rPr>
                                    <m:t>𝑖</m:t>
                                  </m:r>
                                </m:sub>
                              </m:sSub>
                            </m:e>
                          </m:acc>
                          <m:r>
                            <a:rPr lang="en-US" sz="2800" i="1">
                              <a:latin typeface="Cambria Math"/>
                            </a:rPr>
                            <m:t>+</m:t>
                          </m:r>
                          <m:r>
                            <a:rPr lang="en-US" sz="2800" i="1">
                              <a:latin typeface="Cambria Math"/>
                            </a:rPr>
                            <m:t>𝑏</m:t>
                          </m:r>
                        </m:e>
                      </m:d>
                      <m:r>
                        <a:rPr lang="en-US" sz="2800" i="1">
                          <a:latin typeface="Cambria Math"/>
                        </a:rPr>
                        <m:t>≥1 </m:t>
                      </m:r>
                    </m:oMath>
                  </m:oMathPara>
                </a14:m>
                <a:endParaRPr lang="en-US" sz="2800"/>
              </a:p>
            </p:txBody>
          </p:sp>
        </mc:Choice>
        <mc:Fallback xmlns="">
          <p:sp>
            <p:nvSpPr>
              <p:cNvPr id="2" name="TextBox 1">
                <a:extLst>
                  <a:ext uri="{FF2B5EF4-FFF2-40B4-BE49-F238E27FC236}">
                    <a16:creationId xmlns:a16="http://schemas.microsoft.com/office/drawing/2014/main" id="{5E847E66-5E5A-4996-A7E0-1B3EDDF0435A}"/>
                  </a:ext>
                </a:extLst>
              </p:cNvPr>
              <p:cNvSpPr txBox="1">
                <a:spLocks noRot="1" noChangeAspect="1" noMove="1" noResize="1" noEditPoints="1" noAdjustHandles="1" noChangeArrowheads="1" noChangeShapeType="1" noTextEdit="1"/>
              </p:cNvSpPr>
              <p:nvPr/>
            </p:nvSpPr>
            <p:spPr>
              <a:xfrm>
                <a:off x="8660856" y="4038600"/>
                <a:ext cx="3099888" cy="954107"/>
              </a:xfrm>
              <a:prstGeom prst="rect">
                <a:avLst/>
              </a:prstGeom>
              <a:blipFill>
                <a:blip r:embed="rId3"/>
                <a:stretch>
                  <a:fillRect l="-4134" t="-7051"/>
                </a:stretch>
              </a:blipFill>
            </p:spPr>
            <p:txBody>
              <a:bodyPr/>
              <a:lstStyle/>
              <a:p>
                <a:r>
                  <a:rPr lang="en-US">
                    <a:noFill/>
                  </a:rPr>
                  <a:t> </a:t>
                </a:r>
              </a:p>
            </p:txBody>
          </p:sp>
        </mc:Fallback>
      </mc:AlternateContent>
    </p:spTree>
    <p:extLst>
      <p:ext uri="{BB962C8B-B14F-4D97-AF65-F5344CB8AC3E}">
        <p14:creationId xmlns:p14="http://schemas.microsoft.com/office/powerpoint/2010/main" val="1940371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10" name="Rectangle 2"/>
          <p:cNvSpPr>
            <a:spLocks noGrp="1" noChangeArrowheads="1"/>
          </p:cNvSpPr>
          <p:nvPr>
            <p:ph type="title"/>
          </p:nvPr>
        </p:nvSpPr>
        <p:spPr/>
        <p:txBody>
          <a:bodyPr/>
          <a:lstStyle/>
          <a:p>
            <a:r>
              <a:rPr lang="en-US"/>
              <a:t>Support Vector Machines</a:t>
            </a:r>
          </a:p>
        </p:txBody>
      </p:sp>
      <p:sp>
        <p:nvSpPr>
          <p:cNvPr id="1092611" name="Rectangle 3"/>
          <p:cNvSpPr>
            <a:spLocks noGrp="1" noChangeArrowheads="1"/>
          </p:cNvSpPr>
          <p:nvPr>
            <p:ph type="body" idx="1"/>
          </p:nvPr>
        </p:nvSpPr>
        <p:spPr/>
        <p:txBody>
          <a:bodyPr/>
          <a:lstStyle/>
          <a:p>
            <a:r>
              <a:rPr lang="en-US"/>
              <a:t>What if the problem is </a:t>
            </a:r>
            <a:r>
              <a:rPr lang="en-US">
                <a:solidFill>
                  <a:srgbClr val="FF0000"/>
                </a:solidFill>
              </a:rPr>
              <a:t>not</a:t>
            </a:r>
            <a:r>
              <a:rPr lang="en-US"/>
              <a:t> </a:t>
            </a:r>
            <a:r>
              <a:rPr lang="en-US">
                <a:solidFill>
                  <a:srgbClr val="0070C0"/>
                </a:solidFill>
              </a:rPr>
              <a:t>linearly separable</a:t>
            </a:r>
            <a:r>
              <a:rPr lang="en-US"/>
              <a:t>?</a:t>
            </a:r>
          </a:p>
        </p:txBody>
      </p:sp>
      <p:graphicFrame>
        <p:nvGraphicFramePr>
          <p:cNvPr id="1092612" name="Object 4"/>
          <p:cNvGraphicFramePr>
            <a:graphicFrameLocks noGrp="1" noChangeAspect="1"/>
          </p:cNvGraphicFramePr>
          <p:nvPr>
            <p:ph sz="half" idx="4294967295"/>
          </p:nvPr>
        </p:nvGraphicFramePr>
        <p:xfrm>
          <a:off x="3733800" y="2247900"/>
          <a:ext cx="4724400" cy="4457700"/>
        </p:xfrm>
        <a:graphic>
          <a:graphicData uri="http://schemas.openxmlformats.org/presentationml/2006/ole">
            <mc:AlternateContent xmlns:mc="http://schemas.openxmlformats.org/markup-compatibility/2006">
              <mc:Choice xmlns:v="urn:schemas-microsoft-com:vml" Requires="v">
                <p:oleObj name="Visio" r:id="rId2" imgW="7432040" imgH="7017225" progId="Visio.Drawing.6">
                  <p:embed/>
                </p:oleObj>
              </mc:Choice>
              <mc:Fallback>
                <p:oleObj name="Visio" r:id="rId2" imgW="7432040" imgH="7017225" progId="Visio.Drawing.6">
                  <p:embed/>
                  <p:pic>
                    <p:nvPicPr>
                      <p:cNvPr id="109261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247900"/>
                        <a:ext cx="47244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92613" name="Group 5"/>
          <p:cNvGrpSpPr>
            <a:grpSpLocks/>
          </p:cNvGrpSpPr>
          <p:nvPr/>
        </p:nvGrpSpPr>
        <p:grpSpPr bwMode="auto">
          <a:xfrm>
            <a:off x="4038600" y="2921000"/>
            <a:ext cx="4038600" cy="3124200"/>
            <a:chOff x="1584" y="1632"/>
            <a:chExt cx="2544" cy="1968"/>
          </a:xfrm>
        </p:grpSpPr>
        <p:sp>
          <p:nvSpPr>
            <p:cNvPr id="1092614" name="Oval 6"/>
            <p:cNvSpPr>
              <a:spLocks noChangeArrowheads="1"/>
            </p:cNvSpPr>
            <p:nvPr/>
          </p:nvSpPr>
          <p:spPr bwMode="auto">
            <a:xfrm>
              <a:off x="1584" y="1632"/>
              <a:ext cx="336" cy="336"/>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5" name="Oval 7"/>
            <p:cNvSpPr>
              <a:spLocks noChangeArrowheads="1"/>
            </p:cNvSpPr>
            <p:nvPr/>
          </p:nvSpPr>
          <p:spPr bwMode="auto">
            <a:xfrm>
              <a:off x="2304" y="2208"/>
              <a:ext cx="336" cy="336"/>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6" name="Oval 8"/>
            <p:cNvSpPr>
              <a:spLocks noChangeArrowheads="1"/>
            </p:cNvSpPr>
            <p:nvPr/>
          </p:nvSpPr>
          <p:spPr bwMode="auto">
            <a:xfrm>
              <a:off x="2208" y="1680"/>
              <a:ext cx="336" cy="336"/>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7" name="Oval 9"/>
            <p:cNvSpPr>
              <a:spLocks noChangeArrowheads="1"/>
            </p:cNvSpPr>
            <p:nvPr/>
          </p:nvSpPr>
          <p:spPr bwMode="auto">
            <a:xfrm>
              <a:off x="2832" y="3264"/>
              <a:ext cx="336" cy="336"/>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8" name="Oval 10"/>
            <p:cNvSpPr>
              <a:spLocks noChangeArrowheads="1"/>
            </p:cNvSpPr>
            <p:nvPr/>
          </p:nvSpPr>
          <p:spPr bwMode="auto">
            <a:xfrm>
              <a:off x="3312" y="2400"/>
              <a:ext cx="336" cy="336"/>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9" name="Oval 11"/>
            <p:cNvSpPr>
              <a:spLocks noChangeArrowheads="1"/>
            </p:cNvSpPr>
            <p:nvPr/>
          </p:nvSpPr>
          <p:spPr bwMode="auto">
            <a:xfrm>
              <a:off x="3792" y="2736"/>
              <a:ext cx="336" cy="336"/>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097913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926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10" name="Rectangle 2"/>
          <p:cNvSpPr>
            <a:spLocks noGrp="1" noChangeArrowheads="1"/>
          </p:cNvSpPr>
          <p:nvPr>
            <p:ph type="title"/>
          </p:nvPr>
        </p:nvSpPr>
        <p:spPr>
          <a:xfrm>
            <a:off x="1981200" y="457200"/>
            <a:ext cx="8229600" cy="990600"/>
          </a:xfrm>
        </p:spPr>
        <p:txBody>
          <a:bodyPr/>
          <a:lstStyle/>
          <a:p>
            <a:r>
              <a:rPr lang="en-US"/>
              <a:t>Support Vector Machines</a:t>
            </a:r>
          </a:p>
        </p:txBody>
      </p:sp>
      <p:sp>
        <p:nvSpPr>
          <p:cNvPr id="1092611" name="Rectangle 3"/>
          <p:cNvSpPr>
            <a:spLocks noGrp="1" noChangeArrowheads="1"/>
          </p:cNvSpPr>
          <p:nvPr>
            <p:ph type="body" idx="1"/>
          </p:nvPr>
        </p:nvSpPr>
        <p:spPr/>
        <p:txBody>
          <a:bodyPr/>
          <a:lstStyle/>
          <a:p>
            <a:r>
              <a:rPr lang="en-US"/>
              <a:t>What if the problem is not linearly separable?</a:t>
            </a:r>
          </a:p>
        </p:txBody>
      </p:sp>
      <p:graphicFrame>
        <p:nvGraphicFramePr>
          <p:cNvPr id="1092612" name="Object 4"/>
          <p:cNvGraphicFramePr>
            <a:graphicFrameLocks noGrp="1" noChangeAspect="1"/>
          </p:cNvGraphicFramePr>
          <p:nvPr>
            <p:ph sz="half" idx="4294967295"/>
          </p:nvPr>
        </p:nvGraphicFramePr>
        <p:xfrm>
          <a:off x="3733800" y="2247900"/>
          <a:ext cx="4724400" cy="4457700"/>
        </p:xfrm>
        <a:graphic>
          <a:graphicData uri="http://schemas.openxmlformats.org/presentationml/2006/ole">
            <mc:AlternateContent xmlns:mc="http://schemas.openxmlformats.org/markup-compatibility/2006">
              <mc:Choice xmlns:v="urn:schemas-microsoft-com:vml" Requires="v">
                <p:oleObj name="Visio" r:id="rId2" imgW="7432040" imgH="7017225" progId="Visio.Drawing.6">
                  <p:embed/>
                </p:oleObj>
              </mc:Choice>
              <mc:Fallback>
                <p:oleObj name="Visio" r:id="rId2" imgW="7432040" imgH="7017225" progId="Visio.Drawing.6">
                  <p:embed/>
                  <p:pic>
                    <p:nvPicPr>
                      <p:cNvPr id="109261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247900"/>
                        <a:ext cx="47244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92613" name="Group 5"/>
          <p:cNvGrpSpPr>
            <a:grpSpLocks/>
          </p:cNvGrpSpPr>
          <p:nvPr/>
        </p:nvGrpSpPr>
        <p:grpSpPr bwMode="auto">
          <a:xfrm>
            <a:off x="4038600" y="2921000"/>
            <a:ext cx="4038600" cy="3124200"/>
            <a:chOff x="1584" y="1632"/>
            <a:chExt cx="2544" cy="1968"/>
          </a:xfrm>
        </p:grpSpPr>
        <p:sp>
          <p:nvSpPr>
            <p:cNvPr id="1092614" name="Oval 6"/>
            <p:cNvSpPr>
              <a:spLocks noChangeArrowheads="1"/>
            </p:cNvSpPr>
            <p:nvPr/>
          </p:nvSpPr>
          <p:spPr bwMode="auto">
            <a:xfrm>
              <a:off x="1584" y="1632"/>
              <a:ext cx="336" cy="336"/>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5" name="Oval 7"/>
            <p:cNvSpPr>
              <a:spLocks noChangeArrowheads="1"/>
            </p:cNvSpPr>
            <p:nvPr/>
          </p:nvSpPr>
          <p:spPr bwMode="auto">
            <a:xfrm>
              <a:off x="2304" y="2208"/>
              <a:ext cx="336" cy="336"/>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6" name="Oval 8"/>
            <p:cNvSpPr>
              <a:spLocks noChangeArrowheads="1"/>
            </p:cNvSpPr>
            <p:nvPr/>
          </p:nvSpPr>
          <p:spPr bwMode="auto">
            <a:xfrm>
              <a:off x="2208" y="1680"/>
              <a:ext cx="336" cy="336"/>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7" name="Oval 9"/>
            <p:cNvSpPr>
              <a:spLocks noChangeArrowheads="1"/>
            </p:cNvSpPr>
            <p:nvPr/>
          </p:nvSpPr>
          <p:spPr bwMode="auto">
            <a:xfrm>
              <a:off x="2832" y="3264"/>
              <a:ext cx="336" cy="336"/>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8" name="Oval 10"/>
            <p:cNvSpPr>
              <a:spLocks noChangeArrowheads="1"/>
            </p:cNvSpPr>
            <p:nvPr/>
          </p:nvSpPr>
          <p:spPr bwMode="auto">
            <a:xfrm>
              <a:off x="3312" y="2400"/>
              <a:ext cx="336" cy="336"/>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9" name="Oval 11"/>
            <p:cNvSpPr>
              <a:spLocks noChangeArrowheads="1"/>
            </p:cNvSpPr>
            <p:nvPr/>
          </p:nvSpPr>
          <p:spPr bwMode="auto">
            <a:xfrm>
              <a:off x="3792" y="2736"/>
              <a:ext cx="336" cy="336"/>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3" name="Straight Connector 2"/>
          <p:cNvCxnSpPr/>
          <p:nvPr/>
        </p:nvCxnSpPr>
        <p:spPr>
          <a:xfrm>
            <a:off x="4038600" y="3657600"/>
            <a:ext cx="3009900" cy="27432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811486" y="2463800"/>
            <a:ext cx="3009900" cy="27432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6316436" y="4406900"/>
            <a:ext cx="732064" cy="82550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682468" y="4940300"/>
            <a:ext cx="1928132"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8640604" y="5029200"/>
                <a:ext cx="669607" cy="6555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ea typeface="Cambria Math"/>
                                </a:rPr>
                              </m:ctrlPr>
                            </m:sSubPr>
                            <m:e>
                              <m:r>
                                <a:rPr lang="en-US" i="1">
                                  <a:latin typeface="Cambria Math"/>
                                  <a:ea typeface="Cambria Math"/>
                                </a:rPr>
                                <m:t>𝜉</m:t>
                              </m:r>
                            </m:e>
                            <m:sub>
                              <m:r>
                                <a:rPr lang="en-US" i="1">
                                  <a:latin typeface="Cambria Math"/>
                                  <a:ea typeface="Cambria Math"/>
                                </a:rPr>
                                <m:t>𝑖</m:t>
                              </m:r>
                            </m:sub>
                          </m:sSub>
                        </m:num>
                        <m:den>
                          <m:d>
                            <m:dPr>
                              <m:begChr m:val="‖"/>
                              <m:endChr m:val="‖"/>
                              <m:ctrlPr>
                                <a:rPr lang="en-US" i="1">
                                  <a:latin typeface="Cambria Math" panose="02040503050406030204" pitchFamily="18" charset="0"/>
                                </a:rPr>
                              </m:ctrlPr>
                            </m:dPr>
                            <m:e>
                              <m:r>
                                <a:rPr lang="en-US" i="1">
                                  <a:latin typeface="Cambria Math"/>
                                </a:rPr>
                                <m:t>𝑤</m:t>
                              </m:r>
                            </m:e>
                          </m:d>
                        </m:den>
                      </m:f>
                    </m:oMath>
                  </m:oMathPara>
                </a14:m>
                <a:endParaRPr lang="en-US"/>
              </a:p>
            </p:txBody>
          </p:sp>
        </mc:Choice>
        <mc:Fallback xmlns="">
          <p:sp>
            <p:nvSpPr>
              <p:cNvPr id="19" name="TextBox 18"/>
              <p:cNvSpPr txBox="1">
                <a:spLocks noRot="1" noChangeAspect="1" noMove="1" noResize="1" noEditPoints="1" noAdjustHandles="1" noChangeArrowheads="1" noChangeShapeType="1" noTextEdit="1"/>
              </p:cNvSpPr>
              <p:nvPr/>
            </p:nvSpPr>
            <p:spPr>
              <a:xfrm>
                <a:off x="8640604" y="5029200"/>
                <a:ext cx="669607" cy="65550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8382001" y="3886200"/>
                <a:ext cx="218598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a:rPr>
                            <m:t>𝑤</m:t>
                          </m:r>
                        </m:e>
                      </m:acc>
                      <m:r>
                        <a:rPr lang="en-US" i="1">
                          <a:latin typeface="Cambria Math"/>
                        </a:rPr>
                        <m:t>⋅</m:t>
                      </m:r>
                      <m:acc>
                        <m:accPr>
                          <m:chr m:val="⃗"/>
                          <m:ctrlPr>
                            <a:rPr lang="en-US" i="1">
                              <a:latin typeface="Cambria Math" panose="02040503050406030204" pitchFamily="18" charset="0"/>
                            </a:rPr>
                          </m:ctrlPr>
                        </m:accPr>
                        <m:e>
                          <m:r>
                            <a:rPr lang="en-US" i="1">
                              <a:latin typeface="Cambria Math"/>
                            </a:rPr>
                            <m:t>𝑥</m:t>
                          </m:r>
                        </m:e>
                      </m:acc>
                      <m:r>
                        <a:rPr lang="en-US" i="1">
                          <a:latin typeface="Cambria Math"/>
                        </a:rPr>
                        <m:t>+</m:t>
                      </m:r>
                      <m:r>
                        <a:rPr lang="en-US" i="1">
                          <a:latin typeface="Cambria Math"/>
                        </a:rPr>
                        <m:t>𝑏</m:t>
                      </m:r>
                      <m:r>
                        <a:rPr lang="en-US" i="1">
                          <a:latin typeface="Cambria Math"/>
                        </a:rPr>
                        <m:t>=−1+</m:t>
                      </m:r>
                      <m:sSub>
                        <m:sSubPr>
                          <m:ctrlPr>
                            <a:rPr lang="en-US" i="1">
                              <a:latin typeface="Cambria Math" panose="02040503050406030204" pitchFamily="18" charset="0"/>
                            </a:rPr>
                          </m:ctrlPr>
                        </m:sSubPr>
                        <m:e>
                          <m:r>
                            <a:rPr lang="el-GR" i="1">
                              <a:latin typeface="Cambria Math"/>
                            </a:rPr>
                            <m:t>𝜉</m:t>
                          </m:r>
                        </m:e>
                        <m:sub>
                          <m:r>
                            <a:rPr lang="en-US" i="1">
                              <a:latin typeface="Cambria Math"/>
                            </a:rPr>
                            <m:t>𝑖</m:t>
                          </m:r>
                        </m:sub>
                      </m:sSub>
                    </m:oMath>
                  </m:oMathPara>
                </a14:m>
                <a:endParaRPr lang="en-US"/>
              </a:p>
            </p:txBody>
          </p:sp>
        </mc:Choice>
        <mc:Fallback xmlns="">
          <p:sp>
            <p:nvSpPr>
              <p:cNvPr id="2" name="TextBox 1"/>
              <p:cNvSpPr txBox="1">
                <a:spLocks noRot="1" noChangeAspect="1" noMove="1" noResize="1" noEditPoints="1" noAdjustHandles="1" noChangeArrowheads="1" noChangeShapeType="1" noTextEdit="1"/>
              </p:cNvSpPr>
              <p:nvPr/>
            </p:nvSpPr>
            <p:spPr>
              <a:xfrm>
                <a:off x="8382001" y="3886200"/>
                <a:ext cx="2185983" cy="369332"/>
              </a:xfrm>
              <a:prstGeom prst="rect">
                <a:avLst/>
              </a:prstGeom>
              <a:blipFill>
                <a:blip r:embed="rId6"/>
                <a:stretch>
                  <a:fillRect t="-21667" b="-15000"/>
                </a:stretch>
              </a:blipFill>
            </p:spPr>
            <p:txBody>
              <a:bodyPr/>
              <a:lstStyle/>
              <a:p>
                <a:r>
                  <a:rPr lang="en-US">
                    <a:noFill/>
                  </a:rPr>
                  <a:t> </a:t>
                </a:r>
              </a:p>
            </p:txBody>
          </p:sp>
        </mc:Fallback>
      </mc:AlternateContent>
      <p:cxnSp>
        <p:nvCxnSpPr>
          <p:cNvPr id="5" name="Straight Arrow Connector 4"/>
          <p:cNvCxnSpPr>
            <a:stCxn id="2" idx="1"/>
          </p:cNvCxnSpPr>
          <p:nvPr/>
        </p:nvCxnSpPr>
        <p:spPr>
          <a:xfrm flipH="1">
            <a:off x="7162800" y="4070866"/>
            <a:ext cx="1219200" cy="297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007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4" name="Rectangle 2"/>
          <p:cNvSpPr>
            <a:spLocks noGrp="1" noChangeArrowheads="1"/>
          </p:cNvSpPr>
          <p:nvPr>
            <p:ph type="title"/>
          </p:nvPr>
        </p:nvSpPr>
        <p:spPr/>
        <p:txBody>
          <a:bodyPr/>
          <a:lstStyle/>
          <a:p>
            <a:r>
              <a:rPr lang="en-US"/>
              <a:t>Support Vector Machines</a:t>
            </a:r>
          </a:p>
        </p:txBody>
      </p:sp>
      <mc:AlternateContent xmlns:mc="http://schemas.openxmlformats.org/markup-compatibility/2006" xmlns:a14="http://schemas.microsoft.com/office/drawing/2010/main">
        <mc:Choice Requires="a14">
          <p:sp>
            <p:nvSpPr>
              <p:cNvPr id="1093635" name="Rectangle 3"/>
              <p:cNvSpPr>
                <a:spLocks noGrp="1" noChangeArrowheads="1"/>
              </p:cNvSpPr>
              <p:nvPr>
                <p:ph type="body" idx="1"/>
              </p:nvPr>
            </p:nvSpPr>
            <p:spPr>
              <a:xfrm>
                <a:off x="381000" y="1828800"/>
                <a:ext cx="9829800" cy="4876800"/>
              </a:xfrm>
            </p:spPr>
            <p:txBody>
              <a:bodyPr/>
              <a:lstStyle/>
              <a:p>
                <a:r>
                  <a:rPr lang="en-US"/>
                  <a:t>What if the problem is not linearly separable?</a:t>
                </a:r>
              </a:p>
              <a:p>
                <a:r>
                  <a:rPr lang="en-US"/>
                  <a:t>Introduce </a:t>
                </a:r>
                <a:r>
                  <a:rPr lang="en-US">
                    <a:solidFill>
                      <a:srgbClr val="FF0000"/>
                    </a:solidFill>
                  </a:rPr>
                  <a:t>slack variables</a:t>
                </a:r>
              </a:p>
              <a:p>
                <a:pPr lvl="1"/>
                <a:r>
                  <a:rPr lang="en-US"/>
                  <a:t> Minimize:</a:t>
                </a:r>
                <a:endParaRPr lang="el-GR"/>
              </a:p>
              <a:p>
                <a:pPr marL="27432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d>
                        <m:dPr>
                          <m:ctrlPr>
                            <a:rPr lang="en-US" b="0" i="1" smtClean="0">
                              <a:latin typeface="Cambria Math" panose="02040503050406030204" pitchFamily="18" charset="0"/>
                            </a:rPr>
                          </m:ctrlPr>
                        </m:dPr>
                        <m:e>
                          <m:r>
                            <a:rPr lang="en-US" b="0" i="1" smtClean="0">
                              <a:latin typeface="Cambria Math" panose="02040503050406030204" pitchFamily="18" charset="0"/>
                            </a:rPr>
                            <m:t>𝑤</m:t>
                          </m:r>
                        </m:e>
                      </m:d>
                      <m:r>
                        <a:rPr lang="en-US" b="0" i="1" smtClean="0">
                          <a:latin typeface="Cambria Math" panose="02040503050406030204" pitchFamily="18" charset="0"/>
                        </a:rPr>
                        <m:t>=</m:t>
                      </m:r>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𝑤</m:t>
                                  </m:r>
                                </m:e>
                              </m:acc>
                            </m:e>
                          </m:d>
                        </m:num>
                        <m:den>
                          <m:r>
                            <a:rPr lang="en-US" i="1">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𝐶</m:t>
                      </m:r>
                      <m:d>
                        <m:dPr>
                          <m:ctrlPr>
                            <a:rPr lang="en-US" b="0" i="1" smtClean="0">
                              <a:latin typeface="Cambria Math" panose="02040503050406030204" pitchFamily="18" charset="0"/>
                            </a:rPr>
                          </m:ctrlPr>
                        </m:dPr>
                        <m:e>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𝑁</m:t>
                              </m:r>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𝜉</m:t>
                                  </m:r>
                                </m:e>
                                <m:sub>
                                  <m:r>
                                    <a:rPr lang="en-US" b="0" i="1" smtClean="0">
                                      <a:latin typeface="Cambria Math" panose="02040503050406030204" pitchFamily="18" charset="0"/>
                                    </a:rPr>
                                    <m:t>𝑖</m:t>
                                  </m:r>
                                </m:sub>
                                <m:sup>
                                  <m:r>
                                    <a:rPr lang="en-US" b="0" i="1" smtClean="0">
                                      <a:latin typeface="Cambria Math" panose="02040503050406030204" pitchFamily="18" charset="0"/>
                                    </a:rPr>
                                    <m:t>𝑘</m:t>
                                  </m:r>
                                </m:sup>
                              </m:sSubSup>
                            </m:e>
                          </m:nary>
                        </m:e>
                      </m:d>
                    </m:oMath>
                  </m:oMathPara>
                </a14:m>
                <a:endParaRPr lang="en-US"/>
              </a:p>
              <a:p>
                <a:pPr lvl="1"/>
                <a:r>
                  <a:rPr lang="en-US"/>
                  <a:t>Subject to: </a:t>
                </a:r>
              </a:p>
              <a:p>
                <a:pPr marL="0"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a:rPr>
                            <m:t>𝑤</m:t>
                          </m:r>
                        </m:e>
                      </m:acc>
                      <m:r>
                        <a:rPr lang="en-US" i="1">
                          <a:latin typeface="Cambria Math"/>
                          <a:ea typeface="Cambria Math"/>
                        </a:rPr>
                        <m:t>∙</m:t>
                      </m:r>
                      <m:acc>
                        <m:accPr>
                          <m:chr m:val="⃗"/>
                          <m:ctrlPr>
                            <a:rPr lang="en-US" i="1">
                              <a:latin typeface="Cambria Math" panose="02040503050406030204" pitchFamily="18" charset="0"/>
                              <a:ea typeface="Cambria Math"/>
                            </a:rPr>
                          </m:ctrlPr>
                        </m:accPr>
                        <m:e>
                          <m:sSub>
                            <m:sSubPr>
                              <m:ctrlPr>
                                <a:rPr lang="en-US" i="1">
                                  <a:latin typeface="Cambria Math" panose="02040503050406030204" pitchFamily="18" charset="0"/>
                                  <a:ea typeface="Cambria Math"/>
                                </a:rPr>
                              </m:ctrlPr>
                            </m:sSubPr>
                            <m:e>
                              <m:r>
                                <a:rPr lang="en-US" i="1">
                                  <a:latin typeface="Cambria Math"/>
                                  <a:ea typeface="Cambria Math"/>
                                </a:rPr>
                                <m:t>𝑥</m:t>
                              </m:r>
                            </m:e>
                            <m:sub>
                              <m:r>
                                <a:rPr lang="en-US" i="1">
                                  <a:latin typeface="Cambria Math"/>
                                  <a:ea typeface="Cambria Math"/>
                                </a:rPr>
                                <m:t>𝑖</m:t>
                              </m:r>
                            </m:sub>
                          </m:sSub>
                        </m:e>
                      </m:acc>
                      <m:r>
                        <a:rPr lang="en-US" i="1">
                          <a:latin typeface="Cambria Math"/>
                        </a:rPr>
                        <m:t>+</m:t>
                      </m:r>
                      <m:r>
                        <a:rPr lang="en-US" i="1">
                          <a:latin typeface="Cambria Math"/>
                        </a:rPr>
                        <m:t>𝑏</m:t>
                      </m:r>
                      <m:r>
                        <a:rPr lang="en-US" i="1">
                          <a:latin typeface="Cambria Math"/>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𝜉</m:t>
                          </m:r>
                        </m:e>
                        <m:sub>
                          <m:r>
                            <a:rPr lang="en-US" b="0" i="1" smtClean="0">
                              <a:latin typeface="Cambria Math" panose="02040503050406030204" pitchFamily="18" charset="0"/>
                            </a:rPr>
                            <m:t>𝑖</m:t>
                          </m:r>
                        </m:sub>
                      </m:sSub>
                      <m:r>
                        <a:rPr lang="en-US" i="1">
                          <a:latin typeface="Cambria Math"/>
                        </a:rPr>
                        <m:t> </m:t>
                      </m:r>
                      <m:r>
                        <m:rPr>
                          <m:sty m:val="p"/>
                        </m:rPr>
                        <a:rPr lang="en-US">
                          <a:latin typeface="Cambria Math" panose="02040503050406030204" pitchFamily="18" charset="0"/>
                        </a:rPr>
                        <m:t>if</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=1</m:t>
                      </m:r>
                    </m:oMath>
                  </m:oMathPara>
                </a14:m>
                <a:endParaRPr lang="en-US"/>
              </a:p>
              <a:p>
                <a:pPr marL="0"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a:rPr>
                            <m:t>𝑤</m:t>
                          </m:r>
                        </m:e>
                      </m:acc>
                      <m:r>
                        <a:rPr lang="en-US" i="1">
                          <a:latin typeface="Cambria Math"/>
                          <a:ea typeface="Cambria Math"/>
                        </a:rPr>
                        <m:t>∙</m:t>
                      </m:r>
                      <m:acc>
                        <m:accPr>
                          <m:chr m:val="⃗"/>
                          <m:ctrlPr>
                            <a:rPr lang="en-US" i="1">
                              <a:latin typeface="Cambria Math" panose="02040503050406030204" pitchFamily="18" charset="0"/>
                              <a:ea typeface="Cambria Math"/>
                            </a:rPr>
                          </m:ctrlPr>
                        </m:accPr>
                        <m:e>
                          <m:sSub>
                            <m:sSubPr>
                              <m:ctrlPr>
                                <a:rPr lang="en-US" i="1">
                                  <a:latin typeface="Cambria Math" panose="02040503050406030204" pitchFamily="18" charset="0"/>
                                  <a:ea typeface="Cambria Math"/>
                                </a:rPr>
                              </m:ctrlPr>
                            </m:sSubPr>
                            <m:e>
                              <m:r>
                                <a:rPr lang="en-US" i="1">
                                  <a:latin typeface="Cambria Math"/>
                                  <a:ea typeface="Cambria Math"/>
                                </a:rPr>
                                <m:t>𝑥</m:t>
                              </m:r>
                            </m:e>
                            <m:sub>
                              <m:r>
                                <a:rPr lang="en-US" i="1">
                                  <a:latin typeface="Cambria Math"/>
                                  <a:ea typeface="Cambria Math"/>
                                </a:rPr>
                                <m:t>𝑖</m:t>
                              </m:r>
                            </m:sub>
                          </m:sSub>
                        </m:e>
                      </m:acc>
                      <m:r>
                        <a:rPr lang="en-US" i="1">
                          <a:latin typeface="Cambria Math"/>
                        </a:rPr>
                        <m:t>+</m:t>
                      </m:r>
                      <m:r>
                        <a:rPr lang="en-US" i="1">
                          <a:latin typeface="Cambria Math"/>
                        </a:rPr>
                        <m:t>𝑏</m:t>
                      </m:r>
                      <m:r>
                        <a:rPr lang="en-US" i="1">
                          <a:latin typeface="Cambria Math"/>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𝜉</m:t>
                          </m:r>
                        </m:e>
                        <m:sub>
                          <m:r>
                            <a:rPr lang="en-US" b="0" i="1" smtClean="0">
                              <a:latin typeface="Cambria Math" panose="02040503050406030204" pitchFamily="18" charset="0"/>
                            </a:rPr>
                            <m:t>𝑖</m:t>
                          </m:r>
                        </m:sub>
                      </m:sSub>
                      <m:r>
                        <a:rPr lang="en-US">
                          <a:latin typeface="Cambria Math" panose="02040503050406030204" pitchFamily="18" charset="0"/>
                        </a:rPr>
                        <m:t> </m:t>
                      </m:r>
                      <m:r>
                        <m:rPr>
                          <m:sty m:val="p"/>
                        </m:rPr>
                        <a:rPr lang="en-US">
                          <a:latin typeface="Cambria Math" panose="02040503050406030204" pitchFamily="18" charset="0"/>
                        </a:rPr>
                        <m:t>if</m:t>
                      </m:r>
                      <m:r>
                        <a:rPr lang="en-US">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=−1</m:t>
                      </m:r>
                    </m:oMath>
                  </m:oMathPara>
                </a14:m>
                <a:endParaRPr lang="en-US" i="1"/>
              </a:p>
              <a:p>
                <a:pPr lvl="1"/>
                <a:endParaRPr lang="en-US"/>
              </a:p>
            </p:txBody>
          </p:sp>
        </mc:Choice>
        <mc:Fallback xmlns="">
          <p:sp>
            <p:nvSpPr>
              <p:cNvPr id="1093635" name="Rectangle 3"/>
              <p:cNvSpPr>
                <a:spLocks noGrp="1" noRot="1" noChangeAspect="1" noMove="1" noResize="1" noEditPoints="1" noAdjustHandles="1" noChangeArrowheads="1" noChangeShapeType="1" noTextEdit="1"/>
              </p:cNvSpPr>
              <p:nvPr>
                <p:ph type="body" idx="1"/>
              </p:nvPr>
            </p:nvSpPr>
            <p:spPr>
              <a:xfrm>
                <a:off x="381000" y="1828800"/>
                <a:ext cx="9829800" cy="4876800"/>
              </a:xfrm>
              <a:blipFill>
                <a:blip r:embed="rId2"/>
                <a:stretch>
                  <a:fillRect l="-868" t="-1250"/>
                </a:stretch>
              </a:blipFill>
            </p:spPr>
            <p:txBody>
              <a:bodyPr/>
              <a:lstStyle/>
              <a:p>
                <a:r>
                  <a:rPr lang="en-US">
                    <a:noFill/>
                  </a:rPr>
                  <a:t> </a:t>
                </a:r>
              </a:p>
            </p:txBody>
          </p:sp>
        </mc:Fallback>
      </mc:AlternateContent>
      <p:sp>
        <p:nvSpPr>
          <p:cNvPr id="1093638" name="Oval 6"/>
          <p:cNvSpPr>
            <a:spLocks noChangeArrowheads="1"/>
          </p:cNvSpPr>
          <p:nvPr/>
        </p:nvSpPr>
        <p:spPr bwMode="auto">
          <a:xfrm>
            <a:off x="5029200" y="4823286"/>
            <a:ext cx="1143000" cy="533400"/>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39" name="Oval 7"/>
          <p:cNvSpPr>
            <a:spLocks noChangeArrowheads="1"/>
          </p:cNvSpPr>
          <p:nvPr/>
        </p:nvSpPr>
        <p:spPr bwMode="auto">
          <a:xfrm>
            <a:off x="4901214" y="5231043"/>
            <a:ext cx="1295400" cy="533400"/>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20129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45AA4B4F-066D-424F-A65D-1EC59F8B14DB}"/>
              </a:ext>
            </a:extLst>
          </p:cNvPr>
          <p:cNvSpPr>
            <a:spLocks noGrp="1" noChangeArrowheads="1"/>
          </p:cNvSpPr>
          <p:nvPr>
            <p:ph type="title"/>
          </p:nvPr>
        </p:nvSpPr>
        <p:spPr/>
        <p:txBody>
          <a:bodyPr/>
          <a:lstStyle/>
          <a:p>
            <a:r>
              <a:rPr lang="en-US" altLang="en-US"/>
              <a:t>Nonlinear Support Vector Machines</a:t>
            </a:r>
          </a:p>
        </p:txBody>
      </p:sp>
      <p:sp>
        <p:nvSpPr>
          <p:cNvPr id="20482" name="Rectangle 5">
            <a:extLst>
              <a:ext uri="{FF2B5EF4-FFF2-40B4-BE49-F238E27FC236}">
                <a16:creationId xmlns:a16="http://schemas.microsoft.com/office/drawing/2014/main" id="{2F0BE13C-A3E0-4F89-86E8-173B9617C50C}"/>
              </a:ext>
            </a:extLst>
          </p:cNvPr>
          <p:cNvSpPr>
            <a:spLocks noGrp="1" noChangeArrowheads="1"/>
          </p:cNvSpPr>
          <p:nvPr>
            <p:ph type="body" idx="1"/>
          </p:nvPr>
        </p:nvSpPr>
        <p:spPr/>
        <p:txBody>
          <a:bodyPr/>
          <a:lstStyle/>
          <a:p>
            <a:r>
              <a:rPr lang="en-US" altLang="en-US"/>
              <a:t>What if decision boundary is not linear?</a:t>
            </a:r>
          </a:p>
        </p:txBody>
      </p:sp>
      <p:pic>
        <p:nvPicPr>
          <p:cNvPr id="20483" name="Picture 10">
            <a:extLst>
              <a:ext uri="{FF2B5EF4-FFF2-40B4-BE49-F238E27FC236}">
                <a16:creationId xmlns:a16="http://schemas.microsoft.com/office/drawing/2014/main" id="{B4D6BAE3-0C9D-4277-87BE-A8139F686359}"/>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t="4103" r="6154"/>
          <a:stretch>
            <a:fillRect/>
          </a:stretch>
        </p:blipFill>
        <p:spPr>
          <a:xfrm>
            <a:off x="3295650" y="2057400"/>
            <a:ext cx="4648200" cy="3562350"/>
          </a:xfrm>
          <a:noFill/>
        </p:spPr>
      </p:pic>
      <p:pic>
        <p:nvPicPr>
          <p:cNvPr id="20484" name="Picture 13">
            <a:extLst>
              <a:ext uri="{FF2B5EF4-FFF2-40B4-BE49-F238E27FC236}">
                <a16:creationId xmlns:a16="http://schemas.microsoft.com/office/drawing/2014/main" id="{EAEB836E-9286-449B-B0F5-E406FF42691B}"/>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257550" y="5546725"/>
            <a:ext cx="5676900" cy="1003300"/>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4" name="Rectangle 2"/>
          <p:cNvSpPr>
            <a:spLocks noGrp="1" noChangeArrowheads="1"/>
          </p:cNvSpPr>
          <p:nvPr>
            <p:ph type="title"/>
          </p:nvPr>
        </p:nvSpPr>
        <p:spPr/>
        <p:txBody>
          <a:bodyPr/>
          <a:lstStyle/>
          <a:p>
            <a:r>
              <a:rPr lang="en-US"/>
              <a:t>Instance-Based Classifiers</a:t>
            </a:r>
          </a:p>
        </p:txBody>
      </p:sp>
      <p:graphicFrame>
        <p:nvGraphicFramePr>
          <p:cNvPr id="1052675" name="Object 3"/>
          <p:cNvGraphicFramePr>
            <a:graphicFrameLocks noChangeAspect="1"/>
          </p:cNvGraphicFramePr>
          <p:nvPr/>
        </p:nvGraphicFramePr>
        <p:xfrm>
          <a:off x="1752600" y="1554162"/>
          <a:ext cx="4572000" cy="5303838"/>
        </p:xfrm>
        <a:graphic>
          <a:graphicData uri="http://schemas.openxmlformats.org/presentationml/2006/ole">
            <mc:AlternateContent xmlns:mc="http://schemas.openxmlformats.org/markup-compatibility/2006">
              <mc:Choice xmlns:v="urn:schemas-microsoft-com:vml" Requires="v">
                <p:oleObj name="VISIO" r:id="rId2" imgW="4571640" imgH="5304600" progId="Visio.Drawing.6">
                  <p:embed/>
                </p:oleObj>
              </mc:Choice>
              <mc:Fallback>
                <p:oleObj name="VISIO" r:id="rId2" imgW="4571640" imgH="5304600" progId="Visio.Drawing.6">
                  <p:embed/>
                  <p:pic>
                    <p:nvPicPr>
                      <p:cNvPr id="1052675"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54162"/>
                        <a:ext cx="4572000" cy="530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2676" name="Object 4"/>
          <p:cNvGraphicFramePr>
            <a:graphicFrameLocks noChangeAspect="1"/>
          </p:cNvGraphicFramePr>
          <p:nvPr/>
        </p:nvGraphicFramePr>
        <p:xfrm>
          <a:off x="5638800" y="3476626"/>
          <a:ext cx="2209800" cy="2420937"/>
        </p:xfrm>
        <a:graphic>
          <a:graphicData uri="http://schemas.openxmlformats.org/presentationml/2006/ole">
            <mc:AlternateContent xmlns:mc="http://schemas.openxmlformats.org/markup-compatibility/2006">
              <mc:Choice xmlns:v="urn:schemas-microsoft-com:vml" Requires="v">
                <p:oleObj name="VISIO" r:id="rId4" imgW="2782440" imgH="2637360" progId="Visio.Drawing.6">
                  <p:embed/>
                </p:oleObj>
              </mc:Choice>
              <mc:Fallback>
                <p:oleObj name="VISIO" r:id="rId4" imgW="2782440" imgH="2637360" progId="Visio.Drawing.6">
                  <p:embed/>
                  <p:pic>
                    <p:nvPicPr>
                      <p:cNvPr id="105267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476626"/>
                        <a:ext cx="2209800" cy="242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2677" name="Object 5"/>
          <p:cNvGraphicFramePr>
            <a:graphicFrameLocks noChangeAspect="1"/>
          </p:cNvGraphicFramePr>
          <p:nvPr/>
        </p:nvGraphicFramePr>
        <p:xfrm>
          <a:off x="7620000" y="3840162"/>
          <a:ext cx="3227388" cy="2033588"/>
        </p:xfrm>
        <a:graphic>
          <a:graphicData uri="http://schemas.openxmlformats.org/presentationml/2006/ole">
            <mc:AlternateContent xmlns:mc="http://schemas.openxmlformats.org/markup-compatibility/2006">
              <mc:Choice xmlns:v="urn:schemas-microsoft-com:vml" Requires="v">
                <p:oleObj name="VISIO" r:id="rId6" imgW="3227400" imgH="2032920" progId="Visio.Drawing.6">
                  <p:embed/>
                </p:oleObj>
              </mc:Choice>
              <mc:Fallback>
                <p:oleObj name="VISIO" r:id="rId6" imgW="3227400" imgH="2032920" progId="Visio.Drawing.6">
                  <p:embed/>
                  <p:pic>
                    <p:nvPicPr>
                      <p:cNvPr id="1052677"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0" y="3840162"/>
                        <a:ext cx="3227388" cy="203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2678" name="Text Box 6"/>
          <p:cNvSpPr txBox="1">
            <a:spLocks noChangeArrowheads="1"/>
          </p:cNvSpPr>
          <p:nvPr/>
        </p:nvSpPr>
        <p:spPr bwMode="auto">
          <a:xfrm>
            <a:off x="6858000" y="1858962"/>
            <a:ext cx="35814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t> Store the training records </a:t>
            </a:r>
          </a:p>
          <a:p>
            <a:pPr>
              <a:spcBef>
                <a:spcPct val="50000"/>
              </a:spcBef>
              <a:buFontTx/>
              <a:buChar char="•"/>
            </a:pPr>
            <a:r>
              <a:rPr lang="en-US"/>
              <a:t> Use training records to </a:t>
            </a:r>
            <a:br>
              <a:rPr lang="en-US"/>
            </a:br>
            <a:r>
              <a:rPr lang="en-US"/>
              <a:t>   predict the class label of </a:t>
            </a:r>
            <a:br>
              <a:rPr lang="en-US"/>
            </a:br>
            <a:r>
              <a:rPr lang="en-US"/>
              <a:t>   unseen cases</a:t>
            </a:r>
          </a:p>
        </p:txBody>
      </p:sp>
    </p:spTree>
    <p:extLst>
      <p:ext uri="{BB962C8B-B14F-4D97-AF65-F5344CB8AC3E}">
        <p14:creationId xmlns:p14="http://schemas.microsoft.com/office/powerpoint/2010/main" val="1254769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F5C48BD3-E686-4E03-90B1-52F7D0CB2219}"/>
              </a:ext>
            </a:extLst>
          </p:cNvPr>
          <p:cNvSpPr>
            <a:spLocks noGrp="1" noChangeArrowheads="1"/>
          </p:cNvSpPr>
          <p:nvPr>
            <p:ph type="title"/>
          </p:nvPr>
        </p:nvSpPr>
        <p:spPr/>
        <p:txBody>
          <a:bodyPr/>
          <a:lstStyle/>
          <a:p>
            <a:r>
              <a:rPr lang="en-US" altLang="en-US"/>
              <a:t>Nonlinear Support Vector Machines</a:t>
            </a:r>
          </a:p>
        </p:txBody>
      </p:sp>
      <p:sp>
        <p:nvSpPr>
          <p:cNvPr id="21506" name="Rectangle 3">
            <a:extLst>
              <a:ext uri="{FF2B5EF4-FFF2-40B4-BE49-F238E27FC236}">
                <a16:creationId xmlns:a16="http://schemas.microsoft.com/office/drawing/2014/main" id="{A35C5DDD-5F7D-4FCC-8830-262F4CFD65A4}"/>
              </a:ext>
            </a:extLst>
          </p:cNvPr>
          <p:cNvSpPr>
            <a:spLocks noGrp="1" noChangeArrowheads="1"/>
          </p:cNvSpPr>
          <p:nvPr>
            <p:ph type="body" idx="1"/>
          </p:nvPr>
        </p:nvSpPr>
        <p:spPr/>
        <p:txBody>
          <a:bodyPr/>
          <a:lstStyle/>
          <a:p>
            <a:r>
              <a:rPr lang="en-US" altLang="en-US"/>
              <a:t>Trick: Transform data into higher dimensional space</a:t>
            </a:r>
          </a:p>
        </p:txBody>
      </p:sp>
      <p:pic>
        <p:nvPicPr>
          <p:cNvPr id="21507" name="Picture 10">
            <a:extLst>
              <a:ext uri="{FF2B5EF4-FFF2-40B4-BE49-F238E27FC236}">
                <a16:creationId xmlns:a16="http://schemas.microsoft.com/office/drawing/2014/main" id="{B5AE7BDA-5B1A-4AF1-989F-7A07F6B7CFFA}"/>
              </a:ext>
            </a:extLst>
          </p:cNvPr>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6324600" y="3402014"/>
            <a:ext cx="4114800" cy="498475"/>
          </a:xfrm>
          <a:noFill/>
        </p:spPr>
      </p:pic>
      <p:pic>
        <p:nvPicPr>
          <p:cNvPr id="21508" name="Picture 6">
            <a:extLst>
              <a:ext uri="{FF2B5EF4-FFF2-40B4-BE49-F238E27FC236}">
                <a16:creationId xmlns:a16="http://schemas.microsoft.com/office/drawing/2014/main" id="{A4E5836F-5A92-4C79-AA13-41AA4E9EA476}"/>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r="5882"/>
          <a:stretch>
            <a:fillRect/>
          </a:stretch>
        </p:blipFill>
        <p:spPr>
          <a:xfrm>
            <a:off x="1524000" y="2057400"/>
            <a:ext cx="4876800" cy="3886200"/>
          </a:xfrm>
          <a:noFill/>
        </p:spPr>
      </p:pic>
      <p:pic>
        <p:nvPicPr>
          <p:cNvPr id="21509" name="Picture 8">
            <a:extLst>
              <a:ext uri="{FF2B5EF4-FFF2-40B4-BE49-F238E27FC236}">
                <a16:creationId xmlns:a16="http://schemas.microsoft.com/office/drawing/2014/main" id="{337483D4-D7A9-43AB-B3A2-FD51983CBCF1}"/>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6324600" y="2514601"/>
            <a:ext cx="3429000" cy="627063"/>
          </a:xfrm>
          <a:noFill/>
        </p:spPr>
      </p:pic>
      <p:pic>
        <p:nvPicPr>
          <p:cNvPr id="21510" name="Picture 12">
            <a:extLst>
              <a:ext uri="{FF2B5EF4-FFF2-40B4-BE49-F238E27FC236}">
                <a16:creationId xmlns:a16="http://schemas.microsoft.com/office/drawing/2014/main" id="{D831B57E-5E47-4512-A577-09FA1F7E0B42}"/>
              </a:ext>
            </a:extLst>
          </p:cNvPr>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6324600" y="4114801"/>
            <a:ext cx="4343400" cy="523875"/>
          </a:xfrm>
          <a:noFill/>
        </p:spPr>
      </p:pic>
      <mc:AlternateContent xmlns:mc="http://schemas.openxmlformats.org/markup-compatibility/2006" xmlns:a14="http://schemas.microsoft.com/office/drawing/2010/main">
        <mc:Choice Requires="a14">
          <p:sp>
            <p:nvSpPr>
              <p:cNvPr id="21512" name="Text Box 16">
                <a:extLst>
                  <a:ext uri="{FF2B5EF4-FFF2-40B4-BE49-F238E27FC236}">
                    <a16:creationId xmlns:a16="http://schemas.microsoft.com/office/drawing/2014/main" id="{C71639E8-76F1-4AE7-83DA-E39C61E03748}"/>
                  </a:ext>
                </a:extLst>
              </p:cNvPr>
              <p:cNvSpPr txBox="1">
                <a:spLocks noChangeArrowheads="1"/>
              </p:cNvSpPr>
              <p:nvPr/>
            </p:nvSpPr>
            <p:spPr bwMode="auto">
              <a:xfrm>
                <a:off x="6553200" y="4953001"/>
                <a:ext cx="3048000" cy="707886"/>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2000"/>
                  <a:t>Decision boundary:</a:t>
                </a:r>
              </a:p>
              <a:p>
                <a:pPr>
                  <a:spcBef>
                    <a:spcPct val="50000"/>
                  </a:spcBef>
                  <a:spcAft>
                    <a:spcPct val="0"/>
                  </a:spcAft>
                  <a:buClrTx/>
                  <a:buSzTx/>
                  <a:buFontTx/>
                  <a:buNone/>
                </a:pPr>
                <a14:m>
                  <m:oMathPara xmlns:m="http://schemas.openxmlformats.org/officeDocument/2006/math">
                    <m:oMathParaPr>
                      <m:jc m:val="centerGroup"/>
                    </m:oMathParaPr>
                    <m:oMath xmlns:m="http://schemas.openxmlformats.org/officeDocument/2006/math">
                      <m:acc>
                        <m:accPr>
                          <m:chr m:val="⃗"/>
                          <m:ctrlPr>
                            <a:rPr lang="en-US" altLang="en-US" sz="2000" i="1" smtClean="0">
                              <a:latin typeface="Cambria Math" panose="02040503050406030204" pitchFamily="18" charset="0"/>
                            </a:rPr>
                          </m:ctrlPr>
                        </m:accPr>
                        <m:e>
                          <m:r>
                            <a:rPr lang="en-US" altLang="en-US" sz="2000" b="0" i="1" smtClean="0">
                              <a:latin typeface="Cambria Math" panose="02040503050406030204" pitchFamily="18" charset="0"/>
                            </a:rPr>
                            <m:t>𝑤</m:t>
                          </m:r>
                        </m:e>
                      </m:acc>
                      <m:r>
                        <a:rPr lang="en-US" altLang="en-US" sz="2000" b="0" i="1" smtClean="0">
                          <a:latin typeface="Cambria Math" panose="02040503050406030204" pitchFamily="18" charset="0"/>
                        </a:rPr>
                        <m:t>⋅</m:t>
                      </m:r>
                      <m:r>
                        <m:rPr>
                          <m:sty m:val="p"/>
                        </m:rPr>
                        <a:rPr lang="en-US" altLang="en-US" sz="2000" b="0" i="0" smtClean="0">
                          <a:latin typeface="Cambria Math" panose="02040503050406030204" pitchFamily="18" charset="0"/>
                        </a:rPr>
                        <m:t>Φ</m:t>
                      </m:r>
                      <m:d>
                        <m:dPr>
                          <m:ctrlPr>
                            <a:rPr lang="en-US" altLang="en-US" sz="2000" b="0" i="1" smtClean="0">
                              <a:latin typeface="Cambria Math" panose="02040503050406030204" pitchFamily="18" charset="0"/>
                            </a:rPr>
                          </m:ctrlPr>
                        </m:dPr>
                        <m:e>
                          <m:acc>
                            <m:accPr>
                              <m:chr m:val="⃗"/>
                              <m:ctrlPr>
                                <a:rPr lang="en-US" altLang="en-US" sz="2000" b="0" i="1" smtClean="0">
                                  <a:latin typeface="Cambria Math" panose="02040503050406030204" pitchFamily="18" charset="0"/>
                                </a:rPr>
                              </m:ctrlPr>
                            </m:accPr>
                            <m:e>
                              <m:r>
                                <a:rPr lang="en-US" altLang="en-US" sz="2000" b="0" i="1" smtClean="0">
                                  <a:latin typeface="Cambria Math" panose="02040503050406030204" pitchFamily="18" charset="0"/>
                                </a:rPr>
                                <m:t>𝑥</m:t>
                              </m:r>
                            </m:e>
                          </m:acc>
                        </m:e>
                      </m:d>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𝑏</m:t>
                      </m:r>
                      <m:r>
                        <a:rPr lang="en-US" altLang="en-US" sz="2000" b="0" i="1" smtClean="0">
                          <a:latin typeface="Cambria Math" panose="02040503050406030204" pitchFamily="18" charset="0"/>
                        </a:rPr>
                        <m:t>=0</m:t>
                      </m:r>
                    </m:oMath>
                  </m:oMathPara>
                </a14:m>
                <a:endParaRPr lang="en-US" altLang="en-US" sz="2000"/>
              </a:p>
            </p:txBody>
          </p:sp>
        </mc:Choice>
        <mc:Fallback xmlns="">
          <p:sp>
            <p:nvSpPr>
              <p:cNvPr id="21512" name="Text Box 16">
                <a:extLst>
                  <a:ext uri="{FF2B5EF4-FFF2-40B4-BE49-F238E27FC236}">
                    <a16:creationId xmlns:a16="http://schemas.microsoft.com/office/drawing/2014/main" id="{C71639E8-76F1-4AE7-83DA-E39C61E03748}"/>
                  </a:ext>
                </a:extLst>
              </p:cNvPr>
              <p:cNvSpPr txBox="1">
                <a:spLocks noRot="1" noChangeAspect="1" noMove="1" noResize="1" noEditPoints="1" noAdjustHandles="1" noChangeArrowheads="1" noChangeShapeType="1" noTextEdit="1"/>
              </p:cNvSpPr>
              <p:nvPr/>
            </p:nvSpPr>
            <p:spPr bwMode="auto">
              <a:xfrm>
                <a:off x="6553200" y="4953001"/>
                <a:ext cx="3048000" cy="707886"/>
              </a:xfrm>
              <a:prstGeom prst="rect">
                <a:avLst/>
              </a:prstGeom>
              <a:blipFill>
                <a:blip r:embed="rId6"/>
                <a:stretch>
                  <a:fillRect l="-2000" t="-431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39F2458F-9EE6-469F-A1CF-A1517277C8C4}"/>
              </a:ext>
            </a:extLst>
          </p:cNvPr>
          <p:cNvSpPr>
            <a:spLocks noGrp="1" noChangeArrowheads="1"/>
          </p:cNvSpPr>
          <p:nvPr>
            <p:ph type="title"/>
          </p:nvPr>
        </p:nvSpPr>
        <p:spPr/>
        <p:txBody>
          <a:bodyPr/>
          <a:lstStyle/>
          <a:p>
            <a:r>
              <a:rPr lang="en-US" altLang="en-US"/>
              <a:t>Learning Nonlinear SVM</a:t>
            </a:r>
          </a:p>
        </p:txBody>
      </p:sp>
      <mc:AlternateContent xmlns:mc="http://schemas.openxmlformats.org/markup-compatibility/2006" xmlns:a14="http://schemas.microsoft.com/office/drawing/2010/main">
        <mc:Choice Requires="a14">
          <p:sp>
            <p:nvSpPr>
              <p:cNvPr id="22530" name="Rectangle 3">
                <a:extLst>
                  <a:ext uri="{FF2B5EF4-FFF2-40B4-BE49-F238E27FC236}">
                    <a16:creationId xmlns:a16="http://schemas.microsoft.com/office/drawing/2014/main" id="{657DB3E1-76ED-43A8-BC55-F6CCCBD33F89}"/>
                  </a:ext>
                </a:extLst>
              </p:cNvPr>
              <p:cNvSpPr>
                <a:spLocks noGrp="1" noChangeArrowheads="1"/>
              </p:cNvSpPr>
              <p:nvPr>
                <p:ph type="body" idx="1"/>
              </p:nvPr>
            </p:nvSpPr>
            <p:spPr/>
            <p:txBody>
              <a:bodyPr/>
              <a:lstStyle/>
              <a:p>
                <a:r>
                  <a:rPr lang="en-US" altLang="en-US"/>
                  <a:t>Optimization problem:</a:t>
                </a:r>
              </a:p>
              <a:p>
                <a:endParaRPr lang="en-US" altLang="en-US"/>
              </a:p>
              <a:p>
                <a:endParaRPr lang="en-US" altLang="en-US"/>
              </a:p>
              <a:p>
                <a:r>
                  <a:rPr lang="en-US" altLang="en-US"/>
                  <a:t>Which leads to the same set of equations (but involve </a:t>
                </a:r>
                <a14:m>
                  <m:oMath xmlns:m="http://schemas.openxmlformats.org/officeDocument/2006/math">
                    <m:r>
                      <a:rPr lang="en-US" altLang="en-US" i="1" dirty="0" smtClean="0">
                        <a:latin typeface="Cambria Math" panose="02040503050406030204" pitchFamily="18" charset="0"/>
                        <a:sym typeface="Symbol" panose="05050102010706020507" pitchFamily="18" charset="2"/>
                      </a:rPr>
                      <m:t>(</m:t>
                    </m:r>
                    <m:r>
                      <a:rPr lang="en-US" altLang="en-US" i="1" dirty="0" smtClean="0">
                        <a:latin typeface="Cambria Math" panose="02040503050406030204" pitchFamily="18" charset="0"/>
                        <a:sym typeface="Symbol" panose="05050102010706020507" pitchFamily="18" charset="2"/>
                      </a:rPr>
                      <m:t>𝑥</m:t>
                    </m:r>
                    <m:r>
                      <a:rPr lang="en-US" altLang="en-US" i="1" dirty="0" smtClean="0">
                        <a:latin typeface="Cambria Math" panose="02040503050406030204" pitchFamily="18" charset="0"/>
                        <a:sym typeface="Symbol" panose="05050102010706020507" pitchFamily="18" charset="2"/>
                      </a:rPr>
                      <m:t>)</m:t>
                    </m:r>
                  </m:oMath>
                </a14:m>
                <a:r>
                  <a:rPr lang="en-US" altLang="en-US">
                    <a:sym typeface="Symbol" panose="05050102010706020507" pitchFamily="18" charset="2"/>
                  </a:rPr>
                  <a:t> instead of </a:t>
                </a:r>
                <a14:m>
                  <m:oMath xmlns:m="http://schemas.openxmlformats.org/officeDocument/2006/math">
                    <m:r>
                      <a:rPr lang="en-US" altLang="en-US" i="1" dirty="0" smtClean="0">
                        <a:latin typeface="Cambria Math" panose="02040503050406030204" pitchFamily="18" charset="0"/>
                        <a:sym typeface="Symbol" panose="05050102010706020507" pitchFamily="18" charset="2"/>
                      </a:rPr>
                      <m:t>𝑥</m:t>
                    </m:r>
                  </m:oMath>
                </a14:m>
                <a:r>
                  <a:rPr lang="en-US" altLang="en-US">
                    <a:sym typeface="Symbol" panose="05050102010706020507" pitchFamily="18" charset="2"/>
                  </a:rPr>
                  <a:t>)</a:t>
                </a:r>
              </a:p>
            </p:txBody>
          </p:sp>
        </mc:Choice>
        <mc:Fallback xmlns="">
          <p:sp>
            <p:nvSpPr>
              <p:cNvPr id="22530" name="Rectangle 3">
                <a:extLst>
                  <a:ext uri="{FF2B5EF4-FFF2-40B4-BE49-F238E27FC236}">
                    <a16:creationId xmlns:a16="http://schemas.microsoft.com/office/drawing/2014/main" id="{657DB3E1-76ED-43A8-BC55-F6CCCBD33F89}"/>
                  </a:ext>
                </a:extLst>
              </p:cNvPr>
              <p:cNvSpPr>
                <a:spLocks noGrp="1" noRot="1" noChangeAspect="1" noMove="1" noResize="1" noEditPoints="1" noAdjustHandles="1" noChangeArrowheads="1" noChangeShapeType="1" noTextEdit="1"/>
              </p:cNvSpPr>
              <p:nvPr>
                <p:ph type="body" idx="1"/>
              </p:nvPr>
            </p:nvSpPr>
            <p:spPr>
              <a:blipFill>
                <a:blip r:embed="rId2"/>
                <a:stretch>
                  <a:fillRect l="-722" t="-1375" r="-1444"/>
                </a:stretch>
              </a:blipFill>
            </p:spPr>
            <p:txBody>
              <a:bodyPr/>
              <a:lstStyle/>
              <a:p>
                <a:r>
                  <a:rPr lang="en-US">
                    <a:noFill/>
                  </a:rPr>
                  <a:t> </a:t>
                </a:r>
              </a:p>
            </p:txBody>
          </p:sp>
        </mc:Fallback>
      </mc:AlternateContent>
      <p:pic>
        <p:nvPicPr>
          <p:cNvPr id="22531" name="Picture 6">
            <a:extLst>
              <a:ext uri="{FF2B5EF4-FFF2-40B4-BE49-F238E27FC236}">
                <a16:creationId xmlns:a16="http://schemas.microsoft.com/office/drawing/2014/main" id="{FDAC7596-F304-4431-9ED6-925E851190C6}"/>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l="3448" r="6897"/>
          <a:stretch>
            <a:fillRect/>
          </a:stretch>
        </p:blipFill>
        <p:spPr>
          <a:xfrm>
            <a:off x="1828800" y="3962400"/>
            <a:ext cx="4191000" cy="933450"/>
          </a:xfrm>
          <a:noFill/>
        </p:spPr>
      </p:pic>
      <p:pic>
        <p:nvPicPr>
          <p:cNvPr id="22532" name="Picture 4">
            <a:extLst>
              <a:ext uri="{FF2B5EF4-FFF2-40B4-BE49-F238E27FC236}">
                <a16:creationId xmlns:a16="http://schemas.microsoft.com/office/drawing/2014/main" id="{73C0D819-6B31-4BEE-AB32-FB6CFB29561C}"/>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b="15195"/>
          <a:stretch>
            <a:fillRect/>
          </a:stretch>
        </p:blipFill>
        <p:spPr>
          <a:xfrm>
            <a:off x="3429000" y="2100348"/>
            <a:ext cx="4953000" cy="1143000"/>
          </a:xfrm>
          <a:noFill/>
        </p:spPr>
      </p:pic>
      <p:pic>
        <p:nvPicPr>
          <p:cNvPr id="22533" name="Picture 8">
            <a:extLst>
              <a:ext uri="{FF2B5EF4-FFF2-40B4-BE49-F238E27FC236}">
                <a16:creationId xmlns:a16="http://schemas.microsoft.com/office/drawing/2014/main" id="{00DAEB28-2488-49DD-AD14-4C009C64513F}"/>
              </a:ext>
            </a:extLst>
          </p:cNvPr>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l="7018" b="11021"/>
          <a:stretch>
            <a:fillRect/>
          </a:stretch>
        </p:blipFill>
        <p:spPr>
          <a:xfrm>
            <a:off x="6324600" y="4014789"/>
            <a:ext cx="4114800" cy="1254125"/>
          </a:xfrm>
          <a:noFill/>
        </p:spPr>
      </p:pic>
      <p:pic>
        <p:nvPicPr>
          <p:cNvPr id="22534" name="Picture 10">
            <a:extLst>
              <a:ext uri="{FF2B5EF4-FFF2-40B4-BE49-F238E27FC236}">
                <a16:creationId xmlns:a16="http://schemas.microsoft.com/office/drawing/2014/main" id="{12CE5868-6EB2-455B-BED5-658359E4D5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802" r="3355"/>
          <a:stretch>
            <a:fillRect/>
          </a:stretch>
        </p:blipFill>
        <p:spPr bwMode="auto">
          <a:xfrm>
            <a:off x="2057400" y="5518151"/>
            <a:ext cx="60198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2DDCBDC6-63B7-4277-83C1-771D2172092E}"/>
              </a:ext>
            </a:extLst>
          </p:cNvPr>
          <p:cNvSpPr>
            <a:spLocks noGrp="1" noChangeArrowheads="1"/>
          </p:cNvSpPr>
          <p:nvPr>
            <p:ph type="title"/>
          </p:nvPr>
        </p:nvSpPr>
        <p:spPr/>
        <p:txBody>
          <a:bodyPr/>
          <a:lstStyle/>
          <a:p>
            <a:r>
              <a:rPr lang="en-US" altLang="en-US"/>
              <a:t>Learning NonLinear SVM</a:t>
            </a:r>
          </a:p>
        </p:txBody>
      </p:sp>
      <mc:AlternateContent xmlns:mc="http://schemas.openxmlformats.org/markup-compatibility/2006" xmlns:a14="http://schemas.microsoft.com/office/drawing/2010/main">
        <mc:Choice Requires="a14">
          <p:sp>
            <p:nvSpPr>
              <p:cNvPr id="23554" name="Rectangle 3">
                <a:extLst>
                  <a:ext uri="{FF2B5EF4-FFF2-40B4-BE49-F238E27FC236}">
                    <a16:creationId xmlns:a16="http://schemas.microsoft.com/office/drawing/2014/main" id="{8C5C4328-309C-4E85-89E8-18C684C16DE7}"/>
                  </a:ext>
                </a:extLst>
              </p:cNvPr>
              <p:cNvSpPr>
                <a:spLocks noGrp="1" noChangeArrowheads="1"/>
              </p:cNvSpPr>
              <p:nvPr>
                <p:ph type="body" idx="1"/>
              </p:nvPr>
            </p:nvSpPr>
            <p:spPr/>
            <p:txBody>
              <a:bodyPr/>
              <a:lstStyle/>
              <a:p>
                <a:r>
                  <a:rPr lang="en-US" altLang="en-US"/>
                  <a:t>Issues:</a:t>
                </a:r>
              </a:p>
              <a:p>
                <a:pPr lvl="1"/>
                <a:r>
                  <a:rPr lang="en-US" altLang="en-US"/>
                  <a:t>What type of mapping function </a:t>
                </a:r>
                <a14:m>
                  <m:oMath xmlns:m="http://schemas.openxmlformats.org/officeDocument/2006/math">
                    <m:r>
                      <a:rPr lang="en-US" altLang="en-US" i="1" dirty="0" smtClean="0">
                        <a:latin typeface="Cambria Math" panose="02040503050406030204" pitchFamily="18" charset="0"/>
                        <a:sym typeface="Symbol" panose="05050102010706020507" pitchFamily="18" charset="2"/>
                      </a:rPr>
                      <m:t></m:t>
                    </m:r>
                  </m:oMath>
                </a14:m>
                <a:r>
                  <a:rPr lang="en-US" altLang="en-US">
                    <a:sym typeface="Symbol" panose="05050102010706020507" pitchFamily="18" charset="2"/>
                  </a:rPr>
                  <a:t> should be used?</a:t>
                </a:r>
              </a:p>
              <a:p>
                <a:pPr lvl="1"/>
                <a:r>
                  <a:rPr lang="en-US" altLang="en-US">
                    <a:sym typeface="Symbol" panose="05050102010706020507" pitchFamily="18" charset="2"/>
                  </a:rPr>
                  <a:t>How to do the computation in high dimensional space?</a:t>
                </a:r>
              </a:p>
              <a:p>
                <a:pPr lvl="2"/>
                <a:r>
                  <a:rPr lang="en-US" altLang="en-US">
                    <a:sym typeface="Symbol" panose="05050102010706020507" pitchFamily="18" charset="2"/>
                  </a:rPr>
                  <a:t> Most computations involve dot product </a:t>
                </a:r>
                <a14:m>
                  <m:oMath xmlns:m="http://schemas.openxmlformats.org/officeDocument/2006/math">
                    <m:r>
                      <a:rPr lang="en-US" altLang="en-US" i="1" dirty="0" smtClean="0">
                        <a:latin typeface="Cambria Math" panose="02040503050406030204" pitchFamily="18" charset="0"/>
                        <a:sym typeface="Symbol" panose="05050102010706020507" pitchFamily="18" charset="2"/>
                      </a:rPr>
                      <m:t></m:t>
                    </m:r>
                    <m:d>
                      <m:dPr>
                        <m:ctrlPr>
                          <a:rPr lang="en-US" altLang="en-US" i="1" dirty="0" smtClean="0">
                            <a:latin typeface="Cambria Math" panose="02040503050406030204" pitchFamily="18" charset="0"/>
                            <a:sym typeface="Symbol" panose="05050102010706020507" pitchFamily="18" charset="2"/>
                          </a:rPr>
                        </m:ctrlPr>
                      </m:dPr>
                      <m:e>
                        <m:r>
                          <a:rPr lang="en-US" altLang="en-US" i="1" dirty="0" smtClean="0">
                            <a:latin typeface="Cambria Math" panose="02040503050406030204" pitchFamily="18" charset="0"/>
                            <a:sym typeface="Symbol" panose="05050102010706020507" pitchFamily="18" charset="2"/>
                          </a:rPr>
                          <m:t>𝑥</m:t>
                        </m:r>
                        <m:r>
                          <a:rPr lang="en-US" altLang="en-US" i="1" baseline="-25000" dirty="0">
                            <a:latin typeface="Cambria Math" panose="02040503050406030204" pitchFamily="18" charset="0"/>
                            <a:sym typeface="Symbol" panose="05050102010706020507" pitchFamily="18" charset="2"/>
                          </a:rPr>
                          <m:t>𝑖</m:t>
                        </m:r>
                      </m:e>
                    </m:d>
                    <m:r>
                      <a:rPr lang="en-US" altLang="en-US" b="0" i="1" dirty="0" smtClean="0">
                        <a:latin typeface="Cambria Math" panose="02040503050406030204" pitchFamily="18" charset="0"/>
                        <a:sym typeface="Symbol" panose="05050102010706020507" pitchFamily="18" charset="2"/>
                      </a:rPr>
                      <m:t>⋅</m:t>
                    </m:r>
                    <m:r>
                      <a:rPr lang="en-US" altLang="en-US" i="1" dirty="0">
                        <a:latin typeface="Cambria Math" panose="02040503050406030204" pitchFamily="18" charset="0"/>
                        <a:sym typeface="Symbol" panose="05050102010706020507" pitchFamily="18" charset="2"/>
                      </a:rPr>
                      <m:t> (</m:t>
                    </m:r>
                    <m:r>
                      <a:rPr lang="en-US" altLang="en-US" i="1" dirty="0" err="1">
                        <a:latin typeface="Cambria Math" panose="02040503050406030204" pitchFamily="18" charset="0"/>
                        <a:sym typeface="Symbol" panose="05050102010706020507" pitchFamily="18" charset="2"/>
                      </a:rPr>
                      <m:t>𝑥</m:t>
                    </m:r>
                    <m:r>
                      <a:rPr lang="en-US" altLang="en-US" i="1" baseline="-25000" dirty="0" err="1">
                        <a:latin typeface="Cambria Math" panose="02040503050406030204" pitchFamily="18" charset="0"/>
                        <a:sym typeface="Symbol" panose="05050102010706020507" pitchFamily="18" charset="2"/>
                      </a:rPr>
                      <m:t>𝑗</m:t>
                    </m:r>
                    <m:r>
                      <a:rPr lang="en-US" altLang="en-US" i="1" dirty="0">
                        <a:latin typeface="Cambria Math" panose="02040503050406030204" pitchFamily="18" charset="0"/>
                        <a:sym typeface="Symbol" panose="05050102010706020507" pitchFamily="18" charset="2"/>
                      </a:rPr>
                      <m:t>) </m:t>
                    </m:r>
                  </m:oMath>
                </a14:m>
                <a:endParaRPr lang="en-US" altLang="en-US">
                  <a:sym typeface="Symbol" panose="05050102010706020507" pitchFamily="18" charset="2"/>
                </a:endParaRPr>
              </a:p>
              <a:p>
                <a:pPr lvl="2"/>
                <a:r>
                  <a:rPr lang="en-US" altLang="en-US">
                    <a:sym typeface="Symbol" panose="05050102010706020507" pitchFamily="18" charset="2"/>
                  </a:rPr>
                  <a:t> Curse of dimensionality?</a:t>
                </a:r>
              </a:p>
            </p:txBody>
          </p:sp>
        </mc:Choice>
        <mc:Fallback xmlns="">
          <p:sp>
            <p:nvSpPr>
              <p:cNvPr id="23554" name="Rectangle 3">
                <a:extLst>
                  <a:ext uri="{FF2B5EF4-FFF2-40B4-BE49-F238E27FC236}">
                    <a16:creationId xmlns:a16="http://schemas.microsoft.com/office/drawing/2014/main" id="{8C5C4328-309C-4E85-89E8-18C684C16DE7}"/>
                  </a:ext>
                </a:extLst>
              </p:cNvPr>
              <p:cNvSpPr>
                <a:spLocks noGrp="1" noRot="1" noChangeAspect="1" noMove="1" noResize="1" noEditPoints="1" noAdjustHandles="1" noChangeArrowheads="1" noChangeShapeType="1" noTextEdit="1"/>
              </p:cNvSpPr>
              <p:nvPr>
                <p:ph type="body" idx="1"/>
              </p:nvPr>
            </p:nvSpPr>
            <p:spPr>
              <a:blipFill>
                <a:blip r:embed="rId2"/>
                <a:stretch>
                  <a:fillRect l="-722" t="-1375"/>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980A9DD0-A770-42DA-B693-6D404AAD9916}"/>
              </a:ext>
            </a:extLst>
          </p:cNvPr>
          <p:cNvSpPr>
            <a:spLocks noGrp="1" noChangeArrowheads="1"/>
          </p:cNvSpPr>
          <p:nvPr>
            <p:ph type="title"/>
          </p:nvPr>
        </p:nvSpPr>
        <p:spPr/>
        <p:txBody>
          <a:bodyPr/>
          <a:lstStyle/>
          <a:p>
            <a:r>
              <a:rPr lang="en-US" altLang="en-US"/>
              <a:t>Learning Nonlinear SVM</a:t>
            </a:r>
          </a:p>
        </p:txBody>
      </p:sp>
      <mc:AlternateContent xmlns:mc="http://schemas.openxmlformats.org/markup-compatibility/2006" xmlns:a14="http://schemas.microsoft.com/office/drawing/2010/main">
        <mc:Choice Requires="a14">
          <p:sp>
            <p:nvSpPr>
              <p:cNvPr id="24578" name="Rectangle 3">
                <a:extLst>
                  <a:ext uri="{FF2B5EF4-FFF2-40B4-BE49-F238E27FC236}">
                    <a16:creationId xmlns:a16="http://schemas.microsoft.com/office/drawing/2014/main" id="{27C838D0-2B3F-4455-97EB-453245681BBB}"/>
                  </a:ext>
                </a:extLst>
              </p:cNvPr>
              <p:cNvSpPr>
                <a:spLocks noGrp="1" noChangeArrowheads="1"/>
              </p:cNvSpPr>
              <p:nvPr>
                <p:ph type="body" idx="1"/>
              </p:nvPr>
            </p:nvSpPr>
            <p:spPr/>
            <p:txBody>
              <a:bodyPr/>
              <a:lstStyle/>
              <a:p>
                <a:r>
                  <a:rPr lang="en-US" altLang="en-US">
                    <a:solidFill>
                      <a:schemeClr val="accent6">
                        <a:lumMod val="75000"/>
                      </a:schemeClr>
                    </a:solidFill>
                  </a:rPr>
                  <a:t>Kernel Trick</a:t>
                </a:r>
                <a:r>
                  <a:rPr lang="en-US" altLang="en-US"/>
                  <a:t>:</a:t>
                </a:r>
              </a:p>
              <a:p>
                <a:pPr lvl="1">
                  <a:spcAft>
                    <a:spcPts val="1000"/>
                  </a:spcAft>
                </a:pPr>
                <a14:m>
                  <m:oMath xmlns:m="http://schemas.openxmlformats.org/officeDocument/2006/math">
                    <m:r>
                      <a:rPr lang="en-US" altLang="en-US" i="1" dirty="0" smtClean="0">
                        <a:latin typeface="Cambria Math" panose="02040503050406030204" pitchFamily="18" charset="0"/>
                        <a:sym typeface="Symbol" panose="05050102010706020507" pitchFamily="18" charset="2"/>
                      </a:rPr>
                      <m:t></m:t>
                    </m:r>
                    <m:d>
                      <m:dPr>
                        <m:ctrlPr>
                          <a:rPr lang="en-US" altLang="en-US" i="1" dirty="0" smtClean="0">
                            <a:latin typeface="Cambria Math" panose="02040503050406030204" pitchFamily="18" charset="0"/>
                            <a:sym typeface="Symbol" panose="05050102010706020507" pitchFamily="18" charset="2"/>
                          </a:rPr>
                        </m:ctrlPr>
                      </m:dPr>
                      <m:e>
                        <m:r>
                          <a:rPr lang="en-US" altLang="en-US" i="1" dirty="0" smtClean="0">
                            <a:latin typeface="Cambria Math" panose="02040503050406030204" pitchFamily="18" charset="0"/>
                            <a:sym typeface="Symbol" panose="05050102010706020507" pitchFamily="18" charset="2"/>
                          </a:rPr>
                          <m:t>𝑥</m:t>
                        </m:r>
                        <m:r>
                          <a:rPr lang="en-US" altLang="en-US" i="1" baseline="-25000" dirty="0">
                            <a:latin typeface="Cambria Math" panose="02040503050406030204" pitchFamily="18" charset="0"/>
                            <a:sym typeface="Symbol" panose="05050102010706020507" pitchFamily="18" charset="2"/>
                          </a:rPr>
                          <m:t>𝑖</m:t>
                        </m:r>
                      </m:e>
                    </m:d>
                    <m:r>
                      <a:rPr lang="en-US" altLang="en-US" b="0" i="1" dirty="0" smtClean="0">
                        <a:latin typeface="Cambria Math" panose="02040503050406030204" pitchFamily="18" charset="0"/>
                        <a:sym typeface="Symbol" panose="05050102010706020507" pitchFamily="18" charset="2"/>
                      </a:rPr>
                      <m:t>⋅</m:t>
                    </m:r>
                    <m:r>
                      <a:rPr lang="en-US" altLang="en-US" i="1" dirty="0">
                        <a:latin typeface="Cambria Math" panose="02040503050406030204" pitchFamily="18" charset="0"/>
                        <a:sym typeface="Symbol" panose="05050102010706020507" pitchFamily="18" charset="2"/>
                      </a:rPr>
                      <m:t> (</m:t>
                    </m:r>
                    <m:r>
                      <a:rPr lang="en-US" altLang="en-US" i="1" dirty="0" err="1">
                        <a:latin typeface="Cambria Math" panose="02040503050406030204" pitchFamily="18" charset="0"/>
                        <a:sym typeface="Symbol" panose="05050102010706020507" pitchFamily="18" charset="2"/>
                      </a:rPr>
                      <m:t>𝑥</m:t>
                    </m:r>
                    <m:r>
                      <a:rPr lang="en-US" altLang="en-US" i="1" baseline="-25000" dirty="0" err="1">
                        <a:latin typeface="Cambria Math" panose="02040503050406030204" pitchFamily="18" charset="0"/>
                        <a:sym typeface="Symbol" panose="05050102010706020507" pitchFamily="18" charset="2"/>
                      </a:rPr>
                      <m:t>𝑗</m:t>
                    </m:r>
                    <m:r>
                      <a:rPr lang="en-US" altLang="en-US" i="1" dirty="0">
                        <a:latin typeface="Cambria Math" panose="02040503050406030204" pitchFamily="18" charset="0"/>
                        <a:sym typeface="Symbol" panose="05050102010706020507" pitchFamily="18" charset="2"/>
                      </a:rPr>
                      <m:t>) = </m:t>
                    </m:r>
                    <m:r>
                      <a:rPr lang="en-US" altLang="en-US" i="1" dirty="0">
                        <a:latin typeface="Cambria Math" panose="02040503050406030204" pitchFamily="18" charset="0"/>
                      </a:rPr>
                      <m:t>𝐾</m:t>
                    </m:r>
                    <m:r>
                      <a:rPr lang="en-US" altLang="en-US" i="1" dirty="0">
                        <a:latin typeface="Cambria Math" panose="02040503050406030204" pitchFamily="18" charset="0"/>
                      </a:rPr>
                      <m:t>(</m:t>
                    </m:r>
                    <m:r>
                      <a:rPr lang="en-US" altLang="en-US" i="1" dirty="0">
                        <a:latin typeface="Cambria Math" panose="02040503050406030204" pitchFamily="18" charset="0"/>
                        <a:sym typeface="Symbol" panose="05050102010706020507" pitchFamily="18" charset="2"/>
                      </a:rPr>
                      <m:t>𝑥</m:t>
                    </m:r>
                    <m:r>
                      <a:rPr lang="en-US" altLang="en-US" i="1" baseline="-25000" dirty="0">
                        <a:latin typeface="Cambria Math" panose="02040503050406030204" pitchFamily="18" charset="0"/>
                        <a:sym typeface="Symbol" panose="05050102010706020507" pitchFamily="18" charset="2"/>
                      </a:rPr>
                      <m:t>𝑖</m:t>
                    </m:r>
                    <m:r>
                      <a:rPr lang="en-US" altLang="en-US" i="1" dirty="0">
                        <a:latin typeface="Cambria Math" panose="02040503050406030204" pitchFamily="18" charset="0"/>
                      </a:rPr>
                      <m:t>, </m:t>
                    </m:r>
                    <m:r>
                      <a:rPr lang="en-US" altLang="en-US" i="1" dirty="0" err="1">
                        <a:latin typeface="Cambria Math" panose="02040503050406030204" pitchFamily="18" charset="0"/>
                        <a:sym typeface="Symbol" panose="05050102010706020507" pitchFamily="18" charset="2"/>
                      </a:rPr>
                      <m:t>𝑥</m:t>
                    </m:r>
                    <m:r>
                      <a:rPr lang="en-US" altLang="en-US" i="1" baseline="-25000" dirty="0" err="1">
                        <a:latin typeface="Cambria Math" panose="02040503050406030204" pitchFamily="18" charset="0"/>
                        <a:sym typeface="Symbol" panose="05050102010706020507" pitchFamily="18" charset="2"/>
                      </a:rPr>
                      <m:t>𝑗</m:t>
                    </m:r>
                    <m:r>
                      <a:rPr lang="en-US" altLang="en-US" i="1" dirty="0">
                        <a:latin typeface="Cambria Math" panose="02040503050406030204" pitchFamily="18" charset="0"/>
                      </a:rPr>
                      <m:t>) </m:t>
                    </m:r>
                  </m:oMath>
                </a14:m>
                <a:endParaRPr lang="en-US" altLang="en-US">
                  <a:sym typeface="Symbol" panose="05050102010706020507" pitchFamily="18" charset="2"/>
                </a:endParaRPr>
              </a:p>
              <a:p>
                <a:pPr lvl="1">
                  <a:spcAft>
                    <a:spcPts val="1000"/>
                  </a:spcAft>
                </a:pPr>
                <a14:m>
                  <m:oMath xmlns:m="http://schemas.openxmlformats.org/officeDocument/2006/math">
                    <m:r>
                      <a:rPr lang="en-US" altLang="en-US" i="1" dirty="0" smtClean="0">
                        <a:latin typeface="Cambria Math" panose="02040503050406030204" pitchFamily="18" charset="0"/>
                      </a:rPr>
                      <m:t>𝐾</m:t>
                    </m:r>
                    <m:r>
                      <a:rPr lang="en-US" altLang="en-US" i="1" dirty="0" smtClean="0">
                        <a:latin typeface="Cambria Math" panose="02040503050406030204" pitchFamily="18" charset="0"/>
                      </a:rPr>
                      <m:t>(</m:t>
                    </m:r>
                    <m:r>
                      <a:rPr lang="en-US" altLang="en-US" i="1" dirty="0">
                        <a:latin typeface="Cambria Math" panose="02040503050406030204" pitchFamily="18" charset="0"/>
                        <a:sym typeface="Symbol" panose="05050102010706020507" pitchFamily="18" charset="2"/>
                      </a:rPr>
                      <m:t>𝑥</m:t>
                    </m:r>
                    <m:r>
                      <a:rPr lang="en-US" altLang="en-US" i="1" baseline="-25000" dirty="0">
                        <a:latin typeface="Cambria Math" panose="02040503050406030204" pitchFamily="18" charset="0"/>
                        <a:sym typeface="Symbol" panose="05050102010706020507" pitchFamily="18" charset="2"/>
                      </a:rPr>
                      <m:t>𝑖</m:t>
                    </m:r>
                    <m:r>
                      <a:rPr lang="en-US" altLang="en-US" i="1" dirty="0">
                        <a:latin typeface="Cambria Math" panose="02040503050406030204" pitchFamily="18" charset="0"/>
                      </a:rPr>
                      <m:t>, </m:t>
                    </m:r>
                    <m:r>
                      <a:rPr lang="en-US" altLang="en-US" i="1" dirty="0" err="1">
                        <a:latin typeface="Cambria Math" panose="02040503050406030204" pitchFamily="18" charset="0"/>
                        <a:sym typeface="Symbol" panose="05050102010706020507" pitchFamily="18" charset="2"/>
                      </a:rPr>
                      <m:t>𝑥</m:t>
                    </m:r>
                    <m:r>
                      <a:rPr lang="en-US" altLang="en-US" i="1" baseline="-25000" dirty="0" err="1">
                        <a:latin typeface="Cambria Math" panose="02040503050406030204" pitchFamily="18" charset="0"/>
                        <a:sym typeface="Symbol" panose="05050102010706020507" pitchFamily="18" charset="2"/>
                      </a:rPr>
                      <m:t>𝑗</m:t>
                    </m:r>
                    <m:r>
                      <a:rPr lang="en-US" altLang="en-US" i="1" dirty="0">
                        <a:latin typeface="Cambria Math" panose="02040503050406030204" pitchFamily="18" charset="0"/>
                      </a:rPr>
                      <m:t>)</m:t>
                    </m:r>
                  </m:oMath>
                </a14:m>
                <a:r>
                  <a:rPr lang="en-US" altLang="en-US"/>
                  <a:t> is a </a:t>
                </a:r>
                <a:r>
                  <a:rPr lang="en-US" altLang="en-US">
                    <a:solidFill>
                      <a:schemeClr val="accent6">
                        <a:lumMod val="75000"/>
                      </a:schemeClr>
                    </a:solidFill>
                  </a:rPr>
                  <a:t>kernel function</a:t>
                </a:r>
                <a:r>
                  <a:rPr lang="en-US" altLang="en-US"/>
                  <a:t> (expressed in terms of the coordinates in the original space)</a:t>
                </a:r>
              </a:p>
              <a:p>
                <a:pPr lvl="2">
                  <a:spcAft>
                    <a:spcPts val="1000"/>
                  </a:spcAft>
                </a:pPr>
                <a:r>
                  <a:rPr lang="en-US" altLang="en-US"/>
                  <a:t> Examples:</a:t>
                </a:r>
              </a:p>
            </p:txBody>
          </p:sp>
        </mc:Choice>
        <mc:Fallback xmlns="">
          <p:sp>
            <p:nvSpPr>
              <p:cNvPr id="24578" name="Rectangle 3">
                <a:extLst>
                  <a:ext uri="{FF2B5EF4-FFF2-40B4-BE49-F238E27FC236}">
                    <a16:creationId xmlns:a16="http://schemas.microsoft.com/office/drawing/2014/main" id="{27C838D0-2B3F-4455-97EB-453245681BBB}"/>
                  </a:ext>
                </a:extLst>
              </p:cNvPr>
              <p:cNvSpPr>
                <a:spLocks noGrp="1" noRot="1" noChangeAspect="1" noMove="1" noResize="1" noEditPoints="1" noAdjustHandles="1" noChangeArrowheads="1" noChangeShapeType="1" noTextEdit="1"/>
              </p:cNvSpPr>
              <p:nvPr>
                <p:ph type="body" idx="1"/>
              </p:nvPr>
            </p:nvSpPr>
            <p:spPr>
              <a:blipFill>
                <a:blip r:embed="rId2"/>
                <a:stretch>
                  <a:fillRect l="-722" t="-1375"/>
                </a:stretch>
              </a:blipFill>
            </p:spPr>
            <p:txBody>
              <a:bodyPr/>
              <a:lstStyle/>
              <a:p>
                <a:r>
                  <a:rPr lang="en-US">
                    <a:noFill/>
                  </a:rPr>
                  <a:t> </a:t>
                </a:r>
              </a:p>
            </p:txBody>
          </p:sp>
        </mc:Fallback>
      </mc:AlternateContent>
      <p:pic>
        <p:nvPicPr>
          <p:cNvPr id="24579" name="Picture 4">
            <a:extLst>
              <a:ext uri="{FF2B5EF4-FFF2-40B4-BE49-F238E27FC236}">
                <a16:creationId xmlns:a16="http://schemas.microsoft.com/office/drawing/2014/main" id="{2A3B2B96-4F8B-4D72-9D2A-118312746696}"/>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343400" y="4267200"/>
            <a:ext cx="4038600" cy="1657350"/>
          </a:xfr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8D36ED04-25E7-4F60-AD69-945E56D694AC}"/>
              </a:ext>
            </a:extLst>
          </p:cNvPr>
          <p:cNvSpPr>
            <a:spLocks noGrp="1" noChangeArrowheads="1"/>
          </p:cNvSpPr>
          <p:nvPr>
            <p:ph type="title"/>
          </p:nvPr>
        </p:nvSpPr>
        <p:spPr/>
        <p:txBody>
          <a:bodyPr/>
          <a:lstStyle/>
          <a:p>
            <a:r>
              <a:rPr lang="en-US" altLang="en-US"/>
              <a:t>Example of Nonlinear SVM</a:t>
            </a:r>
          </a:p>
        </p:txBody>
      </p:sp>
      <p:pic>
        <p:nvPicPr>
          <p:cNvPr id="25602" name="Picture 10">
            <a:extLst>
              <a:ext uri="{FF2B5EF4-FFF2-40B4-BE49-F238E27FC236}">
                <a16:creationId xmlns:a16="http://schemas.microsoft.com/office/drawing/2014/main" id="{0C09AAEE-70D1-4CDC-8244-915471CCF8D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1676401"/>
            <a:ext cx="5638800" cy="4227513"/>
          </a:xfrm>
          <a:noFill/>
        </p:spPr>
      </p:pic>
      <mc:AlternateContent xmlns:mc="http://schemas.openxmlformats.org/markup-compatibility/2006" xmlns:a14="http://schemas.microsoft.com/office/drawing/2010/main">
        <mc:Choice Requires="a14">
          <p:sp>
            <p:nvSpPr>
              <p:cNvPr id="25603" name="Text Box 12">
                <a:extLst>
                  <a:ext uri="{FF2B5EF4-FFF2-40B4-BE49-F238E27FC236}">
                    <a16:creationId xmlns:a16="http://schemas.microsoft.com/office/drawing/2014/main" id="{A6254878-1785-4401-A47F-65CE2C8EAEB0}"/>
                  </a:ext>
                </a:extLst>
              </p:cNvPr>
              <p:cNvSpPr txBox="1">
                <a:spLocks noChangeArrowheads="1"/>
              </p:cNvSpPr>
              <p:nvPr/>
            </p:nvSpPr>
            <p:spPr bwMode="auto">
              <a:xfrm>
                <a:off x="7772400" y="3048000"/>
                <a:ext cx="2667000" cy="1435586"/>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1800"/>
                  <a:t>SVM with polynomial degree 2 kernel</a:t>
                </a:r>
              </a:p>
              <a:p>
                <a:pPr>
                  <a:spcBef>
                    <a:spcPct val="50000"/>
                  </a:spcBef>
                  <a:spcAft>
                    <a:spcPct val="0"/>
                  </a:spcAft>
                  <a:buClrTx/>
                  <a:buSzTx/>
                  <a:buFontTx/>
                  <a:buNone/>
                </a:pPr>
                <a:endParaRPr lang="en-US" altLang="en-US" sz="1800"/>
              </a:p>
              <a:p>
                <a:pPr>
                  <a:spcBef>
                    <a:spcPct val="50000"/>
                  </a:spcBef>
                  <a:spcAft>
                    <a:spcPct val="0"/>
                  </a:spcAft>
                  <a:buClrTx/>
                  <a:buSzTx/>
                  <a:buFontTx/>
                  <a:buNone/>
                </a:pPr>
                <a14:m>
                  <m:oMathPara xmlns:m="http://schemas.openxmlformats.org/officeDocument/2006/math">
                    <m:oMathParaPr>
                      <m:jc m:val="centerGroup"/>
                    </m:oMathParaPr>
                    <m:oMath xmlns:m="http://schemas.openxmlformats.org/officeDocument/2006/math">
                      <m:r>
                        <a:rPr lang="en-US" altLang="en-US" sz="1800" b="0" i="1" smtClean="0">
                          <a:latin typeface="Cambria Math" panose="02040503050406030204" pitchFamily="18" charset="0"/>
                        </a:rPr>
                        <m:t>𝐾</m:t>
                      </m:r>
                      <m:d>
                        <m:dPr>
                          <m:ctrlPr>
                            <a:rPr lang="en-US" altLang="en-US" sz="1800" b="0" i="1" smtClean="0">
                              <a:latin typeface="Cambria Math" panose="02040503050406030204" pitchFamily="18" charset="0"/>
                            </a:rPr>
                          </m:ctrlPr>
                        </m:dPr>
                        <m:e>
                          <m:sSub>
                            <m:sSubPr>
                              <m:ctrlPr>
                                <a:rPr lang="en-US" altLang="en-US" sz="1800" b="0" i="1" smtClean="0">
                                  <a:latin typeface="Cambria Math" panose="02040503050406030204" pitchFamily="18" charset="0"/>
                                </a:rPr>
                              </m:ctrlPr>
                            </m:sSubPr>
                            <m:e>
                              <m:r>
                                <a:rPr lang="en-US" altLang="en-US" sz="1800" b="0" i="1" smtClean="0">
                                  <a:latin typeface="Cambria Math" panose="02040503050406030204" pitchFamily="18" charset="0"/>
                                </a:rPr>
                                <m:t>𝑥</m:t>
                              </m:r>
                            </m:e>
                            <m:sub>
                              <m:r>
                                <a:rPr lang="en-US" altLang="en-US" sz="1800" b="0" i="1" smtClean="0">
                                  <a:latin typeface="Cambria Math" panose="02040503050406030204" pitchFamily="18" charset="0"/>
                                </a:rPr>
                                <m:t>𝑖</m:t>
                              </m:r>
                            </m:sub>
                          </m:sSub>
                          <m:r>
                            <a:rPr lang="en-US" altLang="en-US" sz="1800" b="0" i="1" smtClean="0">
                              <a:latin typeface="Cambria Math" panose="02040503050406030204" pitchFamily="18" charset="0"/>
                            </a:rPr>
                            <m:t>,</m:t>
                          </m:r>
                          <m:sSub>
                            <m:sSubPr>
                              <m:ctrlPr>
                                <a:rPr lang="en-US" altLang="en-US" sz="1800" b="0" i="1" smtClean="0">
                                  <a:latin typeface="Cambria Math" panose="02040503050406030204" pitchFamily="18" charset="0"/>
                                </a:rPr>
                              </m:ctrlPr>
                            </m:sSubPr>
                            <m:e>
                              <m:r>
                                <a:rPr lang="en-US" altLang="en-US" sz="1800" b="0" i="1" smtClean="0">
                                  <a:latin typeface="Cambria Math" panose="02040503050406030204" pitchFamily="18" charset="0"/>
                                </a:rPr>
                                <m:t>𝑥</m:t>
                              </m:r>
                            </m:e>
                            <m:sub>
                              <m:r>
                                <a:rPr lang="en-US" altLang="en-US" sz="1800" b="0" i="1" smtClean="0">
                                  <a:latin typeface="Cambria Math" panose="02040503050406030204" pitchFamily="18" charset="0"/>
                                </a:rPr>
                                <m:t>𝑗</m:t>
                              </m:r>
                            </m:sub>
                          </m:sSub>
                        </m:e>
                      </m:d>
                      <m:r>
                        <a:rPr lang="en-US" altLang="en-US" sz="1800" b="0" i="1" smtClean="0">
                          <a:latin typeface="Cambria Math" panose="02040503050406030204" pitchFamily="18" charset="0"/>
                        </a:rPr>
                        <m:t>=</m:t>
                      </m:r>
                      <m:sSup>
                        <m:sSupPr>
                          <m:ctrlPr>
                            <a:rPr lang="en-US" altLang="en-US" sz="1800" b="0" i="1" smtClean="0">
                              <a:latin typeface="Cambria Math" panose="02040503050406030204" pitchFamily="18" charset="0"/>
                            </a:rPr>
                          </m:ctrlPr>
                        </m:sSupPr>
                        <m:e>
                          <m:d>
                            <m:dPr>
                              <m:ctrlPr>
                                <a:rPr lang="en-US" altLang="en-US" sz="1800" b="0" i="1" smtClean="0">
                                  <a:latin typeface="Cambria Math" panose="02040503050406030204" pitchFamily="18" charset="0"/>
                                </a:rPr>
                              </m:ctrlPr>
                            </m:dPr>
                            <m:e>
                              <m:sSub>
                                <m:sSubPr>
                                  <m:ctrlPr>
                                    <a:rPr lang="en-US" altLang="en-US" sz="1800" b="0" i="1" smtClean="0">
                                      <a:latin typeface="Cambria Math" panose="02040503050406030204" pitchFamily="18" charset="0"/>
                                    </a:rPr>
                                  </m:ctrlPr>
                                </m:sSubPr>
                                <m:e>
                                  <m:r>
                                    <a:rPr lang="en-US" altLang="en-US" sz="1800" b="0" i="1" smtClean="0">
                                      <a:latin typeface="Cambria Math" panose="02040503050406030204" pitchFamily="18" charset="0"/>
                                    </a:rPr>
                                    <m:t>𝑥</m:t>
                                  </m:r>
                                </m:e>
                                <m:sub>
                                  <m:r>
                                    <a:rPr lang="en-US" altLang="en-US" sz="1800" b="0" i="1" smtClean="0">
                                      <a:latin typeface="Cambria Math" panose="02040503050406030204" pitchFamily="18" charset="0"/>
                                    </a:rPr>
                                    <m:t>𝑖</m:t>
                                  </m:r>
                                </m:sub>
                              </m:sSub>
                              <m:r>
                                <a:rPr lang="en-US" altLang="en-US" sz="1800" b="0" i="1" smtClean="0">
                                  <a:latin typeface="Cambria Math" panose="02040503050406030204" pitchFamily="18" charset="0"/>
                                </a:rPr>
                                <m:t>⋅</m:t>
                              </m:r>
                              <m:sSub>
                                <m:sSubPr>
                                  <m:ctrlPr>
                                    <a:rPr lang="en-US" altLang="en-US" sz="1800" b="0" i="1" smtClean="0">
                                      <a:latin typeface="Cambria Math" panose="02040503050406030204" pitchFamily="18" charset="0"/>
                                    </a:rPr>
                                  </m:ctrlPr>
                                </m:sSubPr>
                                <m:e>
                                  <m:r>
                                    <a:rPr lang="en-US" altLang="en-US" sz="1800" b="0" i="1" smtClean="0">
                                      <a:latin typeface="Cambria Math" panose="02040503050406030204" pitchFamily="18" charset="0"/>
                                    </a:rPr>
                                    <m:t>𝑥</m:t>
                                  </m:r>
                                </m:e>
                                <m:sub>
                                  <m:r>
                                    <a:rPr lang="en-US" altLang="en-US" sz="1800" b="0" i="1" smtClean="0">
                                      <a:latin typeface="Cambria Math" panose="02040503050406030204" pitchFamily="18" charset="0"/>
                                    </a:rPr>
                                    <m:t>𝑗</m:t>
                                  </m:r>
                                </m:sub>
                              </m:sSub>
                              <m:r>
                                <a:rPr lang="en-US" altLang="en-US" sz="1800" b="0" i="1" smtClean="0">
                                  <a:latin typeface="Cambria Math" panose="02040503050406030204" pitchFamily="18" charset="0"/>
                                </a:rPr>
                                <m:t>+1</m:t>
                              </m:r>
                            </m:e>
                          </m:d>
                        </m:e>
                        <m:sup>
                          <m:r>
                            <a:rPr lang="en-US" altLang="en-US" sz="1800" b="0" i="1" smtClean="0">
                              <a:latin typeface="Cambria Math" panose="02040503050406030204" pitchFamily="18" charset="0"/>
                            </a:rPr>
                            <m:t>2</m:t>
                          </m:r>
                        </m:sup>
                      </m:sSup>
                    </m:oMath>
                  </m:oMathPara>
                </a14:m>
                <a:endParaRPr lang="en-US" altLang="en-US" sz="1800"/>
              </a:p>
            </p:txBody>
          </p:sp>
        </mc:Choice>
        <mc:Fallback xmlns="">
          <p:sp>
            <p:nvSpPr>
              <p:cNvPr id="25603" name="Text Box 12">
                <a:extLst>
                  <a:ext uri="{FF2B5EF4-FFF2-40B4-BE49-F238E27FC236}">
                    <a16:creationId xmlns:a16="http://schemas.microsoft.com/office/drawing/2014/main" id="{A6254878-1785-4401-A47F-65CE2C8EAEB0}"/>
                  </a:ext>
                </a:extLst>
              </p:cNvPr>
              <p:cNvSpPr txBox="1">
                <a:spLocks noRot="1" noChangeAspect="1" noMove="1" noResize="1" noEditPoints="1" noAdjustHandles="1" noChangeArrowheads="1" noChangeShapeType="1" noTextEdit="1"/>
              </p:cNvSpPr>
              <p:nvPr/>
            </p:nvSpPr>
            <p:spPr bwMode="auto">
              <a:xfrm>
                <a:off x="7772400" y="3048000"/>
                <a:ext cx="2667000" cy="1435586"/>
              </a:xfrm>
              <a:prstGeom prst="rect">
                <a:avLst/>
              </a:prstGeom>
              <a:blipFill>
                <a:blip r:embed="rId3"/>
                <a:stretch>
                  <a:fillRect l="-1826" t="-2128" b="-127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3EC3F38D-700E-49CB-870A-FCCA359C8FFC}"/>
              </a:ext>
            </a:extLst>
          </p:cNvPr>
          <p:cNvSpPr>
            <a:spLocks noGrp="1" noChangeArrowheads="1"/>
          </p:cNvSpPr>
          <p:nvPr>
            <p:ph type="title"/>
          </p:nvPr>
        </p:nvSpPr>
        <p:spPr/>
        <p:txBody>
          <a:bodyPr/>
          <a:lstStyle/>
          <a:p>
            <a:r>
              <a:rPr lang="en-US" altLang="en-US"/>
              <a:t>Learning Nonlinear SVM</a:t>
            </a:r>
          </a:p>
        </p:txBody>
      </p:sp>
      <mc:AlternateContent xmlns:mc="http://schemas.openxmlformats.org/markup-compatibility/2006" xmlns:a14="http://schemas.microsoft.com/office/drawing/2010/main">
        <mc:Choice Requires="a14">
          <p:sp>
            <p:nvSpPr>
              <p:cNvPr id="26626" name="Rectangle 3">
                <a:extLst>
                  <a:ext uri="{FF2B5EF4-FFF2-40B4-BE49-F238E27FC236}">
                    <a16:creationId xmlns:a16="http://schemas.microsoft.com/office/drawing/2014/main" id="{F026C1D5-A571-46F6-8098-8B9E8B795AA0}"/>
                  </a:ext>
                </a:extLst>
              </p:cNvPr>
              <p:cNvSpPr>
                <a:spLocks noGrp="1" noChangeArrowheads="1"/>
              </p:cNvSpPr>
              <p:nvPr>
                <p:ph type="body" idx="1"/>
              </p:nvPr>
            </p:nvSpPr>
            <p:spPr/>
            <p:txBody>
              <a:bodyPr/>
              <a:lstStyle/>
              <a:p>
                <a:r>
                  <a:rPr lang="en-US" altLang="en-US"/>
                  <a:t>Advantages of using kernel:</a:t>
                </a:r>
              </a:p>
              <a:p>
                <a:pPr lvl="1"/>
                <a:r>
                  <a:rPr lang="en-US" altLang="en-US"/>
                  <a:t>Don’t have to know the mapping function </a:t>
                </a:r>
                <a14:m>
                  <m:oMath xmlns:m="http://schemas.openxmlformats.org/officeDocument/2006/math">
                    <m:r>
                      <a:rPr lang="en-US" altLang="en-US" i="1" dirty="0" smtClean="0">
                        <a:latin typeface="Cambria Math" panose="02040503050406030204" pitchFamily="18" charset="0"/>
                        <a:sym typeface="Symbol" panose="05050102010706020507" pitchFamily="18" charset="2"/>
                      </a:rPr>
                      <m:t></m:t>
                    </m:r>
                  </m:oMath>
                </a14:m>
                <a:endParaRPr lang="en-US" altLang="en-US">
                  <a:sym typeface="Symbol" panose="05050102010706020507" pitchFamily="18" charset="2"/>
                </a:endParaRPr>
              </a:p>
              <a:p>
                <a:pPr lvl="1"/>
                <a:r>
                  <a:rPr lang="en-US" altLang="en-US">
                    <a:sym typeface="Symbol" panose="05050102010706020507" pitchFamily="18" charset="2"/>
                  </a:rPr>
                  <a:t>Computing dot product </a:t>
                </a:r>
                <a14:m>
                  <m:oMath xmlns:m="http://schemas.openxmlformats.org/officeDocument/2006/math">
                    <m:r>
                      <a:rPr lang="en-US" altLang="en-US" i="1" dirty="0" smtClean="0">
                        <a:latin typeface="Cambria Math" panose="02040503050406030204" pitchFamily="18" charset="0"/>
                        <a:sym typeface="Symbol" panose="05050102010706020507" pitchFamily="18" charset="2"/>
                      </a:rPr>
                      <m:t></m:t>
                    </m:r>
                    <m:d>
                      <m:dPr>
                        <m:ctrlPr>
                          <a:rPr lang="en-US" altLang="en-US" i="1" dirty="0" smtClean="0">
                            <a:latin typeface="Cambria Math" panose="02040503050406030204" pitchFamily="18" charset="0"/>
                            <a:sym typeface="Symbol" panose="05050102010706020507" pitchFamily="18" charset="2"/>
                          </a:rPr>
                        </m:ctrlPr>
                      </m:dPr>
                      <m:e>
                        <m:r>
                          <a:rPr lang="en-US" altLang="en-US" i="1" dirty="0" smtClean="0">
                            <a:latin typeface="Cambria Math" panose="02040503050406030204" pitchFamily="18" charset="0"/>
                            <a:sym typeface="Symbol" panose="05050102010706020507" pitchFamily="18" charset="2"/>
                          </a:rPr>
                          <m:t>𝑥</m:t>
                        </m:r>
                        <m:r>
                          <a:rPr lang="en-US" altLang="en-US" i="1" baseline="-25000" dirty="0">
                            <a:latin typeface="Cambria Math" panose="02040503050406030204" pitchFamily="18" charset="0"/>
                            <a:sym typeface="Symbol" panose="05050102010706020507" pitchFamily="18" charset="2"/>
                          </a:rPr>
                          <m:t>𝑖</m:t>
                        </m:r>
                      </m:e>
                    </m:d>
                    <m:r>
                      <a:rPr lang="en-US" altLang="en-US" b="0" i="1" dirty="0" smtClean="0">
                        <a:latin typeface="Cambria Math" panose="02040503050406030204" pitchFamily="18" charset="0"/>
                        <a:sym typeface="Symbol" panose="05050102010706020507" pitchFamily="18" charset="2"/>
                      </a:rPr>
                      <m:t>⋅</m:t>
                    </m:r>
                    <m:r>
                      <a:rPr lang="en-US" altLang="en-US" i="1" dirty="0">
                        <a:latin typeface="Cambria Math" panose="02040503050406030204" pitchFamily="18" charset="0"/>
                        <a:sym typeface="Symbol" panose="05050102010706020507" pitchFamily="18" charset="2"/>
                      </a:rPr>
                      <m:t> (</m:t>
                    </m:r>
                    <m:r>
                      <a:rPr lang="en-US" altLang="en-US" i="1" dirty="0" err="1">
                        <a:latin typeface="Cambria Math" panose="02040503050406030204" pitchFamily="18" charset="0"/>
                        <a:sym typeface="Symbol" panose="05050102010706020507" pitchFamily="18" charset="2"/>
                      </a:rPr>
                      <m:t>𝑥</m:t>
                    </m:r>
                    <m:r>
                      <a:rPr lang="en-US" altLang="en-US" i="1" baseline="-25000" dirty="0" err="1">
                        <a:latin typeface="Cambria Math" panose="02040503050406030204" pitchFamily="18" charset="0"/>
                        <a:sym typeface="Symbol" panose="05050102010706020507" pitchFamily="18" charset="2"/>
                      </a:rPr>
                      <m:t>𝑗</m:t>
                    </m:r>
                    <m:r>
                      <a:rPr lang="en-US" altLang="en-US" i="1" dirty="0">
                        <a:latin typeface="Cambria Math" panose="02040503050406030204" pitchFamily="18" charset="0"/>
                        <a:sym typeface="Symbol" panose="05050102010706020507" pitchFamily="18" charset="2"/>
                      </a:rPr>
                      <m:t>) </m:t>
                    </m:r>
                  </m:oMath>
                </a14:m>
                <a:r>
                  <a:rPr lang="en-US" altLang="en-US">
                    <a:sym typeface="Symbol" panose="05050102010706020507" pitchFamily="18" charset="2"/>
                  </a:rPr>
                  <a:t>in the original space avoids curse of dimensionality</a:t>
                </a:r>
              </a:p>
              <a:p>
                <a:pPr lvl="2"/>
                <a:endParaRPr lang="en-US" altLang="en-US">
                  <a:sym typeface="Symbol" panose="05050102010706020507" pitchFamily="18" charset="2"/>
                </a:endParaRPr>
              </a:p>
              <a:p>
                <a:r>
                  <a:rPr lang="en-US" altLang="en-US">
                    <a:sym typeface="Symbol" panose="05050102010706020507" pitchFamily="18" charset="2"/>
                  </a:rPr>
                  <a:t>Not all functions can be kernels</a:t>
                </a:r>
              </a:p>
              <a:p>
                <a:pPr lvl="1"/>
                <a:r>
                  <a:rPr lang="en-US" altLang="en-US">
                    <a:sym typeface="Symbol" panose="05050102010706020507" pitchFamily="18" charset="2"/>
                  </a:rPr>
                  <a:t>Must make sure there is a corresponding  in some high-dimensional space</a:t>
                </a:r>
              </a:p>
              <a:p>
                <a:pPr lvl="1"/>
                <a:r>
                  <a:rPr lang="en-US" altLang="en-US">
                    <a:sym typeface="Symbol" panose="05050102010706020507" pitchFamily="18" charset="2"/>
                  </a:rPr>
                  <a:t>Mercer’s theorem (see textbook)</a:t>
                </a:r>
              </a:p>
            </p:txBody>
          </p:sp>
        </mc:Choice>
        <mc:Fallback xmlns="">
          <p:sp>
            <p:nvSpPr>
              <p:cNvPr id="26626" name="Rectangle 3">
                <a:extLst>
                  <a:ext uri="{FF2B5EF4-FFF2-40B4-BE49-F238E27FC236}">
                    <a16:creationId xmlns:a16="http://schemas.microsoft.com/office/drawing/2014/main" id="{F026C1D5-A571-46F6-8098-8B9E8B795AA0}"/>
                  </a:ext>
                </a:extLst>
              </p:cNvPr>
              <p:cNvSpPr>
                <a:spLocks noGrp="1" noRot="1" noChangeAspect="1" noMove="1" noResize="1" noEditPoints="1" noAdjustHandles="1" noChangeArrowheads="1" noChangeShapeType="1" noTextEdit="1"/>
              </p:cNvSpPr>
              <p:nvPr>
                <p:ph type="body" idx="1"/>
              </p:nvPr>
            </p:nvSpPr>
            <p:spPr>
              <a:blipFill>
                <a:blip r:embed="rId2"/>
                <a:stretch>
                  <a:fillRect l="-722" t="-1375" r="-444"/>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LOGISTIC REGRESSION</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16429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Classification via regression</a:t>
            </a:r>
          </a:p>
        </p:txBody>
      </p:sp>
      <p:sp>
        <p:nvSpPr>
          <p:cNvPr id="3" name="Content Placeholder 2"/>
          <p:cNvSpPr>
            <a:spLocks noGrp="1"/>
          </p:cNvSpPr>
          <p:nvPr>
            <p:ph idx="1"/>
          </p:nvPr>
        </p:nvSpPr>
        <p:spPr/>
        <p:txBody>
          <a:bodyPr/>
          <a:lstStyle/>
          <a:p>
            <a:r>
              <a:rPr lang="en-US" dirty="0"/>
              <a:t>Instead of predicting the </a:t>
            </a:r>
            <a:r>
              <a:rPr lang="en-US" dirty="0">
                <a:solidFill>
                  <a:schemeClr val="accent6">
                    <a:lumMod val="75000"/>
                  </a:schemeClr>
                </a:solidFill>
              </a:rPr>
              <a:t>class</a:t>
            </a:r>
            <a:r>
              <a:rPr lang="en-US" dirty="0"/>
              <a:t> of a record we want to </a:t>
            </a:r>
            <a:r>
              <a:rPr lang="en-US" dirty="0">
                <a:solidFill>
                  <a:srgbClr val="0070C0"/>
                </a:solidFill>
              </a:rPr>
              <a:t>predict the probability of the class </a:t>
            </a:r>
            <a:r>
              <a:rPr lang="en-US" dirty="0"/>
              <a:t>given the record</a:t>
            </a:r>
          </a:p>
          <a:p>
            <a:r>
              <a:rPr lang="en-US" dirty="0"/>
              <a:t>Transform the </a:t>
            </a:r>
            <a:r>
              <a:rPr lang="en-US" dirty="0">
                <a:solidFill>
                  <a:schemeClr val="accent6">
                    <a:lumMod val="75000"/>
                  </a:schemeClr>
                </a:solidFill>
              </a:rPr>
              <a:t>classification</a:t>
            </a:r>
            <a:r>
              <a:rPr lang="en-US" dirty="0"/>
              <a:t> problem into a </a:t>
            </a:r>
            <a:r>
              <a:rPr lang="en-US" dirty="0">
                <a:solidFill>
                  <a:srgbClr val="0070C0"/>
                </a:solidFill>
              </a:rPr>
              <a:t>regression</a:t>
            </a:r>
            <a:r>
              <a:rPr lang="en-US" dirty="0"/>
              <a:t> problem.</a:t>
            </a:r>
          </a:p>
          <a:p>
            <a:r>
              <a:rPr lang="en-US" dirty="0"/>
              <a:t>But how do you define the probability that you want to predict?</a:t>
            </a:r>
          </a:p>
        </p:txBody>
      </p:sp>
    </p:spTree>
    <p:extLst>
      <p:ext uri="{BB962C8B-B14F-4D97-AF65-F5344CB8AC3E}">
        <p14:creationId xmlns:p14="http://schemas.microsoft.com/office/powerpoint/2010/main" val="798464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Linear regression</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477000" y="2514600"/>
            <a:ext cx="3810000" cy="2514600"/>
          </a:xfrm>
        </p:spPr>
      </p:pic>
      <mc:AlternateContent xmlns:mc="http://schemas.openxmlformats.org/markup-compatibility/2006" xmlns:a14="http://schemas.microsoft.com/office/drawing/2010/main">
        <mc:Choice Requires="a14">
          <p:sp>
            <p:nvSpPr>
              <p:cNvPr id="7" name="Content Placeholder 6"/>
              <p:cNvSpPr>
                <a:spLocks noGrp="1"/>
              </p:cNvSpPr>
              <p:nvPr>
                <p:ph sz="half" idx="2"/>
              </p:nvPr>
            </p:nvSpPr>
            <p:spPr>
              <a:xfrm>
                <a:off x="381000" y="1676400"/>
                <a:ext cx="6096000" cy="5029200"/>
              </a:xfrm>
            </p:spPr>
            <p:txBody>
              <a:bodyPr>
                <a:normAutofit/>
              </a:bodyPr>
              <a:lstStyle/>
              <a:p>
                <a:r>
                  <a:rPr lang="en-US"/>
                  <a:t>Given a dataset of the form </a:t>
                </a:r>
                <a14:m>
                  <m:oMath xmlns:m="http://schemas.openxmlformats.org/officeDocument/2006/math">
                    <m:d>
                      <m:dPr>
                        <m:begChr m:val="{"/>
                        <m:endChr m:val="}"/>
                        <m:ctrlPr>
                          <a:rPr lang="en-US" b="0" i="1" smtClean="0">
                            <a:solidFill>
                              <a:srgbClr val="0070C0"/>
                            </a:solidFill>
                            <a:latin typeface="Cambria Math" panose="02040503050406030204" pitchFamily="18" charset="0"/>
                          </a:rPr>
                        </m:ctrlPr>
                      </m:dPr>
                      <m:e>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m:t>
                            </m:r>
                            <m:r>
                              <a:rPr lang="en-US" b="0" i="1" smtClean="0">
                                <a:solidFill>
                                  <a:srgbClr val="0070C0"/>
                                </a:solidFill>
                                <a:latin typeface="Cambria Math"/>
                              </a:rPr>
                              <m:t>𝑥</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𝑦</m:t>
                            </m:r>
                          </m:e>
                          <m:sub>
                            <m:r>
                              <a:rPr lang="en-US" b="0" i="1" smtClean="0">
                                <a:solidFill>
                                  <a:srgbClr val="0070C0"/>
                                </a:solidFill>
                                <a:latin typeface="Cambria Math"/>
                              </a:rPr>
                              <m:t>1</m:t>
                            </m:r>
                          </m:sub>
                        </m:sSub>
                        <m:r>
                          <a:rPr lang="en-US" b="0" i="1" smtClean="0">
                            <a:solidFill>
                              <a:srgbClr val="0070C0"/>
                            </a:solidFill>
                            <a:latin typeface="Cambria Math"/>
                          </a:rPr>
                          <m:t>) ,…,</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m:t>
                            </m:r>
                            <m:r>
                              <a:rPr lang="en-US" b="0" i="1" smtClean="0">
                                <a:solidFill>
                                  <a:srgbClr val="0070C0"/>
                                </a:solidFill>
                                <a:latin typeface="Cambria Math"/>
                              </a:rPr>
                              <m:t>𝑥</m:t>
                            </m:r>
                          </m:e>
                          <m:sub>
                            <m:r>
                              <a:rPr lang="en-US" b="0" i="1" smtClean="0">
                                <a:solidFill>
                                  <a:srgbClr val="0070C0"/>
                                </a:solidFill>
                                <a:latin typeface="Cambria Math"/>
                              </a:rPr>
                              <m:t>𝑛</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𝑦</m:t>
                            </m:r>
                          </m:e>
                          <m:sub>
                            <m:r>
                              <a:rPr lang="en-US" b="0" i="1" smtClean="0">
                                <a:solidFill>
                                  <a:srgbClr val="0070C0"/>
                                </a:solidFill>
                                <a:latin typeface="Cambria Math"/>
                              </a:rPr>
                              <m:t>𝑛</m:t>
                            </m:r>
                          </m:sub>
                        </m:sSub>
                        <m:r>
                          <a:rPr lang="en-US" b="0" i="1" smtClean="0">
                            <a:solidFill>
                              <a:srgbClr val="0070C0"/>
                            </a:solidFill>
                            <a:latin typeface="Cambria Math"/>
                          </a:rPr>
                          <m:t>)</m:t>
                        </m:r>
                      </m:e>
                    </m:d>
                  </m:oMath>
                </a14:m>
                <a:r>
                  <a:rPr lang="en-US">
                    <a:solidFill>
                      <a:srgbClr val="0070C0"/>
                    </a:solidFill>
                  </a:rPr>
                  <a:t>  </a:t>
                </a:r>
                <a:r>
                  <a:rPr lang="en-US"/>
                  <a:t>find a linear function that given the vector </a:t>
                </a:r>
                <a14:m>
                  <m:oMath xmlns:m="http://schemas.openxmlformats.org/officeDocument/2006/math">
                    <m:sSub>
                      <m:sSubPr>
                        <m:ctrlPr>
                          <a:rPr lang="en-US" i="1" dirty="0" smtClean="0">
                            <a:solidFill>
                              <a:srgbClr val="0070C0"/>
                            </a:solidFill>
                            <a:latin typeface="Cambria Math" panose="02040503050406030204" pitchFamily="18" charset="0"/>
                          </a:rPr>
                        </m:ctrlPr>
                      </m:sSubPr>
                      <m:e>
                        <m:r>
                          <a:rPr lang="en-US" i="1" dirty="0">
                            <a:solidFill>
                              <a:srgbClr val="0070C0"/>
                            </a:solidFill>
                            <a:latin typeface="Cambria Math"/>
                          </a:rPr>
                          <m:t>𝑥</m:t>
                        </m:r>
                      </m:e>
                      <m:sub>
                        <m:r>
                          <a:rPr lang="en-US" i="1" dirty="0">
                            <a:solidFill>
                              <a:srgbClr val="0070C0"/>
                            </a:solidFill>
                            <a:latin typeface="Cambria Math"/>
                          </a:rPr>
                          <m:t>𝑖</m:t>
                        </m:r>
                      </m:sub>
                    </m:sSub>
                  </m:oMath>
                </a14:m>
                <a:r>
                  <a:rPr lang="en-US">
                    <a:solidFill>
                      <a:srgbClr val="0070C0"/>
                    </a:solidFill>
                  </a:rPr>
                  <a:t> </a:t>
                </a:r>
                <a:r>
                  <a:rPr lang="en-US"/>
                  <a:t>predicts the </a:t>
                </a:r>
                <a14:m>
                  <m:oMath xmlns:m="http://schemas.openxmlformats.org/officeDocument/2006/math">
                    <m:sSub>
                      <m:sSubPr>
                        <m:ctrlPr>
                          <a:rPr lang="en-US" i="1" dirty="0" smtClean="0">
                            <a:solidFill>
                              <a:srgbClr val="0070C0"/>
                            </a:solidFill>
                            <a:latin typeface="Cambria Math" panose="02040503050406030204" pitchFamily="18" charset="0"/>
                          </a:rPr>
                        </m:ctrlPr>
                      </m:sSubPr>
                      <m:e>
                        <m:r>
                          <a:rPr lang="en-US" i="1" dirty="0" smtClean="0">
                            <a:solidFill>
                              <a:srgbClr val="0070C0"/>
                            </a:solidFill>
                            <a:latin typeface="Cambria Math"/>
                          </a:rPr>
                          <m:t>𝑦</m:t>
                        </m:r>
                      </m:e>
                      <m:sub>
                        <m:r>
                          <a:rPr lang="en-US" i="1" dirty="0" smtClean="0">
                            <a:solidFill>
                              <a:srgbClr val="0070C0"/>
                            </a:solidFill>
                            <a:latin typeface="Cambria Math"/>
                          </a:rPr>
                          <m:t>𝑖</m:t>
                        </m:r>
                      </m:sub>
                    </m:sSub>
                  </m:oMath>
                </a14:m>
                <a:r>
                  <a:rPr lang="en-US"/>
                  <a:t> value as </a:t>
                </a:r>
                <a14:m>
                  <m:oMath xmlns:m="http://schemas.openxmlformats.org/officeDocument/2006/math">
                    <m:sSubSup>
                      <m:sSubSupPr>
                        <m:ctrlPr>
                          <a:rPr lang="en-US" b="0" i="1" smtClean="0">
                            <a:solidFill>
                              <a:srgbClr val="0070C0"/>
                            </a:solidFill>
                            <a:latin typeface="Cambria Math" panose="02040503050406030204" pitchFamily="18" charset="0"/>
                          </a:rPr>
                        </m:ctrlPr>
                      </m:sSubSupPr>
                      <m:e>
                        <m:r>
                          <a:rPr lang="en-US" b="0" i="1" smtClean="0">
                            <a:solidFill>
                              <a:srgbClr val="0070C0"/>
                            </a:solidFill>
                            <a:latin typeface="Cambria Math"/>
                          </a:rPr>
                          <m:t>𝑦</m:t>
                        </m:r>
                      </m:e>
                      <m:sub>
                        <m:r>
                          <a:rPr lang="en-US" b="0" i="1" smtClean="0">
                            <a:solidFill>
                              <a:srgbClr val="0070C0"/>
                            </a:solidFill>
                            <a:latin typeface="Cambria Math"/>
                          </a:rPr>
                          <m:t>𝑖</m:t>
                        </m:r>
                      </m:sub>
                      <m:sup>
                        <m:r>
                          <a:rPr lang="en-US" b="0" i="1" smtClean="0">
                            <a:solidFill>
                              <a:srgbClr val="0070C0"/>
                            </a:solidFill>
                            <a:latin typeface="Cambria Math"/>
                          </a:rPr>
                          <m:t>′</m:t>
                        </m:r>
                      </m:sup>
                    </m:sSubSup>
                    <m:r>
                      <a:rPr lang="en-US" b="0" i="1" smtClean="0">
                        <a:solidFill>
                          <a:srgbClr val="0070C0"/>
                        </a:solidFill>
                        <a:latin typeface="Cambria Math"/>
                      </a:rPr>
                      <m:t>=</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𝑤</m:t>
                        </m:r>
                      </m:e>
                      <m:sup>
                        <m:r>
                          <a:rPr lang="en-US" b="0" i="1" smtClean="0">
                            <a:solidFill>
                              <a:srgbClr val="0070C0"/>
                            </a:solidFill>
                            <a:latin typeface="Cambria Math"/>
                          </a:rPr>
                          <m:t>𝑇</m:t>
                        </m:r>
                      </m:sup>
                    </m:sSup>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𝑥</m:t>
                        </m:r>
                      </m:e>
                      <m:sub>
                        <m:r>
                          <a:rPr lang="en-US" b="0" i="1" smtClean="0">
                            <a:solidFill>
                              <a:srgbClr val="0070C0"/>
                            </a:solidFill>
                            <a:latin typeface="Cambria Math"/>
                          </a:rPr>
                          <m:t>𝑖</m:t>
                        </m:r>
                      </m:sub>
                    </m:sSub>
                  </m:oMath>
                </a14:m>
                <a:r>
                  <a:rPr lang="en-US"/>
                  <a:t> </a:t>
                </a:r>
              </a:p>
              <a:p>
                <a:pPr lvl="1"/>
                <a:r>
                  <a:rPr lang="en-US"/>
                  <a:t>Find a vector of weights </a:t>
                </a:r>
                <a14:m>
                  <m:oMath xmlns:m="http://schemas.openxmlformats.org/officeDocument/2006/math">
                    <m:r>
                      <a:rPr lang="en-US" i="1" dirty="0" smtClean="0">
                        <a:solidFill>
                          <a:srgbClr val="0070C0"/>
                        </a:solidFill>
                        <a:latin typeface="Cambria Math"/>
                      </a:rPr>
                      <m:t>𝑤</m:t>
                    </m:r>
                  </m:oMath>
                </a14:m>
                <a:r>
                  <a:rPr lang="en-US"/>
                  <a:t> that </a:t>
                </a:r>
                <a:r>
                  <a:rPr lang="en-US">
                    <a:solidFill>
                      <a:schemeClr val="accent6">
                        <a:lumMod val="75000"/>
                      </a:schemeClr>
                    </a:solidFill>
                  </a:rPr>
                  <a:t>minimizes the sum of square errors</a:t>
                </a:r>
              </a:p>
              <a:p>
                <a:pPr marL="274320" lvl="1" indent="0">
                  <a:buNone/>
                </a:pPr>
                <a14:m>
                  <m:oMathPara xmlns:m="http://schemas.openxmlformats.org/officeDocument/2006/math">
                    <m:oMathParaPr>
                      <m:jc m:val="centerGroup"/>
                    </m:oMathParaPr>
                    <m:oMath xmlns:m="http://schemas.openxmlformats.org/officeDocument/2006/math">
                      <m:nary>
                        <m:naryPr>
                          <m:chr m:val="∑"/>
                          <m:supHide m:val="on"/>
                          <m:ctrlPr>
                            <a:rPr lang="en-US" b="0" i="1" smtClean="0">
                              <a:solidFill>
                                <a:srgbClr val="0070C0"/>
                              </a:solidFill>
                              <a:latin typeface="Cambria Math" panose="02040503050406030204" pitchFamily="18" charset="0"/>
                            </a:rPr>
                          </m:ctrlPr>
                        </m:naryPr>
                        <m:sub>
                          <m:r>
                            <a:rPr lang="en-US" b="0" i="1" smtClean="0">
                              <a:solidFill>
                                <a:srgbClr val="0070C0"/>
                              </a:solidFill>
                              <a:latin typeface="Cambria Math"/>
                            </a:rPr>
                            <m:t>𝑖</m:t>
                          </m:r>
                        </m:sub>
                        <m:sup/>
                        <m:e>
                          <m:sSup>
                            <m:sSupPr>
                              <m:ctrlPr>
                                <a:rPr lang="en-US" b="0" i="1" smtClean="0">
                                  <a:solidFill>
                                    <a:srgbClr val="0070C0"/>
                                  </a:solidFill>
                                  <a:latin typeface="Cambria Math" panose="02040503050406030204" pitchFamily="18" charset="0"/>
                                </a:rPr>
                              </m:ctrlPr>
                            </m:sSupPr>
                            <m:e>
                              <m:d>
                                <m:dPr>
                                  <m:ctrlPr>
                                    <a:rPr lang="en-US" b="0" i="1" smtClean="0">
                                      <a:solidFill>
                                        <a:srgbClr val="0070C0"/>
                                      </a:solidFill>
                                      <a:latin typeface="Cambria Math" panose="02040503050406030204" pitchFamily="18" charset="0"/>
                                    </a:rPr>
                                  </m:ctrlPr>
                                </m:dPr>
                                <m:e>
                                  <m:sSubSup>
                                    <m:sSubSupPr>
                                      <m:ctrlPr>
                                        <a:rPr lang="en-US" b="0" i="1" smtClean="0">
                                          <a:solidFill>
                                            <a:srgbClr val="0070C0"/>
                                          </a:solidFill>
                                          <a:latin typeface="Cambria Math" panose="02040503050406030204" pitchFamily="18" charset="0"/>
                                        </a:rPr>
                                      </m:ctrlPr>
                                    </m:sSubSupPr>
                                    <m:e>
                                      <m:r>
                                        <a:rPr lang="en-US" b="0" i="1" smtClean="0">
                                          <a:solidFill>
                                            <a:srgbClr val="0070C0"/>
                                          </a:solidFill>
                                          <a:latin typeface="Cambria Math"/>
                                        </a:rPr>
                                        <m:t>𝑦</m:t>
                                      </m:r>
                                    </m:e>
                                    <m:sub>
                                      <m:r>
                                        <a:rPr lang="en-US" b="0" i="1" smtClean="0">
                                          <a:solidFill>
                                            <a:srgbClr val="0070C0"/>
                                          </a:solidFill>
                                          <a:latin typeface="Cambria Math"/>
                                        </a:rPr>
                                        <m:t>𝑖</m:t>
                                      </m:r>
                                    </m:sub>
                                    <m:sup>
                                      <m:r>
                                        <a:rPr lang="en-US" b="0" i="1" smtClean="0">
                                          <a:solidFill>
                                            <a:srgbClr val="0070C0"/>
                                          </a:solidFill>
                                          <a:latin typeface="Cambria Math"/>
                                        </a:rPr>
                                        <m:t>′</m:t>
                                      </m:r>
                                    </m:sup>
                                  </m:sSubSup>
                                  <m:r>
                                    <a:rPr lang="en-US" b="0" i="1" smtClean="0">
                                      <a:solidFill>
                                        <a:srgbClr val="0070C0"/>
                                      </a:solidFill>
                                      <a:latin typeface="Cambria Math"/>
                                    </a:rPr>
                                    <m:t>− </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𝑦</m:t>
                                      </m:r>
                                    </m:e>
                                    <m:sub>
                                      <m:r>
                                        <a:rPr lang="en-US" b="0" i="1" smtClean="0">
                                          <a:solidFill>
                                            <a:srgbClr val="0070C0"/>
                                          </a:solidFill>
                                          <a:latin typeface="Cambria Math"/>
                                        </a:rPr>
                                        <m:t>𝑖</m:t>
                                      </m:r>
                                    </m:sub>
                                  </m:sSub>
                                </m:e>
                              </m:d>
                            </m:e>
                            <m:sup>
                              <m:r>
                                <a:rPr lang="en-US" b="0" i="1" smtClean="0">
                                  <a:solidFill>
                                    <a:srgbClr val="0070C0"/>
                                  </a:solidFill>
                                  <a:latin typeface="Cambria Math"/>
                                </a:rPr>
                                <m:t>2</m:t>
                              </m:r>
                            </m:sup>
                          </m:sSup>
                        </m:e>
                      </m:nary>
                    </m:oMath>
                  </m:oMathPara>
                </a14:m>
                <a:endParaRPr lang="en-US">
                  <a:solidFill>
                    <a:srgbClr val="0070C0"/>
                  </a:solidFill>
                </a:endParaRPr>
              </a:p>
              <a:p>
                <a:pPr lvl="1"/>
                <a:r>
                  <a:rPr lang="en-US"/>
                  <a:t>Closed form solution:</a:t>
                </a:r>
              </a:p>
              <a:p>
                <a:pPr marL="27432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𝑇</m:t>
                                  </m:r>
                                </m:sup>
                              </m:sSup>
                              <m:r>
                                <a:rPr lang="en-US" b="0" i="1" smtClean="0">
                                  <a:latin typeface="Cambria Math" panose="02040503050406030204" pitchFamily="18" charset="0"/>
                                </a:rPr>
                                <m:t>𝑋</m:t>
                              </m:r>
                            </m:e>
                          </m:d>
                        </m:e>
                        <m:sup>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𝑇</m:t>
                          </m:r>
                        </m:sup>
                      </m:sSup>
                      <m:r>
                        <a:rPr lang="en-US" b="0" i="1" smtClean="0">
                          <a:latin typeface="Cambria Math" panose="02040503050406030204" pitchFamily="18" charset="0"/>
                        </a:rPr>
                        <m:t>𝑦</m:t>
                      </m:r>
                    </m:oMath>
                  </m:oMathPara>
                </a14:m>
                <a:endParaRPr lang="en-US"/>
              </a:p>
            </p:txBody>
          </p:sp>
        </mc:Choice>
        <mc:Fallback xmlns="">
          <p:sp>
            <p:nvSpPr>
              <p:cNvPr id="7" name="Content Placeholder 6"/>
              <p:cNvSpPr>
                <a:spLocks noGrp="1" noRot="1" noChangeAspect="1" noMove="1" noResize="1" noEditPoints="1" noAdjustHandles="1" noChangeArrowheads="1" noChangeShapeType="1" noTextEdit="1"/>
              </p:cNvSpPr>
              <p:nvPr>
                <p:ph sz="half" idx="2"/>
              </p:nvPr>
            </p:nvSpPr>
            <p:spPr>
              <a:xfrm>
                <a:off x="381000" y="1676400"/>
                <a:ext cx="6096000" cy="5029200"/>
              </a:xfrm>
              <a:blipFill>
                <a:blip r:embed="rId3"/>
                <a:stretch>
                  <a:fillRect l="-1400" t="-1212"/>
                </a:stretch>
              </a:blipFill>
            </p:spPr>
            <p:txBody>
              <a:bodyPr/>
              <a:lstStyle/>
              <a:p>
                <a:r>
                  <a:rPr lang="en-US">
                    <a:noFill/>
                  </a:rPr>
                  <a:t> </a:t>
                </a:r>
              </a:p>
            </p:txBody>
          </p:sp>
        </mc:Fallback>
      </mc:AlternateContent>
    </p:spTree>
    <p:extLst>
      <p:ext uri="{BB962C8B-B14F-4D97-AF65-F5344CB8AC3E}">
        <p14:creationId xmlns:p14="http://schemas.microsoft.com/office/powerpoint/2010/main" val="23608780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Linear regression</a:t>
            </a:r>
          </a:p>
        </p:txBody>
      </p:sp>
      <p:sp>
        <p:nvSpPr>
          <p:cNvPr id="3" name="Content Placeholder 2"/>
          <p:cNvSpPr>
            <a:spLocks noGrp="1"/>
          </p:cNvSpPr>
          <p:nvPr>
            <p:ph idx="1"/>
          </p:nvPr>
        </p:nvSpPr>
        <p:spPr>
          <a:xfrm>
            <a:off x="609600" y="1600200"/>
            <a:ext cx="10972800" cy="2286000"/>
          </a:xfrm>
        </p:spPr>
        <p:txBody>
          <a:bodyPr>
            <a:normAutofit fontScale="92500" lnSpcReduction="20000"/>
          </a:bodyPr>
          <a:lstStyle/>
          <a:p>
            <a:r>
              <a:rPr lang="en-US"/>
              <a:t>A simple approach: use linear regression to learn a linear function that predicts 0/1 values</a:t>
            </a:r>
          </a:p>
          <a:p>
            <a:pPr lvl="1"/>
            <a:r>
              <a:rPr lang="en-US"/>
              <a:t>Not good: It may produce negative probabilities, or probabilities that are greater than 1.</a:t>
            </a:r>
          </a:p>
          <a:p>
            <a:pPr lvl="1"/>
            <a:r>
              <a:rPr lang="en-US"/>
              <a:t>Also the probabilities it produces are not what we want. We want probability close to zero for small values, and close to 1 for large, and a transition from 0 to 1 around the value 20</a:t>
            </a:r>
            <a:endParaRPr lang="el-GR"/>
          </a:p>
          <a:p>
            <a:pPr lvl="1"/>
            <a:endParaRPr lang="en-US"/>
          </a:p>
        </p:txBody>
      </p:sp>
      <p:pic>
        <p:nvPicPr>
          <p:cNvPr id="1105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3797205"/>
            <a:ext cx="8915400" cy="3039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1666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Rectangle 2"/>
          <p:cNvSpPr>
            <a:spLocks noGrp="1" noChangeArrowheads="1"/>
          </p:cNvSpPr>
          <p:nvPr>
            <p:ph type="title"/>
          </p:nvPr>
        </p:nvSpPr>
        <p:spPr/>
        <p:txBody>
          <a:bodyPr/>
          <a:lstStyle/>
          <a:p>
            <a:r>
              <a:rPr lang="en-US"/>
              <a:t>Instance Based Classifiers</a:t>
            </a:r>
          </a:p>
        </p:txBody>
      </p:sp>
      <p:sp>
        <p:nvSpPr>
          <p:cNvPr id="1053699" name="Rectangle 3"/>
          <p:cNvSpPr>
            <a:spLocks noGrp="1" noChangeArrowheads="1"/>
          </p:cNvSpPr>
          <p:nvPr>
            <p:ph type="body" idx="1"/>
          </p:nvPr>
        </p:nvSpPr>
        <p:spPr/>
        <p:txBody>
          <a:bodyPr/>
          <a:lstStyle/>
          <a:p>
            <a:r>
              <a:rPr lang="en-US"/>
              <a:t>Examples:</a:t>
            </a:r>
          </a:p>
          <a:p>
            <a:pPr lvl="1"/>
            <a:r>
              <a:rPr lang="en-US">
                <a:solidFill>
                  <a:schemeClr val="accent6">
                    <a:lumMod val="75000"/>
                  </a:schemeClr>
                </a:solidFill>
              </a:rPr>
              <a:t>Rote-learner</a:t>
            </a:r>
          </a:p>
          <a:p>
            <a:pPr lvl="2"/>
            <a:r>
              <a:rPr lang="en-US"/>
              <a:t> Memorizes entire training data and performs classification only if attributes of record match one of the training examples exactly</a:t>
            </a:r>
          </a:p>
          <a:p>
            <a:pPr lvl="1"/>
            <a:endParaRPr lang="en-US"/>
          </a:p>
          <a:p>
            <a:pPr lvl="1"/>
            <a:r>
              <a:rPr lang="en-US">
                <a:solidFill>
                  <a:srgbClr val="0070C0"/>
                </a:solidFill>
              </a:rPr>
              <a:t>Nearest neighbor classifier</a:t>
            </a:r>
          </a:p>
          <a:p>
            <a:pPr lvl="2"/>
            <a:r>
              <a:rPr lang="en-US"/>
              <a:t> Uses k “closest” points (nearest neighbors) for performing classification</a:t>
            </a:r>
          </a:p>
          <a:p>
            <a:pPr lvl="2">
              <a:buFont typeface="Wingdings" pitchFamily="2" charset="2"/>
              <a:buNone/>
            </a:pPr>
            <a:endParaRPr lang="en-US"/>
          </a:p>
        </p:txBody>
      </p:sp>
    </p:spTree>
    <p:extLst>
      <p:ext uri="{BB962C8B-B14F-4D97-AF65-F5344CB8AC3E}">
        <p14:creationId xmlns:p14="http://schemas.microsoft.com/office/powerpoint/2010/main" val="21144208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logistic function</a:t>
            </a:r>
          </a:p>
        </p:txBody>
      </p:sp>
      <p:pic>
        <p:nvPicPr>
          <p:cNvPr id="1116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2438400"/>
            <a:ext cx="8229600" cy="4048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TextBox 3"/>
              <p:cNvSpPr txBox="1"/>
              <p:nvPr/>
            </p:nvSpPr>
            <p:spPr>
              <a:xfrm>
                <a:off x="2590800" y="1752601"/>
                <a:ext cx="4409412" cy="646331"/>
              </a:xfrm>
              <a:prstGeom prst="rect">
                <a:avLst/>
              </a:prstGeom>
              <a:noFill/>
            </p:spPr>
            <p:txBody>
              <a:bodyPr wrap="none" rtlCol="0">
                <a:spAutoFit/>
              </a:bodyPr>
              <a:lstStyle/>
              <a:p>
                <a14:m>
                  <m:oMath xmlns:m="http://schemas.openxmlformats.org/officeDocument/2006/math">
                    <m:r>
                      <a:rPr lang="en-US" i="1">
                        <a:latin typeface="Cambria Math"/>
                      </a:rPr>
                      <m:t>𝛽</m:t>
                    </m:r>
                  </m:oMath>
                </a14:m>
                <a:r>
                  <a:rPr lang="en-US"/>
                  <a:t> controls the slope</a:t>
                </a:r>
              </a:p>
              <a:p>
                <a14:m>
                  <m:oMath xmlns:m="http://schemas.openxmlformats.org/officeDocument/2006/math">
                    <m:r>
                      <a:rPr lang="en-US" i="1">
                        <a:latin typeface="Cambria Math"/>
                      </a:rPr>
                      <m:t>𝑎</m:t>
                    </m:r>
                  </m:oMath>
                </a14:m>
                <a:r>
                  <a:rPr lang="en-US"/>
                  <a:t> controls the position of the turning point</a:t>
                </a:r>
              </a:p>
            </p:txBody>
          </p:sp>
        </mc:Choice>
        <mc:Fallback xmlns="">
          <p:sp>
            <p:nvSpPr>
              <p:cNvPr id="4" name="TextBox 3"/>
              <p:cNvSpPr txBox="1">
                <a:spLocks noRot="1" noChangeAspect="1" noMove="1" noResize="1" noEditPoints="1" noAdjustHandles="1" noChangeArrowheads="1" noChangeShapeType="1" noTextEdit="1"/>
              </p:cNvSpPr>
              <p:nvPr/>
            </p:nvSpPr>
            <p:spPr>
              <a:xfrm>
                <a:off x="2590800" y="1752601"/>
                <a:ext cx="4409412" cy="646331"/>
              </a:xfrm>
              <a:prstGeom prst="rect">
                <a:avLst/>
              </a:prstGeom>
              <a:blipFill>
                <a:blip r:embed="rId3"/>
                <a:stretch>
                  <a:fillRect l="-415" t="-5660" r="-415"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214EF62-00F2-44A8-ABAB-2826243B4AA5}"/>
                  </a:ext>
                </a:extLst>
              </p:cNvPr>
              <p:cNvSpPr txBox="1"/>
              <p:nvPr/>
            </p:nvSpPr>
            <p:spPr>
              <a:xfrm>
                <a:off x="6705600" y="862786"/>
                <a:ext cx="2743200" cy="8005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𝑓</m:t>
                      </m:r>
                      <m:d>
                        <m:dPr>
                          <m:ctrlPr>
                            <a:rPr lang="en-US" sz="2400" i="1">
                              <a:latin typeface="Cambria Math" panose="02040503050406030204" pitchFamily="18" charset="0"/>
                            </a:rPr>
                          </m:ctrlPr>
                        </m:dPr>
                        <m:e>
                          <m:r>
                            <a:rPr lang="en-US" sz="2400" b="0" i="1" smtClean="0">
                              <a:latin typeface="Cambria Math" panose="02040503050406030204" pitchFamily="18" charset="0"/>
                            </a:rPr>
                            <m:t>𝑥</m:t>
                          </m:r>
                        </m:e>
                      </m:d>
                      <m:r>
                        <a:rPr lang="en-US" sz="2400" i="1">
                          <a:latin typeface="Cambria Math"/>
                        </a:rPr>
                        <m:t>= </m:t>
                      </m:r>
                      <m:f>
                        <m:fPr>
                          <m:ctrlPr>
                            <a:rPr lang="en-US" sz="2400" i="1">
                              <a:latin typeface="Cambria Math" panose="02040503050406030204" pitchFamily="18" charset="0"/>
                            </a:rPr>
                          </m:ctrlPr>
                        </m:fPr>
                        <m:num>
                          <m:r>
                            <a:rPr lang="en-US" sz="2400" i="1">
                              <a:latin typeface="Cambria Math"/>
                            </a:rPr>
                            <m:t>1</m:t>
                          </m:r>
                        </m:num>
                        <m:den>
                          <m:r>
                            <a:rPr lang="en-US" sz="2400" i="1">
                              <a:latin typeface="Cambria Math"/>
                            </a:rPr>
                            <m:t>1+</m:t>
                          </m:r>
                          <m:sSup>
                            <m:sSupPr>
                              <m:ctrlPr>
                                <a:rPr lang="en-US" sz="2400" i="1">
                                  <a:latin typeface="Cambria Math" panose="02040503050406030204" pitchFamily="18" charset="0"/>
                                </a:rPr>
                              </m:ctrlPr>
                            </m:sSupPr>
                            <m:e>
                              <m:r>
                                <a:rPr lang="en-US" sz="2400" i="1">
                                  <a:latin typeface="Cambria Math"/>
                                </a:rPr>
                                <m:t>𝑒</m:t>
                              </m:r>
                            </m:e>
                            <m:sup>
                              <m:r>
                                <a:rPr lang="en-US" sz="2400" i="1">
                                  <a:latin typeface="Cambria Math"/>
                                </a:rPr>
                                <m:t>−</m:t>
                              </m:r>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𝛽</m:t>
                              </m:r>
                              <m:r>
                                <a:rPr lang="en-US" sz="2400" b="0" i="1" smtClean="0">
                                  <a:latin typeface="Cambria Math" panose="02040503050406030204" pitchFamily="18" charset="0"/>
                                </a:rPr>
                                <m:t>𝑥</m:t>
                              </m:r>
                            </m:sup>
                          </m:sSup>
                        </m:den>
                      </m:f>
                    </m:oMath>
                  </m:oMathPara>
                </a14:m>
                <a:endParaRPr lang="en-US" sz="2800"/>
              </a:p>
            </p:txBody>
          </p:sp>
        </mc:Choice>
        <mc:Fallback xmlns="">
          <p:sp>
            <p:nvSpPr>
              <p:cNvPr id="5" name="TextBox 4">
                <a:extLst>
                  <a:ext uri="{FF2B5EF4-FFF2-40B4-BE49-F238E27FC236}">
                    <a16:creationId xmlns:a16="http://schemas.microsoft.com/office/drawing/2014/main" id="{6214EF62-00F2-44A8-ABAB-2826243B4AA5}"/>
                  </a:ext>
                </a:extLst>
              </p:cNvPr>
              <p:cNvSpPr txBox="1">
                <a:spLocks noRot="1" noChangeAspect="1" noMove="1" noResize="1" noEditPoints="1" noAdjustHandles="1" noChangeArrowheads="1" noChangeShapeType="1" noTextEdit="1"/>
              </p:cNvSpPr>
              <p:nvPr/>
            </p:nvSpPr>
            <p:spPr>
              <a:xfrm>
                <a:off x="6705600" y="862786"/>
                <a:ext cx="2743200" cy="80054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120230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Logistic Regression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6400" y="1676400"/>
            <a:ext cx="5257800" cy="3505200"/>
          </a:xfrm>
        </p:spPr>
      </p:pic>
      <mc:AlternateContent xmlns:mc="http://schemas.openxmlformats.org/markup-compatibility/2006" xmlns:a14="http://schemas.microsoft.com/office/drawing/2010/main">
        <mc:Choice Requires="a14">
          <p:sp>
            <p:nvSpPr>
              <p:cNvPr id="5" name="TextBox 4"/>
              <p:cNvSpPr txBox="1"/>
              <p:nvPr/>
            </p:nvSpPr>
            <p:spPr>
              <a:xfrm>
                <a:off x="6705600" y="862786"/>
                <a:ext cx="2743200" cy="7862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𝑓</m:t>
                      </m:r>
                      <m:d>
                        <m:dPr>
                          <m:ctrlPr>
                            <a:rPr lang="en-US" sz="2400" i="1">
                              <a:latin typeface="Cambria Math" panose="02040503050406030204" pitchFamily="18" charset="0"/>
                            </a:rPr>
                          </m:ctrlPr>
                        </m:dPr>
                        <m:e>
                          <m:r>
                            <a:rPr lang="en-US" sz="2400" b="0" i="1" smtClean="0">
                              <a:latin typeface="Cambria Math" panose="02040503050406030204" pitchFamily="18" charset="0"/>
                            </a:rPr>
                            <m:t>𝑥</m:t>
                          </m:r>
                        </m:e>
                      </m:d>
                      <m:r>
                        <a:rPr lang="en-US" sz="2400" i="1">
                          <a:latin typeface="Cambria Math"/>
                        </a:rPr>
                        <m:t>= </m:t>
                      </m:r>
                      <m:f>
                        <m:fPr>
                          <m:ctrlPr>
                            <a:rPr lang="en-US" sz="2400" i="1">
                              <a:latin typeface="Cambria Math" panose="02040503050406030204" pitchFamily="18" charset="0"/>
                            </a:rPr>
                          </m:ctrlPr>
                        </m:fPr>
                        <m:num>
                          <m:r>
                            <a:rPr lang="en-US" sz="2400" i="1">
                              <a:latin typeface="Cambria Math"/>
                            </a:rPr>
                            <m:t>1</m:t>
                          </m:r>
                        </m:num>
                        <m:den>
                          <m:r>
                            <a:rPr lang="en-US" sz="2400" i="1">
                              <a:latin typeface="Cambria Math"/>
                            </a:rPr>
                            <m:t>1+</m:t>
                          </m:r>
                          <m:sSup>
                            <m:sSupPr>
                              <m:ctrlPr>
                                <a:rPr lang="en-US" sz="2400" i="1">
                                  <a:latin typeface="Cambria Math" panose="02040503050406030204" pitchFamily="18" charset="0"/>
                                </a:rPr>
                              </m:ctrlPr>
                            </m:sSupPr>
                            <m:e>
                              <m:r>
                                <a:rPr lang="en-US" sz="2400" i="1">
                                  <a:latin typeface="Cambria Math"/>
                                </a:rPr>
                                <m:t>𝑒</m:t>
                              </m:r>
                            </m:e>
                            <m:sup>
                              <m:r>
                                <a:rPr lang="en-US" sz="2400" i="1">
                                  <a:latin typeface="Cambria Math"/>
                                </a:rPr>
                                <m:t>−</m:t>
                              </m:r>
                              <m:r>
                                <a:rPr lang="en-US" sz="2400" b="0" i="1" smtClean="0">
                                  <a:latin typeface="Cambria Math" panose="02040503050406030204" pitchFamily="18" charset="0"/>
                                </a:rPr>
                                <m:t>𝑥</m:t>
                              </m:r>
                            </m:sup>
                          </m:sSup>
                        </m:den>
                      </m:f>
                    </m:oMath>
                  </m:oMathPara>
                </a14:m>
                <a:endParaRPr lang="en-US" sz="2800"/>
              </a:p>
            </p:txBody>
          </p:sp>
        </mc:Choice>
        <mc:Fallback xmlns="">
          <p:sp>
            <p:nvSpPr>
              <p:cNvPr id="5" name="TextBox 4"/>
              <p:cNvSpPr txBox="1">
                <a:spLocks noRot="1" noChangeAspect="1" noMove="1" noResize="1" noEditPoints="1" noAdjustHandles="1" noChangeArrowheads="1" noChangeShapeType="1" noTextEdit="1"/>
              </p:cNvSpPr>
              <p:nvPr/>
            </p:nvSpPr>
            <p:spPr>
              <a:xfrm>
                <a:off x="6705600" y="862786"/>
                <a:ext cx="2743200" cy="78624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80790" y="2325950"/>
                <a:ext cx="3657600" cy="7970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𝑃</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𝐶</m:t>
                              </m:r>
                            </m:e>
                            <m:sub>
                              <m:r>
                                <a:rPr lang="en-US" sz="2400" i="1">
                                  <a:latin typeface="Cambria Math"/>
                                </a:rPr>
                                <m:t>+</m:t>
                              </m:r>
                            </m:sub>
                          </m:sSub>
                        </m:e>
                        <m:e>
                          <m:r>
                            <a:rPr lang="en-US" sz="2400" i="1">
                              <a:latin typeface="Cambria Math"/>
                            </a:rPr>
                            <m:t>𝑥</m:t>
                          </m:r>
                        </m:e>
                      </m:d>
                      <m:r>
                        <a:rPr lang="en-US" sz="2400" i="1">
                          <a:latin typeface="Cambria Math"/>
                        </a:rPr>
                        <m:t>= </m:t>
                      </m:r>
                      <m:f>
                        <m:fPr>
                          <m:ctrlPr>
                            <a:rPr lang="en-US" sz="2400" i="1">
                              <a:latin typeface="Cambria Math" panose="02040503050406030204" pitchFamily="18" charset="0"/>
                            </a:rPr>
                          </m:ctrlPr>
                        </m:fPr>
                        <m:num>
                          <m:r>
                            <a:rPr lang="en-US" sz="2400" i="1">
                              <a:latin typeface="Cambria Math"/>
                            </a:rPr>
                            <m:t>1</m:t>
                          </m:r>
                        </m:num>
                        <m:den>
                          <m:r>
                            <a:rPr lang="en-US" sz="2400" i="1">
                              <a:latin typeface="Cambria Math"/>
                            </a:rPr>
                            <m:t>1+</m:t>
                          </m:r>
                          <m:sSup>
                            <m:sSupPr>
                              <m:ctrlPr>
                                <a:rPr lang="en-US" sz="2400" i="1">
                                  <a:latin typeface="Cambria Math" panose="02040503050406030204" pitchFamily="18" charset="0"/>
                                </a:rPr>
                              </m:ctrlPr>
                            </m:sSupPr>
                            <m:e>
                              <m:r>
                                <a:rPr lang="en-US" sz="2400" i="1">
                                  <a:latin typeface="Cambria Math"/>
                                </a:rPr>
                                <m:t>𝑒</m:t>
                              </m:r>
                            </m:e>
                            <m:sup>
                              <m:r>
                                <a:rPr lang="en-US" sz="2400" i="1">
                                  <a:latin typeface="Cambria Math"/>
                                </a:rPr>
                                <m:t>−</m:t>
                              </m:r>
                              <m:r>
                                <a:rPr lang="en-US" sz="2400" b="0" i="1" smtClean="0">
                                  <a:latin typeface="Cambria Math" panose="02040503050406030204" pitchFamily="18" charset="0"/>
                                </a:rPr>
                                <m:t>𝛽</m:t>
                              </m:r>
                              <m:r>
                                <a:rPr lang="en-US" sz="2400" i="1" smtClean="0">
                                  <a:latin typeface="Cambria Math"/>
                                </a:rPr>
                                <m:t>𝑥</m:t>
                              </m:r>
                              <m:r>
                                <a:rPr lang="en-US" sz="2400" i="1" smtClean="0">
                                  <a:latin typeface="Cambria Math"/>
                                </a:rPr>
                                <m:t>−</m:t>
                              </m:r>
                              <m:r>
                                <a:rPr lang="en-US" sz="2400" i="1" smtClean="0">
                                  <a:latin typeface="Cambria Math"/>
                                </a:rPr>
                                <m:t>𝑎</m:t>
                              </m:r>
                            </m:sup>
                          </m:sSup>
                        </m:den>
                      </m:f>
                    </m:oMath>
                  </m:oMathPara>
                </a14:m>
                <a:endParaRPr lang="en-US" sz="2800"/>
              </a:p>
            </p:txBody>
          </p:sp>
        </mc:Choice>
        <mc:Fallback xmlns="">
          <p:sp>
            <p:nvSpPr>
              <p:cNvPr id="6" name="TextBox 5"/>
              <p:cNvSpPr txBox="1">
                <a:spLocks noRot="1" noChangeAspect="1" noMove="1" noResize="1" noEditPoints="1" noAdjustHandles="1" noChangeArrowheads="1" noChangeShapeType="1" noTextEdit="1"/>
              </p:cNvSpPr>
              <p:nvPr/>
            </p:nvSpPr>
            <p:spPr>
              <a:xfrm>
                <a:off x="780790" y="2325950"/>
                <a:ext cx="3657600" cy="79701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80790" y="3183207"/>
                <a:ext cx="3657600" cy="8649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𝑃</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𝐶</m:t>
                              </m:r>
                            </m:e>
                            <m:sub>
                              <m:r>
                                <a:rPr lang="en-US" sz="2400" i="1">
                                  <a:latin typeface="Cambria Math"/>
                                </a:rPr>
                                <m:t>−</m:t>
                              </m:r>
                            </m:sub>
                          </m:sSub>
                        </m:e>
                        <m:e>
                          <m:r>
                            <a:rPr lang="en-US" sz="2400" i="1">
                              <a:latin typeface="Cambria Math"/>
                            </a:rPr>
                            <m:t>𝑥</m:t>
                          </m:r>
                        </m:e>
                      </m:d>
                      <m:r>
                        <a:rPr lang="en-US" sz="2400" i="1">
                          <a:latin typeface="Cambria Math"/>
                        </a:rPr>
                        <m:t>= </m:t>
                      </m:r>
                      <m:f>
                        <m:fPr>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r>
                                <a:rPr lang="en-US" sz="2400" i="1">
                                  <a:latin typeface="Cambria Math"/>
                                </a:rPr>
                                <m:t>𝑒</m:t>
                              </m:r>
                            </m:e>
                            <m:sup>
                              <m:r>
                                <a:rPr lang="en-US" sz="2400" i="1">
                                  <a:latin typeface="Cambria Math"/>
                                </a:rPr>
                                <m:t>−</m:t>
                              </m:r>
                              <m:r>
                                <a:rPr lang="en-US" sz="2400" b="0" i="1" smtClean="0">
                                  <a:latin typeface="Cambria Math" panose="02040503050406030204" pitchFamily="18" charset="0"/>
                                </a:rPr>
                                <m:t>𝛽</m:t>
                              </m:r>
                              <m:r>
                                <a:rPr lang="en-US" sz="2400" i="1">
                                  <a:latin typeface="Cambria Math"/>
                                </a:rPr>
                                <m:t>𝑥</m:t>
                              </m:r>
                              <m:r>
                                <a:rPr lang="en-US" sz="2400" i="1">
                                  <a:latin typeface="Cambria Math"/>
                                </a:rPr>
                                <m:t>−</m:t>
                              </m:r>
                              <m:r>
                                <a:rPr lang="en-US" sz="2400" i="1">
                                  <a:latin typeface="Cambria Math"/>
                                </a:rPr>
                                <m:t>𝑎</m:t>
                              </m:r>
                            </m:sup>
                          </m:sSup>
                        </m:num>
                        <m:den>
                          <m:r>
                            <a:rPr lang="en-US" sz="2400" i="1">
                              <a:latin typeface="Cambria Math"/>
                            </a:rPr>
                            <m:t>1+</m:t>
                          </m:r>
                          <m:sSup>
                            <m:sSupPr>
                              <m:ctrlPr>
                                <a:rPr lang="en-US" sz="2400" i="1">
                                  <a:latin typeface="Cambria Math" panose="02040503050406030204" pitchFamily="18" charset="0"/>
                                </a:rPr>
                              </m:ctrlPr>
                            </m:sSupPr>
                            <m:e>
                              <m:r>
                                <a:rPr lang="en-US" sz="2400" i="1">
                                  <a:latin typeface="Cambria Math"/>
                                </a:rPr>
                                <m:t>𝑒</m:t>
                              </m:r>
                            </m:e>
                            <m:sup>
                              <m:r>
                                <a:rPr lang="en-US" sz="2400" i="1">
                                  <a:latin typeface="Cambria Math"/>
                                </a:rPr>
                                <m:t>−</m:t>
                              </m:r>
                              <m:r>
                                <a:rPr lang="en-US" sz="2400" b="0" i="1" smtClean="0">
                                  <a:latin typeface="Cambria Math" panose="02040503050406030204" pitchFamily="18" charset="0"/>
                                </a:rPr>
                                <m:t>𝛽</m:t>
                              </m:r>
                              <m:r>
                                <a:rPr lang="en-US" sz="2400" i="1">
                                  <a:latin typeface="Cambria Math"/>
                                </a:rPr>
                                <m:t>𝑥</m:t>
                              </m:r>
                              <m:r>
                                <a:rPr lang="en-US" sz="2400" i="1">
                                  <a:latin typeface="Cambria Math"/>
                                </a:rPr>
                                <m:t>−</m:t>
                              </m:r>
                              <m:r>
                                <a:rPr lang="en-US" sz="2400" i="1">
                                  <a:latin typeface="Cambria Math"/>
                                </a:rPr>
                                <m:t>𝑎</m:t>
                              </m:r>
                            </m:sup>
                          </m:sSup>
                        </m:den>
                      </m:f>
                    </m:oMath>
                  </m:oMathPara>
                </a14:m>
                <a:endParaRPr lang="en-US" sz="2800"/>
              </a:p>
            </p:txBody>
          </p:sp>
        </mc:Choice>
        <mc:Fallback xmlns="">
          <p:sp>
            <p:nvSpPr>
              <p:cNvPr id="7" name="TextBox 6"/>
              <p:cNvSpPr txBox="1">
                <a:spLocks noRot="1" noChangeAspect="1" noMove="1" noResize="1" noEditPoints="1" noAdjustHandles="1" noChangeArrowheads="1" noChangeShapeType="1" noTextEdit="1"/>
              </p:cNvSpPr>
              <p:nvPr/>
            </p:nvSpPr>
            <p:spPr>
              <a:xfrm>
                <a:off x="780790" y="3183207"/>
                <a:ext cx="3657600" cy="86491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1000" y="5505167"/>
                <a:ext cx="3657600" cy="8695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r>
                            <m:rPr>
                              <m:sty m:val="p"/>
                            </m:rPr>
                            <a:rPr lang="en-US" sz="2400">
                              <a:latin typeface="Cambria Math"/>
                            </a:rPr>
                            <m:t>log</m:t>
                          </m:r>
                        </m:fName>
                        <m:e>
                          <m:f>
                            <m:fPr>
                              <m:ctrlPr>
                                <a:rPr lang="en-US" sz="2400" i="1">
                                  <a:latin typeface="Cambria Math" panose="02040503050406030204" pitchFamily="18" charset="0"/>
                                </a:rPr>
                              </m:ctrlPr>
                            </m:fPr>
                            <m:num>
                              <m:r>
                                <a:rPr lang="en-US" sz="2400" i="1">
                                  <a:latin typeface="Cambria Math"/>
                                </a:rPr>
                                <m:t>𝑃</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𝐶</m:t>
                                      </m:r>
                                    </m:e>
                                    <m:sub>
                                      <m:r>
                                        <a:rPr lang="en-US" sz="2400" i="1">
                                          <a:latin typeface="Cambria Math"/>
                                        </a:rPr>
                                        <m:t>+</m:t>
                                      </m:r>
                                    </m:sub>
                                  </m:sSub>
                                </m:e>
                                <m:e>
                                  <m:r>
                                    <a:rPr lang="en-US" sz="2400" i="1">
                                      <a:latin typeface="Cambria Math"/>
                                    </a:rPr>
                                    <m:t>𝑥</m:t>
                                  </m:r>
                                </m:e>
                              </m:d>
                            </m:num>
                            <m:den>
                              <m:r>
                                <a:rPr lang="en-US" sz="2400" i="1">
                                  <a:latin typeface="Cambria Math"/>
                                </a:rPr>
                                <m:t>𝑃</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𝐶</m:t>
                                      </m:r>
                                    </m:e>
                                    <m:sub>
                                      <m:r>
                                        <a:rPr lang="en-US" sz="2400" i="1">
                                          <a:latin typeface="Cambria Math"/>
                                        </a:rPr>
                                        <m:t>−</m:t>
                                      </m:r>
                                    </m:sub>
                                  </m:sSub>
                                </m:e>
                                <m:e>
                                  <m:r>
                                    <a:rPr lang="en-US" sz="2400" i="1">
                                      <a:latin typeface="Cambria Math"/>
                                    </a:rPr>
                                    <m:t>𝑥</m:t>
                                  </m:r>
                                </m:e>
                              </m:d>
                            </m:den>
                          </m:f>
                        </m:e>
                      </m:func>
                      <m:r>
                        <a:rPr lang="en-US" sz="2400" i="1">
                          <a:latin typeface="Cambria Math"/>
                        </a:rPr>
                        <m:t>=</m:t>
                      </m:r>
                      <m:r>
                        <a:rPr lang="en-US" sz="2400" b="0" i="1" smtClean="0">
                          <a:latin typeface="Cambria Math" panose="02040503050406030204" pitchFamily="18" charset="0"/>
                        </a:rPr>
                        <m:t>𝛽</m:t>
                      </m:r>
                      <m:r>
                        <a:rPr lang="en-US" sz="2400" i="1">
                          <a:latin typeface="Cambria Math"/>
                        </a:rPr>
                        <m:t>𝑥</m:t>
                      </m:r>
                      <m:r>
                        <a:rPr lang="en-US" sz="2400" i="1">
                          <a:latin typeface="Cambria Math"/>
                        </a:rPr>
                        <m:t>+</m:t>
                      </m:r>
                      <m:r>
                        <a:rPr lang="en-US" sz="2400" i="1">
                          <a:latin typeface="Cambria Math"/>
                        </a:rPr>
                        <m:t>𝑎</m:t>
                      </m:r>
                    </m:oMath>
                  </m:oMathPara>
                </a14:m>
                <a:endParaRPr lang="en-US" sz="2400"/>
              </a:p>
            </p:txBody>
          </p:sp>
        </mc:Choice>
        <mc:Fallback xmlns="">
          <p:sp>
            <p:nvSpPr>
              <p:cNvPr id="8" name="TextBox 7"/>
              <p:cNvSpPr txBox="1">
                <a:spLocks noRot="1" noChangeAspect="1" noMove="1" noResize="1" noEditPoints="1" noAdjustHandles="1" noChangeArrowheads="1" noChangeShapeType="1" noTextEdit="1"/>
              </p:cNvSpPr>
              <p:nvPr/>
            </p:nvSpPr>
            <p:spPr>
              <a:xfrm>
                <a:off x="381000" y="5505167"/>
                <a:ext cx="3657600" cy="86953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28600" y="4246137"/>
                <a:ext cx="5257800" cy="1200329"/>
              </a:xfrm>
              <a:prstGeom prst="rect">
                <a:avLst/>
              </a:prstGeom>
              <a:noFill/>
            </p:spPr>
            <p:txBody>
              <a:bodyPr wrap="square" rtlCol="0">
                <a:spAutoFit/>
              </a:bodyPr>
              <a:lstStyle/>
              <a:p>
                <a:r>
                  <a:rPr lang="en-US" sz="2400">
                    <a:solidFill>
                      <a:srgbClr val="FF0000"/>
                    </a:solidFill>
                  </a:rPr>
                  <a:t>Logistic Regression</a:t>
                </a:r>
                <a:r>
                  <a:rPr lang="en-US" sz="2400"/>
                  <a:t>: Find the values </a:t>
                </a:r>
                <a14:m>
                  <m:oMath xmlns:m="http://schemas.openxmlformats.org/officeDocument/2006/math">
                    <m:r>
                      <a:rPr lang="en-US" sz="2400" b="0" i="1" dirty="0" smtClean="0">
                        <a:solidFill>
                          <a:srgbClr val="0070C0"/>
                        </a:solidFill>
                        <a:latin typeface="Cambria Math" panose="02040503050406030204" pitchFamily="18" charset="0"/>
                      </a:rPr>
                      <m:t>𝛽</m:t>
                    </m:r>
                    <m:r>
                      <a:rPr lang="en-US" sz="2400" b="0" i="1" dirty="0" smtClean="0">
                        <a:solidFill>
                          <a:srgbClr val="0070C0"/>
                        </a:solidFill>
                        <a:latin typeface="Cambria Math" panose="02040503050406030204" pitchFamily="18" charset="0"/>
                      </a:rPr>
                      <m:t>,</m:t>
                    </m:r>
                    <m:r>
                      <a:rPr lang="en-US" sz="2400" b="0" i="1" dirty="0" smtClean="0">
                        <a:solidFill>
                          <a:srgbClr val="0070C0"/>
                        </a:solidFill>
                        <a:latin typeface="Cambria Math" panose="02040503050406030204" pitchFamily="18" charset="0"/>
                      </a:rPr>
                      <m:t>𝛼</m:t>
                    </m:r>
                    <m:r>
                      <a:rPr lang="en-US" sz="2400" i="1" dirty="0">
                        <a:solidFill>
                          <a:srgbClr val="0070C0"/>
                        </a:solidFill>
                        <a:latin typeface="Cambria Math"/>
                      </a:rPr>
                      <m:t> </m:t>
                    </m:r>
                  </m:oMath>
                </a14:m>
                <a:r>
                  <a:rPr lang="en-US" sz="2400"/>
                  <a:t>that </a:t>
                </a:r>
                <a:r>
                  <a:rPr lang="en-US" sz="2400">
                    <a:solidFill>
                      <a:schemeClr val="accent6">
                        <a:lumMod val="75000"/>
                      </a:schemeClr>
                    </a:solidFill>
                  </a:rPr>
                  <a:t>maximize the probability</a:t>
                </a:r>
                <a:r>
                  <a:rPr lang="en-US" sz="2400"/>
                  <a:t> of the observed data</a:t>
                </a:r>
              </a:p>
            </p:txBody>
          </p:sp>
        </mc:Choice>
        <mc:Fallback xmlns="">
          <p:sp>
            <p:nvSpPr>
              <p:cNvPr id="9" name="TextBox 8"/>
              <p:cNvSpPr txBox="1">
                <a:spLocks noRot="1" noChangeAspect="1" noMove="1" noResize="1" noEditPoints="1" noAdjustHandles="1" noChangeArrowheads="1" noChangeShapeType="1" noTextEdit="1"/>
              </p:cNvSpPr>
              <p:nvPr/>
            </p:nvSpPr>
            <p:spPr>
              <a:xfrm>
                <a:off x="228600" y="4246137"/>
                <a:ext cx="5257800" cy="1200329"/>
              </a:xfrm>
              <a:prstGeom prst="rect">
                <a:avLst/>
              </a:prstGeom>
              <a:blipFill>
                <a:blip r:embed="rId7"/>
                <a:stretch>
                  <a:fillRect l="-1856" t="-3571" r="-116" b="-11735"/>
                </a:stretch>
              </a:blipFill>
            </p:spPr>
            <p:txBody>
              <a:bodyPr/>
              <a:lstStyle/>
              <a:p>
                <a:r>
                  <a:rPr lang="en-US">
                    <a:noFill/>
                  </a:rPr>
                  <a:t> </a:t>
                </a:r>
              </a:p>
            </p:txBody>
          </p:sp>
        </mc:Fallback>
      </mc:AlternateContent>
      <p:sp>
        <p:nvSpPr>
          <p:cNvPr id="10" name="TextBox 9"/>
          <p:cNvSpPr txBox="1"/>
          <p:nvPr/>
        </p:nvSpPr>
        <p:spPr>
          <a:xfrm>
            <a:off x="228600" y="1793475"/>
            <a:ext cx="2720617" cy="461665"/>
          </a:xfrm>
          <a:prstGeom prst="rect">
            <a:avLst/>
          </a:prstGeom>
          <a:noFill/>
        </p:spPr>
        <p:txBody>
          <a:bodyPr wrap="none" rtlCol="0">
            <a:spAutoFit/>
          </a:bodyPr>
          <a:lstStyle/>
          <a:p>
            <a:r>
              <a:rPr lang="en-US" sz="2400">
                <a:solidFill>
                  <a:srgbClr val="FF0000"/>
                </a:solidFill>
              </a:rPr>
              <a:t>Class Probabilities</a:t>
            </a:r>
          </a:p>
        </p:txBody>
      </p:sp>
      <p:sp>
        <p:nvSpPr>
          <p:cNvPr id="3" name="TextBox 2"/>
          <p:cNvSpPr txBox="1"/>
          <p:nvPr/>
        </p:nvSpPr>
        <p:spPr>
          <a:xfrm>
            <a:off x="381000" y="6371457"/>
            <a:ext cx="4134465" cy="369332"/>
          </a:xfrm>
          <a:prstGeom prst="rect">
            <a:avLst/>
          </a:prstGeom>
          <a:noFill/>
        </p:spPr>
        <p:txBody>
          <a:bodyPr wrap="none" rtlCol="0">
            <a:spAutoFit/>
          </a:bodyPr>
          <a:lstStyle/>
          <a:p>
            <a:r>
              <a:rPr lang="en-US"/>
              <a:t>Linear regression on the </a:t>
            </a:r>
            <a:r>
              <a:rPr lang="en-US">
                <a:solidFill>
                  <a:srgbClr val="0070C0"/>
                </a:solidFill>
              </a:rPr>
              <a:t>log-odds ratio</a:t>
            </a:r>
          </a:p>
        </p:txBody>
      </p:sp>
    </p:spTree>
    <p:extLst>
      <p:ext uri="{BB962C8B-B14F-4D97-AF65-F5344CB8AC3E}">
        <p14:creationId xmlns:p14="http://schemas.microsoft.com/office/powerpoint/2010/main" val="27825825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Logistic Regression in one dimension</a:t>
            </a:r>
          </a:p>
        </p:txBody>
      </p:sp>
      <p:pic>
        <p:nvPicPr>
          <p:cNvPr id="1126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01879" y="1600200"/>
            <a:ext cx="7988242"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26658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Logistic Regression in one dimension</a:t>
            </a:r>
          </a:p>
        </p:txBody>
      </p:sp>
      <p:pic>
        <p:nvPicPr>
          <p:cNvPr id="1085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1554028"/>
            <a:ext cx="8077199" cy="5311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16544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Class probabilities for multiple dimensions</a:t>
            </a:r>
          </a:p>
        </p:txBody>
      </p:sp>
      <p:sp>
        <p:nvSpPr>
          <p:cNvPr id="3" name="Content Placeholder 2"/>
          <p:cNvSpPr>
            <a:spLocks noGrp="1"/>
          </p:cNvSpPr>
          <p:nvPr>
            <p:ph idx="1"/>
          </p:nvPr>
        </p:nvSpPr>
        <p:spPr/>
        <p:txBody>
          <a:bodyPr>
            <a:normAutofit/>
          </a:bodyPr>
          <a:lstStyle/>
          <a:p>
            <a:r>
              <a:rPr lang="en-US" sz="2400"/>
              <a:t>Assume a </a:t>
            </a:r>
            <a:r>
              <a:rPr lang="en-US" sz="2400">
                <a:solidFill>
                  <a:srgbClr val="FF0000"/>
                </a:solidFill>
              </a:rPr>
              <a:t>linear classification boundary</a:t>
            </a:r>
          </a:p>
        </p:txBody>
      </p:sp>
      <p:graphicFrame>
        <p:nvGraphicFramePr>
          <p:cNvPr id="4" name="Object 3"/>
          <p:cNvGraphicFramePr>
            <a:graphicFrameLocks noGrp="1" noChangeAspect="1"/>
          </p:cNvGraphicFramePr>
          <p:nvPr/>
        </p:nvGraphicFramePr>
        <p:xfrm>
          <a:off x="6966012" y="2095702"/>
          <a:ext cx="4876800" cy="4602163"/>
        </p:xfrm>
        <a:graphic>
          <a:graphicData uri="http://schemas.openxmlformats.org/presentationml/2006/ole">
            <mc:AlternateContent xmlns:mc="http://schemas.openxmlformats.org/markup-compatibility/2006">
              <mc:Choice xmlns:v="urn:schemas-microsoft-com:vml" Requires="v">
                <p:oleObj name="Visio" r:id="rId2" imgW="7524090" imgH="7261824" progId="Visio.Drawing.11">
                  <p:embed/>
                </p:oleObj>
              </mc:Choice>
              <mc:Fallback>
                <p:oleObj name="Visio" r:id="rId2" imgW="7524090" imgH="7261824" progId="Visio.Drawing.11">
                  <p:embed/>
                  <p:pic>
                    <p:nvPicPr>
                      <p:cNvPr id="4" name="Object 3"/>
                      <p:cNvPicPr>
                        <a:picLocks noGrp="1" noChangeAspect="1" noChangeArrowheads="1"/>
                      </p:cNvPicPr>
                      <p:nvPr/>
                    </p:nvPicPr>
                    <p:blipFill>
                      <a:blip r:embed="rId3"/>
                      <a:srcRect/>
                      <a:stretch>
                        <a:fillRect/>
                      </a:stretch>
                    </p:blipFill>
                    <p:spPr bwMode="auto">
                      <a:xfrm>
                        <a:off x="6966012" y="2095702"/>
                        <a:ext cx="4876800" cy="460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6" name="Straight Arrow Connector 5"/>
          <p:cNvCxnSpPr/>
          <p:nvPr/>
        </p:nvCxnSpPr>
        <p:spPr>
          <a:xfrm flipH="1">
            <a:off x="7629878" y="2933902"/>
            <a:ext cx="326735" cy="3658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7270813" y="3326569"/>
                <a:ext cx="11537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a:rPr>
                        <m:t>𝑤</m:t>
                      </m:r>
                      <m:r>
                        <a:rPr lang="en-US" i="1">
                          <a:latin typeface="Cambria Math"/>
                        </a:rPr>
                        <m:t>⋅</m:t>
                      </m:r>
                      <m:r>
                        <a:rPr lang="en-US" i="1">
                          <a:latin typeface="Cambria Math"/>
                        </a:rPr>
                        <m:t>𝑥</m:t>
                      </m:r>
                      <m:r>
                        <a:rPr lang="en-US" i="1">
                          <a:latin typeface="Cambria Math"/>
                        </a:rPr>
                        <m:t>=0</m:t>
                      </m:r>
                    </m:oMath>
                  </m:oMathPara>
                </a14:m>
                <a:endParaRPr lang="en-US"/>
              </a:p>
            </p:txBody>
          </p:sp>
        </mc:Choice>
        <mc:Fallback xmlns="">
          <p:sp>
            <p:nvSpPr>
              <p:cNvPr id="7" name="TextBox 6"/>
              <p:cNvSpPr txBox="1">
                <a:spLocks noRot="1" noChangeAspect="1" noMove="1" noResize="1" noEditPoints="1" noAdjustHandles="1" noChangeArrowheads="1" noChangeShapeType="1" noTextEdit="1"/>
              </p:cNvSpPr>
              <p:nvPr/>
            </p:nvSpPr>
            <p:spPr>
              <a:xfrm>
                <a:off x="7270813" y="3326569"/>
                <a:ext cx="1153777" cy="369332"/>
              </a:xfrm>
              <a:prstGeom prst="rect">
                <a:avLst/>
              </a:prstGeom>
              <a:blipFill>
                <a:blip r:embed="rId5"/>
                <a:stretch>
                  <a:fillRect/>
                </a:stretch>
              </a:blipFill>
            </p:spPr>
            <p:txBody>
              <a:bodyPr/>
              <a:lstStyle/>
              <a:p>
                <a:r>
                  <a:rPr lang="en-US">
                    <a:noFill/>
                  </a:rPr>
                  <a:t> </a:t>
                </a:r>
              </a:p>
            </p:txBody>
          </p:sp>
        </mc:Fallback>
      </mc:AlternateContent>
      <p:cxnSp>
        <p:nvCxnSpPr>
          <p:cNvPr id="9" name="Straight Arrow Connector 8"/>
          <p:cNvCxnSpPr/>
          <p:nvPr/>
        </p:nvCxnSpPr>
        <p:spPr>
          <a:xfrm flipV="1">
            <a:off x="9099612" y="3695901"/>
            <a:ext cx="381000" cy="38100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9861613" y="1867101"/>
                <a:ext cx="11537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a:rPr>
                        <m:t>𝑤</m:t>
                      </m:r>
                      <m:r>
                        <a:rPr lang="en-US" i="1">
                          <a:latin typeface="Cambria Math"/>
                        </a:rPr>
                        <m:t>⋅</m:t>
                      </m:r>
                      <m:r>
                        <a:rPr lang="en-US" i="1">
                          <a:latin typeface="Cambria Math"/>
                        </a:rPr>
                        <m:t>𝑥</m:t>
                      </m:r>
                      <m:r>
                        <a:rPr lang="en-US" i="1">
                          <a:latin typeface="Cambria Math"/>
                        </a:rPr>
                        <m:t>&gt;0</m:t>
                      </m:r>
                    </m:oMath>
                  </m:oMathPara>
                </a14:m>
                <a:endParaRPr lang="en-US"/>
              </a:p>
            </p:txBody>
          </p:sp>
        </mc:Choice>
        <mc:Fallback xmlns="">
          <p:sp>
            <p:nvSpPr>
              <p:cNvPr id="11" name="TextBox 10"/>
              <p:cNvSpPr txBox="1">
                <a:spLocks noRot="1" noChangeAspect="1" noMove="1" noResize="1" noEditPoints="1" noAdjustHandles="1" noChangeArrowheads="1" noChangeShapeType="1" noTextEdit="1"/>
              </p:cNvSpPr>
              <p:nvPr/>
            </p:nvSpPr>
            <p:spPr>
              <a:xfrm>
                <a:off x="9861613" y="1867101"/>
                <a:ext cx="1153777" cy="369332"/>
              </a:xfrm>
              <a:prstGeom prst="rect">
                <a:avLst/>
              </a:prstGeom>
              <a:blipFill>
                <a:blip r:embed="rId6"/>
                <a:stretch>
                  <a:fillRect/>
                </a:stretch>
              </a:blipFill>
            </p:spPr>
            <p:txBody>
              <a:bodyPr/>
              <a:lstStyle/>
              <a:p>
                <a:r>
                  <a:rPr lang="en-US">
                    <a:noFill/>
                  </a:rPr>
                  <a:t> </a:t>
                </a:r>
              </a:p>
            </p:txBody>
          </p:sp>
        </mc:Fallback>
      </mc:AlternateContent>
      <p:cxnSp>
        <p:nvCxnSpPr>
          <p:cNvPr id="13" name="Straight Arrow Connector 12"/>
          <p:cNvCxnSpPr/>
          <p:nvPr/>
        </p:nvCxnSpPr>
        <p:spPr>
          <a:xfrm flipV="1">
            <a:off x="9290112" y="2236433"/>
            <a:ext cx="952500" cy="621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7989379" y="6439101"/>
                <a:ext cx="11537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a:rPr>
                        <m:t>𝑤</m:t>
                      </m:r>
                      <m:r>
                        <a:rPr lang="en-US" i="1">
                          <a:latin typeface="Cambria Math"/>
                        </a:rPr>
                        <m:t>⋅</m:t>
                      </m:r>
                      <m:r>
                        <a:rPr lang="en-US" i="1">
                          <a:latin typeface="Cambria Math"/>
                        </a:rPr>
                        <m:t>𝑥</m:t>
                      </m:r>
                      <m:r>
                        <a:rPr lang="en-US" i="1">
                          <a:latin typeface="Cambria Math"/>
                        </a:rPr>
                        <m:t>&lt;0</m:t>
                      </m:r>
                    </m:oMath>
                  </m:oMathPara>
                </a14:m>
                <a:endParaRPr lang="en-US"/>
              </a:p>
            </p:txBody>
          </p:sp>
        </mc:Choice>
        <mc:Fallback xmlns="">
          <p:sp>
            <p:nvSpPr>
              <p:cNvPr id="14" name="TextBox 13"/>
              <p:cNvSpPr txBox="1">
                <a:spLocks noRot="1" noChangeAspect="1" noMove="1" noResize="1" noEditPoints="1" noAdjustHandles="1" noChangeArrowheads="1" noChangeShapeType="1" noTextEdit="1"/>
              </p:cNvSpPr>
              <p:nvPr/>
            </p:nvSpPr>
            <p:spPr>
              <a:xfrm>
                <a:off x="7989379" y="6439101"/>
                <a:ext cx="1153777" cy="369332"/>
              </a:xfrm>
              <a:prstGeom prst="rect">
                <a:avLst/>
              </a:prstGeom>
              <a:blipFill>
                <a:blip r:embed="rId7"/>
                <a:stretch>
                  <a:fillRect/>
                </a:stretch>
              </a:blipFill>
            </p:spPr>
            <p:txBody>
              <a:bodyPr/>
              <a:lstStyle/>
              <a:p>
                <a:r>
                  <a:rPr lang="en-US">
                    <a:noFill/>
                  </a:rPr>
                  <a:t> </a:t>
                </a:r>
              </a:p>
            </p:txBody>
          </p:sp>
        </mc:Fallback>
      </mc:AlternateContent>
      <p:cxnSp>
        <p:nvCxnSpPr>
          <p:cNvPr id="16" name="Straight Arrow Connector 15"/>
          <p:cNvCxnSpPr>
            <a:endCxn id="14" idx="3"/>
          </p:cNvCxnSpPr>
          <p:nvPr/>
        </p:nvCxnSpPr>
        <p:spPr>
          <a:xfrm flipH="1">
            <a:off x="9143155" y="6134301"/>
            <a:ext cx="623208" cy="4894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838200" y="2107317"/>
                <a:ext cx="5105400" cy="2246769"/>
              </a:xfrm>
              <a:prstGeom prst="rect">
                <a:avLst/>
              </a:prstGeom>
              <a:noFill/>
            </p:spPr>
            <p:txBody>
              <a:bodyPr wrap="square" rtlCol="0">
                <a:spAutoFit/>
              </a:bodyPr>
              <a:lstStyle/>
              <a:p>
                <a:r>
                  <a:rPr lang="en-US" sz="2000"/>
                  <a:t>For the positive class the </a:t>
                </a:r>
                <a:r>
                  <a:rPr lang="en-US" sz="2000">
                    <a:solidFill>
                      <a:schemeClr val="accent6">
                        <a:lumMod val="75000"/>
                      </a:schemeClr>
                    </a:solidFill>
                  </a:rPr>
                  <a:t>bigger</a:t>
                </a:r>
                <a:r>
                  <a:rPr lang="en-US" sz="2000"/>
                  <a:t> the </a:t>
                </a:r>
                <a:r>
                  <a:rPr lang="en-US" sz="2000">
                    <a:solidFill>
                      <a:schemeClr val="accent6">
                        <a:lumMod val="75000"/>
                      </a:schemeClr>
                    </a:solidFill>
                  </a:rPr>
                  <a:t>value of </a:t>
                </a:r>
                <a14:m>
                  <m:oMath xmlns:m="http://schemas.openxmlformats.org/officeDocument/2006/math">
                    <m:r>
                      <a:rPr lang="en-US" sz="2000" i="1">
                        <a:solidFill>
                          <a:schemeClr val="accent6">
                            <a:lumMod val="75000"/>
                          </a:schemeClr>
                        </a:solidFill>
                        <a:latin typeface="Cambria Math"/>
                      </a:rPr>
                      <m:t>𝑤</m:t>
                    </m:r>
                    <m:r>
                      <a:rPr lang="en-US" sz="2000" i="1">
                        <a:solidFill>
                          <a:schemeClr val="accent6">
                            <a:lumMod val="75000"/>
                          </a:schemeClr>
                        </a:solidFill>
                        <a:latin typeface="Cambria Math"/>
                      </a:rPr>
                      <m:t>⋅</m:t>
                    </m:r>
                    <m:r>
                      <a:rPr lang="en-US" sz="2000" i="1">
                        <a:solidFill>
                          <a:schemeClr val="accent6">
                            <a:lumMod val="75000"/>
                          </a:schemeClr>
                        </a:solidFill>
                        <a:latin typeface="Cambria Math"/>
                      </a:rPr>
                      <m:t>𝑥</m:t>
                    </m:r>
                  </m:oMath>
                </a14:m>
                <a:r>
                  <a:rPr lang="en-US" sz="2000">
                    <a:solidFill>
                      <a:schemeClr val="accent6">
                        <a:lumMod val="75000"/>
                      </a:schemeClr>
                    </a:solidFill>
                  </a:rPr>
                  <a:t>, </a:t>
                </a:r>
                <a:r>
                  <a:rPr lang="en-US" sz="2000"/>
                  <a:t>the further the point is from the classification boundary, the higher our </a:t>
                </a:r>
                <a:r>
                  <a:rPr lang="en-US" sz="2000">
                    <a:solidFill>
                      <a:srgbClr val="FF0000"/>
                    </a:solidFill>
                  </a:rPr>
                  <a:t>certainty</a:t>
                </a:r>
                <a:r>
                  <a:rPr lang="en-US" sz="2000"/>
                  <a:t> for the membership to the </a:t>
                </a:r>
                <a:r>
                  <a:rPr lang="en-US" sz="2000">
                    <a:solidFill>
                      <a:srgbClr val="0070C0"/>
                    </a:solidFill>
                  </a:rPr>
                  <a:t>positive class</a:t>
                </a:r>
              </a:p>
              <a:p>
                <a:pPr marL="285750" indent="-285750">
                  <a:buFont typeface="Arial" pitchFamily="34" charset="0"/>
                  <a:buChar char="•"/>
                </a:pPr>
                <a:r>
                  <a:rPr lang="en-US" sz="2000"/>
                  <a:t>Define </a:t>
                </a:r>
                <a14:m>
                  <m:oMath xmlns:m="http://schemas.openxmlformats.org/officeDocument/2006/math">
                    <m:r>
                      <a:rPr lang="en-US" sz="2000" i="1">
                        <a:solidFill>
                          <a:srgbClr val="FF0000"/>
                        </a:solidFill>
                        <a:latin typeface="Cambria Math"/>
                      </a:rPr>
                      <m:t>𝑃</m:t>
                    </m:r>
                    <m:r>
                      <a:rPr lang="en-US" sz="2000" i="1">
                        <a:solidFill>
                          <a:srgbClr val="FF0000"/>
                        </a:solidFill>
                        <a:latin typeface="Cambria Math"/>
                      </a:rPr>
                      <m:t>(</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a:rPr>
                          <m:t>𝐶</m:t>
                        </m:r>
                      </m:e>
                      <m:sub>
                        <m:r>
                          <a:rPr lang="en-US" sz="2000" i="1">
                            <a:solidFill>
                              <a:srgbClr val="FF0000"/>
                            </a:solidFill>
                            <a:latin typeface="Cambria Math"/>
                          </a:rPr>
                          <m:t>+</m:t>
                        </m:r>
                      </m:sub>
                    </m:sSub>
                    <m:r>
                      <a:rPr lang="en-US" sz="2000" i="1">
                        <a:solidFill>
                          <a:srgbClr val="FF0000"/>
                        </a:solidFill>
                        <a:latin typeface="Cambria Math"/>
                      </a:rPr>
                      <m:t>|</m:t>
                    </m:r>
                    <m:r>
                      <a:rPr lang="en-US" sz="2000" i="1">
                        <a:solidFill>
                          <a:srgbClr val="FF0000"/>
                        </a:solidFill>
                        <a:latin typeface="Cambria Math"/>
                      </a:rPr>
                      <m:t>𝑥</m:t>
                    </m:r>
                    <m:r>
                      <a:rPr lang="en-US" sz="2000" i="1">
                        <a:solidFill>
                          <a:srgbClr val="FF0000"/>
                        </a:solidFill>
                        <a:latin typeface="Cambria Math"/>
                      </a:rPr>
                      <m:t>)</m:t>
                    </m:r>
                  </m:oMath>
                </a14:m>
                <a:r>
                  <a:rPr lang="en-US" sz="2000">
                    <a:solidFill>
                      <a:srgbClr val="FF0000"/>
                    </a:solidFill>
                  </a:rPr>
                  <a:t> </a:t>
                </a:r>
                <a:r>
                  <a:rPr lang="en-US" sz="2000"/>
                  <a:t>as an </a:t>
                </a:r>
                <a:r>
                  <a:rPr lang="en-US" sz="2000">
                    <a:solidFill>
                      <a:srgbClr val="FF0000"/>
                    </a:solidFill>
                  </a:rPr>
                  <a:t>increasing</a:t>
                </a:r>
                <a:r>
                  <a:rPr lang="en-US" sz="2000"/>
                  <a:t> function of </a:t>
                </a:r>
                <a14:m>
                  <m:oMath xmlns:m="http://schemas.openxmlformats.org/officeDocument/2006/math">
                    <m:r>
                      <a:rPr lang="en-US" sz="2000" i="1">
                        <a:solidFill>
                          <a:schemeClr val="accent6">
                            <a:lumMod val="75000"/>
                          </a:schemeClr>
                        </a:solidFill>
                        <a:latin typeface="Cambria Math"/>
                      </a:rPr>
                      <m:t>𝑤</m:t>
                    </m:r>
                    <m:r>
                      <a:rPr lang="en-US" sz="2000" i="1">
                        <a:solidFill>
                          <a:schemeClr val="accent6">
                            <a:lumMod val="75000"/>
                          </a:schemeClr>
                        </a:solidFill>
                        <a:latin typeface="Cambria Math"/>
                      </a:rPr>
                      <m:t>⋅</m:t>
                    </m:r>
                    <m:r>
                      <a:rPr lang="en-US" sz="2000" i="1">
                        <a:solidFill>
                          <a:schemeClr val="accent6">
                            <a:lumMod val="75000"/>
                          </a:schemeClr>
                        </a:solidFill>
                        <a:latin typeface="Cambria Math"/>
                      </a:rPr>
                      <m:t>𝑥</m:t>
                    </m:r>
                  </m:oMath>
                </a14:m>
                <a:endParaRPr lang="en-US" sz="2000">
                  <a:solidFill>
                    <a:schemeClr val="accent6">
                      <a:lumMod val="75000"/>
                    </a:schemeClr>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838200" y="2107317"/>
                <a:ext cx="5105400" cy="2246769"/>
              </a:xfrm>
              <a:prstGeom prst="rect">
                <a:avLst/>
              </a:prstGeom>
              <a:blipFill>
                <a:blip r:embed="rId8"/>
                <a:stretch>
                  <a:fillRect l="-1314" t="-1359" r="-1195"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838200" y="4424801"/>
                <a:ext cx="5007429" cy="2246769"/>
              </a:xfrm>
              <a:prstGeom prst="rect">
                <a:avLst/>
              </a:prstGeom>
              <a:noFill/>
            </p:spPr>
            <p:txBody>
              <a:bodyPr wrap="square" rtlCol="0">
                <a:spAutoFit/>
              </a:bodyPr>
              <a:lstStyle/>
              <a:p>
                <a:r>
                  <a:rPr lang="en-US" sz="2000"/>
                  <a:t>For the negative class the </a:t>
                </a:r>
                <a:r>
                  <a:rPr lang="en-US" sz="2000">
                    <a:solidFill>
                      <a:schemeClr val="accent6">
                        <a:lumMod val="75000"/>
                      </a:schemeClr>
                    </a:solidFill>
                  </a:rPr>
                  <a:t>smaller</a:t>
                </a:r>
                <a:r>
                  <a:rPr lang="en-US" sz="2000"/>
                  <a:t> the </a:t>
                </a:r>
                <a:r>
                  <a:rPr lang="en-US" sz="2000">
                    <a:solidFill>
                      <a:schemeClr val="accent6">
                        <a:lumMod val="75000"/>
                      </a:schemeClr>
                    </a:solidFill>
                  </a:rPr>
                  <a:t>value of </a:t>
                </a:r>
                <a14:m>
                  <m:oMath xmlns:m="http://schemas.openxmlformats.org/officeDocument/2006/math">
                    <m:r>
                      <a:rPr lang="en-US" sz="2000" i="1">
                        <a:solidFill>
                          <a:schemeClr val="accent6">
                            <a:lumMod val="75000"/>
                          </a:schemeClr>
                        </a:solidFill>
                        <a:latin typeface="Cambria Math"/>
                      </a:rPr>
                      <m:t>𝑤</m:t>
                    </m:r>
                    <m:r>
                      <a:rPr lang="en-US" sz="2000" i="1">
                        <a:solidFill>
                          <a:schemeClr val="accent6">
                            <a:lumMod val="75000"/>
                          </a:schemeClr>
                        </a:solidFill>
                        <a:latin typeface="Cambria Math"/>
                      </a:rPr>
                      <m:t>⋅</m:t>
                    </m:r>
                    <m:r>
                      <a:rPr lang="en-US" sz="2000" i="1">
                        <a:solidFill>
                          <a:schemeClr val="accent6">
                            <a:lumMod val="75000"/>
                          </a:schemeClr>
                        </a:solidFill>
                        <a:latin typeface="Cambria Math"/>
                      </a:rPr>
                      <m:t>𝑥</m:t>
                    </m:r>
                  </m:oMath>
                </a14:m>
                <a:r>
                  <a:rPr lang="en-US" sz="2000"/>
                  <a:t>, the further the point is from the classification boundary, the higher our </a:t>
                </a:r>
                <a:r>
                  <a:rPr lang="en-US" sz="2000">
                    <a:solidFill>
                      <a:srgbClr val="FF0000"/>
                    </a:solidFill>
                  </a:rPr>
                  <a:t>certainty</a:t>
                </a:r>
                <a:r>
                  <a:rPr lang="en-US" sz="2000"/>
                  <a:t> for the membership to the </a:t>
                </a:r>
                <a:r>
                  <a:rPr lang="en-US" sz="2000">
                    <a:solidFill>
                      <a:srgbClr val="0070C0"/>
                    </a:solidFill>
                  </a:rPr>
                  <a:t>negative class</a:t>
                </a:r>
              </a:p>
              <a:p>
                <a:pPr marL="285750" indent="-285750">
                  <a:buFont typeface="Arial" pitchFamily="34" charset="0"/>
                  <a:buChar char="•"/>
                </a:pPr>
                <a:r>
                  <a:rPr lang="en-US" sz="2000"/>
                  <a:t>Define </a:t>
                </a:r>
                <a14:m>
                  <m:oMath xmlns:m="http://schemas.openxmlformats.org/officeDocument/2006/math">
                    <m:r>
                      <a:rPr lang="en-US" sz="2000" i="1">
                        <a:solidFill>
                          <a:srgbClr val="FF0000"/>
                        </a:solidFill>
                        <a:latin typeface="Cambria Math"/>
                      </a:rPr>
                      <m:t>𝑃</m:t>
                    </m:r>
                    <m:r>
                      <a:rPr lang="en-US" sz="2000" i="1">
                        <a:solidFill>
                          <a:srgbClr val="FF0000"/>
                        </a:solidFill>
                        <a:latin typeface="Cambria Math"/>
                      </a:rPr>
                      <m:t>(</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a:rPr>
                          <m:t>𝐶</m:t>
                        </m:r>
                      </m:e>
                      <m:sub>
                        <m:r>
                          <a:rPr lang="en-US" sz="2000" i="1">
                            <a:solidFill>
                              <a:srgbClr val="FF0000"/>
                            </a:solidFill>
                            <a:latin typeface="Cambria Math"/>
                          </a:rPr>
                          <m:t>−</m:t>
                        </m:r>
                      </m:sub>
                    </m:sSub>
                    <m:r>
                      <a:rPr lang="en-US" sz="2000" i="1">
                        <a:solidFill>
                          <a:srgbClr val="FF0000"/>
                        </a:solidFill>
                        <a:latin typeface="Cambria Math"/>
                      </a:rPr>
                      <m:t>|</m:t>
                    </m:r>
                    <m:r>
                      <a:rPr lang="en-US" sz="2000" i="1">
                        <a:solidFill>
                          <a:srgbClr val="FF0000"/>
                        </a:solidFill>
                        <a:latin typeface="Cambria Math"/>
                      </a:rPr>
                      <m:t>𝑥</m:t>
                    </m:r>
                    <m:r>
                      <a:rPr lang="en-US" sz="2000" i="1">
                        <a:solidFill>
                          <a:srgbClr val="FF0000"/>
                        </a:solidFill>
                        <a:latin typeface="Cambria Math"/>
                      </a:rPr>
                      <m:t>)</m:t>
                    </m:r>
                  </m:oMath>
                </a14:m>
                <a:r>
                  <a:rPr lang="en-US" sz="2000">
                    <a:solidFill>
                      <a:srgbClr val="FF0000"/>
                    </a:solidFill>
                  </a:rPr>
                  <a:t> </a:t>
                </a:r>
                <a:r>
                  <a:rPr lang="en-US" sz="2000"/>
                  <a:t>as a </a:t>
                </a:r>
                <a:r>
                  <a:rPr lang="en-US" sz="2000">
                    <a:solidFill>
                      <a:srgbClr val="FF0000"/>
                    </a:solidFill>
                  </a:rPr>
                  <a:t>decreasing</a:t>
                </a:r>
                <a:r>
                  <a:rPr lang="en-US" sz="2000"/>
                  <a:t> function of </a:t>
                </a:r>
                <a14:m>
                  <m:oMath xmlns:m="http://schemas.openxmlformats.org/officeDocument/2006/math">
                    <m:r>
                      <a:rPr lang="en-US" sz="2000" i="1">
                        <a:solidFill>
                          <a:schemeClr val="accent6">
                            <a:lumMod val="75000"/>
                          </a:schemeClr>
                        </a:solidFill>
                        <a:latin typeface="Cambria Math"/>
                      </a:rPr>
                      <m:t>𝑤</m:t>
                    </m:r>
                    <m:r>
                      <a:rPr lang="en-US" sz="2000" i="1">
                        <a:solidFill>
                          <a:schemeClr val="accent6">
                            <a:lumMod val="75000"/>
                          </a:schemeClr>
                        </a:solidFill>
                        <a:latin typeface="Cambria Math"/>
                      </a:rPr>
                      <m:t>⋅</m:t>
                    </m:r>
                    <m:r>
                      <a:rPr lang="en-US" sz="2000" i="1">
                        <a:solidFill>
                          <a:schemeClr val="accent6">
                            <a:lumMod val="75000"/>
                          </a:schemeClr>
                        </a:solidFill>
                        <a:latin typeface="Cambria Math"/>
                      </a:rPr>
                      <m:t>𝑥</m:t>
                    </m:r>
                  </m:oMath>
                </a14:m>
                <a:endParaRPr lang="en-US" sz="2000">
                  <a:solidFill>
                    <a:schemeClr val="accent6">
                      <a:lumMod val="75000"/>
                    </a:schemeClr>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838200" y="4424801"/>
                <a:ext cx="5007429" cy="2246769"/>
              </a:xfrm>
              <a:prstGeom prst="rect">
                <a:avLst/>
              </a:prstGeom>
              <a:blipFill>
                <a:blip r:embed="rId9"/>
                <a:stretch>
                  <a:fillRect l="-1340" t="-1359" r="-1949" b="-4348"/>
                </a:stretch>
              </a:blipFill>
            </p:spPr>
            <p:txBody>
              <a:bodyPr/>
              <a:lstStyle/>
              <a:p>
                <a:r>
                  <a:rPr lang="en-US">
                    <a:noFill/>
                  </a:rPr>
                  <a:t> </a:t>
                </a:r>
              </a:p>
            </p:txBody>
          </p:sp>
        </mc:Fallback>
      </mc:AlternateContent>
    </p:spTree>
    <p:extLst>
      <p:ext uri="{BB962C8B-B14F-4D97-AF65-F5344CB8AC3E}">
        <p14:creationId xmlns:p14="http://schemas.microsoft.com/office/powerpoint/2010/main" val="1582154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Logistic Regression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6400" y="1676400"/>
            <a:ext cx="5257800" cy="3505200"/>
          </a:xfrm>
        </p:spPr>
      </p:pic>
      <mc:AlternateContent xmlns:mc="http://schemas.openxmlformats.org/markup-compatibility/2006" xmlns:a14="http://schemas.microsoft.com/office/drawing/2010/main">
        <mc:Choice Requires="a14">
          <p:sp>
            <p:nvSpPr>
              <p:cNvPr id="5" name="TextBox 4"/>
              <p:cNvSpPr txBox="1"/>
              <p:nvPr/>
            </p:nvSpPr>
            <p:spPr>
              <a:xfrm>
                <a:off x="6629400" y="635579"/>
                <a:ext cx="2743200" cy="7862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𝑓</m:t>
                      </m:r>
                      <m:d>
                        <m:dPr>
                          <m:ctrlPr>
                            <a:rPr lang="en-US" sz="2400" i="1">
                              <a:latin typeface="Cambria Math" panose="02040503050406030204" pitchFamily="18" charset="0"/>
                            </a:rPr>
                          </m:ctrlPr>
                        </m:dPr>
                        <m:e>
                          <m:r>
                            <a:rPr lang="en-US" sz="2400" i="1">
                              <a:latin typeface="Cambria Math"/>
                            </a:rPr>
                            <m:t>𝑡</m:t>
                          </m:r>
                        </m:e>
                      </m:d>
                      <m:r>
                        <a:rPr lang="en-US" sz="2400" i="1">
                          <a:latin typeface="Cambria Math"/>
                        </a:rPr>
                        <m:t>= </m:t>
                      </m:r>
                      <m:f>
                        <m:fPr>
                          <m:ctrlPr>
                            <a:rPr lang="en-US" sz="2400" i="1">
                              <a:latin typeface="Cambria Math" panose="02040503050406030204" pitchFamily="18" charset="0"/>
                            </a:rPr>
                          </m:ctrlPr>
                        </m:fPr>
                        <m:num>
                          <m:r>
                            <a:rPr lang="en-US" sz="2400" i="1">
                              <a:latin typeface="Cambria Math"/>
                            </a:rPr>
                            <m:t>1</m:t>
                          </m:r>
                        </m:num>
                        <m:den>
                          <m:r>
                            <a:rPr lang="en-US" sz="2400" i="1">
                              <a:latin typeface="Cambria Math"/>
                            </a:rPr>
                            <m:t>1+</m:t>
                          </m:r>
                          <m:sSup>
                            <m:sSupPr>
                              <m:ctrlPr>
                                <a:rPr lang="en-US" sz="2400" i="1">
                                  <a:latin typeface="Cambria Math" panose="02040503050406030204" pitchFamily="18" charset="0"/>
                                </a:rPr>
                              </m:ctrlPr>
                            </m:sSupPr>
                            <m:e>
                              <m:r>
                                <a:rPr lang="en-US" sz="2400" i="1">
                                  <a:latin typeface="Cambria Math"/>
                                </a:rPr>
                                <m:t>𝑒</m:t>
                              </m:r>
                            </m:e>
                            <m:sup>
                              <m:r>
                                <a:rPr lang="en-US" sz="2400" i="1">
                                  <a:latin typeface="Cambria Math"/>
                                </a:rPr>
                                <m:t>−</m:t>
                              </m:r>
                              <m:r>
                                <a:rPr lang="en-US" sz="2400" i="1">
                                  <a:latin typeface="Cambria Math"/>
                                </a:rPr>
                                <m:t>𝑡</m:t>
                              </m:r>
                            </m:sup>
                          </m:sSup>
                        </m:den>
                      </m:f>
                    </m:oMath>
                  </m:oMathPara>
                </a14:m>
                <a:endParaRPr lang="en-US" sz="2800"/>
              </a:p>
            </p:txBody>
          </p:sp>
        </mc:Choice>
        <mc:Fallback xmlns="">
          <p:sp>
            <p:nvSpPr>
              <p:cNvPr id="5" name="TextBox 4"/>
              <p:cNvSpPr txBox="1">
                <a:spLocks noRot="1" noChangeAspect="1" noMove="1" noResize="1" noEditPoints="1" noAdjustHandles="1" noChangeArrowheads="1" noChangeShapeType="1" noTextEdit="1"/>
              </p:cNvSpPr>
              <p:nvPr/>
            </p:nvSpPr>
            <p:spPr>
              <a:xfrm>
                <a:off x="6629400" y="635579"/>
                <a:ext cx="2743200" cy="78624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70449" y="2385302"/>
                <a:ext cx="3657600" cy="7862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𝑃</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𝐶</m:t>
                              </m:r>
                            </m:e>
                            <m:sub>
                              <m:r>
                                <a:rPr lang="en-US" sz="2400" i="1">
                                  <a:latin typeface="Cambria Math"/>
                                </a:rPr>
                                <m:t>+</m:t>
                              </m:r>
                            </m:sub>
                          </m:sSub>
                        </m:e>
                        <m:e>
                          <m:r>
                            <a:rPr lang="en-US" sz="2400" i="1">
                              <a:latin typeface="Cambria Math"/>
                            </a:rPr>
                            <m:t>𝑥</m:t>
                          </m:r>
                        </m:e>
                      </m:d>
                      <m:r>
                        <a:rPr lang="en-US" sz="2400" i="1">
                          <a:latin typeface="Cambria Math"/>
                        </a:rPr>
                        <m:t>= </m:t>
                      </m:r>
                      <m:f>
                        <m:fPr>
                          <m:ctrlPr>
                            <a:rPr lang="en-US" sz="2400" i="1">
                              <a:latin typeface="Cambria Math" panose="02040503050406030204" pitchFamily="18" charset="0"/>
                            </a:rPr>
                          </m:ctrlPr>
                        </m:fPr>
                        <m:num>
                          <m:r>
                            <a:rPr lang="en-US" sz="2400" i="1">
                              <a:latin typeface="Cambria Math"/>
                            </a:rPr>
                            <m:t>1</m:t>
                          </m:r>
                        </m:num>
                        <m:den>
                          <m:r>
                            <a:rPr lang="en-US" sz="2400" i="1">
                              <a:latin typeface="Cambria Math"/>
                            </a:rPr>
                            <m:t>1+</m:t>
                          </m:r>
                          <m:sSup>
                            <m:sSupPr>
                              <m:ctrlPr>
                                <a:rPr lang="en-US" sz="2400" i="1">
                                  <a:latin typeface="Cambria Math" panose="02040503050406030204" pitchFamily="18" charset="0"/>
                                </a:rPr>
                              </m:ctrlPr>
                            </m:sSupPr>
                            <m:e>
                              <m:r>
                                <a:rPr lang="en-US" sz="2400" i="1">
                                  <a:latin typeface="Cambria Math"/>
                                </a:rPr>
                                <m:t>𝑒</m:t>
                              </m:r>
                            </m:e>
                            <m:sup>
                              <m:r>
                                <a:rPr lang="en-US" sz="2400" i="1">
                                  <a:latin typeface="Cambria Math"/>
                                </a:rPr>
                                <m:t>−</m:t>
                              </m:r>
                              <m:r>
                                <a:rPr lang="en-US" sz="2400" i="1">
                                  <a:latin typeface="Cambria Math"/>
                                </a:rPr>
                                <m:t>𝑤</m:t>
                              </m:r>
                              <m:r>
                                <a:rPr lang="en-US" sz="2400" i="1">
                                  <a:latin typeface="Cambria Math"/>
                                </a:rPr>
                                <m:t>⋅</m:t>
                              </m:r>
                              <m:r>
                                <a:rPr lang="en-US" sz="2400" i="1">
                                  <a:latin typeface="Cambria Math"/>
                                </a:rPr>
                                <m:t>𝑥</m:t>
                              </m:r>
                              <m:r>
                                <a:rPr lang="en-US" sz="2400" i="1">
                                  <a:latin typeface="Cambria Math"/>
                                </a:rPr>
                                <m:t>−</m:t>
                              </m:r>
                              <m:r>
                                <a:rPr lang="en-US" sz="2400" i="1">
                                  <a:latin typeface="Cambria Math"/>
                                </a:rPr>
                                <m:t>𝑎</m:t>
                              </m:r>
                            </m:sup>
                          </m:sSup>
                        </m:den>
                      </m:f>
                    </m:oMath>
                  </m:oMathPara>
                </a14:m>
                <a:endParaRPr lang="en-US" sz="2800"/>
              </a:p>
            </p:txBody>
          </p:sp>
        </mc:Choice>
        <mc:Fallback xmlns="">
          <p:sp>
            <p:nvSpPr>
              <p:cNvPr id="6" name="TextBox 5"/>
              <p:cNvSpPr txBox="1">
                <a:spLocks noRot="1" noChangeAspect="1" noMove="1" noResize="1" noEditPoints="1" noAdjustHandles="1" noChangeArrowheads="1" noChangeShapeType="1" noTextEdit="1"/>
              </p:cNvSpPr>
              <p:nvPr/>
            </p:nvSpPr>
            <p:spPr>
              <a:xfrm>
                <a:off x="370449" y="2385302"/>
                <a:ext cx="3657600" cy="78624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81000" y="3299701"/>
                <a:ext cx="3657600" cy="8388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𝑃</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𝐶</m:t>
                              </m:r>
                            </m:e>
                            <m:sub>
                              <m:r>
                                <a:rPr lang="en-US" sz="2400" i="1">
                                  <a:latin typeface="Cambria Math"/>
                                </a:rPr>
                                <m:t>−</m:t>
                              </m:r>
                            </m:sub>
                          </m:sSub>
                        </m:e>
                        <m:e>
                          <m:r>
                            <a:rPr lang="en-US" sz="2400" i="1">
                              <a:latin typeface="Cambria Math"/>
                            </a:rPr>
                            <m:t>𝑥</m:t>
                          </m:r>
                        </m:e>
                      </m:d>
                      <m:r>
                        <a:rPr lang="en-US" sz="2400" i="1">
                          <a:latin typeface="Cambria Math"/>
                        </a:rPr>
                        <m:t>= </m:t>
                      </m:r>
                      <m:f>
                        <m:fPr>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r>
                                <a:rPr lang="en-US" sz="2400" i="1">
                                  <a:latin typeface="Cambria Math"/>
                                </a:rPr>
                                <m:t>𝑒</m:t>
                              </m:r>
                            </m:e>
                            <m:sup>
                              <m:r>
                                <a:rPr lang="en-US" sz="2400" i="1">
                                  <a:latin typeface="Cambria Math"/>
                                </a:rPr>
                                <m:t>−</m:t>
                              </m:r>
                              <m:r>
                                <a:rPr lang="en-US" sz="2400" i="1">
                                  <a:latin typeface="Cambria Math"/>
                                </a:rPr>
                                <m:t>𝑤</m:t>
                              </m:r>
                              <m:r>
                                <a:rPr lang="en-US" sz="2400" i="1">
                                  <a:latin typeface="Cambria Math"/>
                                </a:rPr>
                                <m:t>⋅</m:t>
                              </m:r>
                              <m:r>
                                <a:rPr lang="en-US" sz="2400" i="1">
                                  <a:latin typeface="Cambria Math"/>
                                </a:rPr>
                                <m:t>𝑥</m:t>
                              </m:r>
                              <m:r>
                                <a:rPr lang="en-US" sz="2400" i="1">
                                  <a:latin typeface="Cambria Math"/>
                                </a:rPr>
                                <m:t>−</m:t>
                              </m:r>
                              <m:r>
                                <a:rPr lang="en-US" sz="2400" i="1">
                                  <a:latin typeface="Cambria Math"/>
                                </a:rPr>
                                <m:t>𝑎</m:t>
                              </m:r>
                            </m:sup>
                          </m:sSup>
                        </m:num>
                        <m:den>
                          <m:r>
                            <a:rPr lang="en-US" sz="2400" i="1">
                              <a:latin typeface="Cambria Math"/>
                            </a:rPr>
                            <m:t>1+</m:t>
                          </m:r>
                          <m:sSup>
                            <m:sSupPr>
                              <m:ctrlPr>
                                <a:rPr lang="en-US" sz="2400" i="1">
                                  <a:latin typeface="Cambria Math" panose="02040503050406030204" pitchFamily="18" charset="0"/>
                                </a:rPr>
                              </m:ctrlPr>
                            </m:sSupPr>
                            <m:e>
                              <m:r>
                                <a:rPr lang="en-US" sz="2400" i="1">
                                  <a:latin typeface="Cambria Math"/>
                                </a:rPr>
                                <m:t>𝑒</m:t>
                              </m:r>
                            </m:e>
                            <m:sup>
                              <m:r>
                                <a:rPr lang="en-US" sz="2400" i="1">
                                  <a:latin typeface="Cambria Math"/>
                                </a:rPr>
                                <m:t>−</m:t>
                              </m:r>
                              <m:r>
                                <a:rPr lang="en-US" sz="2400" i="1">
                                  <a:latin typeface="Cambria Math"/>
                                </a:rPr>
                                <m:t>𝑤</m:t>
                              </m:r>
                              <m:r>
                                <a:rPr lang="en-US" sz="2400" i="1">
                                  <a:latin typeface="Cambria Math"/>
                                </a:rPr>
                                <m:t>⋅</m:t>
                              </m:r>
                              <m:r>
                                <a:rPr lang="en-US" sz="2400" i="1">
                                  <a:latin typeface="Cambria Math"/>
                                </a:rPr>
                                <m:t>𝑥</m:t>
                              </m:r>
                              <m:r>
                                <a:rPr lang="en-US" sz="2400" i="1">
                                  <a:latin typeface="Cambria Math"/>
                                </a:rPr>
                                <m:t>−</m:t>
                              </m:r>
                              <m:r>
                                <a:rPr lang="en-US" sz="2400" i="1">
                                  <a:latin typeface="Cambria Math"/>
                                </a:rPr>
                                <m:t>𝑎</m:t>
                              </m:r>
                            </m:sup>
                          </m:sSup>
                        </m:den>
                      </m:f>
                    </m:oMath>
                  </m:oMathPara>
                </a14:m>
                <a:endParaRPr lang="en-US" sz="2800"/>
              </a:p>
            </p:txBody>
          </p:sp>
        </mc:Choice>
        <mc:Fallback xmlns="">
          <p:sp>
            <p:nvSpPr>
              <p:cNvPr id="7" name="TextBox 6"/>
              <p:cNvSpPr txBox="1">
                <a:spLocks noRot="1" noChangeAspect="1" noMove="1" noResize="1" noEditPoints="1" noAdjustHandles="1" noChangeArrowheads="1" noChangeShapeType="1" noTextEdit="1"/>
              </p:cNvSpPr>
              <p:nvPr/>
            </p:nvSpPr>
            <p:spPr>
              <a:xfrm>
                <a:off x="381000" y="3299701"/>
                <a:ext cx="3657600" cy="83888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629400" y="5181600"/>
                <a:ext cx="3657600" cy="8695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sz="2400" i="1">
                              <a:latin typeface="Cambria Math" panose="02040503050406030204" pitchFamily="18" charset="0"/>
                            </a:rPr>
                          </m:ctrlPr>
                        </m:funcPr>
                        <m:fName>
                          <m:r>
                            <m:rPr>
                              <m:sty m:val="p"/>
                            </m:rPr>
                            <a:rPr lang="en-US" sz="2400">
                              <a:latin typeface="Cambria Math"/>
                            </a:rPr>
                            <m:t>log</m:t>
                          </m:r>
                        </m:fName>
                        <m:e>
                          <m:f>
                            <m:fPr>
                              <m:ctrlPr>
                                <a:rPr lang="en-US" sz="2400" i="1">
                                  <a:latin typeface="Cambria Math" panose="02040503050406030204" pitchFamily="18" charset="0"/>
                                </a:rPr>
                              </m:ctrlPr>
                            </m:fPr>
                            <m:num>
                              <m:r>
                                <a:rPr lang="en-US" sz="2400" i="1">
                                  <a:latin typeface="Cambria Math"/>
                                </a:rPr>
                                <m:t>𝑃</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𝐶</m:t>
                                      </m:r>
                                    </m:e>
                                    <m:sub>
                                      <m:r>
                                        <a:rPr lang="en-US" sz="2400" i="1">
                                          <a:latin typeface="Cambria Math"/>
                                        </a:rPr>
                                        <m:t>+</m:t>
                                      </m:r>
                                    </m:sub>
                                  </m:sSub>
                                </m:e>
                                <m:e>
                                  <m:r>
                                    <a:rPr lang="en-US" sz="2400" i="1">
                                      <a:latin typeface="Cambria Math"/>
                                    </a:rPr>
                                    <m:t>𝑥</m:t>
                                  </m:r>
                                </m:e>
                              </m:d>
                            </m:num>
                            <m:den>
                              <m:r>
                                <a:rPr lang="en-US" sz="2400" i="1">
                                  <a:latin typeface="Cambria Math"/>
                                </a:rPr>
                                <m:t>𝑃</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𝐶</m:t>
                                      </m:r>
                                    </m:e>
                                    <m:sub>
                                      <m:r>
                                        <a:rPr lang="en-US" sz="2400" i="1">
                                          <a:latin typeface="Cambria Math"/>
                                        </a:rPr>
                                        <m:t>−</m:t>
                                      </m:r>
                                    </m:sub>
                                  </m:sSub>
                                </m:e>
                                <m:e>
                                  <m:r>
                                    <a:rPr lang="en-US" sz="2400" i="1">
                                      <a:latin typeface="Cambria Math"/>
                                    </a:rPr>
                                    <m:t>𝑥</m:t>
                                  </m:r>
                                </m:e>
                              </m:d>
                            </m:den>
                          </m:f>
                        </m:e>
                      </m:func>
                      <m:r>
                        <a:rPr lang="en-US" sz="2400" i="1">
                          <a:latin typeface="Cambria Math"/>
                        </a:rPr>
                        <m:t>=</m:t>
                      </m:r>
                      <m:r>
                        <a:rPr lang="en-US" sz="2400" i="1">
                          <a:latin typeface="Cambria Math"/>
                        </a:rPr>
                        <m:t>𝑤</m:t>
                      </m:r>
                      <m:r>
                        <a:rPr lang="en-US" sz="2400" i="1">
                          <a:latin typeface="Cambria Math"/>
                        </a:rPr>
                        <m:t>⋅</m:t>
                      </m:r>
                      <m:r>
                        <a:rPr lang="en-US" sz="2400" i="1">
                          <a:latin typeface="Cambria Math"/>
                        </a:rPr>
                        <m:t>𝑥</m:t>
                      </m:r>
                      <m:r>
                        <a:rPr lang="en-US" sz="2400" i="1">
                          <a:latin typeface="Cambria Math"/>
                        </a:rPr>
                        <m:t>+</m:t>
                      </m:r>
                      <m:r>
                        <a:rPr lang="en-US" sz="2400" i="1">
                          <a:latin typeface="Cambria Math"/>
                        </a:rPr>
                        <m:t>𝑎</m:t>
                      </m:r>
                    </m:oMath>
                  </m:oMathPara>
                </a14:m>
                <a:endParaRPr lang="en-US" sz="2400"/>
              </a:p>
            </p:txBody>
          </p:sp>
        </mc:Choice>
        <mc:Fallback xmlns="">
          <p:sp>
            <p:nvSpPr>
              <p:cNvPr id="8" name="TextBox 7"/>
              <p:cNvSpPr txBox="1">
                <a:spLocks noRot="1" noChangeAspect="1" noMove="1" noResize="1" noEditPoints="1" noAdjustHandles="1" noChangeArrowheads="1" noChangeShapeType="1" noTextEdit="1"/>
              </p:cNvSpPr>
              <p:nvPr/>
            </p:nvSpPr>
            <p:spPr>
              <a:xfrm>
                <a:off x="6629400" y="5181600"/>
                <a:ext cx="3657600" cy="86953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9686" y="4475441"/>
                <a:ext cx="5292915" cy="1200329"/>
              </a:xfrm>
              <a:prstGeom prst="rect">
                <a:avLst/>
              </a:prstGeom>
              <a:noFill/>
            </p:spPr>
            <p:txBody>
              <a:bodyPr wrap="square" rtlCol="0">
                <a:spAutoFit/>
              </a:bodyPr>
              <a:lstStyle/>
              <a:p>
                <a:r>
                  <a:rPr lang="en-US" sz="2400">
                    <a:solidFill>
                      <a:srgbClr val="FF0000"/>
                    </a:solidFill>
                  </a:rPr>
                  <a:t>Logistic Regression</a:t>
                </a:r>
                <a:r>
                  <a:rPr lang="en-US" sz="2400"/>
                  <a:t>: Find the vector</a:t>
                </a:r>
                <a14:m>
                  <m:oMath xmlns:m="http://schemas.openxmlformats.org/officeDocument/2006/math">
                    <m:r>
                      <a:rPr lang="en-US" sz="2400" i="1" dirty="0">
                        <a:solidFill>
                          <a:srgbClr val="0070C0"/>
                        </a:solidFill>
                        <a:latin typeface="Cambria Math"/>
                      </a:rPr>
                      <m:t> </m:t>
                    </m:r>
                    <m:r>
                      <a:rPr lang="en-US" sz="2400" i="1" dirty="0">
                        <a:solidFill>
                          <a:srgbClr val="0070C0"/>
                        </a:solidFill>
                        <a:latin typeface="Cambria Math"/>
                      </a:rPr>
                      <m:t>𝑤</m:t>
                    </m:r>
                    <m:r>
                      <a:rPr lang="en-US" sz="2400" b="0" i="1" dirty="0" smtClean="0">
                        <a:solidFill>
                          <a:srgbClr val="0070C0"/>
                        </a:solidFill>
                        <a:latin typeface="Cambria Math" panose="02040503050406030204" pitchFamily="18" charset="0"/>
                      </a:rPr>
                      <m:t>,</m:t>
                    </m:r>
                    <m:r>
                      <a:rPr lang="en-US" sz="2400" b="0" i="1" dirty="0" smtClean="0">
                        <a:solidFill>
                          <a:srgbClr val="0070C0"/>
                        </a:solidFill>
                        <a:latin typeface="Cambria Math" panose="02040503050406030204" pitchFamily="18" charset="0"/>
                      </a:rPr>
                      <m:t>𝑎</m:t>
                    </m:r>
                    <m:r>
                      <a:rPr lang="en-US" sz="2400" i="1" dirty="0">
                        <a:solidFill>
                          <a:srgbClr val="0070C0"/>
                        </a:solidFill>
                        <a:latin typeface="Cambria Math"/>
                      </a:rPr>
                      <m:t> </m:t>
                    </m:r>
                  </m:oMath>
                </a14:m>
                <a:r>
                  <a:rPr lang="en-US" sz="2400"/>
                  <a:t>that </a:t>
                </a:r>
                <a:r>
                  <a:rPr lang="en-US" sz="2400">
                    <a:solidFill>
                      <a:schemeClr val="accent6">
                        <a:lumMod val="75000"/>
                      </a:schemeClr>
                    </a:solidFill>
                  </a:rPr>
                  <a:t>maximizes the probability</a:t>
                </a:r>
                <a:r>
                  <a:rPr lang="en-US" sz="2400"/>
                  <a:t> of the observed data</a:t>
                </a:r>
              </a:p>
            </p:txBody>
          </p:sp>
        </mc:Choice>
        <mc:Fallback xmlns="">
          <p:sp>
            <p:nvSpPr>
              <p:cNvPr id="9" name="TextBox 8"/>
              <p:cNvSpPr txBox="1">
                <a:spLocks noRot="1" noChangeAspect="1" noMove="1" noResize="1" noEditPoints="1" noAdjustHandles="1" noChangeArrowheads="1" noChangeShapeType="1" noTextEdit="1"/>
              </p:cNvSpPr>
              <p:nvPr/>
            </p:nvSpPr>
            <p:spPr>
              <a:xfrm>
                <a:off x="269686" y="4475441"/>
                <a:ext cx="5292915" cy="1200329"/>
              </a:xfrm>
              <a:prstGeom prst="rect">
                <a:avLst/>
              </a:prstGeom>
              <a:blipFill>
                <a:blip r:embed="rId7"/>
                <a:stretch>
                  <a:fillRect l="-1726" t="-3553" b="-11168"/>
                </a:stretch>
              </a:blipFill>
            </p:spPr>
            <p:txBody>
              <a:bodyPr/>
              <a:lstStyle/>
              <a:p>
                <a:r>
                  <a:rPr lang="en-US">
                    <a:noFill/>
                  </a:rPr>
                  <a:t> </a:t>
                </a:r>
              </a:p>
            </p:txBody>
          </p:sp>
        </mc:Fallback>
      </mc:AlternateContent>
      <p:sp>
        <p:nvSpPr>
          <p:cNvPr id="10" name="TextBox 9"/>
          <p:cNvSpPr txBox="1"/>
          <p:nvPr/>
        </p:nvSpPr>
        <p:spPr>
          <a:xfrm>
            <a:off x="269687" y="1837490"/>
            <a:ext cx="2686954" cy="461665"/>
          </a:xfrm>
          <a:prstGeom prst="rect">
            <a:avLst/>
          </a:prstGeom>
          <a:noFill/>
        </p:spPr>
        <p:txBody>
          <a:bodyPr wrap="none" rtlCol="0">
            <a:spAutoFit/>
          </a:bodyPr>
          <a:lstStyle/>
          <a:p>
            <a:r>
              <a:rPr lang="en-US" sz="2400">
                <a:solidFill>
                  <a:srgbClr val="FF0000"/>
                </a:solidFill>
              </a:rPr>
              <a:t>Class probabilities</a:t>
            </a:r>
          </a:p>
        </p:txBody>
      </p:sp>
      <p:sp>
        <p:nvSpPr>
          <p:cNvPr id="3" name="TextBox 2"/>
          <p:cNvSpPr txBox="1"/>
          <p:nvPr/>
        </p:nvSpPr>
        <p:spPr>
          <a:xfrm>
            <a:off x="6324600" y="6222421"/>
            <a:ext cx="4134465" cy="369332"/>
          </a:xfrm>
          <a:prstGeom prst="rect">
            <a:avLst/>
          </a:prstGeom>
          <a:noFill/>
        </p:spPr>
        <p:txBody>
          <a:bodyPr wrap="none" rtlCol="0">
            <a:spAutoFit/>
          </a:bodyPr>
          <a:lstStyle/>
          <a:p>
            <a:r>
              <a:rPr lang="en-US"/>
              <a:t>Linear regression on the </a:t>
            </a:r>
            <a:r>
              <a:rPr lang="en-US">
                <a:solidFill>
                  <a:srgbClr val="0070C0"/>
                </a:solidFill>
              </a:rPr>
              <a:t>log-odds ratio</a:t>
            </a:r>
          </a:p>
        </p:txBody>
      </p:sp>
    </p:spTree>
    <p:extLst>
      <p:ext uri="{BB962C8B-B14F-4D97-AF65-F5344CB8AC3E}">
        <p14:creationId xmlns:p14="http://schemas.microsoft.com/office/powerpoint/2010/main" val="5404833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Logistic regression in 2-d	</a:t>
            </a:r>
          </a:p>
        </p:txBody>
      </p:sp>
      <p:pic>
        <p:nvPicPr>
          <p:cNvPr id="1095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1" y="1752600"/>
            <a:ext cx="5038725" cy="41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057400" y="1937266"/>
            <a:ext cx="3429000" cy="369332"/>
          </a:xfrm>
          <a:prstGeom prst="rect">
            <a:avLst/>
          </a:prstGeom>
          <a:solidFill>
            <a:schemeClr val="bg1"/>
          </a:solidFill>
        </p:spPr>
        <p:txBody>
          <a:bodyPr wrap="square" rtlCol="0">
            <a:spAutoFit/>
          </a:bodyPr>
          <a:lstStyle/>
          <a:p>
            <a:r>
              <a:rPr lang="en-US"/>
              <a:t>Coefficients</a:t>
            </a:r>
          </a:p>
        </p:txBody>
      </p:sp>
      <mc:AlternateContent xmlns:mc="http://schemas.openxmlformats.org/markup-compatibility/2006" xmlns:a14="http://schemas.microsoft.com/office/drawing/2010/main">
        <mc:Choice Requires="a14">
          <p:sp>
            <p:nvSpPr>
              <p:cNvPr id="5" name="TextBox 4"/>
              <p:cNvSpPr txBox="1"/>
              <p:nvPr/>
            </p:nvSpPr>
            <p:spPr>
              <a:xfrm>
                <a:off x="2057400" y="2743200"/>
                <a:ext cx="1311256"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𝛽</m:t>
                          </m:r>
                        </m:e>
                        <m:sub>
                          <m:r>
                            <a:rPr lang="en-US" i="1">
                              <a:latin typeface="Cambria Math"/>
                            </a:rPr>
                            <m:t>1</m:t>
                          </m:r>
                        </m:sub>
                      </m:sSub>
                      <m:r>
                        <a:rPr lang="en-US" i="1">
                          <a:latin typeface="Cambria Math"/>
                        </a:rPr>
                        <m:t>=−1.9</m:t>
                      </m:r>
                    </m:oMath>
                  </m:oMathPara>
                </a14:m>
                <a:endParaRPr lang="en-US"/>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𝛽</m:t>
                          </m:r>
                        </m:e>
                        <m:sub>
                          <m:r>
                            <a:rPr lang="en-US" i="1">
                              <a:latin typeface="Cambria Math"/>
                            </a:rPr>
                            <m:t>2</m:t>
                          </m:r>
                        </m:sub>
                      </m:sSub>
                      <m:r>
                        <a:rPr lang="en-US" i="1">
                          <a:latin typeface="Cambria Math"/>
                        </a:rPr>
                        <m:t>=−0.4 </m:t>
                      </m:r>
                    </m:oMath>
                  </m:oMathPara>
                </a14:m>
                <a:endParaRPr lang="en-US"/>
              </a:p>
              <a:p>
                <a:pPr/>
                <a14:m>
                  <m:oMathPara xmlns:m="http://schemas.openxmlformats.org/officeDocument/2006/math">
                    <m:oMathParaPr>
                      <m:jc m:val="centerGroup"/>
                    </m:oMathParaPr>
                    <m:oMath xmlns:m="http://schemas.openxmlformats.org/officeDocument/2006/math">
                      <m:r>
                        <a:rPr lang="en-US" i="1">
                          <a:latin typeface="Cambria Math"/>
                        </a:rPr>
                        <m:t>𝛼</m:t>
                      </m:r>
                      <m:r>
                        <a:rPr lang="en-US" i="1">
                          <a:latin typeface="Cambria Math"/>
                        </a:rPr>
                        <m:t>=13.04</m:t>
                      </m:r>
                    </m:oMath>
                  </m:oMathPara>
                </a14:m>
                <a:endParaRPr lang="en-US"/>
              </a:p>
            </p:txBody>
          </p:sp>
        </mc:Choice>
        <mc:Fallback xmlns="">
          <p:sp>
            <p:nvSpPr>
              <p:cNvPr id="5" name="TextBox 4"/>
              <p:cNvSpPr txBox="1">
                <a:spLocks noRot="1" noChangeAspect="1" noMove="1" noResize="1" noEditPoints="1" noAdjustHandles="1" noChangeArrowheads="1" noChangeShapeType="1" noTextEdit="1"/>
              </p:cNvSpPr>
              <p:nvPr/>
            </p:nvSpPr>
            <p:spPr>
              <a:xfrm>
                <a:off x="2057400" y="2743200"/>
                <a:ext cx="1311256" cy="923330"/>
              </a:xfrm>
              <a:prstGeom prst="rect">
                <a:avLst/>
              </a:prstGeom>
              <a:blipFill>
                <a:blip r:embed="rId3"/>
                <a:stretch>
                  <a:fillRect/>
                </a:stretch>
              </a:blipFill>
            </p:spPr>
            <p:txBody>
              <a:bodyPr/>
              <a:lstStyle/>
              <a:p>
                <a:r>
                  <a:rPr lang="en-US">
                    <a:noFill/>
                  </a:rPr>
                  <a:t> </a:t>
                </a:r>
              </a:p>
            </p:txBody>
          </p:sp>
        </mc:Fallback>
      </mc:AlternateContent>
      <p:pic>
        <p:nvPicPr>
          <p:cNvPr id="1095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3426" y="6213024"/>
            <a:ext cx="8077200" cy="644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89345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Estimating the coefficients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a:solidFill>
                      <a:schemeClr val="accent6">
                        <a:lumMod val="75000"/>
                      </a:schemeClr>
                    </a:solidFill>
                  </a:rPr>
                  <a:t>Maximum Likelihood Estimation</a:t>
                </a:r>
                <a:r>
                  <a:rPr lang="en-US"/>
                  <a:t>:</a:t>
                </a:r>
              </a:p>
              <a:p>
                <a:pPr lvl="1"/>
                <a:r>
                  <a:rPr lang="en-US"/>
                  <a:t>We have pairs of the form </a:t>
                </a:r>
                <a14:m>
                  <m:oMath xmlns:m="http://schemas.openxmlformats.org/officeDocument/2006/math">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𝑦</m:t>
                        </m:r>
                      </m:e>
                      <m:sub>
                        <m:r>
                          <a:rPr lang="en-US" b="0" i="1" smtClean="0">
                            <a:latin typeface="Cambria Math"/>
                          </a:rPr>
                          <m:t>𝑖</m:t>
                        </m:r>
                      </m:sub>
                    </m:sSub>
                    <m:r>
                      <a:rPr lang="en-US" b="0" i="1" smtClean="0">
                        <a:latin typeface="Cambria Math"/>
                      </a:rPr>
                      <m:t>)</m:t>
                    </m:r>
                  </m:oMath>
                </a14:m>
                <a:endParaRPr lang="en-US"/>
              </a:p>
              <a:p>
                <a:r>
                  <a:rPr lang="en-US" b="0">
                    <a:solidFill>
                      <a:srgbClr val="0070C0"/>
                    </a:solidFill>
                  </a:rPr>
                  <a:t>Log Likelihood function </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𝐿</m:t>
                      </m:r>
                      <m:d>
                        <m:dPr>
                          <m:ctrlPr>
                            <a:rPr lang="en-US" b="0" i="1" smtClean="0">
                              <a:latin typeface="Cambria Math" panose="02040503050406030204" pitchFamily="18" charset="0"/>
                            </a:rPr>
                          </m:ctrlPr>
                        </m:dPr>
                        <m:e>
                          <m:r>
                            <a:rPr lang="en-US" b="0" i="1" smtClean="0">
                              <a:latin typeface="Cambria Math"/>
                            </a:rPr>
                            <m:t>𝑤</m:t>
                          </m:r>
                        </m:e>
                      </m:d>
                      <m:r>
                        <a:rPr lang="en-US" b="0" i="1" smtClean="0">
                          <a:latin typeface="Cambria Math"/>
                        </a:rPr>
                        <m:t>= </m:t>
                      </m:r>
                      <m:nary>
                        <m:naryPr>
                          <m:chr m:val="∑"/>
                          <m:supHide m:val="on"/>
                          <m:ctrlPr>
                            <a:rPr lang="en-US" b="0" i="1" smtClean="0">
                              <a:latin typeface="Cambria Math" panose="02040503050406030204" pitchFamily="18" charset="0"/>
                            </a:rPr>
                          </m:ctrlPr>
                        </m:naryPr>
                        <m:sub>
                          <m:r>
                            <m:rPr>
                              <m:brk m:alnAt="7"/>
                            </m:rPr>
                            <a:rPr lang="en-US" b="0" i="1" smtClean="0">
                              <a:latin typeface="Cambria Math"/>
                            </a:rPr>
                            <m:t>𝑖</m:t>
                          </m:r>
                        </m:sub>
                        <m:sup/>
                        <m:e>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𝑦</m:t>
                                  </m:r>
                                </m:e>
                                <m:sub>
                                  <m:r>
                                    <a:rPr lang="en-US" i="1">
                                      <a:latin typeface="Cambria Math"/>
                                    </a:rPr>
                                    <m:t>𝑖</m:t>
                                  </m:r>
                                </m:sub>
                              </m:sSub>
                              <m:func>
                                <m:funcPr>
                                  <m:ctrlPr>
                                    <a:rPr lang="en-US" i="1">
                                      <a:latin typeface="Cambria Math" panose="02040503050406030204" pitchFamily="18" charset="0"/>
                                    </a:rPr>
                                  </m:ctrlPr>
                                </m:funcPr>
                                <m:fName>
                                  <m:r>
                                    <m:rPr>
                                      <m:sty m:val="p"/>
                                    </m:rPr>
                                    <a:rPr lang="en-US">
                                      <a:latin typeface="Cambria Math"/>
                                    </a:rPr>
                                    <m:t>log</m:t>
                                  </m:r>
                                </m:fName>
                                <m:e>
                                  <m:r>
                                    <a:rPr lang="en-US" i="1">
                                      <a:latin typeface="Cambria Math"/>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𝑦</m:t>
                                          </m:r>
                                        </m:e>
                                        <m:sub>
                                          <m:r>
                                            <a:rPr lang="en-US" i="1">
                                              <a:latin typeface="Cambria Math"/>
                                            </a:rPr>
                                            <m:t>𝑖</m:t>
                                          </m:r>
                                        </m:sub>
                                      </m:sSub>
                                    </m:e>
                                    <m:e>
                                      <m:sSub>
                                        <m:sSubPr>
                                          <m:ctrlPr>
                                            <a:rPr lang="en-US" i="1">
                                              <a:latin typeface="Cambria Math" panose="02040503050406030204" pitchFamily="18" charset="0"/>
                                            </a:rPr>
                                          </m:ctrlPr>
                                        </m:sSubPr>
                                        <m:e>
                                          <m:r>
                                            <a:rPr lang="en-US" i="1">
                                              <a:latin typeface="Cambria Math"/>
                                            </a:rPr>
                                            <m:t>𝑥</m:t>
                                          </m:r>
                                        </m:e>
                                        <m:sub>
                                          <m:r>
                                            <a:rPr lang="en-US" i="1">
                                              <a:latin typeface="Cambria Math"/>
                                            </a:rPr>
                                            <m:t>𝑖</m:t>
                                          </m:r>
                                        </m:sub>
                                      </m:sSub>
                                      <m:r>
                                        <a:rPr lang="en-US" i="1">
                                          <a:latin typeface="Cambria Math"/>
                                        </a:rPr>
                                        <m:t>,</m:t>
                                      </m:r>
                                      <m:r>
                                        <a:rPr lang="en-US" i="1">
                                          <a:latin typeface="Cambria Math"/>
                                        </a:rPr>
                                        <m:t>𝑤</m:t>
                                      </m:r>
                                    </m:e>
                                  </m:d>
                                  <m:r>
                                    <a:rPr lang="en-US" i="1">
                                      <a:latin typeface="Cambria Math"/>
                                    </a:rPr>
                                    <m:t>+</m:t>
                                  </m:r>
                                  <m:d>
                                    <m:dPr>
                                      <m:ctrlPr>
                                        <a:rPr lang="en-US" i="1">
                                          <a:latin typeface="Cambria Math" panose="02040503050406030204" pitchFamily="18" charset="0"/>
                                        </a:rPr>
                                      </m:ctrlPr>
                                    </m:dPr>
                                    <m:e>
                                      <m:r>
                                        <a:rPr lang="en-US" i="1">
                                          <a:latin typeface="Cambria Math"/>
                                        </a:rPr>
                                        <m:t>1−</m:t>
                                      </m:r>
                                      <m:sSub>
                                        <m:sSubPr>
                                          <m:ctrlPr>
                                            <a:rPr lang="en-US" i="1">
                                              <a:latin typeface="Cambria Math" panose="02040503050406030204" pitchFamily="18" charset="0"/>
                                            </a:rPr>
                                          </m:ctrlPr>
                                        </m:sSubPr>
                                        <m:e>
                                          <m:r>
                                            <a:rPr lang="en-US" i="1">
                                              <a:latin typeface="Cambria Math"/>
                                            </a:rPr>
                                            <m:t>𝑦</m:t>
                                          </m:r>
                                        </m:e>
                                        <m:sub>
                                          <m:r>
                                            <a:rPr lang="en-US" i="1">
                                              <a:latin typeface="Cambria Math"/>
                                            </a:rPr>
                                            <m:t>𝑖</m:t>
                                          </m:r>
                                        </m:sub>
                                      </m:sSub>
                                    </m:e>
                                  </m:d>
                                  <m:func>
                                    <m:funcPr>
                                      <m:ctrlPr>
                                        <a:rPr lang="en-US" i="1">
                                          <a:latin typeface="Cambria Math" panose="02040503050406030204" pitchFamily="18" charset="0"/>
                                        </a:rPr>
                                      </m:ctrlPr>
                                    </m:funcPr>
                                    <m:fName>
                                      <m:r>
                                        <m:rPr>
                                          <m:sty m:val="p"/>
                                        </m:rPr>
                                        <a:rPr lang="en-US">
                                          <a:latin typeface="Cambria Math"/>
                                        </a:rPr>
                                        <m:t>log</m:t>
                                      </m:r>
                                    </m:fName>
                                    <m:e>
                                      <m:r>
                                        <a:rPr lang="en-US" b="0" i="1" smtClean="0">
                                          <a:latin typeface="Cambria Math"/>
                                        </a:rPr>
                                        <m:t>(1−</m:t>
                                      </m:r>
                                      <m:r>
                                        <a:rPr lang="en-US" i="1">
                                          <a:latin typeface="Cambria Math"/>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𝑦</m:t>
                                              </m:r>
                                            </m:e>
                                            <m:sub>
                                              <m:r>
                                                <a:rPr lang="en-US" i="1">
                                                  <a:latin typeface="Cambria Math"/>
                                                </a:rPr>
                                                <m:t>𝑖</m:t>
                                              </m:r>
                                            </m:sub>
                                          </m:sSub>
                                        </m:e>
                                        <m:e>
                                          <m:sSub>
                                            <m:sSubPr>
                                              <m:ctrlPr>
                                                <a:rPr lang="en-US" i="1">
                                                  <a:latin typeface="Cambria Math" panose="02040503050406030204" pitchFamily="18" charset="0"/>
                                                </a:rPr>
                                              </m:ctrlPr>
                                            </m:sSubPr>
                                            <m:e>
                                              <m:r>
                                                <a:rPr lang="en-US" i="1">
                                                  <a:latin typeface="Cambria Math"/>
                                                </a:rPr>
                                                <m:t>𝑥</m:t>
                                              </m:r>
                                            </m:e>
                                            <m:sub>
                                              <m:r>
                                                <a:rPr lang="en-US" i="1">
                                                  <a:latin typeface="Cambria Math"/>
                                                </a:rPr>
                                                <m:t>𝑖</m:t>
                                              </m:r>
                                            </m:sub>
                                          </m:sSub>
                                          <m:r>
                                            <a:rPr lang="en-US" i="1">
                                              <a:latin typeface="Cambria Math"/>
                                            </a:rPr>
                                            <m:t>,</m:t>
                                          </m:r>
                                          <m:r>
                                            <a:rPr lang="en-US" i="1">
                                              <a:latin typeface="Cambria Math"/>
                                            </a:rPr>
                                            <m:t>𝑤</m:t>
                                          </m:r>
                                        </m:e>
                                      </m:d>
                                      <m:r>
                                        <a:rPr lang="en-US" b="0" i="1" smtClean="0">
                                          <a:latin typeface="Cambria Math"/>
                                        </a:rPr>
                                        <m:t>)</m:t>
                                      </m:r>
                                    </m:e>
                                  </m:func>
                                </m:e>
                              </m:func>
                            </m:e>
                          </m:d>
                        </m:e>
                      </m:nary>
                    </m:oMath>
                  </m:oMathPara>
                </a14:m>
                <a:endParaRPr lang="en-US"/>
              </a:p>
              <a:p>
                <a:endParaRPr lang="en-US"/>
              </a:p>
              <a:p>
                <a:r>
                  <a:rPr lang="en-US"/>
                  <a:t>Unfortunately, it does not have a closed form solution</a:t>
                </a:r>
              </a:p>
              <a:p>
                <a:pPr lvl="1"/>
                <a:r>
                  <a:rPr lang="en-US"/>
                  <a:t>Use </a:t>
                </a:r>
                <a:r>
                  <a:rPr lang="en-US">
                    <a:solidFill>
                      <a:srgbClr val="FF0000"/>
                    </a:solidFill>
                  </a:rPr>
                  <a:t>gradient descend </a:t>
                </a:r>
                <a:r>
                  <a:rPr lang="en-US"/>
                  <a:t>to find local minimum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2181249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Logistic Regression</a:t>
            </a:r>
          </a:p>
        </p:txBody>
      </p:sp>
      <p:sp>
        <p:nvSpPr>
          <p:cNvPr id="3" name="Content Placeholder 2"/>
          <p:cNvSpPr>
            <a:spLocks noGrp="1"/>
          </p:cNvSpPr>
          <p:nvPr>
            <p:ph idx="1"/>
          </p:nvPr>
        </p:nvSpPr>
        <p:spPr/>
        <p:txBody>
          <a:bodyPr/>
          <a:lstStyle/>
          <a:p>
            <a:r>
              <a:rPr lang="en-US"/>
              <a:t>Produces a </a:t>
            </a:r>
            <a:r>
              <a:rPr lang="en-US">
                <a:solidFill>
                  <a:schemeClr val="accent6">
                    <a:lumMod val="75000"/>
                  </a:schemeClr>
                </a:solidFill>
              </a:rPr>
              <a:t>probability estimate </a:t>
            </a:r>
            <a:r>
              <a:rPr lang="en-US"/>
              <a:t>for the </a:t>
            </a:r>
            <a:r>
              <a:rPr lang="en-US">
                <a:solidFill>
                  <a:srgbClr val="0070C0"/>
                </a:solidFill>
              </a:rPr>
              <a:t>class</a:t>
            </a:r>
            <a:r>
              <a:rPr lang="en-US"/>
              <a:t> </a:t>
            </a:r>
            <a:r>
              <a:rPr lang="en-US">
                <a:solidFill>
                  <a:srgbClr val="0070C0"/>
                </a:solidFill>
              </a:rPr>
              <a:t>membership</a:t>
            </a:r>
            <a:r>
              <a:rPr lang="en-US"/>
              <a:t> which is often very useful.</a:t>
            </a:r>
          </a:p>
          <a:p>
            <a:r>
              <a:rPr lang="en-US"/>
              <a:t>The </a:t>
            </a:r>
            <a:r>
              <a:rPr lang="en-US">
                <a:solidFill>
                  <a:schemeClr val="accent6">
                    <a:lumMod val="75000"/>
                  </a:schemeClr>
                </a:solidFill>
              </a:rPr>
              <a:t>weights</a:t>
            </a:r>
            <a:r>
              <a:rPr lang="en-US"/>
              <a:t> can be useful for understanding the </a:t>
            </a:r>
            <a:r>
              <a:rPr lang="en-US">
                <a:solidFill>
                  <a:srgbClr val="0070C0"/>
                </a:solidFill>
              </a:rPr>
              <a:t>feature importance</a:t>
            </a:r>
            <a:r>
              <a:rPr lang="en-US"/>
              <a:t>.</a:t>
            </a:r>
          </a:p>
          <a:p>
            <a:r>
              <a:rPr lang="en-US"/>
              <a:t>Works for relatively large datasets</a:t>
            </a:r>
          </a:p>
          <a:p>
            <a:r>
              <a:rPr lang="en-US"/>
              <a:t>Fast to apply.</a:t>
            </a:r>
          </a:p>
        </p:txBody>
      </p:sp>
    </p:spTree>
    <p:extLst>
      <p:ext uri="{BB962C8B-B14F-4D97-AF65-F5344CB8AC3E}">
        <p14:creationId xmlns:p14="http://schemas.microsoft.com/office/powerpoint/2010/main" val="15700043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B4EBEF-BE95-42C7-8EAB-83CC4CB93C6E}"/>
              </a:ext>
            </a:extLst>
          </p:cNvPr>
          <p:cNvSpPr>
            <a:spLocks noGrp="1"/>
          </p:cNvSpPr>
          <p:nvPr>
            <p:ph type="title"/>
          </p:nvPr>
        </p:nvSpPr>
        <p:spPr/>
        <p:txBody>
          <a:bodyPr/>
          <a:lstStyle/>
          <a:p>
            <a:r>
              <a:rPr lang="en-US"/>
              <a:t>Neural Networks</a:t>
            </a:r>
          </a:p>
        </p:txBody>
      </p:sp>
      <p:sp>
        <p:nvSpPr>
          <p:cNvPr id="6" name="Text Placeholder 5">
            <a:extLst>
              <a:ext uri="{FF2B5EF4-FFF2-40B4-BE49-F238E27FC236}">
                <a16:creationId xmlns:a16="http://schemas.microsoft.com/office/drawing/2014/main" id="{06E011C1-A784-4EFE-BDA7-BDFE26E8C3B2}"/>
              </a:ext>
            </a:extLst>
          </p:cNvPr>
          <p:cNvSpPr>
            <a:spLocks noGrp="1"/>
          </p:cNvSpPr>
          <p:nvPr>
            <p:ph type="body" idx="1"/>
          </p:nvPr>
        </p:nvSpPr>
        <p:spPr/>
        <p:txBody>
          <a:bodyPr/>
          <a:lstStyle/>
          <a:p>
            <a:r>
              <a:rPr lang="en-US"/>
              <a:t>(Thanks to Philipp Koehn for the material borrowed from his slides)</a:t>
            </a:r>
          </a:p>
        </p:txBody>
      </p:sp>
      <p:sp>
        <p:nvSpPr>
          <p:cNvPr id="4" name="Slide Number Placeholder 3">
            <a:extLst>
              <a:ext uri="{FF2B5EF4-FFF2-40B4-BE49-F238E27FC236}">
                <a16:creationId xmlns:a16="http://schemas.microsoft.com/office/drawing/2014/main" id="{6ADD50A4-0E62-4B10-B7AB-71E924C8CA1D}"/>
              </a:ext>
            </a:extLst>
          </p:cNvPr>
          <p:cNvSpPr>
            <a:spLocks noGrp="1"/>
          </p:cNvSpPr>
          <p:nvPr>
            <p:ph type="sldNum" sz="quarter" idx="12"/>
          </p:nvPr>
        </p:nvSpPr>
        <p:spPr/>
        <p:txBody>
          <a:bodyPr/>
          <a:lstStyle/>
          <a:p>
            <a:fld id="{878E0B35-C73E-49DE-9EA0-4D9F6C87E107}" type="slidenum">
              <a:rPr lang="el-GR" smtClean="0"/>
              <a:pPr/>
              <a:t>49</a:t>
            </a:fld>
            <a:endParaRPr lang="el-GR"/>
          </a:p>
        </p:txBody>
      </p:sp>
    </p:spTree>
    <p:extLst>
      <p:ext uri="{BB962C8B-B14F-4D97-AF65-F5344CB8AC3E}">
        <p14:creationId xmlns:p14="http://schemas.microsoft.com/office/powerpoint/2010/main" val="4004375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2" name="Rectangle 2"/>
          <p:cNvSpPr>
            <a:spLocks noGrp="1" noChangeArrowheads="1"/>
          </p:cNvSpPr>
          <p:nvPr>
            <p:ph type="title"/>
          </p:nvPr>
        </p:nvSpPr>
        <p:spPr/>
        <p:txBody>
          <a:bodyPr/>
          <a:lstStyle/>
          <a:p>
            <a:r>
              <a:rPr lang="en-US"/>
              <a:t>Nearest Neighbor Classifiers</a:t>
            </a:r>
          </a:p>
        </p:txBody>
      </p:sp>
      <p:sp>
        <p:nvSpPr>
          <p:cNvPr id="1054723" name="Rectangle 3"/>
          <p:cNvSpPr>
            <a:spLocks noGrp="1" noChangeArrowheads="1"/>
          </p:cNvSpPr>
          <p:nvPr>
            <p:ph type="body" idx="1"/>
          </p:nvPr>
        </p:nvSpPr>
        <p:spPr/>
        <p:txBody>
          <a:bodyPr/>
          <a:lstStyle/>
          <a:p>
            <a:r>
              <a:rPr lang="en-US"/>
              <a:t>Basic idea:</a:t>
            </a:r>
          </a:p>
          <a:p>
            <a:pPr lvl="1"/>
            <a:r>
              <a:rPr lang="en-US"/>
              <a:t>“</a:t>
            </a:r>
            <a:r>
              <a:rPr lang="en-US" i="1"/>
              <a:t>If it walks like a duck, quacks like a duck, then it’s probably a duck</a:t>
            </a:r>
            <a:r>
              <a:rPr lang="en-US"/>
              <a:t>”</a:t>
            </a:r>
          </a:p>
        </p:txBody>
      </p:sp>
      <p:grpSp>
        <p:nvGrpSpPr>
          <p:cNvPr id="1054724" name="Group 4"/>
          <p:cNvGrpSpPr>
            <a:grpSpLocks/>
          </p:cNvGrpSpPr>
          <p:nvPr/>
        </p:nvGrpSpPr>
        <p:grpSpPr bwMode="auto">
          <a:xfrm>
            <a:off x="1828800" y="3124200"/>
            <a:ext cx="8229600" cy="3429000"/>
            <a:chOff x="192" y="1776"/>
            <a:chExt cx="5184" cy="2160"/>
          </a:xfrm>
        </p:grpSpPr>
        <p:pic>
          <p:nvPicPr>
            <p:cNvPr id="1054725" name="Picture 5" descr="j03458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6" y="2160"/>
              <a:ext cx="528" cy="4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54726" name="Picture 6" descr="j02395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6" y="2640"/>
              <a:ext cx="720" cy="4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54727" name="Picture 7" descr="j035038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6" y="1968"/>
              <a:ext cx="444"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54728" name="Picture 8" descr="j03306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2" y="2976"/>
              <a:ext cx="373" cy="4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54729" name="Picture 9" descr="j03503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8" y="3168"/>
              <a:ext cx="624" cy="440"/>
            </a:xfrm>
            <a:prstGeom prst="rect">
              <a:avLst/>
            </a:prstGeom>
            <a:noFill/>
            <a:extLst>
              <a:ext uri="{909E8E84-426E-40DD-AFC4-6F175D3DCCD1}">
                <a14:hiddenFill xmlns:a14="http://schemas.microsoft.com/office/drawing/2010/main">
                  <a:solidFill>
                    <a:srgbClr val="FFFFFF"/>
                  </a:solidFill>
                </a14:hiddenFill>
              </a:ext>
            </a:extLst>
          </p:spPr>
        </p:pic>
        <p:pic>
          <p:nvPicPr>
            <p:cNvPr id="1054730" name="Picture 10" descr="j035035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76" y="2448"/>
              <a:ext cx="720" cy="6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54731" name="Oval 11"/>
            <p:cNvSpPr>
              <a:spLocks noChangeArrowheads="1"/>
            </p:cNvSpPr>
            <p:nvPr/>
          </p:nvSpPr>
          <p:spPr bwMode="auto">
            <a:xfrm>
              <a:off x="816" y="1776"/>
              <a:ext cx="2544" cy="2160"/>
            </a:xfrm>
            <a:prstGeom prst="ellipse">
              <a:avLst/>
            </a:prstGeom>
            <a:noFill/>
            <a:ln w="127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32" name="Text Box 12"/>
            <p:cNvSpPr txBox="1">
              <a:spLocks noChangeArrowheads="1"/>
            </p:cNvSpPr>
            <p:nvPr/>
          </p:nvSpPr>
          <p:spPr bwMode="auto">
            <a:xfrm>
              <a:off x="192" y="3312"/>
              <a:ext cx="86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Training Records</a:t>
              </a:r>
            </a:p>
          </p:txBody>
        </p:sp>
        <p:sp>
          <p:nvSpPr>
            <p:cNvPr id="1054733" name="Text Box 13"/>
            <p:cNvSpPr txBox="1">
              <a:spLocks noChangeArrowheads="1"/>
            </p:cNvSpPr>
            <p:nvPr/>
          </p:nvSpPr>
          <p:spPr bwMode="auto">
            <a:xfrm>
              <a:off x="4512" y="2064"/>
              <a:ext cx="86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Test Record</a:t>
              </a:r>
            </a:p>
          </p:txBody>
        </p:sp>
      </p:grpSp>
      <p:grpSp>
        <p:nvGrpSpPr>
          <p:cNvPr id="1054734" name="Group 14"/>
          <p:cNvGrpSpPr>
            <a:grpSpLocks/>
          </p:cNvGrpSpPr>
          <p:nvPr/>
        </p:nvGrpSpPr>
        <p:grpSpPr bwMode="auto">
          <a:xfrm>
            <a:off x="4191000" y="3352800"/>
            <a:ext cx="4572000" cy="2286000"/>
            <a:chOff x="1680" y="1920"/>
            <a:chExt cx="2880" cy="1440"/>
          </a:xfrm>
        </p:grpSpPr>
        <p:sp>
          <p:nvSpPr>
            <p:cNvPr id="1054735" name="Text Box 15"/>
            <p:cNvSpPr txBox="1">
              <a:spLocks noChangeArrowheads="1"/>
            </p:cNvSpPr>
            <p:nvPr/>
          </p:nvSpPr>
          <p:spPr bwMode="auto">
            <a:xfrm>
              <a:off x="3312" y="1920"/>
              <a:ext cx="86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Compute Distance</a:t>
              </a:r>
            </a:p>
          </p:txBody>
        </p:sp>
        <p:grpSp>
          <p:nvGrpSpPr>
            <p:cNvPr id="1054736" name="Group 16"/>
            <p:cNvGrpSpPr>
              <a:grpSpLocks/>
            </p:cNvGrpSpPr>
            <p:nvPr/>
          </p:nvGrpSpPr>
          <p:grpSpPr bwMode="auto">
            <a:xfrm>
              <a:off x="1680" y="2256"/>
              <a:ext cx="2880" cy="1104"/>
              <a:chOff x="1680" y="2256"/>
              <a:chExt cx="2880" cy="1104"/>
            </a:xfrm>
          </p:grpSpPr>
          <p:sp>
            <p:nvSpPr>
              <p:cNvPr id="1054737" name="Line 17"/>
              <p:cNvSpPr>
                <a:spLocks noChangeShapeType="1"/>
              </p:cNvSpPr>
              <p:nvPr/>
            </p:nvSpPr>
            <p:spPr bwMode="auto">
              <a:xfrm>
                <a:off x="2832" y="2256"/>
                <a:ext cx="1680" cy="5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738" name="Line 18"/>
              <p:cNvSpPr>
                <a:spLocks noChangeShapeType="1"/>
              </p:cNvSpPr>
              <p:nvPr/>
            </p:nvSpPr>
            <p:spPr bwMode="auto">
              <a:xfrm>
                <a:off x="2544" y="2880"/>
                <a:ext cx="2016" cy="4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739" name="Line 19"/>
              <p:cNvSpPr>
                <a:spLocks noChangeShapeType="1"/>
              </p:cNvSpPr>
              <p:nvPr/>
            </p:nvSpPr>
            <p:spPr bwMode="auto">
              <a:xfrm flipV="1">
                <a:off x="2928" y="3072"/>
                <a:ext cx="1584" cy="2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740" name="Line 20"/>
              <p:cNvSpPr>
                <a:spLocks noChangeShapeType="1"/>
              </p:cNvSpPr>
              <p:nvPr/>
            </p:nvSpPr>
            <p:spPr bwMode="auto">
              <a:xfrm flipV="1">
                <a:off x="1680" y="3024"/>
                <a:ext cx="2832" cy="19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741" name="Line 21"/>
              <p:cNvSpPr>
                <a:spLocks noChangeShapeType="1"/>
              </p:cNvSpPr>
              <p:nvPr/>
            </p:nvSpPr>
            <p:spPr bwMode="auto">
              <a:xfrm>
                <a:off x="1920" y="2352"/>
                <a:ext cx="2544" cy="52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54742" name="Group 22"/>
          <p:cNvGrpSpPr>
            <a:grpSpLocks/>
          </p:cNvGrpSpPr>
          <p:nvPr/>
        </p:nvGrpSpPr>
        <p:grpSpPr bwMode="auto">
          <a:xfrm>
            <a:off x="5562600" y="4876800"/>
            <a:ext cx="3352800" cy="1327150"/>
            <a:chOff x="2544" y="2880"/>
            <a:chExt cx="2112" cy="836"/>
          </a:xfrm>
        </p:grpSpPr>
        <p:sp>
          <p:nvSpPr>
            <p:cNvPr id="1054743" name="Text Box 23"/>
            <p:cNvSpPr txBox="1">
              <a:spLocks noChangeArrowheads="1"/>
            </p:cNvSpPr>
            <p:nvPr/>
          </p:nvSpPr>
          <p:spPr bwMode="auto">
            <a:xfrm>
              <a:off x="3264" y="3312"/>
              <a:ext cx="139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Choose k of the “nearest” records</a:t>
              </a:r>
            </a:p>
          </p:txBody>
        </p:sp>
        <p:grpSp>
          <p:nvGrpSpPr>
            <p:cNvPr id="1054744" name="Group 24"/>
            <p:cNvGrpSpPr>
              <a:grpSpLocks/>
            </p:cNvGrpSpPr>
            <p:nvPr/>
          </p:nvGrpSpPr>
          <p:grpSpPr bwMode="auto">
            <a:xfrm>
              <a:off x="2544" y="2880"/>
              <a:ext cx="2016" cy="480"/>
              <a:chOff x="2544" y="2880"/>
              <a:chExt cx="2016" cy="480"/>
            </a:xfrm>
          </p:grpSpPr>
          <p:sp>
            <p:nvSpPr>
              <p:cNvPr id="1054745" name="Line 25"/>
              <p:cNvSpPr>
                <a:spLocks noChangeShapeType="1"/>
              </p:cNvSpPr>
              <p:nvPr/>
            </p:nvSpPr>
            <p:spPr bwMode="auto">
              <a:xfrm>
                <a:off x="2544" y="2880"/>
                <a:ext cx="2016" cy="48"/>
              </a:xfrm>
              <a:prstGeom prst="line">
                <a:avLst/>
              </a:prstGeom>
              <a:noFill/>
              <a:ln w="444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746" name="Line 26"/>
              <p:cNvSpPr>
                <a:spLocks noChangeShapeType="1"/>
              </p:cNvSpPr>
              <p:nvPr/>
            </p:nvSpPr>
            <p:spPr bwMode="auto">
              <a:xfrm flipV="1">
                <a:off x="2928" y="3072"/>
                <a:ext cx="1584" cy="288"/>
              </a:xfrm>
              <a:prstGeom prst="line">
                <a:avLst/>
              </a:prstGeom>
              <a:noFill/>
              <a:ln w="444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extLst>
      <p:ext uri="{BB962C8B-B14F-4D97-AF65-F5344CB8AC3E}">
        <p14:creationId xmlns:p14="http://schemas.microsoft.com/office/powerpoint/2010/main" val="8756503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547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054734"/>
                                        </p:tgtEl>
                                        <p:attrNameLst>
                                          <p:attrName>style.visibility</p:attrName>
                                        </p:attrNameLst>
                                      </p:cBhvr>
                                      <p:to>
                                        <p:strVal val="visible"/>
                                      </p:to>
                                    </p:set>
                                  </p:childTnLst>
                                  <p:subTnLst>
                                    <p:set>
                                      <p:cBhvr override="childStyle">
                                        <p:cTn dur="1" fill="hold" display="0" masterRel="nextClick" afterEffect="1"/>
                                        <p:tgtEl>
                                          <p:spTgt spid="1054734"/>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0547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726803-C84D-494B-A180-359B693A41D5}"/>
              </a:ext>
            </a:extLst>
          </p:cNvPr>
          <p:cNvSpPr>
            <a:spLocks noGrp="1"/>
          </p:cNvSpPr>
          <p:nvPr>
            <p:ph type="title"/>
          </p:nvPr>
        </p:nvSpPr>
        <p:spPr/>
        <p:txBody>
          <a:bodyPr/>
          <a:lstStyle/>
          <a:p>
            <a:r>
              <a:rPr lang="en-US"/>
              <a:t>Linear Classification</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BFB0A608-6818-46EF-A821-56C446066DD4}"/>
                  </a:ext>
                </a:extLst>
              </p:cNvPr>
              <p:cNvSpPr>
                <a:spLocks noGrp="1"/>
              </p:cNvSpPr>
              <p:nvPr>
                <p:ph idx="1"/>
              </p:nvPr>
            </p:nvSpPr>
            <p:spPr/>
            <p:txBody>
              <a:bodyPr>
                <a:normAutofit/>
              </a:bodyPr>
              <a:lstStyle/>
              <a:p>
                <a:r>
                  <a:rPr lang="en-US"/>
                  <a:t>A simple model for classification is to take a </a:t>
                </a:r>
                <a:r>
                  <a:rPr lang="en-US">
                    <a:solidFill>
                      <a:schemeClr val="accent6">
                        <a:lumMod val="75000"/>
                      </a:schemeClr>
                    </a:solidFill>
                  </a:rPr>
                  <a:t>linear combination</a:t>
                </a:r>
                <a:r>
                  <a:rPr lang="en-US"/>
                  <a:t> of the feature values and compute a score.</a:t>
                </a:r>
              </a:p>
              <a:p>
                <a:r>
                  <a:rPr lang="en-US"/>
                  <a:t>Input: Feature vector </a:t>
                </a:r>
                <a14:m>
                  <m:oMath xmlns:m="http://schemas.openxmlformats.org/officeDocument/2006/math">
                    <m:r>
                      <a:rPr lang="en-US" b="1" i="1" smtClean="0">
                        <a:latin typeface="Cambria Math" panose="02040503050406030204" pitchFamily="18" charset="0"/>
                      </a:rPr>
                      <m:t>𝒙</m:t>
                    </m:r>
                    <m:r>
                      <a:rPr lang="en-US" b="0" i="0" smtClean="0">
                        <a:latin typeface="Cambria Math" panose="02040503050406030204" pitchFamily="18" charset="0"/>
                      </a:rPr>
                      <m:t>=</m:t>
                    </m:r>
                    <m:r>
                      <a:rPr lang="en-US">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a14:m>
                <a:endParaRPr lang="en-US"/>
              </a:p>
              <a:p>
                <a:r>
                  <a:rPr lang="en-US"/>
                  <a:t>Model: Weights </a:t>
                </a:r>
                <a14:m>
                  <m:oMath xmlns:m="http://schemas.openxmlformats.org/officeDocument/2006/math">
                    <m:r>
                      <a:rPr lang="en-US" b="1" i="1" smtClean="0">
                        <a:latin typeface="Cambria Math" panose="02040503050406030204" pitchFamily="18" charset="0"/>
                      </a:rPr>
                      <m:t>𝒘</m:t>
                    </m:r>
                    <m:r>
                      <a:rPr lang="en-US" b="0" i="0" smtClean="0">
                        <a:latin typeface="Cambria Math" panose="02040503050406030204" pitchFamily="18" charset="0"/>
                      </a:rPr>
                      <m:t>=</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a14:m>
                <a:endParaRPr lang="en-US"/>
              </a:p>
              <a:p>
                <a:r>
                  <a:rPr lang="en-US"/>
                  <a:t>Output: </a:t>
                </a:r>
                <a14:m>
                  <m:oMath xmlns:m="http://schemas.openxmlformats.org/officeDocument/2006/math">
                    <m:r>
                      <a:rPr lang="en-US" b="0" i="1" smtClean="0">
                        <a:latin typeface="Cambria Math" panose="02040503050406030204" pitchFamily="18" charset="0"/>
                      </a:rPr>
                      <m:t>𝑠𝑐𝑜𝑟𝑒</m:t>
                    </m:r>
                    <m:d>
                      <m:dPr>
                        <m:ctrlPr>
                          <a:rPr lang="en-US" b="0" i="1" smtClean="0">
                            <a:latin typeface="Cambria Math" panose="02040503050406030204" pitchFamily="18" charset="0"/>
                          </a:rPr>
                        </m:ctrlPr>
                      </m:dPr>
                      <m:e>
                        <m:r>
                          <a:rPr lang="en-US" b="1" i="1" smtClean="0">
                            <a:latin typeface="Cambria Math" panose="02040503050406030204" pitchFamily="18" charset="0"/>
                          </a:rPr>
                          <m:t>𝒘</m:t>
                        </m:r>
                        <m:r>
                          <a:rPr lang="en-US" b="1" i="1" smtClean="0">
                            <a:latin typeface="Cambria Math" panose="02040503050406030204" pitchFamily="18" charset="0"/>
                          </a:rPr>
                          <m:t>,</m:t>
                        </m:r>
                        <m:r>
                          <a:rPr lang="en-US" b="1" i="1" smtClean="0">
                            <a:latin typeface="Cambria Math" panose="02040503050406030204" pitchFamily="18" charset="0"/>
                          </a:rPr>
                          <m:t>𝒙</m:t>
                        </m:r>
                      </m:e>
                    </m:d>
                    <m:r>
                      <a:rPr lang="en-US" b="0" i="0"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nary>
                  </m:oMath>
                </a14:m>
                <a:endParaRPr lang="en-US"/>
              </a:p>
              <a:p>
                <a:r>
                  <a:rPr lang="en-US"/>
                  <a:t>Make a decision depending on the output score.</a:t>
                </a:r>
              </a:p>
              <a:p>
                <a:pPr lvl="1"/>
                <a:r>
                  <a:rPr lang="en-US"/>
                  <a:t>E.g.: Decide “Yes” if </a:t>
                </a:r>
                <a14:m>
                  <m:oMath xmlns:m="http://schemas.openxmlformats.org/officeDocument/2006/math">
                    <m:r>
                      <a:rPr lang="en-US" b="0" i="1" smtClean="0">
                        <a:latin typeface="Cambria Math" panose="02040503050406030204" pitchFamily="18" charset="0"/>
                      </a:rPr>
                      <m:t>𝑠𝑐𝑜𝑟𝑒</m:t>
                    </m:r>
                    <m:d>
                      <m:dPr>
                        <m:ctrlPr>
                          <a:rPr lang="en-US" b="0" i="1" smtClean="0">
                            <a:latin typeface="Cambria Math" panose="02040503050406030204" pitchFamily="18" charset="0"/>
                          </a:rPr>
                        </m:ctrlPr>
                      </m:dPr>
                      <m:e>
                        <m:r>
                          <a:rPr lang="en-US" b="1" i="1" smtClean="0">
                            <a:latin typeface="Cambria Math" panose="02040503050406030204" pitchFamily="18" charset="0"/>
                          </a:rPr>
                          <m:t>𝒘</m:t>
                        </m:r>
                        <m:r>
                          <a:rPr lang="en-US" b="1" i="1" smtClean="0">
                            <a:latin typeface="Cambria Math" panose="02040503050406030204" pitchFamily="18" charset="0"/>
                          </a:rPr>
                          <m:t>,</m:t>
                        </m:r>
                        <m:r>
                          <a:rPr lang="en-US" b="1" i="1" smtClean="0">
                            <a:latin typeface="Cambria Math" panose="02040503050406030204" pitchFamily="18" charset="0"/>
                          </a:rPr>
                          <m:t>𝒙</m:t>
                        </m:r>
                      </m:e>
                    </m:d>
                    <m:r>
                      <a:rPr lang="en-US" b="0" i="1" smtClean="0">
                        <a:latin typeface="Cambria Math" panose="02040503050406030204" pitchFamily="18" charset="0"/>
                      </a:rPr>
                      <m:t>&gt;0</m:t>
                    </m:r>
                  </m:oMath>
                </a14:m>
                <a:r>
                  <a:rPr lang="en-US"/>
                  <a:t> and “No” if </a:t>
                </a:r>
                <a14:m>
                  <m:oMath xmlns:m="http://schemas.openxmlformats.org/officeDocument/2006/math">
                    <m:r>
                      <a:rPr lang="en-US" i="1">
                        <a:latin typeface="Cambria Math" panose="02040503050406030204" pitchFamily="18" charset="0"/>
                      </a:rPr>
                      <m:t>𝑠𝑐𝑜𝑟𝑒</m:t>
                    </m:r>
                    <m:d>
                      <m:dPr>
                        <m:ctrlPr>
                          <a:rPr lang="en-US" i="1">
                            <a:latin typeface="Cambria Math" panose="02040503050406030204" pitchFamily="18" charset="0"/>
                          </a:rPr>
                        </m:ctrlPr>
                      </m:dPr>
                      <m:e>
                        <m:r>
                          <a:rPr lang="en-US" b="1" i="1" smtClean="0">
                            <a:latin typeface="Cambria Math" panose="02040503050406030204" pitchFamily="18" charset="0"/>
                          </a:rPr>
                          <m:t>𝒘</m:t>
                        </m:r>
                        <m:r>
                          <a:rPr lang="en-US" b="1" i="1" smtClean="0">
                            <a:latin typeface="Cambria Math" panose="02040503050406030204" pitchFamily="18" charset="0"/>
                          </a:rPr>
                          <m:t>,</m:t>
                        </m:r>
                        <m:r>
                          <a:rPr lang="en-US" b="1" i="1">
                            <a:latin typeface="Cambria Math" panose="02040503050406030204" pitchFamily="18" charset="0"/>
                          </a:rPr>
                          <m:t>𝒙</m:t>
                        </m:r>
                      </m:e>
                    </m:d>
                    <m:r>
                      <a:rPr lang="en-US" b="0" i="1" smtClean="0">
                        <a:latin typeface="Cambria Math" panose="02040503050406030204" pitchFamily="18" charset="0"/>
                      </a:rPr>
                      <m:t>&lt;</m:t>
                    </m:r>
                    <m:r>
                      <a:rPr lang="en-US" i="1">
                        <a:latin typeface="Cambria Math" panose="02040503050406030204" pitchFamily="18" charset="0"/>
                      </a:rPr>
                      <m:t>0</m:t>
                    </m:r>
                  </m:oMath>
                </a14:m>
                <a:r>
                  <a:rPr lang="en-US"/>
                  <a:t> </a:t>
                </a:r>
              </a:p>
              <a:p>
                <a:r>
                  <a:rPr lang="en-US"/>
                  <a:t>The </a:t>
                </a:r>
                <a:r>
                  <a:rPr lang="en-US">
                    <a:solidFill>
                      <a:srgbClr val="FF0000"/>
                    </a:solidFill>
                  </a:rPr>
                  <a:t>perceptron</a:t>
                </a:r>
                <a:r>
                  <a:rPr lang="en-US"/>
                  <a:t> classification algorithm</a:t>
                </a:r>
              </a:p>
            </p:txBody>
          </p:sp>
        </mc:Choice>
        <mc:Fallback xmlns="">
          <p:sp>
            <p:nvSpPr>
              <p:cNvPr id="6" name="Content Placeholder 5">
                <a:extLst>
                  <a:ext uri="{FF2B5EF4-FFF2-40B4-BE49-F238E27FC236}">
                    <a16:creationId xmlns:a16="http://schemas.microsoft.com/office/drawing/2014/main" id="{BFB0A608-6818-46EF-A821-56C446066DD4}"/>
                  </a:ext>
                </a:extLst>
              </p:cNvPr>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A8971EA-BEFD-4A7B-8711-EED0DB1F7B34}"/>
              </a:ext>
            </a:extLst>
          </p:cNvPr>
          <p:cNvSpPr>
            <a:spLocks noGrp="1"/>
          </p:cNvSpPr>
          <p:nvPr>
            <p:ph type="sldNum" sz="quarter" idx="12"/>
          </p:nvPr>
        </p:nvSpPr>
        <p:spPr/>
        <p:txBody>
          <a:bodyPr/>
          <a:lstStyle/>
          <a:p>
            <a:fld id="{878E0B35-C73E-49DE-9EA0-4D9F6C87E107}" type="slidenum">
              <a:rPr lang="el-GR" smtClean="0"/>
              <a:pPr/>
              <a:t>50</a:t>
            </a:fld>
            <a:endParaRPr lang="el-GR"/>
          </a:p>
        </p:txBody>
      </p:sp>
    </p:spTree>
    <p:extLst>
      <p:ext uri="{BB962C8B-B14F-4D97-AF65-F5344CB8AC3E}">
        <p14:creationId xmlns:p14="http://schemas.microsoft.com/office/powerpoint/2010/main" val="4171602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C40F8-18A0-472A-9E92-58A863148E17}"/>
              </a:ext>
            </a:extLst>
          </p:cNvPr>
          <p:cNvSpPr>
            <a:spLocks noGrp="1"/>
          </p:cNvSpPr>
          <p:nvPr>
            <p:ph type="title"/>
          </p:nvPr>
        </p:nvSpPr>
        <p:spPr/>
        <p:txBody>
          <a:bodyPr/>
          <a:lstStyle/>
          <a:p>
            <a:r>
              <a:rPr lang="en-US"/>
              <a:t>Linear Classification</a:t>
            </a:r>
          </a:p>
        </p:txBody>
      </p:sp>
      <p:sp>
        <p:nvSpPr>
          <p:cNvPr id="3" name="Content Placeholder 2">
            <a:extLst>
              <a:ext uri="{FF2B5EF4-FFF2-40B4-BE49-F238E27FC236}">
                <a16:creationId xmlns:a16="http://schemas.microsoft.com/office/drawing/2014/main" id="{E7904BAB-70F8-46E8-9B95-B5C7322A37EE}"/>
              </a:ext>
            </a:extLst>
          </p:cNvPr>
          <p:cNvSpPr>
            <a:spLocks noGrp="1"/>
          </p:cNvSpPr>
          <p:nvPr>
            <p:ph idx="1"/>
          </p:nvPr>
        </p:nvSpPr>
        <p:spPr/>
        <p:txBody>
          <a:bodyPr/>
          <a:lstStyle/>
          <a:p>
            <a:r>
              <a:rPr lang="en-US"/>
              <a:t>We can represent this as a network</a:t>
            </a:r>
          </a:p>
        </p:txBody>
      </p:sp>
      <p:sp>
        <p:nvSpPr>
          <p:cNvPr id="4" name="Slide Number Placeholder 3">
            <a:extLst>
              <a:ext uri="{FF2B5EF4-FFF2-40B4-BE49-F238E27FC236}">
                <a16:creationId xmlns:a16="http://schemas.microsoft.com/office/drawing/2014/main" id="{F65507AB-59EE-4CF9-9EA8-08DFDCDE5C11}"/>
              </a:ext>
            </a:extLst>
          </p:cNvPr>
          <p:cNvSpPr>
            <a:spLocks noGrp="1"/>
          </p:cNvSpPr>
          <p:nvPr>
            <p:ph type="sldNum" sz="quarter" idx="12"/>
          </p:nvPr>
        </p:nvSpPr>
        <p:spPr/>
        <p:txBody>
          <a:bodyPr/>
          <a:lstStyle/>
          <a:p>
            <a:fld id="{878E0B35-C73E-49DE-9EA0-4D9F6C87E107}" type="slidenum">
              <a:rPr lang="el-GR" smtClean="0"/>
              <a:pPr/>
              <a:t>51</a:t>
            </a:fld>
            <a:endParaRPr lang="el-GR"/>
          </a:p>
        </p:txBody>
      </p:sp>
      <p:pic>
        <p:nvPicPr>
          <p:cNvPr id="5" name="Picture 4">
            <a:extLst>
              <a:ext uri="{FF2B5EF4-FFF2-40B4-BE49-F238E27FC236}">
                <a16:creationId xmlns:a16="http://schemas.microsoft.com/office/drawing/2014/main" id="{DE00F48C-3E7E-4763-9241-8519B20975B7}"/>
              </a:ext>
            </a:extLst>
          </p:cNvPr>
          <p:cNvPicPr>
            <a:picLocks noChangeAspect="1"/>
          </p:cNvPicPr>
          <p:nvPr/>
        </p:nvPicPr>
        <p:blipFill>
          <a:blip r:embed="rId3"/>
          <a:stretch>
            <a:fillRect/>
          </a:stretch>
        </p:blipFill>
        <p:spPr>
          <a:xfrm>
            <a:off x="3806062" y="2999692"/>
            <a:ext cx="4579876" cy="2421900"/>
          </a:xfrm>
          <a:prstGeom prst="rect">
            <a:avLst/>
          </a:prstGeom>
        </p:spPr>
      </p:pic>
      <p:sp>
        <p:nvSpPr>
          <p:cNvPr id="6" name="TextBox 5">
            <a:extLst>
              <a:ext uri="{FF2B5EF4-FFF2-40B4-BE49-F238E27FC236}">
                <a16:creationId xmlns:a16="http://schemas.microsoft.com/office/drawing/2014/main" id="{CA791FF9-A304-416A-9A46-67BD72FE1F04}"/>
              </a:ext>
            </a:extLst>
          </p:cNvPr>
          <p:cNvSpPr txBox="1"/>
          <p:nvPr/>
        </p:nvSpPr>
        <p:spPr>
          <a:xfrm>
            <a:off x="1638524" y="3564311"/>
            <a:ext cx="2376264" cy="923330"/>
          </a:xfrm>
          <a:prstGeom prst="rect">
            <a:avLst/>
          </a:prstGeom>
          <a:noFill/>
          <a:ln>
            <a:solidFill>
              <a:srgbClr val="92D050"/>
            </a:solidFill>
          </a:ln>
        </p:spPr>
        <p:txBody>
          <a:bodyPr wrap="square" rtlCol="0">
            <a:spAutoFit/>
          </a:bodyPr>
          <a:lstStyle/>
          <a:p>
            <a:r>
              <a:rPr lang="en-US"/>
              <a:t>Input nodes correspond to features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7E4835C-8822-47F1-B07C-E33E186814F1}"/>
                  </a:ext>
                </a:extLst>
              </p:cNvPr>
              <p:cNvSpPr txBox="1"/>
              <p:nvPr/>
            </p:nvSpPr>
            <p:spPr>
              <a:xfrm>
                <a:off x="4073095" y="3028691"/>
                <a:ext cx="471988" cy="369332"/>
              </a:xfrm>
              <a:prstGeom prst="rect">
                <a:avLst/>
              </a:prstGeom>
              <a:solidFill>
                <a:srgbClr val="92D05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oMath>
                  </m:oMathPara>
                </a14:m>
                <a:endParaRPr lang="en-US"/>
              </a:p>
            </p:txBody>
          </p:sp>
        </mc:Choice>
        <mc:Fallback xmlns="">
          <p:sp>
            <p:nvSpPr>
              <p:cNvPr id="7" name="TextBox 6">
                <a:extLst>
                  <a:ext uri="{FF2B5EF4-FFF2-40B4-BE49-F238E27FC236}">
                    <a16:creationId xmlns:a16="http://schemas.microsoft.com/office/drawing/2014/main" id="{87E4835C-8822-47F1-B07C-E33E186814F1}"/>
                  </a:ext>
                </a:extLst>
              </p:cNvPr>
              <p:cNvSpPr txBox="1">
                <a:spLocks noRot="1" noChangeAspect="1" noMove="1" noResize="1" noEditPoints="1" noAdjustHandles="1" noChangeArrowheads="1" noChangeShapeType="1" noTextEdit="1"/>
              </p:cNvSpPr>
              <p:nvPr/>
            </p:nvSpPr>
            <p:spPr>
              <a:xfrm>
                <a:off x="4073095" y="3028691"/>
                <a:ext cx="471988" cy="369332"/>
              </a:xfrm>
              <a:prstGeom prst="rect">
                <a:avLst/>
              </a:prstGeom>
              <a:blipFill>
                <a:blip r:embed="rId4"/>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043136A-1230-4220-960E-65EC9152218E}"/>
                  </a:ext>
                </a:extLst>
              </p:cNvPr>
              <p:cNvSpPr txBox="1"/>
              <p:nvPr/>
            </p:nvSpPr>
            <p:spPr>
              <a:xfrm>
                <a:off x="4073096" y="3933705"/>
                <a:ext cx="477310" cy="369332"/>
              </a:xfrm>
              <a:prstGeom prst="rect">
                <a:avLst/>
              </a:prstGeom>
              <a:solidFill>
                <a:srgbClr val="92D05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m:t>
                          </m:r>
                        </m:sub>
                      </m:sSub>
                    </m:oMath>
                  </m:oMathPara>
                </a14:m>
                <a:endParaRPr lang="en-US"/>
              </a:p>
            </p:txBody>
          </p:sp>
        </mc:Choice>
        <mc:Fallback xmlns="">
          <p:sp>
            <p:nvSpPr>
              <p:cNvPr id="8" name="TextBox 7">
                <a:extLst>
                  <a:ext uri="{FF2B5EF4-FFF2-40B4-BE49-F238E27FC236}">
                    <a16:creationId xmlns:a16="http://schemas.microsoft.com/office/drawing/2014/main" id="{5043136A-1230-4220-960E-65EC9152218E}"/>
                  </a:ext>
                </a:extLst>
              </p:cNvPr>
              <p:cNvSpPr txBox="1">
                <a:spLocks noRot="1" noChangeAspect="1" noMove="1" noResize="1" noEditPoints="1" noAdjustHandles="1" noChangeArrowheads="1" noChangeShapeType="1" noTextEdit="1"/>
              </p:cNvSpPr>
              <p:nvPr/>
            </p:nvSpPr>
            <p:spPr>
              <a:xfrm>
                <a:off x="4073096" y="3933705"/>
                <a:ext cx="477310"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540834E-F1E1-4037-944B-7004AE3DE558}"/>
                  </a:ext>
                </a:extLst>
              </p:cNvPr>
              <p:cNvSpPr txBox="1"/>
              <p:nvPr/>
            </p:nvSpPr>
            <p:spPr>
              <a:xfrm>
                <a:off x="4074145" y="4432374"/>
                <a:ext cx="477310" cy="369332"/>
              </a:xfrm>
              <a:prstGeom prst="rect">
                <a:avLst/>
              </a:prstGeom>
              <a:solidFill>
                <a:srgbClr val="92D05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m:t>
                          </m:r>
                        </m:sub>
                      </m:sSub>
                    </m:oMath>
                  </m:oMathPara>
                </a14:m>
                <a:endParaRPr lang="en-US"/>
              </a:p>
            </p:txBody>
          </p:sp>
        </mc:Choice>
        <mc:Fallback xmlns="">
          <p:sp>
            <p:nvSpPr>
              <p:cNvPr id="9" name="TextBox 8">
                <a:extLst>
                  <a:ext uri="{FF2B5EF4-FFF2-40B4-BE49-F238E27FC236}">
                    <a16:creationId xmlns:a16="http://schemas.microsoft.com/office/drawing/2014/main" id="{A540834E-F1E1-4037-944B-7004AE3DE558}"/>
                  </a:ext>
                </a:extLst>
              </p:cNvPr>
              <p:cNvSpPr txBox="1">
                <a:spLocks noRot="1" noChangeAspect="1" noMove="1" noResize="1" noEditPoints="1" noAdjustHandles="1" noChangeArrowheads="1" noChangeShapeType="1" noTextEdit="1"/>
              </p:cNvSpPr>
              <p:nvPr/>
            </p:nvSpPr>
            <p:spPr>
              <a:xfrm>
                <a:off x="4074145" y="4432374"/>
                <a:ext cx="47731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A3A3F1D-AA21-4297-9E3B-2DE98EB5D1E5}"/>
                  </a:ext>
                </a:extLst>
              </p:cNvPr>
              <p:cNvSpPr txBox="1"/>
              <p:nvPr/>
            </p:nvSpPr>
            <p:spPr>
              <a:xfrm>
                <a:off x="4073094" y="4857365"/>
                <a:ext cx="477310" cy="369332"/>
              </a:xfrm>
              <a:prstGeom prst="rect">
                <a:avLst/>
              </a:prstGeom>
              <a:solidFill>
                <a:srgbClr val="92D05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5</m:t>
                          </m:r>
                        </m:sub>
                      </m:sSub>
                    </m:oMath>
                  </m:oMathPara>
                </a14:m>
                <a:endParaRPr lang="en-US"/>
              </a:p>
            </p:txBody>
          </p:sp>
        </mc:Choice>
        <mc:Fallback xmlns="">
          <p:sp>
            <p:nvSpPr>
              <p:cNvPr id="10" name="TextBox 9">
                <a:extLst>
                  <a:ext uri="{FF2B5EF4-FFF2-40B4-BE49-F238E27FC236}">
                    <a16:creationId xmlns:a16="http://schemas.microsoft.com/office/drawing/2014/main" id="{5A3A3F1D-AA21-4297-9E3B-2DE98EB5D1E5}"/>
                  </a:ext>
                </a:extLst>
              </p:cNvPr>
              <p:cNvSpPr txBox="1">
                <a:spLocks noRot="1" noChangeAspect="1" noMove="1" noResize="1" noEditPoints="1" noAdjustHandles="1" noChangeArrowheads="1" noChangeShapeType="1" noTextEdit="1"/>
              </p:cNvSpPr>
              <p:nvPr/>
            </p:nvSpPr>
            <p:spPr>
              <a:xfrm>
                <a:off x="4073094" y="4857365"/>
                <a:ext cx="477310" cy="369332"/>
              </a:xfrm>
              <a:prstGeom prst="rect">
                <a:avLst/>
              </a:prstGeom>
              <a:blipFill>
                <a:blip r:embed="rId7"/>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E2D320A-4F7D-4B42-B22E-4BAED7764AF6}"/>
                  </a:ext>
                </a:extLst>
              </p:cNvPr>
              <p:cNvSpPr txBox="1"/>
              <p:nvPr/>
            </p:nvSpPr>
            <p:spPr>
              <a:xfrm>
                <a:off x="4073094" y="3489046"/>
                <a:ext cx="477310" cy="369332"/>
              </a:xfrm>
              <a:prstGeom prst="rect">
                <a:avLst/>
              </a:prstGeom>
              <a:solidFill>
                <a:srgbClr val="92D05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m:oMathPara>
                </a14:m>
                <a:endParaRPr lang="en-US"/>
              </a:p>
            </p:txBody>
          </p:sp>
        </mc:Choice>
        <mc:Fallback xmlns="">
          <p:sp>
            <p:nvSpPr>
              <p:cNvPr id="11" name="TextBox 10">
                <a:extLst>
                  <a:ext uri="{FF2B5EF4-FFF2-40B4-BE49-F238E27FC236}">
                    <a16:creationId xmlns:a16="http://schemas.microsoft.com/office/drawing/2014/main" id="{1E2D320A-4F7D-4B42-B22E-4BAED7764AF6}"/>
                  </a:ext>
                </a:extLst>
              </p:cNvPr>
              <p:cNvSpPr txBox="1">
                <a:spLocks noRot="1" noChangeAspect="1" noMove="1" noResize="1" noEditPoints="1" noAdjustHandles="1" noChangeArrowheads="1" noChangeShapeType="1" noTextEdit="1"/>
              </p:cNvSpPr>
              <p:nvPr/>
            </p:nvSpPr>
            <p:spPr>
              <a:xfrm>
                <a:off x="4073094" y="3489046"/>
                <a:ext cx="47731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FD062A6-22F0-456A-9646-878AFAE0EB6B}"/>
                  </a:ext>
                </a:extLst>
              </p:cNvPr>
              <p:cNvSpPr txBox="1"/>
              <p:nvPr/>
            </p:nvSpPr>
            <p:spPr>
              <a:xfrm>
                <a:off x="4944487" y="3213357"/>
                <a:ext cx="513025" cy="369332"/>
              </a:xfrm>
              <a:prstGeom prst="rect">
                <a:avLst/>
              </a:prstGeom>
              <a:solidFill>
                <a:srgbClr val="00B0F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oMath>
                  </m:oMathPara>
                </a14:m>
                <a:endParaRPr lang="en-US"/>
              </a:p>
            </p:txBody>
          </p:sp>
        </mc:Choice>
        <mc:Fallback xmlns="">
          <p:sp>
            <p:nvSpPr>
              <p:cNvPr id="12" name="TextBox 11">
                <a:extLst>
                  <a:ext uri="{FF2B5EF4-FFF2-40B4-BE49-F238E27FC236}">
                    <a16:creationId xmlns:a16="http://schemas.microsoft.com/office/drawing/2014/main" id="{5FD062A6-22F0-456A-9646-878AFAE0EB6B}"/>
                  </a:ext>
                </a:extLst>
              </p:cNvPr>
              <p:cNvSpPr txBox="1">
                <a:spLocks noRot="1" noChangeAspect="1" noMove="1" noResize="1" noEditPoints="1" noAdjustHandles="1" noChangeArrowheads="1" noChangeShapeType="1" noTextEdit="1"/>
              </p:cNvSpPr>
              <p:nvPr/>
            </p:nvSpPr>
            <p:spPr>
              <a:xfrm>
                <a:off x="4944487" y="3213357"/>
                <a:ext cx="513025"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5C638F0-2456-4A1B-B6AD-599C68AD1A7C}"/>
                  </a:ext>
                </a:extLst>
              </p:cNvPr>
              <p:cNvSpPr txBox="1"/>
              <p:nvPr/>
            </p:nvSpPr>
            <p:spPr>
              <a:xfrm>
                <a:off x="5331696" y="3632834"/>
                <a:ext cx="518347" cy="369332"/>
              </a:xfrm>
              <a:prstGeom prst="rect">
                <a:avLst/>
              </a:prstGeom>
              <a:solidFill>
                <a:srgbClr val="00B0F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oMath>
                  </m:oMathPara>
                </a14:m>
                <a:endParaRPr lang="en-US"/>
              </a:p>
            </p:txBody>
          </p:sp>
        </mc:Choice>
        <mc:Fallback xmlns="">
          <p:sp>
            <p:nvSpPr>
              <p:cNvPr id="13" name="TextBox 12">
                <a:extLst>
                  <a:ext uri="{FF2B5EF4-FFF2-40B4-BE49-F238E27FC236}">
                    <a16:creationId xmlns:a16="http://schemas.microsoft.com/office/drawing/2014/main" id="{95C638F0-2456-4A1B-B6AD-599C68AD1A7C}"/>
                  </a:ext>
                </a:extLst>
              </p:cNvPr>
              <p:cNvSpPr txBox="1">
                <a:spLocks noRot="1" noChangeAspect="1" noMove="1" noResize="1" noEditPoints="1" noAdjustHandles="1" noChangeArrowheads="1" noChangeShapeType="1" noTextEdit="1"/>
              </p:cNvSpPr>
              <p:nvPr/>
            </p:nvSpPr>
            <p:spPr>
              <a:xfrm>
                <a:off x="5331696" y="3632834"/>
                <a:ext cx="518347"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7DBABDB-4B81-4142-96BD-5A847306A45B}"/>
                  </a:ext>
                </a:extLst>
              </p:cNvPr>
              <p:cNvSpPr txBox="1"/>
              <p:nvPr/>
            </p:nvSpPr>
            <p:spPr>
              <a:xfrm>
                <a:off x="5955435" y="3935818"/>
                <a:ext cx="518347" cy="369332"/>
              </a:xfrm>
              <a:prstGeom prst="rect">
                <a:avLst/>
              </a:prstGeom>
              <a:solidFill>
                <a:srgbClr val="00B0F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3</m:t>
                          </m:r>
                        </m:sub>
                      </m:sSub>
                    </m:oMath>
                  </m:oMathPara>
                </a14:m>
                <a:endParaRPr lang="en-US"/>
              </a:p>
            </p:txBody>
          </p:sp>
        </mc:Choice>
        <mc:Fallback xmlns="">
          <p:sp>
            <p:nvSpPr>
              <p:cNvPr id="14" name="TextBox 13">
                <a:extLst>
                  <a:ext uri="{FF2B5EF4-FFF2-40B4-BE49-F238E27FC236}">
                    <a16:creationId xmlns:a16="http://schemas.microsoft.com/office/drawing/2014/main" id="{07DBABDB-4B81-4142-96BD-5A847306A45B}"/>
                  </a:ext>
                </a:extLst>
              </p:cNvPr>
              <p:cNvSpPr txBox="1">
                <a:spLocks noRot="1" noChangeAspect="1" noMove="1" noResize="1" noEditPoints="1" noAdjustHandles="1" noChangeArrowheads="1" noChangeShapeType="1" noTextEdit="1"/>
              </p:cNvSpPr>
              <p:nvPr/>
            </p:nvSpPr>
            <p:spPr>
              <a:xfrm>
                <a:off x="5955435" y="3935818"/>
                <a:ext cx="518347" cy="369332"/>
              </a:xfrm>
              <a:prstGeom prst="rect">
                <a:avLst/>
              </a:prstGeom>
              <a:blipFill>
                <a:blip r:embed="rId11"/>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008386A-A489-4D1B-B459-882CB420338D}"/>
                  </a:ext>
                </a:extLst>
              </p:cNvPr>
              <p:cNvSpPr txBox="1"/>
              <p:nvPr/>
            </p:nvSpPr>
            <p:spPr>
              <a:xfrm>
                <a:off x="5337018" y="4296618"/>
                <a:ext cx="511358" cy="369332"/>
              </a:xfrm>
              <a:prstGeom prst="rect">
                <a:avLst/>
              </a:prstGeom>
              <a:solidFill>
                <a:srgbClr val="00B0F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4</m:t>
                          </m:r>
                        </m:sub>
                      </m:sSub>
                    </m:oMath>
                  </m:oMathPara>
                </a14:m>
                <a:endParaRPr lang="en-US"/>
              </a:p>
            </p:txBody>
          </p:sp>
        </mc:Choice>
        <mc:Fallback xmlns="">
          <p:sp>
            <p:nvSpPr>
              <p:cNvPr id="15" name="TextBox 14">
                <a:extLst>
                  <a:ext uri="{FF2B5EF4-FFF2-40B4-BE49-F238E27FC236}">
                    <a16:creationId xmlns:a16="http://schemas.microsoft.com/office/drawing/2014/main" id="{F008386A-A489-4D1B-B459-882CB420338D}"/>
                  </a:ext>
                </a:extLst>
              </p:cNvPr>
              <p:cNvSpPr txBox="1">
                <a:spLocks noRot="1" noChangeAspect="1" noMove="1" noResize="1" noEditPoints="1" noAdjustHandles="1" noChangeArrowheads="1" noChangeShapeType="1" noTextEdit="1"/>
              </p:cNvSpPr>
              <p:nvPr/>
            </p:nvSpPr>
            <p:spPr>
              <a:xfrm>
                <a:off x="5337018" y="4296618"/>
                <a:ext cx="511358" cy="369332"/>
              </a:xfrm>
              <a:prstGeom prst="rect">
                <a:avLst/>
              </a:prstGeom>
              <a:blipFill>
                <a:blip r:embed="rId12"/>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0BCC878-26F0-41C0-89CA-6D1D2A7786B2}"/>
                  </a:ext>
                </a:extLst>
              </p:cNvPr>
              <p:cNvSpPr txBox="1"/>
              <p:nvPr/>
            </p:nvSpPr>
            <p:spPr>
              <a:xfrm>
                <a:off x="4963753" y="4711471"/>
                <a:ext cx="518347" cy="369332"/>
              </a:xfrm>
              <a:prstGeom prst="rect">
                <a:avLst/>
              </a:prstGeom>
              <a:solidFill>
                <a:srgbClr val="00B0F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5</m:t>
                          </m:r>
                        </m:sub>
                      </m:sSub>
                    </m:oMath>
                  </m:oMathPara>
                </a14:m>
                <a:endParaRPr lang="en-US"/>
              </a:p>
            </p:txBody>
          </p:sp>
        </mc:Choice>
        <mc:Fallback xmlns="">
          <p:sp>
            <p:nvSpPr>
              <p:cNvPr id="16" name="TextBox 15">
                <a:extLst>
                  <a:ext uri="{FF2B5EF4-FFF2-40B4-BE49-F238E27FC236}">
                    <a16:creationId xmlns:a16="http://schemas.microsoft.com/office/drawing/2014/main" id="{60BCC878-26F0-41C0-89CA-6D1D2A7786B2}"/>
                  </a:ext>
                </a:extLst>
              </p:cNvPr>
              <p:cNvSpPr txBox="1">
                <a:spLocks noRot="1" noChangeAspect="1" noMove="1" noResize="1" noEditPoints="1" noAdjustHandles="1" noChangeArrowheads="1" noChangeShapeType="1" noTextEdit="1"/>
              </p:cNvSpPr>
              <p:nvPr/>
            </p:nvSpPr>
            <p:spPr>
              <a:xfrm>
                <a:off x="4963753" y="4711471"/>
                <a:ext cx="518347" cy="369332"/>
              </a:xfrm>
              <a:prstGeom prst="rect">
                <a:avLst/>
              </a:prstGeom>
              <a:blipFill>
                <a:blip r:embed="rId13"/>
                <a:stretch>
                  <a:fillRect b="-1667"/>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04E72935-E59B-450D-BD46-9D512BA495AC}"/>
              </a:ext>
            </a:extLst>
          </p:cNvPr>
          <p:cNvSpPr txBox="1"/>
          <p:nvPr/>
        </p:nvSpPr>
        <p:spPr>
          <a:xfrm>
            <a:off x="4920190" y="2769505"/>
            <a:ext cx="3159839" cy="369332"/>
          </a:xfrm>
          <a:prstGeom prst="rect">
            <a:avLst/>
          </a:prstGeom>
          <a:noFill/>
          <a:ln>
            <a:solidFill>
              <a:schemeClr val="accent1"/>
            </a:solidFill>
          </a:ln>
        </p:spPr>
        <p:txBody>
          <a:bodyPr wrap="none" rtlCol="0">
            <a:spAutoFit/>
          </a:bodyPr>
          <a:lstStyle/>
          <a:p>
            <a:r>
              <a:rPr lang="en-US"/>
              <a:t>Edges correspond to weights</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E866895-765D-46A1-BC09-8FD0E300CAAF}"/>
                  </a:ext>
                </a:extLst>
              </p:cNvPr>
              <p:cNvSpPr txBox="1"/>
              <p:nvPr/>
            </p:nvSpPr>
            <p:spPr>
              <a:xfrm>
                <a:off x="7797260" y="3993179"/>
                <a:ext cx="1406411" cy="369332"/>
              </a:xfrm>
              <a:prstGeom prst="rect">
                <a:avLst/>
              </a:prstGeom>
              <a:solidFill>
                <a:srgbClr val="FF0000"/>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𝑠𝑐𝑜𝑟𝑒</m:t>
                      </m:r>
                      <m:r>
                        <a:rPr lang="en-US" i="1">
                          <a:latin typeface="Cambria Math" panose="02040503050406030204" pitchFamily="18" charset="0"/>
                        </a:rPr>
                        <m:t>(</m:t>
                      </m:r>
                      <m:r>
                        <a:rPr lang="en-US" b="1" i="1">
                          <a:latin typeface="Cambria Math" panose="02040503050406030204" pitchFamily="18" charset="0"/>
                        </a:rPr>
                        <m:t>𝒘</m:t>
                      </m:r>
                      <m:r>
                        <a:rPr lang="en-US" i="1">
                          <a:latin typeface="Cambria Math" panose="02040503050406030204" pitchFamily="18" charset="0"/>
                        </a:rPr>
                        <m:t>,</m:t>
                      </m:r>
                      <m:r>
                        <a:rPr lang="en-US" b="1" i="1">
                          <a:latin typeface="Cambria Math" panose="02040503050406030204" pitchFamily="18" charset="0"/>
                        </a:rPr>
                        <m:t>𝒙</m:t>
                      </m:r>
                      <m:r>
                        <a:rPr lang="en-US" i="1">
                          <a:latin typeface="Cambria Math" panose="02040503050406030204" pitchFamily="18" charset="0"/>
                        </a:rPr>
                        <m:t>)</m:t>
                      </m:r>
                    </m:oMath>
                  </m:oMathPara>
                </a14:m>
                <a:endParaRPr lang="en-US"/>
              </a:p>
            </p:txBody>
          </p:sp>
        </mc:Choice>
        <mc:Fallback xmlns="">
          <p:sp>
            <p:nvSpPr>
              <p:cNvPr id="18" name="TextBox 17">
                <a:extLst>
                  <a:ext uri="{FF2B5EF4-FFF2-40B4-BE49-F238E27FC236}">
                    <a16:creationId xmlns:a16="http://schemas.microsoft.com/office/drawing/2014/main" id="{2E866895-765D-46A1-BC09-8FD0E300CAAF}"/>
                  </a:ext>
                </a:extLst>
              </p:cNvPr>
              <p:cNvSpPr txBox="1">
                <a:spLocks noRot="1" noChangeAspect="1" noMove="1" noResize="1" noEditPoints="1" noAdjustHandles="1" noChangeArrowheads="1" noChangeShapeType="1" noTextEdit="1"/>
              </p:cNvSpPr>
              <p:nvPr/>
            </p:nvSpPr>
            <p:spPr>
              <a:xfrm>
                <a:off x="7797260" y="3993179"/>
                <a:ext cx="1406411" cy="369332"/>
              </a:xfrm>
              <a:prstGeom prst="rect">
                <a:avLst/>
              </a:prstGeom>
              <a:blipFill>
                <a:blip r:embed="rId14"/>
                <a:stretch>
                  <a:fillRect b="-14754"/>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B6BD0590-2031-4850-B126-393C275165EC}"/>
              </a:ext>
            </a:extLst>
          </p:cNvPr>
          <p:cNvSpPr txBox="1"/>
          <p:nvPr/>
        </p:nvSpPr>
        <p:spPr>
          <a:xfrm>
            <a:off x="7346557" y="4747904"/>
            <a:ext cx="2962233" cy="923330"/>
          </a:xfrm>
          <a:prstGeom prst="rect">
            <a:avLst/>
          </a:prstGeom>
          <a:noFill/>
          <a:ln>
            <a:solidFill>
              <a:srgbClr val="FF0000"/>
            </a:solidFill>
          </a:ln>
        </p:spPr>
        <p:txBody>
          <a:bodyPr wrap="square" rtlCol="0">
            <a:spAutoFit/>
          </a:bodyPr>
          <a:lstStyle/>
          <a:p>
            <a:r>
              <a:rPr lang="en-US"/>
              <a:t>“Output” node with incoming edges computes the score </a:t>
            </a:r>
          </a:p>
        </p:txBody>
      </p:sp>
    </p:spTree>
    <p:extLst>
      <p:ext uri="{BB962C8B-B14F-4D97-AF65-F5344CB8AC3E}">
        <p14:creationId xmlns:p14="http://schemas.microsoft.com/office/powerpoint/2010/main" val="58672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FD79D-D81A-4D6A-8D5F-E57D2A17457E}"/>
              </a:ext>
            </a:extLst>
          </p:cNvPr>
          <p:cNvSpPr>
            <a:spLocks noGrp="1"/>
          </p:cNvSpPr>
          <p:nvPr>
            <p:ph type="title"/>
          </p:nvPr>
        </p:nvSpPr>
        <p:spPr/>
        <p:txBody>
          <a:bodyPr/>
          <a:lstStyle/>
          <a:p>
            <a:r>
              <a:rPr lang="en-US"/>
              <a:t>Linear models</a:t>
            </a:r>
          </a:p>
        </p:txBody>
      </p:sp>
      <p:sp>
        <p:nvSpPr>
          <p:cNvPr id="3" name="Content Placeholder 2">
            <a:extLst>
              <a:ext uri="{FF2B5EF4-FFF2-40B4-BE49-F238E27FC236}">
                <a16:creationId xmlns:a16="http://schemas.microsoft.com/office/drawing/2014/main" id="{82D75981-9031-4100-A8FC-D56E5BEE65DD}"/>
              </a:ext>
            </a:extLst>
          </p:cNvPr>
          <p:cNvSpPr>
            <a:spLocks noGrp="1"/>
          </p:cNvSpPr>
          <p:nvPr>
            <p:ph idx="1"/>
          </p:nvPr>
        </p:nvSpPr>
        <p:spPr>
          <a:xfrm>
            <a:off x="1981200" y="1600201"/>
            <a:ext cx="8229600" cy="5121275"/>
          </a:xfrm>
        </p:spPr>
        <p:txBody>
          <a:bodyPr>
            <a:normAutofit/>
          </a:bodyPr>
          <a:lstStyle/>
          <a:p>
            <a:r>
              <a:rPr lang="en-US"/>
              <a:t>Linear models partition the space according to a hyperplane</a:t>
            </a:r>
          </a:p>
          <a:p>
            <a:endParaRPr lang="en-US"/>
          </a:p>
          <a:p>
            <a:endParaRPr lang="en-US"/>
          </a:p>
          <a:p>
            <a:endParaRPr lang="en-US"/>
          </a:p>
          <a:p>
            <a:endParaRPr lang="en-US"/>
          </a:p>
          <a:p>
            <a:endParaRPr lang="en-US"/>
          </a:p>
          <a:p>
            <a:endParaRPr lang="en-US"/>
          </a:p>
          <a:p>
            <a:endParaRPr lang="en-US"/>
          </a:p>
          <a:p>
            <a:r>
              <a:rPr lang="en-US"/>
              <a:t>But they cannot model everything</a:t>
            </a:r>
          </a:p>
        </p:txBody>
      </p:sp>
      <p:sp>
        <p:nvSpPr>
          <p:cNvPr id="4" name="Slide Number Placeholder 3">
            <a:extLst>
              <a:ext uri="{FF2B5EF4-FFF2-40B4-BE49-F238E27FC236}">
                <a16:creationId xmlns:a16="http://schemas.microsoft.com/office/drawing/2014/main" id="{300B2ADA-66A9-44B9-80D3-E0FD316CEBFF}"/>
              </a:ext>
            </a:extLst>
          </p:cNvPr>
          <p:cNvSpPr>
            <a:spLocks noGrp="1"/>
          </p:cNvSpPr>
          <p:nvPr>
            <p:ph type="sldNum" sz="quarter" idx="12"/>
          </p:nvPr>
        </p:nvSpPr>
        <p:spPr/>
        <p:txBody>
          <a:bodyPr/>
          <a:lstStyle/>
          <a:p>
            <a:fld id="{878E0B35-C73E-49DE-9EA0-4D9F6C87E107}" type="slidenum">
              <a:rPr lang="el-GR" smtClean="0"/>
              <a:pPr/>
              <a:t>52</a:t>
            </a:fld>
            <a:endParaRPr lang="el-GR"/>
          </a:p>
        </p:txBody>
      </p:sp>
      <p:grpSp>
        <p:nvGrpSpPr>
          <p:cNvPr id="25" name="Group 24">
            <a:extLst>
              <a:ext uri="{FF2B5EF4-FFF2-40B4-BE49-F238E27FC236}">
                <a16:creationId xmlns:a16="http://schemas.microsoft.com/office/drawing/2014/main" id="{1585495A-FDF1-4666-84B3-B5E40947496A}"/>
              </a:ext>
            </a:extLst>
          </p:cNvPr>
          <p:cNvGrpSpPr/>
          <p:nvPr/>
        </p:nvGrpSpPr>
        <p:grpSpPr>
          <a:xfrm>
            <a:off x="2326096" y="2931238"/>
            <a:ext cx="3178696" cy="2459198"/>
            <a:chOff x="457200" y="2973450"/>
            <a:chExt cx="3178696" cy="2459198"/>
          </a:xfrm>
        </p:grpSpPr>
        <p:sp>
          <p:nvSpPr>
            <p:cNvPr id="5" name="Oval 4">
              <a:extLst>
                <a:ext uri="{FF2B5EF4-FFF2-40B4-BE49-F238E27FC236}">
                  <a16:creationId xmlns:a16="http://schemas.microsoft.com/office/drawing/2014/main" id="{676F3351-8E8C-48EE-ABF6-FA01DCC08642}"/>
                </a:ext>
              </a:extLst>
            </p:cNvPr>
            <p:cNvSpPr/>
            <p:nvPr/>
          </p:nvSpPr>
          <p:spPr>
            <a:xfrm>
              <a:off x="899592" y="3717032"/>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2111C22-DADE-4547-85C1-32DFDD085847}"/>
                </a:ext>
              </a:extLst>
            </p:cNvPr>
            <p:cNvSpPr/>
            <p:nvPr/>
          </p:nvSpPr>
          <p:spPr>
            <a:xfrm>
              <a:off x="2160857" y="3156012"/>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6F0EFDA-9F7E-4622-AA56-77E4DF37C3FB}"/>
                </a:ext>
              </a:extLst>
            </p:cNvPr>
            <p:cNvSpPr/>
            <p:nvPr/>
          </p:nvSpPr>
          <p:spPr>
            <a:xfrm>
              <a:off x="956792" y="4335016"/>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9FD5579-D782-4F9E-9D2C-058667345E9A}"/>
                </a:ext>
              </a:extLst>
            </p:cNvPr>
            <p:cNvSpPr/>
            <p:nvPr/>
          </p:nvSpPr>
          <p:spPr>
            <a:xfrm>
              <a:off x="2339752" y="3861792"/>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7E58358-AC25-45A1-93CB-E946AE0CB7B0}"/>
                </a:ext>
              </a:extLst>
            </p:cNvPr>
            <p:cNvSpPr/>
            <p:nvPr/>
          </p:nvSpPr>
          <p:spPr>
            <a:xfrm>
              <a:off x="1528392" y="4263008"/>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97DF907-E449-4BDA-B474-60A7B046CB4B}"/>
                </a:ext>
              </a:extLst>
            </p:cNvPr>
            <p:cNvSpPr/>
            <p:nvPr/>
          </p:nvSpPr>
          <p:spPr>
            <a:xfrm>
              <a:off x="1581200" y="485584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D6EA38A-2830-4E76-A311-95EB3B2AB193}"/>
                </a:ext>
              </a:extLst>
            </p:cNvPr>
            <p:cNvSpPr/>
            <p:nvPr/>
          </p:nvSpPr>
          <p:spPr>
            <a:xfrm>
              <a:off x="2447873" y="4711824"/>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A172B9A-D60B-4B78-8E50-388F1C20CC43}"/>
                </a:ext>
              </a:extLst>
            </p:cNvPr>
            <p:cNvSpPr/>
            <p:nvPr/>
          </p:nvSpPr>
          <p:spPr>
            <a:xfrm>
              <a:off x="2139444" y="4999856"/>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30CCA21-01F1-489E-9E85-B9EC91673050}"/>
                </a:ext>
              </a:extLst>
            </p:cNvPr>
            <p:cNvSpPr/>
            <p:nvPr/>
          </p:nvSpPr>
          <p:spPr>
            <a:xfrm>
              <a:off x="2771800" y="4479032"/>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F0FAE47-AB28-42F8-AF2B-2B7C9AED18C9}"/>
                </a:ext>
              </a:extLst>
            </p:cNvPr>
            <p:cNvSpPr/>
            <p:nvPr/>
          </p:nvSpPr>
          <p:spPr>
            <a:xfrm>
              <a:off x="2843808" y="3677852"/>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2E25ECF-F097-432B-8202-CF60CB550ABF}"/>
                </a:ext>
              </a:extLst>
            </p:cNvPr>
            <p:cNvSpPr/>
            <p:nvPr/>
          </p:nvSpPr>
          <p:spPr>
            <a:xfrm>
              <a:off x="3358208" y="3789040"/>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71A6399-82DA-4CC9-9D3F-5A620822AFB0}"/>
                </a:ext>
              </a:extLst>
            </p:cNvPr>
            <p:cNvSpPr/>
            <p:nvPr/>
          </p:nvSpPr>
          <p:spPr>
            <a:xfrm>
              <a:off x="1989331" y="3429000"/>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5F607F9-4CBB-475F-B682-4FC679E531A1}"/>
                </a:ext>
              </a:extLst>
            </p:cNvPr>
            <p:cNvSpPr/>
            <p:nvPr/>
          </p:nvSpPr>
          <p:spPr>
            <a:xfrm>
              <a:off x="1584067" y="3531967"/>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13EC2FE-D621-4D43-B08D-654F598B1C3D}"/>
                </a:ext>
              </a:extLst>
            </p:cNvPr>
            <p:cNvSpPr/>
            <p:nvPr/>
          </p:nvSpPr>
          <p:spPr>
            <a:xfrm>
              <a:off x="1983234" y="4537883"/>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E3E409F-C3D1-45C7-BB93-CA77292F1FEA}"/>
                </a:ext>
              </a:extLst>
            </p:cNvPr>
            <p:cNvSpPr/>
            <p:nvPr/>
          </p:nvSpPr>
          <p:spPr>
            <a:xfrm>
              <a:off x="1653208" y="3022876"/>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09E482A-58BF-48D2-8158-CC96A0218F7D}"/>
                </a:ext>
              </a:extLst>
            </p:cNvPr>
            <p:cNvSpPr/>
            <p:nvPr/>
          </p:nvSpPr>
          <p:spPr>
            <a:xfrm>
              <a:off x="2232865" y="4116362"/>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6D7BF1D5-1628-4D32-B353-3D827D204288}"/>
                </a:ext>
              </a:extLst>
            </p:cNvPr>
            <p:cNvCxnSpPr/>
            <p:nvPr/>
          </p:nvCxnSpPr>
          <p:spPr>
            <a:xfrm>
              <a:off x="457200" y="2973450"/>
              <a:ext cx="3178696" cy="245919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pic>
        <p:nvPicPr>
          <p:cNvPr id="24" name="Picture 23">
            <a:extLst>
              <a:ext uri="{FF2B5EF4-FFF2-40B4-BE49-F238E27FC236}">
                <a16:creationId xmlns:a16="http://schemas.microsoft.com/office/drawing/2014/main" id="{D6F37542-D36F-4B3C-BB11-16054EE24146}"/>
              </a:ext>
            </a:extLst>
          </p:cNvPr>
          <p:cNvPicPr>
            <a:picLocks noChangeAspect="1"/>
          </p:cNvPicPr>
          <p:nvPr/>
        </p:nvPicPr>
        <p:blipFill>
          <a:blip r:embed="rId2"/>
          <a:stretch>
            <a:fillRect/>
          </a:stretch>
        </p:blipFill>
        <p:spPr>
          <a:xfrm>
            <a:off x="5916090" y="2622749"/>
            <a:ext cx="3761301" cy="3503414"/>
          </a:xfrm>
          <a:prstGeom prst="rect">
            <a:avLst/>
          </a:prstGeom>
        </p:spPr>
      </p:pic>
    </p:spTree>
    <p:extLst>
      <p:ext uri="{BB962C8B-B14F-4D97-AF65-F5344CB8AC3E}">
        <p14:creationId xmlns:p14="http://schemas.microsoft.com/office/powerpoint/2010/main" val="289957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CAF13-92FE-4C8F-ADAB-35DBAADF141C}"/>
              </a:ext>
            </a:extLst>
          </p:cNvPr>
          <p:cNvSpPr>
            <a:spLocks noGrp="1"/>
          </p:cNvSpPr>
          <p:nvPr>
            <p:ph type="title"/>
          </p:nvPr>
        </p:nvSpPr>
        <p:spPr/>
        <p:txBody>
          <a:bodyPr/>
          <a:lstStyle/>
          <a:p>
            <a:r>
              <a:rPr lang="en-US"/>
              <a:t>Multiple layers</a:t>
            </a:r>
          </a:p>
        </p:txBody>
      </p:sp>
      <p:sp>
        <p:nvSpPr>
          <p:cNvPr id="3" name="Content Placeholder 2">
            <a:extLst>
              <a:ext uri="{FF2B5EF4-FFF2-40B4-BE49-F238E27FC236}">
                <a16:creationId xmlns:a16="http://schemas.microsoft.com/office/drawing/2014/main" id="{FBCE21BE-9A50-404A-9374-EE4C60DC6F05}"/>
              </a:ext>
            </a:extLst>
          </p:cNvPr>
          <p:cNvSpPr>
            <a:spLocks noGrp="1"/>
          </p:cNvSpPr>
          <p:nvPr>
            <p:ph idx="1"/>
          </p:nvPr>
        </p:nvSpPr>
        <p:spPr/>
        <p:txBody>
          <a:bodyPr>
            <a:normAutofit/>
          </a:bodyPr>
          <a:lstStyle/>
          <a:p>
            <a:r>
              <a:rPr lang="en-US" sz="2400"/>
              <a:t>We can add more </a:t>
            </a:r>
            <a:r>
              <a:rPr lang="en-US" sz="2400">
                <a:solidFill>
                  <a:schemeClr val="accent6">
                    <a:lumMod val="75000"/>
                  </a:schemeClr>
                </a:solidFill>
              </a:rPr>
              <a:t>layers</a:t>
            </a:r>
            <a:r>
              <a:rPr lang="en-US" sz="2400"/>
              <a:t>:</a:t>
            </a:r>
          </a:p>
          <a:p>
            <a:pPr lvl="1"/>
            <a:r>
              <a:rPr lang="en-US" sz="2000"/>
              <a:t>Each arrow has a weight</a:t>
            </a:r>
          </a:p>
          <a:p>
            <a:pPr lvl="1"/>
            <a:r>
              <a:rPr lang="en-US" sz="2000"/>
              <a:t>Nodes compute scores from incoming edges and give input to outgoing edges</a:t>
            </a:r>
          </a:p>
        </p:txBody>
      </p:sp>
      <p:sp>
        <p:nvSpPr>
          <p:cNvPr id="4" name="Slide Number Placeholder 3">
            <a:extLst>
              <a:ext uri="{FF2B5EF4-FFF2-40B4-BE49-F238E27FC236}">
                <a16:creationId xmlns:a16="http://schemas.microsoft.com/office/drawing/2014/main" id="{33F4AF70-FEF5-40CD-8A72-70B35FEC6F48}"/>
              </a:ext>
            </a:extLst>
          </p:cNvPr>
          <p:cNvSpPr>
            <a:spLocks noGrp="1"/>
          </p:cNvSpPr>
          <p:nvPr>
            <p:ph type="sldNum" sz="quarter" idx="12"/>
          </p:nvPr>
        </p:nvSpPr>
        <p:spPr/>
        <p:txBody>
          <a:bodyPr/>
          <a:lstStyle/>
          <a:p>
            <a:fld id="{878E0B35-C73E-49DE-9EA0-4D9F6C87E107}" type="slidenum">
              <a:rPr lang="el-GR" smtClean="0"/>
              <a:pPr/>
              <a:t>53</a:t>
            </a:fld>
            <a:endParaRPr lang="el-GR"/>
          </a:p>
        </p:txBody>
      </p:sp>
      <p:pic>
        <p:nvPicPr>
          <p:cNvPr id="5" name="Picture 4">
            <a:extLst>
              <a:ext uri="{FF2B5EF4-FFF2-40B4-BE49-F238E27FC236}">
                <a16:creationId xmlns:a16="http://schemas.microsoft.com/office/drawing/2014/main" id="{5EE780F8-1920-4747-8F63-67EF8759C50E}"/>
              </a:ext>
            </a:extLst>
          </p:cNvPr>
          <p:cNvPicPr>
            <a:picLocks noChangeAspect="1"/>
          </p:cNvPicPr>
          <p:nvPr/>
        </p:nvPicPr>
        <p:blipFill>
          <a:blip r:embed="rId2"/>
          <a:stretch>
            <a:fillRect/>
          </a:stretch>
        </p:blipFill>
        <p:spPr>
          <a:xfrm>
            <a:off x="2783633" y="3132684"/>
            <a:ext cx="4929477" cy="3223667"/>
          </a:xfrm>
          <a:prstGeom prst="rect">
            <a:avLst/>
          </a:prstGeom>
        </p:spPr>
      </p:pic>
      <p:sp>
        <p:nvSpPr>
          <p:cNvPr id="6" name="TextBox 5">
            <a:extLst>
              <a:ext uri="{FF2B5EF4-FFF2-40B4-BE49-F238E27FC236}">
                <a16:creationId xmlns:a16="http://schemas.microsoft.com/office/drawing/2014/main" id="{C9819B76-D32B-4223-94CE-24271C43A264}"/>
              </a:ext>
            </a:extLst>
          </p:cNvPr>
          <p:cNvSpPr txBox="1"/>
          <p:nvPr/>
        </p:nvSpPr>
        <p:spPr>
          <a:xfrm>
            <a:off x="8112224" y="4509120"/>
            <a:ext cx="2454518" cy="369332"/>
          </a:xfrm>
          <a:prstGeom prst="rect">
            <a:avLst/>
          </a:prstGeom>
          <a:noFill/>
        </p:spPr>
        <p:txBody>
          <a:bodyPr wrap="none" rtlCol="0">
            <a:spAutoFit/>
          </a:bodyPr>
          <a:lstStyle/>
          <a:p>
            <a:r>
              <a:rPr lang="en-US"/>
              <a:t>Did we gain anything?</a:t>
            </a:r>
          </a:p>
        </p:txBody>
      </p:sp>
    </p:spTree>
    <p:extLst>
      <p:ext uri="{BB962C8B-B14F-4D97-AF65-F5344CB8AC3E}">
        <p14:creationId xmlns:p14="http://schemas.microsoft.com/office/powerpoint/2010/main" val="28567543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9956C-24AF-4E68-9E19-29521F91E35D}"/>
              </a:ext>
            </a:extLst>
          </p:cNvPr>
          <p:cNvSpPr>
            <a:spLocks noGrp="1"/>
          </p:cNvSpPr>
          <p:nvPr>
            <p:ph type="title"/>
          </p:nvPr>
        </p:nvSpPr>
        <p:spPr/>
        <p:txBody>
          <a:bodyPr/>
          <a:lstStyle/>
          <a:p>
            <a:r>
              <a:rPr lang="en-US"/>
              <a:t>Non-linearity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6DEE2E3-88C4-4448-8245-DA2184A373CF}"/>
                  </a:ext>
                </a:extLst>
              </p:cNvPr>
              <p:cNvSpPr>
                <a:spLocks noGrp="1"/>
              </p:cNvSpPr>
              <p:nvPr>
                <p:ph idx="1"/>
              </p:nvPr>
            </p:nvSpPr>
            <p:spPr>
              <a:xfrm>
                <a:off x="381000" y="1600202"/>
                <a:ext cx="10972800" cy="2620887"/>
              </a:xfrm>
            </p:spPr>
            <p:txBody>
              <a:bodyPr>
                <a:normAutofit fontScale="77500" lnSpcReduction="20000"/>
              </a:bodyPr>
              <a:lstStyle/>
              <a:p>
                <a:r>
                  <a:rPr lang="en-US"/>
                  <a:t>Instead of computing a linear combination</a:t>
                </a:r>
              </a:p>
              <a:p>
                <a:pPr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𝑠𝑐𝑜𝑟𝑒</m:t>
                      </m:r>
                      <m:d>
                        <m:dPr>
                          <m:ctrlPr>
                            <a:rPr lang="en-US" b="0" i="1" smtClean="0">
                              <a:latin typeface="Cambria Math" panose="02040503050406030204" pitchFamily="18" charset="0"/>
                            </a:rPr>
                          </m:ctrlPr>
                        </m:dPr>
                        <m:e>
                          <m:r>
                            <a:rPr lang="en-US" b="1" i="1" smtClean="0">
                              <a:latin typeface="Cambria Math" panose="02040503050406030204" pitchFamily="18" charset="0"/>
                            </a:rPr>
                            <m:t>𝒘</m:t>
                          </m:r>
                          <m:r>
                            <a:rPr lang="en-US" b="1" i="1" smtClean="0">
                              <a:latin typeface="Cambria Math" panose="02040503050406030204" pitchFamily="18" charset="0"/>
                            </a:rPr>
                            <m:t>,</m:t>
                          </m:r>
                          <m:r>
                            <a:rPr lang="en-US" b="1" i="1" smtClean="0">
                              <a:latin typeface="Cambria Math" panose="02040503050406030204" pitchFamily="18" charset="0"/>
                            </a:rPr>
                            <m:t>𝒙</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nary>
                    </m:oMath>
                  </m:oMathPara>
                </a14:m>
                <a:endParaRPr lang="en-US"/>
              </a:p>
              <a:p>
                <a:r>
                  <a:rPr lang="en-US">
                    <a:solidFill>
                      <a:schemeClr val="accent6">
                        <a:lumMod val="75000"/>
                      </a:schemeClr>
                    </a:solidFill>
                  </a:rPr>
                  <a:t>Apply a non-linear function </a:t>
                </a:r>
                <a:r>
                  <a:rPr lang="en-US"/>
                  <a:t>on top:</a:t>
                </a:r>
              </a:p>
              <a:p>
                <a:pPr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𝑠𝑐𝑜𝑟𝑒</m:t>
                      </m:r>
                      <m:d>
                        <m:dPr>
                          <m:ctrlPr>
                            <a:rPr lang="en-US" b="0" i="1" smtClean="0">
                              <a:latin typeface="Cambria Math" panose="02040503050406030204" pitchFamily="18" charset="0"/>
                            </a:rPr>
                          </m:ctrlPr>
                        </m:dPr>
                        <m:e>
                          <m:r>
                            <a:rPr lang="en-US" b="1" i="1" smtClean="0">
                              <a:latin typeface="Cambria Math" panose="02040503050406030204" pitchFamily="18" charset="0"/>
                            </a:rPr>
                            <m:t>𝒘</m:t>
                          </m:r>
                          <m:r>
                            <a:rPr lang="en-US" b="1" i="1" smtClean="0">
                              <a:latin typeface="Cambria Math" panose="02040503050406030204" pitchFamily="18" charset="0"/>
                            </a:rPr>
                            <m:t>,</m:t>
                          </m:r>
                          <m:r>
                            <a:rPr lang="en-US" b="1" i="1" smtClean="0">
                              <a:latin typeface="Cambria Math" panose="02040503050406030204" pitchFamily="18" charset="0"/>
                            </a:rPr>
                            <m:t>𝒙</m:t>
                          </m:r>
                        </m:e>
                      </m:d>
                      <m:r>
                        <a:rPr lang="en-US" b="0" i="0"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nary>
                        </m:e>
                      </m:d>
                    </m:oMath>
                  </m:oMathPara>
                </a14:m>
                <a:endParaRPr lang="en-US"/>
              </a:p>
              <a:p>
                <a:r>
                  <a:rPr lang="en-US"/>
                  <a:t>Popular functions:</a:t>
                </a:r>
              </a:p>
            </p:txBody>
          </p:sp>
        </mc:Choice>
        <mc:Fallback xmlns="">
          <p:sp>
            <p:nvSpPr>
              <p:cNvPr id="3" name="Content Placeholder 2">
                <a:extLst>
                  <a:ext uri="{FF2B5EF4-FFF2-40B4-BE49-F238E27FC236}">
                    <a16:creationId xmlns:a16="http://schemas.microsoft.com/office/drawing/2014/main" id="{26DEE2E3-88C4-4448-8245-DA2184A373CF}"/>
                  </a:ext>
                </a:extLst>
              </p:cNvPr>
              <p:cNvSpPr>
                <a:spLocks noGrp="1" noRot="1" noChangeAspect="1" noMove="1" noResize="1" noEditPoints="1" noAdjustHandles="1" noChangeArrowheads="1" noChangeShapeType="1" noTextEdit="1"/>
              </p:cNvSpPr>
              <p:nvPr>
                <p:ph idx="1"/>
              </p:nvPr>
            </p:nvSpPr>
            <p:spPr>
              <a:xfrm>
                <a:off x="381000" y="1600202"/>
                <a:ext cx="10972800" cy="2620887"/>
              </a:xfrm>
              <a:blipFill>
                <a:blip r:embed="rId2"/>
                <a:stretch>
                  <a:fillRect l="-389" t="-3963" b="-46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D252512-80D7-44CB-8426-D18BA922A5A2}"/>
              </a:ext>
            </a:extLst>
          </p:cNvPr>
          <p:cNvSpPr>
            <a:spLocks noGrp="1"/>
          </p:cNvSpPr>
          <p:nvPr>
            <p:ph type="sldNum" sz="quarter" idx="12"/>
          </p:nvPr>
        </p:nvSpPr>
        <p:spPr/>
        <p:txBody>
          <a:bodyPr/>
          <a:lstStyle/>
          <a:p>
            <a:fld id="{878E0B35-C73E-49DE-9EA0-4D9F6C87E107}" type="slidenum">
              <a:rPr lang="el-GR" smtClean="0"/>
              <a:pPr/>
              <a:t>54</a:t>
            </a:fld>
            <a:endParaRPr lang="el-GR"/>
          </a:p>
        </p:txBody>
      </p:sp>
      <p:pic>
        <p:nvPicPr>
          <p:cNvPr id="5" name="Picture 4">
            <a:extLst>
              <a:ext uri="{FF2B5EF4-FFF2-40B4-BE49-F238E27FC236}">
                <a16:creationId xmlns:a16="http://schemas.microsoft.com/office/drawing/2014/main" id="{003A3AB0-112C-4F4C-A7D5-C0B400A1905D}"/>
              </a:ext>
            </a:extLst>
          </p:cNvPr>
          <p:cNvPicPr>
            <a:picLocks noChangeAspect="1"/>
          </p:cNvPicPr>
          <p:nvPr/>
        </p:nvPicPr>
        <p:blipFill>
          <a:blip r:embed="rId3"/>
          <a:stretch>
            <a:fillRect/>
          </a:stretch>
        </p:blipFill>
        <p:spPr>
          <a:xfrm>
            <a:off x="1888032" y="4221089"/>
            <a:ext cx="8316416" cy="1932617"/>
          </a:xfrm>
          <a:prstGeom prst="rect">
            <a:avLst/>
          </a:prstGeom>
        </p:spPr>
      </p:pic>
      <p:sp>
        <p:nvSpPr>
          <p:cNvPr id="7" name="TextBox 6">
            <a:extLst>
              <a:ext uri="{FF2B5EF4-FFF2-40B4-BE49-F238E27FC236}">
                <a16:creationId xmlns:a16="http://schemas.microsoft.com/office/drawing/2014/main" id="{9585A9BB-5C5A-4C27-B3AB-8297A1D8A0DC}"/>
              </a:ext>
            </a:extLst>
          </p:cNvPr>
          <p:cNvSpPr txBox="1"/>
          <p:nvPr/>
        </p:nvSpPr>
        <p:spPr>
          <a:xfrm>
            <a:off x="2013829" y="6214030"/>
            <a:ext cx="6917278" cy="369332"/>
          </a:xfrm>
          <a:prstGeom prst="rect">
            <a:avLst/>
          </a:prstGeom>
          <a:noFill/>
        </p:spPr>
        <p:txBody>
          <a:bodyPr wrap="none" rtlCol="0">
            <a:spAutoFit/>
          </a:bodyPr>
          <a:lstStyle/>
          <a:p>
            <a:r>
              <a:rPr lang="en-US"/>
              <a:t>These functions play the role of a soft “switch” (threshold function)</a:t>
            </a:r>
          </a:p>
        </p:txBody>
      </p:sp>
    </p:spTree>
    <p:extLst>
      <p:ext uri="{BB962C8B-B14F-4D97-AF65-F5344CB8AC3E}">
        <p14:creationId xmlns:p14="http://schemas.microsoft.com/office/powerpoint/2010/main" val="11560216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CAF13-92FE-4C8F-ADAB-35DBAADF141C}"/>
              </a:ext>
            </a:extLst>
          </p:cNvPr>
          <p:cNvSpPr>
            <a:spLocks noGrp="1"/>
          </p:cNvSpPr>
          <p:nvPr>
            <p:ph type="title"/>
          </p:nvPr>
        </p:nvSpPr>
        <p:spPr/>
        <p:txBody>
          <a:bodyPr/>
          <a:lstStyle/>
          <a:p>
            <a:r>
              <a:rPr lang="en-US"/>
              <a:t>Multiple layers</a:t>
            </a:r>
          </a:p>
        </p:txBody>
      </p:sp>
      <p:sp>
        <p:nvSpPr>
          <p:cNvPr id="3" name="Content Placeholder 2">
            <a:extLst>
              <a:ext uri="{FF2B5EF4-FFF2-40B4-BE49-F238E27FC236}">
                <a16:creationId xmlns:a16="http://schemas.microsoft.com/office/drawing/2014/main" id="{FBCE21BE-9A50-404A-9374-EE4C60DC6F05}"/>
              </a:ext>
            </a:extLst>
          </p:cNvPr>
          <p:cNvSpPr>
            <a:spLocks noGrp="1"/>
          </p:cNvSpPr>
          <p:nvPr>
            <p:ph idx="1"/>
          </p:nvPr>
        </p:nvSpPr>
        <p:spPr/>
        <p:txBody>
          <a:bodyPr>
            <a:normAutofit/>
          </a:bodyPr>
          <a:lstStyle/>
          <a:p>
            <a:r>
              <a:rPr lang="en-US" sz="2400" dirty="0"/>
              <a:t>Each layer applies a logistic function to the input linear combination:</a:t>
            </a:r>
          </a:p>
          <a:p>
            <a:pPr lvl="1"/>
            <a:r>
              <a:rPr lang="en-US" sz="2000" dirty="0"/>
              <a:t>The result is a more complex function</a:t>
            </a:r>
            <a:endParaRPr lang="en-US" sz="1100" dirty="0"/>
          </a:p>
        </p:txBody>
      </p:sp>
      <p:sp>
        <p:nvSpPr>
          <p:cNvPr id="4" name="Slide Number Placeholder 3">
            <a:extLst>
              <a:ext uri="{FF2B5EF4-FFF2-40B4-BE49-F238E27FC236}">
                <a16:creationId xmlns:a16="http://schemas.microsoft.com/office/drawing/2014/main" id="{33F4AF70-FEF5-40CD-8A72-70B35FEC6F48}"/>
              </a:ext>
            </a:extLst>
          </p:cNvPr>
          <p:cNvSpPr>
            <a:spLocks noGrp="1"/>
          </p:cNvSpPr>
          <p:nvPr>
            <p:ph type="sldNum" sz="quarter" idx="12"/>
          </p:nvPr>
        </p:nvSpPr>
        <p:spPr/>
        <p:txBody>
          <a:bodyPr/>
          <a:lstStyle/>
          <a:p>
            <a:fld id="{878E0B35-C73E-49DE-9EA0-4D9F6C87E107}" type="slidenum">
              <a:rPr lang="el-GR" smtClean="0"/>
              <a:pPr/>
              <a:t>55</a:t>
            </a:fld>
            <a:endParaRPr lang="el-GR"/>
          </a:p>
        </p:txBody>
      </p:sp>
      <p:pic>
        <p:nvPicPr>
          <p:cNvPr id="5" name="Picture 4">
            <a:extLst>
              <a:ext uri="{FF2B5EF4-FFF2-40B4-BE49-F238E27FC236}">
                <a16:creationId xmlns:a16="http://schemas.microsoft.com/office/drawing/2014/main" id="{5EE780F8-1920-4747-8F63-67EF8759C50E}"/>
              </a:ext>
            </a:extLst>
          </p:cNvPr>
          <p:cNvPicPr>
            <a:picLocks noChangeAspect="1"/>
          </p:cNvPicPr>
          <p:nvPr/>
        </p:nvPicPr>
        <p:blipFill>
          <a:blip r:embed="rId2"/>
          <a:stretch>
            <a:fillRect/>
          </a:stretch>
        </p:blipFill>
        <p:spPr>
          <a:xfrm>
            <a:off x="3611725" y="3206764"/>
            <a:ext cx="3697108" cy="2417750"/>
          </a:xfrm>
          <a:prstGeom prst="rect">
            <a:avLst/>
          </a:prstGeom>
        </p:spPr>
      </p:pic>
      <p:grpSp>
        <p:nvGrpSpPr>
          <p:cNvPr id="13" name="Group 12">
            <a:extLst>
              <a:ext uri="{FF2B5EF4-FFF2-40B4-BE49-F238E27FC236}">
                <a16:creationId xmlns:a16="http://schemas.microsoft.com/office/drawing/2014/main" id="{4C4BCBB6-A15A-E8AD-B089-72CDEB741630}"/>
              </a:ext>
            </a:extLst>
          </p:cNvPr>
          <p:cNvGrpSpPr/>
          <p:nvPr/>
        </p:nvGrpSpPr>
        <p:grpSpPr>
          <a:xfrm>
            <a:off x="5255344" y="3265524"/>
            <a:ext cx="361646" cy="326952"/>
            <a:chOff x="5865326" y="3597708"/>
            <a:chExt cx="1800200" cy="1559484"/>
          </a:xfrm>
        </p:grpSpPr>
        <p:pic>
          <p:nvPicPr>
            <p:cNvPr id="14" name="Picture 13">
              <a:extLst>
                <a:ext uri="{FF2B5EF4-FFF2-40B4-BE49-F238E27FC236}">
                  <a16:creationId xmlns:a16="http://schemas.microsoft.com/office/drawing/2014/main" id="{AB283E6B-4256-AB10-3A8A-D2DD85AD2B81}"/>
                </a:ext>
              </a:extLst>
            </p:cNvPr>
            <p:cNvPicPr>
              <a:picLocks noChangeAspect="1"/>
            </p:cNvPicPr>
            <p:nvPr/>
          </p:nvPicPr>
          <p:blipFill>
            <a:blip r:embed="rId3"/>
            <a:stretch>
              <a:fillRect/>
            </a:stretch>
          </p:blipFill>
          <p:spPr>
            <a:xfrm>
              <a:off x="5865326" y="3717032"/>
              <a:ext cx="1800200" cy="1105824"/>
            </a:xfrm>
            <a:prstGeom prst="rect">
              <a:avLst/>
            </a:prstGeom>
          </p:spPr>
        </p:pic>
        <p:sp>
          <p:nvSpPr>
            <p:cNvPr id="15" name="Oval 14">
              <a:extLst>
                <a:ext uri="{FF2B5EF4-FFF2-40B4-BE49-F238E27FC236}">
                  <a16:creationId xmlns:a16="http://schemas.microsoft.com/office/drawing/2014/main" id="{5995C38B-A9D4-8FFA-5C90-BB25C8180C47}"/>
                </a:ext>
              </a:extLst>
            </p:cNvPr>
            <p:cNvSpPr/>
            <p:nvPr/>
          </p:nvSpPr>
          <p:spPr>
            <a:xfrm>
              <a:off x="5935925" y="3597708"/>
              <a:ext cx="1588403" cy="15594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6" name="Group 5">
            <a:extLst>
              <a:ext uri="{FF2B5EF4-FFF2-40B4-BE49-F238E27FC236}">
                <a16:creationId xmlns:a16="http://schemas.microsoft.com/office/drawing/2014/main" id="{3F6228E2-E1FC-36DE-CAD7-9BFF4F883FC7}"/>
              </a:ext>
            </a:extLst>
          </p:cNvPr>
          <p:cNvGrpSpPr/>
          <p:nvPr/>
        </p:nvGrpSpPr>
        <p:grpSpPr>
          <a:xfrm>
            <a:off x="5272365" y="3765111"/>
            <a:ext cx="361646" cy="326952"/>
            <a:chOff x="5865326" y="3597708"/>
            <a:chExt cx="1800200" cy="1559484"/>
          </a:xfrm>
        </p:grpSpPr>
        <p:pic>
          <p:nvPicPr>
            <p:cNvPr id="10" name="Picture 9">
              <a:extLst>
                <a:ext uri="{FF2B5EF4-FFF2-40B4-BE49-F238E27FC236}">
                  <a16:creationId xmlns:a16="http://schemas.microsoft.com/office/drawing/2014/main" id="{E2D23CC3-F132-21D2-A00C-8FD2034AF6AD}"/>
                </a:ext>
              </a:extLst>
            </p:cNvPr>
            <p:cNvPicPr>
              <a:picLocks noChangeAspect="1"/>
            </p:cNvPicPr>
            <p:nvPr/>
          </p:nvPicPr>
          <p:blipFill>
            <a:blip r:embed="rId3"/>
            <a:stretch>
              <a:fillRect/>
            </a:stretch>
          </p:blipFill>
          <p:spPr>
            <a:xfrm>
              <a:off x="5865326" y="3717032"/>
              <a:ext cx="1800200" cy="1105824"/>
            </a:xfrm>
            <a:prstGeom prst="rect">
              <a:avLst/>
            </a:prstGeom>
          </p:spPr>
        </p:pic>
        <p:sp>
          <p:nvSpPr>
            <p:cNvPr id="11" name="Oval 10">
              <a:extLst>
                <a:ext uri="{FF2B5EF4-FFF2-40B4-BE49-F238E27FC236}">
                  <a16:creationId xmlns:a16="http://schemas.microsoft.com/office/drawing/2014/main" id="{8F69C669-7C60-01AE-2B7F-59255C51C312}"/>
                </a:ext>
              </a:extLst>
            </p:cNvPr>
            <p:cNvSpPr/>
            <p:nvPr/>
          </p:nvSpPr>
          <p:spPr>
            <a:xfrm>
              <a:off x="5935925" y="3597708"/>
              <a:ext cx="1588403" cy="15594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2" name="Group 11">
            <a:extLst>
              <a:ext uri="{FF2B5EF4-FFF2-40B4-BE49-F238E27FC236}">
                <a16:creationId xmlns:a16="http://schemas.microsoft.com/office/drawing/2014/main" id="{8E35F1DA-676F-32D9-388E-216418284898}"/>
              </a:ext>
            </a:extLst>
          </p:cNvPr>
          <p:cNvGrpSpPr/>
          <p:nvPr/>
        </p:nvGrpSpPr>
        <p:grpSpPr>
          <a:xfrm>
            <a:off x="5265274" y="4239681"/>
            <a:ext cx="361646" cy="326952"/>
            <a:chOff x="5865326" y="3597708"/>
            <a:chExt cx="1800200" cy="1559484"/>
          </a:xfrm>
        </p:grpSpPr>
        <p:pic>
          <p:nvPicPr>
            <p:cNvPr id="28" name="Picture 27">
              <a:extLst>
                <a:ext uri="{FF2B5EF4-FFF2-40B4-BE49-F238E27FC236}">
                  <a16:creationId xmlns:a16="http://schemas.microsoft.com/office/drawing/2014/main" id="{69610010-8C4C-29CA-47F0-5491BD922BF9}"/>
                </a:ext>
              </a:extLst>
            </p:cNvPr>
            <p:cNvPicPr>
              <a:picLocks noChangeAspect="1"/>
            </p:cNvPicPr>
            <p:nvPr/>
          </p:nvPicPr>
          <p:blipFill>
            <a:blip r:embed="rId3"/>
            <a:stretch>
              <a:fillRect/>
            </a:stretch>
          </p:blipFill>
          <p:spPr>
            <a:xfrm>
              <a:off x="5865326" y="3717032"/>
              <a:ext cx="1800200" cy="1105824"/>
            </a:xfrm>
            <a:prstGeom prst="rect">
              <a:avLst/>
            </a:prstGeom>
          </p:spPr>
        </p:pic>
        <p:sp>
          <p:nvSpPr>
            <p:cNvPr id="29" name="Oval 28">
              <a:extLst>
                <a:ext uri="{FF2B5EF4-FFF2-40B4-BE49-F238E27FC236}">
                  <a16:creationId xmlns:a16="http://schemas.microsoft.com/office/drawing/2014/main" id="{5E05B392-75D7-1FE0-A53A-C72AA7E62CF8}"/>
                </a:ext>
              </a:extLst>
            </p:cNvPr>
            <p:cNvSpPr/>
            <p:nvPr/>
          </p:nvSpPr>
          <p:spPr>
            <a:xfrm>
              <a:off x="5935925" y="3597708"/>
              <a:ext cx="1588403" cy="15594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0" name="Group 29">
            <a:extLst>
              <a:ext uri="{FF2B5EF4-FFF2-40B4-BE49-F238E27FC236}">
                <a16:creationId xmlns:a16="http://schemas.microsoft.com/office/drawing/2014/main" id="{DA08A8C3-19A3-5093-9E20-0472131940F7}"/>
              </a:ext>
            </a:extLst>
          </p:cNvPr>
          <p:cNvGrpSpPr/>
          <p:nvPr/>
        </p:nvGrpSpPr>
        <p:grpSpPr>
          <a:xfrm>
            <a:off x="5272365" y="4700155"/>
            <a:ext cx="361646" cy="326952"/>
            <a:chOff x="5865326" y="3597708"/>
            <a:chExt cx="1800200" cy="1559484"/>
          </a:xfrm>
        </p:grpSpPr>
        <p:pic>
          <p:nvPicPr>
            <p:cNvPr id="31" name="Picture 30">
              <a:extLst>
                <a:ext uri="{FF2B5EF4-FFF2-40B4-BE49-F238E27FC236}">
                  <a16:creationId xmlns:a16="http://schemas.microsoft.com/office/drawing/2014/main" id="{49141BE6-91F1-75F3-6607-56E92118CA67}"/>
                </a:ext>
              </a:extLst>
            </p:cNvPr>
            <p:cNvPicPr>
              <a:picLocks noChangeAspect="1"/>
            </p:cNvPicPr>
            <p:nvPr/>
          </p:nvPicPr>
          <p:blipFill>
            <a:blip r:embed="rId3"/>
            <a:stretch>
              <a:fillRect/>
            </a:stretch>
          </p:blipFill>
          <p:spPr>
            <a:xfrm>
              <a:off x="5865326" y="3717032"/>
              <a:ext cx="1800200" cy="1105824"/>
            </a:xfrm>
            <a:prstGeom prst="rect">
              <a:avLst/>
            </a:prstGeom>
          </p:spPr>
        </p:pic>
        <p:sp>
          <p:nvSpPr>
            <p:cNvPr id="32" name="Oval 31">
              <a:extLst>
                <a:ext uri="{FF2B5EF4-FFF2-40B4-BE49-F238E27FC236}">
                  <a16:creationId xmlns:a16="http://schemas.microsoft.com/office/drawing/2014/main" id="{6842F769-D50A-2672-BFDF-744D70C31135}"/>
                </a:ext>
              </a:extLst>
            </p:cNvPr>
            <p:cNvSpPr/>
            <p:nvPr/>
          </p:nvSpPr>
          <p:spPr>
            <a:xfrm>
              <a:off x="5935925" y="3597708"/>
              <a:ext cx="1588403" cy="15594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3" name="Group 32">
            <a:extLst>
              <a:ext uri="{FF2B5EF4-FFF2-40B4-BE49-F238E27FC236}">
                <a16:creationId xmlns:a16="http://schemas.microsoft.com/office/drawing/2014/main" id="{F5036647-667D-63EC-6E7E-BABDE354D9CE}"/>
              </a:ext>
            </a:extLst>
          </p:cNvPr>
          <p:cNvGrpSpPr/>
          <p:nvPr/>
        </p:nvGrpSpPr>
        <p:grpSpPr>
          <a:xfrm>
            <a:off x="5279456" y="5199040"/>
            <a:ext cx="361646" cy="326952"/>
            <a:chOff x="5865326" y="3597708"/>
            <a:chExt cx="1800200" cy="1559484"/>
          </a:xfrm>
        </p:grpSpPr>
        <p:pic>
          <p:nvPicPr>
            <p:cNvPr id="34" name="Picture 33">
              <a:extLst>
                <a:ext uri="{FF2B5EF4-FFF2-40B4-BE49-F238E27FC236}">
                  <a16:creationId xmlns:a16="http://schemas.microsoft.com/office/drawing/2014/main" id="{C53BA8E8-FF4A-BB80-59BE-B4D5EDD86449}"/>
                </a:ext>
              </a:extLst>
            </p:cNvPr>
            <p:cNvPicPr>
              <a:picLocks noChangeAspect="1"/>
            </p:cNvPicPr>
            <p:nvPr/>
          </p:nvPicPr>
          <p:blipFill>
            <a:blip r:embed="rId3"/>
            <a:stretch>
              <a:fillRect/>
            </a:stretch>
          </p:blipFill>
          <p:spPr>
            <a:xfrm>
              <a:off x="5865326" y="3717032"/>
              <a:ext cx="1800200" cy="1105824"/>
            </a:xfrm>
            <a:prstGeom prst="rect">
              <a:avLst/>
            </a:prstGeom>
          </p:spPr>
        </p:pic>
        <p:sp>
          <p:nvSpPr>
            <p:cNvPr id="35" name="Oval 34">
              <a:extLst>
                <a:ext uri="{FF2B5EF4-FFF2-40B4-BE49-F238E27FC236}">
                  <a16:creationId xmlns:a16="http://schemas.microsoft.com/office/drawing/2014/main" id="{A43A1701-FF97-5803-DE3D-F192FCABCAB0}"/>
                </a:ext>
              </a:extLst>
            </p:cNvPr>
            <p:cNvSpPr/>
            <p:nvPr/>
          </p:nvSpPr>
          <p:spPr>
            <a:xfrm>
              <a:off x="5935925" y="3597708"/>
              <a:ext cx="1588403" cy="15594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6" name="Group 35">
            <a:extLst>
              <a:ext uri="{FF2B5EF4-FFF2-40B4-BE49-F238E27FC236}">
                <a16:creationId xmlns:a16="http://schemas.microsoft.com/office/drawing/2014/main" id="{E275F0E6-EA8C-B322-C019-3C71451495CE}"/>
              </a:ext>
            </a:extLst>
          </p:cNvPr>
          <p:cNvGrpSpPr/>
          <p:nvPr/>
        </p:nvGrpSpPr>
        <p:grpSpPr>
          <a:xfrm>
            <a:off x="6767152" y="4218624"/>
            <a:ext cx="361646" cy="326952"/>
            <a:chOff x="5865326" y="3597708"/>
            <a:chExt cx="1800200" cy="1559484"/>
          </a:xfrm>
        </p:grpSpPr>
        <p:pic>
          <p:nvPicPr>
            <p:cNvPr id="37" name="Picture 36">
              <a:extLst>
                <a:ext uri="{FF2B5EF4-FFF2-40B4-BE49-F238E27FC236}">
                  <a16:creationId xmlns:a16="http://schemas.microsoft.com/office/drawing/2014/main" id="{65E4A870-04DD-794C-6A36-B97BB2C14A11}"/>
                </a:ext>
              </a:extLst>
            </p:cNvPr>
            <p:cNvPicPr>
              <a:picLocks noChangeAspect="1"/>
            </p:cNvPicPr>
            <p:nvPr/>
          </p:nvPicPr>
          <p:blipFill>
            <a:blip r:embed="rId3"/>
            <a:stretch>
              <a:fillRect/>
            </a:stretch>
          </p:blipFill>
          <p:spPr>
            <a:xfrm>
              <a:off x="5865326" y="3717032"/>
              <a:ext cx="1800200" cy="1105824"/>
            </a:xfrm>
            <a:prstGeom prst="rect">
              <a:avLst/>
            </a:prstGeom>
          </p:spPr>
        </p:pic>
        <p:sp>
          <p:nvSpPr>
            <p:cNvPr id="38" name="Oval 37">
              <a:extLst>
                <a:ext uri="{FF2B5EF4-FFF2-40B4-BE49-F238E27FC236}">
                  <a16:creationId xmlns:a16="http://schemas.microsoft.com/office/drawing/2014/main" id="{03E6F5C6-001A-7C5D-9127-1ABA1858EB1F}"/>
                </a:ext>
              </a:extLst>
            </p:cNvPr>
            <p:cNvSpPr/>
            <p:nvPr/>
          </p:nvSpPr>
          <p:spPr>
            <a:xfrm>
              <a:off x="5935925" y="3597708"/>
              <a:ext cx="1588403" cy="15594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2526836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B0666-353F-41F6-926A-D20431B1A2FB}"/>
              </a:ext>
            </a:extLst>
          </p:cNvPr>
          <p:cNvSpPr>
            <a:spLocks noGrp="1"/>
          </p:cNvSpPr>
          <p:nvPr>
            <p:ph type="title"/>
          </p:nvPr>
        </p:nvSpPr>
        <p:spPr/>
        <p:txBody>
          <a:bodyPr/>
          <a:lstStyle/>
          <a:p>
            <a:r>
              <a:rPr lang="en-US"/>
              <a:t>Side note</a:t>
            </a:r>
          </a:p>
        </p:txBody>
      </p:sp>
      <p:sp>
        <p:nvSpPr>
          <p:cNvPr id="3" name="Content Placeholder 2">
            <a:extLst>
              <a:ext uri="{FF2B5EF4-FFF2-40B4-BE49-F238E27FC236}">
                <a16:creationId xmlns:a16="http://schemas.microsoft.com/office/drawing/2014/main" id="{95EE9C6F-6840-4921-B0FD-EB6CEAC28C29}"/>
              </a:ext>
            </a:extLst>
          </p:cNvPr>
          <p:cNvSpPr>
            <a:spLocks noGrp="1"/>
          </p:cNvSpPr>
          <p:nvPr>
            <p:ph idx="1"/>
          </p:nvPr>
        </p:nvSpPr>
        <p:spPr/>
        <p:txBody>
          <a:bodyPr/>
          <a:lstStyle/>
          <a:p>
            <a:r>
              <a:rPr lang="en-US"/>
              <a:t>Logistic regression classifier: </a:t>
            </a:r>
          </a:p>
          <a:p>
            <a:pPr lvl="1"/>
            <a:r>
              <a:rPr lang="en-US"/>
              <a:t>Single layer with a logistic function</a:t>
            </a:r>
          </a:p>
        </p:txBody>
      </p:sp>
      <p:sp>
        <p:nvSpPr>
          <p:cNvPr id="4" name="Slide Number Placeholder 3">
            <a:extLst>
              <a:ext uri="{FF2B5EF4-FFF2-40B4-BE49-F238E27FC236}">
                <a16:creationId xmlns:a16="http://schemas.microsoft.com/office/drawing/2014/main" id="{9EF25163-80F2-4AE2-B792-B3EDFF306988}"/>
              </a:ext>
            </a:extLst>
          </p:cNvPr>
          <p:cNvSpPr>
            <a:spLocks noGrp="1"/>
          </p:cNvSpPr>
          <p:nvPr>
            <p:ph type="sldNum" sz="quarter" idx="12"/>
          </p:nvPr>
        </p:nvSpPr>
        <p:spPr/>
        <p:txBody>
          <a:bodyPr/>
          <a:lstStyle/>
          <a:p>
            <a:fld id="{878E0B35-C73E-49DE-9EA0-4D9F6C87E107}" type="slidenum">
              <a:rPr lang="el-GR" smtClean="0"/>
              <a:pPr/>
              <a:t>56</a:t>
            </a:fld>
            <a:endParaRPr lang="el-GR"/>
          </a:p>
        </p:txBody>
      </p:sp>
      <p:pic>
        <p:nvPicPr>
          <p:cNvPr id="5" name="Picture 4">
            <a:extLst>
              <a:ext uri="{FF2B5EF4-FFF2-40B4-BE49-F238E27FC236}">
                <a16:creationId xmlns:a16="http://schemas.microsoft.com/office/drawing/2014/main" id="{3B00E39A-A32C-49C1-BD82-4BB81800843A}"/>
              </a:ext>
            </a:extLst>
          </p:cNvPr>
          <p:cNvPicPr>
            <a:picLocks noChangeAspect="1"/>
          </p:cNvPicPr>
          <p:nvPr/>
        </p:nvPicPr>
        <p:blipFill>
          <a:blip r:embed="rId2"/>
          <a:stretch>
            <a:fillRect/>
          </a:stretch>
        </p:blipFill>
        <p:spPr>
          <a:xfrm>
            <a:off x="3002474" y="2955714"/>
            <a:ext cx="4579876" cy="2421900"/>
          </a:xfrm>
          <a:prstGeom prst="rect">
            <a:avLst/>
          </a:prstGeom>
        </p:spPr>
      </p:pic>
      <p:grpSp>
        <p:nvGrpSpPr>
          <p:cNvPr id="8" name="Group 7">
            <a:extLst>
              <a:ext uri="{FF2B5EF4-FFF2-40B4-BE49-F238E27FC236}">
                <a16:creationId xmlns:a16="http://schemas.microsoft.com/office/drawing/2014/main" id="{1B7E68A7-839A-41E9-813D-0F3674E3D677}"/>
              </a:ext>
            </a:extLst>
          </p:cNvPr>
          <p:cNvGrpSpPr/>
          <p:nvPr/>
        </p:nvGrpSpPr>
        <p:grpSpPr>
          <a:xfrm>
            <a:off x="6960096" y="3356992"/>
            <a:ext cx="1800200" cy="1559484"/>
            <a:chOff x="5865326" y="3597708"/>
            <a:chExt cx="1800200" cy="1559484"/>
          </a:xfrm>
        </p:grpSpPr>
        <p:pic>
          <p:nvPicPr>
            <p:cNvPr id="6" name="Picture 5">
              <a:extLst>
                <a:ext uri="{FF2B5EF4-FFF2-40B4-BE49-F238E27FC236}">
                  <a16:creationId xmlns:a16="http://schemas.microsoft.com/office/drawing/2014/main" id="{9CC2E315-486F-4197-B719-0F38BFFCB46C}"/>
                </a:ext>
              </a:extLst>
            </p:cNvPr>
            <p:cNvPicPr>
              <a:picLocks noChangeAspect="1"/>
            </p:cNvPicPr>
            <p:nvPr/>
          </p:nvPicPr>
          <p:blipFill>
            <a:blip r:embed="rId3"/>
            <a:stretch>
              <a:fillRect/>
            </a:stretch>
          </p:blipFill>
          <p:spPr>
            <a:xfrm>
              <a:off x="5865326" y="3717032"/>
              <a:ext cx="1800200" cy="1105824"/>
            </a:xfrm>
            <a:prstGeom prst="rect">
              <a:avLst/>
            </a:prstGeom>
          </p:spPr>
        </p:pic>
        <p:sp>
          <p:nvSpPr>
            <p:cNvPr id="7" name="Oval 6">
              <a:extLst>
                <a:ext uri="{FF2B5EF4-FFF2-40B4-BE49-F238E27FC236}">
                  <a16:creationId xmlns:a16="http://schemas.microsoft.com/office/drawing/2014/main" id="{D2C653D5-55D0-4761-8720-E23FD5DD2A70}"/>
                </a:ext>
              </a:extLst>
            </p:cNvPr>
            <p:cNvSpPr/>
            <p:nvPr/>
          </p:nvSpPr>
          <p:spPr>
            <a:xfrm>
              <a:off x="5935925" y="3597708"/>
              <a:ext cx="1588403" cy="15594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833173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146D-3CB3-40F4-867C-7DAA07E860E8}"/>
              </a:ext>
            </a:extLst>
          </p:cNvPr>
          <p:cNvSpPr>
            <a:spLocks noGrp="1"/>
          </p:cNvSpPr>
          <p:nvPr>
            <p:ph type="title"/>
          </p:nvPr>
        </p:nvSpPr>
        <p:spPr/>
        <p:txBody>
          <a:bodyPr/>
          <a:lstStyle/>
          <a:p>
            <a:r>
              <a:rPr lang="en-US"/>
              <a:t>Deep learning</a:t>
            </a:r>
          </a:p>
        </p:txBody>
      </p:sp>
      <p:sp>
        <p:nvSpPr>
          <p:cNvPr id="3" name="Content Placeholder 2">
            <a:extLst>
              <a:ext uri="{FF2B5EF4-FFF2-40B4-BE49-F238E27FC236}">
                <a16:creationId xmlns:a16="http://schemas.microsoft.com/office/drawing/2014/main" id="{E4AB8535-CA57-46F1-8539-9AFB95536BE5}"/>
              </a:ext>
            </a:extLst>
          </p:cNvPr>
          <p:cNvSpPr>
            <a:spLocks noGrp="1"/>
          </p:cNvSpPr>
          <p:nvPr>
            <p:ph idx="1"/>
          </p:nvPr>
        </p:nvSpPr>
        <p:spPr>
          <a:xfrm>
            <a:off x="533400" y="1600200"/>
            <a:ext cx="11049000" cy="4853136"/>
          </a:xfrm>
        </p:spPr>
        <p:txBody>
          <a:bodyPr>
            <a:normAutofit lnSpcReduction="10000"/>
          </a:bodyPr>
          <a:lstStyle/>
          <a:p>
            <a:r>
              <a:rPr lang="en-US"/>
              <a:t>Networks with </a:t>
            </a:r>
            <a:r>
              <a:rPr lang="en-US">
                <a:solidFill>
                  <a:schemeClr val="accent6">
                    <a:lumMod val="75000"/>
                  </a:schemeClr>
                </a:solidFill>
              </a:rPr>
              <a:t>multiple layers</a:t>
            </a:r>
          </a:p>
          <a:p>
            <a:endParaRPr lang="en-US"/>
          </a:p>
          <a:p>
            <a:endParaRPr lang="en-US"/>
          </a:p>
          <a:p>
            <a:endParaRPr lang="en-US"/>
          </a:p>
          <a:p>
            <a:endParaRPr lang="en-US"/>
          </a:p>
          <a:p>
            <a:endParaRPr lang="en-US"/>
          </a:p>
          <a:p>
            <a:endParaRPr lang="en-US"/>
          </a:p>
          <a:p>
            <a:endParaRPr lang="en-US"/>
          </a:p>
          <a:p>
            <a:r>
              <a:rPr lang="en-US"/>
              <a:t>Each layer can be thought of as a processing step</a:t>
            </a:r>
          </a:p>
          <a:p>
            <a:r>
              <a:rPr lang="en-US"/>
              <a:t>Multiple layers allow for the computation of more complex functions</a:t>
            </a:r>
          </a:p>
        </p:txBody>
      </p:sp>
      <p:sp>
        <p:nvSpPr>
          <p:cNvPr id="4" name="Slide Number Placeholder 3">
            <a:extLst>
              <a:ext uri="{FF2B5EF4-FFF2-40B4-BE49-F238E27FC236}">
                <a16:creationId xmlns:a16="http://schemas.microsoft.com/office/drawing/2014/main" id="{42C399D0-1512-4C96-A3CE-270473E6AF6F}"/>
              </a:ext>
            </a:extLst>
          </p:cNvPr>
          <p:cNvSpPr>
            <a:spLocks noGrp="1"/>
          </p:cNvSpPr>
          <p:nvPr>
            <p:ph type="sldNum" sz="quarter" idx="12"/>
          </p:nvPr>
        </p:nvSpPr>
        <p:spPr/>
        <p:txBody>
          <a:bodyPr/>
          <a:lstStyle/>
          <a:p>
            <a:fld id="{878E0B35-C73E-49DE-9EA0-4D9F6C87E107}" type="slidenum">
              <a:rPr lang="el-GR" smtClean="0"/>
              <a:pPr/>
              <a:t>57</a:t>
            </a:fld>
            <a:endParaRPr lang="el-GR"/>
          </a:p>
        </p:txBody>
      </p:sp>
      <p:pic>
        <p:nvPicPr>
          <p:cNvPr id="5" name="Picture 4">
            <a:extLst>
              <a:ext uri="{FF2B5EF4-FFF2-40B4-BE49-F238E27FC236}">
                <a16:creationId xmlns:a16="http://schemas.microsoft.com/office/drawing/2014/main" id="{D4A8BD2A-34C4-48DD-9FDA-6DB6CE3F1046}"/>
              </a:ext>
            </a:extLst>
          </p:cNvPr>
          <p:cNvPicPr>
            <a:picLocks noChangeAspect="1"/>
          </p:cNvPicPr>
          <p:nvPr/>
        </p:nvPicPr>
        <p:blipFill>
          <a:blip r:embed="rId2"/>
          <a:stretch>
            <a:fillRect/>
          </a:stretch>
        </p:blipFill>
        <p:spPr>
          <a:xfrm>
            <a:off x="2999656" y="2060849"/>
            <a:ext cx="6192688" cy="2923767"/>
          </a:xfrm>
          <a:prstGeom prst="rect">
            <a:avLst/>
          </a:prstGeom>
        </p:spPr>
      </p:pic>
    </p:spTree>
    <p:extLst>
      <p:ext uri="{BB962C8B-B14F-4D97-AF65-F5344CB8AC3E}">
        <p14:creationId xmlns:p14="http://schemas.microsoft.com/office/powerpoint/2010/main" val="5838974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DB8011-011E-47E1-9F65-4537491FC840}"/>
              </a:ext>
            </a:extLst>
          </p:cNvPr>
          <p:cNvPicPr>
            <a:picLocks noChangeAspect="1"/>
          </p:cNvPicPr>
          <p:nvPr/>
        </p:nvPicPr>
        <p:blipFill rotWithShape="1">
          <a:blip r:embed="rId2"/>
          <a:srcRect l="16137" t="24799" r="23763" b="6601"/>
          <a:stretch/>
        </p:blipFill>
        <p:spPr>
          <a:xfrm>
            <a:off x="1648749" y="2278162"/>
            <a:ext cx="8629336" cy="4387814"/>
          </a:xfrm>
          <a:prstGeom prst="rect">
            <a:avLst/>
          </a:prstGeom>
        </p:spPr>
      </p:pic>
      <p:sp>
        <p:nvSpPr>
          <p:cNvPr id="2" name="Title 1">
            <a:extLst>
              <a:ext uri="{FF2B5EF4-FFF2-40B4-BE49-F238E27FC236}">
                <a16:creationId xmlns:a16="http://schemas.microsoft.com/office/drawing/2014/main" id="{97BAD403-6BE6-3FDD-3A7D-01CEBA6E7659}"/>
              </a:ext>
            </a:extLst>
          </p:cNvPr>
          <p:cNvSpPr>
            <a:spLocks noGrp="1"/>
          </p:cNvSpPr>
          <p:nvPr>
            <p:ph type="title"/>
          </p:nvPr>
        </p:nvSpPr>
        <p:spPr/>
        <p:txBody>
          <a:bodyPr/>
          <a:lstStyle/>
          <a:p>
            <a:r>
              <a:rPr lang="en-US" dirty="0"/>
              <a:t>Deep Learning </a:t>
            </a:r>
          </a:p>
        </p:txBody>
      </p:sp>
      <p:sp>
        <p:nvSpPr>
          <p:cNvPr id="4" name="TextBox 3">
            <a:extLst>
              <a:ext uri="{FF2B5EF4-FFF2-40B4-BE49-F238E27FC236}">
                <a16:creationId xmlns:a16="http://schemas.microsoft.com/office/drawing/2014/main" id="{9B766891-5FCF-23F9-1B99-903C3CD40A39}"/>
              </a:ext>
            </a:extLst>
          </p:cNvPr>
          <p:cNvSpPr txBox="1"/>
          <p:nvPr/>
        </p:nvSpPr>
        <p:spPr>
          <a:xfrm>
            <a:off x="3071664" y="1908830"/>
            <a:ext cx="1505540" cy="369332"/>
          </a:xfrm>
          <a:prstGeom prst="rect">
            <a:avLst/>
          </a:prstGeom>
          <a:noFill/>
        </p:spPr>
        <p:txBody>
          <a:bodyPr wrap="none" rtlCol="0">
            <a:spAutoFit/>
          </a:bodyPr>
          <a:lstStyle/>
          <a:p>
            <a:r>
              <a:rPr lang="en-US" dirty="0"/>
              <a:t>Image Pixels</a:t>
            </a:r>
          </a:p>
        </p:txBody>
      </p:sp>
      <p:sp>
        <p:nvSpPr>
          <p:cNvPr id="5" name="TextBox 4">
            <a:extLst>
              <a:ext uri="{FF2B5EF4-FFF2-40B4-BE49-F238E27FC236}">
                <a16:creationId xmlns:a16="http://schemas.microsoft.com/office/drawing/2014/main" id="{2455C978-0651-6B75-52B0-15574318874B}"/>
              </a:ext>
            </a:extLst>
          </p:cNvPr>
          <p:cNvSpPr txBox="1"/>
          <p:nvPr/>
        </p:nvSpPr>
        <p:spPr>
          <a:xfrm>
            <a:off x="4983351" y="1908830"/>
            <a:ext cx="838691" cy="369332"/>
          </a:xfrm>
          <a:prstGeom prst="rect">
            <a:avLst/>
          </a:prstGeom>
          <a:noFill/>
        </p:spPr>
        <p:txBody>
          <a:bodyPr wrap="none" rtlCol="0">
            <a:spAutoFit/>
          </a:bodyPr>
          <a:lstStyle/>
          <a:p>
            <a:r>
              <a:rPr lang="en-US" dirty="0"/>
              <a:t>Edges</a:t>
            </a:r>
          </a:p>
        </p:txBody>
      </p:sp>
      <p:sp>
        <p:nvSpPr>
          <p:cNvPr id="6" name="TextBox 5">
            <a:extLst>
              <a:ext uri="{FF2B5EF4-FFF2-40B4-BE49-F238E27FC236}">
                <a16:creationId xmlns:a16="http://schemas.microsoft.com/office/drawing/2014/main" id="{DF4D2D14-CD41-5D4B-F3E8-145992762C07}"/>
              </a:ext>
            </a:extLst>
          </p:cNvPr>
          <p:cNvSpPr txBox="1"/>
          <p:nvPr/>
        </p:nvSpPr>
        <p:spPr>
          <a:xfrm>
            <a:off x="6384032" y="1914908"/>
            <a:ext cx="1133644" cy="369332"/>
          </a:xfrm>
          <a:prstGeom prst="rect">
            <a:avLst/>
          </a:prstGeom>
          <a:noFill/>
        </p:spPr>
        <p:txBody>
          <a:bodyPr wrap="none" rtlCol="0">
            <a:spAutoFit/>
          </a:bodyPr>
          <a:lstStyle/>
          <a:p>
            <a:r>
              <a:rPr lang="en-US" dirty="0"/>
              <a:t>Car parts</a:t>
            </a:r>
          </a:p>
        </p:txBody>
      </p:sp>
      <p:sp>
        <p:nvSpPr>
          <p:cNvPr id="7" name="TextBox 6">
            <a:extLst>
              <a:ext uri="{FF2B5EF4-FFF2-40B4-BE49-F238E27FC236}">
                <a16:creationId xmlns:a16="http://schemas.microsoft.com/office/drawing/2014/main" id="{4B389984-45C4-2BB9-AB15-8D214A35544B}"/>
              </a:ext>
            </a:extLst>
          </p:cNvPr>
          <p:cNvSpPr txBox="1"/>
          <p:nvPr/>
        </p:nvSpPr>
        <p:spPr>
          <a:xfrm>
            <a:off x="7998061" y="1908830"/>
            <a:ext cx="1364476" cy="369332"/>
          </a:xfrm>
          <a:prstGeom prst="rect">
            <a:avLst/>
          </a:prstGeom>
          <a:noFill/>
        </p:spPr>
        <p:txBody>
          <a:bodyPr wrap="none" rtlCol="0">
            <a:spAutoFit/>
          </a:bodyPr>
          <a:lstStyle/>
          <a:p>
            <a:r>
              <a:rPr lang="en-US" dirty="0"/>
              <a:t>Car models</a:t>
            </a:r>
          </a:p>
        </p:txBody>
      </p:sp>
    </p:spTree>
    <p:extLst>
      <p:ext uri="{BB962C8B-B14F-4D97-AF65-F5344CB8AC3E}">
        <p14:creationId xmlns:p14="http://schemas.microsoft.com/office/powerpoint/2010/main" val="7235071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9F108-13B4-4EB2-80CE-8AA5FF7E4013}"/>
              </a:ext>
            </a:extLst>
          </p:cNvPr>
          <p:cNvSpPr>
            <a:spLocks noGrp="1"/>
          </p:cNvSpPr>
          <p:nvPr>
            <p:ph type="title"/>
          </p:nvPr>
        </p:nvSpPr>
        <p:spPr/>
        <p:txBody>
          <a:bodyPr/>
          <a:lstStyle/>
          <a:p>
            <a:r>
              <a:rPr lang="en-US"/>
              <a:t>Example</a:t>
            </a:r>
          </a:p>
        </p:txBody>
      </p:sp>
      <p:sp>
        <p:nvSpPr>
          <p:cNvPr id="3" name="Content Placeholder 2">
            <a:extLst>
              <a:ext uri="{FF2B5EF4-FFF2-40B4-BE49-F238E27FC236}">
                <a16:creationId xmlns:a16="http://schemas.microsoft.com/office/drawing/2014/main" id="{3672964A-AA13-4227-8DD5-E4D08C0570CF}"/>
              </a:ext>
            </a:extLst>
          </p:cNvPr>
          <p:cNvSpPr>
            <a:spLocks noGrp="1"/>
          </p:cNvSpPr>
          <p:nvPr>
            <p:ph idx="1"/>
          </p:nvPr>
        </p:nvSpPr>
        <p:spPr/>
        <p:txBody>
          <a:bodyPr/>
          <a:lstStyle/>
          <a:p>
            <a:r>
              <a:rPr lang="en-US"/>
              <a:t>A network that implements XOR</a:t>
            </a:r>
          </a:p>
        </p:txBody>
      </p:sp>
      <p:pic>
        <p:nvPicPr>
          <p:cNvPr id="5" name="Picture 4">
            <a:extLst>
              <a:ext uri="{FF2B5EF4-FFF2-40B4-BE49-F238E27FC236}">
                <a16:creationId xmlns:a16="http://schemas.microsoft.com/office/drawing/2014/main" id="{1A7E28B4-41F2-42FC-B8B0-E6AEDB6D7CC0}"/>
              </a:ext>
            </a:extLst>
          </p:cNvPr>
          <p:cNvPicPr>
            <a:picLocks noChangeAspect="1"/>
          </p:cNvPicPr>
          <p:nvPr/>
        </p:nvPicPr>
        <p:blipFill>
          <a:blip r:embed="rId2"/>
          <a:stretch>
            <a:fillRect/>
          </a:stretch>
        </p:blipFill>
        <p:spPr>
          <a:xfrm>
            <a:off x="2063552" y="2273248"/>
            <a:ext cx="4852432" cy="2311504"/>
          </a:xfrm>
          <a:prstGeom prst="rect">
            <a:avLst/>
          </a:prstGeom>
        </p:spPr>
      </p:pic>
      <p:sp>
        <p:nvSpPr>
          <p:cNvPr id="4" name="Slide Number Placeholder 3">
            <a:extLst>
              <a:ext uri="{FF2B5EF4-FFF2-40B4-BE49-F238E27FC236}">
                <a16:creationId xmlns:a16="http://schemas.microsoft.com/office/drawing/2014/main" id="{D9159AEA-A3A4-4C88-8061-622E7974EE50}"/>
              </a:ext>
            </a:extLst>
          </p:cNvPr>
          <p:cNvSpPr>
            <a:spLocks noGrp="1"/>
          </p:cNvSpPr>
          <p:nvPr>
            <p:ph type="sldNum" sz="quarter" idx="12"/>
          </p:nvPr>
        </p:nvSpPr>
        <p:spPr/>
        <p:txBody>
          <a:bodyPr/>
          <a:lstStyle/>
          <a:p>
            <a:fld id="{878E0B35-C73E-49DE-9EA0-4D9F6C87E107}" type="slidenum">
              <a:rPr lang="el-GR" smtClean="0"/>
              <a:pPr/>
              <a:t>59</a:t>
            </a:fld>
            <a:endParaRPr lang="el-GR"/>
          </a:p>
        </p:txBody>
      </p:sp>
      <p:pic>
        <p:nvPicPr>
          <p:cNvPr id="6" name="Picture 5">
            <a:extLst>
              <a:ext uri="{FF2B5EF4-FFF2-40B4-BE49-F238E27FC236}">
                <a16:creationId xmlns:a16="http://schemas.microsoft.com/office/drawing/2014/main" id="{8F3D5B30-D1CE-458E-826D-633BBD940DD9}"/>
              </a:ext>
            </a:extLst>
          </p:cNvPr>
          <p:cNvPicPr>
            <a:picLocks noChangeAspect="1"/>
          </p:cNvPicPr>
          <p:nvPr/>
        </p:nvPicPr>
        <p:blipFill>
          <a:blip r:embed="rId3"/>
          <a:stretch>
            <a:fillRect/>
          </a:stretch>
        </p:blipFill>
        <p:spPr>
          <a:xfrm>
            <a:off x="1847528" y="4885456"/>
            <a:ext cx="6372200" cy="1669682"/>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C971F37-619A-44E6-B872-77133F56258E}"/>
                  </a:ext>
                </a:extLst>
              </p:cNvPr>
              <p:cNvSpPr txBox="1"/>
              <p:nvPr/>
            </p:nvSpPr>
            <p:spPr>
              <a:xfrm>
                <a:off x="7470369" y="2457877"/>
                <a:ext cx="2433615" cy="369332"/>
              </a:xfrm>
              <a:prstGeom prst="rect">
                <a:avLst/>
              </a:prstGeom>
              <a:solidFill>
                <a:srgbClr val="92D050"/>
              </a:solidFill>
            </p:spPr>
            <p:txBody>
              <a:bodyPr wrap="none" rtlCol="0">
                <a:spAutoFit/>
              </a:bodyPr>
              <a:lstStyle/>
              <a:p>
                <a:r>
                  <a:rPr lang="en-US"/>
                  <a:t>Hidden node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0</m:t>
                        </m:r>
                      </m:sub>
                    </m:sSub>
                  </m:oMath>
                </a14:m>
                <a:r>
                  <a:rPr lang="en-US"/>
                  <a:t> is OR</a:t>
                </a:r>
              </a:p>
            </p:txBody>
          </p:sp>
        </mc:Choice>
        <mc:Fallback xmlns="">
          <p:sp>
            <p:nvSpPr>
              <p:cNvPr id="7" name="TextBox 6">
                <a:extLst>
                  <a:ext uri="{FF2B5EF4-FFF2-40B4-BE49-F238E27FC236}">
                    <a16:creationId xmlns:a16="http://schemas.microsoft.com/office/drawing/2014/main" id="{0C971F37-619A-44E6-B872-77133F56258E}"/>
                  </a:ext>
                </a:extLst>
              </p:cNvPr>
              <p:cNvSpPr txBox="1">
                <a:spLocks noRot="1" noChangeAspect="1" noMove="1" noResize="1" noEditPoints="1" noAdjustHandles="1" noChangeArrowheads="1" noChangeShapeType="1" noTextEdit="1"/>
              </p:cNvSpPr>
              <p:nvPr/>
            </p:nvSpPr>
            <p:spPr>
              <a:xfrm>
                <a:off x="7470369" y="2457877"/>
                <a:ext cx="2433615" cy="369332"/>
              </a:xfrm>
              <a:prstGeom prst="rect">
                <a:avLst/>
              </a:prstGeom>
              <a:blipFill>
                <a:blip r:embed="rId4"/>
                <a:stretch>
                  <a:fillRect l="-2000" t="-8197" r="-1250" b="-24590"/>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001C020C-00C3-4DC7-A456-8B3C8A6D622A}"/>
              </a:ext>
            </a:extLst>
          </p:cNvPr>
          <p:cNvCxnSpPr/>
          <p:nvPr/>
        </p:nvCxnSpPr>
        <p:spPr>
          <a:xfrm flipH="1">
            <a:off x="4799856" y="2636912"/>
            <a:ext cx="26705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F87E4D1-4600-45D3-8752-90C43F2BC76C}"/>
              </a:ext>
            </a:extLst>
          </p:cNvPr>
          <p:cNvSpPr txBox="1"/>
          <p:nvPr/>
        </p:nvSpPr>
        <p:spPr>
          <a:xfrm>
            <a:off x="2999656" y="4534453"/>
            <a:ext cx="1159292" cy="369332"/>
          </a:xfrm>
          <a:prstGeom prst="rect">
            <a:avLst/>
          </a:prstGeom>
          <a:solidFill>
            <a:srgbClr val="92D050"/>
          </a:solidFill>
        </p:spPr>
        <p:txBody>
          <a:bodyPr wrap="none" rtlCol="0">
            <a:spAutoFit/>
          </a:bodyPr>
          <a:lstStyle/>
          <a:p>
            <a:r>
              <a:rPr lang="en-US"/>
              <a:t>Bias term</a:t>
            </a:r>
          </a:p>
        </p:txBody>
      </p:sp>
      <p:cxnSp>
        <p:nvCxnSpPr>
          <p:cNvPr id="13" name="Straight Arrow Connector 12">
            <a:extLst>
              <a:ext uri="{FF2B5EF4-FFF2-40B4-BE49-F238E27FC236}">
                <a16:creationId xmlns:a16="http://schemas.microsoft.com/office/drawing/2014/main" id="{B9499A65-734E-4E89-AD37-600979308A26}"/>
              </a:ext>
            </a:extLst>
          </p:cNvPr>
          <p:cNvCxnSpPr>
            <a:cxnSpLocks/>
            <a:stCxn id="11" idx="0"/>
          </p:cNvCxnSpPr>
          <p:nvPr/>
        </p:nvCxnSpPr>
        <p:spPr>
          <a:xfrm flipH="1" flipV="1">
            <a:off x="2855642" y="4254519"/>
            <a:ext cx="723661" cy="2799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67406EC-5B8A-42CC-B908-C9E3C329A7E8}"/>
              </a:ext>
            </a:extLst>
          </p:cNvPr>
          <p:cNvCxnSpPr>
            <a:cxnSpLocks/>
            <a:stCxn id="11" idx="0"/>
          </p:cNvCxnSpPr>
          <p:nvPr/>
        </p:nvCxnSpPr>
        <p:spPr>
          <a:xfrm flipV="1">
            <a:off x="3579303" y="4254519"/>
            <a:ext cx="634599" cy="2799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1128F1B-071F-49E8-ACE3-9F1B465BD6EA}"/>
                  </a:ext>
                </a:extLst>
              </p:cNvPr>
              <p:cNvSpPr txBox="1"/>
              <p:nvPr/>
            </p:nvSpPr>
            <p:spPr>
              <a:xfrm>
                <a:off x="6602674" y="4272012"/>
                <a:ext cx="2556597" cy="369332"/>
              </a:xfrm>
              <a:prstGeom prst="rect">
                <a:avLst/>
              </a:prstGeom>
              <a:solidFill>
                <a:srgbClr val="92D050"/>
              </a:solidFill>
            </p:spPr>
            <p:txBody>
              <a:bodyPr wrap="none" rtlCol="0">
                <a:spAutoFit/>
              </a:bodyPr>
              <a:lstStyle/>
              <a:p>
                <a:r>
                  <a:rPr lang="en-US"/>
                  <a:t>Hidden node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oMath>
                </a14:m>
                <a:r>
                  <a:rPr lang="en-US"/>
                  <a:t> is AND</a:t>
                </a:r>
              </a:p>
            </p:txBody>
          </p:sp>
        </mc:Choice>
        <mc:Fallback xmlns="">
          <p:sp>
            <p:nvSpPr>
              <p:cNvPr id="26" name="TextBox 25">
                <a:extLst>
                  <a:ext uri="{FF2B5EF4-FFF2-40B4-BE49-F238E27FC236}">
                    <a16:creationId xmlns:a16="http://schemas.microsoft.com/office/drawing/2014/main" id="{71128F1B-071F-49E8-ACE3-9F1B465BD6EA}"/>
                  </a:ext>
                </a:extLst>
              </p:cNvPr>
              <p:cNvSpPr txBox="1">
                <a:spLocks noRot="1" noChangeAspect="1" noMove="1" noResize="1" noEditPoints="1" noAdjustHandles="1" noChangeArrowheads="1" noChangeShapeType="1" noTextEdit="1"/>
              </p:cNvSpPr>
              <p:nvPr/>
            </p:nvSpPr>
            <p:spPr>
              <a:xfrm>
                <a:off x="6602674" y="4272012"/>
                <a:ext cx="2556597" cy="369332"/>
              </a:xfrm>
              <a:prstGeom prst="rect">
                <a:avLst/>
              </a:prstGeom>
              <a:blipFill>
                <a:blip r:embed="rId5"/>
                <a:stretch>
                  <a:fillRect l="-1905" t="-10000" r="-952" b="-26667"/>
                </a:stretch>
              </a:blipFill>
            </p:spPr>
            <p:txBody>
              <a:bodyPr/>
              <a:lstStyle/>
              <a:p>
                <a:r>
                  <a:rPr lang="en-US">
                    <a:noFill/>
                  </a:rPr>
                  <a:t> </a:t>
                </a:r>
              </a:p>
            </p:txBody>
          </p:sp>
        </mc:Fallback>
      </mc:AlternateContent>
      <p:cxnSp>
        <p:nvCxnSpPr>
          <p:cNvPr id="28" name="Straight Arrow Connector 27">
            <a:extLst>
              <a:ext uri="{FF2B5EF4-FFF2-40B4-BE49-F238E27FC236}">
                <a16:creationId xmlns:a16="http://schemas.microsoft.com/office/drawing/2014/main" id="{FFCBC2F0-E5F5-4CA1-956D-474C24239FC6}"/>
              </a:ext>
            </a:extLst>
          </p:cNvPr>
          <p:cNvCxnSpPr/>
          <p:nvPr/>
        </p:nvCxnSpPr>
        <p:spPr>
          <a:xfrm flipH="1" flipV="1">
            <a:off x="4655840" y="3576519"/>
            <a:ext cx="1872208" cy="879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C9582BE-4BDC-4413-A5C8-0BB25FFAFED3}"/>
                  </a:ext>
                </a:extLst>
              </p:cNvPr>
              <p:cNvSpPr txBox="1"/>
              <p:nvPr/>
            </p:nvSpPr>
            <p:spPr>
              <a:xfrm>
                <a:off x="7896200" y="3429000"/>
                <a:ext cx="2259914" cy="369332"/>
              </a:xfrm>
              <a:prstGeom prst="rect">
                <a:avLst/>
              </a:prstGeom>
              <a:solidFill>
                <a:srgbClr val="92D050"/>
              </a:solidFill>
            </p:spPr>
            <p:txBody>
              <a:bodyPr wrap="none" rtlCol="0">
                <a:spAutoFit/>
              </a:bodyPr>
              <a:lstStyle/>
              <a:p>
                <a:r>
                  <a:rPr lang="en-US"/>
                  <a:t>Output node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0</m:t>
                        </m:r>
                      </m:sub>
                    </m:sSub>
                  </m:oMath>
                </a14:m>
                <a:endParaRPr lang="en-US"/>
              </a:p>
            </p:txBody>
          </p:sp>
        </mc:Choice>
        <mc:Fallback xmlns="">
          <p:sp>
            <p:nvSpPr>
              <p:cNvPr id="29" name="TextBox 28">
                <a:extLst>
                  <a:ext uri="{FF2B5EF4-FFF2-40B4-BE49-F238E27FC236}">
                    <a16:creationId xmlns:a16="http://schemas.microsoft.com/office/drawing/2014/main" id="{7C9582BE-4BDC-4413-A5C8-0BB25FFAFED3}"/>
                  </a:ext>
                </a:extLst>
              </p:cNvPr>
              <p:cNvSpPr txBox="1">
                <a:spLocks noRot="1" noChangeAspect="1" noMove="1" noResize="1" noEditPoints="1" noAdjustHandles="1" noChangeArrowheads="1" noChangeShapeType="1" noTextEdit="1"/>
              </p:cNvSpPr>
              <p:nvPr/>
            </p:nvSpPr>
            <p:spPr>
              <a:xfrm>
                <a:off x="7896200" y="3429000"/>
                <a:ext cx="2259914" cy="369332"/>
              </a:xfrm>
              <a:prstGeom prst="rect">
                <a:avLst/>
              </a:prstGeom>
              <a:blipFill>
                <a:blip r:embed="rId6"/>
                <a:stretch>
                  <a:fillRect l="-2156" t="-10000" b="-25000"/>
                </a:stretch>
              </a:blipFill>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2B83A3E3-3AAE-4019-A218-FA2D407B55F0}"/>
              </a:ext>
            </a:extLst>
          </p:cNvPr>
          <p:cNvCxnSpPr>
            <a:stCxn id="29" idx="1"/>
          </p:cNvCxnSpPr>
          <p:nvPr/>
        </p:nvCxnSpPr>
        <p:spPr>
          <a:xfrm flipH="1" flipV="1">
            <a:off x="6528048" y="3429000"/>
            <a:ext cx="1368152"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03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26"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46" name="Rectangle 2"/>
          <p:cNvSpPr>
            <a:spLocks noGrp="1" noChangeArrowheads="1"/>
          </p:cNvSpPr>
          <p:nvPr>
            <p:ph type="title"/>
          </p:nvPr>
        </p:nvSpPr>
        <p:spPr/>
        <p:txBody>
          <a:bodyPr/>
          <a:lstStyle/>
          <a:p>
            <a:r>
              <a:rPr lang="en-US"/>
              <a:t>Nearest-Neighbor Classifiers</a:t>
            </a:r>
          </a:p>
        </p:txBody>
      </p:sp>
      <p:sp>
        <p:nvSpPr>
          <p:cNvPr id="1055747" name="Rectangle 3"/>
          <p:cNvSpPr>
            <a:spLocks noChangeArrowheads="1"/>
          </p:cNvSpPr>
          <p:nvPr/>
        </p:nvSpPr>
        <p:spPr bwMode="auto">
          <a:xfrm>
            <a:off x="6553200" y="1600200"/>
            <a:ext cx="39624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spcBef>
                <a:spcPct val="10000"/>
              </a:spcBef>
              <a:spcAft>
                <a:spcPts val="400"/>
              </a:spcAft>
              <a:buClr>
                <a:srgbClr val="0C7B9C"/>
              </a:buClr>
              <a:buSzPct val="75000"/>
              <a:buFont typeface="Monotype Sorts" pitchFamily="2" charset="2"/>
              <a:buChar char="l"/>
            </a:pPr>
            <a:r>
              <a:rPr lang="en-US"/>
              <a:t>Requires three things</a:t>
            </a:r>
          </a:p>
          <a:p>
            <a:pPr marL="742950" lvl="1" indent="-285750">
              <a:spcBef>
                <a:spcPct val="10000"/>
              </a:spcBef>
              <a:spcAft>
                <a:spcPts val="400"/>
              </a:spcAft>
              <a:buClr>
                <a:srgbClr val="0C7B9C"/>
              </a:buClr>
              <a:buSzPct val="100000"/>
              <a:buFont typeface="Arial" charset="0"/>
              <a:buChar char="–"/>
            </a:pPr>
            <a:r>
              <a:rPr lang="en-US"/>
              <a:t>The set of </a:t>
            </a:r>
            <a:r>
              <a:rPr lang="en-US">
                <a:solidFill>
                  <a:schemeClr val="accent6">
                    <a:lumMod val="75000"/>
                  </a:schemeClr>
                </a:solidFill>
              </a:rPr>
              <a:t>stored records</a:t>
            </a:r>
          </a:p>
          <a:p>
            <a:pPr marL="742950" lvl="1" indent="-285750">
              <a:spcBef>
                <a:spcPct val="10000"/>
              </a:spcBef>
              <a:spcAft>
                <a:spcPts val="400"/>
              </a:spcAft>
              <a:buClr>
                <a:srgbClr val="0C7B9C"/>
              </a:buClr>
              <a:buSzPct val="100000"/>
              <a:buFont typeface="Arial" charset="0"/>
              <a:buChar char="–"/>
            </a:pPr>
            <a:r>
              <a:rPr lang="en-US">
                <a:solidFill>
                  <a:srgbClr val="0070C0"/>
                </a:solidFill>
              </a:rPr>
              <a:t>Distance Metric</a:t>
            </a:r>
            <a:r>
              <a:rPr lang="en-US">
                <a:solidFill>
                  <a:srgbClr val="FF0000"/>
                </a:solidFill>
              </a:rPr>
              <a:t> </a:t>
            </a:r>
            <a:r>
              <a:rPr lang="en-US"/>
              <a:t>to compute distance between records</a:t>
            </a:r>
          </a:p>
          <a:p>
            <a:pPr marL="742950" lvl="1" indent="-285750">
              <a:spcBef>
                <a:spcPct val="10000"/>
              </a:spcBef>
              <a:spcAft>
                <a:spcPts val="400"/>
              </a:spcAft>
              <a:buClr>
                <a:srgbClr val="0C7B9C"/>
              </a:buClr>
              <a:buSzPct val="100000"/>
              <a:buFont typeface="Arial" charset="0"/>
              <a:buChar char="–"/>
            </a:pPr>
            <a:r>
              <a:rPr lang="en-US"/>
              <a:t>The value of </a:t>
            </a:r>
            <a:r>
              <a:rPr lang="en-US" i="1">
                <a:solidFill>
                  <a:srgbClr val="FF0000"/>
                </a:solidFill>
              </a:rPr>
              <a:t>k</a:t>
            </a:r>
            <a:r>
              <a:rPr lang="en-US">
                <a:solidFill>
                  <a:srgbClr val="FF0000"/>
                </a:solidFill>
              </a:rPr>
              <a:t>, </a:t>
            </a:r>
            <a:r>
              <a:rPr lang="en-US">
                <a:solidFill>
                  <a:srgbClr val="0070C0"/>
                </a:solidFill>
              </a:rPr>
              <a:t>the number of nearest neighbors </a:t>
            </a:r>
            <a:r>
              <a:rPr lang="en-US"/>
              <a:t>to retrieve</a:t>
            </a:r>
          </a:p>
          <a:p>
            <a:pPr marL="742950" lvl="1" indent="-285750">
              <a:spcBef>
                <a:spcPct val="10000"/>
              </a:spcBef>
              <a:spcAft>
                <a:spcPts val="400"/>
              </a:spcAft>
              <a:buClr>
                <a:srgbClr val="0C7B9C"/>
              </a:buClr>
              <a:buSzPct val="100000"/>
              <a:buFont typeface="Arial" charset="0"/>
              <a:buChar char="–"/>
            </a:pPr>
            <a:endParaRPr lang="en-US"/>
          </a:p>
          <a:p>
            <a:pPr marL="342900" indent="-342900">
              <a:spcBef>
                <a:spcPct val="10000"/>
              </a:spcBef>
              <a:spcAft>
                <a:spcPts val="400"/>
              </a:spcAft>
              <a:buClr>
                <a:srgbClr val="0C7B9C"/>
              </a:buClr>
              <a:buSzPct val="75000"/>
              <a:buFont typeface="Monotype Sorts" pitchFamily="2" charset="2"/>
              <a:buChar char="l"/>
            </a:pPr>
            <a:r>
              <a:rPr lang="en-US"/>
              <a:t>To classify an unknown record:</a:t>
            </a:r>
          </a:p>
          <a:p>
            <a:pPr marL="800100" lvl="1" indent="-342900">
              <a:spcBef>
                <a:spcPct val="10000"/>
              </a:spcBef>
              <a:spcAft>
                <a:spcPts val="400"/>
              </a:spcAft>
              <a:buClr>
                <a:srgbClr val="0C7B9C"/>
              </a:buClr>
              <a:buSzPct val="100000"/>
              <a:buFont typeface="+mj-lt"/>
              <a:buAutoNum type="arabicPeriod"/>
            </a:pPr>
            <a:r>
              <a:rPr lang="en-US">
                <a:solidFill>
                  <a:schemeClr val="accent6">
                    <a:lumMod val="75000"/>
                  </a:schemeClr>
                </a:solidFill>
              </a:rPr>
              <a:t>Compute distance </a:t>
            </a:r>
            <a:r>
              <a:rPr lang="en-US"/>
              <a:t>to other training records</a:t>
            </a:r>
          </a:p>
          <a:p>
            <a:pPr marL="800100" lvl="1" indent="-342900">
              <a:spcBef>
                <a:spcPct val="10000"/>
              </a:spcBef>
              <a:spcAft>
                <a:spcPts val="400"/>
              </a:spcAft>
              <a:buClr>
                <a:srgbClr val="0C7B9C"/>
              </a:buClr>
              <a:buSzPct val="100000"/>
              <a:buFont typeface="+mj-lt"/>
              <a:buAutoNum type="arabicPeriod"/>
            </a:pPr>
            <a:r>
              <a:rPr lang="en-US"/>
              <a:t>Identify </a:t>
            </a:r>
            <a:r>
              <a:rPr lang="en-US" i="1">
                <a:solidFill>
                  <a:srgbClr val="FF0000"/>
                </a:solidFill>
              </a:rPr>
              <a:t>k</a:t>
            </a:r>
            <a:r>
              <a:rPr lang="en-US"/>
              <a:t> </a:t>
            </a:r>
            <a:r>
              <a:rPr lang="en-US">
                <a:solidFill>
                  <a:srgbClr val="0070C0"/>
                </a:solidFill>
              </a:rPr>
              <a:t>nearest neighbors </a:t>
            </a:r>
          </a:p>
          <a:p>
            <a:pPr marL="800100" lvl="1" indent="-342900">
              <a:spcBef>
                <a:spcPct val="10000"/>
              </a:spcBef>
              <a:spcAft>
                <a:spcPts val="400"/>
              </a:spcAft>
              <a:buClr>
                <a:srgbClr val="0C7B9C"/>
              </a:buClr>
              <a:buSzPct val="100000"/>
              <a:buFont typeface="+mj-lt"/>
              <a:buAutoNum type="arabicPeriod"/>
            </a:pPr>
            <a:r>
              <a:rPr lang="en-US"/>
              <a:t>Use class labels of nearest neighbors to determine the class label of unknown record (e.g., by taking </a:t>
            </a:r>
            <a:r>
              <a:rPr lang="en-US">
                <a:solidFill>
                  <a:schemeClr val="accent6">
                    <a:lumMod val="75000"/>
                  </a:schemeClr>
                </a:solidFill>
              </a:rPr>
              <a:t>majority vote</a:t>
            </a:r>
            <a:r>
              <a:rPr lang="en-US"/>
              <a:t>)</a:t>
            </a:r>
          </a:p>
        </p:txBody>
      </p:sp>
      <p:graphicFrame>
        <p:nvGraphicFramePr>
          <p:cNvPr id="1055748" name="Object 4"/>
          <p:cNvGraphicFramePr>
            <a:graphicFrameLocks noChangeAspect="1"/>
          </p:cNvGraphicFramePr>
          <p:nvPr/>
        </p:nvGraphicFramePr>
        <p:xfrm>
          <a:off x="1981201" y="1600200"/>
          <a:ext cx="4316413" cy="5105400"/>
        </p:xfrm>
        <a:graphic>
          <a:graphicData uri="http://schemas.openxmlformats.org/presentationml/2006/ole">
            <mc:AlternateContent xmlns:mc="http://schemas.openxmlformats.org/markup-compatibility/2006">
              <mc:Choice xmlns:v="urn:schemas-microsoft-com:vml" Requires="v">
                <p:oleObj name="Visio" r:id="rId2" imgW="7007454" imgH="8108144" progId="Visio.Drawing.6">
                  <p:embed/>
                </p:oleObj>
              </mc:Choice>
              <mc:Fallback>
                <p:oleObj name="Visio" r:id="rId2" imgW="7007454" imgH="8108144" progId="Visio.Drawing.6">
                  <p:embed/>
                  <p:pic>
                    <p:nvPicPr>
                      <p:cNvPr id="1055748"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1600200"/>
                        <a:ext cx="4316413"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681626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BC776-A011-4935-92B4-B478AC66401C}"/>
              </a:ext>
            </a:extLst>
          </p:cNvPr>
          <p:cNvSpPr>
            <a:spLocks noGrp="1"/>
          </p:cNvSpPr>
          <p:nvPr>
            <p:ph type="title"/>
          </p:nvPr>
        </p:nvSpPr>
        <p:spPr/>
        <p:txBody>
          <a:bodyPr/>
          <a:lstStyle/>
          <a:p>
            <a:r>
              <a:rPr lang="en-US"/>
              <a:t>Error</a:t>
            </a:r>
          </a:p>
        </p:txBody>
      </p:sp>
      <p:sp>
        <p:nvSpPr>
          <p:cNvPr id="3" name="Content Placeholder 2">
            <a:extLst>
              <a:ext uri="{FF2B5EF4-FFF2-40B4-BE49-F238E27FC236}">
                <a16:creationId xmlns:a16="http://schemas.microsoft.com/office/drawing/2014/main" id="{41A4D9D0-FC2C-4864-AE88-E1EB526EF239}"/>
              </a:ext>
            </a:extLst>
          </p:cNvPr>
          <p:cNvSpPr>
            <a:spLocks noGrp="1"/>
          </p:cNvSpPr>
          <p:nvPr>
            <p:ph idx="1"/>
          </p:nvPr>
        </p:nvSpPr>
        <p:spPr/>
        <p:txBody>
          <a:bodyPr>
            <a:normAutofit/>
          </a:bodyPr>
          <a:lstStyle/>
          <a:p>
            <a:r>
              <a:rPr lang="en-US"/>
              <a:t>The computed value is 0.76 but the correct value is 1</a:t>
            </a:r>
          </a:p>
          <a:p>
            <a:pPr lvl="1"/>
            <a:r>
              <a:rPr lang="en-US"/>
              <a:t>There is an </a:t>
            </a:r>
            <a:r>
              <a:rPr lang="en-US">
                <a:solidFill>
                  <a:schemeClr val="accent6">
                    <a:lumMod val="75000"/>
                  </a:schemeClr>
                </a:solidFill>
              </a:rPr>
              <a:t>error</a:t>
            </a:r>
            <a:r>
              <a:rPr lang="en-US"/>
              <a:t> in the computation</a:t>
            </a:r>
          </a:p>
          <a:p>
            <a:pPr lvl="1"/>
            <a:endParaRPr lang="en-US"/>
          </a:p>
          <a:p>
            <a:pPr lvl="1"/>
            <a:endParaRPr lang="en-US"/>
          </a:p>
          <a:p>
            <a:pPr lvl="1"/>
            <a:endParaRPr lang="en-US"/>
          </a:p>
          <a:p>
            <a:pPr lvl="1"/>
            <a:endParaRPr lang="en-US"/>
          </a:p>
          <a:p>
            <a:pPr lvl="1"/>
            <a:endParaRPr lang="en-US"/>
          </a:p>
          <a:p>
            <a:pPr lvl="1"/>
            <a:endParaRPr lang="en-US"/>
          </a:p>
          <a:p>
            <a:pPr lvl="1"/>
            <a:r>
              <a:rPr lang="en-US"/>
              <a:t>How do we set the weights so as to minimize this error?</a:t>
            </a:r>
          </a:p>
        </p:txBody>
      </p:sp>
      <p:sp>
        <p:nvSpPr>
          <p:cNvPr id="4" name="Slide Number Placeholder 3">
            <a:extLst>
              <a:ext uri="{FF2B5EF4-FFF2-40B4-BE49-F238E27FC236}">
                <a16:creationId xmlns:a16="http://schemas.microsoft.com/office/drawing/2014/main" id="{E455DC71-5D47-41AB-9D81-DE8400D7A7C1}"/>
              </a:ext>
            </a:extLst>
          </p:cNvPr>
          <p:cNvSpPr>
            <a:spLocks noGrp="1"/>
          </p:cNvSpPr>
          <p:nvPr>
            <p:ph type="sldNum" sz="quarter" idx="12"/>
          </p:nvPr>
        </p:nvSpPr>
        <p:spPr/>
        <p:txBody>
          <a:bodyPr/>
          <a:lstStyle/>
          <a:p>
            <a:fld id="{878E0B35-C73E-49DE-9EA0-4D9F6C87E107}" type="slidenum">
              <a:rPr lang="el-GR" smtClean="0"/>
              <a:pPr/>
              <a:t>60</a:t>
            </a:fld>
            <a:endParaRPr lang="el-GR"/>
          </a:p>
        </p:txBody>
      </p:sp>
      <p:pic>
        <p:nvPicPr>
          <p:cNvPr id="5" name="Picture 4">
            <a:extLst>
              <a:ext uri="{FF2B5EF4-FFF2-40B4-BE49-F238E27FC236}">
                <a16:creationId xmlns:a16="http://schemas.microsoft.com/office/drawing/2014/main" id="{67533770-E401-46F8-8F1B-9A710A103855}"/>
              </a:ext>
            </a:extLst>
          </p:cNvPr>
          <p:cNvPicPr>
            <a:picLocks noChangeAspect="1"/>
          </p:cNvPicPr>
          <p:nvPr/>
        </p:nvPicPr>
        <p:blipFill>
          <a:blip r:embed="rId2"/>
          <a:stretch>
            <a:fillRect/>
          </a:stretch>
        </p:blipFill>
        <p:spPr>
          <a:xfrm>
            <a:off x="4079776" y="2802128"/>
            <a:ext cx="4852432" cy="2311504"/>
          </a:xfrm>
          <a:prstGeom prst="rect">
            <a:avLst/>
          </a:prstGeom>
        </p:spPr>
      </p:pic>
    </p:spTree>
    <p:extLst>
      <p:ext uri="{BB962C8B-B14F-4D97-AF65-F5344CB8AC3E}">
        <p14:creationId xmlns:p14="http://schemas.microsoft.com/office/powerpoint/2010/main" val="19689957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BD05E-38E5-4AED-A295-BEFDDE7944CD}"/>
              </a:ext>
            </a:extLst>
          </p:cNvPr>
          <p:cNvSpPr>
            <a:spLocks noGrp="1"/>
          </p:cNvSpPr>
          <p:nvPr>
            <p:ph type="title"/>
          </p:nvPr>
        </p:nvSpPr>
        <p:spPr/>
        <p:txBody>
          <a:bodyPr/>
          <a:lstStyle/>
          <a:p>
            <a:r>
              <a:rPr lang="en-US"/>
              <a:t>Gradient Descent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F470AB6-3B23-4C7B-BB93-D56E0FD7B397}"/>
                  </a:ext>
                </a:extLst>
              </p:cNvPr>
              <p:cNvSpPr>
                <a:spLocks noGrp="1"/>
              </p:cNvSpPr>
              <p:nvPr>
                <p:ph idx="1"/>
              </p:nvPr>
            </p:nvSpPr>
            <p:spPr/>
            <p:txBody>
              <a:bodyPr/>
              <a:lstStyle/>
              <a:p>
                <a:r>
                  <a:rPr lang="en-US" dirty="0"/>
                  <a:t>The </a:t>
                </a:r>
                <a:r>
                  <a:rPr lang="en-US" dirty="0">
                    <a:solidFill>
                      <a:schemeClr val="accent6">
                        <a:lumMod val="75000"/>
                      </a:schemeClr>
                    </a:solidFill>
                  </a:rPr>
                  <a:t>error</a:t>
                </a:r>
                <a:r>
                  <a:rPr lang="en-US" dirty="0"/>
                  <a:t> is a </a:t>
                </a:r>
                <a:r>
                  <a:rPr lang="en-US" dirty="0">
                    <a:solidFill>
                      <a:srgbClr val="0070C0"/>
                    </a:solidFill>
                  </a:rPr>
                  <a:t>function of the weights: </a:t>
                </a:r>
                <a:endParaRPr lang="en-US" b="0" i="1" dirty="0">
                  <a:solidFill>
                    <a:srgbClr val="0070C0"/>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𝐸</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𝑓</m:t>
                      </m:r>
                      <m:d>
                        <m:dPr>
                          <m:ctrlPr>
                            <a:rPr lang="en-US" b="0" i="1" smtClean="0">
                              <a:solidFill>
                                <a:srgbClr val="0070C0"/>
                              </a:solidFill>
                              <a:latin typeface="Cambria Math" panose="02040503050406030204" pitchFamily="18" charset="0"/>
                            </a:rPr>
                          </m:ctrlPr>
                        </m:dPr>
                        <m:e>
                          <m:r>
                            <a:rPr lang="en-US" b="1" i="1" smtClean="0">
                              <a:solidFill>
                                <a:srgbClr val="0070C0"/>
                              </a:solidFill>
                              <a:latin typeface="Cambria Math" panose="02040503050406030204" pitchFamily="18" charset="0"/>
                            </a:rPr>
                            <m:t>𝒘</m:t>
                          </m:r>
                        </m:e>
                      </m:d>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𝑓</m:t>
                      </m:r>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𝑤</m:t>
                          </m:r>
                        </m:e>
                        <m:sub>
                          <m:r>
                            <a:rPr lang="en-US" b="0" i="1" smtClean="0">
                              <a:solidFill>
                                <a:srgbClr val="0070C0"/>
                              </a:solidFill>
                              <a:latin typeface="Cambria Math" panose="02040503050406030204" pitchFamily="18" charset="0"/>
                            </a:rPr>
                            <m:t>1</m:t>
                          </m:r>
                        </m:sub>
                      </m:sSub>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𝑤</m:t>
                          </m:r>
                        </m:e>
                        <m:sub>
                          <m:r>
                            <a:rPr lang="en-US" b="0" i="1" smtClean="0">
                              <a:solidFill>
                                <a:srgbClr val="0070C0"/>
                              </a:solidFill>
                              <a:latin typeface="Cambria Math" panose="02040503050406030204" pitchFamily="18" charset="0"/>
                            </a:rPr>
                            <m:t>2</m:t>
                          </m:r>
                        </m:sub>
                      </m:sSub>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𝑤</m:t>
                          </m:r>
                        </m:e>
                        <m:sub>
                          <m:r>
                            <a:rPr lang="en-US" b="0" i="1" smtClean="0">
                              <a:solidFill>
                                <a:srgbClr val="0070C0"/>
                              </a:solidFill>
                              <a:latin typeface="Cambria Math" panose="02040503050406030204" pitchFamily="18" charset="0"/>
                            </a:rPr>
                            <m:t>𝑁</m:t>
                          </m:r>
                        </m:sub>
                      </m:sSub>
                      <m:r>
                        <a:rPr lang="en-US" b="0" i="1" smtClean="0">
                          <a:solidFill>
                            <a:srgbClr val="0070C0"/>
                          </a:solidFill>
                          <a:latin typeface="Cambria Math" panose="02040503050406030204" pitchFamily="18" charset="0"/>
                        </a:rPr>
                        <m:t>)</m:t>
                      </m:r>
                    </m:oMath>
                  </m:oMathPara>
                </a14:m>
                <a:endParaRPr lang="en-US" dirty="0">
                  <a:solidFill>
                    <a:srgbClr val="0070C0"/>
                  </a:solidFill>
                </a:endParaRPr>
              </a:p>
              <a:p>
                <a:r>
                  <a:rPr lang="en-US" dirty="0"/>
                  <a:t>We want to find the weights that minimize the error</a:t>
                </a:r>
              </a:p>
              <a:p>
                <a:r>
                  <a:rPr lang="en-US" dirty="0"/>
                  <a:t>Compute </a:t>
                </a:r>
                <a:r>
                  <a:rPr lang="en-US" dirty="0">
                    <a:solidFill>
                      <a:schemeClr val="accent6">
                        <a:lumMod val="75000"/>
                      </a:schemeClr>
                    </a:solidFill>
                  </a:rPr>
                  <a:t>gradient</a:t>
                </a:r>
                <a:r>
                  <a:rPr lang="en-US" dirty="0"/>
                  <a:t>: gives the direction to the minimum</a:t>
                </a:r>
              </a:p>
              <a:p>
                <a:pPr marL="0" indent="0">
                  <a:buNone/>
                </a:pPr>
                <a14:m>
                  <m:oMathPara xmlns:m="http://schemas.openxmlformats.org/officeDocument/2006/math">
                    <m:oMathParaPr>
                      <m:jc m:val="centerGroup"/>
                    </m:oMathParaPr>
                    <m:oMath xmlns:m="http://schemas.openxmlformats.org/officeDocument/2006/math">
                      <m:r>
                        <a:rPr lang="en-US" b="1" i="1" smtClean="0">
                          <a:solidFill>
                            <a:srgbClr val="0070C0"/>
                          </a:solidFill>
                          <a:latin typeface="Cambria Math" panose="02040503050406030204" pitchFamily="18" charset="0"/>
                        </a:rPr>
                        <m:t>𝝏</m:t>
                      </m:r>
                      <m:r>
                        <a:rPr lang="en-US" b="1" i="1" smtClean="0">
                          <a:solidFill>
                            <a:srgbClr val="0070C0"/>
                          </a:solidFill>
                          <a:latin typeface="Cambria Math" panose="02040503050406030204" pitchFamily="18" charset="0"/>
                        </a:rPr>
                        <m:t>𝒇</m:t>
                      </m:r>
                      <m:r>
                        <a:rPr lang="en-US" b="0" i="1" smtClean="0">
                          <a:solidFill>
                            <a:srgbClr val="0070C0"/>
                          </a:solidFill>
                          <a:latin typeface="Cambria Math" panose="02040503050406030204" pitchFamily="18" charset="0"/>
                        </a:rPr>
                        <m:t>=</m:t>
                      </m:r>
                      <m:d>
                        <m:dPr>
                          <m:ctrlPr>
                            <a:rPr lang="en-US" b="0" i="1" smtClean="0">
                              <a:solidFill>
                                <a:srgbClr val="0070C0"/>
                              </a:solidFill>
                              <a:latin typeface="Cambria Math" panose="02040503050406030204" pitchFamily="18" charset="0"/>
                            </a:rPr>
                          </m:ctrlPr>
                        </m:dPr>
                        <m:e>
                          <m:f>
                            <m:fPr>
                              <m:ctrlPr>
                                <a:rPr lang="en-US" i="1">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𝑓</m:t>
                              </m:r>
                              <m:d>
                                <m:dPr>
                                  <m:ctrlPr>
                                    <a:rPr lang="en-US" i="1">
                                      <a:solidFill>
                                        <a:srgbClr val="0070C0"/>
                                      </a:solidFill>
                                      <a:latin typeface="Cambria Math" panose="02040503050406030204" pitchFamily="18" charset="0"/>
                                    </a:rPr>
                                  </m:ctrlPr>
                                </m:dPr>
                                <m:e>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𝑤</m:t>
                                      </m:r>
                                    </m:e>
                                    <m:sub>
                                      <m:r>
                                        <a:rPr lang="en-US" b="0" i="1" smtClean="0">
                                          <a:solidFill>
                                            <a:srgbClr val="0070C0"/>
                                          </a:solidFill>
                                          <a:latin typeface="Cambria Math" panose="02040503050406030204" pitchFamily="18" charset="0"/>
                                        </a:rPr>
                                        <m:t>1</m:t>
                                      </m:r>
                                    </m:sub>
                                  </m:sSub>
                                </m:e>
                              </m:d>
                            </m:num>
                            <m:den>
                              <m:r>
                                <a:rPr lang="en-US" i="1">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𝑤</m:t>
                                  </m:r>
                                </m:e>
                                <m:sub>
                                  <m:r>
                                    <a:rPr lang="en-US" b="0" i="1" smtClean="0">
                                      <a:solidFill>
                                        <a:srgbClr val="0070C0"/>
                                      </a:solidFill>
                                      <a:latin typeface="Cambria Math" panose="02040503050406030204" pitchFamily="18" charset="0"/>
                                    </a:rPr>
                                    <m:t>1</m:t>
                                  </m:r>
                                </m:sub>
                              </m:sSub>
                            </m:den>
                          </m:f>
                          <m:r>
                            <a:rPr lang="en-US" b="0" i="1" smtClean="0">
                              <a:solidFill>
                                <a:srgbClr val="0070C0"/>
                              </a:solidFill>
                              <a:latin typeface="Cambria Math" panose="02040503050406030204" pitchFamily="18" charset="0"/>
                            </a:rPr>
                            <m:t>,…,</m:t>
                          </m:r>
                          <m:f>
                            <m:fPr>
                              <m:ctrlPr>
                                <a:rPr lang="en-US" i="1">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𝑓</m:t>
                              </m:r>
                              <m:d>
                                <m:dPr>
                                  <m:ctrlPr>
                                    <a:rPr lang="en-US" i="1">
                                      <a:solidFill>
                                        <a:srgbClr val="0070C0"/>
                                      </a:solidFill>
                                      <a:latin typeface="Cambria Math" panose="02040503050406030204" pitchFamily="18" charset="0"/>
                                    </a:rPr>
                                  </m:ctrlPr>
                                </m:dPr>
                                <m:e>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𝑤</m:t>
                                      </m:r>
                                    </m:e>
                                    <m:sub>
                                      <m:r>
                                        <a:rPr lang="en-US" b="0" i="1" smtClean="0">
                                          <a:solidFill>
                                            <a:srgbClr val="0070C0"/>
                                          </a:solidFill>
                                          <a:latin typeface="Cambria Math" panose="02040503050406030204" pitchFamily="18" charset="0"/>
                                        </a:rPr>
                                        <m:t>𝑁</m:t>
                                      </m:r>
                                    </m:sub>
                                  </m:sSub>
                                </m:e>
                              </m:d>
                            </m:num>
                            <m:den>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𝑤</m:t>
                                  </m:r>
                                </m:e>
                                <m:sub>
                                  <m:r>
                                    <a:rPr lang="en-US" b="0" i="1" smtClean="0">
                                      <a:solidFill>
                                        <a:srgbClr val="0070C0"/>
                                      </a:solidFill>
                                      <a:latin typeface="Cambria Math" panose="02040503050406030204" pitchFamily="18" charset="0"/>
                                    </a:rPr>
                                    <m:t>𝑁</m:t>
                                  </m:r>
                                </m:sub>
                              </m:sSub>
                            </m:den>
                          </m:f>
                        </m:e>
                      </m:d>
                    </m:oMath>
                  </m:oMathPara>
                </a14:m>
                <a:endParaRPr lang="en-US" dirty="0"/>
              </a:p>
              <a:p>
                <a:r>
                  <a:rPr lang="en-US" dirty="0"/>
                  <a:t>Adjust weights, </a:t>
                </a:r>
                <a:r>
                  <a:rPr lang="en-US" dirty="0">
                    <a:solidFill>
                      <a:srgbClr val="0070C0"/>
                    </a:solidFill>
                  </a:rPr>
                  <a:t>moving at the direction of the gradient</a:t>
                </a:r>
                <a:r>
                  <a:rPr lang="en-US" dirty="0"/>
                  <a:t>.  </a:t>
                </a:r>
              </a:p>
              <a:p>
                <a:pPr marL="0" indent="0">
                  <a:buNone/>
                </a:pPr>
                <a14:m>
                  <m:oMathPara xmlns:m="http://schemas.openxmlformats.org/officeDocument/2006/math">
                    <m:oMathParaPr>
                      <m:jc m:val="centerGroup"/>
                    </m:oMathParaPr>
                    <m:oMath xmlns:m="http://schemas.openxmlformats.org/officeDocument/2006/math">
                      <m:r>
                        <a:rPr lang="en-US" b="1" i="1" smtClean="0">
                          <a:solidFill>
                            <a:srgbClr val="0070C0"/>
                          </a:solidFill>
                          <a:latin typeface="Cambria Math" panose="02040503050406030204" pitchFamily="18" charset="0"/>
                        </a:rPr>
                        <m:t>𝒘</m:t>
                      </m:r>
                      <m:r>
                        <a:rPr lang="en-US" b="1" i="1" smtClean="0">
                          <a:solidFill>
                            <a:srgbClr val="0070C0"/>
                          </a:solidFill>
                          <a:latin typeface="Cambria Math" panose="02040503050406030204" pitchFamily="18" charset="0"/>
                        </a:rPr>
                        <m:t>=</m:t>
                      </m:r>
                      <m:r>
                        <a:rPr lang="en-US" b="1" i="1" smtClean="0">
                          <a:solidFill>
                            <a:srgbClr val="0070C0"/>
                          </a:solidFill>
                          <a:latin typeface="Cambria Math" panose="02040503050406030204" pitchFamily="18" charset="0"/>
                        </a:rPr>
                        <m:t>𝒘</m:t>
                      </m:r>
                      <m:r>
                        <a:rPr lang="en-US" b="1" i="1" smtClean="0">
                          <a:solidFill>
                            <a:srgbClr val="0070C0"/>
                          </a:solidFill>
                          <a:latin typeface="Cambria Math" panose="02040503050406030204" pitchFamily="18" charset="0"/>
                        </a:rPr>
                        <m:t> −</m:t>
                      </m:r>
                      <m:r>
                        <a:rPr lang="en-US" b="1" i="1" smtClean="0">
                          <a:solidFill>
                            <a:srgbClr val="0070C0"/>
                          </a:solidFill>
                          <a:latin typeface="Cambria Math" panose="02040503050406030204" pitchFamily="18" charset="0"/>
                        </a:rPr>
                        <m:t>𝜼𝝏</m:t>
                      </m:r>
                      <m:r>
                        <a:rPr lang="en-US" b="1" i="1" smtClean="0">
                          <a:solidFill>
                            <a:srgbClr val="0070C0"/>
                          </a:solidFill>
                          <a:latin typeface="Cambria Math" panose="02040503050406030204" pitchFamily="18" charset="0"/>
                        </a:rPr>
                        <m:t>𝒇</m:t>
                      </m:r>
                    </m:oMath>
                  </m:oMathPara>
                </a14:m>
                <a:endParaRPr lang="en-US" b="1" dirty="0">
                  <a:solidFill>
                    <a:srgbClr val="0070C0"/>
                  </a:solidFill>
                </a:endParaRPr>
              </a:p>
            </p:txBody>
          </p:sp>
        </mc:Choice>
        <mc:Fallback xmlns="">
          <p:sp>
            <p:nvSpPr>
              <p:cNvPr id="3" name="Content Placeholder 2">
                <a:extLst>
                  <a:ext uri="{FF2B5EF4-FFF2-40B4-BE49-F238E27FC236}">
                    <a16:creationId xmlns:a16="http://schemas.microsoft.com/office/drawing/2014/main" id="{1F470AB6-3B23-4C7B-BB93-D56E0FD7B397}"/>
                  </a:ext>
                </a:extLst>
              </p:cNvPr>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7B28F4F-5F9D-4D9A-BC8E-FAC6BA31E76F}"/>
              </a:ext>
            </a:extLst>
          </p:cNvPr>
          <p:cNvSpPr>
            <a:spLocks noGrp="1"/>
          </p:cNvSpPr>
          <p:nvPr>
            <p:ph type="sldNum" sz="quarter" idx="12"/>
          </p:nvPr>
        </p:nvSpPr>
        <p:spPr/>
        <p:txBody>
          <a:bodyPr/>
          <a:lstStyle/>
          <a:p>
            <a:fld id="{878E0B35-C73E-49DE-9EA0-4D9F6C87E107}" type="slidenum">
              <a:rPr lang="el-GR" smtClean="0"/>
              <a:pPr/>
              <a:t>61</a:t>
            </a:fld>
            <a:endParaRPr lang="el-GR"/>
          </a:p>
        </p:txBody>
      </p:sp>
    </p:spTree>
    <p:extLst>
      <p:ext uri="{BB962C8B-B14F-4D97-AF65-F5344CB8AC3E}">
        <p14:creationId xmlns:p14="http://schemas.microsoft.com/office/powerpoint/2010/main" val="1342041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14392-0FBA-4997-8C76-91EBE01681D3}"/>
              </a:ext>
            </a:extLst>
          </p:cNvPr>
          <p:cNvSpPr>
            <a:spLocks noGrp="1"/>
          </p:cNvSpPr>
          <p:nvPr>
            <p:ph type="title"/>
          </p:nvPr>
        </p:nvSpPr>
        <p:spPr/>
        <p:txBody>
          <a:bodyPr/>
          <a:lstStyle/>
          <a:p>
            <a:r>
              <a:rPr lang="en-US"/>
              <a:t>Gradient Descent</a:t>
            </a:r>
          </a:p>
        </p:txBody>
      </p:sp>
      <p:pic>
        <p:nvPicPr>
          <p:cNvPr id="5" name="Content Placeholder 4">
            <a:extLst>
              <a:ext uri="{FF2B5EF4-FFF2-40B4-BE49-F238E27FC236}">
                <a16:creationId xmlns:a16="http://schemas.microsoft.com/office/drawing/2014/main" id="{3B33A534-ACC5-41D9-9F45-8C832A84B1AE}"/>
              </a:ext>
            </a:extLst>
          </p:cNvPr>
          <p:cNvPicPr>
            <a:picLocks noGrp="1" noChangeAspect="1"/>
          </p:cNvPicPr>
          <p:nvPr>
            <p:ph idx="1"/>
          </p:nvPr>
        </p:nvPicPr>
        <p:blipFill>
          <a:blip r:embed="rId2"/>
          <a:stretch>
            <a:fillRect/>
          </a:stretch>
        </p:blipFill>
        <p:spPr>
          <a:xfrm>
            <a:off x="3647728" y="1844825"/>
            <a:ext cx="5400600" cy="3892627"/>
          </a:xfrm>
          <a:prstGeom prst="rect">
            <a:avLst/>
          </a:prstGeom>
        </p:spPr>
      </p:pic>
      <p:sp>
        <p:nvSpPr>
          <p:cNvPr id="4" name="Slide Number Placeholder 3">
            <a:extLst>
              <a:ext uri="{FF2B5EF4-FFF2-40B4-BE49-F238E27FC236}">
                <a16:creationId xmlns:a16="http://schemas.microsoft.com/office/drawing/2014/main" id="{9D94FD86-3CD2-4B95-AA4B-E70937B7DDC3}"/>
              </a:ext>
            </a:extLst>
          </p:cNvPr>
          <p:cNvSpPr>
            <a:spLocks noGrp="1"/>
          </p:cNvSpPr>
          <p:nvPr>
            <p:ph type="sldNum" sz="quarter" idx="12"/>
          </p:nvPr>
        </p:nvSpPr>
        <p:spPr/>
        <p:txBody>
          <a:bodyPr/>
          <a:lstStyle/>
          <a:p>
            <a:fld id="{878E0B35-C73E-49DE-9EA0-4D9F6C87E107}" type="slidenum">
              <a:rPr lang="el-GR" smtClean="0"/>
              <a:pPr/>
              <a:t>62</a:t>
            </a:fld>
            <a:endParaRPr lang="el-GR"/>
          </a:p>
        </p:txBody>
      </p:sp>
    </p:spTree>
    <p:extLst>
      <p:ext uri="{BB962C8B-B14F-4D97-AF65-F5344CB8AC3E}">
        <p14:creationId xmlns:p14="http://schemas.microsoft.com/office/powerpoint/2010/main" val="1666120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A6F0E-23F7-428F-B627-607E33753A2C}"/>
              </a:ext>
            </a:extLst>
          </p:cNvPr>
          <p:cNvSpPr>
            <a:spLocks noGrp="1"/>
          </p:cNvSpPr>
          <p:nvPr>
            <p:ph type="title"/>
          </p:nvPr>
        </p:nvSpPr>
        <p:spPr/>
        <p:txBody>
          <a:bodyPr/>
          <a:lstStyle/>
          <a:p>
            <a:r>
              <a:rPr lang="en-US"/>
              <a:t>Gradient Descent</a:t>
            </a:r>
          </a:p>
        </p:txBody>
      </p:sp>
      <p:pic>
        <p:nvPicPr>
          <p:cNvPr id="5" name="Content Placeholder 4">
            <a:extLst>
              <a:ext uri="{FF2B5EF4-FFF2-40B4-BE49-F238E27FC236}">
                <a16:creationId xmlns:a16="http://schemas.microsoft.com/office/drawing/2014/main" id="{00D82215-F05B-43A6-BCED-05DED4F97286}"/>
              </a:ext>
            </a:extLst>
          </p:cNvPr>
          <p:cNvPicPr>
            <a:picLocks noGrp="1" noChangeAspect="1"/>
          </p:cNvPicPr>
          <p:nvPr>
            <p:ph idx="1"/>
          </p:nvPr>
        </p:nvPicPr>
        <p:blipFill>
          <a:blip r:embed="rId2"/>
          <a:stretch>
            <a:fillRect/>
          </a:stretch>
        </p:blipFill>
        <p:spPr>
          <a:xfrm>
            <a:off x="2716032" y="1844825"/>
            <a:ext cx="7124385" cy="4254345"/>
          </a:xfrm>
          <a:prstGeom prst="rect">
            <a:avLst/>
          </a:prstGeom>
        </p:spPr>
      </p:pic>
      <p:sp>
        <p:nvSpPr>
          <p:cNvPr id="4" name="Slide Number Placeholder 3">
            <a:extLst>
              <a:ext uri="{FF2B5EF4-FFF2-40B4-BE49-F238E27FC236}">
                <a16:creationId xmlns:a16="http://schemas.microsoft.com/office/drawing/2014/main" id="{D2176AAE-7B5B-4BA0-B13E-00A6C5549058}"/>
              </a:ext>
            </a:extLst>
          </p:cNvPr>
          <p:cNvSpPr>
            <a:spLocks noGrp="1"/>
          </p:cNvSpPr>
          <p:nvPr>
            <p:ph type="sldNum" sz="quarter" idx="12"/>
          </p:nvPr>
        </p:nvSpPr>
        <p:spPr/>
        <p:txBody>
          <a:bodyPr/>
          <a:lstStyle/>
          <a:p>
            <a:fld id="{878E0B35-C73E-49DE-9EA0-4D9F6C87E107}" type="slidenum">
              <a:rPr lang="el-GR" smtClean="0"/>
              <a:pPr/>
              <a:t>63</a:t>
            </a:fld>
            <a:endParaRPr lang="el-GR"/>
          </a:p>
        </p:txBody>
      </p:sp>
    </p:spTree>
    <p:extLst>
      <p:ext uri="{BB962C8B-B14F-4D97-AF65-F5344CB8AC3E}">
        <p14:creationId xmlns:p14="http://schemas.microsoft.com/office/powerpoint/2010/main" val="447543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9EEC-9BBA-49A6-868E-5C2E605022D3}"/>
              </a:ext>
            </a:extLst>
          </p:cNvPr>
          <p:cNvSpPr>
            <a:spLocks noGrp="1"/>
          </p:cNvSpPr>
          <p:nvPr>
            <p:ph type="title"/>
          </p:nvPr>
        </p:nvSpPr>
        <p:spPr/>
        <p:txBody>
          <a:bodyPr/>
          <a:lstStyle/>
          <a:p>
            <a:r>
              <a:rPr lang="en-US"/>
              <a:t>Backpropagation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41ED6C-F07D-4EE8-9CF3-43775EE676AF}"/>
                  </a:ext>
                </a:extLst>
              </p:cNvPr>
              <p:cNvSpPr>
                <a:spLocks noGrp="1"/>
              </p:cNvSpPr>
              <p:nvPr>
                <p:ph idx="1"/>
              </p:nvPr>
            </p:nvSpPr>
            <p:spPr/>
            <p:txBody>
              <a:bodyPr>
                <a:normAutofit fontScale="92500"/>
              </a:bodyPr>
              <a:lstStyle/>
              <a:p>
                <a:r>
                  <a:rPr lang="en-US" dirty="0"/>
                  <a:t>How can we compute the gradients? </a:t>
                </a:r>
                <a:r>
                  <a:rPr lang="en-US" dirty="0">
                    <a:solidFill>
                      <a:schemeClr val="accent6">
                        <a:lumMod val="75000"/>
                      </a:schemeClr>
                    </a:solidFill>
                  </a:rPr>
                  <a:t>Backpropagation</a:t>
                </a:r>
                <a:r>
                  <a:rPr lang="en-US" dirty="0"/>
                  <a:t>!</a:t>
                </a:r>
              </a:p>
              <a:p>
                <a:r>
                  <a:rPr lang="en-US" dirty="0"/>
                  <a:t>Main idea:</a:t>
                </a:r>
              </a:p>
              <a:p>
                <a:pPr lvl="1"/>
                <a:r>
                  <a:rPr lang="en-US" dirty="0"/>
                  <a:t>Start from the final layer: compute the gradients for the weights of the final layer.</a:t>
                </a:r>
              </a:p>
              <a:p>
                <a:pPr lvl="1"/>
                <a:r>
                  <a:rPr lang="en-US" dirty="0"/>
                  <a:t>Use these gradients to compute the gradients of previous layers using the chain rule</a:t>
                </a:r>
              </a:p>
              <a:p>
                <a:pPr lvl="1"/>
                <a:r>
                  <a:rPr lang="en-US" dirty="0"/>
                  <a:t>Propagate the error backwards</a:t>
                </a:r>
              </a:p>
              <a:p>
                <a:r>
                  <a:rPr lang="en-US" dirty="0"/>
                  <a:t>Backpropagation essentially is an application of the </a:t>
                </a:r>
                <a:r>
                  <a:rPr lang="en-US" dirty="0">
                    <a:solidFill>
                      <a:srgbClr val="0070C0"/>
                    </a:solidFill>
                  </a:rPr>
                  <a:t>chain rule </a:t>
                </a:r>
                <a:r>
                  <a:rPr lang="en-US" dirty="0"/>
                  <a:t>for differentiation.</a:t>
                </a:r>
              </a:p>
              <a:p>
                <a:pPr lvl="1"/>
                <a:r>
                  <a:rPr lang="en-US" dirty="0">
                    <a:solidFill>
                      <a:srgbClr val="0070C0"/>
                    </a:solidFill>
                  </a:rPr>
                  <a:t>Chain rule</a:t>
                </a:r>
                <a:r>
                  <a:rPr lang="en-US" dirty="0"/>
                  <a:t>: </a:t>
                </a:r>
              </a:p>
              <a:p>
                <a:pPr marL="274320" lvl="1"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num>
                        <m:den>
                          <m:r>
                            <a:rPr lang="en-US" i="1" smtClean="0">
                              <a:latin typeface="Cambria Math" panose="02040503050406030204" pitchFamily="18" charset="0"/>
                            </a:rPr>
                            <m:t>𝜕</m:t>
                          </m:r>
                          <m:r>
                            <a:rPr lang="en-US" i="1" smtClean="0">
                              <a:latin typeface="Cambria Math" panose="02040503050406030204" pitchFamily="18" charset="0"/>
                            </a:rPr>
                            <m:t>𝑥</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num>
                        <m:den>
                          <m:r>
                            <a:rPr lang="en-US" b="0" i="1" smtClean="0">
                              <a:latin typeface="Cambria Math" panose="02040503050406030204" pitchFamily="18" charset="0"/>
                            </a:rPr>
                            <m:t>𝜕</m:t>
                          </m:r>
                          <m:r>
                            <a:rPr lang="en-US" b="0" i="1" smtClean="0">
                              <a:latin typeface="Cambria Math" panose="02040503050406030204" pitchFamily="18" charset="0"/>
                            </a:rPr>
                            <m:t>𝑓</m:t>
                          </m:r>
                        </m:den>
                      </m:f>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num>
                        <m:den>
                          <m:r>
                            <a:rPr lang="en-US" b="0" i="1" smtClean="0">
                              <a:latin typeface="Cambria Math" panose="02040503050406030204" pitchFamily="18" charset="0"/>
                            </a:rPr>
                            <m:t>𝜕</m:t>
                          </m:r>
                          <m:r>
                            <a:rPr lang="en-US" b="0" i="1" smtClean="0">
                              <a:latin typeface="Cambria Math" panose="02040503050406030204" pitchFamily="18" charset="0"/>
                            </a:rPr>
                            <m:t>𝑥</m:t>
                          </m:r>
                        </m:den>
                      </m:f>
                    </m:oMath>
                  </m:oMathPara>
                </a14:m>
                <a:endParaRPr lang="en-US" dirty="0"/>
              </a:p>
            </p:txBody>
          </p:sp>
        </mc:Choice>
        <mc:Fallback xmlns="">
          <p:sp>
            <p:nvSpPr>
              <p:cNvPr id="3" name="Content Placeholder 2">
                <a:extLst>
                  <a:ext uri="{FF2B5EF4-FFF2-40B4-BE49-F238E27FC236}">
                    <a16:creationId xmlns:a16="http://schemas.microsoft.com/office/drawing/2014/main" id="{2941ED6C-F07D-4EE8-9CF3-43775EE676AF}"/>
                  </a:ext>
                </a:extLst>
              </p:cNvPr>
              <p:cNvSpPr>
                <a:spLocks noGrp="1" noRot="1" noChangeAspect="1" noMove="1" noResize="1" noEditPoints="1" noAdjustHandles="1" noChangeArrowheads="1" noChangeShapeType="1" noTextEdit="1"/>
              </p:cNvSpPr>
              <p:nvPr>
                <p:ph idx="1"/>
              </p:nvPr>
            </p:nvSpPr>
            <p:spPr>
              <a:blipFill>
                <a:blip r:embed="rId2"/>
                <a:stretch>
                  <a:fillRect l="-611" t="-125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81052C2-AF1B-4BDF-8B9B-1FDCD5BF7DC0}"/>
              </a:ext>
            </a:extLst>
          </p:cNvPr>
          <p:cNvSpPr>
            <a:spLocks noGrp="1"/>
          </p:cNvSpPr>
          <p:nvPr>
            <p:ph type="sldNum" sz="quarter" idx="12"/>
          </p:nvPr>
        </p:nvSpPr>
        <p:spPr/>
        <p:txBody>
          <a:bodyPr/>
          <a:lstStyle/>
          <a:p>
            <a:fld id="{878E0B35-C73E-49DE-9EA0-4D9F6C87E107}" type="slidenum">
              <a:rPr lang="el-GR" smtClean="0"/>
              <a:pPr/>
              <a:t>64</a:t>
            </a:fld>
            <a:endParaRPr lang="el-GR"/>
          </a:p>
        </p:txBody>
      </p:sp>
    </p:spTree>
    <p:extLst>
      <p:ext uri="{BB962C8B-B14F-4D97-AF65-F5344CB8AC3E}">
        <p14:creationId xmlns:p14="http://schemas.microsoft.com/office/powerpoint/2010/main" val="16613772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673E2-BD71-F3E3-0605-FA2073223272}"/>
              </a:ext>
            </a:extLst>
          </p:cNvPr>
          <p:cNvSpPr>
            <a:spLocks noGrp="1"/>
          </p:cNvSpPr>
          <p:nvPr>
            <p:ph type="title"/>
          </p:nvPr>
        </p:nvSpPr>
        <p:spPr/>
        <p:txBody>
          <a:bodyPr/>
          <a:lstStyle/>
          <a:p>
            <a:r>
              <a:rPr lang="en-US" dirty="0"/>
              <a:t>Forward and backward passes</a:t>
            </a:r>
          </a:p>
        </p:txBody>
      </p:sp>
      <p:sp>
        <p:nvSpPr>
          <p:cNvPr id="3" name="Content Placeholder 2">
            <a:extLst>
              <a:ext uri="{FF2B5EF4-FFF2-40B4-BE49-F238E27FC236}">
                <a16:creationId xmlns:a16="http://schemas.microsoft.com/office/drawing/2014/main" id="{14A343F3-9389-31D5-3DD4-C70AF4D3B706}"/>
              </a:ext>
            </a:extLst>
          </p:cNvPr>
          <p:cNvSpPr>
            <a:spLocks noGrp="1"/>
          </p:cNvSpPr>
          <p:nvPr>
            <p:ph idx="1"/>
          </p:nvPr>
        </p:nvSpPr>
        <p:spPr/>
        <p:txBody>
          <a:bodyPr/>
          <a:lstStyle/>
          <a:p>
            <a:r>
              <a:rPr lang="en-US" dirty="0"/>
              <a:t>The training process works as follows:</a:t>
            </a:r>
          </a:p>
          <a:p>
            <a:pPr lvl="1"/>
            <a:r>
              <a:rPr lang="en-US" dirty="0"/>
              <a:t>Start with some initial weights</a:t>
            </a:r>
          </a:p>
          <a:p>
            <a:pPr lvl="1"/>
            <a:r>
              <a:rPr lang="en-US" dirty="0">
                <a:solidFill>
                  <a:srgbClr val="FF0000"/>
                </a:solidFill>
              </a:rPr>
              <a:t>Forward pass</a:t>
            </a:r>
            <a:r>
              <a:rPr lang="en-US" dirty="0"/>
              <a:t>: Compute the outputs of all internal nodes</a:t>
            </a:r>
          </a:p>
          <a:p>
            <a:pPr lvl="1"/>
            <a:r>
              <a:rPr lang="en-US" dirty="0">
                <a:solidFill>
                  <a:srgbClr val="FF0000"/>
                </a:solidFill>
              </a:rPr>
              <a:t>Backward pass</a:t>
            </a:r>
            <a:r>
              <a:rPr lang="en-US" dirty="0"/>
              <a:t>: Perform </a:t>
            </a:r>
            <a:r>
              <a:rPr lang="en-US" dirty="0">
                <a:solidFill>
                  <a:srgbClr val="FF0000"/>
                </a:solidFill>
              </a:rPr>
              <a:t>backpropagation</a:t>
            </a:r>
            <a:r>
              <a:rPr lang="en-US" dirty="0"/>
              <a:t> to estimate the gradients</a:t>
            </a:r>
          </a:p>
          <a:p>
            <a:pPr lvl="1"/>
            <a:r>
              <a:rPr lang="en-US" dirty="0"/>
              <a:t>Change the weights to move towards the direction of the gradient</a:t>
            </a:r>
          </a:p>
          <a:p>
            <a:pPr lvl="1"/>
            <a:r>
              <a:rPr lang="en-US" dirty="0"/>
              <a:t>Repeat</a:t>
            </a:r>
          </a:p>
        </p:txBody>
      </p:sp>
      <p:sp>
        <p:nvSpPr>
          <p:cNvPr id="4" name="Slide Number Placeholder 3">
            <a:extLst>
              <a:ext uri="{FF2B5EF4-FFF2-40B4-BE49-F238E27FC236}">
                <a16:creationId xmlns:a16="http://schemas.microsoft.com/office/drawing/2014/main" id="{66083E76-01C1-5F7D-03B1-A6C44DC59B0A}"/>
              </a:ext>
            </a:extLst>
          </p:cNvPr>
          <p:cNvSpPr>
            <a:spLocks noGrp="1"/>
          </p:cNvSpPr>
          <p:nvPr>
            <p:ph type="sldNum" sz="quarter" idx="12"/>
          </p:nvPr>
        </p:nvSpPr>
        <p:spPr/>
        <p:txBody>
          <a:bodyPr/>
          <a:lstStyle/>
          <a:p>
            <a:fld id="{878E0B35-C73E-49DE-9EA0-4D9F6C87E107}" type="slidenum">
              <a:rPr lang="el-GR" smtClean="0"/>
              <a:pPr/>
              <a:t>65</a:t>
            </a:fld>
            <a:endParaRPr lang="el-GR"/>
          </a:p>
        </p:txBody>
      </p:sp>
    </p:spTree>
    <p:extLst>
      <p:ext uri="{BB962C8B-B14F-4D97-AF65-F5344CB8AC3E}">
        <p14:creationId xmlns:p14="http://schemas.microsoft.com/office/powerpoint/2010/main" val="28451939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791572-5DE4-41AA-AA62-6B6A8F7F4BAE}"/>
              </a:ext>
            </a:extLst>
          </p:cNvPr>
          <p:cNvSpPr>
            <a:spLocks noGrp="1"/>
          </p:cNvSpPr>
          <p:nvPr>
            <p:ph type="sldNum" sz="quarter" idx="12"/>
          </p:nvPr>
        </p:nvSpPr>
        <p:spPr/>
        <p:txBody>
          <a:bodyPr/>
          <a:lstStyle/>
          <a:p>
            <a:fld id="{878E0B35-C73E-49DE-9EA0-4D9F6C87E107}" type="slidenum">
              <a:rPr lang="el-GR" smtClean="0"/>
              <a:pPr/>
              <a:t>66</a:t>
            </a:fld>
            <a:endParaRPr lang="el-GR"/>
          </a:p>
        </p:txBody>
      </p:sp>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7D40E562-67CD-4A9F-A006-40BDB621E6DC}"/>
                  </a:ext>
                </a:extLst>
              </p:cNvPr>
              <p:cNvSpPr/>
              <p:nvPr/>
            </p:nvSpPr>
            <p:spPr>
              <a:xfrm>
                <a:off x="2016336" y="74951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accent6">
                                  <a:lumMod val="75000"/>
                                </a:schemeClr>
                              </a:solidFill>
                              <a:latin typeface="Cambria Math" panose="02040503050406030204" pitchFamily="18" charset="0"/>
                            </a:rPr>
                          </m:ctrlPr>
                        </m:sSubPr>
                        <m:e>
                          <m:r>
                            <a:rPr lang="en-US" i="1">
                              <a:solidFill>
                                <a:schemeClr val="accent6">
                                  <a:lumMod val="75000"/>
                                </a:schemeClr>
                              </a:solidFill>
                              <a:latin typeface="Cambria Math" panose="02040503050406030204" pitchFamily="18" charset="0"/>
                            </a:rPr>
                            <m:t>𝑥</m:t>
                          </m:r>
                        </m:e>
                        <m:sub>
                          <m:r>
                            <a:rPr lang="en-US" i="1">
                              <a:solidFill>
                                <a:schemeClr val="accent6">
                                  <a:lumMod val="75000"/>
                                </a:schemeClr>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5" name="Oval 4">
                <a:extLst>
                  <a:ext uri="{FF2B5EF4-FFF2-40B4-BE49-F238E27FC236}">
                    <a16:creationId xmlns:a16="http://schemas.microsoft.com/office/drawing/2014/main" id="{7D40E562-67CD-4A9F-A006-40BDB621E6DC}"/>
                  </a:ext>
                </a:extLst>
              </p:cNvPr>
              <p:cNvSpPr>
                <a:spLocks noRot="1" noChangeAspect="1" noMove="1" noResize="1" noEditPoints="1" noAdjustHandles="1" noChangeArrowheads="1" noChangeShapeType="1" noTextEdit="1"/>
              </p:cNvSpPr>
              <p:nvPr/>
            </p:nvSpPr>
            <p:spPr>
              <a:xfrm>
                <a:off x="2016336" y="749516"/>
                <a:ext cx="432048" cy="432048"/>
              </a:xfrm>
              <a:prstGeom prst="ellipse">
                <a:avLst/>
              </a:prstGeom>
              <a:blipFill>
                <a:blip r:embed="rId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2B9B0159-DC53-4F89-96D1-46D1AA85ECA2}"/>
                  </a:ext>
                </a:extLst>
              </p:cNvPr>
              <p:cNvSpPr/>
              <p:nvPr/>
            </p:nvSpPr>
            <p:spPr>
              <a:xfrm>
                <a:off x="1987736" y="15428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accent6">
                                  <a:lumMod val="75000"/>
                                </a:schemeClr>
                              </a:solidFill>
                              <a:latin typeface="Cambria Math" panose="02040503050406030204" pitchFamily="18" charset="0"/>
                            </a:rPr>
                          </m:ctrlPr>
                        </m:sSubPr>
                        <m:e>
                          <m:r>
                            <a:rPr lang="en-US" i="1">
                              <a:solidFill>
                                <a:schemeClr val="accent6">
                                  <a:lumMod val="75000"/>
                                </a:schemeClr>
                              </a:solidFill>
                              <a:latin typeface="Cambria Math" panose="02040503050406030204" pitchFamily="18" charset="0"/>
                            </a:rPr>
                            <m:t>𝑥</m:t>
                          </m:r>
                        </m:e>
                        <m:sub>
                          <m:r>
                            <a:rPr lang="en-US" i="1">
                              <a:solidFill>
                                <a:schemeClr val="accent6">
                                  <a:lumMod val="75000"/>
                                </a:schemeClr>
                              </a:solidFill>
                              <a:latin typeface="Cambria Math" panose="02040503050406030204" pitchFamily="18" charset="0"/>
                            </a:rPr>
                            <m:t>2</m:t>
                          </m:r>
                        </m:sub>
                      </m:sSub>
                    </m:oMath>
                  </m:oMathPara>
                </a14:m>
                <a:endParaRPr lang="en-US" dirty="0"/>
              </a:p>
            </p:txBody>
          </p:sp>
        </mc:Choice>
        <mc:Fallback xmlns="">
          <p:sp>
            <p:nvSpPr>
              <p:cNvPr id="6" name="Oval 5">
                <a:extLst>
                  <a:ext uri="{FF2B5EF4-FFF2-40B4-BE49-F238E27FC236}">
                    <a16:creationId xmlns:a16="http://schemas.microsoft.com/office/drawing/2014/main" id="{2B9B0159-DC53-4F89-96D1-46D1AA85ECA2}"/>
                  </a:ext>
                </a:extLst>
              </p:cNvPr>
              <p:cNvSpPr>
                <a:spLocks noRot="1" noChangeAspect="1" noMove="1" noResize="1" noEditPoints="1" noAdjustHandles="1" noChangeArrowheads="1" noChangeShapeType="1" noTextEdit="1"/>
              </p:cNvSpPr>
              <p:nvPr/>
            </p:nvSpPr>
            <p:spPr>
              <a:xfrm>
                <a:off x="1987736" y="1542892"/>
                <a:ext cx="432048" cy="432048"/>
              </a:xfrm>
              <a:prstGeom prst="ellipse">
                <a:avLst/>
              </a:prstGeom>
              <a:blipFill>
                <a:blip r:embed="rId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E6655C36-C84F-49FD-9D24-90700F7A40CF}"/>
                  </a:ext>
                </a:extLst>
              </p:cNvPr>
              <p:cNvSpPr/>
              <p:nvPr/>
            </p:nvSpPr>
            <p:spPr>
              <a:xfrm>
                <a:off x="3191656" y="156804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accent6">
                                  <a:lumMod val="75000"/>
                                </a:schemeClr>
                              </a:solidFill>
                              <a:latin typeface="Cambria Math" panose="02040503050406030204" pitchFamily="18" charset="0"/>
                            </a:rPr>
                          </m:ctrlPr>
                        </m:sSubPr>
                        <m:e>
                          <m:r>
                            <a:rPr lang="en-US" i="1">
                              <a:solidFill>
                                <a:schemeClr val="accent6">
                                  <a:lumMod val="75000"/>
                                </a:schemeClr>
                              </a:solidFill>
                              <a:latin typeface="Cambria Math" panose="02040503050406030204" pitchFamily="18" charset="0"/>
                            </a:rPr>
                            <m:t>h</m:t>
                          </m:r>
                        </m:e>
                        <m:sub>
                          <m:r>
                            <a:rPr lang="en-US" i="1">
                              <a:solidFill>
                                <a:schemeClr val="accent6">
                                  <a:lumMod val="75000"/>
                                </a:schemeClr>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7" name="Oval 6">
                <a:extLst>
                  <a:ext uri="{FF2B5EF4-FFF2-40B4-BE49-F238E27FC236}">
                    <a16:creationId xmlns:a16="http://schemas.microsoft.com/office/drawing/2014/main" id="{E6655C36-C84F-49FD-9D24-90700F7A40CF}"/>
                  </a:ext>
                </a:extLst>
              </p:cNvPr>
              <p:cNvSpPr>
                <a:spLocks noRot="1" noChangeAspect="1" noMove="1" noResize="1" noEditPoints="1" noAdjustHandles="1" noChangeArrowheads="1" noChangeShapeType="1" noTextEdit="1"/>
              </p:cNvSpPr>
              <p:nvPr/>
            </p:nvSpPr>
            <p:spPr>
              <a:xfrm>
                <a:off x="3191656" y="1568044"/>
                <a:ext cx="432048" cy="432048"/>
              </a:xfrm>
              <a:prstGeom prst="ellipse">
                <a:avLst/>
              </a:prstGeom>
              <a:blipFill>
                <a:blip r:embed="rId5"/>
                <a:stretch>
                  <a:fillRect l="-1351"/>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id="{EC427FDC-0861-41F1-92FB-CEA1E03273C8}"/>
                  </a:ext>
                </a:extLst>
              </p:cNvPr>
              <p:cNvSpPr/>
              <p:nvPr/>
            </p:nvSpPr>
            <p:spPr>
              <a:xfrm>
                <a:off x="4366976" y="156804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accent6">
                                  <a:lumMod val="75000"/>
                                </a:schemeClr>
                              </a:solidFill>
                              <a:latin typeface="Cambria Math" panose="02040503050406030204" pitchFamily="18" charset="0"/>
                            </a:rPr>
                          </m:ctrlPr>
                        </m:sSubPr>
                        <m:e>
                          <m:r>
                            <a:rPr lang="en-US" i="1">
                              <a:solidFill>
                                <a:schemeClr val="accent6">
                                  <a:lumMod val="75000"/>
                                </a:schemeClr>
                              </a:solidFill>
                              <a:latin typeface="Cambria Math" panose="02040503050406030204" pitchFamily="18" charset="0"/>
                            </a:rPr>
                            <m:t>𝑦</m:t>
                          </m:r>
                        </m:e>
                        <m:sub>
                          <m:r>
                            <a:rPr lang="en-US" i="1">
                              <a:solidFill>
                                <a:schemeClr val="accent6">
                                  <a:lumMod val="75000"/>
                                </a:schemeClr>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8" name="Oval 7">
                <a:extLst>
                  <a:ext uri="{FF2B5EF4-FFF2-40B4-BE49-F238E27FC236}">
                    <a16:creationId xmlns:a16="http://schemas.microsoft.com/office/drawing/2014/main" id="{EC427FDC-0861-41F1-92FB-CEA1E03273C8}"/>
                  </a:ext>
                </a:extLst>
              </p:cNvPr>
              <p:cNvSpPr>
                <a:spLocks noRot="1" noChangeAspect="1" noMove="1" noResize="1" noEditPoints="1" noAdjustHandles="1" noChangeArrowheads="1" noChangeShapeType="1" noTextEdit="1"/>
              </p:cNvSpPr>
              <p:nvPr/>
            </p:nvSpPr>
            <p:spPr>
              <a:xfrm>
                <a:off x="4366976" y="1568044"/>
                <a:ext cx="432048" cy="432048"/>
              </a:xfrm>
              <a:prstGeom prst="ellipse">
                <a:avLst/>
              </a:prstGeom>
              <a:blipFill>
                <a:blip r:embed="rId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2BBA24C2-6B52-4D31-A362-06318A238773}"/>
                  </a:ext>
                </a:extLst>
              </p:cNvPr>
              <p:cNvSpPr/>
              <p:nvPr/>
            </p:nvSpPr>
            <p:spPr>
              <a:xfrm>
                <a:off x="4366976" y="75051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solidFill>
                                <a:schemeClr val="accent6">
                                  <a:lumMod val="75000"/>
                                </a:schemeClr>
                              </a:solidFill>
                              <a:latin typeface="Cambria Math" panose="02040503050406030204" pitchFamily="18" charset="0"/>
                            </a:rPr>
                          </m:ctrlPr>
                        </m:sSubPr>
                        <m:e>
                          <m:r>
                            <a:rPr lang="en-US" i="1" dirty="0">
                              <a:solidFill>
                                <a:schemeClr val="accent6">
                                  <a:lumMod val="75000"/>
                                </a:schemeClr>
                              </a:solidFill>
                              <a:latin typeface="Cambria Math" panose="02040503050406030204" pitchFamily="18" charset="0"/>
                            </a:rPr>
                            <m:t>𝑦</m:t>
                          </m:r>
                        </m:e>
                        <m:sub>
                          <m:r>
                            <a:rPr lang="en-US" i="1" dirty="0">
                              <a:solidFill>
                                <a:schemeClr val="accent6">
                                  <a:lumMod val="75000"/>
                                </a:schemeClr>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9" name="Oval 8">
                <a:extLst>
                  <a:ext uri="{FF2B5EF4-FFF2-40B4-BE49-F238E27FC236}">
                    <a16:creationId xmlns:a16="http://schemas.microsoft.com/office/drawing/2014/main" id="{2BBA24C2-6B52-4D31-A362-06318A238773}"/>
                  </a:ext>
                </a:extLst>
              </p:cNvPr>
              <p:cNvSpPr>
                <a:spLocks noRot="1" noChangeAspect="1" noMove="1" noResize="1" noEditPoints="1" noAdjustHandles="1" noChangeArrowheads="1" noChangeShapeType="1" noTextEdit="1"/>
              </p:cNvSpPr>
              <p:nvPr/>
            </p:nvSpPr>
            <p:spPr>
              <a:xfrm>
                <a:off x="4366976" y="750514"/>
                <a:ext cx="432048" cy="432048"/>
              </a:xfrm>
              <a:prstGeom prst="ellipse">
                <a:avLst/>
              </a:prstGeom>
              <a:blipFill>
                <a:blip r:embed="rId7"/>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F1E276F7-76F6-413F-BC92-D66309E8EC97}"/>
                  </a:ext>
                </a:extLst>
              </p:cNvPr>
              <p:cNvSpPr/>
              <p:nvPr/>
            </p:nvSpPr>
            <p:spPr>
              <a:xfrm>
                <a:off x="3191656" y="74951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solidFill>
                                <a:schemeClr val="accent6">
                                  <a:lumMod val="75000"/>
                                </a:schemeClr>
                              </a:solidFill>
                              <a:latin typeface="Cambria Math" panose="02040503050406030204" pitchFamily="18" charset="0"/>
                            </a:rPr>
                          </m:ctrlPr>
                        </m:sSubPr>
                        <m:e>
                          <m:r>
                            <a:rPr lang="en-US" i="1" dirty="0">
                              <a:solidFill>
                                <a:schemeClr val="accent6">
                                  <a:lumMod val="75000"/>
                                </a:schemeClr>
                              </a:solidFill>
                              <a:latin typeface="Cambria Math" panose="02040503050406030204" pitchFamily="18" charset="0"/>
                            </a:rPr>
                            <m:t>h</m:t>
                          </m:r>
                        </m:e>
                        <m:sub>
                          <m:r>
                            <a:rPr lang="en-US" dirty="0">
                              <a:solidFill>
                                <a:schemeClr val="accent6">
                                  <a:lumMod val="75000"/>
                                </a:schemeClr>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10" name="Oval 9">
                <a:extLst>
                  <a:ext uri="{FF2B5EF4-FFF2-40B4-BE49-F238E27FC236}">
                    <a16:creationId xmlns:a16="http://schemas.microsoft.com/office/drawing/2014/main" id="{F1E276F7-76F6-413F-BC92-D66309E8EC97}"/>
                  </a:ext>
                </a:extLst>
              </p:cNvPr>
              <p:cNvSpPr>
                <a:spLocks noRot="1" noChangeAspect="1" noMove="1" noResize="1" noEditPoints="1" noAdjustHandles="1" noChangeArrowheads="1" noChangeShapeType="1" noTextEdit="1"/>
              </p:cNvSpPr>
              <p:nvPr/>
            </p:nvSpPr>
            <p:spPr>
              <a:xfrm>
                <a:off x="3191656" y="749516"/>
                <a:ext cx="432048" cy="432048"/>
              </a:xfrm>
              <a:prstGeom prst="ellipse">
                <a:avLst/>
              </a:prstGeom>
              <a:blipFill>
                <a:blip r:embed="rId8"/>
                <a:stretch>
                  <a:fillRect l="-1351"/>
                </a:stretch>
              </a:blipFill>
              <a:ln>
                <a:solidFill>
                  <a:schemeClr val="tx1"/>
                </a:solidFill>
              </a:ln>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847079ED-2973-48A5-B589-EF9CD54CA2C6}"/>
              </a:ext>
            </a:extLst>
          </p:cNvPr>
          <p:cNvCxnSpPr>
            <a:stCxn id="5" idx="6"/>
            <a:endCxn id="10" idx="2"/>
          </p:cNvCxnSpPr>
          <p:nvPr/>
        </p:nvCxnSpPr>
        <p:spPr>
          <a:xfrm>
            <a:off x="2448384" y="965540"/>
            <a:ext cx="7432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0BD00AD-4DAE-45EA-B429-8F53F95F5537}"/>
              </a:ext>
            </a:extLst>
          </p:cNvPr>
          <p:cNvCxnSpPr>
            <a:cxnSpLocks/>
            <a:stCxn id="5" idx="6"/>
            <a:endCxn id="7" idx="2"/>
          </p:cNvCxnSpPr>
          <p:nvPr/>
        </p:nvCxnSpPr>
        <p:spPr>
          <a:xfrm>
            <a:off x="2448384" y="965540"/>
            <a:ext cx="743272" cy="81852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1D275FA-0B81-4E5C-8DA2-1398FC36765A}"/>
              </a:ext>
            </a:extLst>
          </p:cNvPr>
          <p:cNvCxnSpPr>
            <a:cxnSpLocks/>
            <a:stCxn id="6" idx="6"/>
            <a:endCxn id="7" idx="2"/>
          </p:cNvCxnSpPr>
          <p:nvPr/>
        </p:nvCxnSpPr>
        <p:spPr>
          <a:xfrm>
            <a:off x="2419784" y="1758916"/>
            <a:ext cx="771872" cy="251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D6F5914-33A4-4113-8B4F-7B2A097F523F}"/>
              </a:ext>
            </a:extLst>
          </p:cNvPr>
          <p:cNvCxnSpPr>
            <a:cxnSpLocks/>
            <a:stCxn id="6" idx="6"/>
            <a:endCxn id="10" idx="2"/>
          </p:cNvCxnSpPr>
          <p:nvPr/>
        </p:nvCxnSpPr>
        <p:spPr>
          <a:xfrm flipV="1">
            <a:off x="2419784" y="965540"/>
            <a:ext cx="771872" cy="7933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8C3DDEC-8322-47D8-BC53-03E0ECBA41DD}"/>
              </a:ext>
            </a:extLst>
          </p:cNvPr>
          <p:cNvCxnSpPr>
            <a:cxnSpLocks/>
            <a:stCxn id="10" idx="6"/>
            <a:endCxn id="9" idx="2"/>
          </p:cNvCxnSpPr>
          <p:nvPr/>
        </p:nvCxnSpPr>
        <p:spPr>
          <a:xfrm>
            <a:off x="3623704" y="965540"/>
            <a:ext cx="743272" cy="9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F227D8F-0DEA-45B0-8422-C4BBB743128F}"/>
              </a:ext>
            </a:extLst>
          </p:cNvPr>
          <p:cNvCxnSpPr>
            <a:cxnSpLocks/>
            <a:stCxn id="7" idx="6"/>
            <a:endCxn id="8" idx="2"/>
          </p:cNvCxnSpPr>
          <p:nvPr/>
        </p:nvCxnSpPr>
        <p:spPr>
          <a:xfrm>
            <a:off x="3623704" y="1784068"/>
            <a:ext cx="7432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02F3D37-6D2D-4C83-8E7A-89FEFBC4D47C}"/>
              </a:ext>
            </a:extLst>
          </p:cNvPr>
          <p:cNvCxnSpPr>
            <a:cxnSpLocks/>
            <a:stCxn id="7" idx="6"/>
            <a:endCxn id="9" idx="2"/>
          </p:cNvCxnSpPr>
          <p:nvPr/>
        </p:nvCxnSpPr>
        <p:spPr>
          <a:xfrm flipV="1">
            <a:off x="3623704" y="966538"/>
            <a:ext cx="743272" cy="8175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D44AB4E-3686-4A7F-AFCC-5A12B1332671}"/>
              </a:ext>
            </a:extLst>
          </p:cNvPr>
          <p:cNvCxnSpPr>
            <a:cxnSpLocks/>
            <a:stCxn id="10" idx="6"/>
            <a:endCxn id="8" idx="2"/>
          </p:cNvCxnSpPr>
          <p:nvPr/>
        </p:nvCxnSpPr>
        <p:spPr>
          <a:xfrm>
            <a:off x="3623704" y="965540"/>
            <a:ext cx="743272" cy="81852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0771965-D083-4A3B-9DE2-F02DEFAC529D}"/>
                  </a:ext>
                </a:extLst>
              </p:cNvPr>
              <p:cNvSpPr txBox="1"/>
              <p:nvPr/>
            </p:nvSpPr>
            <p:spPr>
              <a:xfrm>
                <a:off x="2521812" y="432309"/>
                <a:ext cx="5768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11</m:t>
                          </m:r>
                        </m:sub>
                      </m:sSub>
                    </m:oMath>
                  </m:oMathPara>
                </a14:m>
                <a:endParaRPr lang="en-US"/>
              </a:p>
            </p:txBody>
          </p:sp>
        </mc:Choice>
        <mc:Fallback xmlns="">
          <p:sp>
            <p:nvSpPr>
              <p:cNvPr id="35" name="TextBox 34">
                <a:extLst>
                  <a:ext uri="{FF2B5EF4-FFF2-40B4-BE49-F238E27FC236}">
                    <a16:creationId xmlns:a16="http://schemas.microsoft.com/office/drawing/2014/main" id="{60771965-D083-4A3B-9DE2-F02DEFAC529D}"/>
                  </a:ext>
                </a:extLst>
              </p:cNvPr>
              <p:cNvSpPr txBox="1">
                <a:spLocks noRot="1" noChangeAspect="1" noMove="1" noResize="1" noEditPoints="1" noAdjustHandles="1" noChangeArrowheads="1" noChangeShapeType="1" noTextEdit="1"/>
              </p:cNvSpPr>
              <p:nvPr/>
            </p:nvSpPr>
            <p:spPr>
              <a:xfrm>
                <a:off x="2521812" y="432309"/>
                <a:ext cx="576825"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AE11689-BCFA-4AF6-8FE6-CA0B3F47FD28}"/>
                  </a:ext>
                </a:extLst>
              </p:cNvPr>
              <p:cNvSpPr txBox="1"/>
              <p:nvPr/>
            </p:nvSpPr>
            <p:spPr>
              <a:xfrm>
                <a:off x="2521812" y="1665984"/>
                <a:ext cx="5821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22</m:t>
                          </m:r>
                        </m:sub>
                      </m:sSub>
                    </m:oMath>
                  </m:oMathPara>
                </a14:m>
                <a:endParaRPr lang="en-US"/>
              </a:p>
            </p:txBody>
          </p:sp>
        </mc:Choice>
        <mc:Fallback xmlns="">
          <p:sp>
            <p:nvSpPr>
              <p:cNvPr id="36" name="TextBox 35">
                <a:extLst>
                  <a:ext uri="{FF2B5EF4-FFF2-40B4-BE49-F238E27FC236}">
                    <a16:creationId xmlns:a16="http://schemas.microsoft.com/office/drawing/2014/main" id="{CAE11689-BCFA-4AF6-8FE6-CA0B3F47FD28}"/>
                  </a:ext>
                </a:extLst>
              </p:cNvPr>
              <p:cNvSpPr txBox="1">
                <a:spLocks noRot="1" noChangeAspect="1" noMove="1" noResize="1" noEditPoints="1" noAdjustHandles="1" noChangeArrowheads="1" noChangeShapeType="1" noTextEdit="1"/>
              </p:cNvSpPr>
              <p:nvPr/>
            </p:nvSpPr>
            <p:spPr>
              <a:xfrm>
                <a:off x="2521812" y="1665984"/>
                <a:ext cx="582147"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0CF012C5-FBBC-49D3-B647-F365A47BD127}"/>
                  </a:ext>
                </a:extLst>
              </p:cNvPr>
              <p:cNvSpPr txBox="1"/>
              <p:nvPr/>
            </p:nvSpPr>
            <p:spPr>
              <a:xfrm>
                <a:off x="2820021" y="1281572"/>
                <a:ext cx="5821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21</m:t>
                          </m:r>
                        </m:sub>
                      </m:sSub>
                    </m:oMath>
                  </m:oMathPara>
                </a14:m>
                <a:endParaRPr lang="en-US"/>
              </a:p>
            </p:txBody>
          </p:sp>
        </mc:Choice>
        <mc:Fallback xmlns="">
          <p:sp>
            <p:nvSpPr>
              <p:cNvPr id="37" name="TextBox 36">
                <a:extLst>
                  <a:ext uri="{FF2B5EF4-FFF2-40B4-BE49-F238E27FC236}">
                    <a16:creationId xmlns:a16="http://schemas.microsoft.com/office/drawing/2014/main" id="{0CF012C5-FBBC-49D3-B647-F365A47BD127}"/>
                  </a:ext>
                </a:extLst>
              </p:cNvPr>
              <p:cNvSpPr txBox="1">
                <a:spLocks noRot="1" noChangeAspect="1" noMove="1" noResize="1" noEditPoints="1" noAdjustHandles="1" noChangeArrowheads="1" noChangeShapeType="1" noTextEdit="1"/>
              </p:cNvSpPr>
              <p:nvPr/>
            </p:nvSpPr>
            <p:spPr>
              <a:xfrm>
                <a:off x="2820021" y="1281572"/>
                <a:ext cx="582147"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D14B97D-7B55-45DF-B90A-EFCBEBC14317}"/>
                  </a:ext>
                </a:extLst>
              </p:cNvPr>
              <p:cNvSpPr txBox="1"/>
              <p:nvPr/>
            </p:nvSpPr>
            <p:spPr>
              <a:xfrm>
                <a:off x="2849619" y="1012657"/>
                <a:ext cx="5768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12</m:t>
                          </m:r>
                        </m:sub>
                      </m:sSub>
                    </m:oMath>
                  </m:oMathPara>
                </a14:m>
                <a:endParaRPr lang="en-US"/>
              </a:p>
            </p:txBody>
          </p:sp>
        </mc:Choice>
        <mc:Fallback xmlns="">
          <p:sp>
            <p:nvSpPr>
              <p:cNvPr id="38" name="TextBox 37">
                <a:extLst>
                  <a:ext uri="{FF2B5EF4-FFF2-40B4-BE49-F238E27FC236}">
                    <a16:creationId xmlns:a16="http://schemas.microsoft.com/office/drawing/2014/main" id="{FD14B97D-7B55-45DF-B90A-EFCBEBC14317}"/>
                  </a:ext>
                </a:extLst>
              </p:cNvPr>
              <p:cNvSpPr txBox="1">
                <a:spLocks noRot="1" noChangeAspect="1" noMove="1" noResize="1" noEditPoints="1" noAdjustHandles="1" noChangeArrowheads="1" noChangeShapeType="1" noTextEdit="1"/>
              </p:cNvSpPr>
              <p:nvPr/>
            </p:nvSpPr>
            <p:spPr>
              <a:xfrm>
                <a:off x="2849619" y="1012657"/>
                <a:ext cx="576825"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C2483EBB-F9E8-4BF2-B111-2B93437D609D}"/>
                  </a:ext>
                </a:extLst>
              </p:cNvPr>
              <p:cNvSpPr txBox="1"/>
              <p:nvPr/>
            </p:nvSpPr>
            <p:spPr>
              <a:xfrm>
                <a:off x="3704637" y="432309"/>
                <a:ext cx="5656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11</m:t>
                          </m:r>
                        </m:sub>
                      </m:sSub>
                    </m:oMath>
                  </m:oMathPara>
                </a14:m>
                <a:endParaRPr lang="en-US"/>
              </a:p>
            </p:txBody>
          </p:sp>
        </mc:Choice>
        <mc:Fallback xmlns="">
          <p:sp>
            <p:nvSpPr>
              <p:cNvPr id="39" name="TextBox 38">
                <a:extLst>
                  <a:ext uri="{FF2B5EF4-FFF2-40B4-BE49-F238E27FC236}">
                    <a16:creationId xmlns:a16="http://schemas.microsoft.com/office/drawing/2014/main" id="{C2483EBB-F9E8-4BF2-B111-2B93437D609D}"/>
                  </a:ext>
                </a:extLst>
              </p:cNvPr>
              <p:cNvSpPr txBox="1">
                <a:spLocks noRot="1" noChangeAspect="1" noMove="1" noResize="1" noEditPoints="1" noAdjustHandles="1" noChangeArrowheads="1" noChangeShapeType="1" noTextEdit="1"/>
              </p:cNvSpPr>
              <p:nvPr/>
            </p:nvSpPr>
            <p:spPr>
              <a:xfrm>
                <a:off x="3704637" y="432309"/>
                <a:ext cx="565604"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1BEA1946-720F-4A7B-901E-DA8CCAE33E47}"/>
                  </a:ext>
                </a:extLst>
              </p:cNvPr>
              <p:cNvSpPr txBox="1"/>
              <p:nvPr/>
            </p:nvSpPr>
            <p:spPr>
              <a:xfrm>
                <a:off x="3714034" y="1703500"/>
                <a:ext cx="5716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22</m:t>
                          </m:r>
                        </m:sub>
                      </m:sSub>
                    </m:oMath>
                  </m:oMathPara>
                </a14:m>
                <a:endParaRPr lang="en-US"/>
              </a:p>
            </p:txBody>
          </p:sp>
        </mc:Choice>
        <mc:Fallback xmlns="">
          <p:sp>
            <p:nvSpPr>
              <p:cNvPr id="40" name="TextBox 39">
                <a:extLst>
                  <a:ext uri="{FF2B5EF4-FFF2-40B4-BE49-F238E27FC236}">
                    <a16:creationId xmlns:a16="http://schemas.microsoft.com/office/drawing/2014/main" id="{1BEA1946-720F-4A7B-901E-DA8CCAE33E47}"/>
                  </a:ext>
                </a:extLst>
              </p:cNvPr>
              <p:cNvSpPr txBox="1">
                <a:spLocks noRot="1" noChangeAspect="1" noMove="1" noResize="1" noEditPoints="1" noAdjustHandles="1" noChangeArrowheads="1" noChangeShapeType="1" noTextEdit="1"/>
              </p:cNvSpPr>
              <p:nvPr/>
            </p:nvSpPr>
            <p:spPr>
              <a:xfrm>
                <a:off x="3714034" y="1703500"/>
                <a:ext cx="571630" cy="3693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82DE6C73-E4CC-4375-BB28-232DD1B41734}"/>
                  </a:ext>
                </a:extLst>
              </p:cNvPr>
              <p:cNvSpPr txBox="1"/>
              <p:nvPr/>
            </p:nvSpPr>
            <p:spPr>
              <a:xfrm>
                <a:off x="4002846" y="1281572"/>
                <a:ext cx="5709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21</m:t>
                          </m:r>
                        </m:sub>
                      </m:sSub>
                    </m:oMath>
                  </m:oMathPara>
                </a14:m>
                <a:endParaRPr lang="en-US"/>
              </a:p>
            </p:txBody>
          </p:sp>
        </mc:Choice>
        <mc:Fallback xmlns="">
          <p:sp>
            <p:nvSpPr>
              <p:cNvPr id="41" name="TextBox 40">
                <a:extLst>
                  <a:ext uri="{FF2B5EF4-FFF2-40B4-BE49-F238E27FC236}">
                    <a16:creationId xmlns:a16="http://schemas.microsoft.com/office/drawing/2014/main" id="{82DE6C73-E4CC-4375-BB28-232DD1B41734}"/>
                  </a:ext>
                </a:extLst>
              </p:cNvPr>
              <p:cNvSpPr txBox="1">
                <a:spLocks noRot="1" noChangeAspect="1" noMove="1" noResize="1" noEditPoints="1" noAdjustHandles="1" noChangeArrowheads="1" noChangeShapeType="1" noTextEdit="1"/>
              </p:cNvSpPr>
              <p:nvPr/>
            </p:nvSpPr>
            <p:spPr>
              <a:xfrm>
                <a:off x="4002846" y="1281572"/>
                <a:ext cx="570926" cy="3693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31CB5304-FAC0-41B3-A2CE-B65E96A5BCD0}"/>
                  </a:ext>
                </a:extLst>
              </p:cNvPr>
              <p:cNvSpPr txBox="1"/>
              <p:nvPr/>
            </p:nvSpPr>
            <p:spPr>
              <a:xfrm>
                <a:off x="4032444" y="1012657"/>
                <a:ext cx="5656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12</m:t>
                          </m:r>
                        </m:sub>
                      </m:sSub>
                    </m:oMath>
                  </m:oMathPara>
                </a14:m>
                <a:endParaRPr lang="en-US"/>
              </a:p>
            </p:txBody>
          </p:sp>
        </mc:Choice>
        <mc:Fallback xmlns="">
          <p:sp>
            <p:nvSpPr>
              <p:cNvPr id="42" name="TextBox 41">
                <a:extLst>
                  <a:ext uri="{FF2B5EF4-FFF2-40B4-BE49-F238E27FC236}">
                    <a16:creationId xmlns:a16="http://schemas.microsoft.com/office/drawing/2014/main" id="{31CB5304-FAC0-41B3-A2CE-B65E96A5BCD0}"/>
                  </a:ext>
                </a:extLst>
              </p:cNvPr>
              <p:cNvSpPr txBox="1">
                <a:spLocks noRot="1" noChangeAspect="1" noMove="1" noResize="1" noEditPoints="1" noAdjustHandles="1" noChangeArrowheads="1" noChangeShapeType="1" noTextEdit="1"/>
              </p:cNvSpPr>
              <p:nvPr/>
            </p:nvSpPr>
            <p:spPr>
              <a:xfrm>
                <a:off x="4032444" y="1012657"/>
                <a:ext cx="565604" cy="36933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915414DA-6282-41C7-AD5B-E402285A708D}"/>
                  </a:ext>
                </a:extLst>
              </p:cNvPr>
              <p:cNvSpPr txBox="1"/>
              <p:nvPr/>
            </p:nvSpPr>
            <p:spPr>
              <a:xfrm>
                <a:off x="5341321" y="678384"/>
                <a:ext cx="4705327" cy="369332"/>
              </a:xfrm>
              <a:prstGeom prst="rect">
                <a:avLst/>
              </a:prstGeom>
              <a:noFill/>
            </p:spPr>
            <p:txBody>
              <a:bodyPr wrap="none" rtlCol="0">
                <a:spAutoFit/>
              </a:bodyPr>
              <a:lstStyle/>
              <a:p>
                <a:r>
                  <a:rPr lang="en-US"/>
                  <a:t>Error: </a:t>
                </a:r>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𝑡</m:t>
                            </m:r>
                          </m:e>
                        </m:d>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e>
                        </m:d>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2</m:t>
                                </m:r>
                              </m:sub>
                            </m:sSub>
                          </m:e>
                        </m:d>
                      </m:e>
                      <m:sup>
                        <m:r>
                          <a:rPr lang="en-US" i="1">
                            <a:latin typeface="Cambria Math" panose="02040503050406030204" pitchFamily="18" charset="0"/>
                          </a:rPr>
                          <m:t>2</m:t>
                        </m:r>
                      </m:sup>
                    </m:sSup>
                  </m:oMath>
                </a14:m>
                <a:endParaRPr lang="en-US"/>
              </a:p>
            </p:txBody>
          </p:sp>
        </mc:Choice>
        <mc:Fallback xmlns="">
          <p:sp>
            <p:nvSpPr>
              <p:cNvPr id="43" name="TextBox 42">
                <a:extLst>
                  <a:ext uri="{FF2B5EF4-FFF2-40B4-BE49-F238E27FC236}">
                    <a16:creationId xmlns:a16="http://schemas.microsoft.com/office/drawing/2014/main" id="{915414DA-6282-41C7-AD5B-E402285A708D}"/>
                  </a:ext>
                </a:extLst>
              </p:cNvPr>
              <p:cNvSpPr txBox="1">
                <a:spLocks noRot="1" noChangeAspect="1" noMove="1" noResize="1" noEditPoints="1" noAdjustHandles="1" noChangeArrowheads="1" noChangeShapeType="1" noTextEdit="1"/>
              </p:cNvSpPr>
              <p:nvPr/>
            </p:nvSpPr>
            <p:spPr>
              <a:xfrm>
                <a:off x="5341321" y="678384"/>
                <a:ext cx="4705327" cy="369332"/>
              </a:xfrm>
              <a:prstGeom prst="rect">
                <a:avLst/>
              </a:prstGeom>
              <a:blipFill>
                <a:blip r:embed="rId17"/>
                <a:stretch>
                  <a:fillRect l="-1036"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63F33653-56FE-4CB0-A627-56BBD047426B}"/>
                  </a:ext>
                </a:extLst>
              </p:cNvPr>
              <p:cNvSpPr txBox="1"/>
              <p:nvPr/>
            </p:nvSpPr>
            <p:spPr>
              <a:xfrm>
                <a:off x="1757265" y="2260106"/>
                <a:ext cx="3526543" cy="1869230"/>
              </a:xfrm>
              <a:prstGeom prst="rect">
                <a:avLst/>
              </a:prstGeom>
              <a:noFill/>
              <a:ln>
                <a:solidFill>
                  <a:schemeClr val="accent1"/>
                </a:solidFill>
              </a:ln>
            </p:spPr>
            <p:txBody>
              <a:bodyPr wrap="none" rtlCol="0">
                <a:spAutoFit/>
              </a:bodyPr>
              <a:lstStyle/>
              <a:p>
                <a:r>
                  <a:rPr lang="en-US"/>
                  <a:t>Notation:</a:t>
                </a:r>
              </a:p>
              <a:p>
                <a:r>
                  <a:rPr lang="en-US"/>
                  <a:t>Activation function: </a:t>
                </a:r>
                <a14:m>
                  <m:oMath xmlns:m="http://schemas.openxmlformats.org/officeDocument/2006/math">
                    <m:r>
                      <a:rPr lang="en-US" i="1">
                        <a:latin typeface="Cambria Math" panose="02040503050406030204" pitchFamily="18" charset="0"/>
                      </a:rPr>
                      <m:t>𝑔</m:t>
                    </m:r>
                  </m:oMath>
                </a14:m>
                <a:endParaRPr lang="en-US"/>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r>
                      <a:rPr lang="en-US" i="1">
                        <a:latin typeface="Cambria Math" panose="02040503050406030204" pitchFamily="18" charset="0"/>
                      </a:rPr>
                      <m:t>=</m:t>
                    </m:r>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𝑏</m:t>
                        </m:r>
                      </m:e>
                      <m:sub>
                        <m:r>
                          <a:rPr lang="en-US" i="1">
                            <a:solidFill>
                              <a:srgbClr val="00B050"/>
                            </a:solidFill>
                            <a:latin typeface="Cambria Math" panose="02040503050406030204" pitchFamily="18" charset="0"/>
                          </a:rPr>
                          <m:t>11</m:t>
                        </m:r>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𝑏</m:t>
                        </m:r>
                      </m:e>
                      <m:sub>
                        <m:r>
                          <a:rPr lang="en-US" i="1">
                            <a:solidFill>
                              <a:srgbClr val="00B050"/>
                            </a:solidFill>
                            <a:latin typeface="Cambria Math" panose="02040503050406030204" pitchFamily="18" charset="0"/>
                          </a:rPr>
                          <m:t>12</m:t>
                        </m:r>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oMath>
                </a14:m>
                <a:r>
                  <a:rPr lang="en-US"/>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e>
                    </m:d>
                  </m:oMath>
                </a14:m>
                <a:endParaRPr lang="en-US" i="1">
                  <a:latin typeface="Cambria Math" panose="02040503050406030204" pitchFamily="18" charset="0"/>
                </a:endParaRP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sub>
                    </m:sSub>
                    <m:r>
                      <a:rPr lang="en-US" i="1">
                        <a:latin typeface="Cambria Math" panose="02040503050406030204" pitchFamily="18" charset="0"/>
                      </a:rPr>
                      <m:t>=</m:t>
                    </m:r>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𝑏</m:t>
                        </m:r>
                      </m:e>
                      <m:sub>
                        <m:r>
                          <a:rPr lang="en-US" i="1">
                            <a:solidFill>
                              <a:srgbClr val="00B050"/>
                            </a:solidFill>
                            <a:latin typeface="Cambria Math" panose="02040503050406030204" pitchFamily="18" charset="0"/>
                          </a:rPr>
                          <m:t>21</m:t>
                        </m:r>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𝑏</m:t>
                        </m:r>
                      </m:e>
                      <m:sub>
                        <m:r>
                          <a:rPr lang="en-US" i="1">
                            <a:solidFill>
                              <a:srgbClr val="00B050"/>
                            </a:solidFill>
                            <a:latin typeface="Cambria Math" panose="02040503050406030204" pitchFamily="18" charset="0"/>
                          </a:rPr>
                          <m:t>22</m:t>
                        </m:r>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oMath>
                </a14:m>
                <a:r>
                  <a:rPr lang="en-US" i="1">
                    <a:latin typeface="Cambria Math" panose="02040503050406030204" pitchFamily="18" charset="0"/>
                  </a:rPr>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𝑔</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sub>
                    </m:sSub>
                    <m:r>
                      <a:rPr lang="en-US" i="1">
                        <a:latin typeface="Cambria Math" panose="02040503050406030204" pitchFamily="18" charset="0"/>
                      </a:rPr>
                      <m:t>)</m:t>
                    </m:r>
                  </m:oMath>
                </a14:m>
                <a:endParaRPr lang="en-US" i="1">
                  <a:latin typeface="Cambria Math" panose="02040503050406030204" pitchFamily="18" charset="0"/>
                </a:endParaRP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sub>
                    </m:sSub>
                    <m:r>
                      <a:rPr lang="en-US" i="1">
                        <a:latin typeface="Cambria Math" panose="02040503050406030204" pitchFamily="18" charset="0"/>
                      </a:rPr>
                      <m:t>=</m:t>
                    </m:r>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𝑎</m:t>
                        </m:r>
                      </m:e>
                      <m:sub>
                        <m:r>
                          <a:rPr lang="en-US" i="1">
                            <a:solidFill>
                              <a:srgbClr val="0070C0"/>
                            </a:solidFill>
                            <a:latin typeface="Cambria Math" panose="02040503050406030204" pitchFamily="18" charset="0"/>
                          </a:rPr>
                          <m:t>11</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𝑎</m:t>
                        </m:r>
                      </m:e>
                      <m:sub>
                        <m:r>
                          <a:rPr lang="en-US" i="1">
                            <a:solidFill>
                              <a:srgbClr val="0070C0"/>
                            </a:solidFill>
                            <a:latin typeface="Cambria Math" panose="02040503050406030204" pitchFamily="18" charset="0"/>
                          </a:rPr>
                          <m:t>12</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a14:m>
                <a:r>
                  <a:rPr lang="en-US"/>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𝑔</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sub>
                    </m:sSub>
                    <m:r>
                      <a:rPr lang="en-US" i="1">
                        <a:latin typeface="Cambria Math" panose="02040503050406030204" pitchFamily="18" charset="0"/>
                      </a:rPr>
                      <m:t>)</m:t>
                    </m:r>
                  </m:oMath>
                </a14:m>
                <a:endParaRPr lang="en-US"/>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sub>
                    </m:sSub>
                    <m:r>
                      <a:rPr lang="en-US" i="1">
                        <a:latin typeface="Cambria Math" panose="02040503050406030204" pitchFamily="18" charset="0"/>
                      </a:rPr>
                      <m:t>=</m:t>
                    </m:r>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𝑎</m:t>
                        </m:r>
                      </m:e>
                      <m:sub>
                        <m:r>
                          <a:rPr lang="en-US" i="1">
                            <a:solidFill>
                              <a:srgbClr val="0070C0"/>
                            </a:solidFill>
                            <a:latin typeface="Cambria Math" panose="02040503050406030204" pitchFamily="18" charset="0"/>
                          </a:rPr>
                          <m:t>21</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𝑎</m:t>
                        </m:r>
                      </m:e>
                      <m:sub>
                        <m:r>
                          <a:rPr lang="en-US" i="1">
                            <a:solidFill>
                              <a:srgbClr val="0070C0"/>
                            </a:solidFill>
                            <a:latin typeface="Cambria Math" panose="02040503050406030204" pitchFamily="18" charset="0"/>
                          </a:rPr>
                          <m:t>22</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a14:m>
                <a:r>
                  <a:rPr lang="en-US"/>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𝑔</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sub>
                    </m:sSub>
                    <m:r>
                      <a:rPr lang="en-US" i="1">
                        <a:latin typeface="Cambria Math" panose="02040503050406030204" pitchFamily="18" charset="0"/>
                      </a:rPr>
                      <m:t>)</m:t>
                    </m:r>
                  </m:oMath>
                </a14:m>
                <a:endParaRPr lang="en-US"/>
              </a:p>
            </p:txBody>
          </p:sp>
        </mc:Choice>
        <mc:Fallback xmlns="">
          <p:sp>
            <p:nvSpPr>
              <p:cNvPr id="44" name="TextBox 43">
                <a:extLst>
                  <a:ext uri="{FF2B5EF4-FFF2-40B4-BE49-F238E27FC236}">
                    <a16:creationId xmlns:a16="http://schemas.microsoft.com/office/drawing/2014/main" id="{63F33653-56FE-4CB0-A627-56BBD047426B}"/>
                  </a:ext>
                </a:extLst>
              </p:cNvPr>
              <p:cNvSpPr txBox="1">
                <a:spLocks noRot="1" noChangeAspect="1" noMove="1" noResize="1" noEditPoints="1" noAdjustHandles="1" noChangeArrowheads="1" noChangeShapeType="1" noTextEdit="1"/>
              </p:cNvSpPr>
              <p:nvPr/>
            </p:nvSpPr>
            <p:spPr>
              <a:xfrm>
                <a:off x="1757265" y="2260106"/>
                <a:ext cx="3526543" cy="1869230"/>
              </a:xfrm>
              <a:prstGeom prst="rect">
                <a:avLst/>
              </a:prstGeom>
              <a:blipFill>
                <a:blip r:embed="rId18"/>
                <a:stretch>
                  <a:fillRect l="-1205" t="-1623" r="-344" b="-2922"/>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D841C1D3-4E7E-4184-AE46-DF6C6BA5EDB9}"/>
                  </a:ext>
                </a:extLst>
              </p:cNvPr>
              <p:cNvSpPr txBox="1"/>
              <p:nvPr/>
            </p:nvSpPr>
            <p:spPr>
              <a:xfrm>
                <a:off x="5453140" y="1107445"/>
                <a:ext cx="3163879" cy="7080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B050"/>
                              </a:solidFill>
                              <a:latin typeface="Cambria Math" panose="02040503050406030204" pitchFamily="18" charset="0"/>
                            </a:rPr>
                          </m:ctrlPr>
                        </m:fPr>
                        <m:num>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𝐸</m:t>
                          </m:r>
                        </m:num>
                        <m:den>
                          <m:r>
                            <a:rPr lang="en-US" i="1">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𝑏</m:t>
                              </m:r>
                            </m:e>
                            <m:sub>
                              <m:r>
                                <a:rPr lang="en-US" i="1">
                                  <a:solidFill>
                                    <a:srgbClr val="00B050"/>
                                  </a:solidFill>
                                  <a:latin typeface="Cambria Math" panose="02040503050406030204" pitchFamily="18" charset="0"/>
                                </a:rPr>
                                <m:t>11</m:t>
                              </m:r>
                            </m:sub>
                          </m:sSub>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11</m:t>
                              </m:r>
                            </m:sub>
                          </m:sSub>
                        </m:den>
                      </m:f>
                      <m:r>
                        <a:rPr lang="en-US" i="1">
                          <a:latin typeface="Cambria Math" panose="02040503050406030204" pitchFamily="18" charset="0"/>
                        </a:rPr>
                        <m:t>=</m:t>
                      </m:r>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1</m:t>
                              </m:r>
                            </m:sub>
                          </m:sSub>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oMath>
                  </m:oMathPara>
                </a14:m>
                <a:endParaRPr lang="en-US" dirty="0"/>
              </a:p>
            </p:txBody>
          </p:sp>
        </mc:Choice>
        <mc:Fallback xmlns="">
          <p:sp>
            <p:nvSpPr>
              <p:cNvPr id="45" name="TextBox 44">
                <a:extLst>
                  <a:ext uri="{FF2B5EF4-FFF2-40B4-BE49-F238E27FC236}">
                    <a16:creationId xmlns:a16="http://schemas.microsoft.com/office/drawing/2014/main" id="{D841C1D3-4E7E-4184-AE46-DF6C6BA5EDB9}"/>
                  </a:ext>
                </a:extLst>
              </p:cNvPr>
              <p:cNvSpPr txBox="1">
                <a:spLocks noRot="1" noChangeAspect="1" noMove="1" noResize="1" noEditPoints="1" noAdjustHandles="1" noChangeArrowheads="1" noChangeShapeType="1" noTextEdit="1"/>
              </p:cNvSpPr>
              <p:nvPr/>
            </p:nvSpPr>
            <p:spPr>
              <a:xfrm>
                <a:off x="5453140" y="1107445"/>
                <a:ext cx="3163879" cy="708079"/>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56BC2085-74D6-41E1-8445-8B56D44AB13E}"/>
                  </a:ext>
                </a:extLst>
              </p:cNvPr>
              <p:cNvSpPr txBox="1"/>
              <p:nvPr/>
            </p:nvSpPr>
            <p:spPr>
              <a:xfrm>
                <a:off x="1814338" y="4509947"/>
                <a:ext cx="2783711" cy="7080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𝐸</m:t>
                          </m:r>
                        </m:num>
                        <m:den>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𝑎</m:t>
                              </m:r>
                            </m:e>
                            <m:sub>
                              <m:r>
                                <a:rPr lang="en-US" i="1">
                                  <a:solidFill>
                                    <a:srgbClr val="0070C0"/>
                                  </a:solidFill>
                                  <a:latin typeface="Cambria Math" panose="02040503050406030204" pitchFamily="18" charset="0"/>
                                </a:rPr>
                                <m:t>11</m:t>
                              </m:r>
                            </m:sub>
                          </m:sSub>
                        </m:den>
                      </m:f>
                      <m:r>
                        <a:rPr lang="en-US" i="1">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𝐸</m:t>
                          </m:r>
                        </m:num>
                        <m:den>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𝑠</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h</m:t>
                                  </m:r>
                                </m:e>
                                <m:sub>
                                  <m:r>
                                    <a:rPr lang="en-US" i="1">
                                      <a:solidFill>
                                        <a:srgbClr val="FF0000"/>
                                      </a:solidFill>
                                      <a:latin typeface="Cambria Math" panose="02040503050406030204" pitchFamily="18" charset="0"/>
                                    </a:rPr>
                                    <m:t>1</m:t>
                                  </m:r>
                                </m:sub>
                              </m:sSub>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11</m:t>
                              </m:r>
                            </m:sub>
                          </m:sSub>
                        </m:den>
                      </m:f>
                      <m:r>
                        <a:rPr lang="en-US" i="1">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h</m:t>
                              </m:r>
                            </m:e>
                            <m:sub>
                              <m:r>
                                <a:rPr lang="en-US" i="1">
                                  <a:solidFill>
                                    <a:srgbClr val="FF0000"/>
                                  </a:solidFill>
                                  <a:latin typeface="Cambria Math" panose="02040503050406030204" pitchFamily="18" charset="0"/>
                                </a:rPr>
                                <m:t>1</m:t>
                              </m:r>
                            </m:sub>
                          </m:sSub>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oMath>
                  </m:oMathPara>
                </a14:m>
                <a:endParaRPr lang="en-US"/>
              </a:p>
            </p:txBody>
          </p:sp>
        </mc:Choice>
        <mc:Fallback xmlns="">
          <p:sp>
            <p:nvSpPr>
              <p:cNvPr id="46" name="TextBox 45">
                <a:extLst>
                  <a:ext uri="{FF2B5EF4-FFF2-40B4-BE49-F238E27FC236}">
                    <a16:creationId xmlns:a16="http://schemas.microsoft.com/office/drawing/2014/main" id="{56BC2085-74D6-41E1-8445-8B56D44AB13E}"/>
                  </a:ext>
                </a:extLst>
              </p:cNvPr>
              <p:cNvSpPr txBox="1">
                <a:spLocks noRot="1" noChangeAspect="1" noMove="1" noResize="1" noEditPoints="1" noAdjustHandles="1" noChangeArrowheads="1" noChangeShapeType="1" noTextEdit="1"/>
              </p:cNvSpPr>
              <p:nvPr/>
            </p:nvSpPr>
            <p:spPr>
              <a:xfrm>
                <a:off x="1814338" y="4509947"/>
                <a:ext cx="2783711" cy="708079"/>
              </a:xfrm>
              <a:prstGeom prst="rect">
                <a:avLst/>
              </a:prstGeom>
              <a:blipFill>
                <a:blip r:embed="rId20"/>
                <a:stretch>
                  <a:fillRect/>
                </a:stretch>
              </a:blipFill>
            </p:spPr>
            <p:txBody>
              <a:bodyPr/>
              <a:lstStyle/>
              <a:p>
                <a:r>
                  <a:rPr lang="en-US">
                    <a:noFill/>
                  </a:rPr>
                  <a:t> </a:t>
                </a:r>
              </a:p>
            </p:txBody>
          </p:sp>
        </mc:Fallback>
      </mc:AlternateContent>
      <p:sp>
        <p:nvSpPr>
          <p:cNvPr id="47" name="Oval 46">
            <a:extLst>
              <a:ext uri="{FF2B5EF4-FFF2-40B4-BE49-F238E27FC236}">
                <a16:creationId xmlns:a16="http://schemas.microsoft.com/office/drawing/2014/main" id="{D226F44F-F642-47B5-997F-B6AD3ECD7B5E}"/>
              </a:ext>
            </a:extLst>
          </p:cNvPr>
          <p:cNvSpPr/>
          <p:nvPr/>
        </p:nvSpPr>
        <p:spPr>
          <a:xfrm>
            <a:off x="6293576" y="1045532"/>
            <a:ext cx="885821" cy="9086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0E221070-AD8B-4AC7-86CD-BC86FA1CEF79}"/>
                  </a:ext>
                </a:extLst>
              </p:cNvPr>
              <p:cNvSpPr txBox="1"/>
              <p:nvPr/>
            </p:nvSpPr>
            <p:spPr>
              <a:xfrm>
                <a:off x="6460866" y="2029181"/>
                <a:ext cx="4358025" cy="564065"/>
              </a:xfrm>
              <a:prstGeom prst="rect">
                <a:avLst/>
              </a:prstGeom>
              <a:noFill/>
              <a:ln>
                <a:solidFill>
                  <a:srgbClr val="FF0000"/>
                </a:solidFill>
              </a:ln>
            </p:spPr>
            <p:txBody>
              <a:bodyPr wrap="square" rtlCol="0">
                <a:spAutoFit/>
              </a:bodyPr>
              <a:lstStyle/>
              <a:p>
                <a14:m>
                  <m:oMath xmlns:m="http://schemas.openxmlformats.org/officeDocument/2006/math">
                    <m:sSub>
                      <m:sSubPr>
                        <m:ctrlPr>
                          <a:rPr lang="en-US" i="1" smtClean="0">
                            <a:solidFill>
                              <a:srgbClr val="FF0000"/>
                            </a:solidFill>
                            <a:latin typeface="Cambria Math" panose="02040503050406030204" pitchFamily="18" charset="0"/>
                          </a:rPr>
                        </m:ctrlPr>
                      </m:sSubPr>
                      <m:e>
                        <m:r>
                          <a:rPr lang="el-GR"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1</m:t>
                            </m:r>
                          </m:sub>
                        </m:sSub>
                      </m:sub>
                    </m:sSub>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den>
                    </m:f>
                  </m:oMath>
                </a14:m>
                <a:r>
                  <a:rPr lang="en-US" dirty="0"/>
                  <a:t> </a:t>
                </a:r>
                <a14:m>
                  <m:oMath xmlns:m="http://schemas.openxmlformats.org/officeDocument/2006/math">
                    <m:r>
                      <a:rPr lang="en-US" i="1">
                        <a:latin typeface="Cambria Math" panose="02040503050406030204" pitchFamily="18" charset="0"/>
                      </a:rPr>
                      <m:t>=2</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e>
                    </m:d>
                    <m:r>
                      <a:rPr lang="en-US" i="1">
                        <a:latin typeface="Cambria Math" panose="02040503050406030204" pitchFamily="18" charset="0"/>
                      </a:rPr>
                      <m:t>𝑔</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r>
                      <a:rPr lang="en-US" i="1">
                        <a:latin typeface="Cambria Math" panose="02040503050406030204" pitchFamily="18" charset="0"/>
                      </a:rPr>
                      <m:t>)</m:t>
                    </m:r>
                    <m:r>
                      <a:rPr lang="el-GR" i="1">
                        <a:latin typeface="Cambria Math" panose="02040503050406030204" pitchFamily="18" charset="0"/>
                      </a:rPr>
                      <m:t>=</m:t>
                    </m:r>
                    <m:f>
                      <m:fPr>
                        <m:ctrlPr>
                          <a:rPr lang="en-US" i="1" smtClean="0">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𝐸</m:t>
                        </m:r>
                      </m:num>
                      <m:den>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𝑠</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1</m:t>
                                </m:r>
                              </m:sub>
                            </m:sSub>
                          </m:sub>
                        </m:sSub>
                      </m:den>
                    </m:f>
                  </m:oMath>
                </a14:m>
                <a:endParaRPr lang="en-US" i="1" dirty="0"/>
              </a:p>
            </p:txBody>
          </p:sp>
        </mc:Choice>
        <mc:Fallback xmlns="">
          <p:sp>
            <p:nvSpPr>
              <p:cNvPr id="48" name="TextBox 47">
                <a:extLst>
                  <a:ext uri="{FF2B5EF4-FFF2-40B4-BE49-F238E27FC236}">
                    <a16:creationId xmlns:a16="http://schemas.microsoft.com/office/drawing/2014/main" id="{0E221070-AD8B-4AC7-86CD-BC86FA1CEF79}"/>
                  </a:ext>
                </a:extLst>
              </p:cNvPr>
              <p:cNvSpPr txBox="1">
                <a:spLocks noRot="1" noChangeAspect="1" noMove="1" noResize="1" noEditPoints="1" noAdjustHandles="1" noChangeArrowheads="1" noChangeShapeType="1" noTextEdit="1"/>
              </p:cNvSpPr>
              <p:nvPr/>
            </p:nvSpPr>
            <p:spPr>
              <a:xfrm>
                <a:off x="6460866" y="2029181"/>
                <a:ext cx="4358025" cy="564065"/>
              </a:xfrm>
              <a:prstGeom prst="rect">
                <a:avLst/>
              </a:prstGeom>
              <a:blipFill>
                <a:blip r:embed="rId21"/>
                <a:stretch>
                  <a:fillRect/>
                </a:stretch>
              </a:blipFill>
              <a:ln>
                <a:solidFill>
                  <a:srgbClr val="FF0000"/>
                </a:solidFill>
              </a:ln>
            </p:spPr>
            <p:txBody>
              <a:bodyPr/>
              <a:lstStyle/>
              <a:p>
                <a:r>
                  <a:rPr lang="en-US">
                    <a:noFill/>
                  </a:rPr>
                  <a:t> </a:t>
                </a:r>
              </a:p>
            </p:txBody>
          </p:sp>
        </mc:Fallback>
      </mc:AlternateContent>
      <p:cxnSp>
        <p:nvCxnSpPr>
          <p:cNvPr id="51" name="Straight Arrow Connector 50">
            <a:extLst>
              <a:ext uri="{FF2B5EF4-FFF2-40B4-BE49-F238E27FC236}">
                <a16:creationId xmlns:a16="http://schemas.microsoft.com/office/drawing/2014/main" id="{A111A20B-9B2A-4EB2-B9B3-013BB6AAA1B9}"/>
              </a:ext>
            </a:extLst>
          </p:cNvPr>
          <p:cNvCxnSpPr>
            <a:cxnSpLocks/>
            <a:stCxn id="48" idx="0"/>
            <a:endCxn id="47" idx="5"/>
          </p:cNvCxnSpPr>
          <p:nvPr/>
        </p:nvCxnSpPr>
        <p:spPr>
          <a:xfrm flipH="1" flipV="1">
            <a:off x="7049672" y="1821118"/>
            <a:ext cx="1590207" cy="2080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90CC2FDA-7E0F-4337-983F-811F52A77FAD}"/>
                  </a:ext>
                </a:extLst>
              </p:cNvPr>
              <p:cNvSpPr txBox="1"/>
              <p:nvPr/>
            </p:nvSpPr>
            <p:spPr>
              <a:xfrm>
                <a:off x="5489790" y="2631322"/>
                <a:ext cx="1540293" cy="6643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B050"/>
                              </a:solidFill>
                              <a:latin typeface="Cambria Math" panose="02040503050406030204" pitchFamily="18" charset="0"/>
                            </a:rPr>
                          </m:ctrlPr>
                        </m:fPr>
                        <m:num>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𝐸</m:t>
                          </m:r>
                        </m:num>
                        <m:den>
                          <m:r>
                            <a:rPr lang="en-US" i="1">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𝑏</m:t>
                              </m:r>
                            </m:e>
                            <m:sub>
                              <m:r>
                                <a:rPr lang="en-US" i="1">
                                  <a:solidFill>
                                    <a:srgbClr val="00B050"/>
                                  </a:solidFill>
                                  <a:latin typeface="Cambria Math" panose="02040503050406030204" pitchFamily="18" charset="0"/>
                                </a:rPr>
                                <m:t>21</m:t>
                              </m:r>
                            </m:sub>
                          </m:sSub>
                        </m:den>
                      </m:f>
                      <m:r>
                        <a:rPr lang="en-US" i="1">
                          <a:latin typeface="Cambria Math" panose="02040503050406030204" pitchFamily="18" charset="0"/>
                        </a:rPr>
                        <m:t>=</m:t>
                      </m:r>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2</m:t>
                              </m:r>
                            </m:sub>
                          </m:sSub>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oMath>
                  </m:oMathPara>
                </a14:m>
                <a:endParaRPr lang="en-US"/>
              </a:p>
            </p:txBody>
          </p:sp>
        </mc:Choice>
        <mc:Fallback xmlns="">
          <p:sp>
            <p:nvSpPr>
              <p:cNvPr id="54" name="TextBox 53">
                <a:extLst>
                  <a:ext uri="{FF2B5EF4-FFF2-40B4-BE49-F238E27FC236}">
                    <a16:creationId xmlns:a16="http://schemas.microsoft.com/office/drawing/2014/main" id="{90CC2FDA-7E0F-4337-983F-811F52A77FAD}"/>
                  </a:ext>
                </a:extLst>
              </p:cNvPr>
              <p:cNvSpPr txBox="1">
                <a:spLocks noRot="1" noChangeAspect="1" noMove="1" noResize="1" noEditPoints="1" noAdjustHandles="1" noChangeArrowheads="1" noChangeShapeType="1" noTextEdit="1"/>
              </p:cNvSpPr>
              <p:nvPr/>
            </p:nvSpPr>
            <p:spPr>
              <a:xfrm>
                <a:off x="5489790" y="2631322"/>
                <a:ext cx="1540293" cy="664349"/>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0D37EAC0-CCA0-4870-B446-E818EE6030E3}"/>
                  </a:ext>
                </a:extLst>
              </p:cNvPr>
              <p:cNvSpPr txBox="1"/>
              <p:nvPr/>
            </p:nvSpPr>
            <p:spPr>
              <a:xfrm>
                <a:off x="7300738" y="2681462"/>
                <a:ext cx="3015377" cy="564706"/>
              </a:xfrm>
              <a:prstGeom prst="rect">
                <a:avLst/>
              </a:prstGeom>
              <a:noFill/>
              <a:ln>
                <a:solidFill>
                  <a:srgbClr val="FF0000"/>
                </a:solidFill>
              </a:ln>
            </p:spPr>
            <p:txBody>
              <a:bodyPr wrap="none" rtlCol="0">
                <a:spAutoFit/>
              </a:bodyPr>
              <a:lstStyle/>
              <a:p>
                <a14:m>
                  <m:oMath xmlns:m="http://schemas.openxmlformats.org/officeDocument/2006/math">
                    <m:sSub>
                      <m:sSubPr>
                        <m:ctrlPr>
                          <a:rPr lang="en-US" i="1">
                            <a:solidFill>
                              <a:srgbClr val="FF0000"/>
                            </a:solidFill>
                            <a:latin typeface="Cambria Math" panose="02040503050406030204" pitchFamily="18" charset="0"/>
                          </a:rPr>
                        </m:ctrlPr>
                      </m:sSubPr>
                      <m:e>
                        <m:r>
                          <a:rPr lang="el-GR"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2</m:t>
                            </m:r>
                          </m:sub>
                        </m:sSub>
                      </m:sub>
                    </m:sSub>
                  </m:oMath>
                </a14:m>
                <a:r>
                  <a:rPr lang="en-US"/>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sub>
                        </m:sSub>
                        <m:r>
                          <a:rPr lang="en-US" i="1">
                            <a:latin typeface="Cambria Math" panose="02040503050406030204" pitchFamily="18" charset="0"/>
                          </a:rPr>
                          <m:t> </m:t>
                        </m:r>
                      </m:den>
                    </m:f>
                  </m:oMath>
                </a14:m>
                <a:r>
                  <a:rPr lang="en-US"/>
                  <a:t>= </a:t>
                </a:r>
                <a14:m>
                  <m:oMath xmlns:m="http://schemas.openxmlformats.org/officeDocument/2006/math">
                    <m:r>
                      <a:rPr lang="en-US" i="1">
                        <a:latin typeface="Cambria Math" panose="02040503050406030204" pitchFamily="18" charset="0"/>
                      </a:rPr>
                      <m:t>2</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2</m:t>
                            </m:r>
                          </m:sub>
                        </m:sSub>
                      </m:e>
                    </m:d>
                    <m:r>
                      <a:rPr lang="en-US" i="1">
                        <a:latin typeface="Cambria Math" panose="02040503050406030204" pitchFamily="18" charset="0"/>
                      </a:rPr>
                      <m:t>𝑔</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sub>
                    </m:sSub>
                    <m:r>
                      <a:rPr lang="en-US" i="1">
                        <a:latin typeface="Cambria Math" panose="02040503050406030204" pitchFamily="18" charset="0"/>
                      </a:rPr>
                      <m:t>)</m:t>
                    </m:r>
                  </m:oMath>
                </a14:m>
                <a:endParaRPr lang="en-US"/>
              </a:p>
            </p:txBody>
          </p:sp>
        </mc:Choice>
        <mc:Fallback xmlns="">
          <p:sp>
            <p:nvSpPr>
              <p:cNvPr id="56" name="TextBox 55">
                <a:extLst>
                  <a:ext uri="{FF2B5EF4-FFF2-40B4-BE49-F238E27FC236}">
                    <a16:creationId xmlns:a16="http://schemas.microsoft.com/office/drawing/2014/main" id="{0D37EAC0-CCA0-4870-B446-E818EE6030E3}"/>
                  </a:ext>
                </a:extLst>
              </p:cNvPr>
              <p:cNvSpPr txBox="1">
                <a:spLocks noRot="1" noChangeAspect="1" noMove="1" noResize="1" noEditPoints="1" noAdjustHandles="1" noChangeArrowheads="1" noChangeShapeType="1" noTextEdit="1"/>
              </p:cNvSpPr>
              <p:nvPr/>
            </p:nvSpPr>
            <p:spPr>
              <a:xfrm>
                <a:off x="7300738" y="2681462"/>
                <a:ext cx="3015377" cy="564706"/>
              </a:xfrm>
              <a:prstGeom prst="rect">
                <a:avLst/>
              </a:prstGeom>
              <a:blipFill>
                <a:blip r:embed="rId23"/>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75EC2B82-8637-4C26-8750-7B600E717FAD}"/>
                  </a:ext>
                </a:extLst>
              </p:cNvPr>
              <p:cNvSpPr txBox="1"/>
              <p:nvPr/>
            </p:nvSpPr>
            <p:spPr>
              <a:xfrm>
                <a:off x="5442020" y="3425869"/>
                <a:ext cx="1588063" cy="6643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B050"/>
                              </a:solidFill>
                              <a:latin typeface="Cambria Math" panose="02040503050406030204" pitchFamily="18" charset="0"/>
                            </a:rPr>
                          </m:ctrlPr>
                        </m:fPr>
                        <m:num>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𝐸</m:t>
                          </m:r>
                        </m:num>
                        <m:den>
                          <m:r>
                            <a:rPr lang="en-US" i="1">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𝑏</m:t>
                              </m:r>
                            </m:e>
                            <m:sub>
                              <m:r>
                                <a:rPr lang="en-US" i="1">
                                  <a:solidFill>
                                    <a:srgbClr val="00B050"/>
                                  </a:solidFill>
                                  <a:latin typeface="Cambria Math" panose="02040503050406030204" pitchFamily="18" charset="0"/>
                                </a:rPr>
                                <m:t>12</m:t>
                              </m:r>
                            </m:sub>
                          </m:sSub>
                        </m:den>
                      </m:f>
                      <m:r>
                        <a:rPr lang="en-US" i="1">
                          <a:latin typeface="Cambria Math" panose="02040503050406030204" pitchFamily="18" charset="0"/>
                        </a:rPr>
                        <m:t>=</m:t>
                      </m:r>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1</m:t>
                              </m:r>
                            </m:sub>
                          </m:sSub>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oMath>
                  </m:oMathPara>
                </a14:m>
                <a:endParaRPr lang="en-US"/>
              </a:p>
            </p:txBody>
          </p:sp>
        </mc:Choice>
        <mc:Fallback xmlns="">
          <p:sp>
            <p:nvSpPr>
              <p:cNvPr id="62" name="TextBox 61">
                <a:extLst>
                  <a:ext uri="{FF2B5EF4-FFF2-40B4-BE49-F238E27FC236}">
                    <a16:creationId xmlns:a16="http://schemas.microsoft.com/office/drawing/2014/main" id="{75EC2B82-8637-4C26-8750-7B600E717FAD}"/>
                  </a:ext>
                </a:extLst>
              </p:cNvPr>
              <p:cNvSpPr txBox="1">
                <a:spLocks noRot="1" noChangeAspect="1" noMove="1" noResize="1" noEditPoints="1" noAdjustHandles="1" noChangeArrowheads="1" noChangeShapeType="1" noTextEdit="1"/>
              </p:cNvSpPr>
              <p:nvPr/>
            </p:nvSpPr>
            <p:spPr>
              <a:xfrm>
                <a:off x="5442020" y="3425869"/>
                <a:ext cx="1588063" cy="664349"/>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1172B332-DCFE-4E01-8886-54CFE4674E79}"/>
                  </a:ext>
                </a:extLst>
              </p:cNvPr>
              <p:cNvSpPr txBox="1"/>
              <p:nvPr/>
            </p:nvSpPr>
            <p:spPr>
              <a:xfrm>
                <a:off x="7300738" y="3431975"/>
                <a:ext cx="1603323" cy="6643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B050"/>
                              </a:solidFill>
                              <a:latin typeface="Cambria Math" panose="02040503050406030204" pitchFamily="18" charset="0"/>
                            </a:rPr>
                          </m:ctrlPr>
                        </m:fPr>
                        <m:num>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𝐸</m:t>
                          </m:r>
                        </m:num>
                        <m:den>
                          <m:r>
                            <a:rPr lang="en-US" i="1">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𝑏</m:t>
                              </m:r>
                            </m:e>
                            <m:sub>
                              <m:r>
                                <a:rPr lang="en-US" i="1">
                                  <a:solidFill>
                                    <a:srgbClr val="00B050"/>
                                  </a:solidFill>
                                  <a:latin typeface="Cambria Math" panose="02040503050406030204" pitchFamily="18" charset="0"/>
                                </a:rPr>
                                <m:t>22</m:t>
                              </m:r>
                            </m:sub>
                          </m:sSub>
                        </m:den>
                      </m:f>
                      <m:r>
                        <a:rPr lang="en-US" i="1">
                          <a:latin typeface="Cambria Math" panose="02040503050406030204" pitchFamily="18" charset="0"/>
                        </a:rPr>
                        <m:t>=</m:t>
                      </m:r>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2</m:t>
                              </m:r>
                            </m:sub>
                          </m:sSub>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oMath>
                  </m:oMathPara>
                </a14:m>
                <a:endParaRPr lang="en-US"/>
              </a:p>
            </p:txBody>
          </p:sp>
        </mc:Choice>
        <mc:Fallback xmlns="">
          <p:sp>
            <p:nvSpPr>
              <p:cNvPr id="63" name="TextBox 62">
                <a:extLst>
                  <a:ext uri="{FF2B5EF4-FFF2-40B4-BE49-F238E27FC236}">
                    <a16:creationId xmlns:a16="http://schemas.microsoft.com/office/drawing/2014/main" id="{1172B332-DCFE-4E01-8886-54CFE4674E79}"/>
                  </a:ext>
                </a:extLst>
              </p:cNvPr>
              <p:cNvSpPr txBox="1">
                <a:spLocks noRot="1" noChangeAspect="1" noMove="1" noResize="1" noEditPoints="1" noAdjustHandles="1" noChangeArrowheads="1" noChangeShapeType="1" noTextEdit="1"/>
              </p:cNvSpPr>
              <p:nvPr/>
            </p:nvSpPr>
            <p:spPr>
              <a:xfrm>
                <a:off x="7300738" y="3431975"/>
                <a:ext cx="1603323" cy="664349"/>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2F0B6A32-DCA1-4AED-ACE4-34CBAAB3829E}"/>
                  </a:ext>
                </a:extLst>
              </p:cNvPr>
              <p:cNvSpPr txBox="1"/>
              <p:nvPr/>
            </p:nvSpPr>
            <p:spPr>
              <a:xfrm>
                <a:off x="1631505" y="5387330"/>
                <a:ext cx="8771409" cy="7201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h</m:t>
                              </m:r>
                            </m:e>
                            <m:sub>
                              <m:r>
                                <a:rPr lang="en-US" i="1">
                                  <a:solidFill>
                                    <a:srgbClr val="FF0000"/>
                                  </a:solidFill>
                                  <a:latin typeface="Cambria Math" panose="02040503050406030204" pitchFamily="18" charset="0"/>
                                </a:rPr>
                                <m:t>1</m:t>
                              </m:r>
                            </m:sub>
                          </m:sSub>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sub>
                          </m:sSub>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sub>
                          </m:sSub>
                        </m:den>
                      </m:f>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den>
                          </m:f>
                        </m:e>
                      </m:d>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i="1">
                              <a:latin typeface="Cambria Math" panose="02040503050406030204" pitchFamily="18" charset="0"/>
                            </a:rPr>
                            <m:t>′</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sub>
                          </m:sSub>
                        </m:e>
                      </m:d>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1</m:t>
                                  </m:r>
                                </m:sub>
                              </m:sSub>
                            </m:sub>
                          </m:s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11</m:t>
                              </m:r>
                            </m:sub>
                          </m:sSub>
                          <m:r>
                            <a:rPr lang="en-US" i="1">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2</m:t>
                                  </m:r>
                                </m:sub>
                              </m:sSub>
                            </m:sub>
                          </m:s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21</m:t>
                              </m:r>
                            </m:sub>
                          </m:sSub>
                        </m:e>
                      </m:d>
                      <m:r>
                        <a:rPr lang="en-US" i="1">
                          <a:latin typeface="Cambria Math" panose="02040503050406030204" pitchFamily="18" charset="0"/>
                        </a:rPr>
                        <m:t>𝑔</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sub>
                      </m:sSub>
                      <m:r>
                        <a:rPr lang="en-US" i="1">
                          <a:latin typeface="Cambria Math" panose="02040503050406030204" pitchFamily="18" charset="0"/>
                        </a:rPr>
                        <m:t>)</m:t>
                      </m:r>
                    </m:oMath>
                  </m:oMathPara>
                </a14:m>
                <a:endParaRPr lang="en-US" i="1"/>
              </a:p>
            </p:txBody>
          </p:sp>
        </mc:Choice>
        <mc:Fallback xmlns="">
          <p:sp>
            <p:nvSpPr>
              <p:cNvPr id="66" name="TextBox 65">
                <a:extLst>
                  <a:ext uri="{FF2B5EF4-FFF2-40B4-BE49-F238E27FC236}">
                    <a16:creationId xmlns:a16="http://schemas.microsoft.com/office/drawing/2014/main" id="{2F0B6A32-DCA1-4AED-ACE4-34CBAAB3829E}"/>
                  </a:ext>
                </a:extLst>
              </p:cNvPr>
              <p:cNvSpPr txBox="1">
                <a:spLocks noRot="1" noChangeAspect="1" noMove="1" noResize="1" noEditPoints="1" noAdjustHandles="1" noChangeArrowheads="1" noChangeShapeType="1" noTextEdit="1"/>
              </p:cNvSpPr>
              <p:nvPr/>
            </p:nvSpPr>
            <p:spPr>
              <a:xfrm>
                <a:off x="1631505" y="5387330"/>
                <a:ext cx="8771409" cy="720151"/>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A2CF1E3B-D53A-47EE-BEA7-2B68D643D960}"/>
                  </a:ext>
                </a:extLst>
              </p:cNvPr>
              <p:cNvSpPr txBox="1"/>
              <p:nvPr/>
            </p:nvSpPr>
            <p:spPr>
              <a:xfrm>
                <a:off x="1648353" y="6222058"/>
                <a:ext cx="3556182" cy="4239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h</m:t>
                              </m:r>
                            </m:e>
                            <m:sub>
                              <m:r>
                                <a:rPr lang="en-US" i="1">
                                  <a:solidFill>
                                    <a:srgbClr val="FF0000"/>
                                  </a:solidFill>
                                  <a:latin typeface="Cambria Math" panose="02040503050406030204" pitchFamily="18" charset="0"/>
                                </a:rPr>
                                <m:t>2</m:t>
                              </m:r>
                            </m:sub>
                          </m:sSub>
                        </m:sub>
                      </m:sSub>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1</m:t>
                                  </m:r>
                                </m:sub>
                              </m:sSub>
                            </m:sub>
                          </m:s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12</m:t>
                              </m:r>
                            </m:sub>
                          </m:sSub>
                          <m:r>
                            <a:rPr lang="en-US" i="1">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2</m:t>
                                  </m:r>
                                </m:sub>
                              </m:sSub>
                            </m:sub>
                          </m:s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22</m:t>
                              </m:r>
                            </m:sub>
                          </m:sSub>
                        </m:e>
                      </m:d>
                      <m:r>
                        <a:rPr lang="en-US" i="1">
                          <a:latin typeface="Cambria Math" panose="02040503050406030204" pitchFamily="18" charset="0"/>
                        </a:rPr>
                        <m:t>𝑔</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sub>
                      </m:sSub>
                      <m:r>
                        <a:rPr lang="en-US" i="1">
                          <a:latin typeface="Cambria Math" panose="02040503050406030204" pitchFamily="18" charset="0"/>
                        </a:rPr>
                        <m:t>)</m:t>
                      </m:r>
                    </m:oMath>
                  </m:oMathPara>
                </a14:m>
                <a:endParaRPr lang="en-US" i="1"/>
              </a:p>
            </p:txBody>
          </p:sp>
        </mc:Choice>
        <mc:Fallback xmlns="">
          <p:sp>
            <p:nvSpPr>
              <p:cNvPr id="49" name="TextBox 48">
                <a:extLst>
                  <a:ext uri="{FF2B5EF4-FFF2-40B4-BE49-F238E27FC236}">
                    <a16:creationId xmlns:a16="http://schemas.microsoft.com/office/drawing/2014/main" id="{A2CF1E3B-D53A-47EE-BEA7-2B68D643D960}"/>
                  </a:ext>
                </a:extLst>
              </p:cNvPr>
              <p:cNvSpPr txBox="1">
                <a:spLocks noRot="1" noChangeAspect="1" noMove="1" noResize="1" noEditPoints="1" noAdjustHandles="1" noChangeArrowheads="1" noChangeShapeType="1" noTextEdit="1"/>
              </p:cNvSpPr>
              <p:nvPr/>
            </p:nvSpPr>
            <p:spPr>
              <a:xfrm>
                <a:off x="1648353" y="6222058"/>
                <a:ext cx="3556182" cy="423962"/>
              </a:xfrm>
              <a:prstGeom prst="rect">
                <a:avLst/>
              </a:prstGeom>
              <a:blipFill>
                <a:blip r:embed="rId27"/>
                <a:stretch>
                  <a:fillRect b="-57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C8DD39AA-AEB3-44D5-9A9C-9194570F4331}"/>
                  </a:ext>
                </a:extLst>
              </p:cNvPr>
              <p:cNvSpPr txBox="1"/>
              <p:nvPr/>
            </p:nvSpPr>
            <p:spPr>
              <a:xfrm>
                <a:off x="4583001" y="4434954"/>
                <a:ext cx="2839239" cy="7080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𝐸</m:t>
                          </m:r>
                        </m:num>
                        <m:den>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𝑎</m:t>
                              </m:r>
                            </m:e>
                            <m:sub>
                              <m:r>
                                <a:rPr lang="en-US" i="1">
                                  <a:solidFill>
                                    <a:srgbClr val="0070C0"/>
                                  </a:solidFill>
                                  <a:latin typeface="Cambria Math" panose="02040503050406030204" pitchFamily="18" charset="0"/>
                                </a:rPr>
                                <m:t>22</m:t>
                              </m:r>
                            </m:sub>
                          </m:sSub>
                        </m:den>
                      </m:f>
                      <m:r>
                        <a:rPr lang="en-US" i="1">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𝐸</m:t>
                          </m:r>
                        </m:num>
                        <m:den>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𝑠</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h</m:t>
                                  </m:r>
                                </m:e>
                                <m:sub>
                                  <m:r>
                                    <a:rPr lang="en-US" i="1">
                                      <a:solidFill>
                                        <a:srgbClr val="FF0000"/>
                                      </a:solidFill>
                                      <a:latin typeface="Cambria Math" panose="02040503050406030204" pitchFamily="18" charset="0"/>
                                    </a:rPr>
                                    <m:t>2</m:t>
                                  </m:r>
                                </m:sub>
                              </m:sSub>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22</m:t>
                              </m:r>
                            </m:sub>
                          </m:sSub>
                        </m:den>
                      </m:f>
                      <m:r>
                        <a:rPr lang="en-US" i="1">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h</m:t>
                              </m:r>
                            </m:e>
                            <m:sub>
                              <m:r>
                                <a:rPr lang="en-US" i="1">
                                  <a:solidFill>
                                    <a:srgbClr val="FF0000"/>
                                  </a:solidFill>
                                  <a:latin typeface="Cambria Math" panose="02040503050406030204" pitchFamily="18" charset="0"/>
                                </a:rPr>
                                <m:t>2</m:t>
                              </m:r>
                            </m:sub>
                          </m:sSub>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m:oMathPara>
                </a14:m>
                <a:endParaRPr lang="en-US"/>
              </a:p>
            </p:txBody>
          </p:sp>
        </mc:Choice>
        <mc:Fallback xmlns="">
          <p:sp>
            <p:nvSpPr>
              <p:cNvPr id="50" name="TextBox 49">
                <a:extLst>
                  <a:ext uri="{FF2B5EF4-FFF2-40B4-BE49-F238E27FC236}">
                    <a16:creationId xmlns:a16="http://schemas.microsoft.com/office/drawing/2014/main" id="{C8DD39AA-AEB3-44D5-9A9C-9194570F4331}"/>
                  </a:ext>
                </a:extLst>
              </p:cNvPr>
              <p:cNvSpPr txBox="1">
                <a:spLocks noRot="1" noChangeAspect="1" noMove="1" noResize="1" noEditPoints="1" noAdjustHandles="1" noChangeArrowheads="1" noChangeShapeType="1" noTextEdit="1"/>
              </p:cNvSpPr>
              <p:nvPr/>
            </p:nvSpPr>
            <p:spPr>
              <a:xfrm>
                <a:off x="4583001" y="4434954"/>
                <a:ext cx="2839239" cy="708079"/>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10B3621F-863E-4433-A199-49A807BD7022}"/>
                  </a:ext>
                </a:extLst>
              </p:cNvPr>
              <p:cNvSpPr txBox="1"/>
              <p:nvPr/>
            </p:nvSpPr>
            <p:spPr>
              <a:xfrm>
                <a:off x="7536160" y="4497311"/>
                <a:ext cx="1554080" cy="6643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𝐸</m:t>
                          </m:r>
                        </m:num>
                        <m:den>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𝑎</m:t>
                              </m:r>
                            </m:e>
                            <m:sub>
                              <m:r>
                                <a:rPr lang="en-US" i="1">
                                  <a:solidFill>
                                    <a:srgbClr val="0070C0"/>
                                  </a:solidFill>
                                  <a:latin typeface="Cambria Math" panose="02040503050406030204" pitchFamily="18" charset="0"/>
                                </a:rPr>
                                <m:t>21</m:t>
                              </m:r>
                            </m:sub>
                          </m:sSub>
                        </m:den>
                      </m:f>
                      <m:r>
                        <a:rPr lang="en-US" i="1">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h</m:t>
                              </m:r>
                            </m:e>
                            <m:sub>
                              <m:r>
                                <a:rPr lang="en-US" i="1">
                                  <a:solidFill>
                                    <a:srgbClr val="FF0000"/>
                                  </a:solidFill>
                                  <a:latin typeface="Cambria Math" panose="02040503050406030204" pitchFamily="18" charset="0"/>
                                </a:rPr>
                                <m:t>1</m:t>
                              </m:r>
                            </m:sub>
                          </m:sSub>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m:oMathPara>
                </a14:m>
                <a:endParaRPr lang="en-US"/>
              </a:p>
            </p:txBody>
          </p:sp>
        </mc:Choice>
        <mc:Fallback xmlns="">
          <p:sp>
            <p:nvSpPr>
              <p:cNvPr id="52" name="TextBox 51">
                <a:extLst>
                  <a:ext uri="{FF2B5EF4-FFF2-40B4-BE49-F238E27FC236}">
                    <a16:creationId xmlns:a16="http://schemas.microsoft.com/office/drawing/2014/main" id="{10B3621F-863E-4433-A199-49A807BD7022}"/>
                  </a:ext>
                </a:extLst>
              </p:cNvPr>
              <p:cNvSpPr txBox="1">
                <a:spLocks noRot="1" noChangeAspect="1" noMove="1" noResize="1" noEditPoints="1" noAdjustHandles="1" noChangeArrowheads="1" noChangeShapeType="1" noTextEdit="1"/>
              </p:cNvSpPr>
              <p:nvPr/>
            </p:nvSpPr>
            <p:spPr>
              <a:xfrm>
                <a:off x="7536160" y="4497311"/>
                <a:ext cx="1554080" cy="664349"/>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EBA91AD8-E2B5-4888-91DC-8D30A2BED641}"/>
                  </a:ext>
                </a:extLst>
              </p:cNvPr>
              <p:cNvSpPr txBox="1"/>
              <p:nvPr/>
            </p:nvSpPr>
            <p:spPr>
              <a:xfrm>
                <a:off x="9076006" y="4509947"/>
                <a:ext cx="1543436" cy="6643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𝐸</m:t>
                          </m:r>
                        </m:num>
                        <m:den>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𝑎</m:t>
                              </m:r>
                            </m:e>
                            <m:sub>
                              <m:r>
                                <a:rPr lang="en-US" i="1">
                                  <a:solidFill>
                                    <a:srgbClr val="0070C0"/>
                                  </a:solidFill>
                                  <a:latin typeface="Cambria Math" panose="02040503050406030204" pitchFamily="18" charset="0"/>
                                </a:rPr>
                                <m:t>12</m:t>
                              </m:r>
                            </m:sub>
                          </m:sSub>
                        </m:den>
                      </m:f>
                      <m:r>
                        <a:rPr lang="en-US" i="1">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h</m:t>
                              </m:r>
                            </m:e>
                            <m:sub>
                              <m:r>
                                <a:rPr lang="en-US" i="1">
                                  <a:solidFill>
                                    <a:srgbClr val="FF0000"/>
                                  </a:solidFill>
                                  <a:latin typeface="Cambria Math" panose="02040503050406030204" pitchFamily="18" charset="0"/>
                                </a:rPr>
                                <m:t>2</m:t>
                              </m:r>
                            </m:sub>
                          </m:sSub>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oMath>
                  </m:oMathPara>
                </a14:m>
                <a:endParaRPr lang="en-US"/>
              </a:p>
            </p:txBody>
          </p:sp>
        </mc:Choice>
        <mc:Fallback xmlns="">
          <p:sp>
            <p:nvSpPr>
              <p:cNvPr id="53" name="TextBox 52">
                <a:extLst>
                  <a:ext uri="{FF2B5EF4-FFF2-40B4-BE49-F238E27FC236}">
                    <a16:creationId xmlns:a16="http://schemas.microsoft.com/office/drawing/2014/main" id="{EBA91AD8-E2B5-4888-91DC-8D30A2BED641}"/>
                  </a:ext>
                </a:extLst>
              </p:cNvPr>
              <p:cNvSpPr txBox="1">
                <a:spLocks noRot="1" noChangeAspect="1" noMove="1" noResize="1" noEditPoints="1" noAdjustHandles="1" noChangeArrowheads="1" noChangeShapeType="1" noTextEdit="1"/>
              </p:cNvSpPr>
              <p:nvPr/>
            </p:nvSpPr>
            <p:spPr>
              <a:xfrm>
                <a:off x="9076006" y="4509947"/>
                <a:ext cx="1543436" cy="664349"/>
              </a:xfrm>
              <a:prstGeom prst="rect">
                <a:avLst/>
              </a:prstGeom>
              <a:blipFill>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D76C931-88FD-49F9-18E7-9A9214746D04}"/>
                  </a:ext>
                </a:extLst>
              </p:cNvPr>
              <p:cNvSpPr txBox="1"/>
              <p:nvPr/>
            </p:nvSpPr>
            <p:spPr>
              <a:xfrm>
                <a:off x="9677400" y="3574710"/>
                <a:ext cx="2362200" cy="646331"/>
              </a:xfrm>
              <a:prstGeom prst="rect">
                <a:avLst/>
              </a:prstGeom>
              <a:noFill/>
            </p:spPr>
            <p:txBody>
              <a:bodyPr wrap="square" rtlCol="0">
                <a:spAutoFit/>
              </a:bodyPr>
              <a:lstStyle/>
              <a:p>
                <a:r>
                  <a:rPr lang="en-US" dirty="0"/>
                  <a:t>We have already computed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oMath>
                </a14:m>
                <a:endParaRPr lang="en-US" dirty="0"/>
              </a:p>
            </p:txBody>
          </p:sp>
        </mc:Choice>
        <mc:Fallback xmlns="">
          <p:sp>
            <p:nvSpPr>
              <p:cNvPr id="2" name="TextBox 1">
                <a:extLst>
                  <a:ext uri="{FF2B5EF4-FFF2-40B4-BE49-F238E27FC236}">
                    <a16:creationId xmlns:a16="http://schemas.microsoft.com/office/drawing/2014/main" id="{8D76C931-88FD-49F9-18E7-9A9214746D04}"/>
                  </a:ext>
                </a:extLst>
              </p:cNvPr>
              <p:cNvSpPr txBox="1">
                <a:spLocks noRot="1" noChangeAspect="1" noMove="1" noResize="1" noEditPoints="1" noAdjustHandles="1" noChangeArrowheads="1" noChangeShapeType="1" noTextEdit="1"/>
              </p:cNvSpPr>
              <p:nvPr/>
            </p:nvSpPr>
            <p:spPr>
              <a:xfrm>
                <a:off x="9677400" y="3574710"/>
                <a:ext cx="2362200" cy="646331"/>
              </a:xfrm>
              <a:prstGeom prst="rect">
                <a:avLst/>
              </a:prstGeom>
              <a:blipFill>
                <a:blip r:embed="rId31"/>
                <a:stretch>
                  <a:fillRect l="-2326" t="-4717" b="-14151"/>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95F4F193-F8DB-50BD-9427-B6C98D5CF038}"/>
              </a:ext>
            </a:extLst>
          </p:cNvPr>
          <p:cNvSpPr txBox="1"/>
          <p:nvPr/>
        </p:nvSpPr>
        <p:spPr>
          <a:xfrm>
            <a:off x="17126" y="1062732"/>
            <a:ext cx="2146096" cy="923330"/>
          </a:xfrm>
          <a:prstGeom prst="rect">
            <a:avLst/>
          </a:prstGeom>
          <a:noFill/>
        </p:spPr>
        <p:txBody>
          <a:bodyPr wrap="square" rtlCol="0">
            <a:spAutoFit/>
          </a:bodyPr>
          <a:lstStyle/>
          <a:p>
            <a:r>
              <a:rPr lang="en-US" dirty="0"/>
              <a:t>All terms in </a:t>
            </a:r>
            <a:r>
              <a:rPr lang="en-US" dirty="0">
                <a:solidFill>
                  <a:schemeClr val="accent6">
                    <a:lumMod val="75000"/>
                  </a:schemeClr>
                </a:solidFill>
              </a:rPr>
              <a:t>orange</a:t>
            </a:r>
            <a:r>
              <a:rPr lang="en-US" dirty="0"/>
              <a:t> are computed in the </a:t>
            </a:r>
            <a:r>
              <a:rPr lang="en-US" dirty="0">
                <a:solidFill>
                  <a:schemeClr val="accent6">
                    <a:lumMod val="75000"/>
                  </a:schemeClr>
                </a:solidFill>
              </a:rPr>
              <a:t>forward pass</a:t>
            </a:r>
          </a:p>
        </p:txBody>
      </p:sp>
    </p:spTree>
    <p:extLst>
      <p:ext uri="{BB962C8B-B14F-4D97-AF65-F5344CB8AC3E}">
        <p14:creationId xmlns:p14="http://schemas.microsoft.com/office/powerpoint/2010/main" val="41191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46" grpId="0"/>
      <p:bldP spid="47" grpId="0" animBg="1"/>
      <p:bldP spid="48" grpId="0" animBg="1"/>
      <p:bldP spid="54" grpId="0"/>
      <p:bldP spid="56" grpId="0" animBg="1"/>
      <p:bldP spid="62" grpId="0"/>
      <p:bldP spid="63" grpId="0"/>
      <p:bldP spid="66" grpId="0"/>
      <p:bldP spid="49" grpId="0"/>
      <p:bldP spid="50" grpId="0"/>
      <p:bldP spid="52" grpId="0"/>
      <p:bldP spid="53" grpId="0"/>
      <p:bldP spid="2" grpId="0"/>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0CBE-C417-4EC1-8D5A-DE515A9F9833}"/>
              </a:ext>
            </a:extLst>
          </p:cNvPr>
          <p:cNvSpPr>
            <a:spLocks noGrp="1"/>
          </p:cNvSpPr>
          <p:nvPr>
            <p:ph type="title"/>
          </p:nvPr>
        </p:nvSpPr>
        <p:spPr/>
        <p:txBody>
          <a:bodyPr/>
          <a:lstStyle/>
          <a:p>
            <a:r>
              <a:rPr lang="en-US"/>
              <a:t>Backpropagation</a:t>
            </a:r>
          </a:p>
        </p:txBody>
      </p:sp>
      <p:sp>
        <p:nvSpPr>
          <p:cNvPr id="4" name="Slide Number Placeholder 3">
            <a:extLst>
              <a:ext uri="{FF2B5EF4-FFF2-40B4-BE49-F238E27FC236}">
                <a16:creationId xmlns:a16="http://schemas.microsoft.com/office/drawing/2014/main" id="{633E207F-ED51-45DA-93BD-2C4AC6755B1E}"/>
              </a:ext>
            </a:extLst>
          </p:cNvPr>
          <p:cNvSpPr>
            <a:spLocks noGrp="1"/>
          </p:cNvSpPr>
          <p:nvPr>
            <p:ph type="sldNum" sz="quarter" idx="12"/>
          </p:nvPr>
        </p:nvSpPr>
        <p:spPr/>
        <p:txBody>
          <a:bodyPr/>
          <a:lstStyle/>
          <a:p>
            <a:fld id="{878E0B35-C73E-49DE-9EA0-4D9F6C87E107}" type="slidenum">
              <a:rPr lang="el-GR" smtClean="0"/>
              <a:pPr/>
              <a:t>67</a:t>
            </a:fld>
            <a:endParaRPr lang="el-GR"/>
          </a:p>
        </p:txBody>
      </p:sp>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C948F0C3-4BED-488D-8144-0A84B6FEE450}"/>
                  </a:ext>
                </a:extLst>
              </p:cNvPr>
              <p:cNvSpPr/>
              <p:nvPr/>
            </p:nvSpPr>
            <p:spPr>
              <a:xfrm>
                <a:off x="3588562" y="575002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𝑥</m:t>
                          </m:r>
                        </m:e>
                        <m:sub>
                          <m:r>
                            <a:rPr lang="en-US" i="1">
                              <a:solidFill>
                                <a:schemeClr val="tx1"/>
                              </a:solidFill>
                              <a:latin typeface="Cambria Math" panose="02040503050406030204" pitchFamily="18" charset="0"/>
                            </a:rPr>
                            <m:t>𝑗</m:t>
                          </m:r>
                        </m:sub>
                      </m:sSub>
                    </m:oMath>
                  </m:oMathPara>
                </a14:m>
                <a:endParaRPr lang="en-US"/>
              </a:p>
            </p:txBody>
          </p:sp>
        </mc:Choice>
        <mc:Fallback xmlns="">
          <p:sp>
            <p:nvSpPr>
              <p:cNvPr id="5" name="Oval 4">
                <a:extLst>
                  <a:ext uri="{FF2B5EF4-FFF2-40B4-BE49-F238E27FC236}">
                    <a16:creationId xmlns:a16="http://schemas.microsoft.com/office/drawing/2014/main" id="{C948F0C3-4BED-488D-8144-0A84B6FEE450}"/>
                  </a:ext>
                </a:extLst>
              </p:cNvPr>
              <p:cNvSpPr>
                <a:spLocks noRot="1" noChangeAspect="1" noMove="1" noResize="1" noEditPoints="1" noAdjustHandles="1" noChangeArrowheads="1" noChangeShapeType="1" noTextEdit="1"/>
              </p:cNvSpPr>
              <p:nvPr/>
            </p:nvSpPr>
            <p:spPr>
              <a:xfrm>
                <a:off x="3588562" y="5750026"/>
                <a:ext cx="432048" cy="432048"/>
              </a:xfrm>
              <a:prstGeom prst="ellipse">
                <a:avLst/>
              </a:prstGeom>
              <a:blipFill>
                <a:blip r:embed="rId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28CB4CF0-88FA-46D6-B922-52ED7AB6CF6B}"/>
                  </a:ext>
                </a:extLst>
              </p:cNvPr>
              <p:cNvSpPr/>
              <p:nvPr/>
            </p:nvSpPr>
            <p:spPr>
              <a:xfrm>
                <a:off x="3547188" y="4030128"/>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a:solidFill>
                                <a:schemeClr val="tx1"/>
                              </a:solidFill>
                              <a:latin typeface="Cambria Math" panose="02040503050406030204" pitchFamily="18" charset="0"/>
                            </a:rPr>
                          </m:ctrlPr>
                        </m:sSubPr>
                        <m:e>
                          <m:r>
                            <a:rPr lang="en-US" i="1" dirty="0">
                              <a:solidFill>
                                <a:schemeClr val="tx1"/>
                              </a:solidFill>
                              <a:latin typeface="Cambria Math" panose="02040503050406030204" pitchFamily="18" charset="0"/>
                            </a:rPr>
                            <m:t>h</m:t>
                          </m:r>
                        </m:e>
                        <m:sub>
                          <m:r>
                            <a:rPr lang="en-US" i="1" dirty="0">
                              <a:solidFill>
                                <a:schemeClr val="tx1"/>
                              </a:solidFill>
                              <a:latin typeface="Cambria Math" panose="02040503050406030204" pitchFamily="18" charset="0"/>
                            </a:rPr>
                            <m:t>𝑖</m:t>
                          </m:r>
                        </m:sub>
                      </m:sSub>
                    </m:oMath>
                  </m:oMathPara>
                </a14:m>
                <a:endParaRPr lang="en-US" i="1">
                  <a:solidFill>
                    <a:schemeClr val="tx1"/>
                  </a:solidFill>
                </a:endParaRPr>
              </a:p>
            </p:txBody>
          </p:sp>
        </mc:Choice>
        <mc:Fallback xmlns="">
          <p:sp>
            <p:nvSpPr>
              <p:cNvPr id="6" name="Oval 5">
                <a:extLst>
                  <a:ext uri="{FF2B5EF4-FFF2-40B4-BE49-F238E27FC236}">
                    <a16:creationId xmlns:a16="http://schemas.microsoft.com/office/drawing/2014/main" id="{28CB4CF0-88FA-46D6-B922-52ED7AB6CF6B}"/>
                  </a:ext>
                </a:extLst>
              </p:cNvPr>
              <p:cNvSpPr>
                <a:spLocks noRot="1" noChangeAspect="1" noMove="1" noResize="1" noEditPoints="1" noAdjustHandles="1" noChangeArrowheads="1" noChangeShapeType="1" noTextEdit="1"/>
              </p:cNvSpPr>
              <p:nvPr/>
            </p:nvSpPr>
            <p:spPr>
              <a:xfrm>
                <a:off x="3547188" y="4030128"/>
                <a:ext cx="432048" cy="432048"/>
              </a:xfrm>
              <a:prstGeom prst="ellipse">
                <a:avLst/>
              </a:prstGeom>
              <a:blipFill>
                <a:blip r:embed="rId3"/>
                <a:stretch>
                  <a:fillRect/>
                </a:stretch>
              </a:blipFill>
              <a:ln>
                <a:solidFill>
                  <a:schemeClr val="tx1"/>
                </a:solidFill>
              </a:ln>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AA7CA4AB-B116-46A4-9DBA-62519FB4E435}"/>
              </a:ext>
            </a:extLst>
          </p:cNvPr>
          <p:cNvCxnSpPr>
            <a:cxnSpLocks/>
            <a:stCxn id="5" idx="0"/>
            <a:endCxn id="6" idx="4"/>
          </p:cNvCxnSpPr>
          <p:nvPr/>
        </p:nvCxnSpPr>
        <p:spPr>
          <a:xfrm flipH="1" flipV="1">
            <a:off x="3763212" y="4462176"/>
            <a:ext cx="41374" cy="12878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6A3294C-3686-49C4-9E0B-5F717B3BEF8E}"/>
                  </a:ext>
                </a:extLst>
              </p:cNvPr>
              <p:cNvSpPr txBox="1"/>
              <p:nvPr/>
            </p:nvSpPr>
            <p:spPr>
              <a:xfrm>
                <a:off x="3840974" y="5185883"/>
                <a:ext cx="530209" cy="391646"/>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𝑎</m:t>
                          </m:r>
                        </m:e>
                        <m:sub>
                          <m:r>
                            <a:rPr lang="en-US" i="1">
                              <a:solidFill>
                                <a:srgbClr val="FF0000"/>
                              </a:solidFill>
                              <a:latin typeface="Cambria Math" panose="02040503050406030204" pitchFamily="18" charset="0"/>
                            </a:rPr>
                            <m:t>𝑖𝑗</m:t>
                          </m:r>
                        </m:sub>
                      </m:sSub>
                    </m:oMath>
                  </m:oMathPara>
                </a14:m>
                <a:endParaRPr lang="en-US">
                  <a:solidFill>
                    <a:srgbClr val="FF0000"/>
                  </a:solidFill>
                </a:endParaRPr>
              </a:p>
            </p:txBody>
          </p:sp>
        </mc:Choice>
        <mc:Fallback xmlns="">
          <p:sp>
            <p:nvSpPr>
              <p:cNvPr id="10" name="TextBox 9">
                <a:extLst>
                  <a:ext uri="{FF2B5EF4-FFF2-40B4-BE49-F238E27FC236}">
                    <a16:creationId xmlns:a16="http://schemas.microsoft.com/office/drawing/2014/main" id="{46A3294C-3686-49C4-9E0B-5F717B3BEF8E}"/>
                  </a:ext>
                </a:extLst>
              </p:cNvPr>
              <p:cNvSpPr txBox="1">
                <a:spLocks noRot="1" noChangeAspect="1" noMove="1" noResize="1" noEditPoints="1" noAdjustHandles="1" noChangeArrowheads="1" noChangeShapeType="1" noTextEdit="1"/>
              </p:cNvSpPr>
              <p:nvPr/>
            </p:nvSpPr>
            <p:spPr>
              <a:xfrm>
                <a:off x="3840974" y="5185883"/>
                <a:ext cx="530209" cy="391646"/>
              </a:xfrm>
              <a:prstGeom prst="rect">
                <a:avLst/>
              </a:prstGeom>
              <a:blipFill>
                <a:blip r:embed="rId4"/>
                <a:stretch>
                  <a:fillRect b="-6061"/>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EC34055D-832A-496E-9B23-0769EF55D114}"/>
                  </a:ext>
                </a:extLst>
              </p:cNvPr>
              <p:cNvSpPr/>
              <p:nvPr/>
            </p:nvSpPr>
            <p:spPr>
              <a:xfrm>
                <a:off x="2210232" y="232540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𝑦</m:t>
                          </m:r>
                        </m:e>
                        <m:sub>
                          <m:r>
                            <a:rPr lang="en-US" i="1">
                              <a:solidFill>
                                <a:schemeClr val="tx1"/>
                              </a:solidFill>
                              <a:latin typeface="Cambria Math" panose="02040503050406030204" pitchFamily="18" charset="0"/>
                            </a:rPr>
                            <m:t>1</m:t>
                          </m:r>
                        </m:sub>
                      </m:sSub>
                    </m:oMath>
                  </m:oMathPara>
                </a14:m>
                <a:endParaRPr lang="en-US"/>
              </a:p>
            </p:txBody>
          </p:sp>
        </mc:Choice>
        <mc:Fallback xmlns="">
          <p:sp>
            <p:nvSpPr>
              <p:cNvPr id="11" name="Oval 10">
                <a:extLst>
                  <a:ext uri="{FF2B5EF4-FFF2-40B4-BE49-F238E27FC236}">
                    <a16:creationId xmlns:a16="http://schemas.microsoft.com/office/drawing/2014/main" id="{EC34055D-832A-496E-9B23-0769EF55D114}"/>
                  </a:ext>
                </a:extLst>
              </p:cNvPr>
              <p:cNvSpPr>
                <a:spLocks noRot="1" noChangeAspect="1" noMove="1" noResize="1" noEditPoints="1" noAdjustHandles="1" noChangeArrowheads="1" noChangeShapeType="1" noTextEdit="1"/>
              </p:cNvSpPr>
              <p:nvPr/>
            </p:nvSpPr>
            <p:spPr>
              <a:xfrm>
                <a:off x="2210232" y="2325407"/>
                <a:ext cx="432048" cy="432048"/>
              </a:xfrm>
              <a:prstGeom prst="ellipse">
                <a:avLst/>
              </a:prstGeom>
              <a:blipFill>
                <a:blip r:embed="rId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val 12">
                <a:extLst>
                  <a:ext uri="{FF2B5EF4-FFF2-40B4-BE49-F238E27FC236}">
                    <a16:creationId xmlns:a16="http://schemas.microsoft.com/office/drawing/2014/main" id="{2B431EE9-AC1F-4F28-BC71-9C01164A7F0F}"/>
                  </a:ext>
                </a:extLst>
              </p:cNvPr>
              <p:cNvSpPr/>
              <p:nvPr/>
            </p:nvSpPr>
            <p:spPr>
              <a:xfrm>
                <a:off x="3560275" y="229864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𝑦</m:t>
                          </m:r>
                        </m:e>
                        <m:sub>
                          <m:r>
                            <a:rPr lang="en-US" i="1">
                              <a:solidFill>
                                <a:schemeClr val="tx1"/>
                              </a:solidFill>
                              <a:latin typeface="Cambria Math" panose="02040503050406030204" pitchFamily="18" charset="0"/>
                            </a:rPr>
                            <m:t>𝑘</m:t>
                          </m:r>
                        </m:sub>
                      </m:sSub>
                    </m:oMath>
                  </m:oMathPara>
                </a14:m>
                <a:endParaRPr lang="en-US"/>
              </a:p>
            </p:txBody>
          </p:sp>
        </mc:Choice>
        <mc:Fallback xmlns="">
          <p:sp>
            <p:nvSpPr>
              <p:cNvPr id="13" name="Oval 12">
                <a:extLst>
                  <a:ext uri="{FF2B5EF4-FFF2-40B4-BE49-F238E27FC236}">
                    <a16:creationId xmlns:a16="http://schemas.microsoft.com/office/drawing/2014/main" id="{2B431EE9-AC1F-4F28-BC71-9C01164A7F0F}"/>
                  </a:ext>
                </a:extLst>
              </p:cNvPr>
              <p:cNvSpPr>
                <a:spLocks noRot="1" noChangeAspect="1" noMove="1" noResize="1" noEditPoints="1" noAdjustHandles="1" noChangeArrowheads="1" noChangeShapeType="1" noTextEdit="1"/>
              </p:cNvSpPr>
              <p:nvPr/>
            </p:nvSpPr>
            <p:spPr>
              <a:xfrm>
                <a:off x="3560275" y="2298646"/>
                <a:ext cx="432048" cy="432048"/>
              </a:xfrm>
              <a:prstGeom prst="ellipse">
                <a:avLst/>
              </a:prstGeom>
              <a:blipFill>
                <a:blip r:embed="rId6"/>
                <a:stretch>
                  <a:fillRect l="-1333"/>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4517D9F6-CEE5-4ED2-92C8-59E7DC61B443}"/>
                  </a:ext>
                </a:extLst>
              </p:cNvPr>
              <p:cNvSpPr/>
              <p:nvPr/>
            </p:nvSpPr>
            <p:spPr>
              <a:xfrm>
                <a:off x="4976714" y="228400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𝑦</m:t>
                          </m:r>
                        </m:e>
                        <m:sub>
                          <m:r>
                            <a:rPr lang="en-US" i="1">
                              <a:solidFill>
                                <a:schemeClr val="tx1"/>
                              </a:solidFill>
                              <a:latin typeface="Cambria Math" panose="02040503050406030204" pitchFamily="18" charset="0"/>
                            </a:rPr>
                            <m:t>𝑛</m:t>
                          </m:r>
                        </m:sub>
                      </m:sSub>
                    </m:oMath>
                  </m:oMathPara>
                </a14:m>
                <a:endParaRPr lang="en-US"/>
              </a:p>
            </p:txBody>
          </p:sp>
        </mc:Choice>
        <mc:Fallback xmlns="">
          <p:sp>
            <p:nvSpPr>
              <p:cNvPr id="14" name="Oval 13">
                <a:extLst>
                  <a:ext uri="{FF2B5EF4-FFF2-40B4-BE49-F238E27FC236}">
                    <a16:creationId xmlns:a16="http://schemas.microsoft.com/office/drawing/2014/main" id="{4517D9F6-CEE5-4ED2-92C8-59E7DC61B443}"/>
                  </a:ext>
                </a:extLst>
              </p:cNvPr>
              <p:cNvSpPr>
                <a:spLocks noRot="1" noChangeAspect="1" noMove="1" noResize="1" noEditPoints="1" noAdjustHandles="1" noChangeArrowheads="1" noChangeShapeType="1" noTextEdit="1"/>
              </p:cNvSpPr>
              <p:nvPr/>
            </p:nvSpPr>
            <p:spPr>
              <a:xfrm>
                <a:off x="4976714" y="2284002"/>
                <a:ext cx="432048" cy="432048"/>
              </a:xfrm>
              <a:prstGeom prst="ellipse">
                <a:avLst/>
              </a:prstGeom>
              <a:blipFill>
                <a:blip r:embed="rId7"/>
                <a:stretch>
                  <a:fillRect/>
                </a:stretch>
              </a:blipFill>
              <a:ln>
                <a:solidFill>
                  <a:schemeClr val="tx1"/>
                </a:solidFill>
              </a:ln>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91A21DFA-F24E-4A80-8C65-81479158EC37}"/>
              </a:ext>
            </a:extLst>
          </p:cNvPr>
          <p:cNvCxnSpPr>
            <a:cxnSpLocks/>
            <a:stCxn id="6" idx="1"/>
            <a:endCxn id="11" idx="4"/>
          </p:cNvCxnSpPr>
          <p:nvPr/>
        </p:nvCxnSpPr>
        <p:spPr>
          <a:xfrm flipH="1" flipV="1">
            <a:off x="2426256" y="2757456"/>
            <a:ext cx="1184204" cy="13359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6CA35C7-F11B-4D55-AC93-85BF034C0CAF}"/>
              </a:ext>
            </a:extLst>
          </p:cNvPr>
          <p:cNvCxnSpPr>
            <a:cxnSpLocks/>
            <a:stCxn id="6" idx="0"/>
            <a:endCxn id="13" idx="4"/>
          </p:cNvCxnSpPr>
          <p:nvPr/>
        </p:nvCxnSpPr>
        <p:spPr>
          <a:xfrm flipV="1">
            <a:off x="3763213" y="2730694"/>
            <a:ext cx="13087" cy="12994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AEB1386-4C90-4808-A7D9-C243683ABAFF}"/>
              </a:ext>
            </a:extLst>
          </p:cNvPr>
          <p:cNvCxnSpPr>
            <a:cxnSpLocks/>
            <a:stCxn id="6" idx="7"/>
            <a:endCxn id="14" idx="4"/>
          </p:cNvCxnSpPr>
          <p:nvPr/>
        </p:nvCxnSpPr>
        <p:spPr>
          <a:xfrm flipV="1">
            <a:off x="3915964" y="2716050"/>
            <a:ext cx="1276774" cy="13773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0363C1C-ED34-4D37-936A-A3AD26072CBE}"/>
                  </a:ext>
                </a:extLst>
              </p:cNvPr>
              <p:cNvSpPr txBox="1"/>
              <p:nvPr/>
            </p:nvSpPr>
            <p:spPr>
              <a:xfrm>
                <a:off x="3272069" y="3379200"/>
                <a:ext cx="5437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𝑘𝑖</m:t>
                          </m:r>
                        </m:sub>
                      </m:sSub>
                    </m:oMath>
                  </m:oMathPara>
                </a14:m>
                <a:endParaRPr lang="en-US"/>
              </a:p>
            </p:txBody>
          </p:sp>
        </mc:Choice>
        <mc:Fallback xmlns="">
          <p:sp>
            <p:nvSpPr>
              <p:cNvPr id="29" name="TextBox 28">
                <a:extLst>
                  <a:ext uri="{FF2B5EF4-FFF2-40B4-BE49-F238E27FC236}">
                    <a16:creationId xmlns:a16="http://schemas.microsoft.com/office/drawing/2014/main" id="{C0363C1C-ED34-4D37-936A-A3AD26072CBE}"/>
                  </a:ext>
                </a:extLst>
              </p:cNvPr>
              <p:cNvSpPr txBox="1">
                <a:spLocks noRot="1" noChangeAspect="1" noMove="1" noResize="1" noEditPoints="1" noAdjustHandles="1" noChangeArrowheads="1" noChangeShapeType="1" noTextEdit="1"/>
              </p:cNvSpPr>
              <p:nvPr/>
            </p:nvSpPr>
            <p:spPr>
              <a:xfrm>
                <a:off x="3272069" y="3379200"/>
                <a:ext cx="543739" cy="369332"/>
              </a:xfrm>
              <a:prstGeom prst="rect">
                <a:avLst/>
              </a:prstGeom>
              <a:blipFill>
                <a:blip r:embed="rId8"/>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9A1688C5-2E76-4355-B14F-B8AA19EAECCF}"/>
                  </a:ext>
                </a:extLst>
              </p:cNvPr>
              <p:cNvSpPr txBox="1"/>
              <p:nvPr/>
            </p:nvSpPr>
            <p:spPr>
              <a:xfrm>
                <a:off x="2753800" y="3405961"/>
                <a:ext cx="5325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r>
                            <a:rPr lang="en-US" i="1">
                              <a:latin typeface="Cambria Math" panose="02040503050406030204" pitchFamily="18" charset="0"/>
                            </a:rPr>
                            <m:t>𝑖</m:t>
                          </m:r>
                        </m:sub>
                      </m:sSub>
                    </m:oMath>
                  </m:oMathPara>
                </a14:m>
                <a:endParaRPr lang="en-US"/>
              </a:p>
            </p:txBody>
          </p:sp>
        </mc:Choice>
        <mc:Fallback xmlns="">
          <p:sp>
            <p:nvSpPr>
              <p:cNvPr id="30" name="TextBox 29">
                <a:extLst>
                  <a:ext uri="{FF2B5EF4-FFF2-40B4-BE49-F238E27FC236}">
                    <a16:creationId xmlns:a16="http://schemas.microsoft.com/office/drawing/2014/main" id="{9A1688C5-2E76-4355-B14F-B8AA19EAECCF}"/>
                  </a:ext>
                </a:extLst>
              </p:cNvPr>
              <p:cNvSpPr txBox="1">
                <a:spLocks noRot="1" noChangeAspect="1" noMove="1" noResize="1" noEditPoints="1" noAdjustHandles="1" noChangeArrowheads="1" noChangeShapeType="1" noTextEdit="1"/>
              </p:cNvSpPr>
              <p:nvPr/>
            </p:nvSpPr>
            <p:spPr>
              <a:xfrm>
                <a:off x="2753800" y="3405961"/>
                <a:ext cx="532518" cy="369332"/>
              </a:xfrm>
              <a:prstGeom prst="rect">
                <a:avLst/>
              </a:prstGeom>
              <a:blipFill>
                <a:blip r:embed="rId9"/>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A8B136E-EE20-426C-8E93-6F13E9C7BAE6}"/>
                  </a:ext>
                </a:extLst>
              </p:cNvPr>
              <p:cNvSpPr txBox="1"/>
              <p:nvPr/>
            </p:nvSpPr>
            <p:spPr>
              <a:xfrm>
                <a:off x="4337236" y="3537206"/>
                <a:ext cx="5501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𝑛𝑖</m:t>
                          </m:r>
                        </m:sub>
                      </m:sSub>
                    </m:oMath>
                  </m:oMathPara>
                </a14:m>
                <a:endParaRPr lang="en-US"/>
              </a:p>
            </p:txBody>
          </p:sp>
        </mc:Choice>
        <mc:Fallback xmlns="">
          <p:sp>
            <p:nvSpPr>
              <p:cNvPr id="31" name="TextBox 30">
                <a:extLst>
                  <a:ext uri="{FF2B5EF4-FFF2-40B4-BE49-F238E27FC236}">
                    <a16:creationId xmlns:a16="http://schemas.microsoft.com/office/drawing/2014/main" id="{1A8B136E-EE20-426C-8E93-6F13E9C7BAE6}"/>
                  </a:ext>
                </a:extLst>
              </p:cNvPr>
              <p:cNvSpPr txBox="1">
                <a:spLocks noRot="1" noChangeAspect="1" noMove="1" noResize="1" noEditPoints="1" noAdjustHandles="1" noChangeArrowheads="1" noChangeShapeType="1" noTextEdit="1"/>
              </p:cNvSpPr>
              <p:nvPr/>
            </p:nvSpPr>
            <p:spPr>
              <a:xfrm>
                <a:off x="4337236" y="3537206"/>
                <a:ext cx="550151" cy="369332"/>
              </a:xfrm>
              <a:prstGeom prst="rect">
                <a:avLst/>
              </a:prstGeom>
              <a:blipFill>
                <a:blip r:embed="rId10"/>
                <a:stretch>
                  <a:fillRect b="-1639"/>
                </a:stretch>
              </a:blipFill>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54C3CD91-D500-4F52-B328-65D6B778D7AE}"/>
              </a:ext>
            </a:extLst>
          </p:cNvPr>
          <p:cNvCxnSpPr>
            <a:cxnSpLocks/>
            <a:endCxn id="11" idx="4"/>
          </p:cNvCxnSpPr>
          <p:nvPr/>
        </p:nvCxnSpPr>
        <p:spPr>
          <a:xfrm flipV="1">
            <a:off x="2112850" y="2757455"/>
            <a:ext cx="313407" cy="520438"/>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BF8459A-96BE-4522-97A1-2B14F8C12013}"/>
              </a:ext>
            </a:extLst>
          </p:cNvPr>
          <p:cNvCxnSpPr>
            <a:cxnSpLocks/>
            <a:endCxn id="11" idx="4"/>
          </p:cNvCxnSpPr>
          <p:nvPr/>
        </p:nvCxnSpPr>
        <p:spPr>
          <a:xfrm flipV="1">
            <a:off x="2426256" y="2757455"/>
            <a:ext cx="0" cy="552074"/>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200ADE4-82FE-41CC-A8F0-154F3188D792}"/>
              </a:ext>
            </a:extLst>
          </p:cNvPr>
          <p:cNvCxnSpPr>
            <a:cxnSpLocks/>
            <a:endCxn id="13" idx="4"/>
          </p:cNvCxnSpPr>
          <p:nvPr/>
        </p:nvCxnSpPr>
        <p:spPr>
          <a:xfrm flipV="1">
            <a:off x="3495285" y="2730695"/>
            <a:ext cx="281014" cy="412619"/>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DE4F000-63EA-4E12-BCFF-38F5F03C0549}"/>
              </a:ext>
            </a:extLst>
          </p:cNvPr>
          <p:cNvCxnSpPr>
            <a:cxnSpLocks/>
            <a:endCxn id="13" idx="4"/>
          </p:cNvCxnSpPr>
          <p:nvPr/>
        </p:nvCxnSpPr>
        <p:spPr>
          <a:xfrm flipH="1" flipV="1">
            <a:off x="3776299" y="2730695"/>
            <a:ext cx="229264" cy="430633"/>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EC1852B1-A563-4E2A-BF83-219182A29F45}"/>
              </a:ext>
            </a:extLst>
          </p:cNvPr>
          <p:cNvCxnSpPr>
            <a:cxnSpLocks/>
            <a:endCxn id="14" idx="4"/>
          </p:cNvCxnSpPr>
          <p:nvPr/>
        </p:nvCxnSpPr>
        <p:spPr>
          <a:xfrm flipV="1">
            <a:off x="5192738" y="2716051"/>
            <a:ext cx="0" cy="508877"/>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6192688A-0894-4CA4-8EF6-1FF9AF2BC7D4}"/>
              </a:ext>
            </a:extLst>
          </p:cNvPr>
          <p:cNvCxnSpPr>
            <a:cxnSpLocks/>
            <a:endCxn id="14" idx="4"/>
          </p:cNvCxnSpPr>
          <p:nvPr/>
        </p:nvCxnSpPr>
        <p:spPr>
          <a:xfrm flipH="1" flipV="1">
            <a:off x="5192738" y="2716051"/>
            <a:ext cx="362192" cy="461839"/>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FA19F21D-2514-41C6-B2C3-4A19B116A18D}"/>
                  </a:ext>
                </a:extLst>
              </p:cNvPr>
              <p:cNvSpPr txBox="1"/>
              <p:nvPr/>
            </p:nvSpPr>
            <p:spPr>
              <a:xfrm>
                <a:off x="1854494" y="2598854"/>
                <a:ext cx="543546" cy="393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oMath>
                  </m:oMathPara>
                </a14:m>
                <a:endParaRPr lang="en-US"/>
              </a:p>
            </p:txBody>
          </p:sp>
        </mc:Choice>
        <mc:Fallback xmlns="">
          <p:sp>
            <p:nvSpPr>
              <p:cNvPr id="60" name="TextBox 59">
                <a:extLst>
                  <a:ext uri="{FF2B5EF4-FFF2-40B4-BE49-F238E27FC236}">
                    <a16:creationId xmlns:a16="http://schemas.microsoft.com/office/drawing/2014/main" id="{FA19F21D-2514-41C6-B2C3-4A19B116A18D}"/>
                  </a:ext>
                </a:extLst>
              </p:cNvPr>
              <p:cNvSpPr txBox="1">
                <a:spLocks noRot="1" noChangeAspect="1" noMove="1" noResize="1" noEditPoints="1" noAdjustHandles="1" noChangeArrowheads="1" noChangeShapeType="1" noTextEdit="1"/>
              </p:cNvSpPr>
              <p:nvPr/>
            </p:nvSpPr>
            <p:spPr>
              <a:xfrm>
                <a:off x="1854494" y="2598854"/>
                <a:ext cx="543546" cy="393121"/>
              </a:xfrm>
              <a:prstGeom prst="rect">
                <a:avLst/>
              </a:prstGeom>
              <a:blipFill>
                <a:blip r:embed="rId11"/>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26BA2AE3-B025-447E-9B75-31756CFCED93}"/>
                  </a:ext>
                </a:extLst>
              </p:cNvPr>
              <p:cNvSpPr txBox="1"/>
              <p:nvPr/>
            </p:nvSpPr>
            <p:spPr>
              <a:xfrm>
                <a:off x="3716053" y="3105309"/>
                <a:ext cx="559769" cy="3954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𝑘</m:t>
                              </m:r>
                            </m:sub>
                          </m:sSub>
                        </m:sub>
                      </m:sSub>
                    </m:oMath>
                  </m:oMathPara>
                </a14:m>
                <a:endParaRPr lang="en-US"/>
              </a:p>
            </p:txBody>
          </p:sp>
        </mc:Choice>
        <mc:Fallback xmlns="">
          <p:sp>
            <p:nvSpPr>
              <p:cNvPr id="61" name="TextBox 60">
                <a:extLst>
                  <a:ext uri="{FF2B5EF4-FFF2-40B4-BE49-F238E27FC236}">
                    <a16:creationId xmlns:a16="http://schemas.microsoft.com/office/drawing/2014/main" id="{26BA2AE3-B025-447E-9B75-31756CFCED93}"/>
                  </a:ext>
                </a:extLst>
              </p:cNvPr>
              <p:cNvSpPr txBox="1">
                <a:spLocks noRot="1" noChangeAspect="1" noMove="1" noResize="1" noEditPoints="1" noAdjustHandles="1" noChangeArrowheads="1" noChangeShapeType="1" noTextEdit="1"/>
              </p:cNvSpPr>
              <p:nvPr/>
            </p:nvSpPr>
            <p:spPr>
              <a:xfrm>
                <a:off x="3716053" y="3105309"/>
                <a:ext cx="559769" cy="395429"/>
              </a:xfrm>
              <a:prstGeom prst="rect">
                <a:avLst/>
              </a:prstGeom>
              <a:blipFill>
                <a:blip r:embed="rId12"/>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8EBE9A90-5AB2-47E5-A2B5-141925683B82}"/>
                  </a:ext>
                </a:extLst>
              </p:cNvPr>
              <p:cNvSpPr txBox="1"/>
              <p:nvPr/>
            </p:nvSpPr>
            <p:spPr>
              <a:xfrm>
                <a:off x="4976714" y="3123251"/>
                <a:ext cx="559576" cy="394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𝑛</m:t>
                              </m:r>
                            </m:sub>
                          </m:sSub>
                        </m:sub>
                      </m:sSub>
                    </m:oMath>
                  </m:oMathPara>
                </a14:m>
                <a:endParaRPr lang="en-US"/>
              </a:p>
            </p:txBody>
          </p:sp>
        </mc:Choice>
        <mc:Fallback xmlns="">
          <p:sp>
            <p:nvSpPr>
              <p:cNvPr id="62" name="TextBox 61">
                <a:extLst>
                  <a:ext uri="{FF2B5EF4-FFF2-40B4-BE49-F238E27FC236}">
                    <a16:creationId xmlns:a16="http://schemas.microsoft.com/office/drawing/2014/main" id="{8EBE9A90-5AB2-47E5-A2B5-141925683B82}"/>
                  </a:ext>
                </a:extLst>
              </p:cNvPr>
              <p:cNvSpPr txBox="1">
                <a:spLocks noRot="1" noChangeAspect="1" noMove="1" noResize="1" noEditPoints="1" noAdjustHandles="1" noChangeArrowheads="1" noChangeShapeType="1" noTextEdit="1"/>
              </p:cNvSpPr>
              <p:nvPr/>
            </p:nvSpPr>
            <p:spPr>
              <a:xfrm>
                <a:off x="4976714" y="3123251"/>
                <a:ext cx="559576" cy="394532"/>
              </a:xfrm>
              <a:prstGeom prst="rect">
                <a:avLst/>
              </a:prstGeom>
              <a:blipFill>
                <a:blip r:embed="rId13"/>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5897DD93-FAB0-4DA7-9CF4-ED9850CBF7AD}"/>
                  </a:ext>
                </a:extLst>
              </p:cNvPr>
              <p:cNvSpPr txBox="1"/>
              <p:nvPr/>
            </p:nvSpPr>
            <p:spPr>
              <a:xfrm>
                <a:off x="1785087" y="1638250"/>
                <a:ext cx="1282339" cy="6986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𝛿</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den>
                      </m:f>
                    </m:oMath>
                  </m:oMathPara>
                </a14:m>
                <a:endParaRPr lang="en-US"/>
              </a:p>
            </p:txBody>
          </p:sp>
        </mc:Choice>
        <mc:Fallback xmlns="">
          <p:sp>
            <p:nvSpPr>
              <p:cNvPr id="63" name="TextBox 62">
                <a:extLst>
                  <a:ext uri="{FF2B5EF4-FFF2-40B4-BE49-F238E27FC236}">
                    <a16:creationId xmlns:a16="http://schemas.microsoft.com/office/drawing/2014/main" id="{5897DD93-FAB0-4DA7-9CF4-ED9850CBF7AD}"/>
                  </a:ext>
                </a:extLst>
              </p:cNvPr>
              <p:cNvSpPr txBox="1">
                <a:spLocks noRot="1" noChangeAspect="1" noMove="1" noResize="1" noEditPoints="1" noAdjustHandles="1" noChangeArrowheads="1" noChangeShapeType="1" noTextEdit="1"/>
              </p:cNvSpPr>
              <p:nvPr/>
            </p:nvSpPr>
            <p:spPr>
              <a:xfrm>
                <a:off x="1785087" y="1638250"/>
                <a:ext cx="1282339" cy="698653"/>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A9EE2987-632A-4657-BE97-72B75770F1EB}"/>
                  </a:ext>
                </a:extLst>
              </p:cNvPr>
              <p:cNvSpPr txBox="1"/>
              <p:nvPr/>
            </p:nvSpPr>
            <p:spPr>
              <a:xfrm>
                <a:off x="3191790" y="1652530"/>
                <a:ext cx="1314399" cy="7009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𝛿</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𝑘</m:t>
                              </m:r>
                            </m:sub>
                          </m:sSub>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𝑘</m:t>
                                  </m:r>
                                </m:sub>
                              </m:sSub>
                            </m:sub>
                          </m:sSub>
                        </m:den>
                      </m:f>
                    </m:oMath>
                  </m:oMathPara>
                </a14:m>
                <a:endParaRPr lang="en-US"/>
              </a:p>
            </p:txBody>
          </p:sp>
        </mc:Choice>
        <mc:Fallback xmlns="">
          <p:sp>
            <p:nvSpPr>
              <p:cNvPr id="64" name="TextBox 63">
                <a:extLst>
                  <a:ext uri="{FF2B5EF4-FFF2-40B4-BE49-F238E27FC236}">
                    <a16:creationId xmlns:a16="http://schemas.microsoft.com/office/drawing/2014/main" id="{A9EE2987-632A-4657-BE97-72B75770F1EB}"/>
                  </a:ext>
                </a:extLst>
              </p:cNvPr>
              <p:cNvSpPr txBox="1">
                <a:spLocks noRot="1" noChangeAspect="1" noMove="1" noResize="1" noEditPoints="1" noAdjustHandles="1" noChangeArrowheads="1" noChangeShapeType="1" noTextEdit="1"/>
              </p:cNvSpPr>
              <p:nvPr/>
            </p:nvSpPr>
            <p:spPr>
              <a:xfrm>
                <a:off x="3191790" y="1652530"/>
                <a:ext cx="1314399" cy="700961"/>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7742F16C-56FD-4880-8708-3668CCFF57E0}"/>
                  </a:ext>
                </a:extLst>
              </p:cNvPr>
              <p:cNvSpPr txBox="1"/>
              <p:nvPr/>
            </p:nvSpPr>
            <p:spPr>
              <a:xfrm>
                <a:off x="4614523" y="1623622"/>
                <a:ext cx="1343253" cy="7097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𝛿</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𝑛</m:t>
                              </m:r>
                            </m:sub>
                          </m:sSub>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𝑛</m:t>
                                  </m:r>
                                </m:sub>
                              </m:sSub>
                            </m:sub>
                          </m:sSub>
                        </m:den>
                      </m:f>
                    </m:oMath>
                  </m:oMathPara>
                </a14:m>
                <a:endParaRPr lang="en-US"/>
              </a:p>
            </p:txBody>
          </p:sp>
        </mc:Choice>
        <mc:Fallback xmlns="">
          <p:sp>
            <p:nvSpPr>
              <p:cNvPr id="65" name="TextBox 64">
                <a:extLst>
                  <a:ext uri="{FF2B5EF4-FFF2-40B4-BE49-F238E27FC236}">
                    <a16:creationId xmlns:a16="http://schemas.microsoft.com/office/drawing/2014/main" id="{7742F16C-56FD-4880-8708-3668CCFF57E0}"/>
                  </a:ext>
                </a:extLst>
              </p:cNvPr>
              <p:cNvSpPr txBox="1">
                <a:spLocks noRot="1" noChangeAspect="1" noMove="1" noResize="1" noEditPoints="1" noAdjustHandles="1" noChangeArrowheads="1" noChangeShapeType="1" noTextEdit="1"/>
              </p:cNvSpPr>
              <p:nvPr/>
            </p:nvSpPr>
            <p:spPr>
              <a:xfrm>
                <a:off x="4614523" y="1623622"/>
                <a:ext cx="1343253" cy="709746"/>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5AC0AE7C-E2EC-400F-899C-ED125F3C7783}"/>
                  </a:ext>
                </a:extLst>
              </p:cNvPr>
              <p:cNvSpPr txBox="1"/>
              <p:nvPr/>
            </p:nvSpPr>
            <p:spPr>
              <a:xfrm>
                <a:off x="7098779" y="2097509"/>
                <a:ext cx="2973635" cy="848502"/>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𝑖𝑗</m:t>
                              </m:r>
                            </m:sub>
                          </m:sSub>
                        </m:den>
                      </m:f>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𝛿</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𝑘</m:t>
                                  </m:r>
                                </m:sub>
                              </m:sSub>
                            </m:sub>
                          </m:s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𝑘𝑖</m:t>
                              </m:r>
                            </m:sub>
                          </m:sSub>
                        </m:e>
                      </m:nary>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i="1">
                              <a:latin typeface="Cambria Math" panose="02040503050406030204" pitchFamily="18" charset="0"/>
                            </a:rPr>
                            <m:t>′</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sub>
                          </m:sSub>
                        </m:e>
                      </m:d>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oMath>
                  </m:oMathPara>
                </a14:m>
                <a:endParaRPr lang="en-US"/>
              </a:p>
            </p:txBody>
          </p:sp>
        </mc:Choice>
        <mc:Fallback xmlns="">
          <p:sp>
            <p:nvSpPr>
              <p:cNvPr id="66" name="TextBox 65">
                <a:extLst>
                  <a:ext uri="{FF2B5EF4-FFF2-40B4-BE49-F238E27FC236}">
                    <a16:creationId xmlns:a16="http://schemas.microsoft.com/office/drawing/2014/main" id="{5AC0AE7C-E2EC-400F-899C-ED125F3C7783}"/>
                  </a:ext>
                </a:extLst>
              </p:cNvPr>
              <p:cNvSpPr txBox="1">
                <a:spLocks noRot="1" noChangeAspect="1" noMove="1" noResize="1" noEditPoints="1" noAdjustHandles="1" noChangeArrowheads="1" noChangeShapeType="1" noTextEdit="1"/>
              </p:cNvSpPr>
              <p:nvPr/>
            </p:nvSpPr>
            <p:spPr>
              <a:xfrm>
                <a:off x="7098779" y="2097509"/>
                <a:ext cx="2973635" cy="848502"/>
              </a:xfrm>
              <a:prstGeom prst="rect">
                <a:avLst/>
              </a:prstGeom>
              <a:blipFill>
                <a:blip r:embed="rId17"/>
                <a:stretch>
                  <a:fillRect/>
                </a:stretch>
              </a:blipFill>
              <a:ln>
                <a:solidFill>
                  <a:srgbClr val="FF0000"/>
                </a:solidFill>
              </a:ln>
            </p:spPr>
            <p:txBody>
              <a:bodyPr/>
              <a:lstStyle/>
              <a:p>
                <a:r>
                  <a:rPr lang="en-US">
                    <a:noFill/>
                  </a:rPr>
                  <a:t> </a:t>
                </a:r>
              </a:p>
            </p:txBody>
          </p:sp>
        </mc:Fallback>
      </mc:AlternateContent>
      <p:cxnSp>
        <p:nvCxnSpPr>
          <p:cNvPr id="67" name="Straight Arrow Connector 66">
            <a:extLst>
              <a:ext uri="{FF2B5EF4-FFF2-40B4-BE49-F238E27FC236}">
                <a16:creationId xmlns:a16="http://schemas.microsoft.com/office/drawing/2014/main" id="{C4FC3791-6034-4C9C-BFC0-5F7979003E24}"/>
              </a:ext>
            </a:extLst>
          </p:cNvPr>
          <p:cNvCxnSpPr>
            <a:cxnSpLocks/>
            <a:endCxn id="6" idx="4"/>
          </p:cNvCxnSpPr>
          <p:nvPr/>
        </p:nvCxnSpPr>
        <p:spPr>
          <a:xfrm flipV="1">
            <a:off x="3530150" y="4462177"/>
            <a:ext cx="233063" cy="50872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86B0074D-6417-4987-A036-6BC9D620658A}"/>
              </a:ext>
            </a:extLst>
          </p:cNvPr>
          <p:cNvCxnSpPr>
            <a:cxnSpLocks/>
            <a:endCxn id="6" idx="4"/>
          </p:cNvCxnSpPr>
          <p:nvPr/>
        </p:nvCxnSpPr>
        <p:spPr>
          <a:xfrm flipH="1" flipV="1">
            <a:off x="3763213" y="4462176"/>
            <a:ext cx="275335" cy="475090"/>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A0193155-B5C7-4D7C-BE69-FB3A9A8DF9F3}"/>
                  </a:ext>
                </a:extLst>
              </p:cNvPr>
              <p:cNvSpPr txBox="1"/>
              <p:nvPr/>
            </p:nvSpPr>
            <p:spPr>
              <a:xfrm>
                <a:off x="3986319" y="4515997"/>
                <a:ext cx="522579" cy="3965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sub>
                      </m:sSub>
                    </m:oMath>
                  </m:oMathPara>
                </a14:m>
                <a:endParaRPr lang="en-US"/>
              </a:p>
            </p:txBody>
          </p:sp>
        </mc:Choice>
        <mc:Fallback xmlns="">
          <p:sp>
            <p:nvSpPr>
              <p:cNvPr id="76" name="TextBox 75">
                <a:extLst>
                  <a:ext uri="{FF2B5EF4-FFF2-40B4-BE49-F238E27FC236}">
                    <a16:creationId xmlns:a16="http://schemas.microsoft.com/office/drawing/2014/main" id="{A0193155-B5C7-4D7C-BE69-FB3A9A8DF9F3}"/>
                  </a:ext>
                </a:extLst>
              </p:cNvPr>
              <p:cNvSpPr txBox="1">
                <a:spLocks noRot="1" noChangeAspect="1" noMove="1" noResize="1" noEditPoints="1" noAdjustHandles="1" noChangeArrowheads="1" noChangeShapeType="1" noTextEdit="1"/>
              </p:cNvSpPr>
              <p:nvPr/>
            </p:nvSpPr>
            <p:spPr>
              <a:xfrm>
                <a:off x="3986319" y="4515997"/>
                <a:ext cx="522579" cy="396519"/>
              </a:xfrm>
              <a:prstGeom prst="rect">
                <a:avLst/>
              </a:prstGeom>
              <a:blipFill>
                <a:blip r:embed="rId18"/>
                <a:stretch>
                  <a:fillRect b="-1538"/>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19">
            <p14:nvContentPartPr>
              <p14:cNvPr id="48" name="Ink 47">
                <a:extLst>
                  <a:ext uri="{FF2B5EF4-FFF2-40B4-BE49-F238E27FC236}">
                    <a16:creationId xmlns:a16="http://schemas.microsoft.com/office/drawing/2014/main" id="{51E2388A-1A61-461B-8E8E-07B9F17DC097}"/>
                  </a:ext>
                </a:extLst>
              </p14:cNvPr>
              <p14:cNvContentPartPr/>
              <p14:nvPr/>
            </p14:nvContentPartPr>
            <p14:xfrm>
              <a:off x="3530149" y="4646329"/>
              <a:ext cx="541080" cy="118440"/>
            </p14:xfrm>
          </p:contentPart>
        </mc:Choice>
        <mc:Fallback xmlns="">
          <p:pic>
            <p:nvPicPr>
              <p:cNvPr id="48" name="Ink 47">
                <a:extLst>
                  <a:ext uri="{FF2B5EF4-FFF2-40B4-BE49-F238E27FC236}">
                    <a16:creationId xmlns:a16="http://schemas.microsoft.com/office/drawing/2014/main" id="{51E2388A-1A61-461B-8E8E-07B9F17DC097}"/>
                  </a:ext>
                </a:extLst>
              </p:cNvPr>
              <p:cNvPicPr/>
              <p:nvPr/>
            </p:nvPicPr>
            <p:blipFill>
              <a:blip r:embed="rId20"/>
              <a:stretch>
                <a:fillRect/>
              </a:stretch>
            </p:blipFill>
            <p:spPr>
              <a:xfrm>
                <a:off x="3494149" y="4610329"/>
                <a:ext cx="612720" cy="190080"/>
              </a:xfrm>
              <a:prstGeom prst="rect">
                <a:avLst/>
              </a:prstGeom>
            </p:spPr>
          </p:pic>
        </mc:Fallback>
      </mc:AlternateContent>
      <p:grpSp>
        <p:nvGrpSpPr>
          <p:cNvPr id="53" name="Group 52">
            <a:extLst>
              <a:ext uri="{FF2B5EF4-FFF2-40B4-BE49-F238E27FC236}">
                <a16:creationId xmlns:a16="http://schemas.microsoft.com/office/drawing/2014/main" id="{5068BCB8-EEBA-4B91-9100-096E53448AF7}"/>
              </a:ext>
            </a:extLst>
          </p:cNvPr>
          <p:cNvGrpSpPr/>
          <p:nvPr/>
        </p:nvGrpSpPr>
        <p:grpSpPr>
          <a:xfrm>
            <a:off x="2076469" y="2982049"/>
            <a:ext cx="3493080" cy="212400"/>
            <a:chOff x="552469" y="2982049"/>
            <a:chExt cx="3493080" cy="212400"/>
          </a:xfrm>
        </p:grpSpPr>
        <mc:AlternateContent xmlns:mc="http://schemas.openxmlformats.org/markup-compatibility/2006" xmlns:p14="http://schemas.microsoft.com/office/powerpoint/2010/main">
          <mc:Choice Requires="p14">
            <p:contentPart p14:bwMode="auto" r:id="rId21">
              <p14:nvContentPartPr>
                <p14:cNvPr id="49" name="Ink 48">
                  <a:extLst>
                    <a:ext uri="{FF2B5EF4-FFF2-40B4-BE49-F238E27FC236}">
                      <a16:creationId xmlns:a16="http://schemas.microsoft.com/office/drawing/2014/main" id="{A0CDC792-C3E8-4A4E-A5E0-14BEC8A4CB68}"/>
                    </a:ext>
                  </a:extLst>
                </p14:cNvPr>
                <p14:cNvContentPartPr/>
                <p14:nvPr/>
              </p14:nvContentPartPr>
              <p14:xfrm>
                <a:off x="552469" y="2986729"/>
                <a:ext cx="684360" cy="207720"/>
              </p14:xfrm>
            </p:contentPart>
          </mc:Choice>
          <mc:Fallback xmlns="">
            <p:pic>
              <p:nvPicPr>
                <p:cNvPr id="49" name="Ink 48">
                  <a:extLst>
                    <a:ext uri="{FF2B5EF4-FFF2-40B4-BE49-F238E27FC236}">
                      <a16:creationId xmlns:a16="http://schemas.microsoft.com/office/drawing/2014/main" id="{A0CDC792-C3E8-4A4E-A5E0-14BEC8A4CB68}"/>
                    </a:ext>
                  </a:extLst>
                </p:cNvPr>
                <p:cNvPicPr/>
                <p:nvPr/>
              </p:nvPicPr>
              <p:blipFill>
                <a:blip r:embed="rId22"/>
                <a:stretch>
                  <a:fillRect/>
                </a:stretch>
              </p:blipFill>
              <p:spPr>
                <a:xfrm>
                  <a:off x="516469" y="2950729"/>
                  <a:ext cx="7560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1" name="Ink 50">
                  <a:extLst>
                    <a:ext uri="{FF2B5EF4-FFF2-40B4-BE49-F238E27FC236}">
                      <a16:creationId xmlns:a16="http://schemas.microsoft.com/office/drawing/2014/main" id="{E73F767A-AC09-466A-9466-084763085015}"/>
                    </a:ext>
                  </a:extLst>
                </p14:cNvPr>
                <p14:cNvContentPartPr/>
                <p14:nvPr/>
              </p14:nvContentPartPr>
              <p14:xfrm>
                <a:off x="1939909" y="3007249"/>
                <a:ext cx="613080" cy="170640"/>
              </p14:xfrm>
            </p:contentPart>
          </mc:Choice>
          <mc:Fallback xmlns="">
            <p:pic>
              <p:nvPicPr>
                <p:cNvPr id="51" name="Ink 50">
                  <a:extLst>
                    <a:ext uri="{FF2B5EF4-FFF2-40B4-BE49-F238E27FC236}">
                      <a16:creationId xmlns:a16="http://schemas.microsoft.com/office/drawing/2014/main" id="{E73F767A-AC09-466A-9466-084763085015}"/>
                    </a:ext>
                  </a:extLst>
                </p:cNvPr>
                <p:cNvPicPr/>
                <p:nvPr/>
              </p:nvPicPr>
              <p:blipFill>
                <a:blip r:embed="rId24"/>
                <a:stretch>
                  <a:fillRect/>
                </a:stretch>
              </p:blipFill>
              <p:spPr>
                <a:xfrm>
                  <a:off x="1903909" y="2971249"/>
                  <a:ext cx="6847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2" name="Ink 51">
                  <a:extLst>
                    <a:ext uri="{FF2B5EF4-FFF2-40B4-BE49-F238E27FC236}">
                      <a16:creationId xmlns:a16="http://schemas.microsoft.com/office/drawing/2014/main" id="{FBF8C99A-5376-467B-BE24-12C69881B1E5}"/>
                    </a:ext>
                  </a:extLst>
                </p14:cNvPr>
                <p14:cNvContentPartPr/>
                <p14:nvPr/>
              </p14:nvContentPartPr>
              <p14:xfrm>
                <a:off x="3248149" y="2982049"/>
                <a:ext cx="797400" cy="154080"/>
              </p14:xfrm>
            </p:contentPart>
          </mc:Choice>
          <mc:Fallback xmlns="">
            <p:pic>
              <p:nvPicPr>
                <p:cNvPr id="52" name="Ink 51">
                  <a:extLst>
                    <a:ext uri="{FF2B5EF4-FFF2-40B4-BE49-F238E27FC236}">
                      <a16:creationId xmlns:a16="http://schemas.microsoft.com/office/drawing/2014/main" id="{FBF8C99A-5376-467B-BE24-12C69881B1E5}"/>
                    </a:ext>
                  </a:extLst>
                </p:cNvPr>
                <p:cNvPicPr/>
                <p:nvPr/>
              </p:nvPicPr>
              <p:blipFill>
                <a:blip r:embed="rId26"/>
                <a:stretch>
                  <a:fillRect/>
                </a:stretch>
              </p:blipFill>
              <p:spPr>
                <a:xfrm>
                  <a:off x="3212165" y="2946049"/>
                  <a:ext cx="869008" cy="22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54" name="Ink 53">
                <a:extLst>
                  <a:ext uri="{FF2B5EF4-FFF2-40B4-BE49-F238E27FC236}">
                    <a16:creationId xmlns:a16="http://schemas.microsoft.com/office/drawing/2014/main" id="{26D5CFBC-5D05-43DB-9D00-94A7105C3B99}"/>
                  </a:ext>
                </a:extLst>
              </p14:cNvPr>
              <p14:cNvContentPartPr/>
              <p14:nvPr/>
            </p14:nvContentPartPr>
            <p14:xfrm>
              <a:off x="3456349" y="4588009"/>
              <a:ext cx="606240" cy="158400"/>
            </p14:xfrm>
          </p:contentPart>
        </mc:Choice>
        <mc:Fallback xmlns="">
          <p:pic>
            <p:nvPicPr>
              <p:cNvPr id="54" name="Ink 53">
                <a:extLst>
                  <a:ext uri="{FF2B5EF4-FFF2-40B4-BE49-F238E27FC236}">
                    <a16:creationId xmlns:a16="http://schemas.microsoft.com/office/drawing/2014/main" id="{26D5CFBC-5D05-43DB-9D00-94A7105C3B99}"/>
                  </a:ext>
                </a:extLst>
              </p:cNvPr>
              <p:cNvPicPr/>
              <p:nvPr/>
            </p:nvPicPr>
            <p:blipFill>
              <a:blip r:embed="rId28"/>
              <a:stretch>
                <a:fillRect/>
              </a:stretch>
            </p:blipFill>
            <p:spPr>
              <a:xfrm>
                <a:off x="3420349" y="4552009"/>
                <a:ext cx="677880" cy="230040"/>
              </a:xfrm>
              <a:prstGeom prst="rect">
                <a:avLst/>
              </a:prstGeom>
            </p:spPr>
          </p:pic>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B08193B7-843B-4EF9-B1C4-3E26B89CF817}"/>
                  </a:ext>
                </a:extLst>
              </p:cNvPr>
              <p:cNvSpPr txBox="1"/>
              <p:nvPr/>
            </p:nvSpPr>
            <p:spPr>
              <a:xfrm>
                <a:off x="5956879" y="3177889"/>
                <a:ext cx="4579139" cy="3636445"/>
              </a:xfrm>
              <a:prstGeom prst="rect">
                <a:avLst/>
              </a:prstGeom>
              <a:noFill/>
            </p:spPr>
            <p:txBody>
              <a:bodyPr wrap="none" rtlCol="0">
                <a:spAutoFit/>
              </a:bodyPr>
              <a:lstStyle/>
              <a:p>
                <a:r>
                  <a:rPr lang="en-US"/>
                  <a:t>For the </a:t>
                </a:r>
                <a:r>
                  <a:rPr lang="en-US">
                    <a:solidFill>
                      <a:schemeClr val="accent6">
                        <a:lumMod val="75000"/>
                      </a:schemeClr>
                    </a:solidFill>
                  </a:rPr>
                  <a:t>sigmoid activation function</a:t>
                </a:r>
                <a:r>
                  <a:rPr lang="en-US"/>
                  <a:t>: </a:t>
                </a: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b="0" i="1" smtClean="0">
                              <a:latin typeface="Cambria Math" panose="02040503050406030204" pitchFamily="18" charset="0"/>
                            </a:rPr>
                            <m:t>𝑡</m:t>
                          </m:r>
                        </m:e>
                      </m:d>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b="0" i="1" smtClean="0">
                                  <a:latin typeface="Cambria Math" panose="02040503050406030204" pitchFamily="18" charset="0"/>
                                </a:rPr>
                                <m:t>𝑡</m:t>
                              </m:r>
                            </m:sup>
                          </m:sSup>
                        </m:den>
                      </m:f>
                    </m:oMath>
                  </m:oMathPara>
                </a14:m>
                <a:endParaRPr lang="en-US"/>
              </a:p>
              <a:p>
                <a:endParaRPr lang="en-US"/>
              </a:p>
              <a:p>
                <a:r>
                  <a:rPr lang="en-US"/>
                  <a:t>The derivative is:</a:t>
                </a:r>
              </a:p>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b="0" i="1" smtClean="0">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𝑔</m:t>
                      </m:r>
                      <m:r>
                        <a:rPr lang="en-US" i="1">
                          <a:latin typeface="Cambria Math" panose="02040503050406030204" pitchFamily="18" charset="0"/>
                        </a:rPr>
                        <m:t>(</m:t>
                      </m:r>
                      <m:r>
                        <a:rPr lang="en-US" b="0" i="1" smtClean="0">
                          <a:latin typeface="Cambria Math" panose="02040503050406030204" pitchFamily="18" charset="0"/>
                        </a:rPr>
                        <m:t>𝑡</m:t>
                      </m:r>
                      <m:r>
                        <a:rPr lang="en-US" i="1">
                          <a:latin typeface="Cambria Math" panose="02040503050406030204" pitchFamily="18" charset="0"/>
                        </a:rPr>
                        <m:t>)(1−</m:t>
                      </m:r>
                      <m:r>
                        <a:rPr lang="en-US" i="1">
                          <a:latin typeface="Cambria Math" panose="02040503050406030204" pitchFamily="18" charset="0"/>
                        </a:rPr>
                        <m:t>𝑔</m:t>
                      </m:r>
                      <m:d>
                        <m:dPr>
                          <m:ctrlPr>
                            <a:rPr lang="en-US" i="1">
                              <a:latin typeface="Cambria Math" panose="02040503050406030204" pitchFamily="18" charset="0"/>
                            </a:rPr>
                          </m:ctrlPr>
                        </m:dPr>
                        <m:e>
                          <m:r>
                            <a:rPr lang="en-US" b="0" i="1" smtClean="0">
                              <a:latin typeface="Cambria Math" panose="02040503050406030204" pitchFamily="18" charset="0"/>
                            </a:rPr>
                            <m:t>𝑡</m:t>
                          </m:r>
                        </m:e>
                      </m:d>
                      <m:r>
                        <a:rPr lang="en-US" i="1">
                          <a:latin typeface="Cambria Math" panose="02040503050406030204" pitchFamily="18" charset="0"/>
                        </a:rPr>
                        <m:t>)</m:t>
                      </m:r>
                    </m:oMath>
                  </m:oMathPara>
                </a14:m>
                <a:endParaRPr lang="en-US"/>
              </a:p>
              <a:p>
                <a:endParaRPr lang="en-US"/>
              </a:p>
              <a:p>
                <a:r>
                  <a:rPr lang="en-US"/>
                  <a:t>This makes it easy to compute it. We have:</a:t>
                </a:r>
              </a:p>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i="1">
                              <a:latin typeface="Cambria Math" panose="02040503050406030204" pitchFamily="18" charset="0"/>
                            </a:rPr>
                            <m:t>′</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r>
                        <a:rPr lang="en-US" i="1">
                          <a:latin typeface="Cambria Math" panose="02040503050406030204" pitchFamily="18" charset="0"/>
                        </a:rPr>
                        <m:t>)</m:t>
                      </m:r>
                    </m:oMath>
                  </m:oMathPara>
                </a14:m>
                <a:endParaRPr lang="en-US"/>
              </a:p>
              <a:p>
                <a:r>
                  <a:rPr lang="en-US"/>
                  <a:t>Therefore</a:t>
                </a:r>
              </a:p>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𝑖𝑗</m:t>
                              </m:r>
                            </m:sub>
                          </m:sSub>
                        </m:den>
                      </m:f>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𝛿</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𝑘</m:t>
                                  </m:r>
                                </m:sub>
                              </m:sSub>
                            </m:sub>
                          </m:s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𝑘𝑖</m:t>
                              </m:r>
                            </m:sub>
                          </m:sSub>
                        </m:e>
                      </m:nary>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oMath>
                  </m:oMathPara>
                </a14:m>
                <a:endParaRPr lang="en-US"/>
              </a:p>
            </p:txBody>
          </p:sp>
        </mc:Choice>
        <mc:Fallback xmlns="">
          <p:sp>
            <p:nvSpPr>
              <p:cNvPr id="57" name="TextBox 56">
                <a:extLst>
                  <a:ext uri="{FF2B5EF4-FFF2-40B4-BE49-F238E27FC236}">
                    <a16:creationId xmlns:a16="http://schemas.microsoft.com/office/drawing/2014/main" id="{B08193B7-843B-4EF9-B1C4-3E26B89CF817}"/>
                  </a:ext>
                </a:extLst>
              </p:cNvPr>
              <p:cNvSpPr txBox="1">
                <a:spLocks noRot="1" noChangeAspect="1" noMove="1" noResize="1" noEditPoints="1" noAdjustHandles="1" noChangeArrowheads="1" noChangeShapeType="1" noTextEdit="1"/>
              </p:cNvSpPr>
              <p:nvPr/>
            </p:nvSpPr>
            <p:spPr>
              <a:xfrm>
                <a:off x="5956879" y="3177889"/>
                <a:ext cx="4579139" cy="3636445"/>
              </a:xfrm>
              <a:prstGeom prst="rect">
                <a:avLst/>
              </a:prstGeom>
              <a:blipFill>
                <a:blip r:embed="rId29"/>
                <a:stretch>
                  <a:fillRect l="-1065" t="-838" r="-2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D448085-58FC-4E31-A99E-BC7765293033}"/>
                  </a:ext>
                </a:extLst>
              </p:cNvPr>
              <p:cNvSpPr txBox="1"/>
              <p:nvPr/>
            </p:nvSpPr>
            <p:spPr>
              <a:xfrm>
                <a:off x="432006" y="3925711"/>
                <a:ext cx="2283638" cy="974177"/>
              </a:xfrm>
              <a:prstGeom prst="rect">
                <a:avLst/>
              </a:prstGeom>
              <a:noFill/>
              <a:ln>
                <a:solidFill>
                  <a:schemeClr val="accent1"/>
                </a:solidFill>
              </a:ln>
            </p:spPr>
            <p:txBody>
              <a:bodyPr wrap="none" rtlCol="0">
                <a:spAutoFit/>
              </a:bodyPr>
              <a:lstStyle/>
              <a:p>
                <a:r>
                  <a:rPr lang="en-US"/>
                  <a:t>We want to compute</a:t>
                </a:r>
              </a:p>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𝑖𝑗</m:t>
                              </m:r>
                            </m:sub>
                          </m:sSub>
                        </m:den>
                      </m:f>
                    </m:oMath>
                  </m:oMathPara>
                </a14:m>
                <a:endParaRPr lang="en-US"/>
              </a:p>
            </p:txBody>
          </p:sp>
        </mc:Choice>
        <mc:Fallback xmlns="">
          <p:sp>
            <p:nvSpPr>
              <p:cNvPr id="8" name="TextBox 7">
                <a:extLst>
                  <a:ext uri="{FF2B5EF4-FFF2-40B4-BE49-F238E27FC236}">
                    <a16:creationId xmlns:a16="http://schemas.microsoft.com/office/drawing/2014/main" id="{3D448085-58FC-4E31-A99E-BC7765293033}"/>
                  </a:ext>
                </a:extLst>
              </p:cNvPr>
              <p:cNvSpPr txBox="1">
                <a:spLocks noRot="1" noChangeAspect="1" noMove="1" noResize="1" noEditPoints="1" noAdjustHandles="1" noChangeArrowheads="1" noChangeShapeType="1" noTextEdit="1"/>
              </p:cNvSpPr>
              <p:nvPr/>
            </p:nvSpPr>
            <p:spPr>
              <a:xfrm>
                <a:off x="432006" y="3925711"/>
                <a:ext cx="2283638" cy="974177"/>
              </a:xfrm>
              <a:prstGeom prst="rect">
                <a:avLst/>
              </a:prstGeom>
              <a:blipFill>
                <a:blip r:embed="rId31"/>
                <a:stretch>
                  <a:fillRect l="-2128" t="-3086" r="-1596"/>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0E1EA99-0C42-59BB-E591-4801E77C5012}"/>
                  </a:ext>
                </a:extLst>
              </p:cNvPr>
              <p:cNvSpPr txBox="1"/>
              <p:nvPr/>
            </p:nvSpPr>
            <p:spPr>
              <a:xfrm>
                <a:off x="6523777" y="533400"/>
                <a:ext cx="4495800" cy="672428"/>
              </a:xfrm>
              <a:prstGeom prst="rect">
                <a:avLst/>
              </a:prstGeom>
              <a:noFill/>
              <a:ln>
                <a:solidFill>
                  <a:schemeClr val="accent1"/>
                </a:solidFill>
              </a:ln>
            </p:spPr>
            <p:txBody>
              <a:bodyPr wrap="square" rtlCol="0">
                <a:spAutoFit/>
              </a:bodyPr>
              <a:lstStyle/>
              <a:p>
                <a:r>
                  <a:rPr lang="en-US" dirty="0"/>
                  <a:t>We have already computed the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𝛿</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𝑘</m:t>
                            </m:r>
                          </m:sub>
                        </m:sSub>
                      </m:sub>
                    </m:sSub>
                  </m:oMath>
                </a14:m>
                <a:r>
                  <a:rPr lang="en-US" dirty="0"/>
                  <a:t>’s at the previous step of the back propagation </a:t>
                </a:r>
              </a:p>
            </p:txBody>
          </p:sp>
        </mc:Choice>
        <mc:Fallback xmlns="">
          <p:sp>
            <p:nvSpPr>
              <p:cNvPr id="9" name="TextBox 8">
                <a:extLst>
                  <a:ext uri="{FF2B5EF4-FFF2-40B4-BE49-F238E27FC236}">
                    <a16:creationId xmlns:a16="http://schemas.microsoft.com/office/drawing/2014/main" id="{E0E1EA99-0C42-59BB-E591-4801E77C5012}"/>
                  </a:ext>
                </a:extLst>
              </p:cNvPr>
              <p:cNvSpPr txBox="1">
                <a:spLocks noRot="1" noChangeAspect="1" noMove="1" noResize="1" noEditPoints="1" noAdjustHandles="1" noChangeArrowheads="1" noChangeShapeType="1" noTextEdit="1"/>
              </p:cNvSpPr>
              <p:nvPr/>
            </p:nvSpPr>
            <p:spPr>
              <a:xfrm>
                <a:off x="6523777" y="533400"/>
                <a:ext cx="4495800" cy="672428"/>
              </a:xfrm>
              <a:prstGeom prst="rect">
                <a:avLst/>
              </a:prstGeom>
              <a:blipFill>
                <a:blip r:embed="rId32"/>
                <a:stretch>
                  <a:fillRect l="-946" t="-4464" b="-12500"/>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4D85880-6FEE-48B7-5756-6113E630EE0A}"/>
                  </a:ext>
                </a:extLst>
              </p:cNvPr>
              <p:cNvSpPr txBox="1"/>
              <p:nvPr/>
            </p:nvSpPr>
            <p:spPr>
              <a:xfrm>
                <a:off x="6523777" y="1222671"/>
                <a:ext cx="4495800" cy="668645"/>
              </a:xfrm>
              <a:prstGeom prst="rect">
                <a:avLst/>
              </a:prstGeom>
              <a:noFill/>
              <a:ln>
                <a:solidFill>
                  <a:schemeClr val="accent1"/>
                </a:solidFill>
              </a:ln>
            </p:spPr>
            <p:txBody>
              <a:bodyPr wrap="square" rtlCol="0">
                <a:spAutoFit/>
              </a:bodyPr>
              <a:lstStyle/>
              <a:p>
                <a:r>
                  <a:rPr lang="en-US" dirty="0"/>
                  <a:t>We have already computed the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oMath>
                </a14:m>
                <a:r>
                  <a:rPr lang="en-US" dirty="0"/>
                  <a:t>’s at the forward pass</a:t>
                </a:r>
              </a:p>
            </p:txBody>
          </p:sp>
        </mc:Choice>
        <mc:Fallback xmlns="">
          <p:sp>
            <p:nvSpPr>
              <p:cNvPr id="12" name="TextBox 11">
                <a:extLst>
                  <a:ext uri="{FF2B5EF4-FFF2-40B4-BE49-F238E27FC236}">
                    <a16:creationId xmlns:a16="http://schemas.microsoft.com/office/drawing/2014/main" id="{84D85880-6FEE-48B7-5756-6113E630EE0A}"/>
                  </a:ext>
                </a:extLst>
              </p:cNvPr>
              <p:cNvSpPr txBox="1">
                <a:spLocks noRot="1" noChangeAspect="1" noMove="1" noResize="1" noEditPoints="1" noAdjustHandles="1" noChangeArrowheads="1" noChangeShapeType="1" noTextEdit="1"/>
              </p:cNvSpPr>
              <p:nvPr/>
            </p:nvSpPr>
            <p:spPr>
              <a:xfrm>
                <a:off x="6523777" y="1222671"/>
                <a:ext cx="4495800" cy="668645"/>
              </a:xfrm>
              <a:prstGeom prst="rect">
                <a:avLst/>
              </a:prstGeom>
              <a:blipFill>
                <a:blip r:embed="rId33"/>
                <a:stretch>
                  <a:fillRect l="-946" t="-4505" r="-1892" b="-13514"/>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153229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F1F05-B9B4-484D-8723-23B83F8131D7}"/>
              </a:ext>
            </a:extLst>
          </p:cNvPr>
          <p:cNvSpPr>
            <a:spLocks noGrp="1"/>
          </p:cNvSpPr>
          <p:nvPr>
            <p:ph type="title"/>
          </p:nvPr>
        </p:nvSpPr>
        <p:spPr/>
        <p:txBody>
          <a:bodyPr/>
          <a:lstStyle/>
          <a:p>
            <a:r>
              <a:rPr lang="en-US"/>
              <a:t>Stochastic gradient descent</a:t>
            </a:r>
          </a:p>
        </p:txBody>
      </p:sp>
      <p:sp>
        <p:nvSpPr>
          <p:cNvPr id="3" name="Content Placeholder 2">
            <a:extLst>
              <a:ext uri="{FF2B5EF4-FFF2-40B4-BE49-F238E27FC236}">
                <a16:creationId xmlns:a16="http://schemas.microsoft.com/office/drawing/2014/main" id="{7130C180-A80F-4EE1-8209-FDDBDCAA090A}"/>
              </a:ext>
            </a:extLst>
          </p:cNvPr>
          <p:cNvSpPr>
            <a:spLocks noGrp="1"/>
          </p:cNvSpPr>
          <p:nvPr>
            <p:ph idx="1"/>
          </p:nvPr>
        </p:nvSpPr>
        <p:spPr/>
        <p:txBody>
          <a:bodyPr>
            <a:normAutofit/>
          </a:bodyPr>
          <a:lstStyle/>
          <a:p>
            <a:r>
              <a:rPr lang="en-US"/>
              <a:t>Ideally the loss should be the average loss over all training data. </a:t>
            </a:r>
          </a:p>
          <a:p>
            <a:r>
              <a:rPr lang="en-US"/>
              <a:t>We would need to compute the loss for all training data every time we update the gradients.  </a:t>
            </a:r>
          </a:p>
          <a:p>
            <a:pPr lvl="1"/>
            <a:r>
              <a:rPr lang="en-US"/>
              <a:t>However, this is expensive.</a:t>
            </a:r>
          </a:p>
          <a:p>
            <a:r>
              <a:rPr lang="en-US">
                <a:solidFill>
                  <a:schemeClr val="accent6">
                    <a:lumMod val="75000"/>
                  </a:schemeClr>
                </a:solidFill>
              </a:rPr>
              <a:t>Stochastic gradient descent</a:t>
            </a:r>
            <a:r>
              <a:rPr lang="en-US"/>
              <a:t>: Consider one input point at the time. Each point is considered only once.</a:t>
            </a:r>
          </a:p>
          <a:p>
            <a:r>
              <a:rPr lang="en-US"/>
              <a:t>Intermediate solution: Use </a:t>
            </a:r>
            <a:r>
              <a:rPr lang="en-US">
                <a:solidFill>
                  <a:srgbClr val="0070C0"/>
                </a:solidFill>
              </a:rPr>
              <a:t>mini-batches</a:t>
            </a:r>
            <a:r>
              <a:rPr lang="en-US"/>
              <a:t> of data points.</a:t>
            </a:r>
          </a:p>
        </p:txBody>
      </p:sp>
      <p:sp>
        <p:nvSpPr>
          <p:cNvPr id="4" name="Slide Number Placeholder 3">
            <a:extLst>
              <a:ext uri="{FF2B5EF4-FFF2-40B4-BE49-F238E27FC236}">
                <a16:creationId xmlns:a16="http://schemas.microsoft.com/office/drawing/2014/main" id="{F1919787-7BAE-498B-B1AF-D702481CE2F5}"/>
              </a:ext>
            </a:extLst>
          </p:cNvPr>
          <p:cNvSpPr>
            <a:spLocks noGrp="1"/>
          </p:cNvSpPr>
          <p:nvPr>
            <p:ph type="sldNum" sz="quarter" idx="12"/>
          </p:nvPr>
        </p:nvSpPr>
        <p:spPr/>
        <p:txBody>
          <a:bodyPr/>
          <a:lstStyle/>
          <a:p>
            <a:fld id="{878E0B35-C73E-49DE-9EA0-4D9F6C87E107}" type="slidenum">
              <a:rPr lang="el-GR" smtClean="0"/>
              <a:pPr/>
              <a:t>68</a:t>
            </a:fld>
            <a:endParaRPr lang="el-GR"/>
          </a:p>
        </p:txBody>
      </p:sp>
    </p:spTree>
    <p:extLst>
      <p:ext uri="{BB962C8B-B14F-4D97-AF65-F5344CB8AC3E}">
        <p14:creationId xmlns:p14="http://schemas.microsoft.com/office/powerpoint/2010/main" val="28954778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Word </a:t>
            </a:r>
            <a:r>
              <a:rPr lang="en-US" err="1"/>
              <a:t>EMBeddings</a:t>
            </a:r>
            <a:endParaRPr lang="el-GR"/>
          </a:p>
        </p:txBody>
      </p:sp>
      <p:sp>
        <p:nvSpPr>
          <p:cNvPr id="3" name="Text Placeholder 2">
            <a:extLst>
              <a:ext uri="{FF2B5EF4-FFF2-40B4-BE49-F238E27FC236}">
                <a16:creationId xmlns:a16="http://schemas.microsoft.com/office/drawing/2014/main" id="{D704F704-ED38-4D4D-9009-BBD30E989AFB}"/>
              </a:ext>
            </a:extLst>
          </p:cNvPr>
          <p:cNvSpPr>
            <a:spLocks noGrp="1"/>
          </p:cNvSpPr>
          <p:nvPr>
            <p:ph type="body" idx="1"/>
          </p:nvPr>
        </p:nvSpPr>
        <p:spPr/>
        <p:txBody>
          <a:bodyPr/>
          <a:lstStyle/>
          <a:p>
            <a:r>
              <a:rPr lang="en-US"/>
              <a:t>Thanks to Chris Manning for the slides</a:t>
            </a:r>
          </a:p>
        </p:txBody>
      </p:sp>
      <p:sp>
        <p:nvSpPr>
          <p:cNvPr id="4" name="Slide Number Placeholder 3"/>
          <p:cNvSpPr>
            <a:spLocks noGrp="1"/>
          </p:cNvSpPr>
          <p:nvPr>
            <p:ph type="sldNum" sz="quarter" idx="12"/>
          </p:nvPr>
        </p:nvSpPr>
        <p:spPr/>
        <p:txBody>
          <a:bodyPr/>
          <a:lstStyle/>
          <a:p>
            <a:fld id="{878E0B35-C73E-49DE-9EA0-4D9F6C87E107}" type="slidenum">
              <a:rPr lang="el-GR" smtClean="0"/>
              <a:pPr/>
              <a:t>69</a:t>
            </a:fld>
            <a:endParaRPr lang="el-GR"/>
          </a:p>
        </p:txBody>
      </p:sp>
    </p:spTree>
    <p:extLst>
      <p:ext uri="{BB962C8B-B14F-4D97-AF65-F5344CB8AC3E}">
        <p14:creationId xmlns:p14="http://schemas.microsoft.com/office/powerpoint/2010/main" val="1199052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18" name="Rectangle 2"/>
          <p:cNvSpPr>
            <a:spLocks noGrp="1" noChangeArrowheads="1"/>
          </p:cNvSpPr>
          <p:nvPr>
            <p:ph type="title"/>
          </p:nvPr>
        </p:nvSpPr>
        <p:spPr/>
        <p:txBody>
          <a:bodyPr/>
          <a:lstStyle/>
          <a:p>
            <a:r>
              <a:rPr lang="en-US"/>
              <a:t>Nearest Neighbor Classification</a:t>
            </a:r>
          </a:p>
        </p:txBody>
      </p:sp>
      <mc:AlternateContent xmlns:mc="http://schemas.openxmlformats.org/markup-compatibility/2006" xmlns:a14="http://schemas.microsoft.com/office/drawing/2010/main">
        <mc:Choice Requires="a14">
          <p:sp>
            <p:nvSpPr>
              <p:cNvPr id="1058819" name="Rectangle 3"/>
              <p:cNvSpPr>
                <a:spLocks noGrp="1" noChangeArrowheads="1"/>
              </p:cNvSpPr>
              <p:nvPr>
                <p:ph type="body" idx="1"/>
              </p:nvPr>
            </p:nvSpPr>
            <p:spPr>
              <a:xfrm>
                <a:off x="609600" y="1676400"/>
                <a:ext cx="9601200" cy="4876800"/>
              </a:xfrm>
            </p:spPr>
            <p:txBody>
              <a:bodyPr>
                <a:normAutofit fontScale="92500"/>
              </a:bodyPr>
              <a:lstStyle/>
              <a:p>
                <a:r>
                  <a:rPr lang="en-US"/>
                  <a:t>Compute distance between two points:</a:t>
                </a:r>
              </a:p>
              <a:p>
                <a:pPr lvl="1"/>
                <a:r>
                  <a:rPr lang="en-US"/>
                  <a:t>Euclidean distance </a:t>
                </a:r>
              </a:p>
              <a:p>
                <a:pPr lvl="1"/>
                <a:endParaRPr lang="en-US"/>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𝑑</m:t>
                      </m:r>
                      <m:d>
                        <m:dPr>
                          <m:ctrlPr>
                            <a:rPr lang="en-US" b="0" i="1" smtClean="0">
                              <a:latin typeface="Cambria Math" panose="02040503050406030204" pitchFamily="18" charset="0"/>
                            </a:rPr>
                          </m:ctrlPr>
                        </m:dPr>
                        <m:e>
                          <m:r>
                            <a:rPr lang="en-US" b="0" i="1" smtClean="0">
                              <a:latin typeface="Cambria Math"/>
                            </a:rPr>
                            <m:t>𝑝</m:t>
                          </m:r>
                          <m:r>
                            <a:rPr lang="en-US" b="0" i="1" smtClean="0">
                              <a:latin typeface="Cambria Math"/>
                            </a:rPr>
                            <m:t>,</m:t>
                          </m:r>
                          <m:r>
                            <a:rPr lang="en-US" b="0" i="1" smtClean="0">
                              <a:latin typeface="Cambria Math"/>
                            </a:rPr>
                            <m:t>𝑞</m:t>
                          </m:r>
                        </m:e>
                      </m:d>
                      <m:r>
                        <a:rPr lang="en-US" b="0" i="1" smtClean="0">
                          <a:latin typeface="Cambria Math"/>
                        </a:rPr>
                        <m:t>= </m:t>
                      </m:r>
                      <m:rad>
                        <m:radPr>
                          <m:degHide m:val="on"/>
                          <m:ctrlPr>
                            <a:rPr lang="en-US" b="0" i="1" smtClean="0">
                              <a:latin typeface="Cambria Math" panose="02040503050406030204" pitchFamily="18" charset="0"/>
                            </a:rPr>
                          </m:ctrlPr>
                        </m:radPr>
                        <m:deg/>
                        <m:e>
                          <m:nary>
                            <m:naryPr>
                              <m:chr m:val="∑"/>
                              <m:supHide m:val="on"/>
                              <m:ctrlPr>
                                <a:rPr lang="en-US" b="0" i="1" smtClean="0">
                                  <a:latin typeface="Cambria Math" panose="02040503050406030204" pitchFamily="18" charset="0"/>
                                </a:rPr>
                              </m:ctrlPr>
                            </m:naryPr>
                            <m:sub>
                              <m:r>
                                <a:rPr lang="en-US" b="0" i="1" smtClean="0">
                                  <a:latin typeface="Cambria Math"/>
                                </a:rPr>
                                <m:t>𝑖</m:t>
                              </m:r>
                            </m:sub>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𝑝</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𝑞</m:t>
                                          </m:r>
                                        </m:e>
                                        <m:sub>
                                          <m:r>
                                            <a:rPr lang="en-US" b="0" i="1" smtClean="0">
                                              <a:latin typeface="Cambria Math"/>
                                            </a:rPr>
                                            <m:t>𝑖</m:t>
                                          </m:r>
                                        </m:sub>
                                      </m:sSub>
                                    </m:e>
                                  </m:d>
                                </m:e>
                                <m:sup>
                                  <m:r>
                                    <a:rPr lang="en-US" b="0" i="1" smtClean="0">
                                      <a:latin typeface="Cambria Math"/>
                                    </a:rPr>
                                    <m:t>2</m:t>
                                  </m:r>
                                </m:sup>
                              </m:sSup>
                            </m:e>
                          </m:nary>
                        </m:e>
                      </m:rad>
                    </m:oMath>
                  </m:oMathPara>
                </a14:m>
                <a:endParaRPr lang="en-US"/>
              </a:p>
              <a:p>
                <a:pPr>
                  <a:buFont typeface="Monotype Sorts" pitchFamily="2" charset="2"/>
                  <a:buNone/>
                </a:pPr>
                <a:endParaRPr lang="en-US"/>
              </a:p>
              <a:p>
                <a:r>
                  <a:rPr lang="en-US"/>
                  <a:t>Determine the class from nearest neighbor list</a:t>
                </a:r>
              </a:p>
              <a:p>
                <a:pPr lvl="1"/>
                <a:r>
                  <a:rPr lang="en-US"/>
                  <a:t>take the majority vote of class labels among the k-nearest neighbors</a:t>
                </a:r>
              </a:p>
              <a:p>
                <a:pPr lvl="1"/>
                <a:r>
                  <a:rPr lang="en-US"/>
                  <a:t>Weigh the vote according to distance</a:t>
                </a:r>
              </a:p>
              <a:p>
                <a:pPr lvl="2"/>
                <a:r>
                  <a:rPr lang="en-US"/>
                  <a:t> weight factor, w = 1/</a:t>
                </a:r>
                <a:r>
                  <a:rPr lang="en-US" err="1"/>
                  <a:t>d</a:t>
                </a:r>
                <a:r>
                  <a:rPr lang="en-US" baseline="30000" err="1"/>
                  <a:t>2</a:t>
                </a:r>
                <a:endParaRPr lang="en-US" baseline="30000"/>
              </a:p>
            </p:txBody>
          </p:sp>
        </mc:Choice>
        <mc:Fallback xmlns="">
          <p:sp>
            <p:nvSpPr>
              <p:cNvPr id="1058819" name="Rectangle 3"/>
              <p:cNvSpPr>
                <a:spLocks noGrp="1" noRot="1" noChangeAspect="1" noMove="1" noResize="1" noEditPoints="1" noAdjustHandles="1" noChangeArrowheads="1" noChangeShapeType="1" noTextEdit="1"/>
              </p:cNvSpPr>
              <p:nvPr>
                <p:ph type="body" idx="1"/>
              </p:nvPr>
            </p:nvSpPr>
            <p:spPr>
              <a:xfrm>
                <a:off x="609600" y="1676400"/>
                <a:ext cx="9601200" cy="4876800"/>
              </a:xfrm>
              <a:blipFill>
                <a:blip r:embed="rId2"/>
                <a:stretch>
                  <a:fillRect l="-698" t="-1125"/>
                </a:stretch>
              </a:blipFill>
            </p:spPr>
            <p:txBody>
              <a:bodyPr/>
              <a:lstStyle/>
              <a:p>
                <a:r>
                  <a:rPr lang="en-US">
                    <a:noFill/>
                  </a:rPr>
                  <a:t> </a:t>
                </a:r>
              </a:p>
            </p:txBody>
          </p:sp>
        </mc:Fallback>
      </mc:AlternateContent>
    </p:spTree>
    <p:extLst>
      <p:ext uri="{BB962C8B-B14F-4D97-AF65-F5344CB8AC3E}">
        <p14:creationId xmlns:p14="http://schemas.microsoft.com/office/powerpoint/2010/main" val="19018207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38200" y="4572000"/>
            <a:ext cx="7377352" cy="810599"/>
            <a:chOff x="928448" y="4574891"/>
            <a:chExt cx="7377352" cy="810599"/>
          </a:xfrm>
        </p:grpSpPr>
        <p:sp>
          <p:nvSpPr>
            <p:cNvPr id="6" name="Rectangle 5"/>
            <p:cNvSpPr/>
            <p:nvPr/>
          </p:nvSpPr>
          <p:spPr bwMode="auto">
            <a:xfrm>
              <a:off x="4981938" y="4574891"/>
              <a:ext cx="3323862" cy="810599"/>
            </a:xfrm>
            <a:prstGeom prst="rect">
              <a:avLst/>
            </a:prstGeom>
            <a:solidFill>
              <a:schemeClr val="accent6">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000"/>
            </a:p>
          </p:txBody>
        </p:sp>
        <p:sp>
          <p:nvSpPr>
            <p:cNvPr id="7" name="Rectangle 6"/>
            <p:cNvSpPr/>
            <p:nvPr/>
          </p:nvSpPr>
          <p:spPr bwMode="auto">
            <a:xfrm>
              <a:off x="928448" y="4574891"/>
              <a:ext cx="3323862" cy="810599"/>
            </a:xfrm>
            <a:prstGeom prst="rect">
              <a:avLst/>
            </a:prstGeom>
            <a:solidFill>
              <a:schemeClr val="accent6">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000"/>
            </a:p>
          </p:txBody>
        </p:sp>
        <p:sp>
          <p:nvSpPr>
            <p:cNvPr id="8" name="Rectangle 7"/>
            <p:cNvSpPr/>
            <p:nvPr/>
          </p:nvSpPr>
          <p:spPr bwMode="auto">
            <a:xfrm>
              <a:off x="4252310" y="4574891"/>
              <a:ext cx="729628" cy="810599"/>
            </a:xfrm>
            <a:prstGeom prst="rect">
              <a:avLst/>
            </a:prstGeom>
            <a:solidFill>
              <a:schemeClr val="accent2">
                <a:lumMod val="20000"/>
                <a:lumOff val="8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000"/>
            </a:p>
          </p:txBody>
        </p:sp>
      </p:grpSp>
      <p:sp>
        <p:nvSpPr>
          <p:cNvPr id="2" name="Title 1"/>
          <p:cNvSpPr>
            <a:spLocks noGrp="1"/>
          </p:cNvSpPr>
          <p:nvPr>
            <p:ph type="title"/>
          </p:nvPr>
        </p:nvSpPr>
        <p:spPr>
          <a:xfrm>
            <a:off x="304800" y="345635"/>
            <a:ext cx="8229600" cy="1143000"/>
          </a:xfrm>
        </p:spPr>
        <p:txBody>
          <a:bodyPr/>
          <a:lstStyle/>
          <a:p>
            <a:r>
              <a:rPr lang="en-US"/>
              <a:t>Basic Idea</a:t>
            </a:r>
            <a:endParaRPr lang="el-GR"/>
          </a:p>
        </p:txBody>
      </p:sp>
      <p:sp>
        <p:nvSpPr>
          <p:cNvPr id="3" name="Slide Number Placeholder 2"/>
          <p:cNvSpPr>
            <a:spLocks noGrp="1"/>
          </p:cNvSpPr>
          <p:nvPr>
            <p:ph type="sldNum" sz="quarter" idx="12"/>
          </p:nvPr>
        </p:nvSpPr>
        <p:spPr/>
        <p:txBody>
          <a:bodyPr/>
          <a:lstStyle/>
          <a:p>
            <a:fld id="{878E0B35-C73E-49DE-9EA0-4D9F6C87E107}" type="slidenum">
              <a:rPr lang="el-GR" smtClean="0"/>
              <a:pPr/>
              <a:t>70</a:t>
            </a:fld>
            <a:endParaRPr lang="el-GR"/>
          </a:p>
        </p:txBody>
      </p:sp>
      <p:sp>
        <p:nvSpPr>
          <p:cNvPr id="4" name="Content Placeholder 2"/>
          <p:cNvSpPr txBox="1">
            <a:spLocks/>
          </p:cNvSpPr>
          <p:nvPr/>
        </p:nvSpPr>
        <p:spPr>
          <a:xfrm>
            <a:off x="381000" y="1600200"/>
            <a:ext cx="11201400" cy="4953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You can get a lot of value by representing a word by means of its neighbors</a:t>
            </a:r>
          </a:p>
          <a:p>
            <a:r>
              <a:rPr lang="en-US">
                <a:solidFill>
                  <a:srgbClr val="3A87FF"/>
                </a:solidFill>
              </a:rPr>
              <a:t>“You shall know a word by the company it keeps”</a:t>
            </a:r>
          </a:p>
          <a:p>
            <a:pPr algn="r"/>
            <a:r>
              <a:rPr lang="en-US" sz="1600"/>
              <a:t>(J. R. Firth 1957: 11)</a:t>
            </a:r>
          </a:p>
          <a:p>
            <a:r>
              <a:rPr lang="en-US"/>
              <a:t>One</a:t>
            </a:r>
            <a:r>
              <a:rPr lang="en-US">
                <a:solidFill>
                  <a:prstClr val="black"/>
                </a:solidFill>
              </a:rPr>
              <a:t> of the most successful ideas of modern statistical NLP</a:t>
            </a:r>
          </a:p>
          <a:p>
            <a:pPr lvl="1"/>
            <a:endParaRPr lang="en-US">
              <a:latin typeface="Arial Narrow"/>
              <a:cs typeface="Arial Narrow"/>
            </a:endParaRPr>
          </a:p>
          <a:p>
            <a:pPr marL="457200" lvl="1" indent="0">
              <a:buNone/>
            </a:pPr>
            <a:r>
              <a:rPr lang="en-US" sz="1800">
                <a:latin typeface="Arial Narrow"/>
                <a:cs typeface="Arial Narrow"/>
              </a:rPr>
              <a:t>government debt problems turning into banking crises as has happened in</a:t>
            </a:r>
          </a:p>
          <a:p>
            <a:pPr marL="457200" lvl="1" indent="0">
              <a:buNone/>
            </a:pPr>
            <a:r>
              <a:rPr lang="en-US" sz="1800">
                <a:latin typeface="Arial Narrow"/>
                <a:cs typeface="Arial Narrow"/>
              </a:rPr>
              <a:t>         saying that Europe needs unified banking regulation to replace the hodgepodge</a:t>
            </a:r>
          </a:p>
          <a:p>
            <a:pPr marL="457200" lvl="1" indent="0">
              <a:buNone/>
            </a:pPr>
            <a:r>
              <a:rPr lang="en-US">
                <a:latin typeface="Wingdings"/>
                <a:ea typeface="Wingdings"/>
                <a:cs typeface="Wingdings"/>
                <a:sym typeface="Wingdings"/>
              </a:rPr>
              <a:t></a:t>
            </a:r>
            <a:r>
              <a:rPr lang="en-US">
                <a:cs typeface="Arial Narrow"/>
                <a:sym typeface="Wingdings"/>
              </a:rPr>
              <a:t> </a:t>
            </a:r>
            <a:r>
              <a:rPr lang="en-US">
                <a:cs typeface="Arial Narrow"/>
              </a:rPr>
              <a:t>These words will represent </a:t>
            </a:r>
            <a:r>
              <a:rPr lang="en-US" i="1">
                <a:cs typeface="Arial Narrow"/>
              </a:rPr>
              <a:t>banking </a:t>
            </a:r>
            <a:r>
              <a:rPr lang="en-US" i="1">
                <a:latin typeface="Wingdings"/>
                <a:ea typeface="Wingdings"/>
                <a:cs typeface="Wingdings"/>
                <a:sym typeface="Wingdings"/>
              </a:rPr>
              <a:t></a:t>
            </a:r>
            <a:endParaRPr lang="en-US">
              <a:cs typeface="Arial Narrow"/>
            </a:endParaRPr>
          </a:p>
          <a:p>
            <a:endParaRPr lang="en-US"/>
          </a:p>
        </p:txBody>
      </p:sp>
    </p:spTree>
    <p:extLst>
      <p:ext uri="{BB962C8B-B14F-4D97-AF65-F5344CB8AC3E}">
        <p14:creationId xmlns:p14="http://schemas.microsoft.com/office/powerpoint/2010/main" val="178707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7038"/>
            <a:ext cx="10972800" cy="990600"/>
          </a:xfrm>
        </p:spPr>
        <p:txBody>
          <a:bodyPr>
            <a:normAutofit/>
          </a:bodyPr>
          <a:lstStyle/>
          <a:p>
            <a:r>
              <a:rPr lang="en-US"/>
              <a:t>Basic idea</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533400" y="1417638"/>
                <a:ext cx="11353800" cy="4445000"/>
              </a:xfrm>
            </p:spPr>
            <p:txBody>
              <a:bodyPr>
                <a:noAutofit/>
              </a:bodyPr>
              <a:lstStyle/>
              <a:p>
                <a:r>
                  <a:rPr lang="en-US"/>
                  <a:t>Define a model that aims to predict between a </a:t>
                </a:r>
                <a:r>
                  <a:rPr lang="en-US">
                    <a:solidFill>
                      <a:srgbClr val="0070C0"/>
                    </a:solidFill>
                  </a:rPr>
                  <a:t>center word </a:t>
                </a:r>
                <a14:m>
                  <m:oMath xmlns:m="http://schemas.openxmlformats.org/officeDocument/2006/math">
                    <m:r>
                      <a:rPr lang="en-US" i="1" dirty="0" smtClean="0">
                        <a:solidFill>
                          <a:srgbClr val="0070C0"/>
                        </a:solidFill>
                        <a:latin typeface="Cambria Math" panose="02040503050406030204" pitchFamily="18" charset="0"/>
                      </a:rPr>
                      <m:t>𝑤</m:t>
                    </m:r>
                    <m:r>
                      <a:rPr lang="en-US" i="1" baseline="-25000" dirty="0" err="1">
                        <a:solidFill>
                          <a:srgbClr val="0070C0"/>
                        </a:solidFill>
                        <a:latin typeface="Cambria Math" panose="02040503050406030204" pitchFamily="18" charset="0"/>
                      </a:rPr>
                      <m:t>𝑐</m:t>
                    </m:r>
                  </m:oMath>
                </a14:m>
                <a:r>
                  <a:rPr lang="en-US">
                    <a:solidFill>
                      <a:srgbClr val="0070C0"/>
                    </a:solidFill>
                  </a:rPr>
                  <a:t> </a:t>
                </a:r>
                <a:r>
                  <a:rPr lang="en-US"/>
                  <a:t>and </a:t>
                </a:r>
                <a:r>
                  <a:rPr lang="en-US">
                    <a:solidFill>
                      <a:schemeClr val="accent6">
                        <a:lumMod val="75000"/>
                      </a:schemeClr>
                    </a:solidFill>
                  </a:rPr>
                  <a:t>context words </a:t>
                </a:r>
                <a:r>
                  <a:rPr lang="en-US"/>
                  <a:t>in some window of </a:t>
                </a:r>
                <a:r>
                  <a:rPr lang="en-US">
                    <a:solidFill>
                      <a:schemeClr val="accent6">
                        <a:lumMod val="75000"/>
                      </a:schemeClr>
                    </a:solidFill>
                  </a:rPr>
                  <a:t>length </a:t>
                </a:r>
                <a14:m>
                  <m:oMath xmlns:m="http://schemas.openxmlformats.org/officeDocument/2006/math">
                    <m:r>
                      <a:rPr lang="en-US" i="1" dirty="0" smtClean="0">
                        <a:solidFill>
                          <a:schemeClr val="accent6">
                            <a:lumMod val="75000"/>
                          </a:schemeClr>
                        </a:solidFill>
                        <a:latin typeface="Cambria Math" panose="02040503050406030204" pitchFamily="18" charset="0"/>
                      </a:rPr>
                      <m:t>𝑚</m:t>
                    </m:r>
                  </m:oMath>
                </a14:m>
                <a:r>
                  <a:rPr lang="en-US">
                    <a:solidFill>
                      <a:schemeClr val="accent6">
                        <a:lumMod val="75000"/>
                      </a:schemeClr>
                    </a:solidFill>
                  </a:rPr>
                  <a:t> </a:t>
                </a:r>
                <a:r>
                  <a:rPr lang="en-US"/>
                  <a:t>in terms of word vectors</a:t>
                </a:r>
              </a:p>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	</m:t>
                      </m:r>
                    </m:oMath>
                  </m:oMathPara>
                </a14:m>
                <a:endParaRPr lang="en-US" i="1"/>
              </a:p>
              <a:p>
                <a:endParaRPr lang="en-US"/>
              </a:p>
              <a:p>
                <a:endParaRPr lang="en-US"/>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533400" y="1417638"/>
                <a:ext cx="11353800" cy="4445000"/>
              </a:xfrm>
              <a:blipFill>
                <a:blip r:embed="rId3"/>
                <a:stretch>
                  <a:fillRect l="-1128" t="-1509"/>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B3079B6C-050B-41A2-AA1F-54BC66F36FC4}"/>
              </a:ext>
            </a:extLst>
          </p:cNvPr>
          <p:cNvSpPr txBox="1"/>
          <p:nvPr/>
        </p:nvSpPr>
        <p:spPr>
          <a:xfrm>
            <a:off x="2514600" y="3463188"/>
            <a:ext cx="6538970" cy="584775"/>
          </a:xfrm>
          <a:prstGeom prst="rect">
            <a:avLst/>
          </a:prstGeom>
          <a:noFill/>
        </p:spPr>
        <p:txBody>
          <a:bodyPr wrap="none" rtlCol="0">
            <a:spAutoFit/>
          </a:bodyPr>
          <a:lstStyle/>
          <a:p>
            <a:r>
              <a:rPr lang="en-US" sz="3200"/>
              <a:t>… </a:t>
            </a:r>
            <a:r>
              <a:rPr lang="en-US" sz="3200">
                <a:solidFill>
                  <a:srgbClr val="0070C0"/>
                </a:solidFill>
                <a:highlight>
                  <a:srgbClr val="00FFFF"/>
                </a:highlight>
              </a:rPr>
              <a:t>turning</a:t>
            </a:r>
            <a:r>
              <a:rPr lang="en-US" sz="3200"/>
              <a:t> </a:t>
            </a:r>
            <a:r>
              <a:rPr lang="en-US" sz="3200">
                <a:solidFill>
                  <a:srgbClr val="0070C0"/>
                </a:solidFill>
                <a:highlight>
                  <a:srgbClr val="00FFFF"/>
                </a:highlight>
              </a:rPr>
              <a:t>into</a:t>
            </a:r>
            <a:r>
              <a:rPr lang="en-US" sz="3200"/>
              <a:t> </a:t>
            </a:r>
            <a:r>
              <a:rPr lang="en-US" sz="3200">
                <a:solidFill>
                  <a:srgbClr val="FF0000"/>
                </a:solidFill>
                <a:highlight>
                  <a:srgbClr val="FFFF00"/>
                </a:highlight>
              </a:rPr>
              <a:t>banking</a:t>
            </a:r>
            <a:r>
              <a:rPr lang="en-US" sz="3200"/>
              <a:t> </a:t>
            </a:r>
            <a:r>
              <a:rPr lang="en-US" sz="3200">
                <a:solidFill>
                  <a:srgbClr val="0070C0"/>
                </a:solidFill>
                <a:highlight>
                  <a:srgbClr val="00FFFF"/>
                </a:highlight>
              </a:rPr>
              <a:t>crises</a:t>
            </a:r>
            <a:r>
              <a:rPr lang="en-US" sz="3200"/>
              <a:t> </a:t>
            </a:r>
            <a:r>
              <a:rPr lang="en-US" sz="3200">
                <a:solidFill>
                  <a:srgbClr val="0070C0"/>
                </a:solidFill>
                <a:highlight>
                  <a:srgbClr val="00FFFF"/>
                </a:highlight>
              </a:rPr>
              <a:t>as</a:t>
            </a:r>
            <a:r>
              <a:rPr lang="en-US" sz="3200"/>
              <a:t> …</a:t>
            </a:r>
          </a:p>
        </p:txBody>
      </p:sp>
      <p:sp>
        <p:nvSpPr>
          <p:cNvPr id="5" name="TextBox 4">
            <a:extLst>
              <a:ext uri="{FF2B5EF4-FFF2-40B4-BE49-F238E27FC236}">
                <a16:creationId xmlns:a16="http://schemas.microsoft.com/office/drawing/2014/main" id="{F83CB82F-1F68-4239-A70E-CEBAF58BEAA3}"/>
              </a:ext>
            </a:extLst>
          </p:cNvPr>
          <p:cNvSpPr txBox="1"/>
          <p:nvPr/>
        </p:nvSpPr>
        <p:spPr>
          <a:xfrm>
            <a:off x="5059783" y="4649688"/>
            <a:ext cx="1863011" cy="461665"/>
          </a:xfrm>
          <a:prstGeom prst="rect">
            <a:avLst/>
          </a:prstGeom>
          <a:noFill/>
        </p:spPr>
        <p:txBody>
          <a:bodyPr wrap="none" rtlCol="0">
            <a:spAutoFit/>
          </a:bodyPr>
          <a:lstStyle/>
          <a:p>
            <a:r>
              <a:rPr lang="en-US" sz="2400">
                <a:highlight>
                  <a:srgbClr val="FFFF00"/>
                </a:highlight>
              </a:rPr>
              <a:t>Center word</a:t>
            </a:r>
          </a:p>
        </p:txBody>
      </p:sp>
      <p:sp>
        <p:nvSpPr>
          <p:cNvPr id="6" name="Left Brace 5">
            <a:extLst>
              <a:ext uri="{FF2B5EF4-FFF2-40B4-BE49-F238E27FC236}">
                <a16:creationId xmlns:a16="http://schemas.microsoft.com/office/drawing/2014/main" id="{3A1660A3-5FB9-42E5-B8E1-FCE9ED2FDA13}"/>
              </a:ext>
            </a:extLst>
          </p:cNvPr>
          <p:cNvSpPr/>
          <p:nvPr/>
        </p:nvSpPr>
        <p:spPr>
          <a:xfrm rot="16200000">
            <a:off x="3771900" y="3607650"/>
            <a:ext cx="609600" cy="190500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sp>
        <p:nvSpPr>
          <p:cNvPr id="7" name="Left Brace 6">
            <a:extLst>
              <a:ext uri="{FF2B5EF4-FFF2-40B4-BE49-F238E27FC236}">
                <a16:creationId xmlns:a16="http://schemas.microsoft.com/office/drawing/2014/main" id="{269F0697-3F99-4B3D-8B35-3535B9DE06BA}"/>
              </a:ext>
            </a:extLst>
          </p:cNvPr>
          <p:cNvSpPr/>
          <p:nvPr/>
        </p:nvSpPr>
        <p:spPr>
          <a:xfrm rot="16200000">
            <a:off x="7505700" y="3619784"/>
            <a:ext cx="609600" cy="190500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sp>
        <p:nvSpPr>
          <p:cNvPr id="8" name="TextBox 7">
            <a:extLst>
              <a:ext uri="{FF2B5EF4-FFF2-40B4-BE49-F238E27FC236}">
                <a16:creationId xmlns:a16="http://schemas.microsoft.com/office/drawing/2014/main" id="{2A08E8A7-6F64-454A-B1CA-5DD692563838}"/>
              </a:ext>
            </a:extLst>
          </p:cNvPr>
          <p:cNvSpPr txBox="1"/>
          <p:nvPr/>
        </p:nvSpPr>
        <p:spPr>
          <a:xfrm>
            <a:off x="3009793" y="4864004"/>
            <a:ext cx="2084225" cy="461665"/>
          </a:xfrm>
          <a:prstGeom prst="rect">
            <a:avLst/>
          </a:prstGeom>
          <a:noFill/>
        </p:spPr>
        <p:txBody>
          <a:bodyPr wrap="none" rtlCol="0">
            <a:spAutoFit/>
          </a:bodyPr>
          <a:lstStyle/>
          <a:p>
            <a:r>
              <a:rPr lang="en-US" sz="2400">
                <a:highlight>
                  <a:srgbClr val="00FFFF"/>
                </a:highlight>
              </a:rPr>
              <a:t>context words</a:t>
            </a:r>
          </a:p>
        </p:txBody>
      </p:sp>
      <p:sp>
        <p:nvSpPr>
          <p:cNvPr id="9" name="TextBox 8">
            <a:extLst>
              <a:ext uri="{FF2B5EF4-FFF2-40B4-BE49-F238E27FC236}">
                <a16:creationId xmlns:a16="http://schemas.microsoft.com/office/drawing/2014/main" id="{DB169F25-8B71-47C7-BF08-A1E8DC91457C}"/>
              </a:ext>
            </a:extLst>
          </p:cNvPr>
          <p:cNvSpPr txBox="1"/>
          <p:nvPr/>
        </p:nvSpPr>
        <p:spPr>
          <a:xfrm>
            <a:off x="6969345" y="4932433"/>
            <a:ext cx="2084225" cy="461665"/>
          </a:xfrm>
          <a:prstGeom prst="rect">
            <a:avLst/>
          </a:prstGeom>
          <a:noFill/>
        </p:spPr>
        <p:txBody>
          <a:bodyPr wrap="none" rtlCol="0">
            <a:spAutoFit/>
          </a:bodyPr>
          <a:lstStyle/>
          <a:p>
            <a:r>
              <a:rPr lang="en-US" sz="2400">
                <a:highlight>
                  <a:srgbClr val="00FFFF"/>
                </a:highlight>
              </a:rPr>
              <a:t>context words</a:t>
            </a:r>
          </a:p>
        </p:txBody>
      </p:sp>
      <p:sp>
        <p:nvSpPr>
          <p:cNvPr id="11" name="TextBox 10">
            <a:extLst>
              <a:ext uri="{FF2B5EF4-FFF2-40B4-BE49-F238E27FC236}">
                <a16:creationId xmlns:a16="http://schemas.microsoft.com/office/drawing/2014/main" id="{C3C3287B-068A-405D-AAEC-52C6DDDA71A9}"/>
              </a:ext>
            </a:extLst>
          </p:cNvPr>
          <p:cNvSpPr txBox="1"/>
          <p:nvPr/>
        </p:nvSpPr>
        <p:spPr>
          <a:xfrm>
            <a:off x="4285734" y="5680045"/>
            <a:ext cx="3849131" cy="461665"/>
          </a:xfrm>
          <a:prstGeom prst="rect">
            <a:avLst/>
          </a:prstGeom>
          <a:noFill/>
        </p:spPr>
        <p:txBody>
          <a:bodyPr wrap="none" rtlCol="0">
            <a:spAutoFit/>
          </a:bodyPr>
          <a:lstStyle/>
          <a:p>
            <a:r>
              <a:rPr lang="en-US" sz="2400"/>
              <a:t>window of size 2 each side</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BC77322-B872-45F7-9C68-165DF4DD9046}"/>
                  </a:ext>
                </a:extLst>
              </p:cNvPr>
              <p:cNvSpPr txBox="1"/>
              <p:nvPr/>
            </p:nvSpPr>
            <p:spPr>
              <a:xfrm>
                <a:off x="5671050" y="2991878"/>
                <a:ext cx="611386" cy="461665"/>
              </a:xfrm>
              <a:prstGeom prst="rect">
                <a:avLst/>
              </a:prstGeom>
              <a:noFill/>
            </p:spPr>
            <p:txBody>
              <a:bodyPr wrap="none" rtlCol="0">
                <a:spAutoFit/>
              </a:bodyPr>
              <a:lstStyle/>
              <a:p>
                <a14:m>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𝑤</m:t>
                        </m:r>
                      </m:e>
                      <m:sub>
                        <m:r>
                          <a:rPr lang="en-US" sz="2400" i="1" dirty="0" smtClean="0">
                            <a:latin typeface="Cambria Math" panose="02040503050406030204" pitchFamily="18" charset="0"/>
                          </a:rPr>
                          <m:t>𝑐</m:t>
                        </m:r>
                      </m:sub>
                    </m:sSub>
                  </m:oMath>
                </a14:m>
                <a:r>
                  <a:rPr lang="en-US" sz="2400"/>
                  <a:t> </a:t>
                </a:r>
              </a:p>
            </p:txBody>
          </p:sp>
        </mc:Choice>
        <mc:Fallback xmlns="">
          <p:sp>
            <p:nvSpPr>
              <p:cNvPr id="12" name="TextBox 11">
                <a:extLst>
                  <a:ext uri="{FF2B5EF4-FFF2-40B4-BE49-F238E27FC236}">
                    <a16:creationId xmlns:a16="http://schemas.microsoft.com/office/drawing/2014/main" id="{4BC77322-B872-45F7-9C68-165DF4DD9046}"/>
                  </a:ext>
                </a:extLst>
              </p:cNvPr>
              <p:cNvSpPr txBox="1">
                <a:spLocks noRot="1" noChangeAspect="1" noMove="1" noResize="1" noEditPoints="1" noAdjustHandles="1" noChangeArrowheads="1" noChangeShapeType="1" noTextEdit="1"/>
              </p:cNvSpPr>
              <p:nvPr/>
            </p:nvSpPr>
            <p:spPr>
              <a:xfrm>
                <a:off x="5671050" y="2991878"/>
                <a:ext cx="611386"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6525A71-0824-42D9-A8A3-D576AA67FF57}"/>
                  </a:ext>
                </a:extLst>
              </p:cNvPr>
              <p:cNvSpPr txBox="1"/>
              <p:nvPr/>
            </p:nvSpPr>
            <p:spPr>
              <a:xfrm>
                <a:off x="4450357" y="3025405"/>
                <a:ext cx="914096" cy="461665"/>
              </a:xfrm>
              <a:prstGeom prst="rect">
                <a:avLst/>
              </a:prstGeom>
              <a:noFill/>
            </p:spPr>
            <p:txBody>
              <a:bodyPr wrap="none" rtlCol="0">
                <a:spAutoFit/>
              </a:bodyPr>
              <a:lstStyle/>
              <a:p>
                <a14:m>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𝑤</m:t>
                        </m:r>
                      </m:e>
                      <m:sub>
                        <m:r>
                          <a:rPr lang="en-US" sz="2400" i="1" dirty="0" smtClean="0">
                            <a:latin typeface="Cambria Math" panose="02040503050406030204" pitchFamily="18" charset="0"/>
                          </a:rPr>
                          <m:t>𝑐</m:t>
                        </m:r>
                        <m:r>
                          <a:rPr lang="en-US" sz="2400" b="0" i="1" dirty="0" smtClean="0">
                            <a:latin typeface="Cambria Math" panose="02040503050406030204" pitchFamily="18" charset="0"/>
                          </a:rPr>
                          <m:t>−1</m:t>
                        </m:r>
                      </m:sub>
                    </m:sSub>
                  </m:oMath>
                </a14:m>
                <a:r>
                  <a:rPr lang="en-US" sz="2400"/>
                  <a:t> </a:t>
                </a:r>
              </a:p>
            </p:txBody>
          </p:sp>
        </mc:Choice>
        <mc:Fallback xmlns="">
          <p:sp>
            <p:nvSpPr>
              <p:cNvPr id="13" name="TextBox 12">
                <a:extLst>
                  <a:ext uri="{FF2B5EF4-FFF2-40B4-BE49-F238E27FC236}">
                    <a16:creationId xmlns:a16="http://schemas.microsoft.com/office/drawing/2014/main" id="{86525A71-0824-42D9-A8A3-D576AA67FF57}"/>
                  </a:ext>
                </a:extLst>
              </p:cNvPr>
              <p:cNvSpPr txBox="1">
                <a:spLocks noRot="1" noChangeAspect="1" noMove="1" noResize="1" noEditPoints="1" noAdjustHandles="1" noChangeArrowheads="1" noChangeShapeType="1" noTextEdit="1"/>
              </p:cNvSpPr>
              <p:nvPr/>
            </p:nvSpPr>
            <p:spPr>
              <a:xfrm>
                <a:off x="4450357" y="3025405"/>
                <a:ext cx="914096" cy="461665"/>
              </a:xfrm>
              <a:prstGeom prst="rect">
                <a:avLst/>
              </a:prstGeom>
              <a:blipFill>
                <a:blip r:embed="rId5"/>
                <a:stretch>
                  <a:fillRect b="-3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B587FDE-AF6A-4C72-83AF-C3457FE8E474}"/>
                  </a:ext>
                </a:extLst>
              </p:cNvPr>
              <p:cNvSpPr txBox="1"/>
              <p:nvPr/>
            </p:nvSpPr>
            <p:spPr>
              <a:xfrm>
                <a:off x="3320878" y="2994702"/>
                <a:ext cx="914096" cy="461665"/>
              </a:xfrm>
              <a:prstGeom prst="rect">
                <a:avLst/>
              </a:prstGeom>
              <a:noFill/>
            </p:spPr>
            <p:txBody>
              <a:bodyPr wrap="none" rtlCol="0">
                <a:spAutoFit/>
              </a:bodyPr>
              <a:lstStyle/>
              <a:p>
                <a14:m>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𝑤</m:t>
                        </m:r>
                      </m:e>
                      <m:sub>
                        <m:r>
                          <a:rPr lang="en-US" sz="2400" i="1" dirty="0" smtClean="0">
                            <a:latin typeface="Cambria Math" panose="02040503050406030204" pitchFamily="18" charset="0"/>
                          </a:rPr>
                          <m:t>𝑐</m:t>
                        </m:r>
                        <m:r>
                          <a:rPr lang="en-US" sz="2400" b="0" i="1" dirty="0" smtClean="0">
                            <a:latin typeface="Cambria Math" panose="02040503050406030204" pitchFamily="18" charset="0"/>
                          </a:rPr>
                          <m:t>−2</m:t>
                        </m:r>
                      </m:sub>
                    </m:sSub>
                  </m:oMath>
                </a14:m>
                <a:r>
                  <a:rPr lang="en-US" sz="2400"/>
                  <a:t> </a:t>
                </a:r>
              </a:p>
            </p:txBody>
          </p:sp>
        </mc:Choice>
        <mc:Fallback xmlns="">
          <p:sp>
            <p:nvSpPr>
              <p:cNvPr id="14" name="TextBox 13">
                <a:extLst>
                  <a:ext uri="{FF2B5EF4-FFF2-40B4-BE49-F238E27FC236}">
                    <a16:creationId xmlns:a16="http://schemas.microsoft.com/office/drawing/2014/main" id="{EB587FDE-AF6A-4C72-83AF-C3457FE8E474}"/>
                  </a:ext>
                </a:extLst>
              </p:cNvPr>
              <p:cNvSpPr txBox="1">
                <a:spLocks noRot="1" noChangeAspect="1" noMove="1" noResize="1" noEditPoints="1" noAdjustHandles="1" noChangeArrowheads="1" noChangeShapeType="1" noTextEdit="1"/>
              </p:cNvSpPr>
              <p:nvPr/>
            </p:nvSpPr>
            <p:spPr>
              <a:xfrm>
                <a:off x="3320878" y="2994702"/>
                <a:ext cx="914096" cy="461665"/>
              </a:xfrm>
              <a:prstGeom prst="rect">
                <a:avLst/>
              </a:prstGeom>
              <a:blipFill>
                <a:blip r:embed="rId6"/>
                <a:stretch>
                  <a:fillRect b="-3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B592CD7-61D5-40C6-811A-5E40BF36AF5D}"/>
                  </a:ext>
                </a:extLst>
              </p:cNvPr>
              <p:cNvSpPr txBox="1"/>
              <p:nvPr/>
            </p:nvSpPr>
            <p:spPr>
              <a:xfrm>
                <a:off x="7936946" y="2991878"/>
                <a:ext cx="914096" cy="461665"/>
              </a:xfrm>
              <a:prstGeom prst="rect">
                <a:avLst/>
              </a:prstGeom>
              <a:noFill/>
            </p:spPr>
            <p:txBody>
              <a:bodyPr wrap="none" rtlCol="0">
                <a:spAutoFit/>
              </a:bodyPr>
              <a:lstStyle/>
              <a:p>
                <a14:m>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𝑤</m:t>
                        </m:r>
                      </m:e>
                      <m:sub>
                        <m:r>
                          <a:rPr lang="en-US" sz="2400" i="1" dirty="0" smtClean="0">
                            <a:latin typeface="Cambria Math" panose="02040503050406030204" pitchFamily="18" charset="0"/>
                          </a:rPr>
                          <m:t>𝑐</m:t>
                        </m:r>
                        <m:r>
                          <a:rPr lang="en-US" sz="2400" b="0" i="1" dirty="0" smtClean="0">
                            <a:latin typeface="Cambria Math" panose="02040503050406030204" pitchFamily="18" charset="0"/>
                          </a:rPr>
                          <m:t>+2</m:t>
                        </m:r>
                      </m:sub>
                    </m:sSub>
                  </m:oMath>
                </a14:m>
                <a:r>
                  <a:rPr lang="en-US" sz="2400"/>
                  <a:t> </a:t>
                </a:r>
              </a:p>
            </p:txBody>
          </p:sp>
        </mc:Choice>
        <mc:Fallback xmlns="">
          <p:sp>
            <p:nvSpPr>
              <p:cNvPr id="15" name="TextBox 14">
                <a:extLst>
                  <a:ext uri="{FF2B5EF4-FFF2-40B4-BE49-F238E27FC236}">
                    <a16:creationId xmlns:a16="http://schemas.microsoft.com/office/drawing/2014/main" id="{0B592CD7-61D5-40C6-811A-5E40BF36AF5D}"/>
                  </a:ext>
                </a:extLst>
              </p:cNvPr>
              <p:cNvSpPr txBox="1">
                <a:spLocks noRot="1" noChangeAspect="1" noMove="1" noResize="1" noEditPoints="1" noAdjustHandles="1" noChangeArrowheads="1" noChangeShapeType="1" noTextEdit="1"/>
              </p:cNvSpPr>
              <p:nvPr/>
            </p:nvSpPr>
            <p:spPr>
              <a:xfrm>
                <a:off x="7936946" y="2991878"/>
                <a:ext cx="914096" cy="461665"/>
              </a:xfrm>
              <a:prstGeom prst="rect">
                <a:avLst/>
              </a:prstGeom>
              <a:blipFill>
                <a:blip r:embed="rId7"/>
                <a:stretch>
                  <a:fillRect b="-3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C12360D-8CCE-42AE-89BB-085B8E3C8F1A}"/>
                  </a:ext>
                </a:extLst>
              </p:cNvPr>
              <p:cNvSpPr txBox="1"/>
              <p:nvPr/>
            </p:nvSpPr>
            <p:spPr>
              <a:xfrm>
                <a:off x="6922794" y="2994702"/>
                <a:ext cx="914096" cy="461665"/>
              </a:xfrm>
              <a:prstGeom prst="rect">
                <a:avLst/>
              </a:prstGeom>
              <a:noFill/>
            </p:spPr>
            <p:txBody>
              <a:bodyPr wrap="none" rtlCol="0">
                <a:spAutoFit/>
              </a:bodyPr>
              <a:lstStyle/>
              <a:p>
                <a14:m>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𝑤</m:t>
                        </m:r>
                      </m:e>
                      <m:sub>
                        <m:r>
                          <a:rPr lang="en-US" sz="2400" i="1" dirty="0" smtClean="0">
                            <a:latin typeface="Cambria Math" panose="02040503050406030204" pitchFamily="18" charset="0"/>
                          </a:rPr>
                          <m:t>𝑐</m:t>
                        </m:r>
                        <m:r>
                          <a:rPr lang="en-US" sz="2400" b="0" i="1" dirty="0" smtClean="0">
                            <a:latin typeface="Cambria Math" panose="02040503050406030204" pitchFamily="18" charset="0"/>
                          </a:rPr>
                          <m:t>+1</m:t>
                        </m:r>
                      </m:sub>
                    </m:sSub>
                  </m:oMath>
                </a14:m>
                <a:r>
                  <a:rPr lang="en-US" sz="2400"/>
                  <a:t> </a:t>
                </a:r>
              </a:p>
            </p:txBody>
          </p:sp>
        </mc:Choice>
        <mc:Fallback xmlns="">
          <p:sp>
            <p:nvSpPr>
              <p:cNvPr id="16" name="TextBox 15">
                <a:extLst>
                  <a:ext uri="{FF2B5EF4-FFF2-40B4-BE49-F238E27FC236}">
                    <a16:creationId xmlns:a16="http://schemas.microsoft.com/office/drawing/2014/main" id="{2C12360D-8CCE-42AE-89BB-085B8E3C8F1A}"/>
                  </a:ext>
                </a:extLst>
              </p:cNvPr>
              <p:cNvSpPr txBox="1">
                <a:spLocks noRot="1" noChangeAspect="1" noMove="1" noResize="1" noEditPoints="1" noAdjustHandles="1" noChangeArrowheads="1" noChangeShapeType="1" noTextEdit="1"/>
              </p:cNvSpPr>
              <p:nvPr/>
            </p:nvSpPr>
            <p:spPr>
              <a:xfrm>
                <a:off x="6922794" y="2994702"/>
                <a:ext cx="914096" cy="461665"/>
              </a:xfrm>
              <a:prstGeom prst="rect">
                <a:avLst/>
              </a:prstGeom>
              <a:blipFill>
                <a:blip r:embed="rId8"/>
                <a:stretch>
                  <a:fillRect b="-5263"/>
                </a:stretch>
              </a:blipFill>
            </p:spPr>
            <p:txBody>
              <a:bodyPr/>
              <a:lstStyle/>
              <a:p>
                <a:r>
                  <a:rPr lang="en-US">
                    <a:noFill/>
                  </a:rPr>
                  <a:t> </a:t>
                </a:r>
              </a:p>
            </p:txBody>
          </p:sp>
        </mc:Fallback>
      </mc:AlternateContent>
    </p:spTree>
    <p:extLst>
      <p:ext uri="{BB962C8B-B14F-4D97-AF65-F5344CB8AC3E}">
        <p14:creationId xmlns:p14="http://schemas.microsoft.com/office/powerpoint/2010/main" val="41714438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6544"/>
            <a:ext cx="8229600" cy="1143000"/>
          </a:xfrm>
        </p:spPr>
        <p:txBody>
          <a:bodyPr/>
          <a:lstStyle/>
          <a:p>
            <a:r>
              <a:rPr lang="en-US"/>
              <a:t>Word2Vec</a:t>
            </a:r>
            <a:endParaRPr lang="el-GR"/>
          </a:p>
        </p:txBody>
      </p:sp>
      <p:sp>
        <p:nvSpPr>
          <p:cNvPr id="3" name="Slide Number Placeholder 2"/>
          <p:cNvSpPr>
            <a:spLocks noGrp="1"/>
          </p:cNvSpPr>
          <p:nvPr>
            <p:ph type="sldNum" sz="quarter" idx="12"/>
          </p:nvPr>
        </p:nvSpPr>
        <p:spPr/>
        <p:txBody>
          <a:bodyPr/>
          <a:lstStyle/>
          <a:p>
            <a:fld id="{878E0B35-C73E-49DE-9EA0-4D9F6C87E107}" type="slidenum">
              <a:rPr lang="el-GR" smtClean="0"/>
              <a:pPr/>
              <a:t>72</a:t>
            </a:fld>
            <a:endParaRPr lang="el-GR"/>
          </a:p>
        </p:txBody>
      </p:sp>
      <mc:AlternateContent xmlns:mc="http://schemas.openxmlformats.org/markup-compatibility/2006" xmlns:a14="http://schemas.microsoft.com/office/drawing/2010/main">
        <mc:Choice Requires="a14">
          <p:sp>
            <p:nvSpPr>
              <p:cNvPr id="9" name="Content Placeholder 2"/>
              <p:cNvSpPr txBox="1">
                <a:spLocks/>
              </p:cNvSpPr>
              <p:nvPr/>
            </p:nvSpPr>
            <p:spPr>
              <a:xfrm>
                <a:off x="266700" y="1600200"/>
                <a:ext cx="11658600" cy="4953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0">
                  <a:buNone/>
                </a:pPr>
                <a:r>
                  <a:rPr lang="en-US" sz="3200" dirty="0">
                    <a:solidFill>
                      <a:schemeClr val="tx2">
                        <a:lumMod val="60000"/>
                        <a:lumOff val="40000"/>
                      </a:schemeClr>
                    </a:solidFill>
                  </a:rPr>
                  <a:t>Predict between every word and its context words</a:t>
                </a:r>
                <a:endParaRPr lang="en-US" sz="1800" dirty="0">
                  <a:solidFill>
                    <a:schemeClr val="tx2">
                      <a:lumMod val="60000"/>
                      <a:lumOff val="40000"/>
                    </a:schemeClr>
                  </a:solidFill>
                </a:endParaRPr>
              </a:p>
              <a:p>
                <a:pPr marL="0" indent="0">
                  <a:buNone/>
                </a:pPr>
                <a:r>
                  <a:rPr lang="en-US" sz="2800" dirty="0"/>
                  <a:t>Two </a:t>
                </a:r>
                <a:r>
                  <a:rPr lang="en-US" sz="2800" b="1" dirty="0"/>
                  <a:t>algorithms</a:t>
                </a:r>
              </a:p>
              <a:p>
                <a:pPr marL="914400" lvl="1" indent="-457200">
                  <a:buFont typeface="+mj-lt"/>
                  <a:buAutoNum type="arabicPeriod"/>
                </a:pPr>
                <a:r>
                  <a:rPr lang="en-US" dirty="0">
                    <a:solidFill>
                      <a:srgbClr val="FF0000"/>
                    </a:solidFill>
                  </a:rPr>
                  <a:t>Skip-grams (SG)</a:t>
                </a:r>
              </a:p>
              <a:p>
                <a:pPr marL="800100" lvl="2" indent="0">
                  <a:buNone/>
                </a:pPr>
                <a:r>
                  <a:rPr lang="en-US" sz="2800" dirty="0"/>
                  <a:t>Predict context words given the center word</a:t>
                </a:r>
              </a:p>
              <a:p>
                <a:pPr marL="800100" lvl="2" indent="0">
                  <a:buNone/>
                </a:pPr>
                <a14:m>
                  <m:oMath xmlns:m="http://schemas.openxmlformats.org/officeDocument/2006/math">
                    <m:r>
                      <a:rPr lang="en-US" sz="2800" b="0" i="1" smtClean="0">
                        <a:solidFill>
                          <a:srgbClr val="0070C0"/>
                        </a:solidFill>
                        <a:latin typeface="Cambria Math" panose="02040503050406030204" pitchFamily="18" charset="0"/>
                      </a:rPr>
                      <m:t>𝑃</m:t>
                    </m:r>
                    <m:d>
                      <m:dPr>
                        <m:ctrlPr>
                          <a:rPr lang="en-US" sz="2800" b="0" i="1" smtClean="0">
                            <a:solidFill>
                              <a:srgbClr val="0070C0"/>
                            </a:solidFill>
                            <a:latin typeface="Cambria Math" panose="02040503050406030204" pitchFamily="18" charset="0"/>
                          </a:rPr>
                        </m:ctrlPr>
                      </m:dPr>
                      <m:e>
                        <m:sSub>
                          <m:sSubPr>
                            <m:ctrlPr>
                              <a:rPr lang="en-US" sz="2800" b="0" i="1" smtClean="0">
                                <a:solidFill>
                                  <a:srgbClr val="0070C0"/>
                                </a:solidFill>
                                <a:latin typeface="Cambria Math" panose="02040503050406030204" pitchFamily="18" charset="0"/>
                              </a:rPr>
                            </m:ctrlPr>
                          </m:sSubPr>
                          <m:e>
                            <m:r>
                              <a:rPr lang="en-US" sz="2800" b="0" i="1" smtClean="0">
                                <a:solidFill>
                                  <a:srgbClr val="0070C0"/>
                                </a:solidFill>
                                <a:latin typeface="Cambria Math" panose="02040503050406030204" pitchFamily="18" charset="0"/>
                              </a:rPr>
                              <m:t>𝑤</m:t>
                            </m:r>
                          </m:e>
                          <m:sub>
                            <m:r>
                              <a:rPr lang="en-US" sz="2800" b="0" i="1" smtClean="0">
                                <a:solidFill>
                                  <a:srgbClr val="0070C0"/>
                                </a:solidFill>
                                <a:latin typeface="Cambria Math" panose="02040503050406030204" pitchFamily="18" charset="0"/>
                              </a:rPr>
                              <m:t>𝑐</m:t>
                            </m:r>
                            <m:r>
                              <a:rPr lang="en-US" sz="2800" b="0" i="1" smtClean="0">
                                <a:solidFill>
                                  <a:srgbClr val="0070C0"/>
                                </a:solidFill>
                                <a:latin typeface="Cambria Math" panose="02040503050406030204" pitchFamily="18" charset="0"/>
                              </a:rPr>
                              <m:t>−1</m:t>
                            </m:r>
                          </m:sub>
                        </m:sSub>
                      </m:e>
                      <m:e>
                        <m:sSub>
                          <m:sSubPr>
                            <m:ctrlPr>
                              <a:rPr lang="en-US" sz="2800" b="0" i="1" smtClean="0">
                                <a:solidFill>
                                  <a:srgbClr val="0070C0"/>
                                </a:solidFill>
                                <a:latin typeface="Cambria Math" panose="02040503050406030204" pitchFamily="18" charset="0"/>
                              </a:rPr>
                            </m:ctrlPr>
                          </m:sSubPr>
                          <m:e>
                            <m:r>
                              <a:rPr lang="en-US" sz="2800" b="0" i="1" smtClean="0">
                                <a:solidFill>
                                  <a:srgbClr val="0070C0"/>
                                </a:solidFill>
                                <a:latin typeface="Cambria Math" panose="02040503050406030204" pitchFamily="18" charset="0"/>
                              </a:rPr>
                              <m:t>𝑤</m:t>
                            </m:r>
                          </m:e>
                          <m:sub>
                            <m:r>
                              <a:rPr lang="en-US" sz="2800" b="0" i="1" smtClean="0">
                                <a:solidFill>
                                  <a:srgbClr val="0070C0"/>
                                </a:solidFill>
                                <a:latin typeface="Cambria Math" panose="02040503050406030204" pitchFamily="18" charset="0"/>
                              </a:rPr>
                              <m:t>𝑐</m:t>
                            </m:r>
                          </m:sub>
                        </m:sSub>
                      </m:e>
                    </m:d>
                    <m:r>
                      <a:rPr lang="en-US" sz="2800" b="0" i="1" smtClean="0">
                        <a:solidFill>
                          <a:srgbClr val="0070C0"/>
                        </a:solidFill>
                        <a:latin typeface="Cambria Math" panose="02040503050406030204" pitchFamily="18" charset="0"/>
                      </a:rPr>
                      <m:t>,</m:t>
                    </m:r>
                  </m:oMath>
                </a14:m>
                <a:r>
                  <a:rPr lang="en-US" sz="2800" dirty="0">
                    <a:solidFill>
                      <a:srgbClr val="0070C0"/>
                    </a:solidFill>
                  </a:rPr>
                  <a:t> </a:t>
                </a:r>
                <a14:m>
                  <m:oMath xmlns:m="http://schemas.openxmlformats.org/officeDocument/2006/math">
                    <m:r>
                      <a:rPr lang="en-US" sz="2800" i="1">
                        <a:solidFill>
                          <a:srgbClr val="0070C0"/>
                        </a:solidFill>
                        <a:latin typeface="Cambria Math" panose="02040503050406030204" pitchFamily="18" charset="0"/>
                      </a:rPr>
                      <m:t>𝑃</m:t>
                    </m:r>
                    <m:d>
                      <m:dPr>
                        <m:ctrlPr>
                          <a:rPr lang="en-US" sz="2800" i="1">
                            <a:solidFill>
                              <a:srgbClr val="0070C0"/>
                            </a:solidFill>
                            <a:latin typeface="Cambria Math" panose="02040503050406030204" pitchFamily="18" charset="0"/>
                          </a:rPr>
                        </m:ctrlPr>
                      </m:dPr>
                      <m:e>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r>
                              <a:rPr lang="en-US" sz="2800" i="1">
                                <a:solidFill>
                                  <a:srgbClr val="0070C0"/>
                                </a:solidFill>
                                <a:latin typeface="Cambria Math" panose="02040503050406030204" pitchFamily="18" charset="0"/>
                              </a:rPr>
                              <m:t>−2</m:t>
                            </m:r>
                          </m:sub>
                        </m:sSub>
                      </m:e>
                      <m:e>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sub>
                        </m:sSub>
                      </m:e>
                    </m:d>
                  </m:oMath>
                </a14:m>
                <a:r>
                  <a:rPr lang="en-US" sz="2800" dirty="0">
                    <a:solidFill>
                      <a:srgbClr val="0070C0"/>
                    </a:solidFill>
                  </a:rPr>
                  <a:t>, </a:t>
                </a:r>
                <a14:m>
                  <m:oMath xmlns:m="http://schemas.openxmlformats.org/officeDocument/2006/math">
                    <m:r>
                      <a:rPr lang="en-US" sz="2800" i="1">
                        <a:solidFill>
                          <a:srgbClr val="0070C0"/>
                        </a:solidFill>
                        <a:latin typeface="Cambria Math" panose="02040503050406030204" pitchFamily="18" charset="0"/>
                      </a:rPr>
                      <m:t>𝑃</m:t>
                    </m:r>
                    <m:d>
                      <m:dPr>
                        <m:ctrlPr>
                          <a:rPr lang="en-US" sz="2800" i="1">
                            <a:solidFill>
                              <a:srgbClr val="0070C0"/>
                            </a:solidFill>
                            <a:latin typeface="Cambria Math" panose="02040503050406030204" pitchFamily="18" charset="0"/>
                          </a:rPr>
                        </m:ctrlPr>
                      </m:dPr>
                      <m:e>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r>
                              <a:rPr lang="en-US" sz="2800" b="0" i="1" smtClean="0">
                                <a:solidFill>
                                  <a:srgbClr val="0070C0"/>
                                </a:solidFill>
                                <a:latin typeface="Cambria Math" panose="02040503050406030204" pitchFamily="18" charset="0"/>
                              </a:rPr>
                              <m:t>+1</m:t>
                            </m:r>
                          </m:sub>
                        </m:sSub>
                      </m:e>
                      <m:e>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sub>
                        </m:sSub>
                      </m:e>
                    </m:d>
                  </m:oMath>
                </a14:m>
                <a:r>
                  <a:rPr lang="en-US" sz="2800" dirty="0">
                    <a:solidFill>
                      <a:srgbClr val="0070C0"/>
                    </a:solidFill>
                  </a:rPr>
                  <a:t>, </a:t>
                </a:r>
                <a14:m>
                  <m:oMath xmlns:m="http://schemas.openxmlformats.org/officeDocument/2006/math">
                    <m:r>
                      <a:rPr lang="en-US" sz="2800" i="1">
                        <a:solidFill>
                          <a:srgbClr val="0070C0"/>
                        </a:solidFill>
                        <a:latin typeface="Cambria Math" panose="02040503050406030204" pitchFamily="18" charset="0"/>
                      </a:rPr>
                      <m:t>𝑃</m:t>
                    </m:r>
                    <m:d>
                      <m:dPr>
                        <m:ctrlPr>
                          <a:rPr lang="en-US" sz="2800" i="1">
                            <a:solidFill>
                              <a:srgbClr val="0070C0"/>
                            </a:solidFill>
                            <a:latin typeface="Cambria Math" panose="02040503050406030204" pitchFamily="18" charset="0"/>
                          </a:rPr>
                        </m:ctrlPr>
                      </m:dPr>
                      <m:e>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r>
                              <a:rPr lang="en-US" sz="2800" b="0" i="1" smtClean="0">
                                <a:solidFill>
                                  <a:srgbClr val="0070C0"/>
                                </a:solidFill>
                                <a:latin typeface="Cambria Math" panose="02040503050406030204" pitchFamily="18" charset="0"/>
                              </a:rPr>
                              <m:t>+2</m:t>
                            </m:r>
                          </m:sub>
                        </m:sSub>
                      </m:e>
                      <m:e>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sub>
                        </m:sSub>
                      </m:e>
                    </m:d>
                  </m:oMath>
                </a14:m>
                <a:endParaRPr lang="en-US" sz="2800" dirty="0"/>
              </a:p>
              <a:p>
                <a:pPr marL="914400" lvl="1" indent="-457200">
                  <a:buFont typeface="+mj-lt"/>
                  <a:buAutoNum type="arabicPeriod"/>
                </a:pPr>
                <a:r>
                  <a:rPr lang="en-US" dirty="0">
                    <a:solidFill>
                      <a:srgbClr val="FF0000"/>
                    </a:solidFill>
                  </a:rPr>
                  <a:t>Continuous Bag of Words (CBOW)</a:t>
                </a:r>
              </a:p>
              <a:p>
                <a:pPr marL="800100" lvl="2" indent="0">
                  <a:buNone/>
                </a:pPr>
                <a:r>
                  <a:rPr lang="en-US" sz="2800" dirty="0"/>
                  <a:t>Predict center word from a bag-of-words context</a:t>
                </a:r>
              </a:p>
              <a:p>
                <a:pPr marL="800100" lvl="2" indent="0">
                  <a:buNone/>
                </a:pPr>
                <a14:m>
                  <m:oMathPara xmlns:m="http://schemas.openxmlformats.org/officeDocument/2006/math">
                    <m:oMathParaPr>
                      <m:jc m:val="centerGroup"/>
                    </m:oMathParaPr>
                    <m:oMath xmlns:m="http://schemas.openxmlformats.org/officeDocument/2006/math">
                      <m:r>
                        <a:rPr lang="en-US" sz="2800" i="1" smtClean="0">
                          <a:solidFill>
                            <a:srgbClr val="0070C0"/>
                          </a:solidFill>
                          <a:latin typeface="Cambria Math" panose="02040503050406030204" pitchFamily="18" charset="0"/>
                        </a:rPr>
                        <m:t>𝑃</m:t>
                      </m:r>
                      <m:d>
                        <m:dPr>
                          <m:ctrlPr>
                            <a:rPr lang="en-US" sz="2800" i="1">
                              <a:solidFill>
                                <a:srgbClr val="0070C0"/>
                              </a:solidFill>
                              <a:latin typeface="Cambria Math" panose="02040503050406030204" pitchFamily="18" charset="0"/>
                            </a:rPr>
                          </m:ctrlPr>
                        </m:dPr>
                        <m:e>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sub>
                          </m:sSub>
                        </m:e>
                        <m:e>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r>
                                <a:rPr lang="en-US" sz="2800" i="1">
                                  <a:solidFill>
                                    <a:srgbClr val="0070C0"/>
                                  </a:solidFill>
                                  <a:latin typeface="Cambria Math" panose="02040503050406030204" pitchFamily="18" charset="0"/>
                                </a:rPr>
                                <m:t>−2  </m:t>
                              </m:r>
                            </m:sub>
                          </m:sSub>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 </m:t>
                              </m:r>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r>
                                <a:rPr lang="en-US" sz="2800" i="1">
                                  <a:solidFill>
                                    <a:srgbClr val="0070C0"/>
                                  </a:solidFill>
                                  <a:latin typeface="Cambria Math" panose="02040503050406030204" pitchFamily="18" charset="0"/>
                                </a:rPr>
                                <m:t>−1, </m:t>
                              </m:r>
                            </m:sub>
                          </m:sSub>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r>
                                <a:rPr lang="en-US" sz="2800" i="1">
                                  <a:solidFill>
                                    <a:srgbClr val="0070C0"/>
                                  </a:solidFill>
                                  <a:latin typeface="Cambria Math" panose="02040503050406030204" pitchFamily="18" charset="0"/>
                                </a:rPr>
                                <m:t>+1</m:t>
                              </m:r>
                            </m:sub>
                          </m:sSub>
                          <m:r>
                            <a:rPr lang="en-US" sz="2800" i="1">
                              <a:solidFill>
                                <a:srgbClr val="0070C0"/>
                              </a:solidFill>
                              <a:latin typeface="Cambria Math" panose="02040503050406030204" pitchFamily="18" charset="0"/>
                            </a:rPr>
                            <m:t>, </m:t>
                          </m:r>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r>
                                <a:rPr lang="en-US" sz="2800" i="1">
                                  <a:solidFill>
                                    <a:srgbClr val="0070C0"/>
                                  </a:solidFill>
                                  <a:latin typeface="Cambria Math" panose="02040503050406030204" pitchFamily="18" charset="0"/>
                                </a:rPr>
                                <m:t>+2</m:t>
                              </m:r>
                            </m:sub>
                          </m:sSub>
                        </m:e>
                      </m:d>
                    </m:oMath>
                  </m:oMathPara>
                </a14:m>
                <a:endParaRPr lang="en-US" sz="2800" i="1" dirty="0">
                  <a:solidFill>
                    <a:srgbClr val="0070C0"/>
                  </a:solidFill>
                  <a:latin typeface="Cambria Math" panose="02040503050406030204" pitchFamily="18" charset="0"/>
                </a:endParaRPr>
              </a:p>
              <a:p>
                <a:pPr marL="88900" lvl="2" indent="0">
                  <a:buNone/>
                </a:pPr>
                <a:r>
                  <a:rPr lang="en-US" sz="2800" i="1" dirty="0"/>
                  <a:t>Position independent </a:t>
                </a:r>
                <a:r>
                  <a:rPr lang="en-US" sz="2800" dirty="0"/>
                  <a:t>(do not account for distance from center)</a:t>
                </a:r>
              </a:p>
            </p:txBody>
          </p:sp>
        </mc:Choice>
        <mc:Fallback xmlns="">
          <p:sp>
            <p:nvSpPr>
              <p:cNvPr id="9" name="Content Placeholder 2"/>
              <p:cNvSpPr txBox="1">
                <a:spLocks noRot="1" noChangeAspect="1" noMove="1" noResize="1" noEditPoints="1" noAdjustHandles="1" noChangeArrowheads="1" noChangeShapeType="1" noTextEdit="1"/>
              </p:cNvSpPr>
              <p:nvPr/>
            </p:nvSpPr>
            <p:spPr>
              <a:xfrm>
                <a:off x="266700" y="1600200"/>
                <a:ext cx="11658600" cy="4953000"/>
              </a:xfrm>
              <a:prstGeom prst="rect">
                <a:avLst/>
              </a:prstGeom>
              <a:blipFill>
                <a:blip r:embed="rId2"/>
                <a:stretch>
                  <a:fillRect l="-1098" t="-1601"/>
                </a:stretch>
              </a:blipFill>
            </p:spPr>
            <p:txBody>
              <a:bodyPr/>
              <a:lstStyle/>
              <a:p>
                <a:r>
                  <a:rPr lang="en-US">
                    <a:noFill/>
                  </a:rPr>
                  <a:t> </a:t>
                </a:r>
              </a:p>
            </p:txBody>
          </p:sp>
        </mc:Fallback>
      </mc:AlternateContent>
    </p:spTree>
    <p:extLst>
      <p:ext uri="{BB962C8B-B14F-4D97-AF65-F5344CB8AC3E}">
        <p14:creationId xmlns:p14="http://schemas.microsoft.com/office/powerpoint/2010/main" val="24255118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486"/>
            <a:ext cx="9518080" cy="1256516"/>
          </a:xfrm>
        </p:spPr>
        <p:txBody>
          <a:bodyPr>
            <a:normAutofit/>
          </a:bodyPr>
          <a:lstStyle/>
          <a:p>
            <a:r>
              <a:rPr lang="en-US"/>
              <a:t>CBOW</a:t>
            </a:r>
            <a:endParaRPr lang="el-GR"/>
          </a:p>
        </p:txBody>
      </p:sp>
      <p:sp>
        <p:nvSpPr>
          <p:cNvPr id="3" name="Slide Number Placeholder 2"/>
          <p:cNvSpPr>
            <a:spLocks noGrp="1"/>
          </p:cNvSpPr>
          <p:nvPr>
            <p:ph type="sldNum" sz="quarter" idx="12"/>
          </p:nvPr>
        </p:nvSpPr>
        <p:spPr/>
        <p:txBody>
          <a:bodyPr/>
          <a:lstStyle/>
          <a:p>
            <a:fld id="{878E0B35-C73E-49DE-9EA0-4D9F6C87E107}" type="slidenum">
              <a:rPr lang="el-GR" smtClean="0"/>
              <a:pPr/>
              <a:t>73</a:t>
            </a:fld>
            <a:endParaRPr lang="el-GR"/>
          </a:p>
        </p:txBody>
      </p:sp>
      <p:sp>
        <p:nvSpPr>
          <p:cNvPr id="4" name="TextBox 3"/>
          <p:cNvSpPr txBox="1"/>
          <p:nvPr/>
        </p:nvSpPr>
        <p:spPr>
          <a:xfrm>
            <a:off x="2602360" y="1091768"/>
            <a:ext cx="9589640" cy="461665"/>
          </a:xfrm>
          <a:prstGeom prst="rect">
            <a:avLst/>
          </a:prstGeom>
          <a:noFill/>
        </p:spPr>
        <p:txBody>
          <a:bodyPr wrap="square" rtlCol="0">
            <a:spAutoFit/>
          </a:bodyPr>
          <a:lstStyle/>
          <a:p>
            <a:pPr marL="0" lvl="1"/>
            <a:r>
              <a:rPr lang="en-US" sz="2400"/>
              <a:t>Use a window of context words to predict the center word</a:t>
            </a:r>
          </a:p>
        </p:txBody>
      </p:sp>
      <mc:AlternateContent xmlns:mc="http://schemas.openxmlformats.org/markup-compatibility/2006" xmlns:a14="http://schemas.microsoft.com/office/drawing/2010/main">
        <mc:Choice Requires="a14">
          <p:sp>
            <p:nvSpPr>
              <p:cNvPr id="6" name="TextBox 5"/>
              <p:cNvSpPr txBox="1"/>
              <p:nvPr/>
            </p:nvSpPr>
            <p:spPr>
              <a:xfrm>
                <a:off x="2600858" y="1619062"/>
                <a:ext cx="9210141" cy="461665"/>
              </a:xfrm>
              <a:prstGeom prst="rect">
                <a:avLst/>
              </a:prstGeom>
              <a:noFill/>
            </p:spPr>
            <p:txBody>
              <a:bodyPr wrap="square" rtlCol="0">
                <a:spAutoFit/>
              </a:bodyPr>
              <a:lstStyle/>
              <a:p>
                <a:r>
                  <a:rPr lang="en-US" sz="2400"/>
                  <a:t>Learn </a:t>
                </a:r>
                <a:r>
                  <a:rPr lang="en-US" sz="2400">
                    <a:solidFill>
                      <a:srgbClr val="FF0000"/>
                    </a:solidFill>
                  </a:rPr>
                  <a:t>two matrices </a:t>
                </a:r>
                <a:r>
                  <a:rPr lang="en-US" sz="2400"/>
                  <a:t>(</a:t>
                </a:r>
                <a14:m>
                  <m:oMath xmlns:m="http://schemas.openxmlformats.org/officeDocument/2006/math">
                    <m:r>
                      <a:rPr lang="en-US" sz="2400" i="1" dirty="0" smtClean="0">
                        <a:latin typeface="Cambria Math" panose="02040503050406030204" pitchFamily="18" charset="0"/>
                      </a:rPr>
                      <m:t>𝑁</m:t>
                    </m:r>
                  </m:oMath>
                </a14:m>
                <a:r>
                  <a:rPr lang="en-US" sz="2400"/>
                  <a:t> size of embedding, </a:t>
                </a:r>
                <a14:m>
                  <m:oMath xmlns:m="http://schemas.openxmlformats.org/officeDocument/2006/math">
                    <m:r>
                      <a:rPr lang="en-US" sz="2400" i="1" dirty="0" smtClean="0">
                        <a:latin typeface="Cambria Math" panose="02040503050406030204" pitchFamily="18" charset="0"/>
                      </a:rPr>
                      <m:t>|</m:t>
                    </m:r>
                    <m:r>
                      <a:rPr lang="en-US" sz="2400" i="1" dirty="0" smtClean="0">
                        <a:latin typeface="Cambria Math" panose="02040503050406030204" pitchFamily="18" charset="0"/>
                      </a:rPr>
                      <m:t>𝑉</m:t>
                    </m:r>
                    <m:r>
                      <a:rPr lang="en-US" sz="2400" i="1" dirty="0" smtClean="0">
                        <a:latin typeface="Cambria Math" panose="02040503050406030204" pitchFamily="18" charset="0"/>
                      </a:rPr>
                      <m:t>|</m:t>
                    </m:r>
                  </m:oMath>
                </a14:m>
                <a:r>
                  <a:rPr lang="en-US" sz="2400"/>
                  <a:t> number of words)</a:t>
                </a:r>
              </a:p>
            </p:txBody>
          </p:sp>
        </mc:Choice>
        <mc:Fallback xmlns="">
          <p:sp>
            <p:nvSpPr>
              <p:cNvPr id="6" name="TextBox 5"/>
              <p:cNvSpPr txBox="1">
                <a:spLocks noRot="1" noChangeAspect="1" noMove="1" noResize="1" noEditPoints="1" noAdjustHandles="1" noChangeArrowheads="1" noChangeShapeType="1" noTextEdit="1"/>
              </p:cNvSpPr>
              <p:nvPr/>
            </p:nvSpPr>
            <p:spPr>
              <a:xfrm>
                <a:off x="2600858" y="1619062"/>
                <a:ext cx="9210141" cy="461665"/>
              </a:xfrm>
              <a:prstGeom prst="rect">
                <a:avLst/>
              </a:prstGeom>
              <a:blipFill>
                <a:blip r:embed="rId3"/>
                <a:stretch>
                  <a:fillRect l="-1060" t="-9333"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8445389" y="5326080"/>
                <a:ext cx="7200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𝑉</m:t>
                      </m:r>
                      <m:r>
                        <a:rPr lang="en-US" i="1" dirty="0" smtClean="0">
                          <a:latin typeface="Cambria Math" panose="02040503050406030204" pitchFamily="18" charset="0"/>
                        </a:rPr>
                        <m:t>|</m:t>
                      </m:r>
                    </m:oMath>
                  </m:oMathPara>
                </a14:m>
                <a:endParaRPr lang="el-GR"/>
              </a:p>
            </p:txBody>
          </p:sp>
        </mc:Choice>
        <mc:Fallback xmlns="">
          <p:sp>
            <p:nvSpPr>
              <p:cNvPr id="17" name="TextBox 16"/>
              <p:cNvSpPr txBox="1">
                <a:spLocks noRot="1" noChangeAspect="1" noMove="1" noResize="1" noEditPoints="1" noAdjustHandles="1" noChangeArrowheads="1" noChangeShapeType="1" noTextEdit="1"/>
              </p:cNvSpPr>
              <p:nvPr/>
            </p:nvSpPr>
            <p:spPr>
              <a:xfrm>
                <a:off x="8445389" y="5326080"/>
                <a:ext cx="720080" cy="369332"/>
              </a:xfrm>
              <a:prstGeom prst="rect">
                <a:avLst/>
              </a:prstGeom>
              <a:blipFill>
                <a:blip r:embed="rId4"/>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7092652" y="2101681"/>
                <a:ext cx="4108747" cy="646331"/>
              </a:xfrm>
              <a:prstGeom prst="rect">
                <a:avLst/>
              </a:prstGeom>
              <a:noFill/>
            </p:spPr>
            <p:txBody>
              <a:bodyPr wrap="square" rtlCol="0">
                <a:spAutoFit/>
              </a:bodyPr>
              <a:lstStyle/>
              <a:p>
                <a:r>
                  <a:rPr lang="en-US"/>
                  <a:t>Embedding of the </a:t>
                </a:r>
                <a14:m>
                  <m:oMath xmlns:m="http://schemas.openxmlformats.org/officeDocument/2006/math">
                    <m:r>
                      <a:rPr lang="en-US" i="1" dirty="0" smtClean="0">
                        <a:latin typeface="Cambria Math" panose="02040503050406030204" pitchFamily="18" charset="0"/>
                      </a:rPr>
                      <m:t>𝑖</m:t>
                    </m:r>
                  </m:oMath>
                </a14:m>
                <a:r>
                  <a:rPr lang="en-US" i="1"/>
                  <a:t>-</a:t>
                </a:r>
                <a:r>
                  <a:rPr lang="en-US" i="1" err="1"/>
                  <a:t>th</a:t>
                </a:r>
                <a:r>
                  <a:rPr lang="en-US"/>
                  <a:t> word when center word</a:t>
                </a:r>
                <a:endParaRPr lang="el-GR"/>
              </a:p>
            </p:txBody>
          </p:sp>
        </mc:Choice>
        <mc:Fallback xmlns="">
          <p:sp>
            <p:nvSpPr>
              <p:cNvPr id="18" name="TextBox 17"/>
              <p:cNvSpPr txBox="1">
                <a:spLocks noRot="1" noChangeAspect="1" noMove="1" noResize="1" noEditPoints="1" noAdjustHandles="1" noChangeArrowheads="1" noChangeShapeType="1" noTextEdit="1"/>
              </p:cNvSpPr>
              <p:nvPr/>
            </p:nvSpPr>
            <p:spPr>
              <a:xfrm>
                <a:off x="7092652" y="2101681"/>
                <a:ext cx="4108747" cy="646331"/>
              </a:xfrm>
              <a:prstGeom prst="rect">
                <a:avLst/>
              </a:prstGeom>
              <a:blipFill>
                <a:blip r:embed="rId5"/>
                <a:stretch>
                  <a:fillRect l="-1187" t="-5660" b="-14151"/>
                </a:stretch>
              </a:blipFill>
            </p:spPr>
            <p:txBody>
              <a:bodyPr/>
              <a:lstStyle/>
              <a:p>
                <a:r>
                  <a:rPr lang="en-US">
                    <a:noFill/>
                  </a:rPr>
                  <a:t> </a:t>
                </a:r>
              </a:p>
            </p:txBody>
          </p:sp>
        </mc:Fallback>
      </mc:AlternateContent>
      <p:grpSp>
        <p:nvGrpSpPr>
          <p:cNvPr id="29" name="Group 28"/>
          <p:cNvGrpSpPr/>
          <p:nvPr/>
        </p:nvGrpSpPr>
        <p:grpSpPr>
          <a:xfrm>
            <a:off x="6566626" y="2692317"/>
            <a:ext cx="3024336" cy="2692645"/>
            <a:chOff x="683568" y="3472659"/>
            <a:chExt cx="3024336" cy="2692645"/>
          </a:xfrm>
        </p:grpSpPr>
        <p:sp>
          <p:nvSpPr>
            <p:cNvPr id="14" name="Rectangle 13"/>
            <p:cNvSpPr/>
            <p:nvPr/>
          </p:nvSpPr>
          <p:spPr>
            <a:xfrm>
              <a:off x="683568" y="4005064"/>
              <a:ext cx="3024336" cy="19442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Rectangle 14"/>
            <p:cNvSpPr/>
            <p:nvPr/>
          </p:nvSpPr>
          <p:spPr>
            <a:xfrm>
              <a:off x="1763688" y="3861048"/>
              <a:ext cx="216024" cy="230425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19" name="TextBox 18"/>
                <p:cNvSpPr txBox="1"/>
                <p:nvPr/>
              </p:nvSpPr>
              <p:spPr>
                <a:xfrm>
                  <a:off x="1727684" y="3472659"/>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𝑖</m:t>
                        </m:r>
                      </m:oMath>
                    </m:oMathPara>
                  </a14:m>
                  <a:endParaRPr lang="el-GR" i="1"/>
                </a:p>
              </p:txBody>
            </p:sp>
          </mc:Choice>
          <mc:Fallback xmlns="">
            <p:sp>
              <p:nvSpPr>
                <p:cNvPr id="19" name="TextBox 18"/>
                <p:cNvSpPr txBox="1">
                  <a:spLocks noRot="1" noChangeAspect="1" noMove="1" noResize="1" noEditPoints="1" noAdjustHandles="1" noChangeArrowheads="1" noChangeShapeType="1" noTextEdit="1"/>
                </p:cNvSpPr>
                <p:nvPr/>
              </p:nvSpPr>
              <p:spPr>
                <a:xfrm>
                  <a:off x="1727684" y="3472659"/>
                  <a:ext cx="288032" cy="369332"/>
                </a:xfrm>
                <a:prstGeom prst="rect">
                  <a:avLst/>
                </a:prstGeom>
                <a:blipFill>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1" name="TextBox 20"/>
              <p:cNvSpPr txBox="1"/>
              <p:nvPr/>
            </p:nvSpPr>
            <p:spPr>
              <a:xfrm>
                <a:off x="6162078" y="4124705"/>
                <a:ext cx="2776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𝑁</m:t>
                      </m:r>
                    </m:oMath>
                  </m:oMathPara>
                </a14:m>
                <a:endParaRPr lang="el-GR"/>
              </a:p>
            </p:txBody>
          </p:sp>
        </mc:Choice>
        <mc:Fallback xmlns="">
          <p:sp>
            <p:nvSpPr>
              <p:cNvPr id="21" name="TextBox 20"/>
              <p:cNvSpPr txBox="1">
                <a:spLocks noRot="1" noChangeAspect="1" noMove="1" noResize="1" noEditPoints="1" noAdjustHandles="1" noChangeArrowheads="1" noChangeShapeType="1" noTextEdit="1"/>
              </p:cNvSpPr>
              <p:nvPr/>
            </p:nvSpPr>
            <p:spPr>
              <a:xfrm>
                <a:off x="6162078" y="4124705"/>
                <a:ext cx="277688" cy="369332"/>
              </a:xfrm>
              <a:prstGeom prst="rect">
                <a:avLst/>
              </a:prstGeom>
              <a:blipFill>
                <a:blip r:embed="rId7"/>
                <a:stretch>
                  <a:fillRect r="-2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775520" y="2204865"/>
                <a:ext cx="864096"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𝑊</m:t>
                      </m:r>
                    </m:oMath>
                  </m:oMathPara>
                </a14:m>
                <a:endParaRPr lang="el-GR" sz="3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1775520" y="2204865"/>
                <a:ext cx="864096" cy="58477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199292" y="2476578"/>
                <a:ext cx="864096"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𝑊</m:t>
                      </m:r>
                      <m:r>
                        <a:rPr lang="en-US" sz="3200" b="0" i="1" dirty="0" smtClean="0">
                          <a:latin typeface="Cambria Math" panose="02040503050406030204" pitchFamily="18" charset="0"/>
                        </a:rPr>
                        <m:t>′</m:t>
                      </m:r>
                    </m:oMath>
                  </m:oMathPara>
                </a14:m>
                <a:endParaRPr lang="el-GR" sz="3200" dirty="0"/>
              </a:p>
            </p:txBody>
          </p:sp>
        </mc:Choice>
        <mc:Fallback xmlns="">
          <p:sp>
            <p:nvSpPr>
              <p:cNvPr id="25" name="TextBox 24"/>
              <p:cNvSpPr txBox="1">
                <a:spLocks noRot="1" noChangeAspect="1" noMove="1" noResize="1" noEditPoints="1" noAdjustHandles="1" noChangeArrowheads="1" noChangeShapeType="1" noTextEdit="1"/>
              </p:cNvSpPr>
              <p:nvPr/>
            </p:nvSpPr>
            <p:spPr>
              <a:xfrm>
                <a:off x="6199292" y="2476578"/>
                <a:ext cx="864096" cy="58477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144751" y="2412743"/>
                <a:ext cx="2776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𝑁</m:t>
                      </m:r>
                    </m:oMath>
                  </m:oMathPara>
                </a14:m>
                <a:endParaRPr lang="el-GR"/>
              </a:p>
            </p:txBody>
          </p:sp>
        </mc:Choice>
        <mc:Fallback xmlns="">
          <p:sp>
            <p:nvSpPr>
              <p:cNvPr id="16" name="TextBox 15"/>
              <p:cNvSpPr txBox="1">
                <a:spLocks noRot="1" noChangeAspect="1" noMove="1" noResize="1" noEditPoints="1" noAdjustHandles="1" noChangeArrowheads="1" noChangeShapeType="1" noTextEdit="1"/>
              </p:cNvSpPr>
              <p:nvPr/>
            </p:nvSpPr>
            <p:spPr>
              <a:xfrm>
                <a:off x="3144751" y="2412743"/>
                <a:ext cx="277688" cy="369332"/>
              </a:xfrm>
              <a:prstGeom prst="rect">
                <a:avLst/>
              </a:prstGeom>
              <a:blipFill>
                <a:blip r:embed="rId7"/>
                <a:stretch>
                  <a:fillRect r="-2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847528" y="4344636"/>
                <a:ext cx="7200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𝑉</m:t>
                      </m:r>
                      <m:r>
                        <a:rPr lang="en-US" i="1" dirty="0" smtClean="0">
                          <a:latin typeface="Cambria Math" panose="02040503050406030204" pitchFamily="18" charset="0"/>
                        </a:rPr>
                        <m:t>|</m:t>
                      </m:r>
                    </m:oMath>
                  </m:oMathPara>
                </a14:m>
                <a:endParaRPr lang="el-GR"/>
              </a:p>
            </p:txBody>
          </p:sp>
        </mc:Choice>
        <mc:Fallback xmlns="">
          <p:sp>
            <p:nvSpPr>
              <p:cNvPr id="22" name="TextBox 21"/>
              <p:cNvSpPr txBox="1">
                <a:spLocks noRot="1" noChangeAspect="1" noMove="1" noResize="1" noEditPoints="1" noAdjustHandles="1" noChangeArrowheads="1" noChangeShapeType="1" noTextEdit="1"/>
              </p:cNvSpPr>
              <p:nvPr/>
            </p:nvSpPr>
            <p:spPr>
              <a:xfrm>
                <a:off x="1847528" y="4344636"/>
                <a:ext cx="720080" cy="369332"/>
              </a:xfrm>
              <a:prstGeom prst="rect">
                <a:avLst/>
              </a:prstGeom>
              <a:blipFill>
                <a:blip r:embed="rId10"/>
                <a:stretch>
                  <a:fillRect b="-15000"/>
                </a:stretch>
              </a:blipFill>
            </p:spPr>
            <p:txBody>
              <a:bodyPr/>
              <a:lstStyle/>
              <a:p>
                <a:r>
                  <a:rPr lang="en-US">
                    <a:noFill/>
                  </a:rPr>
                  <a:t> </a:t>
                </a:r>
              </a:p>
            </p:txBody>
          </p:sp>
        </mc:Fallback>
      </mc:AlternateContent>
      <p:sp>
        <p:nvSpPr>
          <p:cNvPr id="20" name="Rectangle 19"/>
          <p:cNvSpPr/>
          <p:nvPr/>
        </p:nvSpPr>
        <p:spPr>
          <a:xfrm rot="5400000">
            <a:off x="1844673" y="3337263"/>
            <a:ext cx="3024336" cy="19442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Rectangle 22"/>
          <p:cNvSpPr/>
          <p:nvPr/>
        </p:nvSpPr>
        <p:spPr>
          <a:xfrm rot="5400000">
            <a:off x="3346717" y="2359318"/>
            <a:ext cx="216024" cy="23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26" name="TextBox 25"/>
              <p:cNvSpPr txBox="1"/>
              <p:nvPr/>
            </p:nvSpPr>
            <p:spPr>
              <a:xfrm>
                <a:off x="1880677" y="3326780"/>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𝑖</m:t>
                      </m:r>
                    </m:oMath>
                  </m:oMathPara>
                </a14:m>
                <a:endParaRPr lang="el-GR" i="1"/>
              </a:p>
            </p:txBody>
          </p:sp>
        </mc:Choice>
        <mc:Fallback xmlns="">
          <p:sp>
            <p:nvSpPr>
              <p:cNvPr id="26" name="TextBox 25"/>
              <p:cNvSpPr txBox="1">
                <a:spLocks noRot="1" noChangeAspect="1" noMove="1" noResize="1" noEditPoints="1" noAdjustHandles="1" noChangeArrowheads="1" noChangeShapeType="1" noTextEdit="1"/>
              </p:cNvSpPr>
              <p:nvPr/>
            </p:nvSpPr>
            <p:spPr>
              <a:xfrm>
                <a:off x="1880677" y="3326780"/>
                <a:ext cx="288032" cy="369332"/>
              </a:xfrm>
              <a:prstGeom prst="rect">
                <a:avLst/>
              </a:prstGeom>
              <a:blipFill>
                <a:blip r:embed="rId11"/>
                <a:stretch>
                  <a:fillRect/>
                </a:stretch>
              </a:blipFill>
            </p:spPr>
            <p:txBody>
              <a:bodyPr/>
              <a:lstStyle/>
              <a:p>
                <a:r>
                  <a:rPr lang="en-US">
                    <a:noFill/>
                  </a:rPr>
                  <a:t> </a:t>
                </a:r>
              </a:p>
            </p:txBody>
          </p:sp>
        </mc:Fallback>
      </mc:AlternateContent>
      <p:sp>
        <p:nvSpPr>
          <p:cNvPr id="27" name="TextBox 26"/>
          <p:cNvSpPr txBox="1"/>
          <p:nvPr/>
        </p:nvSpPr>
        <p:spPr>
          <a:xfrm>
            <a:off x="4429987" y="3940039"/>
            <a:ext cx="1733947" cy="1200329"/>
          </a:xfrm>
          <a:prstGeom prst="rect">
            <a:avLst/>
          </a:prstGeom>
          <a:noFill/>
        </p:spPr>
        <p:txBody>
          <a:bodyPr wrap="square" rtlCol="0">
            <a:spAutoFit/>
          </a:bodyPr>
          <a:lstStyle/>
          <a:p>
            <a:r>
              <a:rPr lang="en-US"/>
              <a:t>Embedding of the </a:t>
            </a:r>
            <a:r>
              <a:rPr lang="en-US" i="1"/>
              <a:t>i-</a:t>
            </a:r>
            <a:r>
              <a:rPr lang="en-US" i="1" err="1"/>
              <a:t>th</a:t>
            </a:r>
            <a:r>
              <a:rPr lang="en-US"/>
              <a:t> word when context word</a:t>
            </a:r>
            <a:endParaRPr lang="el-GR"/>
          </a:p>
        </p:txBody>
      </p:sp>
      <p:cxnSp>
        <p:nvCxnSpPr>
          <p:cNvPr id="32" name="Straight Arrow Connector 31"/>
          <p:cNvCxnSpPr/>
          <p:nvPr/>
        </p:nvCxnSpPr>
        <p:spPr>
          <a:xfrm flipH="1" flipV="1">
            <a:off x="4717853" y="3511447"/>
            <a:ext cx="288032" cy="4285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8078795" y="2597409"/>
            <a:ext cx="599499" cy="483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p:cNvSpPr txBox="1"/>
              <p:nvPr/>
            </p:nvSpPr>
            <p:spPr>
              <a:xfrm>
                <a:off x="1915268" y="5972411"/>
                <a:ext cx="3014341" cy="646331"/>
              </a:xfrm>
              <a:prstGeom prst="rect">
                <a:avLst/>
              </a:prstGeom>
              <a:noFill/>
            </p:spPr>
            <p:txBody>
              <a:bodyPr wrap="square" rtlCol="0">
                <a:spAutoFit/>
              </a:bodyPr>
              <a:lstStyle/>
              <a:p>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𝑉</m:t>
                    </m:r>
                    <m:r>
                      <a:rPr lang="en-US" i="1" dirty="0" smtClean="0">
                        <a:latin typeface="Cambria Math" panose="02040503050406030204" pitchFamily="18" charset="0"/>
                      </a:rPr>
                      <m:t>| </m:t>
                    </m:r>
                    <m:r>
                      <a:rPr lang="en-US" i="1" dirty="0" smtClean="0">
                        <a:latin typeface="Cambria Math" panose="02040503050406030204" pitchFamily="18" charset="0"/>
                      </a:rPr>
                      <m:t>𝑥</m:t>
                    </m:r>
                    <m:r>
                      <a:rPr lang="en-US" i="1" dirty="0" smtClean="0">
                        <a:latin typeface="Cambria Math" panose="02040503050406030204" pitchFamily="18" charset="0"/>
                      </a:rPr>
                      <m:t> </m:t>
                    </m:r>
                    <m:r>
                      <a:rPr lang="en-US" i="1" dirty="0" smtClean="0">
                        <a:latin typeface="Cambria Math" panose="02040503050406030204" pitchFamily="18" charset="0"/>
                      </a:rPr>
                      <m:t>𝑁</m:t>
                    </m:r>
                    <m:r>
                      <a:rPr lang="en-US" i="1" dirty="0" smtClean="0">
                        <a:latin typeface="Cambria Math" panose="02040503050406030204" pitchFamily="18" charset="0"/>
                      </a:rPr>
                      <m:t> </m:t>
                    </m:r>
                  </m:oMath>
                </a14:m>
                <a:r>
                  <a:rPr lang="en-US"/>
                  <a:t>context </a:t>
                </a:r>
                <a:r>
                  <a:rPr lang="en-US" err="1"/>
                  <a:t>embeddings</a:t>
                </a:r>
                <a:endParaRPr lang="en-US"/>
              </a:p>
              <a:p>
                <a:r>
                  <a:rPr lang="en-US"/>
                  <a:t>when </a:t>
                </a:r>
                <a:r>
                  <a:rPr lang="en-US" i="1" u="sng">
                    <a:solidFill>
                      <a:schemeClr val="tx2">
                        <a:lumMod val="60000"/>
                        <a:lumOff val="40000"/>
                      </a:schemeClr>
                    </a:solidFill>
                  </a:rPr>
                  <a:t>input</a:t>
                </a:r>
              </a:p>
            </p:txBody>
          </p:sp>
        </mc:Choice>
        <mc:Fallback xmlns="">
          <p:sp>
            <p:nvSpPr>
              <p:cNvPr id="5" name="TextBox 4"/>
              <p:cNvSpPr txBox="1">
                <a:spLocks noRot="1" noChangeAspect="1" noMove="1" noResize="1" noEditPoints="1" noAdjustHandles="1" noChangeArrowheads="1" noChangeShapeType="1" noTextEdit="1"/>
              </p:cNvSpPr>
              <p:nvPr/>
            </p:nvSpPr>
            <p:spPr>
              <a:xfrm>
                <a:off x="1915268" y="5972411"/>
                <a:ext cx="3014341" cy="646331"/>
              </a:xfrm>
              <a:prstGeom prst="rect">
                <a:avLst/>
              </a:prstGeom>
              <a:blipFill>
                <a:blip r:embed="rId12"/>
                <a:stretch>
                  <a:fillRect l="-1616" t="-5660" r="-808"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645517" y="5695412"/>
                <a:ext cx="2808312" cy="923330"/>
              </a:xfrm>
              <a:prstGeom prst="rect">
                <a:avLst/>
              </a:prstGeom>
              <a:noFill/>
            </p:spPr>
            <p:txBody>
              <a:bodyPr wrap="square" rtlCol="0">
                <a:spAutoFit/>
              </a:bodyPr>
              <a:lstStyle/>
              <a:p>
                <a14:m>
                  <m:oMath xmlns:m="http://schemas.openxmlformats.org/officeDocument/2006/math">
                    <m:r>
                      <a:rPr lang="en-US" i="1" dirty="0" smtClean="0">
                        <a:latin typeface="Cambria Math" panose="02040503050406030204" pitchFamily="18" charset="0"/>
                      </a:rPr>
                      <m:t>𝑁</m:t>
                    </m:r>
                    <m:r>
                      <a:rPr lang="en-US" i="1" dirty="0" smtClean="0">
                        <a:latin typeface="Cambria Math" panose="02040503050406030204" pitchFamily="18" charset="0"/>
                      </a:rPr>
                      <m:t> </m:t>
                    </m:r>
                    <m:r>
                      <a:rPr lang="en-US" i="1" dirty="0" smtClean="0">
                        <a:latin typeface="Cambria Math" panose="02040503050406030204" pitchFamily="18" charset="0"/>
                      </a:rPr>
                      <m:t>𝑥</m:t>
                    </m:r>
                    <m:r>
                      <a:rPr lang="en-US" i="1" dirty="0" smtClean="0">
                        <a:latin typeface="Cambria Math" panose="02040503050406030204" pitchFamily="18" charset="0"/>
                      </a:rPr>
                      <m:t> |</m:t>
                    </m:r>
                    <m:r>
                      <a:rPr lang="en-US" i="1" dirty="0" smtClean="0">
                        <a:latin typeface="Cambria Math" panose="02040503050406030204" pitchFamily="18" charset="0"/>
                      </a:rPr>
                      <m:t>𝑉</m:t>
                    </m:r>
                    <m:r>
                      <a:rPr lang="en-US" i="1" dirty="0" smtClean="0">
                        <a:latin typeface="Cambria Math" panose="02040503050406030204" pitchFamily="18" charset="0"/>
                      </a:rPr>
                      <m:t>|</m:t>
                    </m:r>
                  </m:oMath>
                </a14:m>
                <a:r>
                  <a:rPr lang="en-US"/>
                  <a:t>  center </a:t>
                </a:r>
                <a:r>
                  <a:rPr lang="en-US" err="1"/>
                  <a:t>embeddings</a:t>
                </a:r>
                <a:endParaRPr lang="en-US"/>
              </a:p>
              <a:p>
                <a:r>
                  <a:rPr lang="en-US"/>
                  <a:t>when </a:t>
                </a:r>
                <a:r>
                  <a:rPr lang="en-US" i="1" u="sng">
                    <a:solidFill>
                      <a:schemeClr val="tx2">
                        <a:lumMod val="60000"/>
                        <a:lumOff val="40000"/>
                      </a:schemeClr>
                    </a:solidFill>
                  </a:rPr>
                  <a:t>output</a:t>
                </a:r>
                <a:endParaRPr lang="el-GR" i="1" u="sng">
                  <a:solidFill>
                    <a:schemeClr val="tx2">
                      <a:lumMod val="60000"/>
                      <a:lumOff val="40000"/>
                    </a:schemeClr>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645517" y="5695412"/>
                <a:ext cx="2808312" cy="923330"/>
              </a:xfrm>
              <a:prstGeom prst="rect">
                <a:avLst/>
              </a:prstGeom>
              <a:blipFill>
                <a:blip r:embed="rId13"/>
                <a:stretch>
                  <a:fillRect l="-1735" t="-3289" b="-9211"/>
                </a:stretch>
              </a:blipFill>
            </p:spPr>
            <p:txBody>
              <a:bodyPr/>
              <a:lstStyle/>
              <a:p>
                <a:r>
                  <a:rPr lang="en-US">
                    <a:noFill/>
                  </a:rPr>
                  <a:t> </a:t>
                </a:r>
              </a:p>
            </p:txBody>
          </p:sp>
        </mc:Fallback>
      </mc:AlternateContent>
    </p:spTree>
    <p:extLst>
      <p:ext uri="{BB962C8B-B14F-4D97-AF65-F5344CB8AC3E}">
        <p14:creationId xmlns:p14="http://schemas.microsoft.com/office/powerpoint/2010/main" val="22976973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126" y="347472"/>
            <a:ext cx="8229600" cy="947928"/>
          </a:xfrm>
        </p:spPr>
        <p:txBody>
          <a:bodyPr>
            <a:noAutofit/>
          </a:bodyPr>
          <a:lstStyle/>
          <a:p>
            <a:r>
              <a:rPr lang="en-US"/>
              <a:t>CBOW</a:t>
            </a:r>
            <a:endParaRPr lang="el-GR"/>
          </a:p>
        </p:txBody>
      </p:sp>
      <p:sp>
        <p:nvSpPr>
          <p:cNvPr id="3" name="Slide Number Placeholder 2"/>
          <p:cNvSpPr>
            <a:spLocks noGrp="1"/>
          </p:cNvSpPr>
          <p:nvPr>
            <p:ph type="sldNum" sz="quarter" idx="12"/>
          </p:nvPr>
        </p:nvSpPr>
        <p:spPr/>
        <p:txBody>
          <a:bodyPr/>
          <a:lstStyle/>
          <a:p>
            <a:fld id="{878E0B35-C73E-49DE-9EA0-4D9F6C87E107}" type="slidenum">
              <a:rPr lang="el-GR" smtClean="0"/>
              <a:pPr/>
              <a:t>74</a:t>
            </a:fld>
            <a:endParaRPr lang="el-GR"/>
          </a:p>
        </p:txBody>
      </p:sp>
      <mc:AlternateContent xmlns:mc="http://schemas.openxmlformats.org/markup-compatibility/2006" xmlns:a14="http://schemas.microsoft.com/office/drawing/2010/main">
        <mc:Choice Requires="a14">
          <p:sp>
            <p:nvSpPr>
              <p:cNvPr id="4" name="TextBox 3"/>
              <p:cNvSpPr txBox="1"/>
              <p:nvPr/>
            </p:nvSpPr>
            <p:spPr>
              <a:xfrm>
                <a:off x="381000" y="1143000"/>
                <a:ext cx="11506200" cy="5452198"/>
              </a:xfrm>
              <a:prstGeom prst="rect">
                <a:avLst/>
              </a:prstGeom>
              <a:noFill/>
            </p:spPr>
            <p:txBody>
              <a:bodyPr wrap="square" rtlCol="0">
                <a:spAutoFit/>
              </a:bodyPr>
              <a:lstStyle/>
              <a:p>
                <a:r>
                  <a:rPr lang="en-US" sz="2400" dirty="0"/>
                  <a:t>Given </a:t>
                </a:r>
                <a:r>
                  <a:rPr lang="en-US" sz="2400" dirty="0">
                    <a:solidFill>
                      <a:schemeClr val="accent6">
                        <a:lumMod val="75000"/>
                      </a:schemeClr>
                    </a:solidFill>
                  </a:rPr>
                  <a:t>window size </a:t>
                </a:r>
                <a:r>
                  <a:rPr lang="en-US" sz="2400" i="1" dirty="0">
                    <a:solidFill>
                      <a:schemeClr val="accent6">
                        <a:lumMod val="75000"/>
                      </a:schemeClr>
                    </a:solidFill>
                  </a:rPr>
                  <a:t>m, </a:t>
                </a:r>
                <a14:m>
                  <m:oMath xmlns:m="http://schemas.openxmlformats.org/officeDocument/2006/math">
                    <m:sSup>
                      <m:sSupPr>
                        <m:ctrlPr>
                          <a:rPr lang="en-US" sz="2400" i="1">
                            <a:solidFill>
                              <a:schemeClr val="accent6">
                                <a:lumMod val="75000"/>
                              </a:schemeClr>
                            </a:solidFill>
                            <a:latin typeface="Cambria Math" panose="02040503050406030204" pitchFamily="18" charset="0"/>
                          </a:rPr>
                        </m:ctrlPr>
                      </m:sSupPr>
                      <m:e>
                        <m:r>
                          <a:rPr lang="en-US" sz="2400" i="1">
                            <a:solidFill>
                              <a:schemeClr val="accent6">
                                <a:lumMod val="75000"/>
                              </a:schemeClr>
                            </a:solidFill>
                            <a:latin typeface="Cambria Math" panose="02040503050406030204" pitchFamily="18" charset="0"/>
                          </a:rPr>
                          <m:t>𝑥</m:t>
                        </m:r>
                      </m:e>
                      <m:sup>
                        <m:r>
                          <a:rPr lang="en-US" sz="2400" i="1">
                            <a:solidFill>
                              <a:schemeClr val="accent6">
                                <a:lumMod val="75000"/>
                              </a:schemeClr>
                            </a:solidFill>
                            <a:latin typeface="Cambria Math" panose="02040503050406030204" pitchFamily="18" charset="0"/>
                          </a:rPr>
                          <m:t>(</m:t>
                        </m:r>
                        <m:r>
                          <a:rPr lang="en-US" sz="2400" i="1">
                            <a:solidFill>
                              <a:schemeClr val="accent6">
                                <a:lumMod val="75000"/>
                              </a:schemeClr>
                            </a:solidFill>
                            <a:latin typeface="Cambria Math" panose="02040503050406030204" pitchFamily="18" charset="0"/>
                          </a:rPr>
                          <m:t>𝑐</m:t>
                        </m:r>
                        <m:r>
                          <a:rPr lang="en-US" sz="2400" i="1">
                            <a:solidFill>
                              <a:schemeClr val="accent6">
                                <a:lumMod val="75000"/>
                              </a:schemeClr>
                            </a:solidFill>
                            <a:latin typeface="Cambria Math" panose="02040503050406030204" pitchFamily="18" charset="0"/>
                          </a:rPr>
                          <m:t>)</m:t>
                        </m:r>
                      </m:sup>
                    </m:sSup>
                  </m:oMath>
                </a14:m>
                <a:r>
                  <a:rPr lang="en-US" sz="2400" dirty="0"/>
                  <a:t> one hot vector for context words, </a:t>
                </a:r>
                <a:r>
                  <a:rPr lang="en-US" sz="2400" i="1" dirty="0">
                    <a:solidFill>
                      <a:schemeClr val="accent6">
                        <a:lumMod val="75000"/>
                      </a:schemeClr>
                    </a:solidFill>
                  </a:rPr>
                  <a:t>y</a:t>
                </a:r>
                <a:r>
                  <a:rPr lang="en-US" sz="2400" dirty="0"/>
                  <a:t> one hot vector for the center word</a:t>
                </a:r>
              </a:p>
              <a:p>
                <a:endParaRPr lang="en-US" sz="2400" dirty="0"/>
              </a:p>
              <a:p>
                <a:r>
                  <a:rPr lang="en-US" sz="2400" dirty="0"/>
                  <a:t>1. Input: the </a:t>
                </a:r>
                <a:r>
                  <a:rPr lang="en-US" sz="2400" i="1" dirty="0">
                    <a:solidFill>
                      <a:schemeClr val="accent2">
                        <a:lumMod val="75000"/>
                      </a:schemeClr>
                    </a:solidFill>
                  </a:rPr>
                  <a:t>one hot vectors </a:t>
                </a:r>
                <a:r>
                  <a:rPr lang="en-US" sz="2400" dirty="0"/>
                  <a:t>for the </a:t>
                </a:r>
                <a:r>
                  <a:rPr lang="en-US" sz="2400" i="1" dirty="0"/>
                  <a:t>2m</a:t>
                </a:r>
                <a:r>
                  <a:rPr lang="en-US" sz="2400" dirty="0"/>
                  <a:t> context words</a:t>
                </a:r>
              </a:p>
              <a:p>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𝑚</m:t>
                        </m:r>
                        <m:r>
                          <a:rPr lang="en-US" sz="2400" i="1">
                            <a:latin typeface="Cambria Math" panose="02040503050406030204" pitchFamily="18" charset="0"/>
                          </a:rPr>
                          <m:t>)</m:t>
                        </m:r>
                      </m:sup>
                    </m:sSup>
                  </m:oMath>
                </a14:m>
                <a:r>
                  <a:rPr lang="en-US" sz="2400" dirty="0"/>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−1)</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+1)</m:t>
                        </m:r>
                      </m:sup>
                    </m:sSup>
                  </m:oMath>
                </a14:m>
                <a:r>
                  <a:rPr lang="en-US" sz="2400" dirty="0"/>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𝑚</m:t>
                        </m:r>
                        <m:r>
                          <a:rPr lang="en-US" sz="2400" i="1">
                            <a:latin typeface="Cambria Math" panose="02040503050406030204" pitchFamily="18" charset="0"/>
                          </a:rPr>
                          <m:t>)</m:t>
                        </m:r>
                      </m:sup>
                    </m:sSup>
                  </m:oMath>
                </a14:m>
                <a:endParaRPr lang="en-US" sz="2400" dirty="0"/>
              </a:p>
              <a:p>
                <a:endParaRPr lang="en-US" sz="2400" dirty="0"/>
              </a:p>
              <a:p>
                <a:r>
                  <a:rPr lang="en-US" sz="2400" dirty="0"/>
                  <a:t>2. Compute the </a:t>
                </a:r>
                <a:r>
                  <a:rPr lang="en-US" sz="2400" i="1" dirty="0">
                    <a:solidFill>
                      <a:schemeClr val="accent2">
                        <a:lumMod val="75000"/>
                      </a:schemeClr>
                    </a:solidFill>
                  </a:rPr>
                  <a:t>embeddings</a:t>
                </a:r>
                <a:r>
                  <a:rPr lang="en-US" sz="2400" i="1" dirty="0"/>
                  <a:t> of the context words</a:t>
                </a:r>
              </a:p>
              <a:p>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𝑚</m:t>
                        </m:r>
                      </m:sub>
                    </m:sSub>
                    <m:sSup>
                      <m:sSupPr>
                        <m:ctrlPr>
                          <a:rPr lang="en-US" sz="2400" i="1">
                            <a:latin typeface="Cambria Math" panose="02040503050406030204" pitchFamily="18" charset="0"/>
                          </a:rPr>
                        </m:ctrlPr>
                      </m:sSupPr>
                      <m:e>
                        <m:r>
                          <a:rPr lang="en-US" sz="2400" i="1">
                            <a:latin typeface="Cambria Math" panose="02040503050406030204" pitchFamily="18" charset="0"/>
                          </a:rPr>
                          <m:t>=</m:t>
                        </m:r>
                        <m:r>
                          <a:rPr lang="en-US" sz="2400" i="1">
                            <a:latin typeface="Cambria Math" panose="02040503050406030204" pitchFamily="18" charset="0"/>
                          </a:rPr>
                          <m:t>𝑊𝑥</m:t>
                        </m:r>
                      </m:e>
                      <m:sup>
                        <m:r>
                          <a:rPr lang="en-US" sz="2400" i="1">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𝑚</m:t>
                        </m:r>
                        <m:r>
                          <a:rPr lang="en-US" sz="2400" i="1">
                            <a:latin typeface="Cambria Math" panose="02040503050406030204" pitchFamily="18" charset="0"/>
                          </a:rPr>
                          <m:t>)</m:t>
                        </m:r>
                      </m:sup>
                    </m:sSup>
                  </m:oMath>
                </a14:m>
                <a:r>
                  <a:rPr lang="en-US" sz="2400" dirty="0"/>
                  <a:t>,  …,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𝑐</m:t>
                        </m:r>
                        <m:r>
                          <a:rPr lang="en-US" sz="2400" i="1">
                            <a:latin typeface="Cambria Math" panose="02040503050406030204" pitchFamily="18" charset="0"/>
                          </a:rPr>
                          <m:t>−1</m:t>
                        </m:r>
                      </m:sub>
                    </m:sSub>
                    <m:sSup>
                      <m:sSupPr>
                        <m:ctrlPr>
                          <a:rPr lang="en-US" sz="2400" i="1">
                            <a:latin typeface="Cambria Math" panose="02040503050406030204" pitchFamily="18" charset="0"/>
                          </a:rPr>
                        </m:ctrlPr>
                      </m:sSupPr>
                      <m:e>
                        <m:r>
                          <a:rPr lang="en-US" sz="2400" i="1">
                            <a:latin typeface="Cambria Math" panose="02040503050406030204" pitchFamily="18" charset="0"/>
                          </a:rPr>
                          <m:t>=</m:t>
                        </m:r>
                        <m:r>
                          <a:rPr lang="en-US" sz="2400" i="1">
                            <a:latin typeface="Cambria Math" panose="02040503050406030204" pitchFamily="18" charset="0"/>
                          </a:rPr>
                          <m:t>𝑊𝑥</m:t>
                        </m:r>
                      </m:e>
                      <m:sup>
                        <m:r>
                          <a:rPr lang="en-US" sz="2400" i="1">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−1)</m:t>
                        </m:r>
                      </m:sup>
                    </m:s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𝑐</m:t>
                        </m:r>
                        <m:r>
                          <a:rPr lang="en-US" sz="2400" i="1">
                            <a:latin typeface="Cambria Math" panose="02040503050406030204" pitchFamily="18" charset="0"/>
                          </a:rPr>
                          <m:t>+1</m:t>
                        </m:r>
                      </m:sub>
                    </m:sSub>
                    <m:sSup>
                      <m:sSupPr>
                        <m:ctrlPr>
                          <a:rPr lang="en-US" sz="2400" i="1">
                            <a:latin typeface="Cambria Math" panose="02040503050406030204" pitchFamily="18" charset="0"/>
                          </a:rPr>
                        </m:ctrlPr>
                      </m:sSupPr>
                      <m:e>
                        <m:r>
                          <a:rPr lang="en-US" sz="2400" i="1">
                            <a:latin typeface="Cambria Math" panose="02040503050406030204" pitchFamily="18" charset="0"/>
                          </a:rPr>
                          <m:t>=</m:t>
                        </m:r>
                        <m:r>
                          <a:rPr lang="en-US" sz="2400" i="1">
                            <a:latin typeface="Cambria Math" panose="02040503050406030204" pitchFamily="18" charset="0"/>
                          </a:rPr>
                          <m:t>𝑊𝑥</m:t>
                        </m:r>
                      </m:e>
                      <m:sup>
                        <m:r>
                          <a:rPr lang="en-US" sz="2400" i="1">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+1)</m:t>
                        </m:r>
                      </m:sup>
                    </m:sSup>
                  </m:oMath>
                </a14:m>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 </m:t>
                        </m:r>
                        <m:r>
                          <a:rPr lang="en-US" sz="2400" i="1">
                            <a:latin typeface="Cambria Math" panose="02040503050406030204" pitchFamily="18" charset="0"/>
                          </a:rPr>
                          <m:t>𝑣</m:t>
                        </m:r>
                      </m:e>
                      <m:sub>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𝑚</m:t>
                        </m:r>
                      </m:sub>
                    </m:sSub>
                    <m:sSup>
                      <m:sSupPr>
                        <m:ctrlPr>
                          <a:rPr lang="en-US" sz="2400" i="1">
                            <a:latin typeface="Cambria Math" panose="02040503050406030204" pitchFamily="18" charset="0"/>
                          </a:rPr>
                        </m:ctrlPr>
                      </m:sSupPr>
                      <m:e>
                        <m:r>
                          <a:rPr lang="en-US" sz="2400" i="1">
                            <a:latin typeface="Cambria Math" panose="02040503050406030204" pitchFamily="18" charset="0"/>
                          </a:rPr>
                          <m:t>=</m:t>
                        </m:r>
                        <m:r>
                          <a:rPr lang="en-US" sz="2400" i="1">
                            <a:latin typeface="Cambria Math" panose="02040503050406030204" pitchFamily="18" charset="0"/>
                          </a:rPr>
                          <m:t>𝑊𝑥</m:t>
                        </m:r>
                      </m:e>
                      <m:sup>
                        <m:r>
                          <a:rPr lang="en-US" sz="2400" i="1">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𝑚</m:t>
                        </m:r>
                        <m:r>
                          <a:rPr lang="en-US" sz="2400" i="1">
                            <a:latin typeface="Cambria Math" panose="02040503050406030204" pitchFamily="18" charset="0"/>
                          </a:rPr>
                          <m:t>)</m:t>
                        </m:r>
                      </m:sup>
                    </m:sSup>
                  </m:oMath>
                </a14:m>
                <a:endParaRPr lang="en-US" sz="2400" dirty="0"/>
              </a:p>
              <a:p>
                <a:r>
                  <a:rPr lang="en-US" sz="2400" dirty="0"/>
                  <a:t> </a:t>
                </a:r>
              </a:p>
              <a:p>
                <a:r>
                  <a:rPr lang="en-US" sz="2400" dirty="0"/>
                  <a:t>3. </a:t>
                </a:r>
                <a:r>
                  <a:rPr lang="en-US" sz="2400" i="1" dirty="0">
                    <a:solidFill>
                      <a:schemeClr val="accent2">
                        <a:lumMod val="75000"/>
                      </a:schemeClr>
                    </a:solidFill>
                  </a:rPr>
                  <a:t>Average </a:t>
                </a:r>
                <a:r>
                  <a:rPr lang="en-US" sz="2400" dirty="0"/>
                  <a:t>these vectors: </a:t>
                </a:r>
                <a14:m>
                  <m:oMath xmlns:m="http://schemas.openxmlformats.org/officeDocument/2006/math">
                    <m:acc>
                      <m:accPr>
                        <m:chr m:val="̂"/>
                        <m:ctrlPr>
                          <a:rPr lang="en-GB" sz="2400" i="1">
                            <a:latin typeface="Cambria Math" panose="02040503050406030204" pitchFamily="18" charset="0"/>
                          </a:rPr>
                        </m:ctrlPr>
                      </m:accPr>
                      <m:e>
                        <m:r>
                          <a:rPr lang="en-US" sz="2400" i="1">
                            <a:latin typeface="Cambria Math" panose="02040503050406030204" pitchFamily="18" charset="0"/>
                          </a:rPr>
                          <m:t>𝑣</m:t>
                        </m:r>
                      </m:e>
                    </m:acc>
                  </m:oMath>
                </a14:m>
                <a:r>
                  <a:rPr lang="el-GR" sz="2400" dirty="0"/>
                  <a:t> = </a:t>
                </a:r>
                <a14:m>
                  <m:oMath xmlns:m="http://schemas.openxmlformats.org/officeDocument/2006/math">
                    <m:f>
                      <m:fPr>
                        <m:ctrlPr>
                          <a:rPr lang="el-GR" sz="2400" i="1">
                            <a:latin typeface="Cambria Math" panose="02040503050406030204" pitchFamily="18" charset="0"/>
                          </a:rPr>
                        </m:ctrlPr>
                      </m:fPr>
                      <m:num>
                        <m:sSub>
                          <m:sSubPr>
                            <m:ctrlPr>
                              <a:rPr lang="el-GR"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𝑚</m:t>
                            </m:r>
                          </m:sub>
                        </m:sSub>
                        <m:r>
                          <a:rPr lang="en-US" sz="2400" i="1">
                            <a:latin typeface="Cambria Math" panose="02040503050406030204" pitchFamily="18" charset="0"/>
                          </a:rPr>
                          <m:t>+</m:t>
                        </m:r>
                        <m:sSub>
                          <m:sSubPr>
                            <m:ctrlPr>
                              <a:rPr lang="el-GR"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𝑚</m:t>
                            </m:r>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l-GR"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𝑚</m:t>
                            </m:r>
                          </m:sub>
                        </m:sSub>
                      </m:num>
                      <m:den>
                        <m:r>
                          <a:rPr lang="en-US" sz="2400" i="1">
                            <a:latin typeface="Cambria Math" panose="02040503050406030204" pitchFamily="18" charset="0"/>
                          </a:rPr>
                          <m:t>2</m:t>
                        </m:r>
                        <m:r>
                          <a:rPr lang="en-US" sz="2400" i="1">
                            <a:latin typeface="Cambria Math" panose="02040503050406030204" pitchFamily="18" charset="0"/>
                          </a:rPr>
                          <m:t>𝑚</m:t>
                        </m:r>
                      </m:den>
                    </m:f>
                  </m:oMath>
                </a14:m>
                <a:r>
                  <a:rPr lang="en-US" sz="2400" dirty="0"/>
                  <a:t>, </a:t>
                </a:r>
                <a14:m>
                  <m:oMath xmlns:m="http://schemas.openxmlformats.org/officeDocument/2006/math">
                    <m:acc>
                      <m:accPr>
                        <m:chr m:val="̂"/>
                        <m:ctrlPr>
                          <a:rPr lang="el-GR" sz="2400" i="1" dirty="0">
                            <a:latin typeface="Cambria Math" panose="02040503050406030204" pitchFamily="18" charset="0"/>
                          </a:rPr>
                        </m:ctrlPr>
                      </m:accPr>
                      <m:e>
                        <m:r>
                          <a:rPr lang="en-US" sz="2400" i="1" dirty="0">
                            <a:latin typeface="Cambria Math" panose="02040503050406030204" pitchFamily="18" charset="0"/>
                          </a:rPr>
                          <m:t>𝑣</m:t>
                        </m:r>
                      </m:e>
                    </m:acc>
                    <m:r>
                      <a:rPr lang="en-GB" sz="2400" i="1">
                        <a:latin typeface="Cambria Math" panose="02040503050406030204" pitchFamily="18" charset="0"/>
                        <a:ea typeface="Cambria Math" panose="02040503050406030204" pitchFamily="18" charset="0"/>
                      </a:rPr>
                      <m:t>∈</m:t>
                    </m:r>
                    <m:sSup>
                      <m:sSupPr>
                        <m:ctrlPr>
                          <a:rPr lang="en-GB"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𝑅</m:t>
                        </m:r>
                      </m:e>
                      <m:sup>
                        <m:r>
                          <a:rPr lang="en-US" sz="2400" i="1">
                            <a:latin typeface="Cambria Math" panose="02040503050406030204" pitchFamily="18" charset="0"/>
                            <a:ea typeface="Cambria Math" panose="02040503050406030204" pitchFamily="18" charset="0"/>
                          </a:rPr>
                          <m:t>𝑁</m:t>
                        </m:r>
                      </m:sup>
                    </m:sSup>
                  </m:oMath>
                </a14:m>
                <a:endParaRPr lang="en-US" sz="2400" dirty="0"/>
              </a:p>
              <a:p>
                <a:endParaRPr lang="en-US" sz="2400" dirty="0"/>
              </a:p>
              <a:p>
                <a:r>
                  <a:rPr lang="en-US" sz="2400" dirty="0"/>
                  <a:t>4. Generate a </a:t>
                </a:r>
                <a:r>
                  <a:rPr lang="en-US" sz="2400" i="1" dirty="0">
                    <a:solidFill>
                      <a:schemeClr val="accent2">
                        <a:lumMod val="75000"/>
                      </a:schemeClr>
                    </a:solidFill>
                  </a:rPr>
                  <a:t>score</a:t>
                </a:r>
                <a:r>
                  <a:rPr lang="en-US" sz="2400" i="1" dirty="0"/>
                  <a:t> vector: </a:t>
                </a:r>
                <a:r>
                  <a:rPr lang="en-US" sz="2400" dirty="0"/>
                  <a:t> </a:t>
                </a:r>
                <a14:m>
                  <m:oMath xmlns:m="http://schemas.openxmlformats.org/officeDocument/2006/math">
                    <m:r>
                      <a:rPr lang="en-US" sz="2400" i="1" dirty="0" smtClean="0">
                        <a:latin typeface="Cambria Math" panose="02040503050406030204" pitchFamily="18" charset="0"/>
                      </a:rPr>
                      <m:t>𝑧</m:t>
                    </m:r>
                    <m:r>
                      <a:rPr lang="en-US" sz="2400" i="1" dirty="0" smtClean="0">
                        <a:latin typeface="Cambria Math" panose="02040503050406030204" pitchFamily="18" charset="0"/>
                      </a:rPr>
                      <m:t> = </m:t>
                    </m:r>
                    <m:r>
                      <a:rPr lang="en-US" sz="2400" i="1" dirty="0">
                        <a:latin typeface="Cambria Math" panose="02040503050406030204" pitchFamily="18" charset="0"/>
                      </a:rPr>
                      <m:t>𝑊</m:t>
                    </m:r>
                    <m:r>
                      <a:rPr lang="en-US" sz="2400" b="0" i="1" dirty="0" smtClean="0">
                        <a:latin typeface="Cambria Math" panose="02040503050406030204" pitchFamily="18" charset="0"/>
                      </a:rPr>
                      <m:t>′</m:t>
                    </m:r>
                    <m:r>
                      <a:rPr lang="en-GB" sz="2400" i="1" dirty="0">
                        <a:latin typeface="Cambria Math" panose="02040503050406030204" pitchFamily="18" charset="0"/>
                      </a:rPr>
                      <m:t> </m:t>
                    </m:r>
                    <m:acc>
                      <m:accPr>
                        <m:chr m:val="̂"/>
                        <m:ctrlPr>
                          <a:rPr lang="en-GB" sz="2400" i="1">
                            <a:latin typeface="Cambria Math" panose="02040503050406030204" pitchFamily="18" charset="0"/>
                          </a:rPr>
                        </m:ctrlPr>
                      </m:accPr>
                      <m:e>
                        <m:r>
                          <a:rPr lang="en-US" sz="2400" i="1">
                            <a:latin typeface="Cambria Math" panose="02040503050406030204" pitchFamily="18" charset="0"/>
                          </a:rPr>
                          <m:t>𝑣</m:t>
                        </m:r>
                      </m:e>
                    </m:acc>
                    <m:r>
                      <a:rPr lang="el-GR" sz="2400" i="1" dirty="0" smtClean="0">
                        <a:latin typeface="Cambria Math" panose="02040503050406030204" pitchFamily="18" charset="0"/>
                      </a:rPr>
                      <m:t>  </m:t>
                    </m:r>
                  </m:oMath>
                </a14:m>
                <a:endParaRPr lang="en-US" sz="2400" i="1" dirty="0"/>
              </a:p>
              <a:p>
                <a:endParaRPr lang="en-US" sz="2400" dirty="0"/>
              </a:p>
              <a:p>
                <a:r>
                  <a:rPr lang="en-US" sz="2400" dirty="0"/>
                  <a:t>5. Turn the </a:t>
                </a:r>
                <a:r>
                  <a:rPr lang="en-US" sz="2400" i="1" dirty="0"/>
                  <a:t>score vector to probabilities: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oMath>
                </a14:m>
                <a:r>
                  <a:rPr lang="en-US" sz="2400" dirty="0"/>
                  <a:t> = </a:t>
                </a:r>
                <a:r>
                  <a:rPr lang="en-US" sz="2400" i="1" dirty="0" err="1"/>
                  <a:t>softmax</a:t>
                </a:r>
                <a:r>
                  <a:rPr lang="en-US" sz="2400" i="1" dirty="0"/>
                  <a:t>(z)</a:t>
                </a:r>
              </a:p>
            </p:txBody>
          </p:sp>
        </mc:Choice>
        <mc:Fallback xmlns="">
          <p:sp>
            <p:nvSpPr>
              <p:cNvPr id="4" name="TextBox 3"/>
              <p:cNvSpPr txBox="1">
                <a:spLocks noRot="1" noChangeAspect="1" noMove="1" noResize="1" noEditPoints="1" noAdjustHandles="1" noChangeArrowheads="1" noChangeShapeType="1" noTextEdit="1"/>
              </p:cNvSpPr>
              <p:nvPr/>
            </p:nvSpPr>
            <p:spPr>
              <a:xfrm>
                <a:off x="381000" y="1143000"/>
                <a:ext cx="11506200" cy="5452198"/>
              </a:xfrm>
              <a:prstGeom prst="rect">
                <a:avLst/>
              </a:prstGeom>
              <a:blipFill>
                <a:blip r:embed="rId2"/>
                <a:stretch>
                  <a:fillRect l="-848" t="-559" r="-795" b="-1566"/>
                </a:stretch>
              </a:blipFill>
            </p:spPr>
            <p:txBody>
              <a:bodyPr/>
              <a:lstStyle/>
              <a:p>
                <a:r>
                  <a:rPr lang="en-US">
                    <a:noFill/>
                  </a:rPr>
                  <a:t> </a:t>
                </a:r>
              </a:p>
            </p:txBody>
          </p:sp>
        </mc:Fallback>
      </mc:AlternateContent>
      <p:sp>
        <p:nvSpPr>
          <p:cNvPr id="5" name="Rectangle 4"/>
          <p:cNvSpPr/>
          <p:nvPr/>
        </p:nvSpPr>
        <p:spPr>
          <a:xfrm>
            <a:off x="9399181" y="6096000"/>
            <a:ext cx="2819400" cy="646331"/>
          </a:xfrm>
          <a:prstGeom prst="rect">
            <a:avLst/>
          </a:prstGeom>
        </p:spPr>
        <p:txBody>
          <a:bodyPr wrap="square">
            <a:spAutoFit/>
          </a:bodyPr>
          <a:lstStyle/>
          <a:p>
            <a:r>
              <a:rPr lang="en-US">
                <a:solidFill>
                  <a:schemeClr val="accent3">
                    <a:lumMod val="75000"/>
                  </a:schemeClr>
                </a:solidFill>
              </a:rPr>
              <a:t>We want this to be close to 1 for the center word</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DA4296E-2DE3-411D-A2FD-49DA4BCA0568}"/>
                  </a:ext>
                </a:extLst>
              </p:cNvPr>
              <p:cNvSpPr txBox="1"/>
              <p:nvPr/>
            </p:nvSpPr>
            <p:spPr>
              <a:xfrm>
                <a:off x="9712849" y="4724400"/>
                <a:ext cx="1869551" cy="1299523"/>
              </a:xfrm>
              <a:prstGeom prst="rect">
                <a:avLst/>
              </a:prstGeom>
              <a:noFill/>
            </p:spPr>
            <p:txBody>
              <a:bodyPr wrap="none" rtlCol="0">
                <a:spAutoFit/>
              </a:bodyPr>
              <a:lstStyle/>
              <a:p>
                <a:r>
                  <a:rPr lang="en-US" sz="2400" err="1">
                    <a:solidFill>
                      <a:srgbClr val="FF3B3B"/>
                    </a:solidFill>
                  </a:rPr>
                  <a:t>Softmax</a:t>
                </a:r>
                <a:endParaRPr lang="en-US" sz="2400">
                  <a:solidFill>
                    <a:srgbClr val="FF3B3B"/>
                  </a:solidFill>
                </a:endParaRPr>
              </a:p>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𝑖</m:t>
                                  </m:r>
                                </m:sub>
                              </m:sSub>
                            </m:sup>
                          </m:sSup>
                        </m:num>
                        <m:den>
                          <m:nary>
                            <m:naryPr>
                              <m:chr m:val="∑"/>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𝑗</m:t>
                              </m:r>
                            </m:sub>
                            <m:sup/>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𝑗</m:t>
                                      </m:r>
                                    </m:sub>
                                  </m:sSub>
                                </m:sup>
                              </m:sSup>
                            </m:e>
                          </m:nary>
                        </m:den>
                      </m:f>
                    </m:oMath>
                  </m:oMathPara>
                </a14:m>
                <a:endParaRPr lang="en-US" sz="2400"/>
              </a:p>
            </p:txBody>
          </p:sp>
        </mc:Choice>
        <mc:Fallback xmlns="">
          <p:sp>
            <p:nvSpPr>
              <p:cNvPr id="6" name="TextBox 5">
                <a:extLst>
                  <a:ext uri="{FF2B5EF4-FFF2-40B4-BE49-F238E27FC236}">
                    <a16:creationId xmlns:a16="http://schemas.microsoft.com/office/drawing/2014/main" id="{2DA4296E-2DE3-411D-A2FD-49DA4BCA0568}"/>
                  </a:ext>
                </a:extLst>
              </p:cNvPr>
              <p:cNvSpPr txBox="1">
                <a:spLocks noRot="1" noChangeAspect="1" noMove="1" noResize="1" noEditPoints="1" noAdjustHandles="1" noChangeArrowheads="1" noChangeShapeType="1" noTextEdit="1"/>
              </p:cNvSpPr>
              <p:nvPr/>
            </p:nvSpPr>
            <p:spPr>
              <a:xfrm>
                <a:off x="9712849" y="4724400"/>
                <a:ext cx="1869551" cy="1299523"/>
              </a:xfrm>
              <a:prstGeom prst="rect">
                <a:avLst/>
              </a:prstGeom>
              <a:blipFill>
                <a:blip r:embed="rId3"/>
                <a:stretch>
                  <a:fillRect l="-4886" t="-3286"/>
                </a:stretch>
              </a:blipFill>
            </p:spPr>
            <p:txBody>
              <a:bodyPr/>
              <a:lstStyle/>
              <a:p>
                <a:r>
                  <a:rPr lang="en-US">
                    <a:noFill/>
                  </a:rPr>
                  <a:t> </a:t>
                </a:r>
              </a:p>
            </p:txBody>
          </p:sp>
        </mc:Fallback>
      </mc:AlternateContent>
    </p:spTree>
    <p:extLst>
      <p:ext uri="{BB962C8B-B14F-4D97-AF65-F5344CB8AC3E}">
        <p14:creationId xmlns:p14="http://schemas.microsoft.com/office/powerpoint/2010/main" val="3659411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40769"/>
            <a:ext cx="10210800" cy="5136231"/>
          </a:xfrm>
        </p:spPr>
        <p:txBody>
          <a:bodyPr/>
          <a:lstStyle/>
          <a:p>
            <a:r>
              <a:rPr lang="en-US"/>
              <a:t>E.g. “The cat </a:t>
            </a:r>
            <a:r>
              <a:rPr lang="en-US">
                <a:solidFill>
                  <a:schemeClr val="accent2">
                    <a:lumMod val="75000"/>
                  </a:schemeClr>
                </a:solidFill>
              </a:rPr>
              <a:t>sat</a:t>
            </a:r>
            <a:r>
              <a:rPr lang="en-US"/>
              <a:t> on floor”</a:t>
            </a:r>
          </a:p>
          <a:p>
            <a:pPr lvl="1"/>
            <a:r>
              <a:rPr lang="en-US"/>
              <a:t>Window size = 2</a:t>
            </a:r>
          </a:p>
        </p:txBody>
      </p:sp>
      <p:sp>
        <p:nvSpPr>
          <p:cNvPr id="4" name="Slide Number Placeholder 3"/>
          <p:cNvSpPr>
            <a:spLocks noGrp="1"/>
          </p:cNvSpPr>
          <p:nvPr>
            <p:ph type="sldNum" sz="quarter" idx="12"/>
          </p:nvPr>
        </p:nvSpPr>
        <p:spPr/>
        <p:txBody>
          <a:bodyPr/>
          <a:lstStyle/>
          <a:p>
            <a:fld id="{330EA680-D336-4FF7-8B7A-9848BB0A1C32}" type="slidenum">
              <a:rPr lang="en-US" smtClean="0"/>
              <a:pPr/>
              <a:t>75</a:t>
            </a:fld>
            <a:endParaRPr lang="en-US"/>
          </a:p>
        </p:txBody>
      </p:sp>
      <p:pic>
        <p:nvPicPr>
          <p:cNvPr id="5" name="Picture 4"/>
          <p:cNvPicPr>
            <a:picLocks noChangeAspect="1"/>
          </p:cNvPicPr>
          <p:nvPr/>
        </p:nvPicPr>
        <p:blipFill>
          <a:blip r:embed="rId2"/>
          <a:stretch>
            <a:fillRect/>
          </a:stretch>
        </p:blipFill>
        <p:spPr>
          <a:xfrm>
            <a:off x="6248400" y="1524000"/>
            <a:ext cx="3817161" cy="4450541"/>
          </a:xfrm>
          <a:prstGeom prst="rect">
            <a:avLst/>
          </a:prstGeom>
        </p:spPr>
      </p:pic>
      <p:sp>
        <p:nvSpPr>
          <p:cNvPr id="6" name="TextBox 5"/>
          <p:cNvSpPr txBox="1"/>
          <p:nvPr/>
        </p:nvSpPr>
        <p:spPr>
          <a:xfrm>
            <a:off x="5713603" y="2208058"/>
            <a:ext cx="612668" cy="461665"/>
          </a:xfrm>
          <a:prstGeom prst="rect">
            <a:avLst/>
          </a:prstGeom>
          <a:noFill/>
        </p:spPr>
        <p:txBody>
          <a:bodyPr wrap="none" rtlCol="0">
            <a:spAutoFit/>
          </a:bodyPr>
          <a:lstStyle/>
          <a:p>
            <a:r>
              <a:rPr lang="en-US" sz="2400">
                <a:solidFill>
                  <a:srgbClr val="FF0000"/>
                </a:solidFill>
              </a:rPr>
              <a:t>the</a:t>
            </a:r>
          </a:p>
        </p:txBody>
      </p:sp>
      <p:sp>
        <p:nvSpPr>
          <p:cNvPr id="7" name="TextBox 6"/>
          <p:cNvSpPr txBox="1"/>
          <p:nvPr/>
        </p:nvSpPr>
        <p:spPr>
          <a:xfrm>
            <a:off x="5699692" y="2907075"/>
            <a:ext cx="595035" cy="461665"/>
          </a:xfrm>
          <a:prstGeom prst="rect">
            <a:avLst/>
          </a:prstGeom>
          <a:noFill/>
        </p:spPr>
        <p:txBody>
          <a:bodyPr wrap="none" rtlCol="0">
            <a:spAutoFit/>
          </a:bodyPr>
          <a:lstStyle/>
          <a:p>
            <a:r>
              <a:rPr lang="en-US" sz="2400">
                <a:solidFill>
                  <a:srgbClr val="FF0000"/>
                </a:solidFill>
              </a:rPr>
              <a:t>cat</a:t>
            </a:r>
          </a:p>
        </p:txBody>
      </p:sp>
      <p:sp>
        <p:nvSpPr>
          <p:cNvPr id="8" name="TextBox 7"/>
          <p:cNvSpPr txBox="1"/>
          <p:nvPr/>
        </p:nvSpPr>
        <p:spPr>
          <a:xfrm>
            <a:off x="5713603" y="4131204"/>
            <a:ext cx="527709" cy="461665"/>
          </a:xfrm>
          <a:prstGeom prst="rect">
            <a:avLst/>
          </a:prstGeom>
          <a:noFill/>
        </p:spPr>
        <p:txBody>
          <a:bodyPr wrap="none" rtlCol="0">
            <a:spAutoFit/>
          </a:bodyPr>
          <a:lstStyle/>
          <a:p>
            <a:r>
              <a:rPr lang="en-US" sz="2400">
                <a:solidFill>
                  <a:srgbClr val="FF0000"/>
                </a:solidFill>
              </a:rPr>
              <a:t>on</a:t>
            </a:r>
          </a:p>
        </p:txBody>
      </p:sp>
      <p:sp>
        <p:nvSpPr>
          <p:cNvPr id="9" name="TextBox 8"/>
          <p:cNvSpPr txBox="1"/>
          <p:nvPr/>
        </p:nvSpPr>
        <p:spPr>
          <a:xfrm>
            <a:off x="5510538" y="4766773"/>
            <a:ext cx="784189" cy="461665"/>
          </a:xfrm>
          <a:prstGeom prst="rect">
            <a:avLst/>
          </a:prstGeom>
          <a:noFill/>
        </p:spPr>
        <p:txBody>
          <a:bodyPr wrap="none" rtlCol="0">
            <a:spAutoFit/>
          </a:bodyPr>
          <a:lstStyle/>
          <a:p>
            <a:r>
              <a:rPr lang="en-US" sz="2400">
                <a:solidFill>
                  <a:srgbClr val="FF0000"/>
                </a:solidFill>
              </a:rPr>
              <a:t>floor</a:t>
            </a:r>
          </a:p>
        </p:txBody>
      </p:sp>
      <p:sp>
        <p:nvSpPr>
          <p:cNvPr id="10" name="TextBox 9"/>
          <p:cNvSpPr txBox="1"/>
          <p:nvPr/>
        </p:nvSpPr>
        <p:spPr>
          <a:xfrm>
            <a:off x="10251367" y="3669539"/>
            <a:ext cx="595035" cy="461665"/>
          </a:xfrm>
          <a:prstGeom prst="rect">
            <a:avLst/>
          </a:prstGeom>
          <a:noFill/>
        </p:spPr>
        <p:txBody>
          <a:bodyPr wrap="none" rtlCol="0">
            <a:spAutoFit/>
          </a:bodyPr>
          <a:lstStyle/>
          <a:p>
            <a:r>
              <a:rPr lang="en-US" sz="2400">
                <a:solidFill>
                  <a:schemeClr val="accent2">
                    <a:lumMod val="75000"/>
                  </a:schemeClr>
                </a:solidFill>
              </a:rPr>
              <a:t>sat</a:t>
            </a:r>
          </a:p>
        </p:txBody>
      </p:sp>
    </p:spTree>
    <p:extLst>
      <p:ext uri="{BB962C8B-B14F-4D97-AF65-F5344CB8AC3E}">
        <p14:creationId xmlns:p14="http://schemas.microsoft.com/office/powerpoint/2010/main" val="19940669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76</a:t>
            </a:fld>
            <a:endParaRPr lang="en-US"/>
          </a:p>
        </p:txBody>
      </p:sp>
      <p:grpSp>
        <p:nvGrpSpPr>
          <p:cNvPr id="20" name="Group 19"/>
          <p:cNvGrpSpPr/>
          <p:nvPr/>
        </p:nvGrpSpPr>
        <p:grpSpPr>
          <a:xfrm>
            <a:off x="4026751" y="1640142"/>
            <a:ext cx="240764" cy="1887324"/>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grpSp>
        <p:nvGrpSpPr>
          <p:cNvPr id="21" name="Group 20"/>
          <p:cNvGrpSpPr/>
          <p:nvPr/>
        </p:nvGrpSpPr>
        <p:grpSpPr>
          <a:xfrm>
            <a:off x="4026752" y="3695838"/>
            <a:ext cx="240763" cy="2019162"/>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sp>
        <p:nvSpPr>
          <p:cNvPr id="32" name="TextBox 31"/>
          <p:cNvSpPr txBox="1"/>
          <p:nvPr/>
        </p:nvSpPr>
        <p:spPr>
          <a:xfrm>
            <a:off x="3391897" y="2714077"/>
            <a:ext cx="526106" cy="400110"/>
          </a:xfrm>
          <a:prstGeom prst="rect">
            <a:avLst/>
          </a:prstGeom>
          <a:noFill/>
        </p:spPr>
        <p:txBody>
          <a:bodyPr wrap="none" rtlCol="0">
            <a:spAutoFit/>
          </a:bodyPr>
          <a:lstStyle/>
          <a:p>
            <a:r>
              <a:rPr lang="en-US" sz="2000"/>
              <a:t>cat</a:t>
            </a:r>
          </a:p>
        </p:txBody>
      </p:sp>
      <p:sp>
        <p:nvSpPr>
          <p:cNvPr id="33" name="TextBox 32"/>
          <p:cNvSpPr txBox="1"/>
          <p:nvPr/>
        </p:nvSpPr>
        <p:spPr>
          <a:xfrm>
            <a:off x="3472961" y="4329852"/>
            <a:ext cx="441146" cy="369332"/>
          </a:xfrm>
          <a:prstGeom prst="rect">
            <a:avLst/>
          </a:prstGeom>
          <a:noFill/>
        </p:spPr>
        <p:txBody>
          <a:bodyPr wrap="none" rtlCol="0">
            <a:spAutoFit/>
          </a:bodyPr>
          <a:lstStyle/>
          <a:p>
            <a:r>
              <a:rPr lang="en-US"/>
              <a:t>on</a:t>
            </a:r>
          </a:p>
        </p:txBody>
      </p:sp>
      <p:grpSp>
        <p:nvGrpSpPr>
          <p:cNvPr id="46" name="Group 45"/>
          <p:cNvGrpSpPr/>
          <p:nvPr/>
        </p:nvGrpSpPr>
        <p:grpSpPr>
          <a:xfrm>
            <a:off x="5962654" y="2999690"/>
            <a:ext cx="240765" cy="1344335"/>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b="1">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grpSp>
      <p:grpSp>
        <p:nvGrpSpPr>
          <p:cNvPr id="57" name="Group 56"/>
          <p:cNvGrpSpPr/>
          <p:nvPr/>
        </p:nvGrpSpPr>
        <p:grpSpPr>
          <a:xfrm>
            <a:off x="8080311" y="2548019"/>
            <a:ext cx="301690" cy="2258358"/>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sp>
        <p:nvSpPr>
          <p:cNvPr id="68" name="TextBox 67"/>
          <p:cNvSpPr txBox="1"/>
          <p:nvPr/>
        </p:nvSpPr>
        <p:spPr>
          <a:xfrm>
            <a:off x="3508403" y="1262512"/>
            <a:ext cx="1261884" cy="369332"/>
          </a:xfrm>
          <a:prstGeom prst="rect">
            <a:avLst/>
          </a:prstGeom>
          <a:noFill/>
        </p:spPr>
        <p:txBody>
          <a:bodyPr wrap="none" rtlCol="0">
            <a:spAutoFit/>
          </a:bodyPr>
          <a:lstStyle/>
          <a:p>
            <a:r>
              <a:rPr lang="en-US"/>
              <a:t>Input layer</a:t>
            </a:r>
          </a:p>
        </p:txBody>
      </p:sp>
      <p:cxnSp>
        <p:nvCxnSpPr>
          <p:cNvPr id="70" name="Straight Connector 69"/>
          <p:cNvCxnSpPr>
            <a:cxnSpLocks/>
            <a:stCxn id="9" idx="3"/>
            <a:endCxn id="47" idx="0"/>
          </p:cNvCxnSpPr>
          <p:nvPr/>
        </p:nvCxnSpPr>
        <p:spPr>
          <a:xfrm>
            <a:off x="4267515" y="1734508"/>
            <a:ext cx="1815522" cy="1265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a:endCxn id="47" idx="0"/>
          </p:cNvCxnSpPr>
          <p:nvPr/>
        </p:nvCxnSpPr>
        <p:spPr>
          <a:xfrm flipV="1">
            <a:off x="4224285" y="2999690"/>
            <a:ext cx="1858752" cy="713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p:cNvCxnSpPr>
          <p:nvPr/>
        </p:nvCxnSpPr>
        <p:spPr>
          <a:xfrm>
            <a:off x="4176338" y="3526049"/>
            <a:ext cx="1786314" cy="8433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a:endCxn id="52" idx="2"/>
          </p:cNvCxnSpPr>
          <p:nvPr/>
        </p:nvCxnSpPr>
        <p:spPr>
          <a:xfrm flipV="1">
            <a:off x="4378590" y="4344025"/>
            <a:ext cx="1704447" cy="1370975"/>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715000" y="2220225"/>
            <a:ext cx="1479892" cy="369332"/>
          </a:xfrm>
          <a:prstGeom prst="rect">
            <a:avLst/>
          </a:prstGeom>
          <a:noFill/>
        </p:spPr>
        <p:txBody>
          <a:bodyPr wrap="none" rtlCol="0">
            <a:spAutoFit/>
          </a:bodyPr>
          <a:lstStyle/>
          <a:p>
            <a:r>
              <a:rPr lang="en-US"/>
              <a:t>Hidden layer</a:t>
            </a:r>
          </a:p>
        </p:txBody>
      </p:sp>
      <p:sp>
        <p:nvSpPr>
          <p:cNvPr id="83" name="TextBox 82"/>
          <p:cNvSpPr txBox="1"/>
          <p:nvPr/>
        </p:nvSpPr>
        <p:spPr>
          <a:xfrm>
            <a:off x="8483213" y="3543030"/>
            <a:ext cx="492443" cy="369332"/>
          </a:xfrm>
          <a:prstGeom prst="rect">
            <a:avLst/>
          </a:prstGeom>
          <a:noFill/>
        </p:spPr>
        <p:txBody>
          <a:bodyPr wrap="none" rtlCol="0">
            <a:spAutoFit/>
          </a:bodyPr>
          <a:lstStyle/>
          <a:p>
            <a:r>
              <a:rPr lang="en-US"/>
              <a:t>sat</a:t>
            </a:r>
          </a:p>
        </p:txBody>
      </p:sp>
      <p:cxnSp>
        <p:nvCxnSpPr>
          <p:cNvPr id="84" name="Straight Connector 83"/>
          <p:cNvCxnSpPr>
            <a:cxnSpLocks/>
            <a:stCxn id="47" idx="0"/>
            <a:endCxn id="58" idx="0"/>
          </p:cNvCxnSpPr>
          <p:nvPr/>
        </p:nvCxnSpPr>
        <p:spPr>
          <a:xfrm flipV="1">
            <a:off x="6083037" y="2548019"/>
            <a:ext cx="2148119" cy="451671"/>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a:stCxn id="52" idx="2"/>
            <a:endCxn id="67" idx="2"/>
          </p:cNvCxnSpPr>
          <p:nvPr/>
        </p:nvCxnSpPr>
        <p:spPr>
          <a:xfrm>
            <a:off x="6083037" y="4344025"/>
            <a:ext cx="2148119" cy="462352"/>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7762503" y="1826037"/>
            <a:ext cx="1441420" cy="369332"/>
          </a:xfrm>
          <a:prstGeom prst="rect">
            <a:avLst/>
          </a:prstGeom>
          <a:noFill/>
        </p:spPr>
        <p:txBody>
          <a:bodyPr wrap="none" rtlCol="0">
            <a:spAutoFit/>
          </a:bodyPr>
          <a:lstStyle/>
          <a:p>
            <a:r>
              <a:rPr lang="en-US"/>
              <a:t>Output layer</a:t>
            </a:r>
          </a:p>
        </p:txBody>
      </p:sp>
      <p:sp>
        <p:nvSpPr>
          <p:cNvPr id="55" name="TextBox 54"/>
          <p:cNvSpPr txBox="1"/>
          <p:nvPr/>
        </p:nvSpPr>
        <p:spPr>
          <a:xfrm>
            <a:off x="2509034" y="3193138"/>
            <a:ext cx="1060101" cy="646331"/>
          </a:xfrm>
          <a:prstGeom prst="rect">
            <a:avLst/>
          </a:prstGeom>
          <a:noFill/>
        </p:spPr>
        <p:txBody>
          <a:bodyPr wrap="square" rtlCol="0">
            <a:spAutoFit/>
          </a:bodyPr>
          <a:lstStyle/>
          <a:p>
            <a:r>
              <a:rPr lang="en-US"/>
              <a:t>one-hot</a:t>
            </a:r>
          </a:p>
          <a:p>
            <a:r>
              <a:rPr lang="en-US"/>
              <a:t>vector</a:t>
            </a:r>
          </a:p>
        </p:txBody>
      </p:sp>
      <p:sp>
        <p:nvSpPr>
          <p:cNvPr id="56" name="TextBox 55"/>
          <p:cNvSpPr txBox="1"/>
          <p:nvPr/>
        </p:nvSpPr>
        <p:spPr>
          <a:xfrm>
            <a:off x="9234680" y="3393735"/>
            <a:ext cx="966931" cy="646331"/>
          </a:xfrm>
          <a:prstGeom prst="rect">
            <a:avLst/>
          </a:prstGeom>
          <a:noFill/>
        </p:spPr>
        <p:txBody>
          <a:bodyPr wrap="none" rtlCol="0">
            <a:spAutoFit/>
          </a:bodyPr>
          <a:lstStyle/>
          <a:p>
            <a:r>
              <a:rPr lang="en-US"/>
              <a:t>one-hot</a:t>
            </a:r>
          </a:p>
          <a:p>
            <a:r>
              <a:rPr lang="en-US"/>
              <a:t>vector</a:t>
            </a:r>
          </a:p>
        </p:txBody>
      </p:sp>
      <p:sp>
        <p:nvSpPr>
          <p:cNvPr id="69" name="TextBox 68"/>
          <p:cNvSpPr txBox="1"/>
          <p:nvPr/>
        </p:nvSpPr>
        <p:spPr>
          <a:xfrm>
            <a:off x="307906" y="685800"/>
            <a:ext cx="3089307" cy="400110"/>
          </a:xfrm>
          <a:prstGeom prst="rect">
            <a:avLst/>
          </a:prstGeom>
          <a:noFill/>
        </p:spPr>
        <p:txBody>
          <a:bodyPr wrap="none" rtlCol="0">
            <a:spAutoFit/>
          </a:bodyPr>
          <a:lstStyle/>
          <a:p>
            <a:r>
              <a:rPr lang="en-US" sz="2000">
                <a:solidFill>
                  <a:srgbClr val="FF0000"/>
                </a:solidFill>
              </a:rPr>
              <a:t>Index of cat in vocabulary</a:t>
            </a:r>
          </a:p>
        </p:txBody>
      </p:sp>
    </p:spTree>
    <p:extLst>
      <p:ext uri="{BB962C8B-B14F-4D97-AF65-F5344CB8AC3E}">
        <p14:creationId xmlns:p14="http://schemas.microsoft.com/office/powerpoint/2010/main" val="29287423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77</a:t>
            </a:fld>
            <a:endParaRPr lang="en-US"/>
          </a:p>
        </p:txBody>
      </p:sp>
      <p:grpSp>
        <p:nvGrpSpPr>
          <p:cNvPr id="20" name="Group 19"/>
          <p:cNvGrpSpPr/>
          <p:nvPr/>
        </p:nvGrpSpPr>
        <p:grpSpPr>
          <a:xfrm>
            <a:off x="4026751" y="1640142"/>
            <a:ext cx="240764" cy="1887324"/>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grpSp>
        <p:nvGrpSpPr>
          <p:cNvPr id="21" name="Group 20"/>
          <p:cNvGrpSpPr/>
          <p:nvPr/>
        </p:nvGrpSpPr>
        <p:grpSpPr>
          <a:xfrm>
            <a:off x="4026752" y="3695838"/>
            <a:ext cx="240763" cy="2019162"/>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sp>
        <p:nvSpPr>
          <p:cNvPr id="32" name="TextBox 31"/>
          <p:cNvSpPr txBox="1"/>
          <p:nvPr/>
        </p:nvSpPr>
        <p:spPr>
          <a:xfrm>
            <a:off x="3391897" y="2714077"/>
            <a:ext cx="526106" cy="400110"/>
          </a:xfrm>
          <a:prstGeom prst="rect">
            <a:avLst/>
          </a:prstGeom>
          <a:noFill/>
        </p:spPr>
        <p:txBody>
          <a:bodyPr wrap="none" rtlCol="0">
            <a:spAutoFit/>
          </a:bodyPr>
          <a:lstStyle/>
          <a:p>
            <a:r>
              <a:rPr lang="en-US" sz="2000"/>
              <a:t>cat</a:t>
            </a:r>
          </a:p>
        </p:txBody>
      </p:sp>
      <p:sp>
        <p:nvSpPr>
          <p:cNvPr id="33" name="TextBox 32"/>
          <p:cNvSpPr txBox="1"/>
          <p:nvPr/>
        </p:nvSpPr>
        <p:spPr>
          <a:xfrm>
            <a:off x="3472961" y="4329852"/>
            <a:ext cx="441146" cy="369332"/>
          </a:xfrm>
          <a:prstGeom prst="rect">
            <a:avLst/>
          </a:prstGeom>
          <a:noFill/>
        </p:spPr>
        <p:txBody>
          <a:bodyPr wrap="none" rtlCol="0">
            <a:spAutoFit/>
          </a:bodyPr>
          <a:lstStyle/>
          <a:p>
            <a:r>
              <a:rPr lang="en-US"/>
              <a:t>on</a:t>
            </a:r>
          </a:p>
        </p:txBody>
      </p:sp>
      <p:grpSp>
        <p:nvGrpSpPr>
          <p:cNvPr id="46" name="Group 45"/>
          <p:cNvGrpSpPr/>
          <p:nvPr/>
        </p:nvGrpSpPr>
        <p:grpSpPr>
          <a:xfrm>
            <a:off x="5962654" y="2999690"/>
            <a:ext cx="240765" cy="1344335"/>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b="1">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grpSp>
      <p:grpSp>
        <p:nvGrpSpPr>
          <p:cNvPr id="57" name="Group 56"/>
          <p:cNvGrpSpPr/>
          <p:nvPr/>
        </p:nvGrpSpPr>
        <p:grpSpPr>
          <a:xfrm>
            <a:off x="8080311" y="2548019"/>
            <a:ext cx="301690" cy="2258358"/>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sp>
        <p:nvSpPr>
          <p:cNvPr id="68" name="TextBox 67"/>
          <p:cNvSpPr txBox="1"/>
          <p:nvPr/>
        </p:nvSpPr>
        <p:spPr>
          <a:xfrm>
            <a:off x="3693534" y="891198"/>
            <a:ext cx="1261884" cy="369332"/>
          </a:xfrm>
          <a:prstGeom prst="rect">
            <a:avLst/>
          </a:prstGeom>
          <a:noFill/>
        </p:spPr>
        <p:txBody>
          <a:bodyPr wrap="none" rtlCol="0">
            <a:spAutoFit/>
          </a:bodyPr>
          <a:lstStyle/>
          <a:p>
            <a:r>
              <a:rPr lang="en-US"/>
              <a:t>Input layer</a:t>
            </a:r>
          </a:p>
        </p:txBody>
      </p:sp>
      <p:cxnSp>
        <p:nvCxnSpPr>
          <p:cNvPr id="70" name="Straight Connector 69"/>
          <p:cNvCxnSpPr>
            <a:cxnSpLocks/>
            <a:stCxn id="9" idx="3"/>
            <a:endCxn id="47" idx="0"/>
          </p:cNvCxnSpPr>
          <p:nvPr/>
        </p:nvCxnSpPr>
        <p:spPr>
          <a:xfrm>
            <a:off x="4267515" y="1734508"/>
            <a:ext cx="1815522" cy="1265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a:endCxn id="47" idx="0"/>
          </p:cNvCxnSpPr>
          <p:nvPr/>
        </p:nvCxnSpPr>
        <p:spPr>
          <a:xfrm flipV="1">
            <a:off x="4224285" y="2999690"/>
            <a:ext cx="1858752" cy="713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p:cNvCxnSpPr>
          <p:nvPr/>
        </p:nvCxnSpPr>
        <p:spPr>
          <a:xfrm>
            <a:off x="4176338" y="3526049"/>
            <a:ext cx="1786314" cy="8433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a:endCxn id="52" idx="2"/>
          </p:cNvCxnSpPr>
          <p:nvPr/>
        </p:nvCxnSpPr>
        <p:spPr>
          <a:xfrm flipV="1">
            <a:off x="4378590" y="4344025"/>
            <a:ext cx="1704447" cy="1370975"/>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660933" y="2345503"/>
            <a:ext cx="1479892" cy="369332"/>
          </a:xfrm>
          <a:prstGeom prst="rect">
            <a:avLst/>
          </a:prstGeom>
          <a:noFill/>
        </p:spPr>
        <p:txBody>
          <a:bodyPr wrap="none" rtlCol="0">
            <a:spAutoFit/>
          </a:bodyPr>
          <a:lstStyle/>
          <a:p>
            <a:r>
              <a:rPr lang="en-US"/>
              <a:t>Hidden layer</a:t>
            </a:r>
          </a:p>
        </p:txBody>
      </p:sp>
      <p:sp>
        <p:nvSpPr>
          <p:cNvPr id="83" name="TextBox 82"/>
          <p:cNvSpPr txBox="1"/>
          <p:nvPr/>
        </p:nvSpPr>
        <p:spPr>
          <a:xfrm>
            <a:off x="8483213" y="3543030"/>
            <a:ext cx="492443" cy="369332"/>
          </a:xfrm>
          <a:prstGeom prst="rect">
            <a:avLst/>
          </a:prstGeom>
          <a:noFill/>
        </p:spPr>
        <p:txBody>
          <a:bodyPr wrap="none" rtlCol="0">
            <a:spAutoFit/>
          </a:bodyPr>
          <a:lstStyle/>
          <a:p>
            <a:r>
              <a:rPr lang="en-US"/>
              <a:t>sat</a:t>
            </a:r>
          </a:p>
        </p:txBody>
      </p:sp>
      <p:cxnSp>
        <p:nvCxnSpPr>
          <p:cNvPr id="84" name="Straight Connector 83"/>
          <p:cNvCxnSpPr>
            <a:cxnSpLocks/>
            <a:stCxn id="47" idx="0"/>
            <a:endCxn id="58" idx="0"/>
          </p:cNvCxnSpPr>
          <p:nvPr/>
        </p:nvCxnSpPr>
        <p:spPr>
          <a:xfrm flipV="1">
            <a:off x="6083037" y="2548019"/>
            <a:ext cx="2148119" cy="451671"/>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a:stCxn id="52" idx="2"/>
            <a:endCxn id="67" idx="2"/>
          </p:cNvCxnSpPr>
          <p:nvPr/>
        </p:nvCxnSpPr>
        <p:spPr>
          <a:xfrm>
            <a:off x="6083037" y="4344025"/>
            <a:ext cx="2148119" cy="462352"/>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7762503" y="1826037"/>
            <a:ext cx="1441420" cy="369332"/>
          </a:xfrm>
          <a:prstGeom prst="rect">
            <a:avLst/>
          </a:prstGeom>
          <a:noFill/>
        </p:spPr>
        <p:txBody>
          <a:bodyPr wrap="none" rtlCol="0">
            <a:spAutoFit/>
          </a:bodyPr>
          <a:lstStyle/>
          <a:p>
            <a:r>
              <a:rPr lang="en-US"/>
              <a:t>Output layer</a:t>
            </a:r>
          </a:p>
        </p:txBody>
      </p:sp>
      <p:sp>
        <p:nvSpPr>
          <p:cNvPr id="55" name="TextBox 54"/>
          <p:cNvSpPr txBox="1"/>
          <p:nvPr/>
        </p:nvSpPr>
        <p:spPr>
          <a:xfrm>
            <a:off x="2509034" y="3193138"/>
            <a:ext cx="1060101" cy="646331"/>
          </a:xfrm>
          <a:prstGeom prst="rect">
            <a:avLst/>
          </a:prstGeom>
          <a:noFill/>
        </p:spPr>
        <p:txBody>
          <a:bodyPr wrap="square" rtlCol="0">
            <a:spAutoFit/>
          </a:bodyPr>
          <a:lstStyle/>
          <a:p>
            <a:r>
              <a:rPr lang="en-US"/>
              <a:t>one-hot</a:t>
            </a:r>
          </a:p>
          <a:p>
            <a:r>
              <a:rPr lang="en-US"/>
              <a:t>vector</a:t>
            </a:r>
          </a:p>
        </p:txBody>
      </p:sp>
      <p:sp>
        <p:nvSpPr>
          <p:cNvPr id="56" name="TextBox 55"/>
          <p:cNvSpPr txBox="1"/>
          <p:nvPr/>
        </p:nvSpPr>
        <p:spPr>
          <a:xfrm>
            <a:off x="9234680" y="3393735"/>
            <a:ext cx="966931" cy="646331"/>
          </a:xfrm>
          <a:prstGeom prst="rect">
            <a:avLst/>
          </a:prstGeom>
          <a:noFill/>
        </p:spPr>
        <p:txBody>
          <a:bodyPr wrap="none" rtlCol="0">
            <a:spAutoFit/>
          </a:bodyPr>
          <a:lstStyle/>
          <a:p>
            <a:r>
              <a:rPr lang="en-US"/>
              <a:t>one-hot</a:t>
            </a:r>
          </a:p>
          <a:p>
            <a:r>
              <a:rPr lang="en-US"/>
              <a:t>vector</a:t>
            </a:r>
          </a:p>
        </p:txBody>
      </p:sp>
      <p:sp>
        <p:nvSpPr>
          <p:cNvPr id="69" name="TextBox 68"/>
          <p:cNvSpPr txBox="1"/>
          <p:nvPr/>
        </p:nvSpPr>
        <p:spPr>
          <a:xfrm>
            <a:off x="307906" y="685800"/>
            <a:ext cx="3089307" cy="400110"/>
          </a:xfrm>
          <a:prstGeom prst="rect">
            <a:avLst/>
          </a:prstGeom>
          <a:noFill/>
        </p:spPr>
        <p:txBody>
          <a:bodyPr wrap="none" rtlCol="0">
            <a:spAutoFit/>
          </a:bodyPr>
          <a:lstStyle/>
          <a:p>
            <a:r>
              <a:rPr lang="en-US" sz="2000">
                <a:solidFill>
                  <a:srgbClr val="FF0000"/>
                </a:solidFill>
              </a:rPr>
              <a:t>Index of cat in vocabulary</a:t>
            </a: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54DB5510-99A5-4169-8201-21BD13202378}"/>
                  </a:ext>
                </a:extLst>
              </p:cNvPr>
              <p:cNvSpPr txBox="1"/>
              <p:nvPr/>
            </p:nvSpPr>
            <p:spPr>
              <a:xfrm>
                <a:off x="4354197" y="2695777"/>
                <a:ext cx="8137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Sub>
                    </m:oMath>
                  </m:oMathPara>
                </a14:m>
                <a:endParaRPr lang="en-US"/>
              </a:p>
            </p:txBody>
          </p:sp>
        </mc:Choice>
        <mc:Fallback xmlns="">
          <p:sp>
            <p:nvSpPr>
              <p:cNvPr id="71" name="TextBox 70">
                <a:extLst>
                  <a:ext uri="{FF2B5EF4-FFF2-40B4-BE49-F238E27FC236}">
                    <a16:creationId xmlns:a16="http://schemas.microsoft.com/office/drawing/2014/main" id="{54DB5510-99A5-4169-8201-21BD13202378}"/>
                  </a:ext>
                </a:extLst>
              </p:cNvPr>
              <p:cNvSpPr txBox="1">
                <a:spLocks noRot="1" noChangeAspect="1" noMove="1" noResize="1" noEditPoints="1" noAdjustHandles="1" noChangeArrowheads="1" noChangeShapeType="1" noTextEdit="1"/>
              </p:cNvSpPr>
              <p:nvPr/>
            </p:nvSpPr>
            <p:spPr>
              <a:xfrm>
                <a:off x="4354197" y="2695777"/>
                <a:ext cx="813749"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3576360E-2609-45F8-AA41-40F6871EAFF0}"/>
                  </a:ext>
                </a:extLst>
              </p:cNvPr>
              <p:cNvSpPr txBox="1"/>
              <p:nvPr/>
            </p:nvSpPr>
            <p:spPr>
              <a:xfrm>
                <a:off x="4370168" y="4145795"/>
                <a:ext cx="8137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Sub>
                    </m:oMath>
                  </m:oMathPara>
                </a14:m>
                <a:endParaRPr lang="en-US"/>
              </a:p>
            </p:txBody>
          </p:sp>
        </mc:Choice>
        <mc:Fallback xmlns="">
          <p:sp>
            <p:nvSpPr>
              <p:cNvPr id="73" name="TextBox 72">
                <a:extLst>
                  <a:ext uri="{FF2B5EF4-FFF2-40B4-BE49-F238E27FC236}">
                    <a16:creationId xmlns:a16="http://schemas.microsoft.com/office/drawing/2014/main" id="{3576360E-2609-45F8-AA41-40F6871EAFF0}"/>
                  </a:ext>
                </a:extLst>
              </p:cNvPr>
              <p:cNvSpPr txBox="1">
                <a:spLocks noRot="1" noChangeAspect="1" noMove="1" noResize="1" noEditPoints="1" noAdjustHandles="1" noChangeArrowheads="1" noChangeShapeType="1" noTextEdit="1"/>
              </p:cNvSpPr>
              <p:nvPr/>
            </p:nvSpPr>
            <p:spPr>
              <a:xfrm>
                <a:off x="4370168" y="4145795"/>
                <a:ext cx="813749" cy="369332"/>
              </a:xfrm>
              <a:prstGeom prst="rect">
                <a:avLst/>
              </a:prstGeom>
              <a:blipFill>
                <a:blip r:embed="rId3"/>
                <a:stretch>
                  <a:fillRect/>
                </a:stretch>
              </a:blipFill>
            </p:spPr>
            <p:txBody>
              <a:bodyPr/>
              <a:lstStyle/>
              <a:p>
                <a:r>
                  <a:rPr lang="en-US">
                    <a:noFill/>
                  </a:rPr>
                  <a:t> </a:t>
                </a:r>
              </a:p>
            </p:txBody>
          </p:sp>
        </mc:Fallback>
      </mc:AlternateContent>
      <p:sp>
        <p:nvSpPr>
          <p:cNvPr id="74" name="TextBox 73">
            <a:extLst>
              <a:ext uri="{FF2B5EF4-FFF2-40B4-BE49-F238E27FC236}">
                <a16:creationId xmlns:a16="http://schemas.microsoft.com/office/drawing/2014/main" id="{46260134-E639-4742-85C5-A2B4C4F7AF20}"/>
              </a:ext>
            </a:extLst>
          </p:cNvPr>
          <p:cNvSpPr txBox="1"/>
          <p:nvPr/>
        </p:nvSpPr>
        <p:spPr>
          <a:xfrm>
            <a:off x="2705072" y="1391627"/>
            <a:ext cx="774636" cy="369332"/>
          </a:xfrm>
          <a:prstGeom prst="rect">
            <a:avLst/>
          </a:prstGeom>
          <a:noFill/>
        </p:spPr>
        <p:txBody>
          <a:bodyPr wrap="none" rtlCol="0">
            <a:spAutoFit/>
          </a:bodyPr>
          <a:lstStyle/>
          <a:p>
            <a:r>
              <a:rPr lang="en-US"/>
              <a:t>V-dim</a:t>
            </a:r>
          </a:p>
        </p:txBody>
      </p:sp>
      <p:sp>
        <p:nvSpPr>
          <p:cNvPr id="75" name="TextBox 74">
            <a:extLst>
              <a:ext uri="{FF2B5EF4-FFF2-40B4-BE49-F238E27FC236}">
                <a16:creationId xmlns:a16="http://schemas.microsoft.com/office/drawing/2014/main" id="{D0FFFE4B-92D2-4075-8D31-D14B849C3652}"/>
              </a:ext>
            </a:extLst>
          </p:cNvPr>
          <p:cNvSpPr txBox="1"/>
          <p:nvPr/>
        </p:nvSpPr>
        <p:spPr>
          <a:xfrm>
            <a:off x="3278807" y="5556304"/>
            <a:ext cx="774636" cy="369332"/>
          </a:xfrm>
          <a:prstGeom prst="rect">
            <a:avLst/>
          </a:prstGeom>
          <a:noFill/>
        </p:spPr>
        <p:txBody>
          <a:bodyPr wrap="none" rtlCol="0">
            <a:spAutoFit/>
          </a:bodyPr>
          <a:lstStyle/>
          <a:p>
            <a:r>
              <a:rPr lang="en-US"/>
              <a:t>V-dim</a:t>
            </a:r>
          </a:p>
        </p:txBody>
      </p:sp>
      <p:sp>
        <p:nvSpPr>
          <p:cNvPr id="77" name="TextBox 76">
            <a:extLst>
              <a:ext uri="{FF2B5EF4-FFF2-40B4-BE49-F238E27FC236}">
                <a16:creationId xmlns:a16="http://schemas.microsoft.com/office/drawing/2014/main" id="{0EE151C0-85B3-4C85-B579-ADCD1E354E96}"/>
              </a:ext>
            </a:extLst>
          </p:cNvPr>
          <p:cNvSpPr txBox="1"/>
          <p:nvPr/>
        </p:nvSpPr>
        <p:spPr>
          <a:xfrm>
            <a:off x="5807207" y="4461033"/>
            <a:ext cx="800219" cy="369332"/>
          </a:xfrm>
          <a:prstGeom prst="rect">
            <a:avLst/>
          </a:prstGeom>
          <a:noFill/>
        </p:spPr>
        <p:txBody>
          <a:bodyPr wrap="none" rtlCol="0">
            <a:spAutoFit/>
          </a:bodyPr>
          <a:lstStyle/>
          <a:p>
            <a:r>
              <a:rPr lang="en-US"/>
              <a:t>N-dim</a:t>
            </a:r>
          </a:p>
        </p:txBody>
      </p:sp>
      <p:sp>
        <p:nvSpPr>
          <p:cNvPr id="78" name="TextBox 77">
            <a:extLst>
              <a:ext uri="{FF2B5EF4-FFF2-40B4-BE49-F238E27FC236}">
                <a16:creationId xmlns:a16="http://schemas.microsoft.com/office/drawing/2014/main" id="{2561C3B4-9013-4961-9BC7-A53772090560}"/>
              </a:ext>
            </a:extLst>
          </p:cNvPr>
          <p:cNvSpPr txBox="1"/>
          <p:nvPr/>
        </p:nvSpPr>
        <p:spPr>
          <a:xfrm>
            <a:off x="8179121" y="4823627"/>
            <a:ext cx="774636" cy="369332"/>
          </a:xfrm>
          <a:prstGeom prst="rect">
            <a:avLst/>
          </a:prstGeom>
          <a:noFill/>
        </p:spPr>
        <p:txBody>
          <a:bodyPr wrap="none" rtlCol="0">
            <a:spAutoFit/>
          </a:bodyPr>
          <a:lstStyle/>
          <a:p>
            <a:r>
              <a:rPr lang="en-US"/>
              <a:t>V-dim</a:t>
            </a:r>
          </a:p>
        </p:txBody>
      </p:sp>
      <p:sp>
        <p:nvSpPr>
          <p:cNvPr id="80" name="TextBox 79">
            <a:extLst>
              <a:ext uri="{FF2B5EF4-FFF2-40B4-BE49-F238E27FC236}">
                <a16:creationId xmlns:a16="http://schemas.microsoft.com/office/drawing/2014/main" id="{EA9ABC39-93FB-4B4D-80DF-E2EBB0FA1840}"/>
              </a:ext>
            </a:extLst>
          </p:cNvPr>
          <p:cNvSpPr txBox="1"/>
          <p:nvPr/>
        </p:nvSpPr>
        <p:spPr>
          <a:xfrm>
            <a:off x="5443075" y="1298206"/>
            <a:ext cx="2773260" cy="369332"/>
          </a:xfrm>
          <a:prstGeom prst="rect">
            <a:avLst/>
          </a:prstGeom>
          <a:noFill/>
        </p:spPr>
        <p:txBody>
          <a:bodyPr wrap="none" rtlCol="0">
            <a:spAutoFit/>
          </a:bodyPr>
          <a:lstStyle/>
          <a:p>
            <a:r>
              <a:rPr lang="en-US">
                <a:solidFill>
                  <a:srgbClr val="FF0000"/>
                </a:solidFill>
              </a:rPr>
              <a:t>We must learn W and W</a:t>
            </a:r>
            <a:r>
              <a:rPr lang="en-US" baseline="30000">
                <a:solidFill>
                  <a:srgbClr val="FF0000"/>
                </a:solidFill>
              </a:rPr>
              <a:t>’</a:t>
            </a:r>
            <a:r>
              <a:rPr lang="en-US">
                <a:solidFill>
                  <a:srgbClr val="FF0000"/>
                </a:solidFill>
              </a:rPr>
              <a:t> </a:t>
            </a:r>
          </a:p>
        </p:txBody>
      </p: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2297FFF1-DC7E-40C7-A2DE-9A4FC9AB43F1}"/>
                  </a:ext>
                </a:extLst>
              </p:cNvPr>
              <p:cNvSpPr txBox="1"/>
              <p:nvPr/>
            </p:nvSpPr>
            <p:spPr>
              <a:xfrm>
                <a:off x="6855165" y="3459410"/>
                <a:ext cx="90370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m:t>
                          </m:r>
                          <m:r>
                            <a:rPr lang="en-US" i="1">
                              <a:latin typeface="Cambria Math" panose="02040503050406030204" pitchFamily="18" charset="0"/>
                            </a:rPr>
                            <m:t>′</m:t>
                          </m:r>
                        </m:e>
                        <m:sub>
                          <m:r>
                            <a:rPr lang="en-US" i="1">
                              <a:latin typeface="Cambria Math" panose="02040503050406030204" pitchFamily="18" charset="0"/>
                            </a:rPr>
                            <m:t>𝑁</m:t>
                          </m:r>
                          <m:r>
                            <a:rPr lang="en-US" i="1">
                              <a:latin typeface="Cambria Math" panose="02040503050406030204" pitchFamily="18" charset="0"/>
                            </a:rPr>
                            <m:t>×</m:t>
                          </m:r>
                          <m:r>
                            <a:rPr lang="en-US" i="1">
                              <a:latin typeface="Cambria Math" panose="02040503050406030204" pitchFamily="18" charset="0"/>
                            </a:rPr>
                            <m:t>𝑉</m:t>
                          </m:r>
                        </m:sub>
                      </m:sSub>
                    </m:oMath>
                  </m:oMathPara>
                </a14:m>
                <a:endParaRPr lang="en-US"/>
              </a:p>
            </p:txBody>
          </p:sp>
        </mc:Choice>
        <mc:Fallback xmlns="">
          <p:sp>
            <p:nvSpPr>
              <p:cNvPr id="81" name="TextBox 80">
                <a:extLst>
                  <a:ext uri="{FF2B5EF4-FFF2-40B4-BE49-F238E27FC236}">
                    <a16:creationId xmlns:a16="http://schemas.microsoft.com/office/drawing/2014/main" id="{2297FFF1-DC7E-40C7-A2DE-9A4FC9AB43F1}"/>
                  </a:ext>
                </a:extLst>
              </p:cNvPr>
              <p:cNvSpPr txBox="1">
                <a:spLocks noRot="1" noChangeAspect="1" noMove="1" noResize="1" noEditPoints="1" noAdjustHandles="1" noChangeArrowheads="1" noChangeShapeType="1" noTextEdit="1"/>
              </p:cNvSpPr>
              <p:nvPr/>
            </p:nvSpPr>
            <p:spPr>
              <a:xfrm>
                <a:off x="6855165" y="3459410"/>
                <a:ext cx="903709" cy="369332"/>
              </a:xfrm>
              <a:prstGeom prst="rect">
                <a:avLst/>
              </a:prstGeom>
              <a:blipFill>
                <a:blip r:embed="rId4"/>
                <a:stretch>
                  <a:fillRect/>
                </a:stretch>
              </a:blipFill>
            </p:spPr>
            <p:txBody>
              <a:bodyPr/>
              <a:lstStyle/>
              <a:p>
                <a:r>
                  <a:rPr lang="en-US">
                    <a:noFill/>
                  </a:rPr>
                  <a:t> </a:t>
                </a:r>
              </a:p>
            </p:txBody>
          </p:sp>
        </mc:Fallback>
      </mc:AlternateContent>
      <p:cxnSp>
        <p:nvCxnSpPr>
          <p:cNvPr id="3" name="Straight Arrow Connector 2">
            <a:extLst>
              <a:ext uri="{FF2B5EF4-FFF2-40B4-BE49-F238E27FC236}">
                <a16:creationId xmlns:a16="http://schemas.microsoft.com/office/drawing/2014/main" id="{8C663DFA-52F4-4922-B1DE-67BAB6DD0B08}"/>
              </a:ext>
            </a:extLst>
          </p:cNvPr>
          <p:cNvCxnSpPr>
            <a:stCxn id="80" idx="2"/>
          </p:cNvCxnSpPr>
          <p:nvPr/>
        </p:nvCxnSpPr>
        <p:spPr>
          <a:xfrm flipH="1">
            <a:off x="4955418" y="1667538"/>
            <a:ext cx="1874287" cy="1104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43AD3DDF-830F-4D10-9CAC-284711816638}"/>
              </a:ext>
            </a:extLst>
          </p:cNvPr>
          <p:cNvCxnSpPr>
            <a:stCxn id="80" idx="2"/>
            <a:endCxn id="81" idx="0"/>
          </p:cNvCxnSpPr>
          <p:nvPr/>
        </p:nvCxnSpPr>
        <p:spPr>
          <a:xfrm>
            <a:off x="6829705" y="1667538"/>
            <a:ext cx="477315" cy="17918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2254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78</a:t>
            </a:fld>
            <a:endParaRPr lang="en-US"/>
          </a:p>
        </p:txBody>
      </p:sp>
      <p:grpSp>
        <p:nvGrpSpPr>
          <p:cNvPr id="20" name="Group 19"/>
          <p:cNvGrpSpPr/>
          <p:nvPr/>
        </p:nvGrpSpPr>
        <p:grpSpPr>
          <a:xfrm>
            <a:off x="2222388" y="2009366"/>
            <a:ext cx="240764" cy="1887324"/>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grpSp>
        <p:nvGrpSpPr>
          <p:cNvPr id="21" name="Group 20"/>
          <p:cNvGrpSpPr/>
          <p:nvPr/>
        </p:nvGrpSpPr>
        <p:grpSpPr>
          <a:xfrm>
            <a:off x="2241818" y="4129333"/>
            <a:ext cx="240763" cy="2019162"/>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sp>
        <p:nvSpPr>
          <p:cNvPr id="32" name="TextBox 31"/>
          <p:cNvSpPr txBox="1"/>
          <p:nvPr/>
        </p:nvSpPr>
        <p:spPr>
          <a:xfrm>
            <a:off x="1384733" y="2876601"/>
            <a:ext cx="526106" cy="400110"/>
          </a:xfrm>
          <a:prstGeom prst="rect">
            <a:avLst/>
          </a:prstGeom>
          <a:noFill/>
        </p:spPr>
        <p:txBody>
          <a:bodyPr wrap="none" rtlCol="0">
            <a:spAutoFit/>
          </a:bodyPr>
          <a:lstStyle/>
          <a:p>
            <a:r>
              <a:rPr lang="en-US" sz="2000"/>
              <a:t>cat</a:t>
            </a:r>
          </a:p>
        </p:txBody>
      </p:sp>
      <p:sp>
        <p:nvSpPr>
          <p:cNvPr id="33" name="TextBox 32"/>
          <p:cNvSpPr txBox="1"/>
          <p:nvPr/>
        </p:nvSpPr>
        <p:spPr>
          <a:xfrm>
            <a:off x="1377271" y="4957239"/>
            <a:ext cx="441146" cy="369332"/>
          </a:xfrm>
          <a:prstGeom prst="rect">
            <a:avLst/>
          </a:prstGeom>
          <a:noFill/>
        </p:spPr>
        <p:txBody>
          <a:bodyPr wrap="none" rtlCol="0">
            <a:spAutoFit/>
          </a:bodyPr>
          <a:lstStyle/>
          <a:p>
            <a:r>
              <a:rPr lang="en-US"/>
              <a:t>on</a:t>
            </a:r>
          </a:p>
        </p:txBody>
      </p:sp>
      <p:grpSp>
        <p:nvGrpSpPr>
          <p:cNvPr id="46" name="Group 45"/>
          <p:cNvGrpSpPr/>
          <p:nvPr/>
        </p:nvGrpSpPr>
        <p:grpSpPr>
          <a:xfrm>
            <a:off x="4450523" y="3380065"/>
            <a:ext cx="240765" cy="1344335"/>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b="1">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grpSp>
      <p:grpSp>
        <p:nvGrpSpPr>
          <p:cNvPr id="57" name="Group 56"/>
          <p:cNvGrpSpPr/>
          <p:nvPr/>
        </p:nvGrpSpPr>
        <p:grpSpPr>
          <a:xfrm>
            <a:off x="6568180" y="2928394"/>
            <a:ext cx="301690" cy="2258358"/>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sp>
        <p:nvSpPr>
          <p:cNvPr id="68" name="TextBox 67"/>
          <p:cNvSpPr txBox="1"/>
          <p:nvPr/>
        </p:nvSpPr>
        <p:spPr>
          <a:xfrm>
            <a:off x="2181403" y="1271573"/>
            <a:ext cx="1261884" cy="369332"/>
          </a:xfrm>
          <a:prstGeom prst="rect">
            <a:avLst/>
          </a:prstGeom>
          <a:noFill/>
        </p:spPr>
        <p:txBody>
          <a:bodyPr wrap="none" rtlCol="0">
            <a:spAutoFit/>
          </a:bodyPr>
          <a:lstStyle/>
          <a:p>
            <a:r>
              <a:rPr lang="en-US"/>
              <a:t>Input layer</a:t>
            </a:r>
          </a:p>
        </p:txBody>
      </p:sp>
      <p:cxnSp>
        <p:nvCxnSpPr>
          <p:cNvPr id="70" name="Straight Connector 69"/>
          <p:cNvCxnSpPr>
            <a:cxnSpLocks/>
            <a:stCxn id="9" idx="0"/>
            <a:endCxn id="47" idx="0"/>
          </p:cNvCxnSpPr>
          <p:nvPr/>
        </p:nvCxnSpPr>
        <p:spPr>
          <a:xfrm>
            <a:off x="2342770" y="2009366"/>
            <a:ext cx="2228136" cy="137069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a:stCxn id="22" idx="0"/>
            <a:endCxn id="47" idx="0"/>
          </p:cNvCxnSpPr>
          <p:nvPr/>
        </p:nvCxnSpPr>
        <p:spPr>
          <a:xfrm flipV="1">
            <a:off x="2362200" y="3380065"/>
            <a:ext cx="2208706" cy="749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a:stCxn id="19" idx="2"/>
          </p:cNvCxnSpPr>
          <p:nvPr/>
        </p:nvCxnSpPr>
        <p:spPr>
          <a:xfrm>
            <a:off x="2342770" y="3896690"/>
            <a:ext cx="2107751" cy="853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a:stCxn id="31" idx="2"/>
            <a:endCxn id="52" idx="2"/>
          </p:cNvCxnSpPr>
          <p:nvPr/>
        </p:nvCxnSpPr>
        <p:spPr>
          <a:xfrm flipV="1">
            <a:off x="2362200" y="4724400"/>
            <a:ext cx="2208706" cy="1424095"/>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148802" y="2725878"/>
            <a:ext cx="1479892" cy="369332"/>
          </a:xfrm>
          <a:prstGeom prst="rect">
            <a:avLst/>
          </a:prstGeom>
          <a:noFill/>
        </p:spPr>
        <p:txBody>
          <a:bodyPr wrap="none" rtlCol="0">
            <a:spAutoFit/>
          </a:bodyPr>
          <a:lstStyle/>
          <a:p>
            <a:r>
              <a:rPr lang="en-US"/>
              <a:t>Hidden layer</a:t>
            </a:r>
          </a:p>
        </p:txBody>
      </p:sp>
      <p:sp>
        <p:nvSpPr>
          <p:cNvPr id="83" name="TextBox 82"/>
          <p:cNvSpPr txBox="1"/>
          <p:nvPr/>
        </p:nvSpPr>
        <p:spPr>
          <a:xfrm>
            <a:off x="6971082" y="3923405"/>
            <a:ext cx="492443" cy="369332"/>
          </a:xfrm>
          <a:prstGeom prst="rect">
            <a:avLst/>
          </a:prstGeom>
          <a:noFill/>
        </p:spPr>
        <p:txBody>
          <a:bodyPr wrap="none" rtlCol="0">
            <a:spAutoFit/>
          </a:bodyPr>
          <a:lstStyle/>
          <a:p>
            <a:r>
              <a:rPr lang="en-US"/>
              <a:t>sat</a:t>
            </a:r>
          </a:p>
        </p:txBody>
      </p:sp>
      <p:cxnSp>
        <p:nvCxnSpPr>
          <p:cNvPr id="84" name="Straight Connector 83"/>
          <p:cNvCxnSpPr>
            <a:cxnSpLocks/>
            <a:stCxn id="47" idx="0"/>
            <a:endCxn id="58" idx="0"/>
          </p:cNvCxnSpPr>
          <p:nvPr/>
        </p:nvCxnSpPr>
        <p:spPr>
          <a:xfrm flipV="1">
            <a:off x="4570906" y="2928394"/>
            <a:ext cx="2148119" cy="451671"/>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a:stCxn id="52" idx="2"/>
            <a:endCxn id="67" idx="2"/>
          </p:cNvCxnSpPr>
          <p:nvPr/>
        </p:nvCxnSpPr>
        <p:spPr>
          <a:xfrm>
            <a:off x="4570906" y="4724400"/>
            <a:ext cx="2148119" cy="462352"/>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486400" y="2012580"/>
            <a:ext cx="1441420" cy="369332"/>
          </a:xfrm>
          <a:prstGeom prst="rect">
            <a:avLst/>
          </a:prstGeom>
          <a:noFill/>
        </p:spPr>
        <p:txBody>
          <a:bodyPr wrap="none" rtlCol="0">
            <a:spAutoFit/>
          </a:bodyPr>
          <a:lstStyle/>
          <a:p>
            <a:r>
              <a:rPr lang="en-US"/>
              <a:t>Output layer</a:t>
            </a:r>
          </a:p>
        </p:txBody>
      </p:sp>
      <p:sp>
        <p:nvSpPr>
          <p:cNvPr id="55" name="TextBox 54"/>
          <p:cNvSpPr txBox="1"/>
          <p:nvPr/>
        </p:nvSpPr>
        <p:spPr>
          <a:xfrm>
            <a:off x="127936" y="3629957"/>
            <a:ext cx="1060101" cy="646331"/>
          </a:xfrm>
          <a:prstGeom prst="rect">
            <a:avLst/>
          </a:prstGeom>
          <a:noFill/>
        </p:spPr>
        <p:txBody>
          <a:bodyPr wrap="square" rtlCol="0">
            <a:spAutoFit/>
          </a:bodyPr>
          <a:lstStyle/>
          <a:p>
            <a:r>
              <a:rPr lang="en-US"/>
              <a:t>one-hot</a:t>
            </a:r>
          </a:p>
          <a:p>
            <a:r>
              <a:rPr lang="en-US"/>
              <a:t>vector</a:t>
            </a:r>
          </a:p>
        </p:txBody>
      </p:sp>
      <p:sp>
        <p:nvSpPr>
          <p:cNvPr id="56" name="TextBox 55"/>
          <p:cNvSpPr txBox="1"/>
          <p:nvPr/>
        </p:nvSpPr>
        <p:spPr>
          <a:xfrm>
            <a:off x="7722549" y="3774110"/>
            <a:ext cx="966931" cy="646331"/>
          </a:xfrm>
          <a:prstGeom prst="rect">
            <a:avLst/>
          </a:prstGeom>
          <a:noFill/>
        </p:spPr>
        <p:txBody>
          <a:bodyPr wrap="none" rtlCol="0">
            <a:spAutoFit/>
          </a:bodyPr>
          <a:lstStyle/>
          <a:p>
            <a:r>
              <a:rPr lang="en-US"/>
              <a:t>one-hot</a:t>
            </a:r>
          </a:p>
          <a:p>
            <a:r>
              <a:rPr lang="en-US"/>
              <a:t>vector</a:t>
            </a:r>
          </a:p>
        </p:txBody>
      </p:sp>
      <p:sp>
        <p:nvSpPr>
          <p:cNvPr id="74" name="TextBox 73">
            <a:extLst>
              <a:ext uri="{FF2B5EF4-FFF2-40B4-BE49-F238E27FC236}">
                <a16:creationId xmlns:a16="http://schemas.microsoft.com/office/drawing/2014/main" id="{46260134-E639-4742-85C5-A2B4C4F7AF20}"/>
              </a:ext>
            </a:extLst>
          </p:cNvPr>
          <p:cNvSpPr txBox="1"/>
          <p:nvPr/>
        </p:nvSpPr>
        <p:spPr>
          <a:xfrm>
            <a:off x="1192941" y="1772002"/>
            <a:ext cx="774636" cy="369332"/>
          </a:xfrm>
          <a:prstGeom prst="rect">
            <a:avLst/>
          </a:prstGeom>
          <a:noFill/>
        </p:spPr>
        <p:txBody>
          <a:bodyPr wrap="none" rtlCol="0">
            <a:spAutoFit/>
          </a:bodyPr>
          <a:lstStyle/>
          <a:p>
            <a:r>
              <a:rPr lang="en-US"/>
              <a:t>V-dim</a:t>
            </a:r>
          </a:p>
        </p:txBody>
      </p:sp>
      <p:sp>
        <p:nvSpPr>
          <p:cNvPr id="75" name="TextBox 74">
            <a:extLst>
              <a:ext uri="{FF2B5EF4-FFF2-40B4-BE49-F238E27FC236}">
                <a16:creationId xmlns:a16="http://schemas.microsoft.com/office/drawing/2014/main" id="{D0FFFE4B-92D2-4075-8D31-D14B849C3652}"/>
              </a:ext>
            </a:extLst>
          </p:cNvPr>
          <p:cNvSpPr txBox="1"/>
          <p:nvPr/>
        </p:nvSpPr>
        <p:spPr>
          <a:xfrm>
            <a:off x="1377271" y="6247775"/>
            <a:ext cx="774636" cy="369332"/>
          </a:xfrm>
          <a:prstGeom prst="rect">
            <a:avLst/>
          </a:prstGeom>
          <a:noFill/>
        </p:spPr>
        <p:txBody>
          <a:bodyPr wrap="none" rtlCol="0">
            <a:spAutoFit/>
          </a:bodyPr>
          <a:lstStyle/>
          <a:p>
            <a:r>
              <a:rPr lang="en-US"/>
              <a:t>V-dim</a:t>
            </a:r>
          </a:p>
        </p:txBody>
      </p:sp>
      <p:sp>
        <p:nvSpPr>
          <p:cNvPr id="77" name="TextBox 76">
            <a:extLst>
              <a:ext uri="{FF2B5EF4-FFF2-40B4-BE49-F238E27FC236}">
                <a16:creationId xmlns:a16="http://schemas.microsoft.com/office/drawing/2014/main" id="{0EE151C0-85B3-4C85-B579-ADCD1E354E96}"/>
              </a:ext>
            </a:extLst>
          </p:cNvPr>
          <p:cNvSpPr txBox="1"/>
          <p:nvPr/>
        </p:nvSpPr>
        <p:spPr>
          <a:xfrm>
            <a:off x="4295076" y="4841408"/>
            <a:ext cx="800219" cy="369332"/>
          </a:xfrm>
          <a:prstGeom prst="rect">
            <a:avLst/>
          </a:prstGeom>
          <a:noFill/>
        </p:spPr>
        <p:txBody>
          <a:bodyPr wrap="none" rtlCol="0">
            <a:spAutoFit/>
          </a:bodyPr>
          <a:lstStyle/>
          <a:p>
            <a:r>
              <a:rPr lang="en-US"/>
              <a:t>N-dim</a:t>
            </a:r>
          </a:p>
        </p:txBody>
      </p:sp>
      <p:sp>
        <p:nvSpPr>
          <p:cNvPr id="78" name="TextBox 77">
            <a:extLst>
              <a:ext uri="{FF2B5EF4-FFF2-40B4-BE49-F238E27FC236}">
                <a16:creationId xmlns:a16="http://schemas.microsoft.com/office/drawing/2014/main" id="{2561C3B4-9013-4961-9BC7-A53772090560}"/>
              </a:ext>
            </a:extLst>
          </p:cNvPr>
          <p:cNvSpPr txBox="1"/>
          <p:nvPr/>
        </p:nvSpPr>
        <p:spPr>
          <a:xfrm>
            <a:off x="6666990" y="5204002"/>
            <a:ext cx="774636" cy="369332"/>
          </a:xfrm>
          <a:prstGeom prst="rect">
            <a:avLst/>
          </a:prstGeom>
          <a:noFill/>
        </p:spPr>
        <p:txBody>
          <a:bodyPr wrap="none" rtlCol="0">
            <a:spAutoFit/>
          </a:bodyPr>
          <a:lstStyle/>
          <a:p>
            <a:r>
              <a:rPr lang="en-US"/>
              <a:t>V-dim</a:t>
            </a:r>
          </a:p>
        </p:txBody>
      </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419BF5B5-3069-4833-BA6A-2D59ECA70F4E}"/>
                  </a:ext>
                </a:extLst>
              </p:cNvPr>
              <p:cNvSpPr txBox="1"/>
              <p:nvPr/>
            </p:nvSpPr>
            <p:spPr>
              <a:xfrm rot="1413182">
                <a:off x="2388641" y="3248539"/>
                <a:ext cx="2183868" cy="3749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up>
                          <m:r>
                            <a:rPr lang="en-US" i="1">
                              <a:latin typeface="Cambria Math" panose="02040503050406030204" pitchFamily="18" charset="0"/>
                            </a:rPr>
                            <m:t>𝑇</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𝑐𝑎𝑡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𝑐𝑎𝑡</m:t>
                          </m:r>
                        </m:sub>
                      </m:sSub>
                    </m:oMath>
                  </m:oMathPara>
                </a14:m>
                <a:endParaRPr lang="en-US"/>
              </a:p>
            </p:txBody>
          </p:sp>
        </mc:Choice>
        <mc:Fallback xmlns="">
          <p:sp>
            <p:nvSpPr>
              <p:cNvPr id="85" name="TextBox 84">
                <a:extLst>
                  <a:ext uri="{FF2B5EF4-FFF2-40B4-BE49-F238E27FC236}">
                    <a16:creationId xmlns:a16="http://schemas.microsoft.com/office/drawing/2014/main" id="{419BF5B5-3069-4833-BA6A-2D59ECA70F4E}"/>
                  </a:ext>
                </a:extLst>
              </p:cNvPr>
              <p:cNvSpPr txBox="1">
                <a:spLocks noRot="1" noChangeAspect="1" noMove="1" noResize="1" noEditPoints="1" noAdjustHandles="1" noChangeArrowheads="1" noChangeShapeType="1" noTextEdit="1"/>
              </p:cNvSpPr>
              <p:nvPr/>
            </p:nvSpPr>
            <p:spPr>
              <a:xfrm rot="1413182">
                <a:off x="2388641" y="3248539"/>
                <a:ext cx="2183868" cy="37491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79D38CF1-F28B-4A00-A040-5065F959B96B}"/>
                  </a:ext>
                </a:extLst>
              </p:cNvPr>
              <p:cNvSpPr txBox="1"/>
              <p:nvPr/>
            </p:nvSpPr>
            <p:spPr>
              <a:xfrm rot="19631347">
                <a:off x="2446162" y="4630857"/>
                <a:ext cx="2057166" cy="3749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up>
                          <m:r>
                            <a:rPr lang="en-US" i="1">
                              <a:latin typeface="Cambria Math" panose="02040503050406030204" pitchFamily="18" charset="0"/>
                            </a:rPr>
                            <m:t>𝑇</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𝑜𝑛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𝑜𝑛</m:t>
                          </m:r>
                        </m:sub>
                      </m:sSub>
                    </m:oMath>
                  </m:oMathPara>
                </a14:m>
                <a:endParaRPr lang="en-US"/>
              </a:p>
            </p:txBody>
          </p:sp>
        </mc:Choice>
        <mc:Fallback xmlns="">
          <p:sp>
            <p:nvSpPr>
              <p:cNvPr id="86" name="TextBox 85">
                <a:extLst>
                  <a:ext uri="{FF2B5EF4-FFF2-40B4-BE49-F238E27FC236}">
                    <a16:creationId xmlns:a16="http://schemas.microsoft.com/office/drawing/2014/main" id="{79D38CF1-F28B-4A00-A040-5065F959B96B}"/>
                  </a:ext>
                </a:extLst>
              </p:cNvPr>
              <p:cNvSpPr txBox="1">
                <a:spLocks noRot="1" noChangeAspect="1" noMove="1" noResize="1" noEditPoints="1" noAdjustHandles="1" noChangeArrowheads="1" noChangeShapeType="1" noTextEdit="1"/>
              </p:cNvSpPr>
              <p:nvPr/>
            </p:nvSpPr>
            <p:spPr>
              <a:xfrm rot="19631347">
                <a:off x="2446162" y="4630857"/>
                <a:ext cx="2057166" cy="37491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0D7539F5-73B8-4A86-A0B2-E681CDAF0477}"/>
                  </a:ext>
                </a:extLst>
              </p:cNvPr>
              <p:cNvSpPr txBox="1"/>
              <p:nvPr/>
            </p:nvSpPr>
            <p:spPr>
              <a:xfrm>
                <a:off x="4829930" y="3820370"/>
                <a:ext cx="1527662" cy="5380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i="1">
                              <a:latin typeface="Cambria Math" panose="02040503050406030204" pitchFamily="18" charset="0"/>
                            </a:rPr>
                          </m:ctrlPr>
                        </m:accPr>
                        <m:e>
                          <m:r>
                            <a:rPr lang="en-US" sz="1600" i="1">
                              <a:latin typeface="Cambria Math" panose="02040503050406030204" pitchFamily="18" charset="0"/>
                            </a:rPr>
                            <m:t>𝑣</m:t>
                          </m:r>
                        </m:e>
                      </m:acc>
                      <m:r>
                        <a:rPr lang="en-US" sz="1600" i="1">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𝑐𝑎𝑡</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𝑜𝑛</m:t>
                              </m:r>
                            </m:sub>
                          </m:sSub>
                        </m:num>
                        <m:den>
                          <m:r>
                            <a:rPr lang="en-US" sz="1600" i="1">
                              <a:latin typeface="Cambria Math" panose="02040503050406030204" pitchFamily="18" charset="0"/>
                            </a:rPr>
                            <m:t>2</m:t>
                          </m:r>
                        </m:den>
                      </m:f>
                    </m:oMath>
                  </m:oMathPara>
                </a14:m>
                <a:endParaRPr lang="en-US" sz="1600"/>
              </a:p>
            </p:txBody>
          </p:sp>
        </mc:Choice>
        <mc:Fallback xmlns="">
          <p:sp>
            <p:nvSpPr>
              <p:cNvPr id="88" name="TextBox 87">
                <a:extLst>
                  <a:ext uri="{FF2B5EF4-FFF2-40B4-BE49-F238E27FC236}">
                    <a16:creationId xmlns:a16="http://schemas.microsoft.com/office/drawing/2014/main" id="{0D7539F5-73B8-4A86-A0B2-E681CDAF0477}"/>
                  </a:ext>
                </a:extLst>
              </p:cNvPr>
              <p:cNvSpPr txBox="1">
                <a:spLocks noRot="1" noChangeAspect="1" noMove="1" noResize="1" noEditPoints="1" noAdjustHandles="1" noChangeArrowheads="1" noChangeShapeType="1" noTextEdit="1"/>
              </p:cNvSpPr>
              <p:nvPr/>
            </p:nvSpPr>
            <p:spPr>
              <a:xfrm>
                <a:off x="4829930" y="3820370"/>
                <a:ext cx="1527662" cy="538032"/>
              </a:xfrm>
              <a:prstGeom prst="rect">
                <a:avLst/>
              </a:prstGeom>
              <a:blipFill>
                <a:blip r:embed="rId4"/>
                <a:stretch>
                  <a:fillRect/>
                </a:stretch>
              </a:blipFill>
            </p:spPr>
            <p:txBody>
              <a:bodyPr/>
              <a:lstStyle/>
              <a:p>
                <a:r>
                  <a:rPr lang="en-US">
                    <a:noFill/>
                  </a:rPr>
                  <a:t> </a:t>
                </a:r>
              </a:p>
            </p:txBody>
          </p:sp>
        </mc:Fallback>
      </mc:AlternateContent>
      <p:graphicFrame>
        <p:nvGraphicFramePr>
          <p:cNvPr id="89" name="Table 88">
            <a:extLst>
              <a:ext uri="{FF2B5EF4-FFF2-40B4-BE49-F238E27FC236}">
                <a16:creationId xmlns:a16="http://schemas.microsoft.com/office/drawing/2014/main" id="{2A3E3E05-635C-49E4-96EC-4D623B1BB9FD}"/>
              </a:ext>
            </a:extLst>
          </p:cNvPr>
          <p:cNvGraphicFramePr>
            <a:graphicFrameLocks noGrp="1"/>
          </p:cNvGraphicFramePr>
          <p:nvPr>
            <p:extLst>
              <p:ext uri="{D42A27DB-BD31-4B8C-83A1-F6EECF244321}">
                <p14:modId xmlns:p14="http://schemas.microsoft.com/office/powerpoint/2010/main" val="3287671422"/>
              </p:ext>
            </p:extLst>
          </p:nvPr>
        </p:nvGraphicFramePr>
        <p:xfrm>
          <a:off x="7320090" y="834622"/>
          <a:ext cx="2839910" cy="1832375"/>
        </p:xfrm>
        <a:graphic>
          <a:graphicData uri="http://schemas.openxmlformats.org/drawingml/2006/table">
            <a:tbl>
              <a:tblPr firstRow="1" bandRow="1">
                <a:tableStyleId>{69CF1AB2-1976-4502-BF36-3FF5EA218861}</a:tableStyleId>
              </a:tblPr>
              <a:tblGrid>
                <a:gridCol w="283991">
                  <a:extLst>
                    <a:ext uri="{9D8B030D-6E8A-4147-A177-3AD203B41FA5}">
                      <a16:colId xmlns:a16="http://schemas.microsoft.com/office/drawing/2014/main" val="4253241636"/>
                    </a:ext>
                  </a:extLst>
                </a:gridCol>
                <a:gridCol w="283991">
                  <a:extLst>
                    <a:ext uri="{9D8B030D-6E8A-4147-A177-3AD203B41FA5}">
                      <a16:colId xmlns:a16="http://schemas.microsoft.com/office/drawing/2014/main" val="4278168359"/>
                    </a:ext>
                  </a:extLst>
                </a:gridCol>
                <a:gridCol w="283991">
                  <a:extLst>
                    <a:ext uri="{9D8B030D-6E8A-4147-A177-3AD203B41FA5}">
                      <a16:colId xmlns:a16="http://schemas.microsoft.com/office/drawing/2014/main" val="1775200123"/>
                    </a:ext>
                  </a:extLst>
                </a:gridCol>
                <a:gridCol w="283991">
                  <a:extLst>
                    <a:ext uri="{9D8B030D-6E8A-4147-A177-3AD203B41FA5}">
                      <a16:colId xmlns:a16="http://schemas.microsoft.com/office/drawing/2014/main" val="3058570661"/>
                    </a:ext>
                  </a:extLst>
                </a:gridCol>
                <a:gridCol w="283991">
                  <a:extLst>
                    <a:ext uri="{9D8B030D-6E8A-4147-A177-3AD203B41FA5}">
                      <a16:colId xmlns:a16="http://schemas.microsoft.com/office/drawing/2014/main" val="3635929464"/>
                    </a:ext>
                  </a:extLst>
                </a:gridCol>
                <a:gridCol w="283991">
                  <a:extLst>
                    <a:ext uri="{9D8B030D-6E8A-4147-A177-3AD203B41FA5}">
                      <a16:colId xmlns:a16="http://schemas.microsoft.com/office/drawing/2014/main" val="1060927547"/>
                    </a:ext>
                  </a:extLst>
                </a:gridCol>
                <a:gridCol w="283991">
                  <a:extLst>
                    <a:ext uri="{9D8B030D-6E8A-4147-A177-3AD203B41FA5}">
                      <a16:colId xmlns:a16="http://schemas.microsoft.com/office/drawing/2014/main" val="2648937507"/>
                    </a:ext>
                  </a:extLst>
                </a:gridCol>
                <a:gridCol w="283991">
                  <a:extLst>
                    <a:ext uri="{9D8B030D-6E8A-4147-A177-3AD203B41FA5}">
                      <a16:colId xmlns:a16="http://schemas.microsoft.com/office/drawing/2014/main" val="3865230097"/>
                    </a:ext>
                  </a:extLst>
                </a:gridCol>
                <a:gridCol w="283991">
                  <a:extLst>
                    <a:ext uri="{9D8B030D-6E8A-4147-A177-3AD203B41FA5}">
                      <a16:colId xmlns:a16="http://schemas.microsoft.com/office/drawing/2014/main" val="2604712063"/>
                    </a:ext>
                  </a:extLst>
                </a:gridCol>
                <a:gridCol w="283991">
                  <a:extLst>
                    <a:ext uri="{9D8B030D-6E8A-4147-A177-3AD203B41FA5}">
                      <a16:colId xmlns:a16="http://schemas.microsoft.com/office/drawing/2014/main" val="3797226581"/>
                    </a:ext>
                  </a:extLst>
                </a:gridCol>
              </a:tblGrid>
              <a:tr h="366475">
                <a:tc>
                  <a:txBody>
                    <a:bodyPr/>
                    <a:lstStyle/>
                    <a:p>
                      <a:pPr algn="ctr"/>
                      <a:r>
                        <a:rPr lang="en-US" sz="1400" b="0"/>
                        <a:t>0.1</a:t>
                      </a:r>
                    </a:p>
                  </a:txBody>
                  <a:tcPr marL="0" marR="0" marT="0" marB="0" anchor="ctr">
                    <a:solidFill>
                      <a:schemeClr val="bg1"/>
                    </a:solidFill>
                  </a:tcPr>
                </a:tc>
                <a:tc>
                  <a:txBody>
                    <a:bodyPr/>
                    <a:lstStyle/>
                    <a:p>
                      <a:pPr algn="ctr"/>
                      <a:r>
                        <a:rPr lang="en-US" sz="1400" b="1">
                          <a:solidFill>
                            <a:srgbClr val="FF0000"/>
                          </a:solidFill>
                        </a:rPr>
                        <a:t>2.4</a:t>
                      </a:r>
                    </a:p>
                  </a:txBody>
                  <a:tcPr marL="0" marR="0" marT="0" marB="0" anchor="ctr">
                    <a:solidFill>
                      <a:schemeClr val="bg1"/>
                    </a:solidFill>
                  </a:tcPr>
                </a:tc>
                <a:tc>
                  <a:txBody>
                    <a:bodyPr/>
                    <a:lstStyle/>
                    <a:p>
                      <a:pPr algn="ctr"/>
                      <a:r>
                        <a:rPr lang="en-US" sz="1400" b="0"/>
                        <a:t>1.6</a:t>
                      </a:r>
                    </a:p>
                  </a:txBody>
                  <a:tcPr marL="0" marR="0" marT="0" marB="0" anchor="ctr">
                    <a:solidFill>
                      <a:schemeClr val="bg1"/>
                    </a:solidFill>
                  </a:tcPr>
                </a:tc>
                <a:tc>
                  <a:txBody>
                    <a:bodyPr/>
                    <a:lstStyle/>
                    <a:p>
                      <a:pPr algn="ctr"/>
                      <a:r>
                        <a:rPr lang="en-US" sz="1400" b="0"/>
                        <a:t>1.8</a:t>
                      </a:r>
                    </a:p>
                  </a:txBody>
                  <a:tcPr marL="0" marR="0" marT="0" marB="0" anchor="ctr">
                    <a:solidFill>
                      <a:schemeClr val="bg1"/>
                    </a:solidFill>
                  </a:tcPr>
                </a:tc>
                <a:tc>
                  <a:txBody>
                    <a:bodyPr/>
                    <a:lstStyle/>
                    <a:p>
                      <a:pPr algn="ctr"/>
                      <a:r>
                        <a:rPr lang="en-US" sz="1400" b="0"/>
                        <a:t>0.5</a:t>
                      </a:r>
                    </a:p>
                  </a:txBody>
                  <a:tcPr marL="0" marR="0" marT="0" marB="0" anchor="ctr">
                    <a:solidFill>
                      <a:schemeClr val="bg1"/>
                    </a:solidFill>
                  </a:tcPr>
                </a:tc>
                <a:tc>
                  <a:txBody>
                    <a:bodyPr/>
                    <a:lstStyle/>
                    <a:p>
                      <a:pPr algn="ctr"/>
                      <a:r>
                        <a:rPr lang="en-US" sz="1400" b="0"/>
                        <a:t>0.9</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3.2</a:t>
                      </a:r>
                    </a:p>
                  </a:txBody>
                  <a:tcPr marL="0" marR="0" marT="0" marB="0" anchor="ctr">
                    <a:solidFill>
                      <a:schemeClr val="bg1"/>
                    </a:solidFill>
                  </a:tcPr>
                </a:tc>
                <a:extLst>
                  <a:ext uri="{0D108BD9-81ED-4DB2-BD59-A6C34878D82A}">
                    <a16:rowId xmlns:a16="http://schemas.microsoft.com/office/drawing/2014/main" val="1811048262"/>
                  </a:ext>
                </a:extLst>
              </a:tr>
              <a:tr h="366475">
                <a:tc>
                  <a:txBody>
                    <a:bodyPr/>
                    <a:lstStyle/>
                    <a:p>
                      <a:pPr algn="ctr"/>
                      <a:r>
                        <a:rPr lang="en-US" sz="1400" b="0"/>
                        <a:t>0.5</a:t>
                      </a:r>
                    </a:p>
                  </a:txBody>
                  <a:tcPr marL="0" marR="0" marT="0" marB="0" anchor="ctr">
                    <a:solidFill>
                      <a:schemeClr val="bg1"/>
                    </a:solidFill>
                  </a:tcPr>
                </a:tc>
                <a:tc>
                  <a:txBody>
                    <a:bodyPr/>
                    <a:lstStyle/>
                    <a:p>
                      <a:pPr algn="ctr"/>
                      <a:r>
                        <a:rPr lang="en-US" sz="1400" b="1">
                          <a:solidFill>
                            <a:srgbClr val="FF0000"/>
                          </a:solidFill>
                        </a:rPr>
                        <a:t>2.6</a:t>
                      </a:r>
                    </a:p>
                  </a:txBody>
                  <a:tcPr marL="0" marR="0" marT="0" marB="0" anchor="ctr">
                    <a:solidFill>
                      <a:schemeClr val="bg1"/>
                    </a:solidFill>
                  </a:tcPr>
                </a:tc>
                <a:tc>
                  <a:txBody>
                    <a:bodyPr/>
                    <a:lstStyle/>
                    <a:p>
                      <a:pPr algn="ctr"/>
                      <a:r>
                        <a:rPr lang="en-US" sz="1400" b="0"/>
                        <a:t>1.4</a:t>
                      </a:r>
                    </a:p>
                  </a:txBody>
                  <a:tcPr marL="0" marR="0" marT="0" marB="0" anchor="ctr">
                    <a:solidFill>
                      <a:schemeClr val="bg1"/>
                    </a:solidFill>
                  </a:tcPr>
                </a:tc>
                <a:tc>
                  <a:txBody>
                    <a:bodyPr/>
                    <a:lstStyle/>
                    <a:p>
                      <a:pPr algn="ctr"/>
                      <a:r>
                        <a:rPr lang="en-US" sz="1400" b="0"/>
                        <a:t>2.9</a:t>
                      </a:r>
                    </a:p>
                  </a:txBody>
                  <a:tcPr marL="0" marR="0" marT="0" marB="0" anchor="ctr">
                    <a:solidFill>
                      <a:schemeClr val="bg1"/>
                    </a:solidFill>
                  </a:tcPr>
                </a:tc>
                <a:tc>
                  <a:txBody>
                    <a:bodyPr/>
                    <a:lstStyle/>
                    <a:p>
                      <a:pPr algn="ctr"/>
                      <a:r>
                        <a:rPr lang="en-US" sz="1400" b="0"/>
                        <a:t>1.5</a:t>
                      </a:r>
                    </a:p>
                  </a:txBody>
                  <a:tcPr marL="0" marR="0" marT="0" marB="0" anchor="ctr">
                    <a:solidFill>
                      <a:schemeClr val="bg1"/>
                    </a:solidFill>
                  </a:tcPr>
                </a:tc>
                <a:tc>
                  <a:txBody>
                    <a:bodyPr/>
                    <a:lstStyle/>
                    <a:p>
                      <a:pPr algn="ctr"/>
                      <a:r>
                        <a:rPr lang="en-US" sz="1400" b="0"/>
                        <a:t>3.6</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6.1</a:t>
                      </a:r>
                    </a:p>
                  </a:txBody>
                  <a:tcPr marL="0" marR="0" marT="0" marB="0" anchor="ctr">
                    <a:solidFill>
                      <a:schemeClr val="bg1"/>
                    </a:solidFill>
                  </a:tcPr>
                </a:tc>
                <a:extLst>
                  <a:ext uri="{0D108BD9-81ED-4DB2-BD59-A6C34878D82A}">
                    <a16:rowId xmlns:a16="http://schemas.microsoft.com/office/drawing/2014/main" val="1623160804"/>
                  </a:ext>
                </a:extLst>
              </a:tr>
              <a:tr h="366475">
                <a:tc>
                  <a:txBody>
                    <a:bodyPr/>
                    <a:lstStyle/>
                    <a:p>
                      <a:pPr algn="ctr"/>
                      <a:r>
                        <a:rPr lang="en-US" sz="1400" b="0"/>
                        <a:t>…</a:t>
                      </a:r>
                    </a:p>
                  </a:txBody>
                  <a:tcPr marL="0" marR="0" marT="0" marB="0" anchor="ctr">
                    <a:solidFill>
                      <a:schemeClr val="bg1"/>
                    </a:solidFill>
                  </a:tcPr>
                </a:tc>
                <a:tc>
                  <a:txBody>
                    <a:bodyPr/>
                    <a:lstStyle/>
                    <a:p>
                      <a:pPr algn="ctr"/>
                      <a:r>
                        <a:rPr lang="en-US" sz="1400" b="1">
                          <a:solidFill>
                            <a:srgbClr val="FF0000"/>
                          </a:solidFill>
                        </a:rPr>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extLst>
                  <a:ext uri="{0D108BD9-81ED-4DB2-BD59-A6C34878D82A}">
                    <a16:rowId xmlns:a16="http://schemas.microsoft.com/office/drawing/2014/main" val="4268311445"/>
                  </a:ext>
                </a:extLst>
              </a:tr>
              <a:tr h="366475">
                <a:tc>
                  <a:txBody>
                    <a:bodyPr/>
                    <a:lstStyle/>
                    <a:p>
                      <a:pPr algn="ctr"/>
                      <a:r>
                        <a:rPr lang="en-US" sz="1400" b="0"/>
                        <a:t>…</a:t>
                      </a:r>
                    </a:p>
                  </a:txBody>
                  <a:tcPr marL="0" marR="0" marT="0" marB="0" anchor="ctr">
                    <a:solidFill>
                      <a:schemeClr val="bg1"/>
                    </a:solidFill>
                  </a:tcPr>
                </a:tc>
                <a:tc>
                  <a:txBody>
                    <a:bodyPr/>
                    <a:lstStyle/>
                    <a:p>
                      <a:pPr algn="ctr"/>
                      <a:r>
                        <a:rPr lang="en-US" sz="1400" b="1">
                          <a:solidFill>
                            <a:srgbClr val="FF0000"/>
                          </a:solidFill>
                        </a:rPr>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extLst>
                  <a:ext uri="{0D108BD9-81ED-4DB2-BD59-A6C34878D82A}">
                    <a16:rowId xmlns:a16="http://schemas.microsoft.com/office/drawing/2014/main" val="3457582356"/>
                  </a:ext>
                </a:extLst>
              </a:tr>
              <a:tr h="366475">
                <a:tc>
                  <a:txBody>
                    <a:bodyPr/>
                    <a:lstStyle/>
                    <a:p>
                      <a:pPr algn="ctr"/>
                      <a:r>
                        <a:rPr lang="en-US" sz="1400" b="0"/>
                        <a:t>0.6</a:t>
                      </a:r>
                    </a:p>
                  </a:txBody>
                  <a:tcPr marL="0" marR="0" marT="0" marB="0" anchor="ctr">
                    <a:solidFill>
                      <a:schemeClr val="bg1"/>
                    </a:solidFill>
                  </a:tcPr>
                </a:tc>
                <a:tc>
                  <a:txBody>
                    <a:bodyPr/>
                    <a:lstStyle/>
                    <a:p>
                      <a:pPr algn="ctr"/>
                      <a:r>
                        <a:rPr lang="en-US" sz="1400" b="1">
                          <a:solidFill>
                            <a:srgbClr val="FF0000"/>
                          </a:solidFill>
                        </a:rPr>
                        <a:t>1.8</a:t>
                      </a:r>
                    </a:p>
                  </a:txBody>
                  <a:tcPr marL="0" marR="0" marT="0" marB="0" anchor="ctr">
                    <a:solidFill>
                      <a:schemeClr val="bg1"/>
                    </a:solidFill>
                  </a:tcPr>
                </a:tc>
                <a:tc>
                  <a:txBody>
                    <a:bodyPr/>
                    <a:lstStyle/>
                    <a:p>
                      <a:pPr algn="ctr"/>
                      <a:r>
                        <a:rPr lang="en-US" sz="1400" b="0"/>
                        <a:t>2.7</a:t>
                      </a:r>
                    </a:p>
                  </a:txBody>
                  <a:tcPr marL="0" marR="0" marT="0" marB="0" anchor="ctr">
                    <a:solidFill>
                      <a:schemeClr val="bg1"/>
                    </a:solidFill>
                  </a:tcPr>
                </a:tc>
                <a:tc>
                  <a:txBody>
                    <a:bodyPr/>
                    <a:lstStyle/>
                    <a:p>
                      <a:pPr algn="ctr"/>
                      <a:r>
                        <a:rPr lang="en-US" sz="1400" b="0"/>
                        <a:t>1.9</a:t>
                      </a:r>
                    </a:p>
                  </a:txBody>
                  <a:tcPr marL="0" marR="0" marT="0" marB="0" anchor="ctr">
                    <a:solidFill>
                      <a:schemeClr val="bg1"/>
                    </a:solidFill>
                  </a:tcPr>
                </a:tc>
                <a:tc>
                  <a:txBody>
                    <a:bodyPr/>
                    <a:lstStyle/>
                    <a:p>
                      <a:pPr algn="ctr"/>
                      <a:r>
                        <a:rPr lang="en-US" sz="1400" b="0"/>
                        <a:t>2.4</a:t>
                      </a:r>
                    </a:p>
                  </a:txBody>
                  <a:tcPr marL="0" marR="0" marT="0" marB="0" anchor="ctr">
                    <a:solidFill>
                      <a:schemeClr val="bg1"/>
                    </a:solidFill>
                  </a:tcPr>
                </a:tc>
                <a:tc>
                  <a:txBody>
                    <a:bodyPr/>
                    <a:lstStyle/>
                    <a:p>
                      <a:pPr algn="ctr"/>
                      <a:r>
                        <a:rPr lang="en-US" sz="1400" b="0"/>
                        <a:t>2.0</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1.2</a:t>
                      </a:r>
                    </a:p>
                  </a:txBody>
                  <a:tcPr marL="0" marR="0" marT="0" marB="0" anchor="ctr">
                    <a:solidFill>
                      <a:schemeClr val="bg1"/>
                    </a:solidFill>
                  </a:tcPr>
                </a:tc>
                <a:extLst>
                  <a:ext uri="{0D108BD9-81ED-4DB2-BD59-A6C34878D82A}">
                    <a16:rowId xmlns:a16="http://schemas.microsoft.com/office/drawing/2014/main" val="633999658"/>
                  </a:ext>
                </a:extLst>
              </a:tr>
            </a:tbl>
          </a:graphicData>
        </a:graphic>
      </p:graphicFrame>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60E3E0C0-1067-435A-A50D-5AB95276C5D9}"/>
                  </a:ext>
                </a:extLst>
              </p:cNvPr>
              <p:cNvSpPr txBox="1"/>
              <p:nvPr/>
            </p:nvSpPr>
            <p:spPr>
              <a:xfrm>
                <a:off x="10147786" y="1477475"/>
                <a:ext cx="41389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oMath>
                  </m:oMathPara>
                </a14:m>
                <a:endParaRPr lang="en-US"/>
              </a:p>
            </p:txBody>
          </p:sp>
        </mc:Choice>
        <mc:Fallback xmlns="">
          <p:sp>
            <p:nvSpPr>
              <p:cNvPr id="90" name="TextBox 89">
                <a:extLst>
                  <a:ext uri="{FF2B5EF4-FFF2-40B4-BE49-F238E27FC236}">
                    <a16:creationId xmlns:a16="http://schemas.microsoft.com/office/drawing/2014/main" id="{60E3E0C0-1067-435A-A50D-5AB95276C5D9}"/>
                  </a:ext>
                </a:extLst>
              </p:cNvPr>
              <p:cNvSpPr txBox="1">
                <a:spLocks noRot="1" noChangeAspect="1" noMove="1" noResize="1" noEditPoints="1" noAdjustHandles="1" noChangeArrowheads="1" noChangeShapeType="1" noTextEdit="1"/>
              </p:cNvSpPr>
              <p:nvPr/>
            </p:nvSpPr>
            <p:spPr>
              <a:xfrm>
                <a:off x="10147786" y="1477475"/>
                <a:ext cx="413895" cy="369332"/>
              </a:xfrm>
              <a:prstGeom prst="rect">
                <a:avLst/>
              </a:prstGeom>
              <a:blipFill>
                <a:blip r:embed="rId5"/>
                <a:stretch>
                  <a:fillRect/>
                </a:stretch>
              </a:blipFill>
            </p:spPr>
            <p:txBody>
              <a:bodyPr/>
              <a:lstStyle/>
              <a:p>
                <a:r>
                  <a:rPr lang="en-US">
                    <a:noFill/>
                  </a:rPr>
                  <a:t> </a:t>
                </a:r>
              </a:p>
            </p:txBody>
          </p:sp>
        </mc:Fallback>
      </mc:AlternateContent>
      <p:grpSp>
        <p:nvGrpSpPr>
          <p:cNvPr id="92" name="Group 91">
            <a:extLst>
              <a:ext uri="{FF2B5EF4-FFF2-40B4-BE49-F238E27FC236}">
                <a16:creationId xmlns:a16="http://schemas.microsoft.com/office/drawing/2014/main" id="{F268BB47-6EBB-4058-B86C-3E9F57B14C73}"/>
              </a:ext>
            </a:extLst>
          </p:cNvPr>
          <p:cNvGrpSpPr/>
          <p:nvPr/>
        </p:nvGrpSpPr>
        <p:grpSpPr>
          <a:xfrm>
            <a:off x="10531143" y="861288"/>
            <a:ext cx="268938" cy="1805711"/>
            <a:chOff x="1800225" y="419100"/>
            <a:chExt cx="182880" cy="1828800"/>
          </a:xfrm>
        </p:grpSpPr>
        <p:sp>
          <p:nvSpPr>
            <p:cNvPr id="93" name="Rectangle 92">
              <a:extLst>
                <a:ext uri="{FF2B5EF4-FFF2-40B4-BE49-F238E27FC236}">
                  <a16:creationId xmlns:a16="http://schemas.microsoft.com/office/drawing/2014/main" id="{E2ED7866-14F4-4E84-AE89-CD392D3E065A}"/>
                </a:ext>
              </a:extLst>
            </p:cNvPr>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sp>
          <p:nvSpPr>
            <p:cNvPr id="94" name="Rectangle 93">
              <a:extLst>
                <a:ext uri="{FF2B5EF4-FFF2-40B4-BE49-F238E27FC236}">
                  <a16:creationId xmlns:a16="http://schemas.microsoft.com/office/drawing/2014/main" id="{185E68D7-4A34-4524-A773-E15F5000650D}"/>
                </a:ext>
              </a:extLst>
            </p:cNvPr>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b="1">
                  <a:solidFill>
                    <a:srgbClr val="FF0000"/>
                  </a:solidFill>
                </a:rPr>
                <a:t>1</a:t>
              </a:r>
            </a:p>
          </p:txBody>
        </p:sp>
        <p:sp>
          <p:nvSpPr>
            <p:cNvPr id="95" name="Rectangle 94">
              <a:extLst>
                <a:ext uri="{FF2B5EF4-FFF2-40B4-BE49-F238E27FC236}">
                  <a16:creationId xmlns:a16="http://schemas.microsoft.com/office/drawing/2014/main" id="{E2F37CAE-AABA-4E20-A411-9EFD250E65B4}"/>
                </a:ext>
              </a:extLst>
            </p:cNvPr>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sp>
          <p:nvSpPr>
            <p:cNvPr id="96" name="Rectangle 95">
              <a:extLst>
                <a:ext uri="{FF2B5EF4-FFF2-40B4-BE49-F238E27FC236}">
                  <a16:creationId xmlns:a16="http://schemas.microsoft.com/office/drawing/2014/main" id="{3F72634B-4277-475F-BF17-496BB599857B}"/>
                </a:ext>
              </a:extLst>
            </p:cNvPr>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sp>
          <p:nvSpPr>
            <p:cNvPr id="97" name="Rectangle 96">
              <a:extLst>
                <a:ext uri="{FF2B5EF4-FFF2-40B4-BE49-F238E27FC236}">
                  <a16:creationId xmlns:a16="http://schemas.microsoft.com/office/drawing/2014/main" id="{83817A5E-4125-49DD-B64D-8AA14E891CE2}"/>
                </a:ext>
              </a:extLst>
            </p:cNvPr>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sp>
          <p:nvSpPr>
            <p:cNvPr id="98" name="Rectangle 97">
              <a:extLst>
                <a:ext uri="{FF2B5EF4-FFF2-40B4-BE49-F238E27FC236}">
                  <a16:creationId xmlns:a16="http://schemas.microsoft.com/office/drawing/2014/main" id="{5913F094-19B1-4812-975C-86B00D0ED1A3}"/>
                </a:ext>
              </a:extLst>
            </p:cNvPr>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sp>
          <p:nvSpPr>
            <p:cNvPr id="99" name="Rectangle 98">
              <a:extLst>
                <a:ext uri="{FF2B5EF4-FFF2-40B4-BE49-F238E27FC236}">
                  <a16:creationId xmlns:a16="http://schemas.microsoft.com/office/drawing/2014/main" id="{B581B242-7449-4BBE-8F6B-E57960586267}"/>
                </a:ext>
              </a:extLst>
            </p:cNvPr>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sp>
          <p:nvSpPr>
            <p:cNvPr id="100" name="Rectangle 99">
              <a:extLst>
                <a:ext uri="{FF2B5EF4-FFF2-40B4-BE49-F238E27FC236}">
                  <a16:creationId xmlns:a16="http://schemas.microsoft.com/office/drawing/2014/main" id="{2BC480A8-0D92-4636-A8C5-1B8CBD2D5EE5}"/>
                </a:ext>
              </a:extLst>
            </p:cNvPr>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sp>
          <p:nvSpPr>
            <p:cNvPr id="101" name="Rectangle 100">
              <a:extLst>
                <a:ext uri="{FF2B5EF4-FFF2-40B4-BE49-F238E27FC236}">
                  <a16:creationId xmlns:a16="http://schemas.microsoft.com/office/drawing/2014/main" id="{3B98BA0E-8FC5-48A0-B193-F0EECACD455E}"/>
                </a:ext>
              </a:extLst>
            </p:cNvPr>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a:t>
              </a:r>
            </a:p>
          </p:txBody>
        </p:sp>
        <p:sp>
          <p:nvSpPr>
            <p:cNvPr id="102" name="Rectangle 101">
              <a:extLst>
                <a:ext uri="{FF2B5EF4-FFF2-40B4-BE49-F238E27FC236}">
                  <a16:creationId xmlns:a16="http://schemas.microsoft.com/office/drawing/2014/main" id="{3F4D962D-40A6-4282-AD91-6485B59C78A9}"/>
                </a:ext>
              </a:extLst>
            </p:cNvPr>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grp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19D84C87-C39C-49AF-A54C-AC2850506B72}"/>
                  </a:ext>
                </a:extLst>
              </p:cNvPr>
              <p:cNvSpPr txBox="1"/>
              <p:nvPr/>
            </p:nvSpPr>
            <p:spPr>
              <a:xfrm>
                <a:off x="8252331" y="317019"/>
                <a:ext cx="3790910" cy="4691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𝑊</m:t>
                          </m:r>
                        </m:e>
                        <m:sub>
                          <m:r>
                            <a:rPr lang="en-US" sz="2400" i="1">
                              <a:latin typeface="Cambria Math" panose="02040503050406030204" pitchFamily="18" charset="0"/>
                            </a:rPr>
                            <m:t>𝑉</m:t>
                          </m:r>
                          <m:r>
                            <a:rPr lang="en-US" sz="2400" i="1">
                              <a:latin typeface="Cambria Math" panose="02040503050406030204" pitchFamily="18" charset="0"/>
                            </a:rPr>
                            <m:t>×</m:t>
                          </m:r>
                          <m:r>
                            <a:rPr lang="en-US" sz="2400" i="1">
                              <a:latin typeface="Cambria Math" panose="02040503050406030204" pitchFamily="18" charset="0"/>
                            </a:rPr>
                            <m:t>𝑁</m:t>
                          </m:r>
                        </m:sub>
                        <m:sup>
                          <m:r>
                            <a:rPr lang="en-US" sz="2400" i="1">
                              <a:latin typeface="Cambria Math" panose="02040503050406030204" pitchFamily="18" charset="0"/>
                            </a:rPr>
                            <m:t>𝑇</m:t>
                          </m:r>
                        </m:sup>
                      </m:sSubSup>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𝑐𝑎𝑡</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𝑐𝑎𝑡</m:t>
                          </m:r>
                        </m:sub>
                      </m:sSub>
                    </m:oMath>
                  </m:oMathPara>
                </a14:m>
                <a:endParaRPr lang="en-US" sz="2400"/>
              </a:p>
            </p:txBody>
          </p:sp>
        </mc:Choice>
        <mc:Fallback xmlns="">
          <p:sp>
            <p:nvSpPr>
              <p:cNvPr id="103" name="TextBox 102">
                <a:extLst>
                  <a:ext uri="{FF2B5EF4-FFF2-40B4-BE49-F238E27FC236}">
                    <a16:creationId xmlns:a16="http://schemas.microsoft.com/office/drawing/2014/main" id="{19D84C87-C39C-49AF-A54C-AC2850506B72}"/>
                  </a:ext>
                </a:extLst>
              </p:cNvPr>
              <p:cNvSpPr txBox="1">
                <a:spLocks noRot="1" noChangeAspect="1" noMove="1" noResize="1" noEditPoints="1" noAdjustHandles="1" noChangeArrowheads="1" noChangeShapeType="1" noTextEdit="1"/>
              </p:cNvSpPr>
              <p:nvPr/>
            </p:nvSpPr>
            <p:spPr>
              <a:xfrm>
                <a:off x="8252331" y="317019"/>
                <a:ext cx="3790910" cy="469167"/>
              </a:xfrm>
              <a:prstGeom prst="rect">
                <a:avLst/>
              </a:prstGeom>
              <a:blipFill>
                <a:blip r:embed="rId6"/>
                <a:stretch>
                  <a:fillRect b="-5195"/>
                </a:stretch>
              </a:blipFill>
            </p:spPr>
            <p:txBody>
              <a:bodyPr/>
              <a:lstStyle/>
              <a:p>
                <a:r>
                  <a:rPr lang="en-US">
                    <a:noFill/>
                  </a:rPr>
                  <a:t> </a:t>
                </a:r>
              </a:p>
            </p:txBody>
          </p:sp>
        </mc:Fallback>
      </mc:AlternateContent>
      <p:graphicFrame>
        <p:nvGraphicFramePr>
          <p:cNvPr id="104" name="Table 103">
            <a:extLst>
              <a:ext uri="{FF2B5EF4-FFF2-40B4-BE49-F238E27FC236}">
                <a16:creationId xmlns:a16="http://schemas.microsoft.com/office/drawing/2014/main" id="{E48C650E-FDAC-4D18-8647-9BB58FA83377}"/>
              </a:ext>
            </a:extLst>
          </p:cNvPr>
          <p:cNvGraphicFramePr>
            <a:graphicFrameLocks noGrp="1"/>
          </p:cNvGraphicFramePr>
          <p:nvPr>
            <p:extLst>
              <p:ext uri="{D42A27DB-BD31-4B8C-83A1-F6EECF244321}">
                <p14:modId xmlns:p14="http://schemas.microsoft.com/office/powerpoint/2010/main" val="3956534107"/>
              </p:ext>
            </p:extLst>
          </p:nvPr>
        </p:nvGraphicFramePr>
        <p:xfrm>
          <a:off x="11430000" y="869064"/>
          <a:ext cx="304800" cy="1832376"/>
        </p:xfrm>
        <a:graphic>
          <a:graphicData uri="http://schemas.openxmlformats.org/drawingml/2006/table">
            <a:tbl>
              <a:tblPr firstRow="1" bandRow="1">
                <a:tableStyleId>{69CF1AB2-1976-4502-BF36-3FF5EA218861}</a:tableStyleId>
              </a:tblPr>
              <a:tblGrid>
                <a:gridCol w="304800">
                  <a:extLst>
                    <a:ext uri="{9D8B030D-6E8A-4147-A177-3AD203B41FA5}">
                      <a16:colId xmlns:a16="http://schemas.microsoft.com/office/drawing/2014/main" val="4255159121"/>
                    </a:ext>
                  </a:extLst>
                </a:gridCol>
              </a:tblGrid>
              <a:tr h="376232">
                <a:tc>
                  <a:txBody>
                    <a:bodyPr/>
                    <a:lstStyle/>
                    <a:p>
                      <a:pPr algn="ctr"/>
                      <a:r>
                        <a:rPr lang="en-US" sz="1400" b="1">
                          <a:solidFill>
                            <a:srgbClr val="FF0000"/>
                          </a:solidFill>
                        </a:rPr>
                        <a:t>2.4</a:t>
                      </a:r>
                    </a:p>
                  </a:txBody>
                  <a:tcPr marL="0" marR="0" marT="0" marB="0" anchor="ctr">
                    <a:solidFill>
                      <a:schemeClr val="bg1"/>
                    </a:solidFill>
                  </a:tcPr>
                </a:tc>
                <a:extLst>
                  <a:ext uri="{0D108BD9-81ED-4DB2-BD59-A6C34878D82A}">
                    <a16:rowId xmlns:a16="http://schemas.microsoft.com/office/drawing/2014/main" val="2404443869"/>
                  </a:ext>
                </a:extLst>
              </a:tr>
              <a:tr h="376232">
                <a:tc>
                  <a:txBody>
                    <a:bodyPr/>
                    <a:lstStyle/>
                    <a:p>
                      <a:pPr algn="ctr"/>
                      <a:r>
                        <a:rPr lang="en-US" sz="1400" b="1">
                          <a:solidFill>
                            <a:srgbClr val="FF0000"/>
                          </a:solidFill>
                        </a:rPr>
                        <a:t>2.6</a:t>
                      </a:r>
                    </a:p>
                  </a:txBody>
                  <a:tcPr marL="0" marR="0" marT="0" marB="0" anchor="ctr">
                    <a:solidFill>
                      <a:schemeClr val="bg1"/>
                    </a:solidFill>
                  </a:tcPr>
                </a:tc>
                <a:extLst>
                  <a:ext uri="{0D108BD9-81ED-4DB2-BD59-A6C34878D82A}">
                    <a16:rowId xmlns:a16="http://schemas.microsoft.com/office/drawing/2014/main" val="4045244593"/>
                  </a:ext>
                </a:extLst>
              </a:tr>
              <a:tr h="303965">
                <a:tc>
                  <a:txBody>
                    <a:bodyPr/>
                    <a:lstStyle/>
                    <a:p>
                      <a:pPr algn="ctr"/>
                      <a:r>
                        <a:rPr lang="en-US" sz="1400" b="1">
                          <a:solidFill>
                            <a:srgbClr val="FF0000"/>
                          </a:solidFill>
                        </a:rPr>
                        <a:t>…</a:t>
                      </a:r>
                    </a:p>
                  </a:txBody>
                  <a:tcPr marL="0" marR="0" marT="0" marB="0" anchor="ctr">
                    <a:solidFill>
                      <a:schemeClr val="bg1"/>
                    </a:solidFill>
                  </a:tcPr>
                </a:tc>
                <a:extLst>
                  <a:ext uri="{0D108BD9-81ED-4DB2-BD59-A6C34878D82A}">
                    <a16:rowId xmlns:a16="http://schemas.microsoft.com/office/drawing/2014/main" val="2752563613"/>
                  </a:ext>
                </a:extLst>
              </a:tr>
              <a:tr h="399715">
                <a:tc>
                  <a:txBody>
                    <a:bodyPr/>
                    <a:lstStyle/>
                    <a:p>
                      <a:pPr algn="ctr"/>
                      <a:r>
                        <a:rPr lang="en-US" sz="1400" b="1" dirty="0">
                          <a:solidFill>
                            <a:srgbClr val="FF0000"/>
                          </a:solidFill>
                        </a:rPr>
                        <a:t>…</a:t>
                      </a:r>
                    </a:p>
                  </a:txBody>
                  <a:tcPr marL="0" marR="0" marT="0" marB="0" anchor="ctr">
                    <a:solidFill>
                      <a:schemeClr val="bg1"/>
                    </a:solidFill>
                  </a:tcPr>
                </a:tc>
                <a:extLst>
                  <a:ext uri="{0D108BD9-81ED-4DB2-BD59-A6C34878D82A}">
                    <a16:rowId xmlns:a16="http://schemas.microsoft.com/office/drawing/2014/main" val="201681552"/>
                  </a:ext>
                </a:extLst>
              </a:tr>
              <a:tr h="376232">
                <a:tc>
                  <a:txBody>
                    <a:bodyPr/>
                    <a:lstStyle/>
                    <a:p>
                      <a:pPr algn="ctr"/>
                      <a:r>
                        <a:rPr lang="en-US" sz="1400" b="1" dirty="0">
                          <a:solidFill>
                            <a:srgbClr val="FF0000"/>
                          </a:solidFill>
                        </a:rPr>
                        <a:t>1.8</a:t>
                      </a:r>
                    </a:p>
                  </a:txBody>
                  <a:tcPr marL="0" marR="0" marT="0" marB="0" anchor="ctr">
                    <a:solidFill>
                      <a:schemeClr val="bg1"/>
                    </a:solidFill>
                  </a:tcPr>
                </a:tc>
                <a:extLst>
                  <a:ext uri="{0D108BD9-81ED-4DB2-BD59-A6C34878D82A}">
                    <a16:rowId xmlns:a16="http://schemas.microsoft.com/office/drawing/2014/main" val="177053094"/>
                  </a:ext>
                </a:extLst>
              </a:tr>
            </a:tbl>
          </a:graphicData>
        </a:graphic>
      </p:graphicFrame>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6959BE2F-1BA8-4266-9E66-ABE16D203A28}"/>
                  </a:ext>
                </a:extLst>
              </p:cNvPr>
              <p:cNvSpPr txBox="1"/>
              <p:nvPr/>
            </p:nvSpPr>
            <p:spPr>
              <a:xfrm>
                <a:off x="10925482" y="1449905"/>
                <a:ext cx="4219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oMath>
                  </m:oMathPara>
                </a14:m>
                <a:endParaRPr lang="en-US"/>
              </a:p>
            </p:txBody>
          </p:sp>
        </mc:Choice>
        <mc:Fallback xmlns="">
          <p:sp>
            <p:nvSpPr>
              <p:cNvPr id="105" name="TextBox 104">
                <a:extLst>
                  <a:ext uri="{FF2B5EF4-FFF2-40B4-BE49-F238E27FC236}">
                    <a16:creationId xmlns:a16="http://schemas.microsoft.com/office/drawing/2014/main" id="{6959BE2F-1BA8-4266-9E66-ABE16D203A28}"/>
                  </a:ext>
                </a:extLst>
              </p:cNvPr>
              <p:cNvSpPr txBox="1">
                <a:spLocks noRot="1" noChangeAspect="1" noMove="1" noResize="1" noEditPoints="1" noAdjustHandles="1" noChangeArrowheads="1" noChangeShapeType="1" noTextEdit="1"/>
              </p:cNvSpPr>
              <p:nvPr/>
            </p:nvSpPr>
            <p:spPr>
              <a:xfrm>
                <a:off x="10925482" y="1449905"/>
                <a:ext cx="421910" cy="36933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9305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down)">
                                      <p:cBhvr>
                                        <p:cTn id="7" dur="500"/>
                                        <p:tgtEl>
                                          <p:spTgt spid="8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wipe(down)">
                                      <p:cBhvr>
                                        <p:cTn id="10" dur="500"/>
                                        <p:tgtEl>
                                          <p:spTgt spid="90"/>
                                        </p:tgtEl>
                                      </p:cBhvr>
                                    </p:animEffect>
                                  </p:childTnLst>
                                </p:cTn>
                              </p:par>
                              <p:par>
                                <p:cTn id="11" presetID="22" presetClass="entr" presetSubtype="4" fill="hold" nodeType="with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wipe(down)">
                                      <p:cBhvr>
                                        <p:cTn id="13" dur="500"/>
                                        <p:tgtEl>
                                          <p:spTgt spid="9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3"/>
                                        </p:tgtEl>
                                        <p:attrNameLst>
                                          <p:attrName>style.visibility</p:attrName>
                                        </p:attrNameLst>
                                      </p:cBhvr>
                                      <p:to>
                                        <p:strVal val="visible"/>
                                      </p:to>
                                    </p:set>
                                    <p:animEffect transition="in" filter="wipe(down)">
                                      <p:cBhvr>
                                        <p:cTn id="16" dur="500"/>
                                        <p:tgtEl>
                                          <p:spTgt spid="103"/>
                                        </p:tgtEl>
                                      </p:cBhvr>
                                    </p:animEffect>
                                  </p:childTnLst>
                                </p:cTn>
                              </p:par>
                              <p:par>
                                <p:cTn id="17" presetID="22" presetClass="entr" presetSubtype="4" fill="hold" nodeType="with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wipe(down)">
                                      <p:cBhvr>
                                        <p:cTn id="19" dur="500"/>
                                        <p:tgtEl>
                                          <p:spTgt spid="10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5"/>
                                        </p:tgtEl>
                                        <p:attrNameLst>
                                          <p:attrName>style.visibility</p:attrName>
                                        </p:attrNameLst>
                                      </p:cBhvr>
                                      <p:to>
                                        <p:strVal val="visible"/>
                                      </p:to>
                                    </p:set>
                                    <p:animEffect transition="in" filter="wipe(down)">
                                      <p:cBhvr>
                                        <p:cTn id="22"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103" grpId="0"/>
      <p:bldP spid="10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79</a:t>
            </a:fld>
            <a:endParaRPr lang="en-US"/>
          </a:p>
        </p:txBody>
      </p:sp>
      <p:grpSp>
        <p:nvGrpSpPr>
          <p:cNvPr id="20" name="Group 19"/>
          <p:cNvGrpSpPr/>
          <p:nvPr/>
        </p:nvGrpSpPr>
        <p:grpSpPr>
          <a:xfrm>
            <a:off x="2222388" y="2009366"/>
            <a:ext cx="240764" cy="1887324"/>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grpSp>
        <p:nvGrpSpPr>
          <p:cNvPr id="21" name="Group 20"/>
          <p:cNvGrpSpPr/>
          <p:nvPr/>
        </p:nvGrpSpPr>
        <p:grpSpPr>
          <a:xfrm>
            <a:off x="2241818" y="4129333"/>
            <a:ext cx="240763" cy="2019162"/>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sp>
        <p:nvSpPr>
          <p:cNvPr id="32" name="TextBox 31"/>
          <p:cNvSpPr txBox="1"/>
          <p:nvPr/>
        </p:nvSpPr>
        <p:spPr>
          <a:xfrm>
            <a:off x="1384733" y="2876601"/>
            <a:ext cx="526106" cy="400110"/>
          </a:xfrm>
          <a:prstGeom prst="rect">
            <a:avLst/>
          </a:prstGeom>
          <a:noFill/>
        </p:spPr>
        <p:txBody>
          <a:bodyPr wrap="none" rtlCol="0">
            <a:spAutoFit/>
          </a:bodyPr>
          <a:lstStyle/>
          <a:p>
            <a:r>
              <a:rPr lang="en-US" sz="2000"/>
              <a:t>cat</a:t>
            </a:r>
          </a:p>
        </p:txBody>
      </p:sp>
      <p:sp>
        <p:nvSpPr>
          <p:cNvPr id="33" name="TextBox 32"/>
          <p:cNvSpPr txBox="1"/>
          <p:nvPr/>
        </p:nvSpPr>
        <p:spPr>
          <a:xfrm>
            <a:off x="1377271" y="4957239"/>
            <a:ext cx="441146" cy="369332"/>
          </a:xfrm>
          <a:prstGeom prst="rect">
            <a:avLst/>
          </a:prstGeom>
          <a:noFill/>
        </p:spPr>
        <p:txBody>
          <a:bodyPr wrap="none" rtlCol="0">
            <a:spAutoFit/>
          </a:bodyPr>
          <a:lstStyle/>
          <a:p>
            <a:r>
              <a:rPr lang="en-US"/>
              <a:t>on</a:t>
            </a:r>
          </a:p>
        </p:txBody>
      </p:sp>
      <p:grpSp>
        <p:nvGrpSpPr>
          <p:cNvPr id="46" name="Group 45"/>
          <p:cNvGrpSpPr/>
          <p:nvPr/>
        </p:nvGrpSpPr>
        <p:grpSpPr>
          <a:xfrm>
            <a:off x="4450523" y="3380065"/>
            <a:ext cx="240765" cy="1344335"/>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b="1">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grpSp>
      <p:grpSp>
        <p:nvGrpSpPr>
          <p:cNvPr id="57" name="Group 56"/>
          <p:cNvGrpSpPr/>
          <p:nvPr/>
        </p:nvGrpSpPr>
        <p:grpSpPr>
          <a:xfrm>
            <a:off x="6568180" y="2928394"/>
            <a:ext cx="301690" cy="2258358"/>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sp>
        <p:nvSpPr>
          <p:cNvPr id="68" name="TextBox 67"/>
          <p:cNvSpPr txBox="1"/>
          <p:nvPr/>
        </p:nvSpPr>
        <p:spPr>
          <a:xfrm>
            <a:off x="2181403" y="1271573"/>
            <a:ext cx="1261884" cy="369332"/>
          </a:xfrm>
          <a:prstGeom prst="rect">
            <a:avLst/>
          </a:prstGeom>
          <a:noFill/>
        </p:spPr>
        <p:txBody>
          <a:bodyPr wrap="none" rtlCol="0">
            <a:spAutoFit/>
          </a:bodyPr>
          <a:lstStyle/>
          <a:p>
            <a:r>
              <a:rPr lang="en-US"/>
              <a:t>Input layer</a:t>
            </a:r>
          </a:p>
        </p:txBody>
      </p:sp>
      <p:cxnSp>
        <p:nvCxnSpPr>
          <p:cNvPr id="70" name="Straight Connector 69"/>
          <p:cNvCxnSpPr>
            <a:cxnSpLocks/>
            <a:stCxn id="9" idx="0"/>
            <a:endCxn id="47" idx="0"/>
          </p:cNvCxnSpPr>
          <p:nvPr/>
        </p:nvCxnSpPr>
        <p:spPr>
          <a:xfrm>
            <a:off x="2342770" y="2009366"/>
            <a:ext cx="2228136" cy="137069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a:stCxn id="22" idx="0"/>
            <a:endCxn id="47" idx="0"/>
          </p:cNvCxnSpPr>
          <p:nvPr/>
        </p:nvCxnSpPr>
        <p:spPr>
          <a:xfrm flipV="1">
            <a:off x="2362200" y="3380065"/>
            <a:ext cx="2208706" cy="749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a:stCxn id="19" idx="2"/>
          </p:cNvCxnSpPr>
          <p:nvPr/>
        </p:nvCxnSpPr>
        <p:spPr>
          <a:xfrm>
            <a:off x="2342770" y="3896690"/>
            <a:ext cx="2107751" cy="853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a:stCxn id="31" idx="2"/>
            <a:endCxn id="52" idx="2"/>
          </p:cNvCxnSpPr>
          <p:nvPr/>
        </p:nvCxnSpPr>
        <p:spPr>
          <a:xfrm flipV="1">
            <a:off x="2362200" y="4724400"/>
            <a:ext cx="2208706" cy="1424095"/>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148802" y="2725878"/>
            <a:ext cx="1479892" cy="369332"/>
          </a:xfrm>
          <a:prstGeom prst="rect">
            <a:avLst/>
          </a:prstGeom>
          <a:noFill/>
        </p:spPr>
        <p:txBody>
          <a:bodyPr wrap="none" rtlCol="0">
            <a:spAutoFit/>
          </a:bodyPr>
          <a:lstStyle/>
          <a:p>
            <a:r>
              <a:rPr lang="en-US"/>
              <a:t>Hidden layer</a:t>
            </a:r>
          </a:p>
        </p:txBody>
      </p:sp>
      <p:sp>
        <p:nvSpPr>
          <p:cNvPr id="83" name="TextBox 82"/>
          <p:cNvSpPr txBox="1"/>
          <p:nvPr/>
        </p:nvSpPr>
        <p:spPr>
          <a:xfrm>
            <a:off x="6971082" y="3923405"/>
            <a:ext cx="492443" cy="369332"/>
          </a:xfrm>
          <a:prstGeom prst="rect">
            <a:avLst/>
          </a:prstGeom>
          <a:noFill/>
        </p:spPr>
        <p:txBody>
          <a:bodyPr wrap="none" rtlCol="0">
            <a:spAutoFit/>
          </a:bodyPr>
          <a:lstStyle/>
          <a:p>
            <a:r>
              <a:rPr lang="en-US"/>
              <a:t>sat</a:t>
            </a:r>
          </a:p>
        </p:txBody>
      </p:sp>
      <p:cxnSp>
        <p:nvCxnSpPr>
          <p:cNvPr id="84" name="Straight Connector 83"/>
          <p:cNvCxnSpPr>
            <a:cxnSpLocks/>
            <a:stCxn id="47" idx="0"/>
            <a:endCxn id="58" idx="0"/>
          </p:cNvCxnSpPr>
          <p:nvPr/>
        </p:nvCxnSpPr>
        <p:spPr>
          <a:xfrm flipV="1">
            <a:off x="4570906" y="2928394"/>
            <a:ext cx="2148119" cy="451671"/>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a:stCxn id="52" idx="2"/>
            <a:endCxn id="67" idx="2"/>
          </p:cNvCxnSpPr>
          <p:nvPr/>
        </p:nvCxnSpPr>
        <p:spPr>
          <a:xfrm>
            <a:off x="4570906" y="4724400"/>
            <a:ext cx="2148119" cy="462352"/>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486400" y="2012580"/>
            <a:ext cx="1441420" cy="369332"/>
          </a:xfrm>
          <a:prstGeom prst="rect">
            <a:avLst/>
          </a:prstGeom>
          <a:noFill/>
        </p:spPr>
        <p:txBody>
          <a:bodyPr wrap="none" rtlCol="0">
            <a:spAutoFit/>
          </a:bodyPr>
          <a:lstStyle/>
          <a:p>
            <a:r>
              <a:rPr lang="en-US"/>
              <a:t>Output layer</a:t>
            </a:r>
          </a:p>
        </p:txBody>
      </p:sp>
      <p:sp>
        <p:nvSpPr>
          <p:cNvPr id="55" name="TextBox 54"/>
          <p:cNvSpPr txBox="1"/>
          <p:nvPr/>
        </p:nvSpPr>
        <p:spPr>
          <a:xfrm>
            <a:off x="127936" y="3629957"/>
            <a:ext cx="1060101" cy="646331"/>
          </a:xfrm>
          <a:prstGeom prst="rect">
            <a:avLst/>
          </a:prstGeom>
          <a:noFill/>
        </p:spPr>
        <p:txBody>
          <a:bodyPr wrap="square" rtlCol="0">
            <a:spAutoFit/>
          </a:bodyPr>
          <a:lstStyle/>
          <a:p>
            <a:r>
              <a:rPr lang="en-US"/>
              <a:t>one-hot</a:t>
            </a:r>
          </a:p>
          <a:p>
            <a:r>
              <a:rPr lang="en-US"/>
              <a:t>vector</a:t>
            </a:r>
          </a:p>
        </p:txBody>
      </p:sp>
      <p:sp>
        <p:nvSpPr>
          <p:cNvPr id="56" name="TextBox 55"/>
          <p:cNvSpPr txBox="1"/>
          <p:nvPr/>
        </p:nvSpPr>
        <p:spPr>
          <a:xfrm>
            <a:off x="7722549" y="3774110"/>
            <a:ext cx="966931" cy="646331"/>
          </a:xfrm>
          <a:prstGeom prst="rect">
            <a:avLst/>
          </a:prstGeom>
          <a:noFill/>
        </p:spPr>
        <p:txBody>
          <a:bodyPr wrap="none" rtlCol="0">
            <a:spAutoFit/>
          </a:bodyPr>
          <a:lstStyle/>
          <a:p>
            <a:r>
              <a:rPr lang="en-US"/>
              <a:t>one-hot</a:t>
            </a:r>
          </a:p>
          <a:p>
            <a:r>
              <a:rPr lang="en-US"/>
              <a:t>vector</a:t>
            </a:r>
          </a:p>
        </p:txBody>
      </p:sp>
      <p:sp>
        <p:nvSpPr>
          <p:cNvPr id="74" name="TextBox 73">
            <a:extLst>
              <a:ext uri="{FF2B5EF4-FFF2-40B4-BE49-F238E27FC236}">
                <a16:creationId xmlns:a16="http://schemas.microsoft.com/office/drawing/2014/main" id="{46260134-E639-4742-85C5-A2B4C4F7AF20}"/>
              </a:ext>
            </a:extLst>
          </p:cNvPr>
          <p:cNvSpPr txBox="1"/>
          <p:nvPr/>
        </p:nvSpPr>
        <p:spPr>
          <a:xfrm>
            <a:off x="1192941" y="1772002"/>
            <a:ext cx="774636" cy="369332"/>
          </a:xfrm>
          <a:prstGeom prst="rect">
            <a:avLst/>
          </a:prstGeom>
          <a:noFill/>
        </p:spPr>
        <p:txBody>
          <a:bodyPr wrap="none" rtlCol="0">
            <a:spAutoFit/>
          </a:bodyPr>
          <a:lstStyle/>
          <a:p>
            <a:r>
              <a:rPr lang="en-US"/>
              <a:t>V-dim</a:t>
            </a:r>
          </a:p>
        </p:txBody>
      </p:sp>
      <p:sp>
        <p:nvSpPr>
          <p:cNvPr id="75" name="TextBox 74">
            <a:extLst>
              <a:ext uri="{FF2B5EF4-FFF2-40B4-BE49-F238E27FC236}">
                <a16:creationId xmlns:a16="http://schemas.microsoft.com/office/drawing/2014/main" id="{D0FFFE4B-92D2-4075-8D31-D14B849C3652}"/>
              </a:ext>
            </a:extLst>
          </p:cNvPr>
          <p:cNvSpPr txBox="1"/>
          <p:nvPr/>
        </p:nvSpPr>
        <p:spPr>
          <a:xfrm>
            <a:off x="1377271" y="6247775"/>
            <a:ext cx="774636" cy="369332"/>
          </a:xfrm>
          <a:prstGeom prst="rect">
            <a:avLst/>
          </a:prstGeom>
          <a:noFill/>
        </p:spPr>
        <p:txBody>
          <a:bodyPr wrap="none" rtlCol="0">
            <a:spAutoFit/>
          </a:bodyPr>
          <a:lstStyle/>
          <a:p>
            <a:r>
              <a:rPr lang="en-US"/>
              <a:t>V-dim</a:t>
            </a:r>
          </a:p>
        </p:txBody>
      </p:sp>
      <p:sp>
        <p:nvSpPr>
          <p:cNvPr id="77" name="TextBox 76">
            <a:extLst>
              <a:ext uri="{FF2B5EF4-FFF2-40B4-BE49-F238E27FC236}">
                <a16:creationId xmlns:a16="http://schemas.microsoft.com/office/drawing/2014/main" id="{0EE151C0-85B3-4C85-B579-ADCD1E354E96}"/>
              </a:ext>
            </a:extLst>
          </p:cNvPr>
          <p:cNvSpPr txBox="1"/>
          <p:nvPr/>
        </p:nvSpPr>
        <p:spPr>
          <a:xfrm>
            <a:off x="4295076" y="4841408"/>
            <a:ext cx="800219" cy="369332"/>
          </a:xfrm>
          <a:prstGeom prst="rect">
            <a:avLst/>
          </a:prstGeom>
          <a:noFill/>
        </p:spPr>
        <p:txBody>
          <a:bodyPr wrap="none" rtlCol="0">
            <a:spAutoFit/>
          </a:bodyPr>
          <a:lstStyle/>
          <a:p>
            <a:r>
              <a:rPr lang="en-US"/>
              <a:t>N-dim</a:t>
            </a:r>
          </a:p>
        </p:txBody>
      </p:sp>
      <p:sp>
        <p:nvSpPr>
          <p:cNvPr id="78" name="TextBox 77">
            <a:extLst>
              <a:ext uri="{FF2B5EF4-FFF2-40B4-BE49-F238E27FC236}">
                <a16:creationId xmlns:a16="http://schemas.microsoft.com/office/drawing/2014/main" id="{2561C3B4-9013-4961-9BC7-A53772090560}"/>
              </a:ext>
            </a:extLst>
          </p:cNvPr>
          <p:cNvSpPr txBox="1"/>
          <p:nvPr/>
        </p:nvSpPr>
        <p:spPr>
          <a:xfrm>
            <a:off x="6666990" y="5204002"/>
            <a:ext cx="774636" cy="369332"/>
          </a:xfrm>
          <a:prstGeom prst="rect">
            <a:avLst/>
          </a:prstGeom>
          <a:noFill/>
        </p:spPr>
        <p:txBody>
          <a:bodyPr wrap="none" rtlCol="0">
            <a:spAutoFit/>
          </a:bodyPr>
          <a:lstStyle/>
          <a:p>
            <a:r>
              <a:rPr lang="en-US"/>
              <a:t>V-dim</a:t>
            </a:r>
          </a:p>
        </p:txBody>
      </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419BF5B5-3069-4833-BA6A-2D59ECA70F4E}"/>
                  </a:ext>
                </a:extLst>
              </p:cNvPr>
              <p:cNvSpPr txBox="1"/>
              <p:nvPr/>
            </p:nvSpPr>
            <p:spPr>
              <a:xfrm rot="1413182">
                <a:off x="2388641" y="3248539"/>
                <a:ext cx="2183868" cy="3749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up>
                          <m:r>
                            <a:rPr lang="en-US" i="1">
                              <a:latin typeface="Cambria Math" panose="02040503050406030204" pitchFamily="18" charset="0"/>
                            </a:rPr>
                            <m:t>𝑇</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𝑐𝑎𝑡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𝑐𝑎𝑡</m:t>
                          </m:r>
                        </m:sub>
                      </m:sSub>
                    </m:oMath>
                  </m:oMathPara>
                </a14:m>
                <a:endParaRPr lang="en-US"/>
              </a:p>
            </p:txBody>
          </p:sp>
        </mc:Choice>
        <mc:Fallback xmlns="">
          <p:sp>
            <p:nvSpPr>
              <p:cNvPr id="85" name="TextBox 84">
                <a:extLst>
                  <a:ext uri="{FF2B5EF4-FFF2-40B4-BE49-F238E27FC236}">
                    <a16:creationId xmlns:a16="http://schemas.microsoft.com/office/drawing/2014/main" id="{419BF5B5-3069-4833-BA6A-2D59ECA70F4E}"/>
                  </a:ext>
                </a:extLst>
              </p:cNvPr>
              <p:cNvSpPr txBox="1">
                <a:spLocks noRot="1" noChangeAspect="1" noMove="1" noResize="1" noEditPoints="1" noAdjustHandles="1" noChangeArrowheads="1" noChangeShapeType="1" noTextEdit="1"/>
              </p:cNvSpPr>
              <p:nvPr/>
            </p:nvSpPr>
            <p:spPr>
              <a:xfrm rot="1413182">
                <a:off x="2388641" y="3248539"/>
                <a:ext cx="2183868" cy="37491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79D38CF1-F28B-4A00-A040-5065F959B96B}"/>
                  </a:ext>
                </a:extLst>
              </p:cNvPr>
              <p:cNvSpPr txBox="1"/>
              <p:nvPr/>
            </p:nvSpPr>
            <p:spPr>
              <a:xfrm rot="19631347">
                <a:off x="2446162" y="4630857"/>
                <a:ext cx="2057166" cy="3749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up>
                          <m:r>
                            <a:rPr lang="en-US" i="1">
                              <a:latin typeface="Cambria Math" panose="02040503050406030204" pitchFamily="18" charset="0"/>
                            </a:rPr>
                            <m:t>𝑇</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𝑜𝑛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𝑜𝑛</m:t>
                          </m:r>
                        </m:sub>
                      </m:sSub>
                    </m:oMath>
                  </m:oMathPara>
                </a14:m>
                <a:endParaRPr lang="en-US"/>
              </a:p>
            </p:txBody>
          </p:sp>
        </mc:Choice>
        <mc:Fallback xmlns="">
          <p:sp>
            <p:nvSpPr>
              <p:cNvPr id="86" name="TextBox 85">
                <a:extLst>
                  <a:ext uri="{FF2B5EF4-FFF2-40B4-BE49-F238E27FC236}">
                    <a16:creationId xmlns:a16="http://schemas.microsoft.com/office/drawing/2014/main" id="{79D38CF1-F28B-4A00-A040-5065F959B96B}"/>
                  </a:ext>
                </a:extLst>
              </p:cNvPr>
              <p:cNvSpPr txBox="1">
                <a:spLocks noRot="1" noChangeAspect="1" noMove="1" noResize="1" noEditPoints="1" noAdjustHandles="1" noChangeArrowheads="1" noChangeShapeType="1" noTextEdit="1"/>
              </p:cNvSpPr>
              <p:nvPr/>
            </p:nvSpPr>
            <p:spPr>
              <a:xfrm rot="19631347">
                <a:off x="2446162" y="4630857"/>
                <a:ext cx="2057166" cy="37491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0D7539F5-73B8-4A86-A0B2-E681CDAF0477}"/>
                  </a:ext>
                </a:extLst>
              </p:cNvPr>
              <p:cNvSpPr txBox="1"/>
              <p:nvPr/>
            </p:nvSpPr>
            <p:spPr>
              <a:xfrm>
                <a:off x="4829930" y="3820370"/>
                <a:ext cx="1527662" cy="5380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i="1">
                              <a:latin typeface="Cambria Math" panose="02040503050406030204" pitchFamily="18" charset="0"/>
                            </a:rPr>
                          </m:ctrlPr>
                        </m:accPr>
                        <m:e>
                          <m:r>
                            <a:rPr lang="en-US" sz="1600" i="1">
                              <a:latin typeface="Cambria Math" panose="02040503050406030204" pitchFamily="18" charset="0"/>
                            </a:rPr>
                            <m:t>𝑣</m:t>
                          </m:r>
                        </m:e>
                      </m:acc>
                      <m:r>
                        <a:rPr lang="en-US" sz="1600" i="1">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𝑐𝑎𝑡</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𝑜𝑛</m:t>
                              </m:r>
                            </m:sub>
                          </m:sSub>
                        </m:num>
                        <m:den>
                          <m:r>
                            <a:rPr lang="en-US" sz="1600" i="1">
                              <a:latin typeface="Cambria Math" panose="02040503050406030204" pitchFamily="18" charset="0"/>
                            </a:rPr>
                            <m:t>2</m:t>
                          </m:r>
                        </m:den>
                      </m:f>
                    </m:oMath>
                  </m:oMathPara>
                </a14:m>
                <a:endParaRPr lang="en-US" sz="1600"/>
              </a:p>
            </p:txBody>
          </p:sp>
        </mc:Choice>
        <mc:Fallback xmlns="">
          <p:sp>
            <p:nvSpPr>
              <p:cNvPr id="88" name="TextBox 87">
                <a:extLst>
                  <a:ext uri="{FF2B5EF4-FFF2-40B4-BE49-F238E27FC236}">
                    <a16:creationId xmlns:a16="http://schemas.microsoft.com/office/drawing/2014/main" id="{0D7539F5-73B8-4A86-A0B2-E681CDAF0477}"/>
                  </a:ext>
                </a:extLst>
              </p:cNvPr>
              <p:cNvSpPr txBox="1">
                <a:spLocks noRot="1" noChangeAspect="1" noMove="1" noResize="1" noEditPoints="1" noAdjustHandles="1" noChangeArrowheads="1" noChangeShapeType="1" noTextEdit="1"/>
              </p:cNvSpPr>
              <p:nvPr/>
            </p:nvSpPr>
            <p:spPr>
              <a:xfrm>
                <a:off x="4829930" y="3820370"/>
                <a:ext cx="1527662" cy="538032"/>
              </a:xfrm>
              <a:prstGeom prst="rect">
                <a:avLst/>
              </a:prstGeom>
              <a:blipFill>
                <a:blip r:embed="rId4"/>
                <a:stretch>
                  <a:fillRect/>
                </a:stretch>
              </a:blipFill>
            </p:spPr>
            <p:txBody>
              <a:bodyPr/>
              <a:lstStyle/>
              <a:p>
                <a:r>
                  <a:rPr lang="en-US">
                    <a:noFill/>
                  </a:rPr>
                  <a:t> </a:t>
                </a:r>
              </a:p>
            </p:txBody>
          </p:sp>
        </mc:Fallback>
      </mc:AlternateContent>
      <p:graphicFrame>
        <p:nvGraphicFramePr>
          <p:cNvPr id="81" name="Table 80">
            <a:extLst>
              <a:ext uri="{FF2B5EF4-FFF2-40B4-BE49-F238E27FC236}">
                <a16:creationId xmlns:a16="http://schemas.microsoft.com/office/drawing/2014/main" id="{6136D8EC-4EF1-4E21-827F-24E66E8F9628}"/>
              </a:ext>
            </a:extLst>
          </p:cNvPr>
          <p:cNvGraphicFramePr>
            <a:graphicFrameLocks noGrp="1"/>
          </p:cNvGraphicFramePr>
          <p:nvPr>
            <p:extLst>
              <p:ext uri="{D42A27DB-BD31-4B8C-83A1-F6EECF244321}">
                <p14:modId xmlns:p14="http://schemas.microsoft.com/office/powerpoint/2010/main" val="1110767224"/>
              </p:ext>
            </p:extLst>
          </p:nvPr>
        </p:nvGraphicFramePr>
        <p:xfrm>
          <a:off x="7354262" y="886521"/>
          <a:ext cx="3264110" cy="2245690"/>
        </p:xfrm>
        <a:graphic>
          <a:graphicData uri="http://schemas.openxmlformats.org/drawingml/2006/table">
            <a:tbl>
              <a:tblPr firstRow="1" bandRow="1">
                <a:tableStyleId>{69CF1AB2-1976-4502-BF36-3FF5EA218861}</a:tableStyleId>
              </a:tblPr>
              <a:tblGrid>
                <a:gridCol w="326411">
                  <a:extLst>
                    <a:ext uri="{9D8B030D-6E8A-4147-A177-3AD203B41FA5}">
                      <a16:colId xmlns:a16="http://schemas.microsoft.com/office/drawing/2014/main" val="4253241636"/>
                    </a:ext>
                  </a:extLst>
                </a:gridCol>
                <a:gridCol w="326411">
                  <a:extLst>
                    <a:ext uri="{9D8B030D-6E8A-4147-A177-3AD203B41FA5}">
                      <a16:colId xmlns:a16="http://schemas.microsoft.com/office/drawing/2014/main" val="4278168359"/>
                    </a:ext>
                  </a:extLst>
                </a:gridCol>
                <a:gridCol w="326411">
                  <a:extLst>
                    <a:ext uri="{9D8B030D-6E8A-4147-A177-3AD203B41FA5}">
                      <a16:colId xmlns:a16="http://schemas.microsoft.com/office/drawing/2014/main" val="1775200123"/>
                    </a:ext>
                  </a:extLst>
                </a:gridCol>
                <a:gridCol w="326411">
                  <a:extLst>
                    <a:ext uri="{9D8B030D-6E8A-4147-A177-3AD203B41FA5}">
                      <a16:colId xmlns:a16="http://schemas.microsoft.com/office/drawing/2014/main" val="3058570661"/>
                    </a:ext>
                  </a:extLst>
                </a:gridCol>
                <a:gridCol w="326411">
                  <a:extLst>
                    <a:ext uri="{9D8B030D-6E8A-4147-A177-3AD203B41FA5}">
                      <a16:colId xmlns:a16="http://schemas.microsoft.com/office/drawing/2014/main" val="3635929464"/>
                    </a:ext>
                  </a:extLst>
                </a:gridCol>
                <a:gridCol w="326411">
                  <a:extLst>
                    <a:ext uri="{9D8B030D-6E8A-4147-A177-3AD203B41FA5}">
                      <a16:colId xmlns:a16="http://schemas.microsoft.com/office/drawing/2014/main" val="1060927547"/>
                    </a:ext>
                  </a:extLst>
                </a:gridCol>
                <a:gridCol w="326411">
                  <a:extLst>
                    <a:ext uri="{9D8B030D-6E8A-4147-A177-3AD203B41FA5}">
                      <a16:colId xmlns:a16="http://schemas.microsoft.com/office/drawing/2014/main" val="2648937507"/>
                    </a:ext>
                  </a:extLst>
                </a:gridCol>
                <a:gridCol w="326411">
                  <a:extLst>
                    <a:ext uri="{9D8B030D-6E8A-4147-A177-3AD203B41FA5}">
                      <a16:colId xmlns:a16="http://schemas.microsoft.com/office/drawing/2014/main" val="3865230097"/>
                    </a:ext>
                  </a:extLst>
                </a:gridCol>
                <a:gridCol w="326411">
                  <a:extLst>
                    <a:ext uri="{9D8B030D-6E8A-4147-A177-3AD203B41FA5}">
                      <a16:colId xmlns:a16="http://schemas.microsoft.com/office/drawing/2014/main" val="2604712063"/>
                    </a:ext>
                  </a:extLst>
                </a:gridCol>
                <a:gridCol w="326411">
                  <a:extLst>
                    <a:ext uri="{9D8B030D-6E8A-4147-A177-3AD203B41FA5}">
                      <a16:colId xmlns:a16="http://schemas.microsoft.com/office/drawing/2014/main" val="3797226581"/>
                    </a:ext>
                  </a:extLst>
                </a:gridCol>
              </a:tblGrid>
              <a:tr h="449138">
                <a:tc>
                  <a:txBody>
                    <a:bodyPr/>
                    <a:lstStyle/>
                    <a:p>
                      <a:pPr algn="ctr"/>
                      <a:r>
                        <a:rPr lang="en-US" sz="1400" b="0">
                          <a:solidFill>
                            <a:schemeClr val="tx1"/>
                          </a:solidFill>
                        </a:rPr>
                        <a:t>0.1</a:t>
                      </a:r>
                    </a:p>
                  </a:txBody>
                  <a:tcPr marL="0" marR="0" marT="0" marB="0" anchor="ctr">
                    <a:solidFill>
                      <a:schemeClr val="bg1"/>
                    </a:solidFill>
                  </a:tcPr>
                </a:tc>
                <a:tc>
                  <a:txBody>
                    <a:bodyPr/>
                    <a:lstStyle/>
                    <a:p>
                      <a:pPr algn="ctr"/>
                      <a:r>
                        <a:rPr lang="en-US" sz="1400" b="0">
                          <a:solidFill>
                            <a:schemeClr val="tx1"/>
                          </a:solidFill>
                        </a:rPr>
                        <a:t>2.4</a:t>
                      </a:r>
                    </a:p>
                  </a:txBody>
                  <a:tcPr marL="0" marR="0" marT="0" marB="0" anchor="ctr">
                    <a:solidFill>
                      <a:schemeClr val="bg1"/>
                    </a:solidFill>
                  </a:tcPr>
                </a:tc>
                <a:tc>
                  <a:txBody>
                    <a:bodyPr/>
                    <a:lstStyle/>
                    <a:p>
                      <a:pPr algn="ctr"/>
                      <a:r>
                        <a:rPr lang="en-US" sz="1400" b="0">
                          <a:solidFill>
                            <a:schemeClr val="tx1"/>
                          </a:solidFill>
                        </a:rPr>
                        <a:t>1.6</a:t>
                      </a:r>
                    </a:p>
                  </a:txBody>
                  <a:tcPr marL="0" marR="0" marT="0" marB="0" anchor="ctr">
                    <a:solidFill>
                      <a:schemeClr val="bg1"/>
                    </a:solidFill>
                  </a:tcPr>
                </a:tc>
                <a:tc>
                  <a:txBody>
                    <a:bodyPr/>
                    <a:lstStyle/>
                    <a:p>
                      <a:pPr algn="ctr"/>
                      <a:r>
                        <a:rPr lang="en-US" sz="1400" b="1">
                          <a:solidFill>
                            <a:srgbClr val="FF0000"/>
                          </a:solidFill>
                        </a:rPr>
                        <a:t>1.8</a:t>
                      </a:r>
                    </a:p>
                  </a:txBody>
                  <a:tcPr marL="0" marR="0" marT="0" marB="0" anchor="ctr">
                    <a:solidFill>
                      <a:schemeClr val="bg1"/>
                    </a:solidFill>
                  </a:tcPr>
                </a:tc>
                <a:tc>
                  <a:txBody>
                    <a:bodyPr/>
                    <a:lstStyle/>
                    <a:p>
                      <a:pPr algn="ctr"/>
                      <a:r>
                        <a:rPr lang="en-US" sz="1400" b="0"/>
                        <a:t>0.5</a:t>
                      </a:r>
                    </a:p>
                  </a:txBody>
                  <a:tcPr marL="0" marR="0" marT="0" marB="0" anchor="ctr">
                    <a:solidFill>
                      <a:schemeClr val="bg1"/>
                    </a:solidFill>
                  </a:tcPr>
                </a:tc>
                <a:tc>
                  <a:txBody>
                    <a:bodyPr/>
                    <a:lstStyle/>
                    <a:p>
                      <a:pPr algn="ctr"/>
                      <a:r>
                        <a:rPr lang="en-US" sz="1400" b="0"/>
                        <a:t>0.9</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3.2</a:t>
                      </a:r>
                    </a:p>
                  </a:txBody>
                  <a:tcPr marL="0" marR="0" marT="0" marB="0" anchor="ctr">
                    <a:solidFill>
                      <a:schemeClr val="bg1"/>
                    </a:solidFill>
                  </a:tcPr>
                </a:tc>
                <a:extLst>
                  <a:ext uri="{0D108BD9-81ED-4DB2-BD59-A6C34878D82A}">
                    <a16:rowId xmlns:a16="http://schemas.microsoft.com/office/drawing/2014/main" val="1811048262"/>
                  </a:ext>
                </a:extLst>
              </a:tr>
              <a:tr h="449138">
                <a:tc>
                  <a:txBody>
                    <a:bodyPr/>
                    <a:lstStyle/>
                    <a:p>
                      <a:pPr algn="ctr"/>
                      <a:r>
                        <a:rPr lang="en-US" sz="1400" b="0">
                          <a:solidFill>
                            <a:schemeClr val="tx1"/>
                          </a:solidFill>
                        </a:rPr>
                        <a:t>0.5</a:t>
                      </a:r>
                    </a:p>
                  </a:txBody>
                  <a:tcPr marL="0" marR="0" marT="0" marB="0" anchor="ctr">
                    <a:solidFill>
                      <a:schemeClr val="bg1"/>
                    </a:solidFill>
                  </a:tcPr>
                </a:tc>
                <a:tc>
                  <a:txBody>
                    <a:bodyPr/>
                    <a:lstStyle/>
                    <a:p>
                      <a:pPr algn="ctr"/>
                      <a:r>
                        <a:rPr lang="en-US" sz="1400" b="0">
                          <a:solidFill>
                            <a:schemeClr val="tx1"/>
                          </a:solidFill>
                        </a:rPr>
                        <a:t>2.6</a:t>
                      </a:r>
                    </a:p>
                  </a:txBody>
                  <a:tcPr marL="0" marR="0" marT="0" marB="0" anchor="ctr">
                    <a:solidFill>
                      <a:schemeClr val="bg1"/>
                    </a:solidFill>
                  </a:tcPr>
                </a:tc>
                <a:tc>
                  <a:txBody>
                    <a:bodyPr/>
                    <a:lstStyle/>
                    <a:p>
                      <a:pPr algn="ctr"/>
                      <a:r>
                        <a:rPr lang="en-US" sz="1400" b="0">
                          <a:solidFill>
                            <a:schemeClr val="tx1"/>
                          </a:solidFill>
                        </a:rPr>
                        <a:t>1.4</a:t>
                      </a:r>
                    </a:p>
                  </a:txBody>
                  <a:tcPr marL="0" marR="0" marT="0" marB="0" anchor="ctr">
                    <a:solidFill>
                      <a:schemeClr val="bg1"/>
                    </a:solidFill>
                  </a:tcPr>
                </a:tc>
                <a:tc>
                  <a:txBody>
                    <a:bodyPr/>
                    <a:lstStyle/>
                    <a:p>
                      <a:pPr algn="ctr"/>
                      <a:r>
                        <a:rPr lang="en-US" sz="1400" b="1">
                          <a:solidFill>
                            <a:srgbClr val="FF0000"/>
                          </a:solidFill>
                        </a:rPr>
                        <a:t>2.9</a:t>
                      </a:r>
                    </a:p>
                  </a:txBody>
                  <a:tcPr marL="0" marR="0" marT="0" marB="0" anchor="ctr">
                    <a:solidFill>
                      <a:schemeClr val="bg1"/>
                    </a:solidFill>
                  </a:tcPr>
                </a:tc>
                <a:tc>
                  <a:txBody>
                    <a:bodyPr/>
                    <a:lstStyle/>
                    <a:p>
                      <a:pPr algn="ctr"/>
                      <a:r>
                        <a:rPr lang="en-US" sz="1400" b="0"/>
                        <a:t>1.5</a:t>
                      </a:r>
                    </a:p>
                  </a:txBody>
                  <a:tcPr marL="0" marR="0" marT="0" marB="0" anchor="ctr">
                    <a:solidFill>
                      <a:schemeClr val="bg1"/>
                    </a:solidFill>
                  </a:tcPr>
                </a:tc>
                <a:tc>
                  <a:txBody>
                    <a:bodyPr/>
                    <a:lstStyle/>
                    <a:p>
                      <a:pPr algn="ctr"/>
                      <a:r>
                        <a:rPr lang="en-US" sz="1400" b="0"/>
                        <a:t>3.6</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6.1</a:t>
                      </a:r>
                    </a:p>
                  </a:txBody>
                  <a:tcPr marL="0" marR="0" marT="0" marB="0" anchor="ctr">
                    <a:solidFill>
                      <a:schemeClr val="bg1"/>
                    </a:solidFill>
                  </a:tcPr>
                </a:tc>
                <a:extLst>
                  <a:ext uri="{0D108BD9-81ED-4DB2-BD59-A6C34878D82A}">
                    <a16:rowId xmlns:a16="http://schemas.microsoft.com/office/drawing/2014/main" val="1623160804"/>
                  </a:ext>
                </a:extLst>
              </a:tr>
              <a:tr h="449138">
                <a:tc>
                  <a:txBody>
                    <a:bodyPr/>
                    <a:lstStyle/>
                    <a:p>
                      <a:pPr algn="ctr"/>
                      <a:r>
                        <a:rPr lang="en-US" sz="1400" b="0">
                          <a:solidFill>
                            <a:schemeClr val="tx1"/>
                          </a:solidFill>
                        </a:rPr>
                        <a:t>…</a:t>
                      </a:r>
                    </a:p>
                  </a:txBody>
                  <a:tcPr marL="0" marR="0" marT="0" marB="0" anchor="ctr">
                    <a:solidFill>
                      <a:schemeClr val="bg1"/>
                    </a:solidFill>
                  </a:tcPr>
                </a:tc>
                <a:tc>
                  <a:txBody>
                    <a:bodyPr/>
                    <a:lstStyle/>
                    <a:p>
                      <a:pPr algn="ctr"/>
                      <a:r>
                        <a:rPr lang="en-US" sz="1400" b="0">
                          <a:solidFill>
                            <a:schemeClr val="tx1"/>
                          </a:solidFill>
                        </a:rPr>
                        <a:t>…</a:t>
                      </a:r>
                    </a:p>
                  </a:txBody>
                  <a:tcPr marL="0" marR="0" marT="0" marB="0" anchor="ctr">
                    <a:solidFill>
                      <a:schemeClr val="bg1"/>
                    </a:solidFill>
                  </a:tcPr>
                </a:tc>
                <a:tc>
                  <a:txBody>
                    <a:bodyPr/>
                    <a:lstStyle/>
                    <a:p>
                      <a:pPr algn="ctr"/>
                      <a:r>
                        <a:rPr lang="en-US" sz="1400" b="0">
                          <a:solidFill>
                            <a:schemeClr val="tx1"/>
                          </a:solidFill>
                        </a:rPr>
                        <a:t>…</a:t>
                      </a:r>
                    </a:p>
                  </a:txBody>
                  <a:tcPr marL="0" marR="0" marT="0" marB="0" anchor="ctr">
                    <a:solidFill>
                      <a:schemeClr val="bg1"/>
                    </a:solidFill>
                  </a:tcPr>
                </a:tc>
                <a:tc>
                  <a:txBody>
                    <a:bodyPr/>
                    <a:lstStyle/>
                    <a:p>
                      <a:pPr algn="ctr"/>
                      <a:r>
                        <a:rPr lang="en-US" sz="1400" b="1">
                          <a:solidFill>
                            <a:srgbClr val="FF0000"/>
                          </a:solidFill>
                        </a:rPr>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extLst>
                  <a:ext uri="{0D108BD9-81ED-4DB2-BD59-A6C34878D82A}">
                    <a16:rowId xmlns:a16="http://schemas.microsoft.com/office/drawing/2014/main" val="4268311445"/>
                  </a:ext>
                </a:extLst>
              </a:tr>
              <a:tr h="449138">
                <a:tc>
                  <a:txBody>
                    <a:bodyPr/>
                    <a:lstStyle/>
                    <a:p>
                      <a:pPr algn="ctr"/>
                      <a:r>
                        <a:rPr lang="en-US" sz="1400" b="0">
                          <a:solidFill>
                            <a:schemeClr val="tx1"/>
                          </a:solidFill>
                        </a:rPr>
                        <a:t>…</a:t>
                      </a:r>
                    </a:p>
                  </a:txBody>
                  <a:tcPr marL="0" marR="0" marT="0" marB="0" anchor="ctr">
                    <a:solidFill>
                      <a:schemeClr val="bg1"/>
                    </a:solidFill>
                  </a:tcPr>
                </a:tc>
                <a:tc>
                  <a:txBody>
                    <a:bodyPr/>
                    <a:lstStyle/>
                    <a:p>
                      <a:pPr algn="ctr"/>
                      <a:r>
                        <a:rPr lang="en-US" sz="1400" b="0">
                          <a:solidFill>
                            <a:schemeClr val="tx1"/>
                          </a:solidFill>
                        </a:rPr>
                        <a:t>…</a:t>
                      </a:r>
                    </a:p>
                  </a:txBody>
                  <a:tcPr marL="0" marR="0" marT="0" marB="0" anchor="ctr">
                    <a:solidFill>
                      <a:schemeClr val="bg1"/>
                    </a:solidFill>
                  </a:tcPr>
                </a:tc>
                <a:tc>
                  <a:txBody>
                    <a:bodyPr/>
                    <a:lstStyle/>
                    <a:p>
                      <a:pPr algn="ctr"/>
                      <a:r>
                        <a:rPr lang="en-US" sz="1400" b="0">
                          <a:solidFill>
                            <a:schemeClr val="tx1"/>
                          </a:solidFill>
                        </a:rPr>
                        <a:t>…</a:t>
                      </a:r>
                    </a:p>
                  </a:txBody>
                  <a:tcPr marL="0" marR="0" marT="0" marB="0" anchor="ctr">
                    <a:solidFill>
                      <a:schemeClr val="bg1"/>
                    </a:solidFill>
                  </a:tcPr>
                </a:tc>
                <a:tc>
                  <a:txBody>
                    <a:bodyPr/>
                    <a:lstStyle/>
                    <a:p>
                      <a:pPr algn="ctr"/>
                      <a:r>
                        <a:rPr lang="en-US" sz="1400" b="1">
                          <a:solidFill>
                            <a:srgbClr val="FF0000"/>
                          </a:solidFill>
                        </a:rPr>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extLst>
                  <a:ext uri="{0D108BD9-81ED-4DB2-BD59-A6C34878D82A}">
                    <a16:rowId xmlns:a16="http://schemas.microsoft.com/office/drawing/2014/main" val="3457582356"/>
                  </a:ext>
                </a:extLst>
              </a:tr>
              <a:tr h="449138">
                <a:tc>
                  <a:txBody>
                    <a:bodyPr/>
                    <a:lstStyle/>
                    <a:p>
                      <a:pPr algn="ctr"/>
                      <a:r>
                        <a:rPr lang="en-US" sz="1400" b="0">
                          <a:solidFill>
                            <a:schemeClr val="tx1"/>
                          </a:solidFill>
                        </a:rPr>
                        <a:t>0.6</a:t>
                      </a:r>
                    </a:p>
                  </a:txBody>
                  <a:tcPr marL="0" marR="0" marT="0" marB="0" anchor="ctr">
                    <a:solidFill>
                      <a:schemeClr val="bg1"/>
                    </a:solidFill>
                  </a:tcPr>
                </a:tc>
                <a:tc>
                  <a:txBody>
                    <a:bodyPr/>
                    <a:lstStyle/>
                    <a:p>
                      <a:pPr algn="ctr"/>
                      <a:r>
                        <a:rPr lang="en-US" sz="1400" b="0">
                          <a:solidFill>
                            <a:schemeClr val="tx1"/>
                          </a:solidFill>
                        </a:rPr>
                        <a:t>1.8</a:t>
                      </a:r>
                    </a:p>
                  </a:txBody>
                  <a:tcPr marL="0" marR="0" marT="0" marB="0" anchor="ctr">
                    <a:solidFill>
                      <a:schemeClr val="bg1"/>
                    </a:solidFill>
                  </a:tcPr>
                </a:tc>
                <a:tc>
                  <a:txBody>
                    <a:bodyPr/>
                    <a:lstStyle/>
                    <a:p>
                      <a:pPr algn="ctr"/>
                      <a:r>
                        <a:rPr lang="en-US" sz="1400" b="0">
                          <a:solidFill>
                            <a:schemeClr val="tx1"/>
                          </a:solidFill>
                        </a:rPr>
                        <a:t>2.7</a:t>
                      </a:r>
                    </a:p>
                  </a:txBody>
                  <a:tcPr marL="0" marR="0" marT="0" marB="0" anchor="ctr">
                    <a:solidFill>
                      <a:schemeClr val="bg1"/>
                    </a:solidFill>
                  </a:tcPr>
                </a:tc>
                <a:tc>
                  <a:txBody>
                    <a:bodyPr/>
                    <a:lstStyle/>
                    <a:p>
                      <a:pPr algn="ctr"/>
                      <a:r>
                        <a:rPr lang="en-US" sz="1400" b="1">
                          <a:solidFill>
                            <a:srgbClr val="FF0000"/>
                          </a:solidFill>
                        </a:rPr>
                        <a:t>1.9</a:t>
                      </a:r>
                    </a:p>
                  </a:txBody>
                  <a:tcPr marL="0" marR="0" marT="0" marB="0" anchor="ctr">
                    <a:solidFill>
                      <a:schemeClr val="bg1"/>
                    </a:solidFill>
                  </a:tcPr>
                </a:tc>
                <a:tc>
                  <a:txBody>
                    <a:bodyPr/>
                    <a:lstStyle/>
                    <a:p>
                      <a:pPr algn="ctr"/>
                      <a:r>
                        <a:rPr lang="en-US" sz="1400" b="0"/>
                        <a:t>2.4</a:t>
                      </a:r>
                    </a:p>
                  </a:txBody>
                  <a:tcPr marL="0" marR="0" marT="0" marB="0" anchor="ctr">
                    <a:solidFill>
                      <a:schemeClr val="bg1"/>
                    </a:solidFill>
                  </a:tcPr>
                </a:tc>
                <a:tc>
                  <a:txBody>
                    <a:bodyPr/>
                    <a:lstStyle/>
                    <a:p>
                      <a:pPr algn="ctr"/>
                      <a:r>
                        <a:rPr lang="en-US" sz="1400" b="0"/>
                        <a:t>2.0</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1.2</a:t>
                      </a:r>
                    </a:p>
                  </a:txBody>
                  <a:tcPr marL="0" marR="0" marT="0" marB="0" anchor="ctr">
                    <a:solidFill>
                      <a:schemeClr val="bg1"/>
                    </a:solidFill>
                  </a:tcPr>
                </a:tc>
                <a:extLst>
                  <a:ext uri="{0D108BD9-81ED-4DB2-BD59-A6C34878D82A}">
                    <a16:rowId xmlns:a16="http://schemas.microsoft.com/office/drawing/2014/main" val="633999658"/>
                  </a:ext>
                </a:extLst>
              </a:tr>
            </a:tbl>
          </a:graphicData>
        </a:graphic>
      </p:graphicFrame>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A80BC48D-22CA-41CE-90EE-587CCFF1D209}"/>
                  </a:ext>
                </a:extLst>
              </p:cNvPr>
              <p:cNvSpPr txBox="1"/>
              <p:nvPr/>
            </p:nvSpPr>
            <p:spPr>
              <a:xfrm>
                <a:off x="10525841" y="1648339"/>
                <a:ext cx="43794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oMath>
                  </m:oMathPara>
                </a14:m>
                <a:endParaRPr lang="en-US" sz="2000" dirty="0"/>
              </a:p>
            </p:txBody>
          </p:sp>
        </mc:Choice>
        <mc:Fallback xmlns="">
          <p:sp>
            <p:nvSpPr>
              <p:cNvPr id="106" name="TextBox 105">
                <a:extLst>
                  <a:ext uri="{FF2B5EF4-FFF2-40B4-BE49-F238E27FC236}">
                    <a16:creationId xmlns:a16="http://schemas.microsoft.com/office/drawing/2014/main" id="{A80BC48D-22CA-41CE-90EE-587CCFF1D209}"/>
                  </a:ext>
                </a:extLst>
              </p:cNvPr>
              <p:cNvSpPr txBox="1">
                <a:spLocks noRot="1" noChangeAspect="1" noMove="1" noResize="1" noEditPoints="1" noAdjustHandles="1" noChangeArrowheads="1" noChangeShapeType="1" noTextEdit="1"/>
              </p:cNvSpPr>
              <p:nvPr/>
            </p:nvSpPr>
            <p:spPr>
              <a:xfrm>
                <a:off x="10525841" y="1648339"/>
                <a:ext cx="437940" cy="400110"/>
              </a:xfrm>
              <a:prstGeom prst="rect">
                <a:avLst/>
              </a:prstGeom>
              <a:blipFill>
                <a:blip r:embed="rId5"/>
                <a:stretch>
                  <a:fillRect/>
                </a:stretch>
              </a:blipFill>
            </p:spPr>
            <p:txBody>
              <a:bodyPr/>
              <a:lstStyle/>
              <a:p>
                <a:r>
                  <a:rPr lang="en-US">
                    <a:noFill/>
                  </a:rPr>
                  <a:t> </a:t>
                </a:r>
              </a:p>
            </p:txBody>
          </p:sp>
        </mc:Fallback>
      </mc:AlternateContent>
      <p:grpSp>
        <p:nvGrpSpPr>
          <p:cNvPr id="107" name="Group 106">
            <a:extLst>
              <a:ext uri="{FF2B5EF4-FFF2-40B4-BE49-F238E27FC236}">
                <a16:creationId xmlns:a16="http://schemas.microsoft.com/office/drawing/2014/main" id="{B7CF21DD-ABC3-470E-A631-DD5F0DD6471C}"/>
              </a:ext>
            </a:extLst>
          </p:cNvPr>
          <p:cNvGrpSpPr/>
          <p:nvPr/>
        </p:nvGrpSpPr>
        <p:grpSpPr>
          <a:xfrm>
            <a:off x="10912210" y="876178"/>
            <a:ext cx="280159" cy="2207711"/>
            <a:chOff x="1800225" y="419100"/>
            <a:chExt cx="182880" cy="1881030"/>
          </a:xfrm>
        </p:grpSpPr>
        <p:sp>
          <p:nvSpPr>
            <p:cNvPr id="108" name="Rectangle 107">
              <a:extLst>
                <a:ext uri="{FF2B5EF4-FFF2-40B4-BE49-F238E27FC236}">
                  <a16:creationId xmlns:a16="http://schemas.microsoft.com/office/drawing/2014/main" id="{106734EB-1F21-4ACD-90AD-867AED62CA51}"/>
                </a:ext>
              </a:extLst>
            </p:cNvPr>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sp>
          <p:nvSpPr>
            <p:cNvPr id="109" name="Rectangle 108">
              <a:extLst>
                <a:ext uri="{FF2B5EF4-FFF2-40B4-BE49-F238E27FC236}">
                  <a16:creationId xmlns:a16="http://schemas.microsoft.com/office/drawing/2014/main" id="{F547F96F-D6C7-4A0B-ACD9-34FB3718EEE3}"/>
                </a:ext>
              </a:extLst>
            </p:cNvPr>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sp>
          <p:nvSpPr>
            <p:cNvPr id="110" name="Rectangle 109">
              <a:extLst>
                <a:ext uri="{FF2B5EF4-FFF2-40B4-BE49-F238E27FC236}">
                  <a16:creationId xmlns:a16="http://schemas.microsoft.com/office/drawing/2014/main" id="{0648D061-1825-4721-8104-15AEA01EA195}"/>
                </a:ext>
              </a:extLst>
            </p:cNvPr>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sp>
          <p:nvSpPr>
            <p:cNvPr id="111" name="Rectangle 110">
              <a:extLst>
                <a:ext uri="{FF2B5EF4-FFF2-40B4-BE49-F238E27FC236}">
                  <a16:creationId xmlns:a16="http://schemas.microsoft.com/office/drawing/2014/main" id="{5DA54C1D-3839-484C-9A6D-7571FD7D4C32}"/>
                </a:ext>
              </a:extLst>
            </p:cNvPr>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b="1">
                  <a:solidFill>
                    <a:srgbClr val="FF0000"/>
                  </a:solidFill>
                </a:rPr>
                <a:t>1</a:t>
              </a:r>
            </a:p>
          </p:txBody>
        </p:sp>
        <p:sp>
          <p:nvSpPr>
            <p:cNvPr id="112" name="Rectangle 111">
              <a:extLst>
                <a:ext uri="{FF2B5EF4-FFF2-40B4-BE49-F238E27FC236}">
                  <a16:creationId xmlns:a16="http://schemas.microsoft.com/office/drawing/2014/main" id="{CA163D9B-34FD-4F74-AE49-E415CC22C2DB}"/>
                </a:ext>
              </a:extLst>
            </p:cNvPr>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sp>
          <p:nvSpPr>
            <p:cNvPr id="113" name="Rectangle 112">
              <a:extLst>
                <a:ext uri="{FF2B5EF4-FFF2-40B4-BE49-F238E27FC236}">
                  <a16:creationId xmlns:a16="http://schemas.microsoft.com/office/drawing/2014/main" id="{BAFB8615-6090-4121-B674-E1622836EFDF}"/>
                </a:ext>
              </a:extLst>
            </p:cNvPr>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sp>
          <p:nvSpPr>
            <p:cNvPr id="114" name="Rectangle 113">
              <a:extLst>
                <a:ext uri="{FF2B5EF4-FFF2-40B4-BE49-F238E27FC236}">
                  <a16:creationId xmlns:a16="http://schemas.microsoft.com/office/drawing/2014/main" id="{C8EE463E-D144-49A4-98FB-62E16E6D2E0D}"/>
                </a:ext>
              </a:extLst>
            </p:cNvPr>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sp>
          <p:nvSpPr>
            <p:cNvPr id="115" name="Rectangle 114">
              <a:extLst>
                <a:ext uri="{FF2B5EF4-FFF2-40B4-BE49-F238E27FC236}">
                  <a16:creationId xmlns:a16="http://schemas.microsoft.com/office/drawing/2014/main" id="{94B03BD6-2F0D-404A-BC7C-C08B2745F552}"/>
                </a:ext>
              </a:extLst>
            </p:cNvPr>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sp>
          <p:nvSpPr>
            <p:cNvPr id="116" name="Rectangle 115">
              <a:extLst>
                <a:ext uri="{FF2B5EF4-FFF2-40B4-BE49-F238E27FC236}">
                  <a16:creationId xmlns:a16="http://schemas.microsoft.com/office/drawing/2014/main" id="{F1C4A80F-F641-44FB-A539-AB6886A2047D}"/>
                </a:ext>
              </a:extLst>
            </p:cNvPr>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a:t>
              </a:r>
            </a:p>
          </p:txBody>
        </p:sp>
        <p:sp>
          <p:nvSpPr>
            <p:cNvPr id="117" name="Rectangle 116">
              <a:extLst>
                <a:ext uri="{FF2B5EF4-FFF2-40B4-BE49-F238E27FC236}">
                  <a16:creationId xmlns:a16="http://schemas.microsoft.com/office/drawing/2014/main" id="{CC824343-ED70-4556-8B0F-417F689AB163}"/>
                </a:ext>
              </a:extLst>
            </p:cNvPr>
            <p:cNvSpPr/>
            <p:nvPr/>
          </p:nvSpPr>
          <p:spPr>
            <a:xfrm>
              <a:off x="1800225" y="2065020"/>
              <a:ext cx="182880" cy="2351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0</a:t>
              </a:r>
            </a:p>
          </p:txBody>
        </p:sp>
      </p:gr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BACA8D0F-E18C-4F7A-AAB8-303731D45F9D}"/>
                  </a:ext>
                </a:extLst>
              </p:cNvPr>
              <p:cNvSpPr txBox="1"/>
              <p:nvPr/>
            </p:nvSpPr>
            <p:spPr>
              <a:xfrm>
                <a:off x="8305800" y="407012"/>
                <a:ext cx="3957494" cy="4691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rPr>
                          </m:ctrlPr>
                        </m:sSubSupPr>
                        <m:e>
                          <m:r>
                            <a:rPr lang="en-US" sz="2400" i="1">
                              <a:latin typeface="Cambria Math" panose="02040503050406030204" pitchFamily="18" charset="0"/>
                            </a:rPr>
                            <m:t>𝑊</m:t>
                          </m:r>
                        </m:e>
                        <m:sub>
                          <m:r>
                            <a:rPr lang="en-US" sz="2400" i="1">
                              <a:latin typeface="Cambria Math" panose="02040503050406030204" pitchFamily="18" charset="0"/>
                            </a:rPr>
                            <m:t>𝑉</m:t>
                          </m:r>
                          <m:r>
                            <a:rPr lang="en-US" sz="2400" i="1">
                              <a:latin typeface="Cambria Math" panose="02040503050406030204" pitchFamily="18" charset="0"/>
                            </a:rPr>
                            <m:t>×</m:t>
                          </m:r>
                          <m:r>
                            <a:rPr lang="en-US" sz="2400" i="1">
                              <a:latin typeface="Cambria Math" panose="02040503050406030204" pitchFamily="18" charset="0"/>
                            </a:rPr>
                            <m:t>𝑁</m:t>
                          </m:r>
                        </m:sub>
                        <m:sup>
                          <m:r>
                            <a:rPr lang="en-US" sz="2400" i="1">
                              <a:latin typeface="Cambria Math" panose="02040503050406030204" pitchFamily="18" charset="0"/>
                            </a:rPr>
                            <m:t>𝑇</m:t>
                          </m:r>
                        </m:sup>
                      </m:sSubSup>
                      <m:r>
                        <a:rPr lang="en-US" sz="2400" i="1">
                          <a:latin typeface="Cambria Math" panose="02040503050406030204" pitchFamily="18" charset="0"/>
                        </a:rPr>
                        <m:t>              </m:t>
                      </m:r>
                      <m:r>
                        <a:rPr lang="en-US" sz="2400" b="0" i="1" smtClean="0">
                          <a:latin typeface="Cambria Math" panose="02040503050406030204" pitchFamily="18" charset="0"/>
                        </a:rPr>
                        <m:t>     </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𝑜𝑛</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𝑜𝑛</m:t>
                          </m:r>
                        </m:sub>
                      </m:sSub>
                    </m:oMath>
                  </m:oMathPara>
                </a14:m>
                <a:endParaRPr lang="en-US" sz="2400"/>
              </a:p>
            </p:txBody>
          </p:sp>
        </mc:Choice>
        <mc:Fallback xmlns="">
          <p:sp>
            <p:nvSpPr>
              <p:cNvPr id="118" name="TextBox 117">
                <a:extLst>
                  <a:ext uri="{FF2B5EF4-FFF2-40B4-BE49-F238E27FC236}">
                    <a16:creationId xmlns:a16="http://schemas.microsoft.com/office/drawing/2014/main" id="{BACA8D0F-E18C-4F7A-AAB8-303731D45F9D}"/>
                  </a:ext>
                </a:extLst>
              </p:cNvPr>
              <p:cNvSpPr txBox="1">
                <a:spLocks noRot="1" noChangeAspect="1" noMove="1" noResize="1" noEditPoints="1" noAdjustHandles="1" noChangeArrowheads="1" noChangeShapeType="1" noTextEdit="1"/>
              </p:cNvSpPr>
              <p:nvPr/>
            </p:nvSpPr>
            <p:spPr>
              <a:xfrm>
                <a:off x="8305800" y="407012"/>
                <a:ext cx="3957494" cy="469167"/>
              </a:xfrm>
              <a:prstGeom prst="rect">
                <a:avLst/>
              </a:prstGeom>
              <a:blipFill>
                <a:blip r:embed="rId6"/>
                <a:stretch>
                  <a:fillRect b="-3896"/>
                </a:stretch>
              </a:blipFill>
            </p:spPr>
            <p:txBody>
              <a:bodyPr/>
              <a:lstStyle/>
              <a:p>
                <a:r>
                  <a:rPr lang="en-US">
                    <a:noFill/>
                  </a:rPr>
                  <a:t> </a:t>
                </a:r>
              </a:p>
            </p:txBody>
          </p:sp>
        </mc:Fallback>
      </mc:AlternateContent>
      <p:graphicFrame>
        <p:nvGraphicFramePr>
          <p:cNvPr id="119" name="Table 118">
            <a:extLst>
              <a:ext uri="{FF2B5EF4-FFF2-40B4-BE49-F238E27FC236}">
                <a16:creationId xmlns:a16="http://schemas.microsoft.com/office/drawing/2014/main" id="{2ED7917A-A418-461B-893B-431720C6019F}"/>
              </a:ext>
            </a:extLst>
          </p:cNvPr>
          <p:cNvGraphicFramePr>
            <a:graphicFrameLocks noGrp="1"/>
          </p:cNvGraphicFramePr>
          <p:nvPr>
            <p:extLst>
              <p:ext uri="{D42A27DB-BD31-4B8C-83A1-F6EECF244321}">
                <p14:modId xmlns:p14="http://schemas.microsoft.com/office/powerpoint/2010/main" val="3132231784"/>
              </p:ext>
            </p:extLst>
          </p:nvPr>
        </p:nvGraphicFramePr>
        <p:xfrm>
          <a:off x="11639927" y="897709"/>
          <a:ext cx="413886" cy="2164650"/>
        </p:xfrm>
        <a:graphic>
          <a:graphicData uri="http://schemas.openxmlformats.org/drawingml/2006/table">
            <a:tbl>
              <a:tblPr firstRow="1" bandRow="1">
                <a:tableStyleId>{69CF1AB2-1976-4502-BF36-3FF5EA218861}</a:tableStyleId>
              </a:tblPr>
              <a:tblGrid>
                <a:gridCol w="413886">
                  <a:extLst>
                    <a:ext uri="{9D8B030D-6E8A-4147-A177-3AD203B41FA5}">
                      <a16:colId xmlns:a16="http://schemas.microsoft.com/office/drawing/2014/main" val="4255159121"/>
                    </a:ext>
                  </a:extLst>
                </a:gridCol>
              </a:tblGrid>
              <a:tr h="432930">
                <a:tc>
                  <a:txBody>
                    <a:bodyPr/>
                    <a:lstStyle/>
                    <a:p>
                      <a:pPr algn="ctr"/>
                      <a:r>
                        <a:rPr lang="en-US" sz="1400" b="1">
                          <a:solidFill>
                            <a:srgbClr val="FF0000"/>
                          </a:solidFill>
                        </a:rPr>
                        <a:t>1.8</a:t>
                      </a:r>
                    </a:p>
                  </a:txBody>
                  <a:tcPr marL="0" marR="0" marT="0" marB="0" anchor="ctr">
                    <a:solidFill>
                      <a:schemeClr val="bg1"/>
                    </a:solidFill>
                  </a:tcPr>
                </a:tc>
                <a:extLst>
                  <a:ext uri="{0D108BD9-81ED-4DB2-BD59-A6C34878D82A}">
                    <a16:rowId xmlns:a16="http://schemas.microsoft.com/office/drawing/2014/main" val="2404443869"/>
                  </a:ext>
                </a:extLst>
              </a:tr>
              <a:tr h="432930">
                <a:tc>
                  <a:txBody>
                    <a:bodyPr/>
                    <a:lstStyle/>
                    <a:p>
                      <a:pPr algn="ctr"/>
                      <a:r>
                        <a:rPr lang="en-US" sz="1400" b="1">
                          <a:solidFill>
                            <a:srgbClr val="FF0000"/>
                          </a:solidFill>
                        </a:rPr>
                        <a:t>2.9</a:t>
                      </a:r>
                    </a:p>
                  </a:txBody>
                  <a:tcPr marL="0" marR="0" marT="0" marB="0" anchor="ctr">
                    <a:solidFill>
                      <a:schemeClr val="bg1"/>
                    </a:solidFill>
                  </a:tcPr>
                </a:tc>
                <a:extLst>
                  <a:ext uri="{0D108BD9-81ED-4DB2-BD59-A6C34878D82A}">
                    <a16:rowId xmlns:a16="http://schemas.microsoft.com/office/drawing/2014/main" val="4045244593"/>
                  </a:ext>
                </a:extLst>
              </a:tr>
              <a:tr h="432930">
                <a:tc>
                  <a:txBody>
                    <a:bodyPr/>
                    <a:lstStyle/>
                    <a:p>
                      <a:pPr algn="ctr"/>
                      <a:r>
                        <a:rPr lang="en-US" sz="1400" b="1">
                          <a:solidFill>
                            <a:srgbClr val="FF0000"/>
                          </a:solidFill>
                        </a:rPr>
                        <a:t>…</a:t>
                      </a:r>
                    </a:p>
                  </a:txBody>
                  <a:tcPr marL="0" marR="0" marT="0" marB="0" anchor="ctr">
                    <a:solidFill>
                      <a:schemeClr val="bg1"/>
                    </a:solidFill>
                  </a:tcPr>
                </a:tc>
                <a:extLst>
                  <a:ext uri="{0D108BD9-81ED-4DB2-BD59-A6C34878D82A}">
                    <a16:rowId xmlns:a16="http://schemas.microsoft.com/office/drawing/2014/main" val="2752563613"/>
                  </a:ext>
                </a:extLst>
              </a:tr>
              <a:tr h="432930">
                <a:tc>
                  <a:txBody>
                    <a:bodyPr/>
                    <a:lstStyle/>
                    <a:p>
                      <a:pPr algn="ctr"/>
                      <a:r>
                        <a:rPr lang="en-US" sz="1400" b="1">
                          <a:solidFill>
                            <a:srgbClr val="FF0000"/>
                          </a:solidFill>
                        </a:rPr>
                        <a:t>…</a:t>
                      </a:r>
                    </a:p>
                  </a:txBody>
                  <a:tcPr marL="0" marR="0" marT="0" marB="0" anchor="ctr">
                    <a:solidFill>
                      <a:schemeClr val="bg1"/>
                    </a:solidFill>
                  </a:tcPr>
                </a:tc>
                <a:extLst>
                  <a:ext uri="{0D108BD9-81ED-4DB2-BD59-A6C34878D82A}">
                    <a16:rowId xmlns:a16="http://schemas.microsoft.com/office/drawing/2014/main" val="201681552"/>
                  </a:ext>
                </a:extLst>
              </a:tr>
              <a:tr h="432930">
                <a:tc>
                  <a:txBody>
                    <a:bodyPr/>
                    <a:lstStyle/>
                    <a:p>
                      <a:pPr algn="ctr"/>
                      <a:r>
                        <a:rPr lang="en-US" sz="1400" b="1" dirty="0">
                          <a:solidFill>
                            <a:srgbClr val="FF0000"/>
                          </a:solidFill>
                        </a:rPr>
                        <a:t>1.9</a:t>
                      </a:r>
                    </a:p>
                  </a:txBody>
                  <a:tcPr marL="0" marR="0" marT="0" marB="0" anchor="ctr">
                    <a:solidFill>
                      <a:schemeClr val="bg1"/>
                    </a:solidFill>
                  </a:tcPr>
                </a:tc>
                <a:extLst>
                  <a:ext uri="{0D108BD9-81ED-4DB2-BD59-A6C34878D82A}">
                    <a16:rowId xmlns:a16="http://schemas.microsoft.com/office/drawing/2014/main" val="177053094"/>
                  </a:ext>
                </a:extLst>
              </a:tr>
            </a:tbl>
          </a:graphicData>
        </a:graphic>
      </p:graphicFrame>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44089C1F-3147-4144-9CD9-8474B8E187AE}"/>
                  </a:ext>
                </a:extLst>
              </p:cNvPr>
              <p:cNvSpPr txBox="1"/>
              <p:nvPr/>
            </p:nvSpPr>
            <p:spPr>
              <a:xfrm>
                <a:off x="11192369" y="1621161"/>
                <a:ext cx="44755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oMath>
                  </m:oMathPara>
                </a14:m>
                <a:endParaRPr lang="en-US" sz="2000"/>
              </a:p>
            </p:txBody>
          </p:sp>
        </mc:Choice>
        <mc:Fallback xmlns="">
          <p:sp>
            <p:nvSpPr>
              <p:cNvPr id="120" name="TextBox 119">
                <a:extLst>
                  <a:ext uri="{FF2B5EF4-FFF2-40B4-BE49-F238E27FC236}">
                    <a16:creationId xmlns:a16="http://schemas.microsoft.com/office/drawing/2014/main" id="{44089C1F-3147-4144-9CD9-8474B8E187AE}"/>
                  </a:ext>
                </a:extLst>
              </p:cNvPr>
              <p:cNvSpPr txBox="1">
                <a:spLocks noRot="1" noChangeAspect="1" noMove="1" noResize="1" noEditPoints="1" noAdjustHandles="1" noChangeArrowheads="1" noChangeShapeType="1" noTextEdit="1"/>
              </p:cNvSpPr>
              <p:nvPr/>
            </p:nvSpPr>
            <p:spPr>
              <a:xfrm>
                <a:off x="11192369" y="1621161"/>
                <a:ext cx="447558" cy="400110"/>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8884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0" name="Rectangle 2"/>
          <p:cNvSpPr>
            <a:spLocks noGrp="1" noChangeArrowheads="1"/>
          </p:cNvSpPr>
          <p:nvPr>
            <p:ph type="title"/>
          </p:nvPr>
        </p:nvSpPr>
        <p:spPr/>
        <p:txBody>
          <a:bodyPr/>
          <a:lstStyle/>
          <a:p>
            <a:r>
              <a:rPr lang="en-US"/>
              <a:t>Definition of Nearest Neighbor</a:t>
            </a:r>
          </a:p>
        </p:txBody>
      </p:sp>
      <p:graphicFrame>
        <p:nvGraphicFramePr>
          <p:cNvPr id="1056771" name="Object 3"/>
          <p:cNvGraphicFramePr>
            <a:graphicFrameLocks noChangeAspect="1"/>
          </p:cNvGraphicFramePr>
          <p:nvPr/>
        </p:nvGraphicFramePr>
        <p:xfrm>
          <a:off x="2057400" y="1752600"/>
          <a:ext cx="7848600" cy="3640138"/>
        </p:xfrm>
        <a:graphic>
          <a:graphicData uri="http://schemas.openxmlformats.org/presentationml/2006/ole">
            <mc:AlternateContent xmlns:mc="http://schemas.openxmlformats.org/markup-compatibility/2006">
              <mc:Choice xmlns:v="urn:schemas-microsoft-com:vml" Requires="v">
                <p:oleObj name="VISIO" r:id="rId2" imgW="9756360" imgH="4523760" progId="Visio.Drawing.6">
                  <p:embed/>
                </p:oleObj>
              </mc:Choice>
              <mc:Fallback>
                <p:oleObj name="VISIO" r:id="rId2" imgW="9756360" imgH="4523760" progId="Visio.Drawing.6">
                  <p:embed/>
                  <p:pic>
                    <p:nvPicPr>
                      <p:cNvPr id="1056771"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752600"/>
                        <a:ext cx="7848600" cy="364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6772" name="Rectangle 4"/>
          <p:cNvSpPr>
            <a:spLocks noChangeArrowheads="1"/>
          </p:cNvSpPr>
          <p:nvPr/>
        </p:nvSpPr>
        <p:spPr bwMode="auto">
          <a:xfrm>
            <a:off x="2286000" y="5410200"/>
            <a:ext cx="76962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spcBef>
                <a:spcPct val="10000"/>
              </a:spcBef>
              <a:spcAft>
                <a:spcPts val="400"/>
              </a:spcAft>
              <a:buClr>
                <a:srgbClr val="0C7B9C"/>
              </a:buClr>
              <a:buSzPct val="75000"/>
            </a:pPr>
            <a:r>
              <a:rPr lang="en-US" sz="2400"/>
              <a:t>    K-nearest neighbors of a record x are data points that have the k smallest distance to x</a:t>
            </a:r>
          </a:p>
        </p:txBody>
      </p:sp>
    </p:spTree>
    <p:extLst>
      <p:ext uri="{BB962C8B-B14F-4D97-AF65-F5344CB8AC3E}">
        <p14:creationId xmlns:p14="http://schemas.microsoft.com/office/powerpoint/2010/main" val="39191592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80</a:t>
            </a:fld>
            <a:endParaRPr lang="en-US"/>
          </a:p>
        </p:txBody>
      </p:sp>
      <p:grpSp>
        <p:nvGrpSpPr>
          <p:cNvPr id="20" name="Group 19"/>
          <p:cNvGrpSpPr/>
          <p:nvPr/>
        </p:nvGrpSpPr>
        <p:grpSpPr>
          <a:xfrm>
            <a:off x="2222388" y="2009366"/>
            <a:ext cx="240764" cy="1887324"/>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grpSp>
        <p:nvGrpSpPr>
          <p:cNvPr id="21" name="Group 20"/>
          <p:cNvGrpSpPr/>
          <p:nvPr/>
        </p:nvGrpSpPr>
        <p:grpSpPr>
          <a:xfrm>
            <a:off x="2241818" y="4129333"/>
            <a:ext cx="240763" cy="2019162"/>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sp>
        <p:nvSpPr>
          <p:cNvPr id="32" name="TextBox 31"/>
          <p:cNvSpPr txBox="1"/>
          <p:nvPr/>
        </p:nvSpPr>
        <p:spPr>
          <a:xfrm>
            <a:off x="1384733" y="2876601"/>
            <a:ext cx="526106" cy="400110"/>
          </a:xfrm>
          <a:prstGeom prst="rect">
            <a:avLst/>
          </a:prstGeom>
          <a:noFill/>
        </p:spPr>
        <p:txBody>
          <a:bodyPr wrap="none" rtlCol="0">
            <a:spAutoFit/>
          </a:bodyPr>
          <a:lstStyle/>
          <a:p>
            <a:r>
              <a:rPr lang="en-US" sz="2000"/>
              <a:t>cat</a:t>
            </a:r>
          </a:p>
        </p:txBody>
      </p:sp>
      <p:sp>
        <p:nvSpPr>
          <p:cNvPr id="33" name="TextBox 32"/>
          <p:cNvSpPr txBox="1"/>
          <p:nvPr/>
        </p:nvSpPr>
        <p:spPr>
          <a:xfrm>
            <a:off x="1377271" y="4957239"/>
            <a:ext cx="441146" cy="369332"/>
          </a:xfrm>
          <a:prstGeom prst="rect">
            <a:avLst/>
          </a:prstGeom>
          <a:noFill/>
        </p:spPr>
        <p:txBody>
          <a:bodyPr wrap="none" rtlCol="0">
            <a:spAutoFit/>
          </a:bodyPr>
          <a:lstStyle/>
          <a:p>
            <a:r>
              <a:rPr lang="en-US"/>
              <a:t>on</a:t>
            </a:r>
          </a:p>
        </p:txBody>
      </p:sp>
      <p:grpSp>
        <p:nvGrpSpPr>
          <p:cNvPr id="46" name="Group 45"/>
          <p:cNvGrpSpPr/>
          <p:nvPr/>
        </p:nvGrpSpPr>
        <p:grpSpPr>
          <a:xfrm>
            <a:off x="4450523" y="3380065"/>
            <a:ext cx="240765" cy="1344335"/>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b="1">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grpSp>
      <p:grpSp>
        <p:nvGrpSpPr>
          <p:cNvPr id="57" name="Group 56"/>
          <p:cNvGrpSpPr/>
          <p:nvPr/>
        </p:nvGrpSpPr>
        <p:grpSpPr>
          <a:xfrm>
            <a:off x="6568180" y="2928394"/>
            <a:ext cx="301690" cy="2258358"/>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sp>
        <p:nvSpPr>
          <p:cNvPr id="68" name="TextBox 67"/>
          <p:cNvSpPr txBox="1"/>
          <p:nvPr/>
        </p:nvSpPr>
        <p:spPr>
          <a:xfrm>
            <a:off x="2181403" y="1271573"/>
            <a:ext cx="1261884" cy="369332"/>
          </a:xfrm>
          <a:prstGeom prst="rect">
            <a:avLst/>
          </a:prstGeom>
          <a:noFill/>
        </p:spPr>
        <p:txBody>
          <a:bodyPr wrap="none" rtlCol="0">
            <a:spAutoFit/>
          </a:bodyPr>
          <a:lstStyle/>
          <a:p>
            <a:r>
              <a:rPr lang="en-US"/>
              <a:t>Input layer</a:t>
            </a:r>
          </a:p>
        </p:txBody>
      </p:sp>
      <p:cxnSp>
        <p:nvCxnSpPr>
          <p:cNvPr id="70" name="Straight Connector 69"/>
          <p:cNvCxnSpPr>
            <a:cxnSpLocks/>
            <a:stCxn id="9" idx="0"/>
            <a:endCxn id="47" idx="0"/>
          </p:cNvCxnSpPr>
          <p:nvPr/>
        </p:nvCxnSpPr>
        <p:spPr>
          <a:xfrm>
            <a:off x="2342770" y="2009366"/>
            <a:ext cx="2228136" cy="137069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a:stCxn id="22" idx="0"/>
            <a:endCxn id="47" idx="0"/>
          </p:cNvCxnSpPr>
          <p:nvPr/>
        </p:nvCxnSpPr>
        <p:spPr>
          <a:xfrm flipV="1">
            <a:off x="2362200" y="3380065"/>
            <a:ext cx="2208706" cy="749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a:stCxn id="19" idx="2"/>
          </p:cNvCxnSpPr>
          <p:nvPr/>
        </p:nvCxnSpPr>
        <p:spPr>
          <a:xfrm>
            <a:off x="2342770" y="3896690"/>
            <a:ext cx="2107751" cy="853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a:stCxn id="31" idx="2"/>
            <a:endCxn id="52" idx="2"/>
          </p:cNvCxnSpPr>
          <p:nvPr/>
        </p:nvCxnSpPr>
        <p:spPr>
          <a:xfrm flipV="1">
            <a:off x="2362200" y="4724400"/>
            <a:ext cx="2208706" cy="1424095"/>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148802" y="2725878"/>
            <a:ext cx="1479892" cy="369332"/>
          </a:xfrm>
          <a:prstGeom prst="rect">
            <a:avLst/>
          </a:prstGeom>
          <a:noFill/>
        </p:spPr>
        <p:txBody>
          <a:bodyPr wrap="none" rtlCol="0">
            <a:spAutoFit/>
          </a:bodyPr>
          <a:lstStyle/>
          <a:p>
            <a:r>
              <a:rPr lang="en-US"/>
              <a:t>Hidden layer</a:t>
            </a:r>
          </a:p>
        </p:txBody>
      </p:sp>
      <p:sp>
        <p:nvSpPr>
          <p:cNvPr id="83" name="TextBox 82"/>
          <p:cNvSpPr txBox="1"/>
          <p:nvPr/>
        </p:nvSpPr>
        <p:spPr>
          <a:xfrm>
            <a:off x="6971082" y="3923405"/>
            <a:ext cx="492443" cy="369332"/>
          </a:xfrm>
          <a:prstGeom prst="rect">
            <a:avLst/>
          </a:prstGeom>
          <a:noFill/>
        </p:spPr>
        <p:txBody>
          <a:bodyPr wrap="none" rtlCol="0">
            <a:spAutoFit/>
          </a:bodyPr>
          <a:lstStyle/>
          <a:p>
            <a:r>
              <a:rPr lang="en-US"/>
              <a:t>sat</a:t>
            </a:r>
          </a:p>
        </p:txBody>
      </p:sp>
      <p:cxnSp>
        <p:nvCxnSpPr>
          <p:cNvPr id="84" name="Straight Connector 83"/>
          <p:cNvCxnSpPr>
            <a:cxnSpLocks/>
            <a:stCxn id="47" idx="0"/>
            <a:endCxn id="58" idx="0"/>
          </p:cNvCxnSpPr>
          <p:nvPr/>
        </p:nvCxnSpPr>
        <p:spPr>
          <a:xfrm flipV="1">
            <a:off x="4570906" y="2928394"/>
            <a:ext cx="2148119" cy="451671"/>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a:stCxn id="52" idx="2"/>
            <a:endCxn id="67" idx="2"/>
          </p:cNvCxnSpPr>
          <p:nvPr/>
        </p:nvCxnSpPr>
        <p:spPr>
          <a:xfrm>
            <a:off x="4570906" y="4724400"/>
            <a:ext cx="2148119" cy="462352"/>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486400" y="2012580"/>
            <a:ext cx="1441420" cy="369332"/>
          </a:xfrm>
          <a:prstGeom prst="rect">
            <a:avLst/>
          </a:prstGeom>
          <a:noFill/>
        </p:spPr>
        <p:txBody>
          <a:bodyPr wrap="none" rtlCol="0">
            <a:spAutoFit/>
          </a:bodyPr>
          <a:lstStyle/>
          <a:p>
            <a:r>
              <a:rPr lang="en-US"/>
              <a:t>Output layer</a:t>
            </a:r>
          </a:p>
        </p:txBody>
      </p:sp>
      <p:sp>
        <p:nvSpPr>
          <p:cNvPr id="55" name="TextBox 54"/>
          <p:cNvSpPr txBox="1"/>
          <p:nvPr/>
        </p:nvSpPr>
        <p:spPr>
          <a:xfrm>
            <a:off x="127936" y="3629957"/>
            <a:ext cx="1060101" cy="646331"/>
          </a:xfrm>
          <a:prstGeom prst="rect">
            <a:avLst/>
          </a:prstGeom>
          <a:noFill/>
        </p:spPr>
        <p:txBody>
          <a:bodyPr wrap="square" rtlCol="0">
            <a:spAutoFit/>
          </a:bodyPr>
          <a:lstStyle/>
          <a:p>
            <a:r>
              <a:rPr lang="en-US"/>
              <a:t>one-hot</a:t>
            </a:r>
          </a:p>
          <a:p>
            <a:r>
              <a:rPr lang="en-US"/>
              <a:t>vector</a:t>
            </a:r>
          </a:p>
        </p:txBody>
      </p:sp>
      <p:sp>
        <p:nvSpPr>
          <p:cNvPr id="56" name="TextBox 55"/>
          <p:cNvSpPr txBox="1"/>
          <p:nvPr/>
        </p:nvSpPr>
        <p:spPr>
          <a:xfrm>
            <a:off x="7722549" y="3774110"/>
            <a:ext cx="966931" cy="646331"/>
          </a:xfrm>
          <a:prstGeom prst="rect">
            <a:avLst/>
          </a:prstGeom>
          <a:noFill/>
        </p:spPr>
        <p:txBody>
          <a:bodyPr wrap="none" rtlCol="0">
            <a:spAutoFit/>
          </a:bodyPr>
          <a:lstStyle/>
          <a:p>
            <a:r>
              <a:rPr lang="en-US"/>
              <a:t>one-hot</a:t>
            </a:r>
          </a:p>
          <a:p>
            <a:r>
              <a:rPr lang="en-US"/>
              <a:t>vector</a:t>
            </a:r>
          </a:p>
        </p:txBody>
      </p:sp>
      <p:sp>
        <p:nvSpPr>
          <p:cNvPr id="74" name="TextBox 73">
            <a:extLst>
              <a:ext uri="{FF2B5EF4-FFF2-40B4-BE49-F238E27FC236}">
                <a16:creationId xmlns:a16="http://schemas.microsoft.com/office/drawing/2014/main" id="{46260134-E639-4742-85C5-A2B4C4F7AF20}"/>
              </a:ext>
            </a:extLst>
          </p:cNvPr>
          <p:cNvSpPr txBox="1"/>
          <p:nvPr/>
        </p:nvSpPr>
        <p:spPr>
          <a:xfrm>
            <a:off x="1192941" y="1772002"/>
            <a:ext cx="774636" cy="369332"/>
          </a:xfrm>
          <a:prstGeom prst="rect">
            <a:avLst/>
          </a:prstGeom>
          <a:noFill/>
        </p:spPr>
        <p:txBody>
          <a:bodyPr wrap="none" rtlCol="0">
            <a:spAutoFit/>
          </a:bodyPr>
          <a:lstStyle/>
          <a:p>
            <a:r>
              <a:rPr lang="en-US"/>
              <a:t>V-dim</a:t>
            </a:r>
          </a:p>
        </p:txBody>
      </p:sp>
      <p:sp>
        <p:nvSpPr>
          <p:cNvPr id="75" name="TextBox 74">
            <a:extLst>
              <a:ext uri="{FF2B5EF4-FFF2-40B4-BE49-F238E27FC236}">
                <a16:creationId xmlns:a16="http://schemas.microsoft.com/office/drawing/2014/main" id="{D0FFFE4B-92D2-4075-8D31-D14B849C3652}"/>
              </a:ext>
            </a:extLst>
          </p:cNvPr>
          <p:cNvSpPr txBox="1"/>
          <p:nvPr/>
        </p:nvSpPr>
        <p:spPr>
          <a:xfrm>
            <a:off x="1377271" y="6247775"/>
            <a:ext cx="774636" cy="369332"/>
          </a:xfrm>
          <a:prstGeom prst="rect">
            <a:avLst/>
          </a:prstGeom>
          <a:noFill/>
        </p:spPr>
        <p:txBody>
          <a:bodyPr wrap="none" rtlCol="0">
            <a:spAutoFit/>
          </a:bodyPr>
          <a:lstStyle/>
          <a:p>
            <a:r>
              <a:rPr lang="en-US"/>
              <a:t>V-dim</a:t>
            </a:r>
          </a:p>
        </p:txBody>
      </p:sp>
      <p:sp>
        <p:nvSpPr>
          <p:cNvPr id="77" name="TextBox 76">
            <a:extLst>
              <a:ext uri="{FF2B5EF4-FFF2-40B4-BE49-F238E27FC236}">
                <a16:creationId xmlns:a16="http://schemas.microsoft.com/office/drawing/2014/main" id="{0EE151C0-85B3-4C85-B579-ADCD1E354E96}"/>
              </a:ext>
            </a:extLst>
          </p:cNvPr>
          <p:cNvSpPr txBox="1"/>
          <p:nvPr/>
        </p:nvSpPr>
        <p:spPr>
          <a:xfrm>
            <a:off x="4295076" y="4841408"/>
            <a:ext cx="800219" cy="369332"/>
          </a:xfrm>
          <a:prstGeom prst="rect">
            <a:avLst/>
          </a:prstGeom>
          <a:noFill/>
        </p:spPr>
        <p:txBody>
          <a:bodyPr wrap="none" rtlCol="0">
            <a:spAutoFit/>
          </a:bodyPr>
          <a:lstStyle/>
          <a:p>
            <a:r>
              <a:rPr lang="en-US"/>
              <a:t>N-dim</a:t>
            </a:r>
          </a:p>
        </p:txBody>
      </p:sp>
      <p:sp>
        <p:nvSpPr>
          <p:cNvPr id="78" name="TextBox 77">
            <a:extLst>
              <a:ext uri="{FF2B5EF4-FFF2-40B4-BE49-F238E27FC236}">
                <a16:creationId xmlns:a16="http://schemas.microsoft.com/office/drawing/2014/main" id="{2561C3B4-9013-4961-9BC7-A53772090560}"/>
              </a:ext>
            </a:extLst>
          </p:cNvPr>
          <p:cNvSpPr txBox="1"/>
          <p:nvPr/>
        </p:nvSpPr>
        <p:spPr>
          <a:xfrm>
            <a:off x="6666990" y="5204002"/>
            <a:ext cx="774636" cy="369332"/>
          </a:xfrm>
          <a:prstGeom prst="rect">
            <a:avLst/>
          </a:prstGeom>
          <a:noFill/>
        </p:spPr>
        <p:txBody>
          <a:bodyPr wrap="none" rtlCol="0">
            <a:spAutoFit/>
          </a:bodyPr>
          <a:lstStyle/>
          <a:p>
            <a:r>
              <a:rPr lang="en-US"/>
              <a:t>V-dim</a:t>
            </a:r>
          </a:p>
        </p:txBody>
      </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419BF5B5-3069-4833-BA6A-2D59ECA70F4E}"/>
                  </a:ext>
                </a:extLst>
              </p:cNvPr>
              <p:cNvSpPr txBox="1"/>
              <p:nvPr/>
            </p:nvSpPr>
            <p:spPr>
              <a:xfrm rot="1413182">
                <a:off x="2388641" y="3248539"/>
                <a:ext cx="2183868" cy="3749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up>
                          <m:r>
                            <a:rPr lang="en-US" i="1">
                              <a:latin typeface="Cambria Math" panose="02040503050406030204" pitchFamily="18" charset="0"/>
                            </a:rPr>
                            <m:t>𝑇</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𝑐𝑎𝑡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𝑐𝑎𝑡</m:t>
                          </m:r>
                        </m:sub>
                      </m:sSub>
                    </m:oMath>
                  </m:oMathPara>
                </a14:m>
                <a:endParaRPr lang="en-US"/>
              </a:p>
            </p:txBody>
          </p:sp>
        </mc:Choice>
        <mc:Fallback xmlns="">
          <p:sp>
            <p:nvSpPr>
              <p:cNvPr id="85" name="TextBox 84">
                <a:extLst>
                  <a:ext uri="{FF2B5EF4-FFF2-40B4-BE49-F238E27FC236}">
                    <a16:creationId xmlns:a16="http://schemas.microsoft.com/office/drawing/2014/main" id="{419BF5B5-3069-4833-BA6A-2D59ECA70F4E}"/>
                  </a:ext>
                </a:extLst>
              </p:cNvPr>
              <p:cNvSpPr txBox="1">
                <a:spLocks noRot="1" noChangeAspect="1" noMove="1" noResize="1" noEditPoints="1" noAdjustHandles="1" noChangeArrowheads="1" noChangeShapeType="1" noTextEdit="1"/>
              </p:cNvSpPr>
              <p:nvPr/>
            </p:nvSpPr>
            <p:spPr>
              <a:xfrm rot="1413182">
                <a:off x="2388641" y="3248539"/>
                <a:ext cx="2183868" cy="37491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79D38CF1-F28B-4A00-A040-5065F959B96B}"/>
                  </a:ext>
                </a:extLst>
              </p:cNvPr>
              <p:cNvSpPr txBox="1"/>
              <p:nvPr/>
            </p:nvSpPr>
            <p:spPr>
              <a:xfrm rot="19631347">
                <a:off x="2446162" y="4630857"/>
                <a:ext cx="2057166" cy="3749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up>
                          <m:r>
                            <a:rPr lang="en-US" i="1">
                              <a:latin typeface="Cambria Math" panose="02040503050406030204" pitchFamily="18" charset="0"/>
                            </a:rPr>
                            <m:t>𝑇</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𝑜𝑛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𝑜𝑛</m:t>
                          </m:r>
                        </m:sub>
                      </m:sSub>
                    </m:oMath>
                  </m:oMathPara>
                </a14:m>
                <a:endParaRPr lang="en-US"/>
              </a:p>
            </p:txBody>
          </p:sp>
        </mc:Choice>
        <mc:Fallback xmlns="">
          <p:sp>
            <p:nvSpPr>
              <p:cNvPr id="86" name="TextBox 85">
                <a:extLst>
                  <a:ext uri="{FF2B5EF4-FFF2-40B4-BE49-F238E27FC236}">
                    <a16:creationId xmlns:a16="http://schemas.microsoft.com/office/drawing/2014/main" id="{79D38CF1-F28B-4A00-A040-5065F959B96B}"/>
                  </a:ext>
                </a:extLst>
              </p:cNvPr>
              <p:cNvSpPr txBox="1">
                <a:spLocks noRot="1" noChangeAspect="1" noMove="1" noResize="1" noEditPoints="1" noAdjustHandles="1" noChangeArrowheads="1" noChangeShapeType="1" noTextEdit="1"/>
              </p:cNvSpPr>
              <p:nvPr/>
            </p:nvSpPr>
            <p:spPr>
              <a:xfrm rot="19631347">
                <a:off x="2446162" y="4630857"/>
                <a:ext cx="2057166" cy="37491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0D7539F5-73B8-4A86-A0B2-E681CDAF0477}"/>
                  </a:ext>
                </a:extLst>
              </p:cNvPr>
              <p:cNvSpPr txBox="1"/>
              <p:nvPr/>
            </p:nvSpPr>
            <p:spPr>
              <a:xfrm>
                <a:off x="4829930" y="3820370"/>
                <a:ext cx="1527662" cy="5380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i="1">
                              <a:latin typeface="Cambria Math" panose="02040503050406030204" pitchFamily="18" charset="0"/>
                            </a:rPr>
                          </m:ctrlPr>
                        </m:accPr>
                        <m:e>
                          <m:r>
                            <a:rPr lang="en-US" sz="1600" i="1">
                              <a:latin typeface="Cambria Math" panose="02040503050406030204" pitchFamily="18" charset="0"/>
                            </a:rPr>
                            <m:t>𝑣</m:t>
                          </m:r>
                        </m:e>
                      </m:acc>
                      <m:r>
                        <a:rPr lang="en-US" sz="1600" i="1">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𝑐𝑎𝑡</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𝑜𝑛</m:t>
                              </m:r>
                            </m:sub>
                          </m:sSub>
                        </m:num>
                        <m:den>
                          <m:r>
                            <a:rPr lang="en-US" sz="1600" i="1">
                              <a:latin typeface="Cambria Math" panose="02040503050406030204" pitchFamily="18" charset="0"/>
                            </a:rPr>
                            <m:t>2</m:t>
                          </m:r>
                        </m:den>
                      </m:f>
                    </m:oMath>
                  </m:oMathPara>
                </a14:m>
                <a:endParaRPr lang="en-US" sz="1600"/>
              </a:p>
            </p:txBody>
          </p:sp>
        </mc:Choice>
        <mc:Fallback xmlns="">
          <p:sp>
            <p:nvSpPr>
              <p:cNvPr id="88" name="TextBox 87">
                <a:extLst>
                  <a:ext uri="{FF2B5EF4-FFF2-40B4-BE49-F238E27FC236}">
                    <a16:creationId xmlns:a16="http://schemas.microsoft.com/office/drawing/2014/main" id="{0D7539F5-73B8-4A86-A0B2-E681CDAF0477}"/>
                  </a:ext>
                </a:extLst>
              </p:cNvPr>
              <p:cNvSpPr txBox="1">
                <a:spLocks noRot="1" noChangeAspect="1" noMove="1" noResize="1" noEditPoints="1" noAdjustHandles="1" noChangeArrowheads="1" noChangeShapeType="1" noTextEdit="1"/>
              </p:cNvSpPr>
              <p:nvPr/>
            </p:nvSpPr>
            <p:spPr>
              <a:xfrm>
                <a:off x="4829930" y="3820370"/>
                <a:ext cx="1527662" cy="5380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BACA8D0F-E18C-4F7A-AAB8-303731D45F9D}"/>
                  </a:ext>
                </a:extLst>
              </p:cNvPr>
              <p:cNvSpPr txBox="1"/>
              <p:nvPr/>
            </p:nvSpPr>
            <p:spPr>
              <a:xfrm>
                <a:off x="7763337" y="425117"/>
                <a:ext cx="3819063"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𝑐𝑎𝑡</m:t>
                              </m:r>
                            </m:sub>
                          </m:sSub>
                          <m:r>
                            <a:rPr lang="en-US" sz="2400" b="0" i="1" smtClean="0">
                              <a:latin typeface="Cambria Math" panose="02040503050406030204" pitchFamily="18" charset="0"/>
                            </a:rPr>
                            <m:t> +  </m:t>
                          </m:r>
                          <m:sSub>
                            <m:sSubPr>
                              <m:ctrlPr>
                                <a:rPr lang="en-US" sz="2400" i="1">
                                  <a:latin typeface="Cambria Math" panose="02040503050406030204" pitchFamily="18" charset="0"/>
                                </a:rPr>
                              </m:ctrlPr>
                            </m:sSubPr>
                            <m:e>
                              <m:r>
                                <a:rPr lang="en-US" sz="2400" b="0" i="1" smtClean="0">
                                  <a:latin typeface="Cambria Math" panose="02040503050406030204" pitchFamily="18" charset="0"/>
                                </a:rPr>
                                <m:t>  </m:t>
                              </m:r>
                              <m:r>
                                <a:rPr lang="en-US" sz="2400" i="1">
                                  <a:latin typeface="Cambria Math" panose="02040503050406030204" pitchFamily="18" charset="0"/>
                                </a:rPr>
                                <m:t>𝑣</m:t>
                              </m:r>
                            </m:e>
                            <m:sub>
                              <m:r>
                                <a:rPr lang="en-US" sz="2400" i="1">
                                  <a:latin typeface="Cambria Math" panose="02040503050406030204" pitchFamily="18" charset="0"/>
                                </a:rPr>
                                <m:t>𝑜𝑛</m:t>
                              </m:r>
                            </m:sub>
                          </m:sSub>
                        </m:e>
                      </m:d>
                      <m:r>
                        <a:rPr lang="en-US" sz="2400" b="0" i="1" smtClean="0">
                          <a:latin typeface="Cambria Math" panose="02040503050406030204" pitchFamily="18" charset="0"/>
                        </a:rPr>
                        <m:t>  </m:t>
                      </m:r>
                      <m:r>
                        <a:rPr lang="en-US" sz="2400" i="1">
                          <a:latin typeface="Cambria Math" panose="02040503050406030204" pitchFamily="18" charset="0"/>
                        </a:rPr>
                        <m:t>=</m:t>
                      </m:r>
                      <m:r>
                        <a:rPr lang="en-US" sz="2400" b="0" i="1" smtClean="0">
                          <a:latin typeface="Cambria Math" panose="02040503050406030204" pitchFamily="18" charset="0"/>
                        </a:rPr>
                        <m:t>    </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𝑣</m:t>
                          </m:r>
                        </m:e>
                      </m:acc>
                    </m:oMath>
                  </m:oMathPara>
                </a14:m>
                <a:endParaRPr lang="en-US" sz="2400" dirty="0"/>
              </a:p>
            </p:txBody>
          </p:sp>
        </mc:Choice>
        <mc:Fallback xmlns="">
          <p:sp>
            <p:nvSpPr>
              <p:cNvPr id="118" name="TextBox 117">
                <a:extLst>
                  <a:ext uri="{FF2B5EF4-FFF2-40B4-BE49-F238E27FC236}">
                    <a16:creationId xmlns:a16="http://schemas.microsoft.com/office/drawing/2014/main" id="{BACA8D0F-E18C-4F7A-AAB8-303731D45F9D}"/>
                  </a:ext>
                </a:extLst>
              </p:cNvPr>
              <p:cNvSpPr txBox="1">
                <a:spLocks noRot="1" noChangeAspect="1" noMove="1" noResize="1" noEditPoints="1" noAdjustHandles="1" noChangeArrowheads="1" noChangeShapeType="1" noTextEdit="1"/>
              </p:cNvSpPr>
              <p:nvPr/>
            </p:nvSpPr>
            <p:spPr>
              <a:xfrm>
                <a:off x="7763337" y="425117"/>
                <a:ext cx="3819063" cy="783804"/>
              </a:xfrm>
              <a:prstGeom prst="rect">
                <a:avLst/>
              </a:prstGeom>
              <a:blipFill>
                <a:blip r:embed="rId5"/>
                <a:stretch>
                  <a:fillRect/>
                </a:stretch>
              </a:blipFill>
            </p:spPr>
            <p:txBody>
              <a:bodyPr/>
              <a:lstStyle/>
              <a:p>
                <a:r>
                  <a:rPr lang="en-US">
                    <a:noFill/>
                  </a:rPr>
                  <a:t> </a:t>
                </a:r>
              </a:p>
            </p:txBody>
          </p:sp>
        </mc:Fallback>
      </mc:AlternateContent>
      <p:graphicFrame>
        <p:nvGraphicFramePr>
          <p:cNvPr id="119" name="Table 118">
            <a:extLst>
              <a:ext uri="{FF2B5EF4-FFF2-40B4-BE49-F238E27FC236}">
                <a16:creationId xmlns:a16="http://schemas.microsoft.com/office/drawing/2014/main" id="{2ED7917A-A418-461B-893B-431720C6019F}"/>
              </a:ext>
            </a:extLst>
          </p:cNvPr>
          <p:cNvGraphicFramePr>
            <a:graphicFrameLocks noGrp="1"/>
          </p:cNvGraphicFramePr>
          <p:nvPr>
            <p:extLst>
              <p:ext uri="{D42A27DB-BD31-4B8C-83A1-F6EECF244321}">
                <p14:modId xmlns:p14="http://schemas.microsoft.com/office/powerpoint/2010/main" val="3928250796"/>
              </p:ext>
            </p:extLst>
          </p:nvPr>
        </p:nvGraphicFramePr>
        <p:xfrm>
          <a:off x="9601678" y="1279181"/>
          <a:ext cx="413886" cy="2164650"/>
        </p:xfrm>
        <a:graphic>
          <a:graphicData uri="http://schemas.openxmlformats.org/drawingml/2006/table">
            <a:tbl>
              <a:tblPr firstRow="1" bandRow="1">
                <a:tableStyleId>{69CF1AB2-1976-4502-BF36-3FF5EA218861}</a:tableStyleId>
              </a:tblPr>
              <a:tblGrid>
                <a:gridCol w="413886">
                  <a:extLst>
                    <a:ext uri="{9D8B030D-6E8A-4147-A177-3AD203B41FA5}">
                      <a16:colId xmlns:a16="http://schemas.microsoft.com/office/drawing/2014/main" val="4255159121"/>
                    </a:ext>
                  </a:extLst>
                </a:gridCol>
              </a:tblGrid>
              <a:tr h="432930">
                <a:tc>
                  <a:txBody>
                    <a:bodyPr/>
                    <a:lstStyle/>
                    <a:p>
                      <a:pPr algn="ctr"/>
                      <a:r>
                        <a:rPr lang="en-US" sz="1400" b="1">
                          <a:solidFill>
                            <a:srgbClr val="FF0000"/>
                          </a:solidFill>
                        </a:rPr>
                        <a:t>1.8</a:t>
                      </a:r>
                    </a:p>
                  </a:txBody>
                  <a:tcPr marL="0" marR="0" marT="0" marB="0" anchor="ctr">
                    <a:solidFill>
                      <a:schemeClr val="bg1"/>
                    </a:solidFill>
                  </a:tcPr>
                </a:tc>
                <a:extLst>
                  <a:ext uri="{0D108BD9-81ED-4DB2-BD59-A6C34878D82A}">
                    <a16:rowId xmlns:a16="http://schemas.microsoft.com/office/drawing/2014/main" val="2404443869"/>
                  </a:ext>
                </a:extLst>
              </a:tr>
              <a:tr h="432930">
                <a:tc>
                  <a:txBody>
                    <a:bodyPr/>
                    <a:lstStyle/>
                    <a:p>
                      <a:pPr algn="ctr"/>
                      <a:r>
                        <a:rPr lang="en-US" sz="1400" b="1">
                          <a:solidFill>
                            <a:srgbClr val="FF0000"/>
                          </a:solidFill>
                        </a:rPr>
                        <a:t>2.9</a:t>
                      </a:r>
                    </a:p>
                  </a:txBody>
                  <a:tcPr marL="0" marR="0" marT="0" marB="0" anchor="ctr">
                    <a:solidFill>
                      <a:schemeClr val="bg1"/>
                    </a:solidFill>
                  </a:tcPr>
                </a:tc>
                <a:extLst>
                  <a:ext uri="{0D108BD9-81ED-4DB2-BD59-A6C34878D82A}">
                    <a16:rowId xmlns:a16="http://schemas.microsoft.com/office/drawing/2014/main" val="4045244593"/>
                  </a:ext>
                </a:extLst>
              </a:tr>
              <a:tr h="432930">
                <a:tc>
                  <a:txBody>
                    <a:bodyPr/>
                    <a:lstStyle/>
                    <a:p>
                      <a:pPr algn="ctr"/>
                      <a:r>
                        <a:rPr lang="en-US" sz="1400" b="1">
                          <a:solidFill>
                            <a:srgbClr val="FF0000"/>
                          </a:solidFill>
                        </a:rPr>
                        <a:t>…</a:t>
                      </a:r>
                    </a:p>
                  </a:txBody>
                  <a:tcPr marL="0" marR="0" marT="0" marB="0" anchor="ctr">
                    <a:solidFill>
                      <a:schemeClr val="bg1"/>
                    </a:solidFill>
                  </a:tcPr>
                </a:tc>
                <a:extLst>
                  <a:ext uri="{0D108BD9-81ED-4DB2-BD59-A6C34878D82A}">
                    <a16:rowId xmlns:a16="http://schemas.microsoft.com/office/drawing/2014/main" val="2752563613"/>
                  </a:ext>
                </a:extLst>
              </a:tr>
              <a:tr h="432930">
                <a:tc>
                  <a:txBody>
                    <a:bodyPr/>
                    <a:lstStyle/>
                    <a:p>
                      <a:pPr algn="ctr"/>
                      <a:r>
                        <a:rPr lang="en-US" sz="1400" b="1">
                          <a:solidFill>
                            <a:srgbClr val="FF0000"/>
                          </a:solidFill>
                        </a:rPr>
                        <a:t>…</a:t>
                      </a:r>
                    </a:p>
                  </a:txBody>
                  <a:tcPr marL="0" marR="0" marT="0" marB="0" anchor="ctr">
                    <a:solidFill>
                      <a:schemeClr val="bg1"/>
                    </a:solidFill>
                  </a:tcPr>
                </a:tc>
                <a:extLst>
                  <a:ext uri="{0D108BD9-81ED-4DB2-BD59-A6C34878D82A}">
                    <a16:rowId xmlns:a16="http://schemas.microsoft.com/office/drawing/2014/main" val="201681552"/>
                  </a:ext>
                </a:extLst>
              </a:tr>
              <a:tr h="432930">
                <a:tc>
                  <a:txBody>
                    <a:bodyPr/>
                    <a:lstStyle/>
                    <a:p>
                      <a:pPr algn="ctr"/>
                      <a:r>
                        <a:rPr lang="en-US" sz="1400" b="1" dirty="0">
                          <a:solidFill>
                            <a:srgbClr val="FF0000"/>
                          </a:solidFill>
                        </a:rPr>
                        <a:t>1.9</a:t>
                      </a:r>
                    </a:p>
                  </a:txBody>
                  <a:tcPr marL="0" marR="0" marT="0" marB="0" anchor="ctr">
                    <a:solidFill>
                      <a:schemeClr val="bg1"/>
                    </a:solidFill>
                  </a:tcPr>
                </a:tc>
                <a:extLst>
                  <a:ext uri="{0D108BD9-81ED-4DB2-BD59-A6C34878D82A}">
                    <a16:rowId xmlns:a16="http://schemas.microsoft.com/office/drawing/2014/main" val="177053094"/>
                  </a:ext>
                </a:extLst>
              </a:tr>
            </a:tbl>
          </a:graphicData>
        </a:graphic>
      </p:graphicFrame>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44089C1F-3147-4144-9CD9-8474B8E187AE}"/>
                  </a:ext>
                </a:extLst>
              </p:cNvPr>
              <p:cNvSpPr txBox="1"/>
              <p:nvPr/>
            </p:nvSpPr>
            <p:spPr>
              <a:xfrm>
                <a:off x="10289514" y="2071489"/>
                <a:ext cx="44755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oMath>
                  </m:oMathPara>
                </a14:m>
                <a:endParaRPr lang="en-US" sz="2000" dirty="0"/>
              </a:p>
            </p:txBody>
          </p:sp>
        </mc:Choice>
        <mc:Fallback xmlns="">
          <p:sp>
            <p:nvSpPr>
              <p:cNvPr id="120" name="TextBox 119">
                <a:extLst>
                  <a:ext uri="{FF2B5EF4-FFF2-40B4-BE49-F238E27FC236}">
                    <a16:creationId xmlns:a16="http://schemas.microsoft.com/office/drawing/2014/main" id="{44089C1F-3147-4144-9CD9-8474B8E187AE}"/>
                  </a:ext>
                </a:extLst>
              </p:cNvPr>
              <p:cNvSpPr txBox="1">
                <a:spLocks noRot="1" noChangeAspect="1" noMove="1" noResize="1" noEditPoints="1" noAdjustHandles="1" noChangeArrowheads="1" noChangeShapeType="1" noTextEdit="1"/>
              </p:cNvSpPr>
              <p:nvPr/>
            </p:nvSpPr>
            <p:spPr>
              <a:xfrm>
                <a:off x="10289514" y="2071489"/>
                <a:ext cx="447558" cy="400110"/>
              </a:xfrm>
              <a:prstGeom prst="rect">
                <a:avLst/>
              </a:prstGeom>
              <a:blipFill>
                <a:blip r:embed="rId6"/>
                <a:stretch>
                  <a:fillRect/>
                </a:stretch>
              </a:blipFill>
            </p:spPr>
            <p:txBody>
              <a:bodyPr/>
              <a:lstStyle/>
              <a:p>
                <a:r>
                  <a:rPr lang="en-US">
                    <a:noFill/>
                  </a:rPr>
                  <a:t> </a:t>
                </a:r>
              </a:p>
            </p:txBody>
          </p:sp>
        </mc:Fallback>
      </mc:AlternateContent>
      <p:graphicFrame>
        <p:nvGraphicFramePr>
          <p:cNvPr id="3" name="Table 2">
            <a:extLst>
              <a:ext uri="{FF2B5EF4-FFF2-40B4-BE49-F238E27FC236}">
                <a16:creationId xmlns:a16="http://schemas.microsoft.com/office/drawing/2014/main" id="{66E562FD-DDEB-9A37-4A07-15F124B02F26}"/>
              </a:ext>
            </a:extLst>
          </p:cNvPr>
          <p:cNvGraphicFramePr>
            <a:graphicFrameLocks noGrp="1"/>
          </p:cNvGraphicFramePr>
          <p:nvPr>
            <p:extLst>
              <p:ext uri="{D42A27DB-BD31-4B8C-83A1-F6EECF244321}">
                <p14:modId xmlns:p14="http://schemas.microsoft.com/office/powerpoint/2010/main" val="1880147177"/>
              </p:ext>
            </p:extLst>
          </p:nvPr>
        </p:nvGraphicFramePr>
        <p:xfrm>
          <a:off x="8597769" y="1264350"/>
          <a:ext cx="413886" cy="2164650"/>
        </p:xfrm>
        <a:graphic>
          <a:graphicData uri="http://schemas.openxmlformats.org/drawingml/2006/table">
            <a:tbl>
              <a:tblPr firstRow="1" bandRow="1">
                <a:tableStyleId>{69CF1AB2-1976-4502-BF36-3FF5EA218861}</a:tableStyleId>
              </a:tblPr>
              <a:tblGrid>
                <a:gridCol w="413886">
                  <a:extLst>
                    <a:ext uri="{9D8B030D-6E8A-4147-A177-3AD203B41FA5}">
                      <a16:colId xmlns:a16="http://schemas.microsoft.com/office/drawing/2014/main" val="4255159121"/>
                    </a:ext>
                  </a:extLst>
                </a:gridCol>
              </a:tblGrid>
              <a:tr h="444456">
                <a:tc>
                  <a:txBody>
                    <a:bodyPr/>
                    <a:lstStyle/>
                    <a:p>
                      <a:pPr algn="ctr"/>
                      <a:r>
                        <a:rPr lang="en-US" sz="1400" b="1">
                          <a:solidFill>
                            <a:srgbClr val="FF0000"/>
                          </a:solidFill>
                        </a:rPr>
                        <a:t>2.4</a:t>
                      </a:r>
                    </a:p>
                  </a:txBody>
                  <a:tcPr marL="0" marR="0" marT="0" marB="0" anchor="ctr">
                    <a:solidFill>
                      <a:schemeClr val="bg1"/>
                    </a:solidFill>
                  </a:tcPr>
                </a:tc>
                <a:extLst>
                  <a:ext uri="{0D108BD9-81ED-4DB2-BD59-A6C34878D82A}">
                    <a16:rowId xmlns:a16="http://schemas.microsoft.com/office/drawing/2014/main" val="2404443869"/>
                  </a:ext>
                </a:extLst>
              </a:tr>
              <a:tr h="444456">
                <a:tc>
                  <a:txBody>
                    <a:bodyPr/>
                    <a:lstStyle/>
                    <a:p>
                      <a:pPr algn="ctr"/>
                      <a:r>
                        <a:rPr lang="en-US" sz="1400" b="1">
                          <a:solidFill>
                            <a:srgbClr val="FF0000"/>
                          </a:solidFill>
                        </a:rPr>
                        <a:t>2.6</a:t>
                      </a:r>
                    </a:p>
                  </a:txBody>
                  <a:tcPr marL="0" marR="0" marT="0" marB="0" anchor="ctr">
                    <a:solidFill>
                      <a:schemeClr val="bg1"/>
                    </a:solidFill>
                  </a:tcPr>
                </a:tc>
                <a:extLst>
                  <a:ext uri="{0D108BD9-81ED-4DB2-BD59-A6C34878D82A}">
                    <a16:rowId xmlns:a16="http://schemas.microsoft.com/office/drawing/2014/main" val="4045244593"/>
                  </a:ext>
                </a:extLst>
              </a:tr>
              <a:tr h="359085">
                <a:tc>
                  <a:txBody>
                    <a:bodyPr/>
                    <a:lstStyle/>
                    <a:p>
                      <a:pPr algn="ctr"/>
                      <a:r>
                        <a:rPr lang="en-US" sz="1400" b="1">
                          <a:solidFill>
                            <a:srgbClr val="FF0000"/>
                          </a:solidFill>
                        </a:rPr>
                        <a:t>…</a:t>
                      </a:r>
                    </a:p>
                  </a:txBody>
                  <a:tcPr marL="0" marR="0" marT="0" marB="0" anchor="ctr">
                    <a:solidFill>
                      <a:schemeClr val="bg1"/>
                    </a:solidFill>
                  </a:tcPr>
                </a:tc>
                <a:extLst>
                  <a:ext uri="{0D108BD9-81ED-4DB2-BD59-A6C34878D82A}">
                    <a16:rowId xmlns:a16="http://schemas.microsoft.com/office/drawing/2014/main" val="2752563613"/>
                  </a:ext>
                </a:extLst>
              </a:tr>
              <a:tr h="472197">
                <a:tc>
                  <a:txBody>
                    <a:bodyPr/>
                    <a:lstStyle/>
                    <a:p>
                      <a:pPr algn="ctr"/>
                      <a:r>
                        <a:rPr lang="en-US" sz="1400" b="1" dirty="0">
                          <a:solidFill>
                            <a:srgbClr val="FF0000"/>
                          </a:solidFill>
                        </a:rPr>
                        <a:t>…</a:t>
                      </a:r>
                    </a:p>
                  </a:txBody>
                  <a:tcPr marL="0" marR="0" marT="0" marB="0" anchor="ctr">
                    <a:solidFill>
                      <a:schemeClr val="bg1"/>
                    </a:solidFill>
                  </a:tcPr>
                </a:tc>
                <a:extLst>
                  <a:ext uri="{0D108BD9-81ED-4DB2-BD59-A6C34878D82A}">
                    <a16:rowId xmlns:a16="http://schemas.microsoft.com/office/drawing/2014/main" val="201681552"/>
                  </a:ext>
                </a:extLst>
              </a:tr>
              <a:tr h="444456">
                <a:tc>
                  <a:txBody>
                    <a:bodyPr/>
                    <a:lstStyle/>
                    <a:p>
                      <a:pPr algn="ctr"/>
                      <a:r>
                        <a:rPr lang="en-US" sz="1400" b="1" dirty="0">
                          <a:solidFill>
                            <a:srgbClr val="FF0000"/>
                          </a:solidFill>
                        </a:rPr>
                        <a:t>1.8</a:t>
                      </a:r>
                    </a:p>
                  </a:txBody>
                  <a:tcPr marL="0" marR="0" marT="0" marB="0" anchor="ctr">
                    <a:solidFill>
                      <a:schemeClr val="bg1"/>
                    </a:solidFill>
                  </a:tcPr>
                </a:tc>
                <a:extLst>
                  <a:ext uri="{0D108BD9-81ED-4DB2-BD59-A6C34878D82A}">
                    <a16:rowId xmlns:a16="http://schemas.microsoft.com/office/drawing/2014/main" val="177053094"/>
                  </a:ext>
                </a:extLst>
              </a:tr>
            </a:tbl>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59BF0B7-6170-0A8C-BC16-4A9D59AE8AA0}"/>
                  </a:ext>
                </a:extLst>
              </p:cNvPr>
              <p:cNvSpPr txBox="1"/>
              <p:nvPr/>
            </p:nvSpPr>
            <p:spPr>
              <a:xfrm>
                <a:off x="9061826" y="2100914"/>
                <a:ext cx="44755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sz="2000" b="0" i="1" smtClean="0">
                          <a:latin typeface="Cambria Math" panose="02040503050406030204" pitchFamily="18" charset="0"/>
                        </a:rPr>
                        <m:t>+</m:t>
                      </m:r>
                    </m:oMath>
                  </m:oMathPara>
                </a14:m>
                <a:endParaRPr lang="en-US" sz="2000" dirty="0"/>
              </a:p>
            </p:txBody>
          </p:sp>
        </mc:Choice>
        <mc:Fallback xmlns="">
          <p:sp>
            <p:nvSpPr>
              <p:cNvPr id="5" name="TextBox 4">
                <a:extLst>
                  <a:ext uri="{FF2B5EF4-FFF2-40B4-BE49-F238E27FC236}">
                    <a16:creationId xmlns:a16="http://schemas.microsoft.com/office/drawing/2014/main" id="{F59BF0B7-6170-0A8C-BC16-4A9D59AE8AA0}"/>
                  </a:ext>
                </a:extLst>
              </p:cNvPr>
              <p:cNvSpPr txBox="1">
                <a:spLocks noRot="1" noChangeAspect="1" noMove="1" noResize="1" noEditPoints="1" noAdjustHandles="1" noChangeArrowheads="1" noChangeShapeType="1" noTextEdit="1"/>
              </p:cNvSpPr>
              <p:nvPr/>
            </p:nvSpPr>
            <p:spPr>
              <a:xfrm>
                <a:off x="9061826" y="2100914"/>
                <a:ext cx="447558" cy="4001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D7B9E85-B678-CDC8-AAE3-9C90D57E67B0}"/>
                  </a:ext>
                </a:extLst>
              </p:cNvPr>
              <p:cNvSpPr txBox="1"/>
              <p:nvPr/>
            </p:nvSpPr>
            <p:spPr>
              <a:xfrm>
                <a:off x="8053182" y="1966711"/>
                <a:ext cx="602537" cy="6685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 (</m:t>
                      </m:r>
                    </m:oMath>
                  </m:oMathPara>
                </a14:m>
                <a:endParaRPr lang="en-US" sz="2000" dirty="0"/>
              </a:p>
            </p:txBody>
          </p:sp>
        </mc:Choice>
        <mc:Fallback xmlns="">
          <p:sp>
            <p:nvSpPr>
              <p:cNvPr id="6" name="TextBox 5">
                <a:extLst>
                  <a:ext uri="{FF2B5EF4-FFF2-40B4-BE49-F238E27FC236}">
                    <a16:creationId xmlns:a16="http://schemas.microsoft.com/office/drawing/2014/main" id="{6D7B9E85-B678-CDC8-AAE3-9C90D57E67B0}"/>
                  </a:ext>
                </a:extLst>
              </p:cNvPr>
              <p:cNvSpPr txBox="1">
                <a:spLocks noRot="1" noChangeAspect="1" noMove="1" noResize="1" noEditPoints="1" noAdjustHandles="1" noChangeArrowheads="1" noChangeShapeType="1" noTextEdit="1"/>
              </p:cNvSpPr>
              <p:nvPr/>
            </p:nvSpPr>
            <p:spPr>
              <a:xfrm>
                <a:off x="8053182" y="1966711"/>
                <a:ext cx="602537" cy="66851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94E9AC2-E5C8-317E-668D-F3C51E2409B8}"/>
                  </a:ext>
                </a:extLst>
              </p:cNvPr>
              <p:cNvSpPr txBox="1"/>
              <p:nvPr/>
            </p:nvSpPr>
            <p:spPr>
              <a:xfrm>
                <a:off x="9956727" y="2072608"/>
                <a:ext cx="36099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7" name="TextBox 6">
                <a:extLst>
                  <a:ext uri="{FF2B5EF4-FFF2-40B4-BE49-F238E27FC236}">
                    <a16:creationId xmlns:a16="http://schemas.microsoft.com/office/drawing/2014/main" id="{694E9AC2-E5C8-317E-668D-F3C51E2409B8}"/>
                  </a:ext>
                </a:extLst>
              </p:cNvPr>
              <p:cNvSpPr txBox="1">
                <a:spLocks noRot="1" noChangeAspect="1" noMove="1" noResize="1" noEditPoints="1" noAdjustHandles="1" noChangeArrowheads="1" noChangeShapeType="1" noTextEdit="1"/>
              </p:cNvSpPr>
              <p:nvPr/>
            </p:nvSpPr>
            <p:spPr>
              <a:xfrm>
                <a:off x="9956727" y="2072608"/>
                <a:ext cx="360996" cy="400110"/>
              </a:xfrm>
              <a:prstGeom prst="rect">
                <a:avLst/>
              </a:prstGeom>
              <a:blipFill>
                <a:blip r:embed="rId9"/>
                <a:stretch>
                  <a:fillRect b="-16667"/>
                </a:stretch>
              </a:blipFill>
            </p:spPr>
            <p:txBody>
              <a:bodyPr/>
              <a:lstStyle/>
              <a:p>
                <a:r>
                  <a:rPr lang="en-US">
                    <a:noFill/>
                  </a:rPr>
                  <a:t> </a:t>
                </a:r>
              </a:p>
            </p:txBody>
          </p:sp>
        </mc:Fallback>
      </mc:AlternateContent>
      <p:graphicFrame>
        <p:nvGraphicFramePr>
          <p:cNvPr id="8" name="Table 7">
            <a:extLst>
              <a:ext uri="{FF2B5EF4-FFF2-40B4-BE49-F238E27FC236}">
                <a16:creationId xmlns:a16="http://schemas.microsoft.com/office/drawing/2014/main" id="{2D124E8B-D9C1-42E9-0235-4CAAB7AF3AC1}"/>
              </a:ext>
            </a:extLst>
          </p:cNvPr>
          <p:cNvGraphicFramePr>
            <a:graphicFrameLocks noGrp="1"/>
          </p:cNvGraphicFramePr>
          <p:nvPr>
            <p:extLst>
              <p:ext uri="{D42A27DB-BD31-4B8C-83A1-F6EECF244321}">
                <p14:modId xmlns:p14="http://schemas.microsoft.com/office/powerpoint/2010/main" val="417380115"/>
              </p:ext>
            </p:extLst>
          </p:nvPr>
        </p:nvGraphicFramePr>
        <p:xfrm>
          <a:off x="10683456" y="1271573"/>
          <a:ext cx="413886" cy="2164650"/>
        </p:xfrm>
        <a:graphic>
          <a:graphicData uri="http://schemas.openxmlformats.org/drawingml/2006/table">
            <a:tbl>
              <a:tblPr firstRow="1" bandRow="1">
                <a:tableStyleId>{69CF1AB2-1976-4502-BF36-3FF5EA218861}</a:tableStyleId>
              </a:tblPr>
              <a:tblGrid>
                <a:gridCol w="413886">
                  <a:extLst>
                    <a:ext uri="{9D8B030D-6E8A-4147-A177-3AD203B41FA5}">
                      <a16:colId xmlns:a16="http://schemas.microsoft.com/office/drawing/2014/main" val="4255159121"/>
                    </a:ext>
                  </a:extLst>
                </a:gridCol>
              </a:tblGrid>
              <a:tr h="444456">
                <a:tc>
                  <a:txBody>
                    <a:bodyPr/>
                    <a:lstStyle/>
                    <a:p>
                      <a:pPr algn="ctr"/>
                      <a:r>
                        <a:rPr lang="en-US" sz="1400" b="1" dirty="0">
                          <a:solidFill>
                            <a:srgbClr val="FF0000"/>
                          </a:solidFill>
                        </a:rPr>
                        <a:t>2.1</a:t>
                      </a:r>
                    </a:p>
                  </a:txBody>
                  <a:tcPr marL="0" marR="0" marT="0" marB="0" anchor="ctr">
                    <a:solidFill>
                      <a:schemeClr val="bg1"/>
                    </a:solidFill>
                  </a:tcPr>
                </a:tc>
                <a:extLst>
                  <a:ext uri="{0D108BD9-81ED-4DB2-BD59-A6C34878D82A}">
                    <a16:rowId xmlns:a16="http://schemas.microsoft.com/office/drawing/2014/main" val="2404443869"/>
                  </a:ext>
                </a:extLst>
              </a:tr>
              <a:tr h="444456">
                <a:tc>
                  <a:txBody>
                    <a:bodyPr/>
                    <a:lstStyle/>
                    <a:p>
                      <a:pPr algn="ctr"/>
                      <a:r>
                        <a:rPr lang="en-US" sz="1400" b="1" dirty="0">
                          <a:solidFill>
                            <a:srgbClr val="FF0000"/>
                          </a:solidFill>
                        </a:rPr>
                        <a:t>4.05</a:t>
                      </a:r>
                    </a:p>
                  </a:txBody>
                  <a:tcPr marL="0" marR="0" marT="0" marB="0" anchor="ctr">
                    <a:solidFill>
                      <a:schemeClr val="bg1"/>
                    </a:solidFill>
                  </a:tcPr>
                </a:tc>
                <a:extLst>
                  <a:ext uri="{0D108BD9-81ED-4DB2-BD59-A6C34878D82A}">
                    <a16:rowId xmlns:a16="http://schemas.microsoft.com/office/drawing/2014/main" val="4045244593"/>
                  </a:ext>
                </a:extLst>
              </a:tr>
              <a:tr h="359085">
                <a:tc>
                  <a:txBody>
                    <a:bodyPr/>
                    <a:lstStyle/>
                    <a:p>
                      <a:pPr algn="ctr"/>
                      <a:r>
                        <a:rPr lang="en-US" sz="1400" b="1">
                          <a:solidFill>
                            <a:srgbClr val="FF0000"/>
                          </a:solidFill>
                        </a:rPr>
                        <a:t>…</a:t>
                      </a:r>
                    </a:p>
                  </a:txBody>
                  <a:tcPr marL="0" marR="0" marT="0" marB="0" anchor="ctr">
                    <a:solidFill>
                      <a:schemeClr val="bg1"/>
                    </a:solidFill>
                  </a:tcPr>
                </a:tc>
                <a:extLst>
                  <a:ext uri="{0D108BD9-81ED-4DB2-BD59-A6C34878D82A}">
                    <a16:rowId xmlns:a16="http://schemas.microsoft.com/office/drawing/2014/main" val="2752563613"/>
                  </a:ext>
                </a:extLst>
              </a:tr>
              <a:tr h="472197">
                <a:tc>
                  <a:txBody>
                    <a:bodyPr/>
                    <a:lstStyle/>
                    <a:p>
                      <a:pPr algn="ctr"/>
                      <a:r>
                        <a:rPr lang="en-US" sz="1400" b="1" dirty="0">
                          <a:solidFill>
                            <a:srgbClr val="FF0000"/>
                          </a:solidFill>
                        </a:rPr>
                        <a:t>…</a:t>
                      </a:r>
                    </a:p>
                  </a:txBody>
                  <a:tcPr marL="0" marR="0" marT="0" marB="0" anchor="ctr">
                    <a:solidFill>
                      <a:schemeClr val="bg1"/>
                    </a:solidFill>
                  </a:tcPr>
                </a:tc>
                <a:extLst>
                  <a:ext uri="{0D108BD9-81ED-4DB2-BD59-A6C34878D82A}">
                    <a16:rowId xmlns:a16="http://schemas.microsoft.com/office/drawing/2014/main" val="201681552"/>
                  </a:ext>
                </a:extLst>
              </a:tr>
              <a:tr h="444456">
                <a:tc>
                  <a:txBody>
                    <a:bodyPr/>
                    <a:lstStyle/>
                    <a:p>
                      <a:pPr algn="ctr"/>
                      <a:r>
                        <a:rPr lang="en-US" sz="1400" b="1">
                          <a:solidFill>
                            <a:srgbClr val="FF0000"/>
                          </a:solidFill>
                        </a:rPr>
                        <a:t>1.85</a:t>
                      </a:r>
                      <a:endParaRPr lang="en-US" sz="1400" b="1" dirty="0">
                        <a:solidFill>
                          <a:srgbClr val="FF0000"/>
                        </a:solidFill>
                      </a:endParaRPr>
                    </a:p>
                  </a:txBody>
                  <a:tcPr marL="0" marR="0" marT="0" marB="0" anchor="ctr">
                    <a:solidFill>
                      <a:schemeClr val="bg1"/>
                    </a:solidFill>
                  </a:tcPr>
                </a:tc>
                <a:extLst>
                  <a:ext uri="{0D108BD9-81ED-4DB2-BD59-A6C34878D82A}">
                    <a16:rowId xmlns:a16="http://schemas.microsoft.com/office/drawing/2014/main" val="177053094"/>
                  </a:ext>
                </a:extLst>
              </a:tr>
            </a:tbl>
          </a:graphicData>
        </a:graphic>
      </p:graphicFrame>
    </p:spTree>
    <p:extLst>
      <p:ext uri="{BB962C8B-B14F-4D97-AF65-F5344CB8AC3E}">
        <p14:creationId xmlns:p14="http://schemas.microsoft.com/office/powerpoint/2010/main" val="303354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81</a:t>
            </a:fld>
            <a:endParaRPr lang="en-US"/>
          </a:p>
        </p:txBody>
      </p:sp>
      <p:grpSp>
        <p:nvGrpSpPr>
          <p:cNvPr id="20" name="Group 19"/>
          <p:cNvGrpSpPr/>
          <p:nvPr/>
        </p:nvGrpSpPr>
        <p:grpSpPr>
          <a:xfrm>
            <a:off x="2222388" y="2009366"/>
            <a:ext cx="240764" cy="1887324"/>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grpSp>
        <p:nvGrpSpPr>
          <p:cNvPr id="21" name="Group 20"/>
          <p:cNvGrpSpPr/>
          <p:nvPr/>
        </p:nvGrpSpPr>
        <p:grpSpPr>
          <a:xfrm>
            <a:off x="2241818" y="4129333"/>
            <a:ext cx="240763" cy="2019162"/>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sp>
        <p:nvSpPr>
          <p:cNvPr id="32" name="TextBox 31"/>
          <p:cNvSpPr txBox="1"/>
          <p:nvPr/>
        </p:nvSpPr>
        <p:spPr>
          <a:xfrm>
            <a:off x="1384733" y="2876601"/>
            <a:ext cx="526106" cy="400110"/>
          </a:xfrm>
          <a:prstGeom prst="rect">
            <a:avLst/>
          </a:prstGeom>
          <a:noFill/>
        </p:spPr>
        <p:txBody>
          <a:bodyPr wrap="none" rtlCol="0">
            <a:spAutoFit/>
          </a:bodyPr>
          <a:lstStyle/>
          <a:p>
            <a:r>
              <a:rPr lang="en-US" sz="2000"/>
              <a:t>cat</a:t>
            </a:r>
          </a:p>
        </p:txBody>
      </p:sp>
      <p:sp>
        <p:nvSpPr>
          <p:cNvPr id="33" name="TextBox 32"/>
          <p:cNvSpPr txBox="1"/>
          <p:nvPr/>
        </p:nvSpPr>
        <p:spPr>
          <a:xfrm>
            <a:off x="1377271" y="4957239"/>
            <a:ext cx="441146" cy="369332"/>
          </a:xfrm>
          <a:prstGeom prst="rect">
            <a:avLst/>
          </a:prstGeom>
          <a:noFill/>
        </p:spPr>
        <p:txBody>
          <a:bodyPr wrap="none" rtlCol="0">
            <a:spAutoFit/>
          </a:bodyPr>
          <a:lstStyle/>
          <a:p>
            <a:r>
              <a:rPr lang="en-US"/>
              <a:t>on</a:t>
            </a:r>
          </a:p>
        </p:txBody>
      </p:sp>
      <p:grpSp>
        <p:nvGrpSpPr>
          <p:cNvPr id="46" name="Group 45"/>
          <p:cNvGrpSpPr/>
          <p:nvPr/>
        </p:nvGrpSpPr>
        <p:grpSpPr>
          <a:xfrm>
            <a:off x="4450523" y="3380065"/>
            <a:ext cx="240765" cy="1344335"/>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b="1">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grpSp>
      <p:grpSp>
        <p:nvGrpSpPr>
          <p:cNvPr id="57" name="Group 56"/>
          <p:cNvGrpSpPr/>
          <p:nvPr/>
        </p:nvGrpSpPr>
        <p:grpSpPr>
          <a:xfrm>
            <a:off x="6568180" y="2928394"/>
            <a:ext cx="301690" cy="2258358"/>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sp>
        <p:nvSpPr>
          <p:cNvPr id="68" name="TextBox 67"/>
          <p:cNvSpPr txBox="1"/>
          <p:nvPr/>
        </p:nvSpPr>
        <p:spPr>
          <a:xfrm>
            <a:off x="2181403" y="1271573"/>
            <a:ext cx="1261884" cy="369332"/>
          </a:xfrm>
          <a:prstGeom prst="rect">
            <a:avLst/>
          </a:prstGeom>
          <a:noFill/>
        </p:spPr>
        <p:txBody>
          <a:bodyPr wrap="none" rtlCol="0">
            <a:spAutoFit/>
          </a:bodyPr>
          <a:lstStyle/>
          <a:p>
            <a:r>
              <a:rPr lang="en-US"/>
              <a:t>Input layer</a:t>
            </a:r>
          </a:p>
        </p:txBody>
      </p:sp>
      <p:cxnSp>
        <p:nvCxnSpPr>
          <p:cNvPr id="70" name="Straight Connector 69"/>
          <p:cNvCxnSpPr>
            <a:cxnSpLocks/>
            <a:stCxn id="9" idx="0"/>
            <a:endCxn id="47" idx="0"/>
          </p:cNvCxnSpPr>
          <p:nvPr/>
        </p:nvCxnSpPr>
        <p:spPr>
          <a:xfrm>
            <a:off x="2342770" y="2009366"/>
            <a:ext cx="2228136" cy="137069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a:stCxn id="22" idx="0"/>
            <a:endCxn id="47" idx="0"/>
          </p:cNvCxnSpPr>
          <p:nvPr/>
        </p:nvCxnSpPr>
        <p:spPr>
          <a:xfrm flipV="1">
            <a:off x="2362200" y="3380065"/>
            <a:ext cx="2208706" cy="749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a:stCxn id="19" idx="2"/>
          </p:cNvCxnSpPr>
          <p:nvPr/>
        </p:nvCxnSpPr>
        <p:spPr>
          <a:xfrm>
            <a:off x="2342770" y="3896690"/>
            <a:ext cx="2107751" cy="853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a:stCxn id="31" idx="2"/>
            <a:endCxn id="52" idx="2"/>
          </p:cNvCxnSpPr>
          <p:nvPr/>
        </p:nvCxnSpPr>
        <p:spPr>
          <a:xfrm flipV="1">
            <a:off x="2362200" y="4724400"/>
            <a:ext cx="2208706" cy="1424095"/>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148802" y="2725878"/>
            <a:ext cx="1479892" cy="369332"/>
          </a:xfrm>
          <a:prstGeom prst="rect">
            <a:avLst/>
          </a:prstGeom>
          <a:noFill/>
        </p:spPr>
        <p:txBody>
          <a:bodyPr wrap="none" rtlCol="0">
            <a:spAutoFit/>
          </a:bodyPr>
          <a:lstStyle/>
          <a:p>
            <a:r>
              <a:rPr lang="en-US"/>
              <a:t>Hidden layer</a:t>
            </a:r>
          </a:p>
        </p:txBody>
      </p:sp>
      <p:sp>
        <p:nvSpPr>
          <p:cNvPr id="83" name="TextBox 82"/>
          <p:cNvSpPr txBox="1"/>
          <p:nvPr/>
        </p:nvSpPr>
        <p:spPr>
          <a:xfrm>
            <a:off x="6971082" y="3923405"/>
            <a:ext cx="492443" cy="369332"/>
          </a:xfrm>
          <a:prstGeom prst="rect">
            <a:avLst/>
          </a:prstGeom>
          <a:noFill/>
        </p:spPr>
        <p:txBody>
          <a:bodyPr wrap="none" rtlCol="0">
            <a:spAutoFit/>
          </a:bodyPr>
          <a:lstStyle/>
          <a:p>
            <a:r>
              <a:rPr lang="en-US"/>
              <a:t>sat</a:t>
            </a:r>
          </a:p>
        </p:txBody>
      </p:sp>
      <p:cxnSp>
        <p:nvCxnSpPr>
          <p:cNvPr id="84" name="Straight Connector 83"/>
          <p:cNvCxnSpPr>
            <a:cxnSpLocks/>
            <a:stCxn id="47" idx="0"/>
            <a:endCxn id="58" idx="0"/>
          </p:cNvCxnSpPr>
          <p:nvPr/>
        </p:nvCxnSpPr>
        <p:spPr>
          <a:xfrm flipV="1">
            <a:off x="4570906" y="2928394"/>
            <a:ext cx="2148119" cy="451671"/>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a:stCxn id="52" idx="2"/>
            <a:endCxn id="67" idx="2"/>
          </p:cNvCxnSpPr>
          <p:nvPr/>
        </p:nvCxnSpPr>
        <p:spPr>
          <a:xfrm>
            <a:off x="4570906" y="4724400"/>
            <a:ext cx="2148119" cy="462352"/>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486400" y="2012580"/>
            <a:ext cx="1441420" cy="369332"/>
          </a:xfrm>
          <a:prstGeom prst="rect">
            <a:avLst/>
          </a:prstGeom>
          <a:noFill/>
        </p:spPr>
        <p:txBody>
          <a:bodyPr wrap="none" rtlCol="0">
            <a:spAutoFit/>
          </a:bodyPr>
          <a:lstStyle/>
          <a:p>
            <a:r>
              <a:rPr lang="en-US"/>
              <a:t>Output layer</a:t>
            </a:r>
          </a:p>
        </p:txBody>
      </p:sp>
      <p:sp>
        <p:nvSpPr>
          <p:cNvPr id="55" name="TextBox 54"/>
          <p:cNvSpPr txBox="1"/>
          <p:nvPr/>
        </p:nvSpPr>
        <p:spPr>
          <a:xfrm>
            <a:off x="127936" y="3629957"/>
            <a:ext cx="1060101" cy="646331"/>
          </a:xfrm>
          <a:prstGeom prst="rect">
            <a:avLst/>
          </a:prstGeom>
          <a:noFill/>
        </p:spPr>
        <p:txBody>
          <a:bodyPr wrap="square" rtlCol="0">
            <a:spAutoFit/>
          </a:bodyPr>
          <a:lstStyle/>
          <a:p>
            <a:r>
              <a:rPr lang="en-US"/>
              <a:t>one-hot</a:t>
            </a:r>
          </a:p>
          <a:p>
            <a:r>
              <a:rPr lang="en-US"/>
              <a:t>vector</a:t>
            </a:r>
          </a:p>
        </p:txBody>
      </p:sp>
      <p:sp>
        <p:nvSpPr>
          <p:cNvPr id="74" name="TextBox 73">
            <a:extLst>
              <a:ext uri="{FF2B5EF4-FFF2-40B4-BE49-F238E27FC236}">
                <a16:creationId xmlns:a16="http://schemas.microsoft.com/office/drawing/2014/main" id="{46260134-E639-4742-85C5-A2B4C4F7AF20}"/>
              </a:ext>
            </a:extLst>
          </p:cNvPr>
          <p:cNvSpPr txBox="1"/>
          <p:nvPr/>
        </p:nvSpPr>
        <p:spPr>
          <a:xfrm>
            <a:off x="1192941" y="1772002"/>
            <a:ext cx="774636" cy="369332"/>
          </a:xfrm>
          <a:prstGeom prst="rect">
            <a:avLst/>
          </a:prstGeom>
          <a:noFill/>
        </p:spPr>
        <p:txBody>
          <a:bodyPr wrap="none" rtlCol="0">
            <a:spAutoFit/>
          </a:bodyPr>
          <a:lstStyle/>
          <a:p>
            <a:r>
              <a:rPr lang="en-US"/>
              <a:t>V-dim</a:t>
            </a:r>
          </a:p>
        </p:txBody>
      </p:sp>
      <p:sp>
        <p:nvSpPr>
          <p:cNvPr id="75" name="TextBox 74">
            <a:extLst>
              <a:ext uri="{FF2B5EF4-FFF2-40B4-BE49-F238E27FC236}">
                <a16:creationId xmlns:a16="http://schemas.microsoft.com/office/drawing/2014/main" id="{D0FFFE4B-92D2-4075-8D31-D14B849C3652}"/>
              </a:ext>
            </a:extLst>
          </p:cNvPr>
          <p:cNvSpPr txBox="1"/>
          <p:nvPr/>
        </p:nvSpPr>
        <p:spPr>
          <a:xfrm>
            <a:off x="1377271" y="6247775"/>
            <a:ext cx="774636" cy="369332"/>
          </a:xfrm>
          <a:prstGeom prst="rect">
            <a:avLst/>
          </a:prstGeom>
          <a:noFill/>
        </p:spPr>
        <p:txBody>
          <a:bodyPr wrap="none" rtlCol="0">
            <a:spAutoFit/>
          </a:bodyPr>
          <a:lstStyle/>
          <a:p>
            <a:r>
              <a:rPr lang="en-US"/>
              <a:t>V-dim</a:t>
            </a:r>
          </a:p>
        </p:txBody>
      </p:sp>
      <p:sp>
        <p:nvSpPr>
          <p:cNvPr id="77" name="TextBox 76">
            <a:extLst>
              <a:ext uri="{FF2B5EF4-FFF2-40B4-BE49-F238E27FC236}">
                <a16:creationId xmlns:a16="http://schemas.microsoft.com/office/drawing/2014/main" id="{0EE151C0-85B3-4C85-B579-ADCD1E354E96}"/>
              </a:ext>
            </a:extLst>
          </p:cNvPr>
          <p:cNvSpPr txBox="1"/>
          <p:nvPr/>
        </p:nvSpPr>
        <p:spPr>
          <a:xfrm>
            <a:off x="4250533" y="5361917"/>
            <a:ext cx="800219" cy="369332"/>
          </a:xfrm>
          <a:prstGeom prst="rect">
            <a:avLst/>
          </a:prstGeom>
          <a:noFill/>
        </p:spPr>
        <p:txBody>
          <a:bodyPr wrap="none" rtlCol="0">
            <a:spAutoFit/>
          </a:bodyPr>
          <a:lstStyle/>
          <a:p>
            <a:r>
              <a:rPr lang="en-US"/>
              <a:t>N-dim</a:t>
            </a:r>
          </a:p>
        </p:txBody>
      </p:sp>
      <p:sp>
        <p:nvSpPr>
          <p:cNvPr id="78" name="TextBox 77">
            <a:extLst>
              <a:ext uri="{FF2B5EF4-FFF2-40B4-BE49-F238E27FC236}">
                <a16:creationId xmlns:a16="http://schemas.microsoft.com/office/drawing/2014/main" id="{2561C3B4-9013-4961-9BC7-A53772090560}"/>
              </a:ext>
            </a:extLst>
          </p:cNvPr>
          <p:cNvSpPr txBox="1"/>
          <p:nvPr/>
        </p:nvSpPr>
        <p:spPr>
          <a:xfrm>
            <a:off x="6555270" y="5625546"/>
            <a:ext cx="774636" cy="369332"/>
          </a:xfrm>
          <a:prstGeom prst="rect">
            <a:avLst/>
          </a:prstGeom>
          <a:noFill/>
        </p:spPr>
        <p:txBody>
          <a:bodyPr wrap="none" rtlCol="0">
            <a:spAutoFit/>
          </a:bodyPr>
          <a:lstStyle/>
          <a:p>
            <a:r>
              <a:rPr lang="en-US"/>
              <a:t>V-dim</a:t>
            </a:r>
          </a:p>
        </p:txBody>
      </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419BF5B5-3069-4833-BA6A-2D59ECA70F4E}"/>
                  </a:ext>
                </a:extLst>
              </p:cNvPr>
              <p:cNvSpPr txBox="1"/>
              <p:nvPr/>
            </p:nvSpPr>
            <p:spPr>
              <a:xfrm rot="1413182">
                <a:off x="2388641" y="3248539"/>
                <a:ext cx="2183868" cy="3749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up>
                          <m:r>
                            <a:rPr lang="en-US" i="1">
                              <a:latin typeface="Cambria Math" panose="02040503050406030204" pitchFamily="18" charset="0"/>
                            </a:rPr>
                            <m:t>𝑇</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𝑐𝑎𝑡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𝑐𝑎𝑡</m:t>
                          </m:r>
                        </m:sub>
                      </m:sSub>
                    </m:oMath>
                  </m:oMathPara>
                </a14:m>
                <a:endParaRPr lang="en-US"/>
              </a:p>
            </p:txBody>
          </p:sp>
        </mc:Choice>
        <mc:Fallback xmlns="">
          <p:sp>
            <p:nvSpPr>
              <p:cNvPr id="85" name="TextBox 84">
                <a:extLst>
                  <a:ext uri="{FF2B5EF4-FFF2-40B4-BE49-F238E27FC236}">
                    <a16:creationId xmlns:a16="http://schemas.microsoft.com/office/drawing/2014/main" id="{419BF5B5-3069-4833-BA6A-2D59ECA70F4E}"/>
                  </a:ext>
                </a:extLst>
              </p:cNvPr>
              <p:cNvSpPr txBox="1">
                <a:spLocks noRot="1" noChangeAspect="1" noMove="1" noResize="1" noEditPoints="1" noAdjustHandles="1" noChangeArrowheads="1" noChangeShapeType="1" noTextEdit="1"/>
              </p:cNvSpPr>
              <p:nvPr/>
            </p:nvSpPr>
            <p:spPr>
              <a:xfrm rot="1413182">
                <a:off x="2388641" y="3248539"/>
                <a:ext cx="2183868" cy="37491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79D38CF1-F28B-4A00-A040-5065F959B96B}"/>
                  </a:ext>
                </a:extLst>
              </p:cNvPr>
              <p:cNvSpPr txBox="1"/>
              <p:nvPr/>
            </p:nvSpPr>
            <p:spPr>
              <a:xfrm rot="19631347">
                <a:off x="2446162" y="4630857"/>
                <a:ext cx="2057166" cy="3749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up>
                          <m:r>
                            <a:rPr lang="en-US" i="1">
                              <a:latin typeface="Cambria Math" panose="02040503050406030204" pitchFamily="18" charset="0"/>
                            </a:rPr>
                            <m:t>𝑇</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𝑜𝑛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𝑜𝑛</m:t>
                          </m:r>
                        </m:sub>
                      </m:sSub>
                    </m:oMath>
                  </m:oMathPara>
                </a14:m>
                <a:endParaRPr lang="en-US"/>
              </a:p>
            </p:txBody>
          </p:sp>
        </mc:Choice>
        <mc:Fallback xmlns="">
          <p:sp>
            <p:nvSpPr>
              <p:cNvPr id="86" name="TextBox 85">
                <a:extLst>
                  <a:ext uri="{FF2B5EF4-FFF2-40B4-BE49-F238E27FC236}">
                    <a16:creationId xmlns:a16="http://schemas.microsoft.com/office/drawing/2014/main" id="{79D38CF1-F28B-4A00-A040-5065F959B96B}"/>
                  </a:ext>
                </a:extLst>
              </p:cNvPr>
              <p:cNvSpPr txBox="1">
                <a:spLocks noRot="1" noChangeAspect="1" noMove="1" noResize="1" noEditPoints="1" noAdjustHandles="1" noChangeArrowheads="1" noChangeShapeType="1" noTextEdit="1"/>
              </p:cNvSpPr>
              <p:nvPr/>
            </p:nvSpPr>
            <p:spPr>
              <a:xfrm rot="19631347">
                <a:off x="2446162" y="4630857"/>
                <a:ext cx="2057166" cy="37491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31B9913E-378D-4964-902C-E26F633AE55B}"/>
                  </a:ext>
                </a:extLst>
              </p:cNvPr>
              <p:cNvSpPr txBox="1"/>
              <p:nvPr/>
            </p:nvSpPr>
            <p:spPr>
              <a:xfrm>
                <a:off x="4868890" y="3862604"/>
                <a:ext cx="16307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up>
                          <m:r>
                            <a:rPr lang="en-US" i="1">
                              <a:latin typeface="Cambria Math" panose="02040503050406030204" pitchFamily="18" charset="0"/>
                            </a:rPr>
                            <m:t>′</m:t>
                          </m:r>
                        </m:sup>
                      </m:sSubSup>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𝑣</m:t>
                          </m:r>
                        </m:e>
                      </m:acc>
                      <m:r>
                        <a:rPr lang="en-US" i="1">
                          <a:latin typeface="Cambria Math" panose="02040503050406030204" pitchFamily="18" charset="0"/>
                        </a:rPr>
                        <m:t>=</m:t>
                      </m:r>
                      <m:r>
                        <a:rPr lang="en-US" i="1">
                          <a:latin typeface="Cambria Math" panose="02040503050406030204" pitchFamily="18" charset="0"/>
                        </a:rPr>
                        <m:t>𝑧</m:t>
                      </m:r>
                    </m:oMath>
                  </m:oMathPara>
                </a14:m>
                <a:endParaRPr lang="en-US"/>
              </a:p>
            </p:txBody>
          </p:sp>
        </mc:Choice>
        <mc:Fallback xmlns="">
          <p:sp>
            <p:nvSpPr>
              <p:cNvPr id="80" name="TextBox 79">
                <a:extLst>
                  <a:ext uri="{FF2B5EF4-FFF2-40B4-BE49-F238E27FC236}">
                    <a16:creationId xmlns:a16="http://schemas.microsoft.com/office/drawing/2014/main" id="{31B9913E-378D-4964-902C-E26F633AE55B}"/>
                  </a:ext>
                </a:extLst>
              </p:cNvPr>
              <p:cNvSpPr txBox="1">
                <a:spLocks noRot="1" noChangeAspect="1" noMove="1" noResize="1" noEditPoints="1" noAdjustHandles="1" noChangeArrowheads="1" noChangeShapeType="1" noTextEdit="1"/>
              </p:cNvSpPr>
              <p:nvPr/>
            </p:nvSpPr>
            <p:spPr>
              <a:xfrm>
                <a:off x="4868890" y="3862604"/>
                <a:ext cx="1630767" cy="369332"/>
              </a:xfrm>
              <a:prstGeom prst="rect">
                <a:avLst/>
              </a:prstGeom>
              <a:blipFill>
                <a:blip r:embed="rId4"/>
                <a:stretch>
                  <a:fillRect t="-5000"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9FC60E5D-A959-4A90-8A05-4D54C757644E}"/>
                  </a:ext>
                </a:extLst>
              </p:cNvPr>
              <p:cNvSpPr txBox="1"/>
              <p:nvPr/>
            </p:nvSpPr>
            <p:spPr>
              <a:xfrm>
                <a:off x="6927820" y="3532665"/>
                <a:ext cx="189299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𝑦</m:t>
                          </m:r>
                        </m:e>
                      </m:acc>
                      <m:r>
                        <a:rPr lang="en-US" i="1">
                          <a:latin typeface="Cambria Math" panose="02040503050406030204" pitchFamily="18" charset="0"/>
                        </a:rPr>
                        <m:t>=</m:t>
                      </m:r>
                      <m:r>
                        <a:rPr lang="en-US" i="1">
                          <a:latin typeface="Cambria Math" panose="02040503050406030204" pitchFamily="18" charset="0"/>
                        </a:rPr>
                        <m:t>𝑠𝑜𝑓𝑡𝑚𝑎𝑥</m:t>
                      </m:r>
                      <m:r>
                        <a:rPr lang="en-US" i="1">
                          <a:latin typeface="Cambria Math" panose="02040503050406030204" pitchFamily="18" charset="0"/>
                        </a:rPr>
                        <m:t>(</m:t>
                      </m:r>
                      <m:r>
                        <a:rPr lang="en-US" i="1">
                          <a:latin typeface="Cambria Math" panose="02040503050406030204" pitchFamily="18" charset="0"/>
                        </a:rPr>
                        <m:t>𝑧</m:t>
                      </m:r>
                      <m:r>
                        <a:rPr lang="en-US" i="1">
                          <a:latin typeface="Cambria Math" panose="02040503050406030204" pitchFamily="18" charset="0"/>
                        </a:rPr>
                        <m:t>)</m:t>
                      </m:r>
                    </m:oMath>
                  </m:oMathPara>
                </a14:m>
                <a:endParaRPr lang="en-US"/>
              </a:p>
            </p:txBody>
          </p:sp>
        </mc:Choice>
        <mc:Fallback xmlns="">
          <p:sp>
            <p:nvSpPr>
              <p:cNvPr id="89" name="TextBox 88">
                <a:extLst>
                  <a:ext uri="{FF2B5EF4-FFF2-40B4-BE49-F238E27FC236}">
                    <a16:creationId xmlns:a16="http://schemas.microsoft.com/office/drawing/2014/main" id="{9FC60E5D-A959-4A90-8A05-4D54C757644E}"/>
                  </a:ext>
                </a:extLst>
              </p:cNvPr>
              <p:cNvSpPr txBox="1">
                <a:spLocks noRot="1" noChangeAspect="1" noMove="1" noResize="1" noEditPoints="1" noAdjustHandles="1" noChangeArrowheads="1" noChangeShapeType="1" noTextEdit="1"/>
              </p:cNvSpPr>
              <p:nvPr/>
            </p:nvSpPr>
            <p:spPr>
              <a:xfrm>
                <a:off x="6927820" y="3532665"/>
                <a:ext cx="1892990" cy="369332"/>
              </a:xfrm>
              <a:prstGeom prst="rect">
                <a:avLst/>
              </a:prstGeom>
              <a:blipFill>
                <a:blip r:embed="rId5"/>
                <a:stretch>
                  <a:fillRect t="-5000" b="-15000"/>
                </a:stretch>
              </a:blipFill>
            </p:spPr>
            <p:txBody>
              <a:bodyPr/>
              <a:lstStyle/>
              <a:p>
                <a:r>
                  <a:rPr lang="en-US">
                    <a:noFill/>
                  </a:rPr>
                  <a:t> </a:t>
                </a:r>
              </a:p>
            </p:txBody>
          </p:sp>
        </mc:Fallback>
      </mc:AlternateContent>
      <p:graphicFrame>
        <p:nvGraphicFramePr>
          <p:cNvPr id="90" name="Table 89">
            <a:extLst>
              <a:ext uri="{FF2B5EF4-FFF2-40B4-BE49-F238E27FC236}">
                <a16:creationId xmlns:a16="http://schemas.microsoft.com/office/drawing/2014/main" id="{7B131827-B7FE-43CD-8296-CE5AF55037EF}"/>
              </a:ext>
            </a:extLst>
          </p:cNvPr>
          <p:cNvGraphicFramePr>
            <a:graphicFrameLocks noGrp="1"/>
          </p:cNvGraphicFramePr>
          <p:nvPr>
            <p:extLst>
              <p:ext uri="{D42A27DB-BD31-4B8C-83A1-F6EECF244321}">
                <p14:modId xmlns:p14="http://schemas.microsoft.com/office/powerpoint/2010/main" val="3400842937"/>
              </p:ext>
            </p:extLst>
          </p:nvPr>
        </p:nvGraphicFramePr>
        <p:xfrm>
          <a:off x="8787407" y="2767648"/>
          <a:ext cx="451827" cy="2743200"/>
        </p:xfrm>
        <a:graphic>
          <a:graphicData uri="http://schemas.openxmlformats.org/drawingml/2006/table">
            <a:tbl>
              <a:tblPr firstRow="1" bandRow="1">
                <a:tableStyleId>{69CF1AB2-1976-4502-BF36-3FF5EA218861}</a:tableStyleId>
              </a:tblPr>
              <a:tblGrid>
                <a:gridCol w="451827">
                  <a:extLst>
                    <a:ext uri="{9D8B030D-6E8A-4147-A177-3AD203B41FA5}">
                      <a16:colId xmlns:a16="http://schemas.microsoft.com/office/drawing/2014/main" val="4255159121"/>
                    </a:ext>
                  </a:extLst>
                </a:gridCol>
              </a:tblGrid>
              <a:tr h="274320">
                <a:tc>
                  <a:txBody>
                    <a:bodyPr/>
                    <a:lstStyle/>
                    <a:p>
                      <a:pPr algn="ctr"/>
                      <a:r>
                        <a:rPr lang="en-US" sz="1600" b="0">
                          <a:solidFill>
                            <a:schemeClr val="tx1"/>
                          </a:solidFill>
                        </a:rPr>
                        <a:t>0.01</a:t>
                      </a:r>
                    </a:p>
                  </a:txBody>
                  <a:tcPr marL="0" marR="0" marT="0" marB="0" anchor="ctr">
                    <a:solidFill>
                      <a:schemeClr val="bg1"/>
                    </a:solidFill>
                  </a:tcPr>
                </a:tc>
                <a:extLst>
                  <a:ext uri="{0D108BD9-81ED-4DB2-BD59-A6C34878D82A}">
                    <a16:rowId xmlns:a16="http://schemas.microsoft.com/office/drawing/2014/main" val="2404443869"/>
                  </a:ext>
                </a:extLst>
              </a:tr>
              <a:tr h="274320">
                <a:tc>
                  <a:txBody>
                    <a:bodyPr/>
                    <a:lstStyle/>
                    <a:p>
                      <a:pPr algn="ctr"/>
                      <a:r>
                        <a:rPr lang="en-US" sz="1600" b="0">
                          <a:solidFill>
                            <a:schemeClr val="tx1"/>
                          </a:solidFill>
                        </a:rPr>
                        <a:t>0.02</a:t>
                      </a:r>
                    </a:p>
                  </a:txBody>
                  <a:tcPr marL="0" marR="0" marT="0" marB="0" anchor="ctr">
                    <a:solidFill>
                      <a:schemeClr val="bg1"/>
                    </a:solidFill>
                  </a:tcPr>
                </a:tc>
                <a:extLst>
                  <a:ext uri="{0D108BD9-81ED-4DB2-BD59-A6C34878D82A}">
                    <a16:rowId xmlns:a16="http://schemas.microsoft.com/office/drawing/2014/main" val="4045244593"/>
                  </a:ext>
                </a:extLst>
              </a:tr>
              <a:tr h="274320">
                <a:tc>
                  <a:txBody>
                    <a:bodyPr/>
                    <a:lstStyle/>
                    <a:p>
                      <a:pPr algn="ctr"/>
                      <a:r>
                        <a:rPr lang="en-US" sz="1600" b="0">
                          <a:solidFill>
                            <a:schemeClr val="tx1"/>
                          </a:solidFill>
                        </a:rPr>
                        <a:t>0.00</a:t>
                      </a:r>
                    </a:p>
                  </a:txBody>
                  <a:tcPr marL="0" marR="0" marT="0" marB="0" anchor="ctr">
                    <a:solidFill>
                      <a:schemeClr val="bg1"/>
                    </a:solidFill>
                  </a:tcPr>
                </a:tc>
                <a:extLst>
                  <a:ext uri="{0D108BD9-81ED-4DB2-BD59-A6C34878D82A}">
                    <a16:rowId xmlns:a16="http://schemas.microsoft.com/office/drawing/2014/main" val="2752563613"/>
                  </a:ext>
                </a:extLst>
              </a:tr>
              <a:tr h="274320">
                <a:tc>
                  <a:txBody>
                    <a:bodyPr/>
                    <a:lstStyle/>
                    <a:p>
                      <a:pPr algn="ctr"/>
                      <a:r>
                        <a:rPr lang="en-US" sz="1600" b="0">
                          <a:solidFill>
                            <a:schemeClr val="tx1"/>
                          </a:solidFill>
                        </a:rPr>
                        <a:t>0.02</a:t>
                      </a:r>
                    </a:p>
                  </a:txBody>
                  <a:tcPr marL="0" marR="0" marT="0" marB="0" anchor="ctr">
                    <a:solidFill>
                      <a:schemeClr val="bg1"/>
                    </a:solidFill>
                  </a:tcPr>
                </a:tc>
                <a:extLst>
                  <a:ext uri="{0D108BD9-81ED-4DB2-BD59-A6C34878D82A}">
                    <a16:rowId xmlns:a16="http://schemas.microsoft.com/office/drawing/2014/main" val="201681552"/>
                  </a:ext>
                </a:extLst>
              </a:tr>
              <a:tr h="274320">
                <a:tc>
                  <a:txBody>
                    <a:bodyPr/>
                    <a:lstStyle/>
                    <a:p>
                      <a:pPr algn="ctr"/>
                      <a:r>
                        <a:rPr lang="en-US" sz="1600" b="0">
                          <a:solidFill>
                            <a:schemeClr val="tx1"/>
                          </a:solidFill>
                        </a:rPr>
                        <a:t>0.01</a:t>
                      </a:r>
                    </a:p>
                  </a:txBody>
                  <a:tcPr marL="0" marR="0" marT="0" marB="0" anchor="ctr">
                    <a:solidFill>
                      <a:schemeClr val="bg1"/>
                    </a:solidFill>
                  </a:tcPr>
                </a:tc>
                <a:extLst>
                  <a:ext uri="{0D108BD9-81ED-4DB2-BD59-A6C34878D82A}">
                    <a16:rowId xmlns:a16="http://schemas.microsoft.com/office/drawing/2014/main" val="177053094"/>
                  </a:ext>
                </a:extLst>
              </a:tr>
              <a:tr h="274320">
                <a:tc>
                  <a:txBody>
                    <a:bodyPr/>
                    <a:lstStyle/>
                    <a:p>
                      <a:pPr algn="ctr"/>
                      <a:r>
                        <a:rPr lang="en-US" sz="1600" b="0">
                          <a:solidFill>
                            <a:schemeClr val="tx1"/>
                          </a:solidFill>
                        </a:rPr>
                        <a:t>0.02</a:t>
                      </a:r>
                    </a:p>
                  </a:txBody>
                  <a:tcPr marL="0" marR="0" marT="0" marB="0" anchor="ctr">
                    <a:solidFill>
                      <a:schemeClr val="bg1"/>
                    </a:solidFill>
                  </a:tcPr>
                </a:tc>
                <a:extLst>
                  <a:ext uri="{0D108BD9-81ED-4DB2-BD59-A6C34878D82A}">
                    <a16:rowId xmlns:a16="http://schemas.microsoft.com/office/drawing/2014/main" val="2987099312"/>
                  </a:ext>
                </a:extLst>
              </a:tr>
              <a:tr h="274320">
                <a:tc>
                  <a:txBody>
                    <a:bodyPr/>
                    <a:lstStyle/>
                    <a:p>
                      <a:pPr algn="ctr"/>
                      <a:r>
                        <a:rPr lang="en-US" sz="1600" b="0">
                          <a:solidFill>
                            <a:schemeClr val="tx1"/>
                          </a:solidFill>
                        </a:rPr>
                        <a:t>0.01</a:t>
                      </a:r>
                    </a:p>
                  </a:txBody>
                  <a:tcPr marL="0" marR="0" marT="0" marB="0" anchor="ctr">
                    <a:solidFill>
                      <a:schemeClr val="bg1"/>
                    </a:solidFill>
                  </a:tcPr>
                </a:tc>
                <a:extLst>
                  <a:ext uri="{0D108BD9-81ED-4DB2-BD59-A6C34878D82A}">
                    <a16:rowId xmlns:a16="http://schemas.microsoft.com/office/drawing/2014/main" val="4040427874"/>
                  </a:ext>
                </a:extLst>
              </a:tr>
              <a:tr h="274320">
                <a:tc>
                  <a:txBody>
                    <a:bodyPr/>
                    <a:lstStyle/>
                    <a:p>
                      <a:pPr algn="ctr"/>
                      <a:r>
                        <a:rPr lang="en-US" sz="1600" b="1">
                          <a:solidFill>
                            <a:srgbClr val="FF0000"/>
                          </a:solidFill>
                        </a:rPr>
                        <a:t>0.7</a:t>
                      </a:r>
                    </a:p>
                  </a:txBody>
                  <a:tcPr marL="0" marR="0" marT="0" marB="0" anchor="ctr">
                    <a:solidFill>
                      <a:schemeClr val="bg1"/>
                    </a:solidFill>
                  </a:tcPr>
                </a:tc>
                <a:extLst>
                  <a:ext uri="{0D108BD9-81ED-4DB2-BD59-A6C34878D82A}">
                    <a16:rowId xmlns:a16="http://schemas.microsoft.com/office/drawing/2014/main" val="4092259214"/>
                  </a:ext>
                </a:extLst>
              </a:tr>
              <a:tr h="274320">
                <a:tc>
                  <a:txBody>
                    <a:bodyPr/>
                    <a:lstStyle/>
                    <a:p>
                      <a:pPr algn="ctr"/>
                      <a:r>
                        <a:rPr lang="en-US" sz="1600" b="0">
                          <a:solidFill>
                            <a:schemeClr val="tx1"/>
                          </a:solidFill>
                        </a:rPr>
                        <a:t>…</a:t>
                      </a:r>
                    </a:p>
                  </a:txBody>
                  <a:tcPr marL="0" marR="0" marT="0" marB="0" anchor="ctr">
                    <a:solidFill>
                      <a:schemeClr val="bg1"/>
                    </a:solidFill>
                  </a:tcPr>
                </a:tc>
                <a:extLst>
                  <a:ext uri="{0D108BD9-81ED-4DB2-BD59-A6C34878D82A}">
                    <a16:rowId xmlns:a16="http://schemas.microsoft.com/office/drawing/2014/main" val="2895132886"/>
                  </a:ext>
                </a:extLst>
              </a:tr>
              <a:tr h="274320">
                <a:tc>
                  <a:txBody>
                    <a:bodyPr/>
                    <a:lstStyle/>
                    <a:p>
                      <a:pPr algn="ctr"/>
                      <a:r>
                        <a:rPr lang="en-US" sz="1600" b="0">
                          <a:solidFill>
                            <a:schemeClr val="tx1"/>
                          </a:solidFill>
                        </a:rPr>
                        <a:t>0.00</a:t>
                      </a:r>
                    </a:p>
                  </a:txBody>
                  <a:tcPr marL="0" marR="0" marT="0" marB="0" anchor="ctr">
                    <a:solidFill>
                      <a:schemeClr val="bg1"/>
                    </a:solidFill>
                  </a:tcPr>
                </a:tc>
                <a:extLst>
                  <a:ext uri="{0D108BD9-81ED-4DB2-BD59-A6C34878D82A}">
                    <a16:rowId xmlns:a16="http://schemas.microsoft.com/office/drawing/2014/main" val="3595132379"/>
                  </a:ext>
                </a:extLst>
              </a:tr>
            </a:tbl>
          </a:graphicData>
        </a:graphic>
      </p:graphicFrame>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1DC6690F-F582-42F2-A958-751966754D9B}"/>
                  </a:ext>
                </a:extLst>
              </p:cNvPr>
              <p:cNvSpPr txBox="1"/>
              <p:nvPr/>
            </p:nvSpPr>
            <p:spPr>
              <a:xfrm>
                <a:off x="6519255" y="5189021"/>
                <a:ext cx="451827" cy="369332"/>
              </a:xfrm>
              <a:prstGeom prst="rect">
                <a:avLst/>
              </a:prstGeom>
              <a:noFill/>
            </p:spPr>
            <p:txBody>
              <a:bodyPr wrap="square" rtlCol="0">
                <a:spAutoFit/>
              </a:bodyPr>
              <a:lstStyle/>
              <a:p>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m:rPr>
                            <m:sty m:val="p"/>
                          </m:rPr>
                          <a:rPr lang="en-US">
                            <a:latin typeface="Cambria Math" panose="02040503050406030204" pitchFamily="18" charset="0"/>
                          </a:rPr>
                          <m:t>sat</m:t>
                        </m:r>
                      </m:sub>
                    </m:sSub>
                    <m:r>
                      <a:rPr lang="en-US">
                        <a:latin typeface="Cambria Math" panose="02040503050406030204" pitchFamily="18" charset="0"/>
                      </a:rPr>
                      <m:t> </m:t>
                    </m:r>
                  </m:oMath>
                </a14:m>
                <a:r>
                  <a:rPr lang="en-US"/>
                  <a:t> </a:t>
                </a:r>
              </a:p>
            </p:txBody>
          </p:sp>
        </mc:Choice>
        <mc:Fallback xmlns="">
          <p:sp>
            <p:nvSpPr>
              <p:cNvPr id="92" name="TextBox 91">
                <a:extLst>
                  <a:ext uri="{FF2B5EF4-FFF2-40B4-BE49-F238E27FC236}">
                    <a16:creationId xmlns:a16="http://schemas.microsoft.com/office/drawing/2014/main" id="{1DC6690F-F582-42F2-A958-751966754D9B}"/>
                  </a:ext>
                </a:extLst>
              </p:cNvPr>
              <p:cNvSpPr txBox="1">
                <a:spLocks noRot="1" noChangeAspect="1" noMove="1" noResize="1" noEditPoints="1" noAdjustHandles="1" noChangeArrowheads="1" noChangeShapeType="1" noTextEdit="1"/>
              </p:cNvSpPr>
              <p:nvPr/>
            </p:nvSpPr>
            <p:spPr>
              <a:xfrm>
                <a:off x="6519255" y="5189021"/>
                <a:ext cx="451827" cy="369332"/>
              </a:xfrm>
              <a:prstGeom prst="rect">
                <a:avLst/>
              </a:prstGeom>
              <a:blipFill>
                <a:blip r:embed="rId6"/>
                <a:stretch>
                  <a:fillRect t="-4918" r="-14667"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Rectangle 92">
                <a:extLst>
                  <a:ext uri="{FF2B5EF4-FFF2-40B4-BE49-F238E27FC236}">
                    <a16:creationId xmlns:a16="http://schemas.microsoft.com/office/drawing/2014/main" id="{9A4CBE76-B426-41AD-A621-F52D07888780}"/>
                  </a:ext>
                </a:extLst>
              </p:cNvPr>
              <p:cNvSpPr/>
              <p:nvPr/>
            </p:nvSpPr>
            <p:spPr>
              <a:xfrm>
                <a:off x="4471906" y="4939677"/>
                <a:ext cx="38055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𝑣</m:t>
                          </m:r>
                        </m:e>
                      </m:acc>
                    </m:oMath>
                  </m:oMathPara>
                </a14:m>
                <a:endParaRPr lang="en-US"/>
              </a:p>
            </p:txBody>
          </p:sp>
        </mc:Choice>
        <mc:Fallback xmlns="">
          <p:sp>
            <p:nvSpPr>
              <p:cNvPr id="93" name="Rectangle 92">
                <a:extLst>
                  <a:ext uri="{FF2B5EF4-FFF2-40B4-BE49-F238E27FC236}">
                    <a16:creationId xmlns:a16="http://schemas.microsoft.com/office/drawing/2014/main" id="{9A4CBE76-B426-41AD-A621-F52D07888780}"/>
                  </a:ext>
                </a:extLst>
              </p:cNvPr>
              <p:cNvSpPr>
                <a:spLocks noRot="1" noChangeAspect="1" noMove="1" noResize="1" noEditPoints="1" noAdjustHandles="1" noChangeArrowheads="1" noChangeShapeType="1" noTextEdit="1"/>
              </p:cNvSpPr>
              <p:nvPr/>
            </p:nvSpPr>
            <p:spPr>
              <a:xfrm>
                <a:off x="4471906" y="4939677"/>
                <a:ext cx="380552" cy="369332"/>
              </a:xfrm>
              <a:prstGeom prst="rect">
                <a:avLst/>
              </a:prstGeom>
              <a:blipFill>
                <a:blip r:embed="rId7"/>
                <a:stretch>
                  <a:fillRect t="-4918" r="-161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521DBF2B-BCF9-4892-83A4-DA7041F5EC26}"/>
                  </a:ext>
                </a:extLst>
              </p:cNvPr>
              <p:cNvSpPr txBox="1"/>
              <p:nvPr/>
            </p:nvSpPr>
            <p:spPr>
              <a:xfrm>
                <a:off x="7634659" y="2238307"/>
                <a:ext cx="2862900" cy="400110"/>
              </a:xfrm>
              <a:prstGeom prst="rect">
                <a:avLst/>
              </a:prstGeom>
              <a:noFill/>
            </p:spPr>
            <p:txBody>
              <a:bodyPr wrap="none" rtlCol="0">
                <a:spAutoFit/>
              </a:bodyPr>
              <a:lstStyle/>
              <a:p>
                <a:r>
                  <a:rPr lang="en-US" sz="2000">
                    <a:solidFill>
                      <a:srgbClr val="FF0000"/>
                    </a:solidFill>
                  </a:rPr>
                  <a:t>We want </a:t>
                </a:r>
                <a14:m>
                  <m:oMath xmlns:m="http://schemas.openxmlformats.org/officeDocument/2006/math">
                    <m:acc>
                      <m:accPr>
                        <m:chr m:val="̂"/>
                        <m:ctrlPr>
                          <a:rPr lang="en-US" sz="2000" i="1">
                            <a:solidFill>
                              <a:srgbClr val="FF0000"/>
                            </a:solidFill>
                            <a:latin typeface="Cambria Math" panose="02040503050406030204" pitchFamily="18" charset="0"/>
                          </a:rPr>
                        </m:ctrlPr>
                      </m:accPr>
                      <m:e>
                        <m:r>
                          <a:rPr lang="en-US" sz="2000" i="1">
                            <a:solidFill>
                              <a:srgbClr val="FF0000"/>
                            </a:solidFill>
                            <a:latin typeface="Cambria Math" panose="02040503050406030204" pitchFamily="18" charset="0"/>
                          </a:rPr>
                          <m:t>𝑦</m:t>
                        </m:r>
                      </m:e>
                    </m:acc>
                  </m:oMath>
                </a14:m>
                <a:r>
                  <a:rPr lang="en-US" sz="2000">
                    <a:solidFill>
                      <a:srgbClr val="FF0000"/>
                    </a:solidFill>
                  </a:rPr>
                  <a:t> close to </a:t>
                </a:r>
                <a14:m>
                  <m:oMath xmlns:m="http://schemas.openxmlformats.org/officeDocument/2006/math">
                    <m:sSub>
                      <m:sSubPr>
                        <m:ctrlPr>
                          <a:rPr lang="en-US" sz="2000" i="1" dirty="0">
                            <a:solidFill>
                              <a:srgbClr val="FF0000"/>
                            </a:solidFill>
                            <a:latin typeface="Cambria Math" panose="02040503050406030204" pitchFamily="18" charset="0"/>
                          </a:rPr>
                        </m:ctrlPr>
                      </m:sSubPr>
                      <m:e>
                        <m:acc>
                          <m:accPr>
                            <m:chr m:val="̂"/>
                            <m:ctrlPr>
                              <a:rPr lang="en-US" sz="2000" i="1">
                                <a:solidFill>
                                  <a:srgbClr val="FF0000"/>
                                </a:solidFill>
                                <a:latin typeface="Cambria Math" panose="02040503050406030204" pitchFamily="18" charset="0"/>
                              </a:rPr>
                            </m:ctrlPr>
                          </m:accPr>
                          <m:e>
                            <m:r>
                              <a:rPr lang="en-US" sz="2000" i="1">
                                <a:solidFill>
                                  <a:srgbClr val="FF0000"/>
                                </a:solidFill>
                                <a:latin typeface="Cambria Math" panose="02040503050406030204" pitchFamily="18" charset="0"/>
                              </a:rPr>
                              <m:t>𝑦</m:t>
                            </m:r>
                          </m:e>
                        </m:acc>
                      </m:e>
                      <m:sub>
                        <m:r>
                          <a:rPr lang="en-US" sz="2000" i="1" dirty="0">
                            <a:solidFill>
                              <a:srgbClr val="FF0000"/>
                            </a:solidFill>
                            <a:latin typeface="Cambria Math" panose="02040503050406030204" pitchFamily="18" charset="0"/>
                          </a:rPr>
                          <m:t>𝑠𝑎𝑡</m:t>
                        </m:r>
                      </m:sub>
                    </m:sSub>
                  </m:oMath>
                </a14:m>
                <a:endParaRPr lang="en-US" sz="2000">
                  <a:solidFill>
                    <a:srgbClr val="FF0000"/>
                  </a:solidFill>
                </a:endParaRPr>
              </a:p>
            </p:txBody>
          </p:sp>
        </mc:Choice>
        <mc:Fallback xmlns="">
          <p:sp>
            <p:nvSpPr>
              <p:cNvPr id="94" name="TextBox 93">
                <a:extLst>
                  <a:ext uri="{FF2B5EF4-FFF2-40B4-BE49-F238E27FC236}">
                    <a16:creationId xmlns:a16="http://schemas.microsoft.com/office/drawing/2014/main" id="{521DBF2B-BCF9-4892-83A4-DA7041F5EC26}"/>
                  </a:ext>
                </a:extLst>
              </p:cNvPr>
              <p:cNvSpPr txBox="1">
                <a:spLocks noRot="1" noChangeAspect="1" noMove="1" noResize="1" noEditPoints="1" noAdjustHandles="1" noChangeArrowheads="1" noChangeShapeType="1" noTextEdit="1"/>
              </p:cNvSpPr>
              <p:nvPr/>
            </p:nvSpPr>
            <p:spPr>
              <a:xfrm>
                <a:off x="7634659" y="2238307"/>
                <a:ext cx="2862900" cy="400110"/>
              </a:xfrm>
              <a:prstGeom prst="rect">
                <a:avLst/>
              </a:prstGeom>
              <a:blipFill>
                <a:blip r:embed="rId8"/>
                <a:stretch>
                  <a:fillRect l="-2128" t="-6061" b="-27273"/>
                </a:stretch>
              </a:blipFill>
            </p:spPr>
            <p:txBody>
              <a:bodyPr/>
              <a:lstStyle/>
              <a:p>
                <a:r>
                  <a:rPr lang="en-US">
                    <a:noFill/>
                  </a:rPr>
                  <a:t> </a:t>
                </a:r>
              </a:p>
            </p:txBody>
          </p:sp>
        </mc:Fallback>
      </mc:AlternateContent>
    </p:spTree>
    <p:extLst>
      <p:ext uri="{BB962C8B-B14F-4D97-AF65-F5344CB8AC3E}">
        <p14:creationId xmlns:p14="http://schemas.microsoft.com/office/powerpoint/2010/main" val="28681906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82</a:t>
            </a:fld>
            <a:endParaRPr lang="en-US"/>
          </a:p>
        </p:txBody>
      </p:sp>
      <p:grpSp>
        <p:nvGrpSpPr>
          <p:cNvPr id="20" name="Group 19"/>
          <p:cNvGrpSpPr/>
          <p:nvPr/>
        </p:nvGrpSpPr>
        <p:grpSpPr>
          <a:xfrm>
            <a:off x="1553161" y="1535359"/>
            <a:ext cx="240764" cy="1887324"/>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grpSp>
        <p:nvGrpSpPr>
          <p:cNvPr id="21" name="Group 20"/>
          <p:cNvGrpSpPr/>
          <p:nvPr/>
        </p:nvGrpSpPr>
        <p:grpSpPr>
          <a:xfrm>
            <a:off x="1553162" y="3591055"/>
            <a:ext cx="240763" cy="2019162"/>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grpSp>
        <p:nvGrpSpPr>
          <p:cNvPr id="46" name="Group 45"/>
          <p:cNvGrpSpPr/>
          <p:nvPr/>
        </p:nvGrpSpPr>
        <p:grpSpPr>
          <a:xfrm>
            <a:off x="3489064" y="2894907"/>
            <a:ext cx="240765" cy="1344335"/>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b="1">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grpSp>
      <p:grpSp>
        <p:nvGrpSpPr>
          <p:cNvPr id="57" name="Group 56"/>
          <p:cNvGrpSpPr/>
          <p:nvPr/>
        </p:nvGrpSpPr>
        <p:grpSpPr>
          <a:xfrm>
            <a:off x="5606721" y="2443236"/>
            <a:ext cx="301690" cy="2258358"/>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sp>
        <p:nvSpPr>
          <p:cNvPr id="68" name="TextBox 67"/>
          <p:cNvSpPr txBox="1"/>
          <p:nvPr/>
        </p:nvSpPr>
        <p:spPr>
          <a:xfrm>
            <a:off x="1219944" y="786415"/>
            <a:ext cx="1261884" cy="369332"/>
          </a:xfrm>
          <a:prstGeom prst="rect">
            <a:avLst/>
          </a:prstGeom>
          <a:noFill/>
        </p:spPr>
        <p:txBody>
          <a:bodyPr wrap="none" rtlCol="0">
            <a:spAutoFit/>
          </a:bodyPr>
          <a:lstStyle/>
          <a:p>
            <a:r>
              <a:rPr lang="en-US"/>
              <a:t>Input layer</a:t>
            </a:r>
          </a:p>
        </p:txBody>
      </p:sp>
      <p:cxnSp>
        <p:nvCxnSpPr>
          <p:cNvPr id="70" name="Straight Connector 69"/>
          <p:cNvCxnSpPr>
            <a:cxnSpLocks/>
            <a:stCxn id="9" idx="3"/>
            <a:endCxn id="47" idx="0"/>
          </p:cNvCxnSpPr>
          <p:nvPr/>
        </p:nvCxnSpPr>
        <p:spPr>
          <a:xfrm>
            <a:off x="1793925" y="1629725"/>
            <a:ext cx="1815522" cy="1265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a:endCxn id="47" idx="0"/>
          </p:cNvCxnSpPr>
          <p:nvPr/>
        </p:nvCxnSpPr>
        <p:spPr>
          <a:xfrm flipV="1">
            <a:off x="1750695" y="2894907"/>
            <a:ext cx="1858752" cy="713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p:cNvCxnSpPr>
          <p:nvPr/>
        </p:nvCxnSpPr>
        <p:spPr>
          <a:xfrm>
            <a:off x="1702748" y="3421266"/>
            <a:ext cx="1786314" cy="8433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a:endCxn id="52" idx="2"/>
          </p:cNvCxnSpPr>
          <p:nvPr/>
        </p:nvCxnSpPr>
        <p:spPr>
          <a:xfrm flipV="1">
            <a:off x="1905000" y="4239242"/>
            <a:ext cx="1704447" cy="1370975"/>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3187343" y="2240720"/>
            <a:ext cx="1479892" cy="369332"/>
          </a:xfrm>
          <a:prstGeom prst="rect">
            <a:avLst/>
          </a:prstGeom>
          <a:noFill/>
        </p:spPr>
        <p:txBody>
          <a:bodyPr wrap="none" rtlCol="0">
            <a:spAutoFit/>
          </a:bodyPr>
          <a:lstStyle/>
          <a:p>
            <a:r>
              <a:rPr lang="en-US"/>
              <a:t>Hidden layer</a:t>
            </a:r>
          </a:p>
        </p:txBody>
      </p:sp>
      <p:cxnSp>
        <p:nvCxnSpPr>
          <p:cNvPr id="84" name="Straight Connector 83"/>
          <p:cNvCxnSpPr>
            <a:cxnSpLocks/>
            <a:stCxn id="47" idx="0"/>
            <a:endCxn id="58" idx="0"/>
          </p:cNvCxnSpPr>
          <p:nvPr/>
        </p:nvCxnSpPr>
        <p:spPr>
          <a:xfrm flipV="1">
            <a:off x="3609447" y="2443236"/>
            <a:ext cx="2148119" cy="451671"/>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a:stCxn id="52" idx="2"/>
            <a:endCxn id="67" idx="2"/>
          </p:cNvCxnSpPr>
          <p:nvPr/>
        </p:nvCxnSpPr>
        <p:spPr>
          <a:xfrm>
            <a:off x="3609447" y="4239242"/>
            <a:ext cx="2148119" cy="462352"/>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357329" y="2170763"/>
            <a:ext cx="1441420" cy="369332"/>
          </a:xfrm>
          <a:prstGeom prst="rect">
            <a:avLst/>
          </a:prstGeom>
          <a:noFill/>
        </p:spPr>
        <p:txBody>
          <a:bodyPr wrap="none" rtlCol="0">
            <a:spAutoFit/>
          </a:bodyPr>
          <a:lstStyle/>
          <a:p>
            <a:r>
              <a:rPr lang="en-US"/>
              <a:t>Output layer</a:t>
            </a: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54DB5510-99A5-4169-8201-21BD13202378}"/>
                  </a:ext>
                </a:extLst>
              </p:cNvPr>
              <p:cNvSpPr txBox="1"/>
              <p:nvPr/>
            </p:nvSpPr>
            <p:spPr>
              <a:xfrm>
                <a:off x="1880607" y="2590994"/>
                <a:ext cx="8137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Sub>
                    </m:oMath>
                  </m:oMathPara>
                </a14:m>
                <a:endParaRPr lang="en-US"/>
              </a:p>
            </p:txBody>
          </p:sp>
        </mc:Choice>
        <mc:Fallback xmlns="">
          <p:sp>
            <p:nvSpPr>
              <p:cNvPr id="71" name="TextBox 70">
                <a:extLst>
                  <a:ext uri="{FF2B5EF4-FFF2-40B4-BE49-F238E27FC236}">
                    <a16:creationId xmlns:a16="http://schemas.microsoft.com/office/drawing/2014/main" id="{54DB5510-99A5-4169-8201-21BD13202378}"/>
                  </a:ext>
                </a:extLst>
              </p:cNvPr>
              <p:cNvSpPr txBox="1">
                <a:spLocks noRot="1" noChangeAspect="1" noMove="1" noResize="1" noEditPoints="1" noAdjustHandles="1" noChangeArrowheads="1" noChangeShapeType="1" noTextEdit="1"/>
              </p:cNvSpPr>
              <p:nvPr/>
            </p:nvSpPr>
            <p:spPr>
              <a:xfrm>
                <a:off x="1880607" y="2590994"/>
                <a:ext cx="813749"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3576360E-2609-45F8-AA41-40F6871EAFF0}"/>
                  </a:ext>
                </a:extLst>
              </p:cNvPr>
              <p:cNvSpPr txBox="1"/>
              <p:nvPr/>
            </p:nvSpPr>
            <p:spPr>
              <a:xfrm>
                <a:off x="1896578" y="4041012"/>
                <a:ext cx="8137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Sub>
                    </m:oMath>
                  </m:oMathPara>
                </a14:m>
                <a:endParaRPr lang="en-US"/>
              </a:p>
            </p:txBody>
          </p:sp>
        </mc:Choice>
        <mc:Fallback xmlns="">
          <p:sp>
            <p:nvSpPr>
              <p:cNvPr id="73" name="TextBox 72">
                <a:extLst>
                  <a:ext uri="{FF2B5EF4-FFF2-40B4-BE49-F238E27FC236}">
                    <a16:creationId xmlns:a16="http://schemas.microsoft.com/office/drawing/2014/main" id="{3576360E-2609-45F8-AA41-40F6871EAFF0}"/>
                  </a:ext>
                </a:extLst>
              </p:cNvPr>
              <p:cNvSpPr txBox="1">
                <a:spLocks noRot="1" noChangeAspect="1" noMove="1" noResize="1" noEditPoints="1" noAdjustHandles="1" noChangeArrowheads="1" noChangeShapeType="1" noTextEdit="1"/>
              </p:cNvSpPr>
              <p:nvPr/>
            </p:nvSpPr>
            <p:spPr>
              <a:xfrm>
                <a:off x="1896578" y="4041012"/>
                <a:ext cx="813749" cy="369332"/>
              </a:xfrm>
              <a:prstGeom prst="rect">
                <a:avLst/>
              </a:prstGeom>
              <a:blipFill>
                <a:blip r:embed="rId3"/>
                <a:stretch>
                  <a:fillRect b="-1667"/>
                </a:stretch>
              </a:blipFill>
            </p:spPr>
            <p:txBody>
              <a:bodyPr/>
              <a:lstStyle/>
              <a:p>
                <a:r>
                  <a:rPr lang="en-US">
                    <a:noFill/>
                  </a:rPr>
                  <a:t> </a:t>
                </a:r>
              </a:p>
            </p:txBody>
          </p:sp>
        </mc:Fallback>
      </mc:AlternateContent>
      <p:sp>
        <p:nvSpPr>
          <p:cNvPr id="74" name="TextBox 73">
            <a:extLst>
              <a:ext uri="{FF2B5EF4-FFF2-40B4-BE49-F238E27FC236}">
                <a16:creationId xmlns:a16="http://schemas.microsoft.com/office/drawing/2014/main" id="{46260134-E639-4742-85C5-A2B4C4F7AF20}"/>
              </a:ext>
            </a:extLst>
          </p:cNvPr>
          <p:cNvSpPr txBox="1"/>
          <p:nvPr/>
        </p:nvSpPr>
        <p:spPr>
          <a:xfrm>
            <a:off x="231482" y="1286844"/>
            <a:ext cx="774636" cy="369332"/>
          </a:xfrm>
          <a:prstGeom prst="rect">
            <a:avLst/>
          </a:prstGeom>
          <a:noFill/>
        </p:spPr>
        <p:txBody>
          <a:bodyPr wrap="none" rtlCol="0">
            <a:spAutoFit/>
          </a:bodyPr>
          <a:lstStyle/>
          <a:p>
            <a:r>
              <a:rPr lang="en-US"/>
              <a:t>V-dim</a:t>
            </a:r>
          </a:p>
        </p:txBody>
      </p:sp>
      <p:sp>
        <p:nvSpPr>
          <p:cNvPr id="75" name="TextBox 74">
            <a:extLst>
              <a:ext uri="{FF2B5EF4-FFF2-40B4-BE49-F238E27FC236}">
                <a16:creationId xmlns:a16="http://schemas.microsoft.com/office/drawing/2014/main" id="{D0FFFE4B-92D2-4075-8D31-D14B849C3652}"/>
              </a:ext>
            </a:extLst>
          </p:cNvPr>
          <p:cNvSpPr txBox="1"/>
          <p:nvPr/>
        </p:nvSpPr>
        <p:spPr>
          <a:xfrm>
            <a:off x="335671" y="5379424"/>
            <a:ext cx="774636" cy="369332"/>
          </a:xfrm>
          <a:prstGeom prst="rect">
            <a:avLst/>
          </a:prstGeom>
          <a:noFill/>
        </p:spPr>
        <p:txBody>
          <a:bodyPr wrap="none" rtlCol="0">
            <a:spAutoFit/>
          </a:bodyPr>
          <a:lstStyle/>
          <a:p>
            <a:r>
              <a:rPr lang="en-US"/>
              <a:t>V-dim</a:t>
            </a:r>
          </a:p>
        </p:txBody>
      </p:sp>
      <p:sp>
        <p:nvSpPr>
          <p:cNvPr id="77" name="TextBox 76">
            <a:extLst>
              <a:ext uri="{FF2B5EF4-FFF2-40B4-BE49-F238E27FC236}">
                <a16:creationId xmlns:a16="http://schemas.microsoft.com/office/drawing/2014/main" id="{0EE151C0-85B3-4C85-B579-ADCD1E354E96}"/>
              </a:ext>
            </a:extLst>
          </p:cNvPr>
          <p:cNvSpPr txBox="1"/>
          <p:nvPr/>
        </p:nvSpPr>
        <p:spPr>
          <a:xfrm>
            <a:off x="3333617" y="4356250"/>
            <a:ext cx="800219" cy="369332"/>
          </a:xfrm>
          <a:prstGeom prst="rect">
            <a:avLst/>
          </a:prstGeom>
          <a:noFill/>
        </p:spPr>
        <p:txBody>
          <a:bodyPr wrap="none" rtlCol="0">
            <a:spAutoFit/>
          </a:bodyPr>
          <a:lstStyle/>
          <a:p>
            <a:r>
              <a:rPr lang="en-US"/>
              <a:t>N-dim</a:t>
            </a:r>
          </a:p>
        </p:txBody>
      </p:sp>
      <p:sp>
        <p:nvSpPr>
          <p:cNvPr id="78" name="TextBox 77">
            <a:extLst>
              <a:ext uri="{FF2B5EF4-FFF2-40B4-BE49-F238E27FC236}">
                <a16:creationId xmlns:a16="http://schemas.microsoft.com/office/drawing/2014/main" id="{2561C3B4-9013-4961-9BC7-A53772090560}"/>
              </a:ext>
            </a:extLst>
          </p:cNvPr>
          <p:cNvSpPr txBox="1"/>
          <p:nvPr/>
        </p:nvSpPr>
        <p:spPr>
          <a:xfrm>
            <a:off x="5705531" y="4718844"/>
            <a:ext cx="774636" cy="369332"/>
          </a:xfrm>
          <a:prstGeom prst="rect">
            <a:avLst/>
          </a:prstGeom>
          <a:noFill/>
        </p:spPr>
        <p:txBody>
          <a:bodyPr wrap="none" rtlCol="0">
            <a:spAutoFit/>
          </a:bodyPr>
          <a:lstStyle/>
          <a:p>
            <a:r>
              <a:rPr lang="en-US"/>
              <a:t>V-dim</a:t>
            </a:r>
          </a:p>
        </p:txBody>
      </p: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2297FFF1-DC7E-40C7-A2DE-9A4FC9AB43F1}"/>
                  </a:ext>
                </a:extLst>
              </p:cNvPr>
              <p:cNvSpPr txBox="1"/>
              <p:nvPr/>
            </p:nvSpPr>
            <p:spPr>
              <a:xfrm>
                <a:off x="4381575" y="3354627"/>
                <a:ext cx="90370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m:t>
                          </m:r>
                          <m:r>
                            <a:rPr lang="en-US" i="1">
                              <a:latin typeface="Cambria Math" panose="02040503050406030204" pitchFamily="18" charset="0"/>
                            </a:rPr>
                            <m:t>′</m:t>
                          </m:r>
                        </m:e>
                        <m:sub>
                          <m:r>
                            <a:rPr lang="en-US" i="1">
                              <a:latin typeface="Cambria Math" panose="02040503050406030204" pitchFamily="18" charset="0"/>
                            </a:rPr>
                            <m:t>𝑁</m:t>
                          </m:r>
                          <m:r>
                            <a:rPr lang="en-US" i="1">
                              <a:latin typeface="Cambria Math" panose="02040503050406030204" pitchFamily="18" charset="0"/>
                            </a:rPr>
                            <m:t>×</m:t>
                          </m:r>
                          <m:r>
                            <a:rPr lang="en-US" i="1">
                              <a:latin typeface="Cambria Math" panose="02040503050406030204" pitchFamily="18" charset="0"/>
                            </a:rPr>
                            <m:t>𝑉</m:t>
                          </m:r>
                        </m:sub>
                      </m:sSub>
                    </m:oMath>
                  </m:oMathPara>
                </a14:m>
                <a:endParaRPr lang="en-US"/>
              </a:p>
            </p:txBody>
          </p:sp>
        </mc:Choice>
        <mc:Fallback xmlns="">
          <p:sp>
            <p:nvSpPr>
              <p:cNvPr id="81" name="TextBox 80">
                <a:extLst>
                  <a:ext uri="{FF2B5EF4-FFF2-40B4-BE49-F238E27FC236}">
                    <a16:creationId xmlns:a16="http://schemas.microsoft.com/office/drawing/2014/main" id="{2297FFF1-DC7E-40C7-A2DE-9A4FC9AB43F1}"/>
                  </a:ext>
                </a:extLst>
              </p:cNvPr>
              <p:cNvSpPr txBox="1">
                <a:spLocks noRot="1" noChangeAspect="1" noMove="1" noResize="1" noEditPoints="1" noAdjustHandles="1" noChangeArrowheads="1" noChangeShapeType="1" noTextEdit="1"/>
              </p:cNvSpPr>
              <p:nvPr/>
            </p:nvSpPr>
            <p:spPr>
              <a:xfrm>
                <a:off x="4381575" y="3354627"/>
                <a:ext cx="903709" cy="369332"/>
              </a:xfrm>
              <a:prstGeom prst="rect">
                <a:avLst/>
              </a:prstGeom>
              <a:blipFill>
                <a:blip r:embed="rId4"/>
                <a:stretch>
                  <a:fillRect/>
                </a:stretch>
              </a:blipFill>
            </p:spPr>
            <p:txBody>
              <a:bodyPr/>
              <a:lstStyle/>
              <a:p>
                <a:r>
                  <a:rPr lang="en-US">
                    <a:noFill/>
                  </a:rPr>
                  <a:t> </a:t>
                </a:r>
              </a:p>
            </p:txBody>
          </p:sp>
        </mc:Fallback>
      </mc:AlternateContent>
      <p:graphicFrame>
        <p:nvGraphicFramePr>
          <p:cNvPr id="85" name="Table 84">
            <a:extLst>
              <a:ext uri="{FF2B5EF4-FFF2-40B4-BE49-F238E27FC236}">
                <a16:creationId xmlns:a16="http://schemas.microsoft.com/office/drawing/2014/main" id="{AF1EC26E-076F-4114-8923-E92C477E4253}"/>
              </a:ext>
            </a:extLst>
          </p:cNvPr>
          <p:cNvGraphicFramePr>
            <a:graphicFrameLocks noGrp="1"/>
          </p:cNvGraphicFramePr>
          <p:nvPr>
            <p:extLst>
              <p:ext uri="{D42A27DB-BD31-4B8C-83A1-F6EECF244321}">
                <p14:modId xmlns:p14="http://schemas.microsoft.com/office/powerpoint/2010/main" val="2574132044"/>
              </p:ext>
            </p:extLst>
          </p:nvPr>
        </p:nvGraphicFramePr>
        <p:xfrm>
          <a:off x="6323965" y="685800"/>
          <a:ext cx="2839910" cy="1832375"/>
        </p:xfrm>
        <a:graphic>
          <a:graphicData uri="http://schemas.openxmlformats.org/drawingml/2006/table">
            <a:tbl>
              <a:tblPr firstRow="1" bandRow="1">
                <a:tableStyleId>{69CF1AB2-1976-4502-BF36-3FF5EA218861}</a:tableStyleId>
              </a:tblPr>
              <a:tblGrid>
                <a:gridCol w="283991">
                  <a:extLst>
                    <a:ext uri="{9D8B030D-6E8A-4147-A177-3AD203B41FA5}">
                      <a16:colId xmlns:a16="http://schemas.microsoft.com/office/drawing/2014/main" val="4253241636"/>
                    </a:ext>
                  </a:extLst>
                </a:gridCol>
                <a:gridCol w="283991">
                  <a:extLst>
                    <a:ext uri="{9D8B030D-6E8A-4147-A177-3AD203B41FA5}">
                      <a16:colId xmlns:a16="http://schemas.microsoft.com/office/drawing/2014/main" val="4278168359"/>
                    </a:ext>
                  </a:extLst>
                </a:gridCol>
                <a:gridCol w="283991">
                  <a:extLst>
                    <a:ext uri="{9D8B030D-6E8A-4147-A177-3AD203B41FA5}">
                      <a16:colId xmlns:a16="http://schemas.microsoft.com/office/drawing/2014/main" val="1775200123"/>
                    </a:ext>
                  </a:extLst>
                </a:gridCol>
                <a:gridCol w="283991">
                  <a:extLst>
                    <a:ext uri="{9D8B030D-6E8A-4147-A177-3AD203B41FA5}">
                      <a16:colId xmlns:a16="http://schemas.microsoft.com/office/drawing/2014/main" val="3058570661"/>
                    </a:ext>
                  </a:extLst>
                </a:gridCol>
                <a:gridCol w="283991">
                  <a:extLst>
                    <a:ext uri="{9D8B030D-6E8A-4147-A177-3AD203B41FA5}">
                      <a16:colId xmlns:a16="http://schemas.microsoft.com/office/drawing/2014/main" val="3635929464"/>
                    </a:ext>
                  </a:extLst>
                </a:gridCol>
                <a:gridCol w="283991">
                  <a:extLst>
                    <a:ext uri="{9D8B030D-6E8A-4147-A177-3AD203B41FA5}">
                      <a16:colId xmlns:a16="http://schemas.microsoft.com/office/drawing/2014/main" val="1060927547"/>
                    </a:ext>
                  </a:extLst>
                </a:gridCol>
                <a:gridCol w="283991">
                  <a:extLst>
                    <a:ext uri="{9D8B030D-6E8A-4147-A177-3AD203B41FA5}">
                      <a16:colId xmlns:a16="http://schemas.microsoft.com/office/drawing/2014/main" val="2648937507"/>
                    </a:ext>
                  </a:extLst>
                </a:gridCol>
                <a:gridCol w="283991">
                  <a:extLst>
                    <a:ext uri="{9D8B030D-6E8A-4147-A177-3AD203B41FA5}">
                      <a16:colId xmlns:a16="http://schemas.microsoft.com/office/drawing/2014/main" val="3865230097"/>
                    </a:ext>
                  </a:extLst>
                </a:gridCol>
                <a:gridCol w="283991">
                  <a:extLst>
                    <a:ext uri="{9D8B030D-6E8A-4147-A177-3AD203B41FA5}">
                      <a16:colId xmlns:a16="http://schemas.microsoft.com/office/drawing/2014/main" val="2604712063"/>
                    </a:ext>
                  </a:extLst>
                </a:gridCol>
                <a:gridCol w="283991">
                  <a:extLst>
                    <a:ext uri="{9D8B030D-6E8A-4147-A177-3AD203B41FA5}">
                      <a16:colId xmlns:a16="http://schemas.microsoft.com/office/drawing/2014/main" val="3797226581"/>
                    </a:ext>
                  </a:extLst>
                </a:gridCol>
              </a:tblGrid>
              <a:tr h="366475">
                <a:tc>
                  <a:txBody>
                    <a:bodyPr/>
                    <a:lstStyle/>
                    <a:p>
                      <a:pPr algn="ctr"/>
                      <a:r>
                        <a:rPr lang="en-US" sz="1400" b="0"/>
                        <a:t>0.1</a:t>
                      </a:r>
                    </a:p>
                  </a:txBody>
                  <a:tcPr marL="0" marR="0" marT="0" marB="0" anchor="ctr">
                    <a:solidFill>
                      <a:schemeClr val="bg1"/>
                    </a:solidFill>
                  </a:tcPr>
                </a:tc>
                <a:tc>
                  <a:txBody>
                    <a:bodyPr/>
                    <a:lstStyle/>
                    <a:p>
                      <a:pPr algn="ctr"/>
                      <a:r>
                        <a:rPr lang="en-US" sz="1400" b="1">
                          <a:solidFill>
                            <a:srgbClr val="FF0000"/>
                          </a:solidFill>
                        </a:rPr>
                        <a:t>2.4</a:t>
                      </a:r>
                    </a:p>
                  </a:txBody>
                  <a:tcPr marL="0" marR="0" marT="0" marB="0" anchor="ctr">
                    <a:solidFill>
                      <a:schemeClr val="bg1"/>
                    </a:solidFill>
                  </a:tcPr>
                </a:tc>
                <a:tc>
                  <a:txBody>
                    <a:bodyPr/>
                    <a:lstStyle/>
                    <a:p>
                      <a:pPr algn="ctr"/>
                      <a:r>
                        <a:rPr lang="en-US" sz="1400" b="0"/>
                        <a:t>1.6</a:t>
                      </a:r>
                    </a:p>
                  </a:txBody>
                  <a:tcPr marL="0" marR="0" marT="0" marB="0" anchor="ctr">
                    <a:solidFill>
                      <a:schemeClr val="bg1"/>
                    </a:solidFill>
                  </a:tcPr>
                </a:tc>
                <a:tc>
                  <a:txBody>
                    <a:bodyPr/>
                    <a:lstStyle/>
                    <a:p>
                      <a:pPr algn="ctr"/>
                      <a:r>
                        <a:rPr lang="en-US" sz="1400" b="0"/>
                        <a:t>1.8</a:t>
                      </a:r>
                    </a:p>
                  </a:txBody>
                  <a:tcPr marL="0" marR="0" marT="0" marB="0" anchor="ctr">
                    <a:solidFill>
                      <a:schemeClr val="bg1"/>
                    </a:solidFill>
                  </a:tcPr>
                </a:tc>
                <a:tc>
                  <a:txBody>
                    <a:bodyPr/>
                    <a:lstStyle/>
                    <a:p>
                      <a:pPr algn="ctr"/>
                      <a:r>
                        <a:rPr lang="en-US" sz="1400" b="0"/>
                        <a:t>0.5</a:t>
                      </a:r>
                    </a:p>
                  </a:txBody>
                  <a:tcPr marL="0" marR="0" marT="0" marB="0" anchor="ctr">
                    <a:solidFill>
                      <a:schemeClr val="bg1"/>
                    </a:solidFill>
                  </a:tcPr>
                </a:tc>
                <a:tc>
                  <a:txBody>
                    <a:bodyPr/>
                    <a:lstStyle/>
                    <a:p>
                      <a:pPr algn="ctr"/>
                      <a:r>
                        <a:rPr lang="en-US" sz="1400" b="0"/>
                        <a:t>0.9</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3.2</a:t>
                      </a:r>
                    </a:p>
                  </a:txBody>
                  <a:tcPr marL="0" marR="0" marT="0" marB="0" anchor="ctr">
                    <a:solidFill>
                      <a:schemeClr val="bg1"/>
                    </a:solidFill>
                  </a:tcPr>
                </a:tc>
                <a:extLst>
                  <a:ext uri="{0D108BD9-81ED-4DB2-BD59-A6C34878D82A}">
                    <a16:rowId xmlns:a16="http://schemas.microsoft.com/office/drawing/2014/main" val="1811048262"/>
                  </a:ext>
                </a:extLst>
              </a:tr>
              <a:tr h="366475">
                <a:tc>
                  <a:txBody>
                    <a:bodyPr/>
                    <a:lstStyle/>
                    <a:p>
                      <a:pPr algn="ctr"/>
                      <a:r>
                        <a:rPr lang="en-US" sz="1400" b="0"/>
                        <a:t>0.5</a:t>
                      </a:r>
                    </a:p>
                  </a:txBody>
                  <a:tcPr marL="0" marR="0" marT="0" marB="0" anchor="ctr">
                    <a:solidFill>
                      <a:schemeClr val="bg1"/>
                    </a:solidFill>
                  </a:tcPr>
                </a:tc>
                <a:tc>
                  <a:txBody>
                    <a:bodyPr/>
                    <a:lstStyle/>
                    <a:p>
                      <a:pPr algn="ctr"/>
                      <a:r>
                        <a:rPr lang="en-US" sz="1400" b="1">
                          <a:solidFill>
                            <a:srgbClr val="FF0000"/>
                          </a:solidFill>
                        </a:rPr>
                        <a:t>2.6</a:t>
                      </a:r>
                    </a:p>
                  </a:txBody>
                  <a:tcPr marL="0" marR="0" marT="0" marB="0" anchor="ctr">
                    <a:solidFill>
                      <a:schemeClr val="bg1"/>
                    </a:solidFill>
                  </a:tcPr>
                </a:tc>
                <a:tc>
                  <a:txBody>
                    <a:bodyPr/>
                    <a:lstStyle/>
                    <a:p>
                      <a:pPr algn="ctr"/>
                      <a:r>
                        <a:rPr lang="en-US" sz="1400" b="0"/>
                        <a:t>1.4</a:t>
                      </a:r>
                    </a:p>
                  </a:txBody>
                  <a:tcPr marL="0" marR="0" marT="0" marB="0" anchor="ctr">
                    <a:solidFill>
                      <a:schemeClr val="bg1"/>
                    </a:solidFill>
                  </a:tcPr>
                </a:tc>
                <a:tc>
                  <a:txBody>
                    <a:bodyPr/>
                    <a:lstStyle/>
                    <a:p>
                      <a:pPr algn="ctr"/>
                      <a:r>
                        <a:rPr lang="en-US" sz="1400" b="0"/>
                        <a:t>2.9</a:t>
                      </a:r>
                    </a:p>
                  </a:txBody>
                  <a:tcPr marL="0" marR="0" marT="0" marB="0" anchor="ctr">
                    <a:solidFill>
                      <a:schemeClr val="bg1"/>
                    </a:solidFill>
                  </a:tcPr>
                </a:tc>
                <a:tc>
                  <a:txBody>
                    <a:bodyPr/>
                    <a:lstStyle/>
                    <a:p>
                      <a:pPr algn="ctr"/>
                      <a:r>
                        <a:rPr lang="en-US" sz="1400" b="0"/>
                        <a:t>1.5</a:t>
                      </a:r>
                    </a:p>
                  </a:txBody>
                  <a:tcPr marL="0" marR="0" marT="0" marB="0" anchor="ctr">
                    <a:solidFill>
                      <a:schemeClr val="bg1"/>
                    </a:solidFill>
                  </a:tcPr>
                </a:tc>
                <a:tc>
                  <a:txBody>
                    <a:bodyPr/>
                    <a:lstStyle/>
                    <a:p>
                      <a:pPr algn="ctr"/>
                      <a:r>
                        <a:rPr lang="en-US" sz="1400" b="0"/>
                        <a:t>3.6</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6.1</a:t>
                      </a:r>
                    </a:p>
                  </a:txBody>
                  <a:tcPr marL="0" marR="0" marT="0" marB="0" anchor="ctr">
                    <a:solidFill>
                      <a:schemeClr val="bg1"/>
                    </a:solidFill>
                  </a:tcPr>
                </a:tc>
                <a:extLst>
                  <a:ext uri="{0D108BD9-81ED-4DB2-BD59-A6C34878D82A}">
                    <a16:rowId xmlns:a16="http://schemas.microsoft.com/office/drawing/2014/main" val="1623160804"/>
                  </a:ext>
                </a:extLst>
              </a:tr>
              <a:tr h="366475">
                <a:tc>
                  <a:txBody>
                    <a:bodyPr/>
                    <a:lstStyle/>
                    <a:p>
                      <a:pPr algn="ctr"/>
                      <a:r>
                        <a:rPr lang="en-US" sz="1400" b="0"/>
                        <a:t>…</a:t>
                      </a:r>
                    </a:p>
                  </a:txBody>
                  <a:tcPr marL="0" marR="0" marT="0" marB="0" anchor="ctr">
                    <a:solidFill>
                      <a:schemeClr val="bg1"/>
                    </a:solidFill>
                  </a:tcPr>
                </a:tc>
                <a:tc>
                  <a:txBody>
                    <a:bodyPr/>
                    <a:lstStyle/>
                    <a:p>
                      <a:pPr algn="ctr"/>
                      <a:r>
                        <a:rPr lang="en-US" sz="1400" b="1">
                          <a:solidFill>
                            <a:srgbClr val="FF0000"/>
                          </a:solidFill>
                        </a:rPr>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extLst>
                  <a:ext uri="{0D108BD9-81ED-4DB2-BD59-A6C34878D82A}">
                    <a16:rowId xmlns:a16="http://schemas.microsoft.com/office/drawing/2014/main" val="4268311445"/>
                  </a:ext>
                </a:extLst>
              </a:tr>
              <a:tr h="366475">
                <a:tc>
                  <a:txBody>
                    <a:bodyPr/>
                    <a:lstStyle/>
                    <a:p>
                      <a:pPr algn="ctr"/>
                      <a:r>
                        <a:rPr lang="en-US" sz="1400" b="0"/>
                        <a:t>…</a:t>
                      </a:r>
                    </a:p>
                  </a:txBody>
                  <a:tcPr marL="0" marR="0" marT="0" marB="0" anchor="ctr">
                    <a:solidFill>
                      <a:schemeClr val="bg1"/>
                    </a:solidFill>
                  </a:tcPr>
                </a:tc>
                <a:tc>
                  <a:txBody>
                    <a:bodyPr/>
                    <a:lstStyle/>
                    <a:p>
                      <a:pPr algn="ctr"/>
                      <a:r>
                        <a:rPr lang="en-US" sz="1400" b="1">
                          <a:solidFill>
                            <a:srgbClr val="FF0000"/>
                          </a:solidFill>
                        </a:rPr>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extLst>
                  <a:ext uri="{0D108BD9-81ED-4DB2-BD59-A6C34878D82A}">
                    <a16:rowId xmlns:a16="http://schemas.microsoft.com/office/drawing/2014/main" val="3457582356"/>
                  </a:ext>
                </a:extLst>
              </a:tr>
              <a:tr h="366475">
                <a:tc>
                  <a:txBody>
                    <a:bodyPr/>
                    <a:lstStyle/>
                    <a:p>
                      <a:pPr algn="ctr"/>
                      <a:r>
                        <a:rPr lang="en-US" sz="1400" b="0"/>
                        <a:t>0.6</a:t>
                      </a:r>
                    </a:p>
                  </a:txBody>
                  <a:tcPr marL="0" marR="0" marT="0" marB="0" anchor="ctr">
                    <a:solidFill>
                      <a:schemeClr val="bg1"/>
                    </a:solidFill>
                  </a:tcPr>
                </a:tc>
                <a:tc>
                  <a:txBody>
                    <a:bodyPr/>
                    <a:lstStyle/>
                    <a:p>
                      <a:pPr algn="ctr"/>
                      <a:r>
                        <a:rPr lang="en-US" sz="1400" b="1">
                          <a:solidFill>
                            <a:srgbClr val="FF0000"/>
                          </a:solidFill>
                        </a:rPr>
                        <a:t>1.8</a:t>
                      </a:r>
                    </a:p>
                  </a:txBody>
                  <a:tcPr marL="0" marR="0" marT="0" marB="0" anchor="ctr">
                    <a:solidFill>
                      <a:schemeClr val="bg1"/>
                    </a:solidFill>
                  </a:tcPr>
                </a:tc>
                <a:tc>
                  <a:txBody>
                    <a:bodyPr/>
                    <a:lstStyle/>
                    <a:p>
                      <a:pPr algn="ctr"/>
                      <a:r>
                        <a:rPr lang="en-US" sz="1400" b="0"/>
                        <a:t>2.7</a:t>
                      </a:r>
                    </a:p>
                  </a:txBody>
                  <a:tcPr marL="0" marR="0" marT="0" marB="0" anchor="ctr">
                    <a:solidFill>
                      <a:schemeClr val="bg1"/>
                    </a:solidFill>
                  </a:tcPr>
                </a:tc>
                <a:tc>
                  <a:txBody>
                    <a:bodyPr/>
                    <a:lstStyle/>
                    <a:p>
                      <a:pPr algn="ctr"/>
                      <a:r>
                        <a:rPr lang="en-US" sz="1400" b="0"/>
                        <a:t>1.9</a:t>
                      </a:r>
                    </a:p>
                  </a:txBody>
                  <a:tcPr marL="0" marR="0" marT="0" marB="0" anchor="ctr">
                    <a:solidFill>
                      <a:schemeClr val="bg1"/>
                    </a:solidFill>
                  </a:tcPr>
                </a:tc>
                <a:tc>
                  <a:txBody>
                    <a:bodyPr/>
                    <a:lstStyle/>
                    <a:p>
                      <a:pPr algn="ctr"/>
                      <a:r>
                        <a:rPr lang="en-US" sz="1400" b="0"/>
                        <a:t>2.4</a:t>
                      </a:r>
                    </a:p>
                  </a:txBody>
                  <a:tcPr marL="0" marR="0" marT="0" marB="0" anchor="ctr">
                    <a:solidFill>
                      <a:schemeClr val="bg1"/>
                    </a:solidFill>
                  </a:tcPr>
                </a:tc>
                <a:tc>
                  <a:txBody>
                    <a:bodyPr/>
                    <a:lstStyle/>
                    <a:p>
                      <a:pPr algn="ctr"/>
                      <a:r>
                        <a:rPr lang="en-US" sz="1400" b="0"/>
                        <a:t>2.0</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a:t>
                      </a:r>
                    </a:p>
                  </a:txBody>
                  <a:tcPr marL="0" marR="0" marT="0" marB="0" anchor="ctr">
                    <a:solidFill>
                      <a:schemeClr val="bg1"/>
                    </a:solidFill>
                  </a:tcPr>
                </a:tc>
                <a:tc>
                  <a:txBody>
                    <a:bodyPr/>
                    <a:lstStyle/>
                    <a:p>
                      <a:pPr algn="ctr"/>
                      <a:r>
                        <a:rPr lang="en-US" sz="1400" b="0"/>
                        <a:t>1.2</a:t>
                      </a:r>
                    </a:p>
                  </a:txBody>
                  <a:tcPr marL="0" marR="0" marT="0" marB="0" anchor="ctr">
                    <a:solidFill>
                      <a:schemeClr val="bg1"/>
                    </a:solidFill>
                  </a:tcPr>
                </a:tc>
                <a:extLst>
                  <a:ext uri="{0D108BD9-81ED-4DB2-BD59-A6C34878D82A}">
                    <a16:rowId xmlns:a16="http://schemas.microsoft.com/office/drawing/2014/main" val="633999658"/>
                  </a:ext>
                </a:extLst>
              </a:tr>
            </a:tbl>
          </a:graphicData>
        </a:graphic>
      </p:graphicFrame>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9CE30AC0-3419-4195-A34F-FA93583295B6}"/>
                  </a:ext>
                </a:extLst>
              </p:cNvPr>
              <p:cNvSpPr txBox="1"/>
              <p:nvPr/>
            </p:nvSpPr>
            <p:spPr>
              <a:xfrm>
                <a:off x="7243564" y="248563"/>
                <a:ext cx="8137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Sub>
                    </m:oMath>
                  </m:oMathPara>
                </a14:m>
                <a:endParaRPr lang="en-US"/>
              </a:p>
            </p:txBody>
          </p:sp>
        </mc:Choice>
        <mc:Fallback xmlns="">
          <p:sp>
            <p:nvSpPr>
              <p:cNvPr id="86" name="TextBox 85">
                <a:extLst>
                  <a:ext uri="{FF2B5EF4-FFF2-40B4-BE49-F238E27FC236}">
                    <a16:creationId xmlns:a16="http://schemas.microsoft.com/office/drawing/2014/main" id="{9CE30AC0-3419-4195-A34F-FA93583295B6}"/>
                  </a:ext>
                </a:extLst>
              </p:cNvPr>
              <p:cNvSpPr txBox="1">
                <a:spLocks noRot="1" noChangeAspect="1" noMove="1" noResize="1" noEditPoints="1" noAdjustHandles="1" noChangeArrowheads="1" noChangeShapeType="1" noTextEdit="1"/>
              </p:cNvSpPr>
              <p:nvPr/>
            </p:nvSpPr>
            <p:spPr>
              <a:xfrm>
                <a:off x="7243564" y="248563"/>
                <a:ext cx="813749" cy="369332"/>
              </a:xfrm>
              <a:prstGeom prst="rect">
                <a:avLst/>
              </a:prstGeom>
              <a:blipFill>
                <a:blip r:embed="rId3"/>
                <a:stretch>
                  <a:fillRect b="-1667"/>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C1110171-3053-4598-A719-786CC8C754B3}"/>
              </a:ext>
            </a:extLst>
          </p:cNvPr>
          <p:cNvSpPr txBox="1"/>
          <p:nvPr/>
        </p:nvSpPr>
        <p:spPr>
          <a:xfrm>
            <a:off x="9588273" y="1340403"/>
            <a:ext cx="2467342" cy="369332"/>
          </a:xfrm>
          <a:prstGeom prst="rect">
            <a:avLst/>
          </a:prstGeom>
          <a:noFill/>
        </p:spPr>
        <p:txBody>
          <a:bodyPr wrap="none" rtlCol="0">
            <a:spAutoFit/>
          </a:bodyPr>
          <a:lstStyle/>
          <a:p>
            <a:r>
              <a:rPr lang="en-US">
                <a:solidFill>
                  <a:srgbClr val="FF3B3B"/>
                </a:solidFill>
              </a:rPr>
              <a:t>The word embeddings</a:t>
            </a:r>
          </a:p>
        </p:txBody>
      </p:sp>
      <mc:AlternateContent xmlns:mc="http://schemas.openxmlformats.org/markup-compatibility/2006" xmlns:a14="http://schemas.microsoft.com/office/drawing/2010/main">
        <mc:Choice Requires="a14">
          <p:sp>
            <p:nvSpPr>
              <p:cNvPr id="88" name="Rectangle 87">
                <a:extLst>
                  <a:ext uri="{FF2B5EF4-FFF2-40B4-BE49-F238E27FC236}">
                    <a16:creationId xmlns:a16="http://schemas.microsoft.com/office/drawing/2014/main" id="{7A0AF320-A482-49E1-B3EF-AB12DED3FDCB}"/>
                  </a:ext>
                </a:extLst>
              </p:cNvPr>
              <p:cNvSpPr/>
              <p:nvPr/>
            </p:nvSpPr>
            <p:spPr>
              <a:xfrm>
                <a:off x="5175504" y="5415967"/>
                <a:ext cx="6980185" cy="1200329"/>
              </a:xfrm>
              <a:prstGeom prst="rect">
                <a:avLst/>
              </a:prstGeom>
            </p:spPr>
            <p:txBody>
              <a:bodyPr wrap="square">
                <a:spAutoFit/>
              </a:bodyPr>
              <a:lstStyle/>
              <a:p>
                <a:r>
                  <a:rPr lang="en-US" sz="2400" dirty="0"/>
                  <a:t>We can consider either </a:t>
                </a:r>
                <a14:m>
                  <m:oMath xmlns:m="http://schemas.openxmlformats.org/officeDocument/2006/math">
                    <m:r>
                      <a:rPr lang="en-US" sz="2400" i="1" dirty="0" smtClean="0">
                        <a:latin typeface="Cambria Math" panose="02040503050406030204" pitchFamily="18" charset="0"/>
                      </a:rPr>
                      <m:t>𝑊</m:t>
                    </m:r>
                  </m:oMath>
                </a14:m>
                <a:r>
                  <a:rPr lang="en-US" sz="2400" dirty="0"/>
                  <a:t> (context) or </a:t>
                </a:r>
                <a14:m>
                  <m:oMath xmlns:m="http://schemas.openxmlformats.org/officeDocument/2006/math">
                    <m:r>
                      <a:rPr lang="en-US" sz="2400" i="1" dirty="0" smtClean="0">
                        <a:latin typeface="Cambria Math" panose="02040503050406030204" pitchFamily="18" charset="0"/>
                      </a:rPr>
                      <m:t>𝑊</m:t>
                    </m:r>
                    <m:r>
                      <a:rPr lang="en-US" sz="2400" b="0" i="1" dirty="0" smtClean="0">
                        <a:latin typeface="Cambria Math" panose="02040503050406030204" pitchFamily="18" charset="0"/>
                      </a:rPr>
                      <m:t>′</m:t>
                    </m:r>
                    <m:r>
                      <a:rPr lang="en-US" sz="2400" i="1" dirty="0" smtClean="0">
                        <a:latin typeface="Cambria Math" panose="02040503050406030204" pitchFamily="18" charset="0"/>
                      </a:rPr>
                      <m:t> </m:t>
                    </m:r>
                  </m:oMath>
                </a14:m>
                <a:r>
                  <a:rPr lang="en-US" sz="2400" dirty="0"/>
                  <a:t>(center) as the word’s representation. </a:t>
                </a:r>
              </a:p>
              <a:p>
                <a:r>
                  <a:rPr lang="en-US" sz="2400" dirty="0"/>
                  <a:t>Or even take the average.</a:t>
                </a:r>
              </a:p>
            </p:txBody>
          </p:sp>
        </mc:Choice>
        <mc:Fallback xmlns="">
          <p:sp>
            <p:nvSpPr>
              <p:cNvPr id="88" name="Rectangle 87">
                <a:extLst>
                  <a:ext uri="{FF2B5EF4-FFF2-40B4-BE49-F238E27FC236}">
                    <a16:creationId xmlns:a16="http://schemas.microsoft.com/office/drawing/2014/main" id="{7A0AF320-A482-49E1-B3EF-AB12DED3FDCB}"/>
                  </a:ext>
                </a:extLst>
              </p:cNvPr>
              <p:cNvSpPr>
                <a:spLocks noRot="1" noChangeAspect="1" noMove="1" noResize="1" noEditPoints="1" noAdjustHandles="1" noChangeArrowheads="1" noChangeShapeType="1" noTextEdit="1"/>
              </p:cNvSpPr>
              <p:nvPr/>
            </p:nvSpPr>
            <p:spPr>
              <a:xfrm>
                <a:off x="5175504" y="5415967"/>
                <a:ext cx="6980185" cy="1200329"/>
              </a:xfrm>
              <a:prstGeom prst="rect">
                <a:avLst/>
              </a:prstGeom>
              <a:blipFill>
                <a:blip r:embed="rId5"/>
                <a:stretch>
                  <a:fillRect l="-1310" t="-3553" r="-961" b="-11168"/>
                </a:stretch>
              </a:blipFill>
            </p:spPr>
            <p:txBody>
              <a:bodyPr/>
              <a:lstStyle/>
              <a:p>
                <a:r>
                  <a:rPr lang="en-US">
                    <a:noFill/>
                  </a:rPr>
                  <a:t> </a:t>
                </a:r>
              </a:p>
            </p:txBody>
          </p:sp>
        </mc:Fallback>
      </mc:AlternateContent>
    </p:spTree>
    <p:extLst>
      <p:ext uri="{BB962C8B-B14F-4D97-AF65-F5344CB8AC3E}">
        <p14:creationId xmlns:p14="http://schemas.microsoft.com/office/powerpoint/2010/main" val="36677211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398"/>
            <a:ext cx="8229600" cy="490066"/>
          </a:xfrm>
        </p:spPr>
        <p:txBody>
          <a:bodyPr>
            <a:normAutofit fontScale="90000"/>
          </a:bodyPr>
          <a:lstStyle/>
          <a:p>
            <a:r>
              <a:rPr lang="en-US" err="1"/>
              <a:t>Skipgram</a:t>
            </a:r>
            <a:endParaRPr lang="el-GR"/>
          </a:p>
        </p:txBody>
      </p:sp>
      <p:sp>
        <p:nvSpPr>
          <p:cNvPr id="3" name="Slide Number Placeholder 2"/>
          <p:cNvSpPr>
            <a:spLocks noGrp="1"/>
          </p:cNvSpPr>
          <p:nvPr>
            <p:ph type="sldNum" sz="quarter" idx="12"/>
          </p:nvPr>
        </p:nvSpPr>
        <p:spPr/>
        <p:txBody>
          <a:bodyPr/>
          <a:lstStyle/>
          <a:p>
            <a:fld id="{878E0B35-C73E-49DE-9EA0-4D9F6C87E107}" type="slidenum">
              <a:rPr lang="el-GR" smtClean="0"/>
              <a:pPr/>
              <a:t>83</a:t>
            </a:fld>
            <a:endParaRPr lang="el-GR"/>
          </a:p>
        </p:txBody>
      </p:sp>
      <mc:AlternateContent xmlns:mc="http://schemas.openxmlformats.org/markup-compatibility/2006" xmlns:a14="http://schemas.microsoft.com/office/drawing/2010/main">
        <mc:Choice Requires="a14">
          <p:sp>
            <p:nvSpPr>
              <p:cNvPr id="4" name="TextBox 3"/>
              <p:cNvSpPr txBox="1"/>
              <p:nvPr/>
            </p:nvSpPr>
            <p:spPr>
              <a:xfrm>
                <a:off x="685800" y="1066800"/>
                <a:ext cx="10820400" cy="4535793"/>
              </a:xfrm>
              <a:prstGeom prst="rect">
                <a:avLst/>
              </a:prstGeom>
              <a:noFill/>
            </p:spPr>
            <p:txBody>
              <a:bodyPr wrap="square" rtlCol="0">
                <a:spAutoFit/>
              </a:bodyPr>
              <a:lstStyle/>
              <a:p>
                <a:r>
                  <a:rPr lang="en-US" dirty="0"/>
                  <a:t>Given the center word,   predict (or, generate) the context words</a:t>
                </a:r>
              </a:p>
              <a:p>
                <a:endParaRPr lang="en-US" dirty="0"/>
              </a:p>
              <a:p>
                <a14:m>
                  <m:oMath xmlns:m="http://schemas.openxmlformats.org/officeDocument/2006/math">
                    <m:r>
                      <a:rPr lang="en-US" i="1" dirty="0" smtClean="0">
                        <a:solidFill>
                          <a:schemeClr val="tx2">
                            <a:lumMod val="60000"/>
                            <a:lumOff val="40000"/>
                          </a:schemeClr>
                        </a:solidFill>
                        <a:latin typeface="Cambria Math" panose="02040503050406030204" pitchFamily="18" charset="0"/>
                      </a:rPr>
                      <m:t>𝑊</m:t>
                    </m:r>
                    <m:r>
                      <a:rPr lang="en-US" i="1" dirty="0">
                        <a:latin typeface="Cambria Math" panose="02040503050406030204" pitchFamily="18" charset="0"/>
                      </a:rPr>
                      <m:t>: </m:t>
                    </m:r>
                    <m:r>
                      <a:rPr lang="en-US" i="1" dirty="0">
                        <a:latin typeface="Cambria Math" panose="02040503050406030204" pitchFamily="18" charset="0"/>
                      </a:rPr>
                      <m:t>𝑁</m:t>
                    </m:r>
                    <m:r>
                      <a:rPr lang="en-US" b="0" i="1" dirty="0" smtClean="0">
                        <a:latin typeface="Cambria Math" panose="02040503050406030204" pitchFamily="18" charset="0"/>
                      </a:rPr>
                      <m:t>×</m:t>
                    </m:r>
                    <m:r>
                      <a:rPr lang="en-US" i="1" dirty="0">
                        <a:latin typeface="Cambria Math" panose="02040503050406030204" pitchFamily="18" charset="0"/>
                      </a:rPr>
                      <m:t> |</m:t>
                    </m:r>
                    <m:r>
                      <a:rPr lang="en-US" i="1" dirty="0">
                        <a:latin typeface="Cambria Math" panose="02040503050406030204" pitchFamily="18" charset="0"/>
                      </a:rPr>
                      <m:t>𝑉</m:t>
                    </m:r>
                    <m:r>
                      <a:rPr lang="en-US" i="1" dirty="0">
                        <a:latin typeface="Cambria Math" panose="02040503050406030204" pitchFamily="18" charset="0"/>
                      </a:rPr>
                      <m:t>|, </m:t>
                    </m:r>
                  </m:oMath>
                </a14:m>
                <a:r>
                  <a:rPr lang="en-US" dirty="0"/>
                  <a:t>input matrix, word representation as </a:t>
                </a:r>
                <a:r>
                  <a:rPr lang="en-US" dirty="0">
                    <a:solidFill>
                      <a:schemeClr val="tx2">
                        <a:lumMod val="60000"/>
                        <a:lumOff val="40000"/>
                      </a:schemeClr>
                    </a:solidFill>
                  </a:rPr>
                  <a:t>center</a:t>
                </a:r>
                <a:r>
                  <a:rPr lang="en-US" dirty="0"/>
                  <a:t> word</a:t>
                </a:r>
              </a:p>
              <a:p>
                <a14:m>
                  <m:oMath xmlns:m="http://schemas.openxmlformats.org/officeDocument/2006/math">
                    <m:r>
                      <a:rPr lang="en-US" i="1" dirty="0" smtClean="0">
                        <a:solidFill>
                          <a:schemeClr val="tx2">
                            <a:lumMod val="60000"/>
                            <a:lumOff val="40000"/>
                          </a:schemeClr>
                        </a:solidFill>
                        <a:latin typeface="Cambria Math" panose="02040503050406030204" pitchFamily="18" charset="0"/>
                      </a:rPr>
                      <m:t>𝑊</m:t>
                    </m:r>
                    <m:r>
                      <a:rPr lang="en-US" b="0" i="1" dirty="0" smtClean="0">
                        <a:solidFill>
                          <a:schemeClr val="tx2">
                            <a:lumMod val="60000"/>
                            <a:lumOff val="40000"/>
                          </a:schemeClr>
                        </a:solidFill>
                        <a:latin typeface="Cambria Math" panose="02040503050406030204" pitchFamily="18" charset="0"/>
                      </a:rPr>
                      <m:t>′</m:t>
                    </m:r>
                    <m:r>
                      <a:rPr lang="en-US" i="1" dirty="0" smtClean="0">
                        <a:solidFill>
                          <a:schemeClr val="tx2">
                            <a:lumMod val="60000"/>
                            <a:lumOff val="40000"/>
                          </a:schemeClr>
                        </a:solidFill>
                        <a:latin typeface="Cambria Math" panose="02040503050406030204" pitchFamily="18" charset="0"/>
                      </a:rPr>
                      <m:t>: </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𝑉</m:t>
                        </m:r>
                      </m:e>
                    </m:d>
                    <m:r>
                      <a:rPr lang="en-US" b="0" i="1" dirty="0" smtClean="0">
                        <a:latin typeface="Cambria Math" panose="02040503050406030204" pitchFamily="18" charset="0"/>
                      </a:rPr>
                      <m:t>×</m:t>
                    </m:r>
                    <m:r>
                      <a:rPr lang="en-US" i="1" dirty="0">
                        <a:latin typeface="Cambria Math" panose="02040503050406030204" pitchFamily="18" charset="0"/>
                      </a:rPr>
                      <m:t> </m:t>
                    </m:r>
                    <m:r>
                      <a:rPr lang="en-US" i="1" dirty="0">
                        <a:latin typeface="Cambria Math" panose="02040503050406030204" pitchFamily="18" charset="0"/>
                      </a:rPr>
                      <m:t>𝑁</m:t>
                    </m:r>
                  </m:oMath>
                </a14:m>
                <a:r>
                  <a:rPr lang="en-US" dirty="0"/>
                  <a:t>, output matrix, word representation as </a:t>
                </a:r>
                <a:r>
                  <a:rPr lang="en-US" dirty="0">
                    <a:solidFill>
                      <a:schemeClr val="tx2">
                        <a:lumMod val="60000"/>
                        <a:lumOff val="40000"/>
                      </a:schemeClr>
                    </a:solidFill>
                  </a:rPr>
                  <a:t>context</a:t>
                </a:r>
                <a:r>
                  <a:rPr lang="en-US" dirty="0"/>
                  <a:t> word</a:t>
                </a:r>
              </a:p>
              <a:p>
                <a:endParaRPr lang="el-GR" dirty="0"/>
              </a:p>
              <a:p>
                <a14:m>
                  <m:oMath xmlns:m="http://schemas.openxmlformats.org/officeDocument/2006/math">
                    <m:sSup>
                      <m:sSupPr>
                        <m:ctrlPr>
                          <a:rPr lang="en-US" i="1">
                            <a:solidFill>
                              <a:schemeClr val="accent6">
                                <a:lumMod val="75000"/>
                              </a:schemeClr>
                            </a:solidFill>
                            <a:latin typeface="Cambria Math" panose="02040503050406030204" pitchFamily="18" charset="0"/>
                          </a:rPr>
                        </m:ctrlPr>
                      </m:sSupPr>
                      <m:e>
                        <m:r>
                          <a:rPr lang="en-US" i="1">
                            <a:solidFill>
                              <a:schemeClr val="accent6">
                                <a:lumMod val="75000"/>
                              </a:schemeClr>
                            </a:solidFill>
                            <a:latin typeface="Cambria Math" panose="02040503050406030204" pitchFamily="18" charset="0"/>
                          </a:rPr>
                          <m:t>𝑦</m:t>
                        </m:r>
                      </m:e>
                      <m:sup>
                        <m:r>
                          <a:rPr lang="en-US" i="1">
                            <a:solidFill>
                              <a:schemeClr val="accent6">
                                <a:lumMod val="75000"/>
                              </a:schemeClr>
                            </a:solidFill>
                            <a:latin typeface="Cambria Math" panose="02040503050406030204" pitchFamily="18" charset="0"/>
                          </a:rPr>
                          <m:t>(</m:t>
                        </m:r>
                        <m:r>
                          <a:rPr lang="en-US" i="1">
                            <a:solidFill>
                              <a:schemeClr val="accent6">
                                <a:lumMod val="75000"/>
                              </a:schemeClr>
                            </a:solidFill>
                            <a:latin typeface="Cambria Math" panose="02040503050406030204" pitchFamily="18" charset="0"/>
                          </a:rPr>
                          <m:t>𝑗</m:t>
                        </m:r>
                        <m:r>
                          <a:rPr lang="en-US" i="1">
                            <a:solidFill>
                              <a:schemeClr val="accent6">
                                <a:lumMod val="75000"/>
                              </a:schemeClr>
                            </a:solidFill>
                            <a:latin typeface="Cambria Math" panose="02040503050406030204" pitchFamily="18" charset="0"/>
                          </a:rPr>
                          <m:t>)</m:t>
                        </m:r>
                      </m:sup>
                    </m:sSup>
                  </m:oMath>
                </a14:m>
                <a:r>
                  <a:rPr lang="en-US" dirty="0"/>
                  <a:t> one hot vector for context words</a:t>
                </a:r>
              </a:p>
              <a:p>
                <a:endParaRPr lang="en-US" dirty="0"/>
              </a:p>
              <a:p>
                <a:pPr marL="342900" indent="-342900">
                  <a:buAutoNum type="arabicPeriod"/>
                </a:pPr>
                <a:r>
                  <a:rPr lang="en-US" dirty="0"/>
                  <a:t>Get </a:t>
                </a:r>
                <a:r>
                  <a:rPr lang="en-US" i="1" dirty="0">
                    <a:solidFill>
                      <a:schemeClr val="accent2">
                        <a:lumMod val="75000"/>
                      </a:schemeClr>
                    </a:solidFill>
                  </a:rPr>
                  <a:t>one hot vector </a:t>
                </a:r>
                <a:r>
                  <a:rPr lang="en-US" dirty="0"/>
                  <a:t>of the center word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𝑥</m:t>
                        </m:r>
                      </m:e>
                      <m:sup>
                        <m:r>
                          <a:rPr lang="en-US" b="0" i="1" dirty="0" smtClean="0">
                            <a:latin typeface="Cambria Math" panose="02040503050406030204" pitchFamily="18" charset="0"/>
                          </a:rPr>
                          <m:t>𝑐</m:t>
                        </m:r>
                      </m:sup>
                    </m:sSup>
                  </m:oMath>
                </a14:m>
                <a:endParaRPr lang="en-US" dirty="0"/>
              </a:p>
              <a:p>
                <a:endParaRPr lang="en-US" dirty="0"/>
              </a:p>
              <a:p>
                <a:r>
                  <a:rPr lang="en-US" dirty="0"/>
                  <a:t>2. Get the </a:t>
                </a:r>
                <a:r>
                  <a:rPr lang="en-US" i="1" dirty="0">
                    <a:solidFill>
                      <a:schemeClr val="accent2">
                        <a:lumMod val="75000"/>
                      </a:schemeClr>
                    </a:solidFill>
                  </a:rPr>
                  <a:t>embedding</a:t>
                </a:r>
                <a:r>
                  <a:rPr lang="en-US" i="1" dirty="0"/>
                  <a:t> of the center word: </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𝑐</m:t>
                        </m:r>
                      </m:sub>
                    </m:sSub>
                    <m:r>
                      <a:rPr lang="en-US" i="1">
                        <a:latin typeface="Cambria Math" panose="02040503050406030204" pitchFamily="18" charset="0"/>
                      </a:rPr>
                      <m:t>=</m:t>
                    </m:r>
                    <m:r>
                      <a:rPr lang="en-US" i="1">
                        <a:latin typeface="Cambria Math" panose="02040503050406030204" pitchFamily="18" charset="0"/>
                      </a:rPr>
                      <m:t>𝑊</m:t>
                    </m:r>
                    <m:r>
                      <a:rPr lang="en-US" i="1">
                        <a:latin typeface="Cambria Math" panose="02040503050406030204" pitchFamily="18" charset="0"/>
                      </a:rPr>
                      <m:t> </m:t>
                    </m:r>
                    <m:sSup>
                      <m:sSupPr>
                        <m:ctrlPr>
                          <a:rPr lang="en-US" b="0" i="1" smtClean="0">
                            <a:latin typeface="Cambria Math" panose="02040503050406030204" pitchFamily="18" charset="0"/>
                          </a:rPr>
                        </m:ctrlPr>
                      </m:sSupPr>
                      <m:e>
                        <m:r>
                          <a:rPr lang="en-US" i="1">
                            <a:latin typeface="Cambria Math" panose="02040503050406030204" pitchFamily="18" charset="0"/>
                          </a:rPr>
                          <m:t>𝑥</m:t>
                        </m:r>
                      </m:e>
                      <m:sup>
                        <m:r>
                          <m:rPr>
                            <m:sty m:val="p"/>
                          </m:rPr>
                          <a:rPr lang="en-US" b="0" i="0" smtClean="0">
                            <a:latin typeface="Cambria Math" panose="02040503050406030204" pitchFamily="18" charset="0"/>
                          </a:rPr>
                          <m:t>c</m:t>
                        </m:r>
                      </m:sup>
                    </m:sSup>
                  </m:oMath>
                </a14:m>
                <a:endParaRPr lang="en-US" dirty="0"/>
              </a:p>
              <a:p>
                <a:r>
                  <a:rPr lang="en-US" dirty="0"/>
                  <a:t> </a:t>
                </a:r>
              </a:p>
              <a:p>
                <a:r>
                  <a:rPr lang="en-US" dirty="0"/>
                  <a:t>3. Get the </a:t>
                </a:r>
                <a:r>
                  <a:rPr lang="en-US" i="1" dirty="0">
                    <a:solidFill>
                      <a:schemeClr val="accent2">
                        <a:lumMod val="75000"/>
                      </a:schemeClr>
                    </a:solidFill>
                  </a:rPr>
                  <a:t>embedding</a:t>
                </a:r>
                <a:r>
                  <a:rPr lang="en-US" i="1" dirty="0"/>
                  <a:t> of </a:t>
                </a:r>
                <a:r>
                  <a:rPr lang="en-US" i="1" dirty="0">
                    <a:solidFill>
                      <a:schemeClr val="accent2">
                        <a:lumMod val="75000"/>
                      </a:schemeClr>
                    </a:solidFill>
                  </a:rPr>
                  <a:t>all</a:t>
                </a:r>
                <a:r>
                  <a:rPr lang="en-US" i="1" dirty="0"/>
                  <a:t> </a:t>
                </a:r>
                <a:r>
                  <a:rPr lang="en-US" i="1" dirty="0">
                    <a:solidFill>
                      <a:schemeClr val="accent2">
                        <a:lumMod val="75000"/>
                      </a:schemeClr>
                    </a:solidFill>
                  </a:rPr>
                  <a:t>context words: </a:t>
                </a:r>
                <a:r>
                  <a:rPr lang="en-US" dirty="0"/>
                  <a:t> </a:t>
                </a:r>
                <a14:m>
                  <m:oMath xmlns:m="http://schemas.openxmlformats.org/officeDocument/2006/math">
                    <m:r>
                      <a:rPr lang="en-US" i="1" dirty="0" smtClean="0">
                        <a:latin typeface="Cambria Math" panose="02040503050406030204" pitchFamily="18" charset="0"/>
                      </a:rPr>
                      <m:t>𝑧</m:t>
                    </m:r>
                    <m:r>
                      <a:rPr lang="en-US" i="1" dirty="0" smtClean="0">
                        <a:latin typeface="Cambria Math" panose="02040503050406030204" pitchFamily="18" charset="0"/>
                      </a:rPr>
                      <m:t> = </m:t>
                    </m:r>
                    <m:r>
                      <a:rPr lang="en-US" i="1" dirty="0">
                        <a:latin typeface="Cambria Math" panose="02040503050406030204" pitchFamily="18" charset="0"/>
                      </a:rPr>
                      <m:t>𝑊</m:t>
                    </m:r>
                    <m:r>
                      <a:rPr lang="en-US" b="0" i="1" dirty="0" smtClean="0">
                        <a:latin typeface="Cambria Math" panose="02040503050406030204" pitchFamily="18" charset="0"/>
                      </a:rPr>
                      <m:t>′</m:t>
                    </m:r>
                    <m:r>
                      <a:rPr lang="en-US" i="1" dirty="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𝑐</m:t>
                        </m:r>
                      </m:sub>
                    </m:sSub>
                  </m:oMath>
                </a14:m>
                <a:endParaRPr lang="en-US" i="1" dirty="0"/>
              </a:p>
              <a:p>
                <a:endParaRPr lang="en-US" dirty="0"/>
              </a:p>
              <a:p>
                <a:r>
                  <a:rPr lang="en-US" dirty="0"/>
                  <a:t>5. Turn the </a:t>
                </a:r>
                <a:r>
                  <a:rPr lang="en-US" i="1" dirty="0"/>
                  <a:t>score vector into probabilities: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𝑦</m:t>
                        </m:r>
                      </m:e>
                    </m:acc>
                  </m:oMath>
                </a14:m>
                <a:r>
                  <a:rPr lang="en-US" dirty="0"/>
                  <a:t> = </a:t>
                </a:r>
                <a:r>
                  <a:rPr lang="en-US" i="1" dirty="0" err="1"/>
                  <a:t>softmax</a:t>
                </a:r>
                <a:r>
                  <a:rPr lang="en-US" i="1" dirty="0"/>
                  <a:t>(z)</a:t>
                </a:r>
              </a:p>
              <a:p>
                <a:endParaRPr lang="en-US" i="1" dirty="0"/>
              </a:p>
              <a:p>
                <a:r>
                  <a:rPr lang="en-US" dirty="0">
                    <a:solidFill>
                      <a:schemeClr val="accent3">
                        <a:lumMod val="75000"/>
                      </a:schemeClr>
                    </a:solidFill>
                  </a:rPr>
                  <a:t>We want this to be close to 1 for the context words</a:t>
                </a:r>
              </a:p>
            </p:txBody>
          </p:sp>
        </mc:Choice>
        <mc:Fallback xmlns="">
          <p:sp>
            <p:nvSpPr>
              <p:cNvPr id="4" name="TextBox 3"/>
              <p:cNvSpPr txBox="1">
                <a:spLocks noRot="1" noChangeAspect="1" noMove="1" noResize="1" noEditPoints="1" noAdjustHandles="1" noChangeArrowheads="1" noChangeShapeType="1" noTextEdit="1"/>
              </p:cNvSpPr>
              <p:nvPr/>
            </p:nvSpPr>
            <p:spPr>
              <a:xfrm>
                <a:off x="685800" y="1066800"/>
                <a:ext cx="10820400" cy="4535793"/>
              </a:xfrm>
              <a:prstGeom prst="rect">
                <a:avLst/>
              </a:prstGeom>
              <a:blipFill>
                <a:blip r:embed="rId2"/>
                <a:stretch>
                  <a:fillRect l="-507" t="-672" b="-1210"/>
                </a:stretch>
              </a:blipFill>
            </p:spPr>
            <p:txBody>
              <a:bodyPr/>
              <a:lstStyle/>
              <a:p>
                <a:r>
                  <a:rPr lang="en-US">
                    <a:noFill/>
                  </a:rPr>
                  <a:t> </a:t>
                </a:r>
              </a:p>
            </p:txBody>
          </p:sp>
        </mc:Fallback>
      </mc:AlternateContent>
      <p:pic>
        <p:nvPicPr>
          <p:cNvPr id="7" name="Picture 6"/>
          <p:cNvPicPr>
            <a:picLocks noChangeAspect="1"/>
          </p:cNvPicPr>
          <p:nvPr/>
        </p:nvPicPr>
        <p:blipFill>
          <a:blip r:embed="rId3"/>
          <a:stretch>
            <a:fillRect/>
          </a:stretch>
        </p:blipFill>
        <p:spPr>
          <a:xfrm>
            <a:off x="7924800" y="644152"/>
            <a:ext cx="4065724" cy="4299016"/>
          </a:xfrm>
          <a:prstGeom prst="rect">
            <a:avLst/>
          </a:prstGeom>
        </p:spPr>
      </p:pic>
    </p:spTree>
    <p:extLst>
      <p:ext uri="{BB962C8B-B14F-4D97-AF65-F5344CB8AC3E}">
        <p14:creationId xmlns:p14="http://schemas.microsoft.com/office/powerpoint/2010/main" val="30970765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521" y="98926"/>
            <a:ext cx="8229600" cy="1143000"/>
          </a:xfrm>
        </p:spPr>
        <p:txBody>
          <a:bodyPr/>
          <a:lstStyle/>
          <a:p>
            <a:r>
              <a:rPr lang="en-US" err="1">
                <a:solidFill>
                  <a:schemeClr val="accent6">
                    <a:lumMod val="75000"/>
                  </a:schemeClr>
                </a:solidFill>
              </a:rPr>
              <a:t>Skipgram</a:t>
            </a:r>
            <a:endParaRPr lang="el-GR">
              <a:solidFill>
                <a:schemeClr val="accent6">
                  <a:lumMod val="75000"/>
                </a:schemeClr>
              </a:solidFill>
            </a:endParaRPr>
          </a:p>
        </p:txBody>
      </p:sp>
      <p:sp>
        <p:nvSpPr>
          <p:cNvPr id="3" name="Slide Number Placeholder 2"/>
          <p:cNvSpPr>
            <a:spLocks noGrp="1"/>
          </p:cNvSpPr>
          <p:nvPr>
            <p:ph type="sldNum" sz="quarter" idx="12"/>
          </p:nvPr>
        </p:nvSpPr>
        <p:spPr/>
        <p:txBody>
          <a:bodyPr/>
          <a:lstStyle/>
          <a:p>
            <a:fld id="{878E0B35-C73E-49DE-9EA0-4D9F6C87E107}" type="slidenum">
              <a:rPr lang="el-GR" smtClean="0"/>
              <a:pPr/>
              <a:t>84</a:t>
            </a:fld>
            <a:endParaRPr lang="el-GR"/>
          </a:p>
        </p:txBody>
      </p:sp>
      <p:sp>
        <p:nvSpPr>
          <p:cNvPr id="5" name="Content Placeholder 5"/>
          <p:cNvSpPr txBox="1">
            <a:spLocks/>
          </p:cNvSpPr>
          <p:nvPr/>
        </p:nvSpPr>
        <p:spPr>
          <a:xfrm>
            <a:off x="457200" y="1090222"/>
            <a:ext cx="10896600" cy="24356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a:t>For each word </a:t>
            </a:r>
            <a:r>
              <a:rPr lang="en-US" sz="2800" i="1"/>
              <a:t>t</a:t>
            </a:r>
            <a:r>
              <a:rPr lang="en-US" sz="2800"/>
              <a:t> = 1 </a:t>
            </a:r>
            <a:r>
              <a:rPr lang="mr-IN" sz="2800"/>
              <a:t>…</a:t>
            </a:r>
            <a:r>
              <a:rPr lang="en-US" sz="2800"/>
              <a:t> </a:t>
            </a:r>
            <a:r>
              <a:rPr lang="en-US" sz="2800" i="1"/>
              <a:t>T</a:t>
            </a:r>
            <a:r>
              <a:rPr lang="en-US" sz="2800"/>
              <a:t>, predict surrounding words in a window of “radius” </a:t>
            </a:r>
            <a:r>
              <a:rPr lang="en-US" sz="2800" i="1"/>
              <a:t>m</a:t>
            </a:r>
            <a:r>
              <a:rPr lang="en-US" sz="2800"/>
              <a:t> of every word.</a:t>
            </a:r>
          </a:p>
          <a:p>
            <a:r>
              <a:rPr lang="en-US" sz="2800">
                <a:solidFill>
                  <a:srgbClr val="FF0000"/>
                </a:solidFill>
              </a:rPr>
              <a:t>Objective function</a:t>
            </a:r>
            <a:r>
              <a:rPr lang="en-US" sz="2800"/>
              <a:t>: Maximize the probability of any context word given the current center word:</a:t>
            </a:r>
          </a:p>
          <a:p>
            <a:endParaRPr lang="en-US"/>
          </a:p>
          <a:p>
            <a:pPr marL="0" indent="0">
              <a:buNone/>
            </a:pPr>
            <a:r>
              <a:rPr lang="en-US"/>
              <a:t> </a:t>
            </a:r>
          </a:p>
          <a:p>
            <a:endParaRPr lang="en-US"/>
          </a:p>
          <a:p>
            <a:endParaRPr lang="en-US"/>
          </a:p>
          <a:p>
            <a:endParaRPr lang="en-US" sz="2800"/>
          </a:p>
          <a:p>
            <a:pPr marL="0" indent="0">
              <a:buNone/>
            </a:pPr>
            <a:r>
              <a:rPr lang="en-US" sz="2800"/>
              <a:t>where θ represents all variables we will optimize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3B0166E-A69E-437E-8B80-A5B45997998D}"/>
                  </a:ext>
                </a:extLst>
              </p:cNvPr>
              <p:cNvSpPr txBox="1"/>
              <p:nvPr/>
            </p:nvSpPr>
            <p:spPr>
              <a:xfrm>
                <a:off x="3560627" y="2971800"/>
                <a:ext cx="4689745" cy="14318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𝐽</m:t>
                          </m:r>
                        </m:e>
                        <m:sup>
                          <m:r>
                            <a:rPr lang="en-US" sz="2400" b="0" i="1" smtClean="0">
                              <a:latin typeface="Cambria Math" panose="02040503050406030204" pitchFamily="18" charset="0"/>
                            </a:rPr>
                            <m:t>′</m:t>
                          </m:r>
                        </m:sup>
                      </m:s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𝜃</m:t>
                          </m:r>
                        </m:e>
                      </m:d>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𝑡</m:t>
                          </m:r>
                          <m:r>
                            <a:rPr lang="en-US" sz="2400" b="0" i="1" smtClean="0">
                              <a:latin typeface="Cambria Math" panose="02040503050406030204" pitchFamily="18" charset="0"/>
                            </a:rPr>
                            <m:t>=1</m:t>
                          </m:r>
                        </m:sub>
                        <m:sup>
                          <m:r>
                            <a:rPr lang="en-US" sz="2400" b="0" i="1" smtClean="0">
                              <a:latin typeface="Cambria Math" panose="02040503050406030204" pitchFamily="18" charset="0"/>
                            </a:rPr>
                            <m:t>𝑇</m:t>
                          </m:r>
                        </m:sup>
                        <m:e>
                          <m:nary>
                            <m:naryPr>
                              <m:chr m:val="∏"/>
                              <m:supHide m:val="on"/>
                              <m:ctrlPr>
                                <a:rPr lang="en-US" sz="2400" b="0" i="1" smtClean="0">
                                  <a:latin typeface="Cambria Math" panose="02040503050406030204" pitchFamily="18" charset="0"/>
                                </a:rPr>
                              </m:ctrlPr>
                            </m:naryPr>
                            <m:sub>
                              <m:eqArr>
                                <m:eqArrPr>
                                  <m:ctrlPr>
                                    <a:rPr lang="en-US" sz="2400" i="1">
                                      <a:latin typeface="Cambria Math" panose="02040503050406030204" pitchFamily="18" charset="0"/>
                                    </a:rPr>
                                  </m:ctrlPr>
                                </m:eqArrPr>
                                <m:e>
                                  <m:r>
                                    <m:rPr>
                                      <m:brk m:alnAt="23"/>
                                    </m:rPr>
                                    <a:rPr lang="en-US" sz="2400" i="1">
                                      <a:latin typeface="Cambria Math" panose="02040503050406030204" pitchFamily="18" charset="0"/>
                                    </a:rPr>
                                    <m:t>−</m:t>
                                  </m:r>
                                  <m:r>
                                    <a:rPr lang="en-US" sz="2400" i="1">
                                      <a:latin typeface="Cambria Math" panose="02040503050406030204" pitchFamily="18" charset="0"/>
                                    </a:rPr>
                                    <m:t>𝑚</m:t>
                                  </m:r>
                                  <m:r>
                                    <a:rPr lang="en-US" sz="2400" i="1">
                                      <a:latin typeface="Cambria Math" panose="02040503050406030204" pitchFamily="18" charset="0"/>
                                    </a:rPr>
                                    <m:t>≤</m:t>
                                  </m:r>
                                  <m:r>
                                    <a:rPr lang="en-US" sz="2400" i="1">
                                      <a:latin typeface="Cambria Math" panose="02040503050406030204" pitchFamily="18" charset="0"/>
                                    </a:rPr>
                                    <m:t>𝑗</m:t>
                                  </m:r>
                                  <m:r>
                                    <a:rPr lang="en-US" sz="2400" i="1">
                                      <a:latin typeface="Cambria Math" panose="02040503050406030204" pitchFamily="18" charset="0"/>
                                    </a:rPr>
                                    <m:t>≤</m:t>
                                  </m:r>
                                  <m:r>
                                    <a:rPr lang="en-US" sz="2400" i="1">
                                      <a:latin typeface="Cambria Math" panose="02040503050406030204" pitchFamily="18" charset="0"/>
                                    </a:rPr>
                                    <m:t>𝑚</m:t>
                                  </m:r>
                                </m:e>
                                <m:e>
                                  <m:r>
                                    <a:rPr lang="en-US" sz="2400" i="1">
                                      <a:latin typeface="Cambria Math" panose="02040503050406030204" pitchFamily="18" charset="0"/>
                                    </a:rPr>
                                    <m:t>𝑗</m:t>
                                  </m:r>
                                  <m:r>
                                    <a:rPr lang="en-US" sz="2400" i="1">
                                      <a:latin typeface="Cambria Math" panose="02040503050406030204" pitchFamily="18" charset="0"/>
                                    </a:rPr>
                                    <m:t>≠0</m:t>
                                  </m:r>
                                </m:e>
                              </m:eqArr>
                            </m:sub>
                            <m:sup/>
                            <m:e>
                              <m:r>
                                <a:rPr lang="en-US" sz="2400" b="0" i="1" smtClean="0">
                                  <a:latin typeface="Cambria Math" panose="02040503050406030204" pitchFamily="18" charset="0"/>
                                </a:rPr>
                                <m:t>𝑝</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𝑡</m:t>
                                      </m:r>
                                      <m:r>
                                        <a:rPr lang="en-US" sz="2400" b="0" i="1" smtClean="0">
                                          <a:latin typeface="Cambria Math" panose="02040503050406030204" pitchFamily="18" charset="0"/>
                                        </a:rPr>
                                        <m:t>+</m:t>
                                      </m:r>
                                      <m:r>
                                        <a:rPr lang="en-US" sz="2400" b="0" i="1" smtClean="0">
                                          <a:latin typeface="Cambria Math" panose="02040503050406030204" pitchFamily="18" charset="0"/>
                                        </a:rPr>
                                        <m:t>𝑗</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b="0" i="1" smtClean="0">
                                      <a:latin typeface="Cambria Math" panose="02040503050406030204" pitchFamily="18" charset="0"/>
                                    </a:rPr>
                                    <m:t>𝜃</m:t>
                                  </m:r>
                                </m:e>
                              </m:d>
                            </m:e>
                          </m:nary>
                        </m:e>
                      </m:nary>
                    </m:oMath>
                  </m:oMathPara>
                </a14:m>
                <a:endParaRPr lang="en-US" sz="2400"/>
              </a:p>
            </p:txBody>
          </p:sp>
        </mc:Choice>
        <mc:Fallback xmlns="">
          <p:sp>
            <p:nvSpPr>
              <p:cNvPr id="4" name="TextBox 3">
                <a:extLst>
                  <a:ext uri="{FF2B5EF4-FFF2-40B4-BE49-F238E27FC236}">
                    <a16:creationId xmlns:a16="http://schemas.microsoft.com/office/drawing/2014/main" id="{43B0166E-A69E-437E-8B80-A5B45997998D}"/>
                  </a:ext>
                </a:extLst>
              </p:cNvPr>
              <p:cNvSpPr txBox="1">
                <a:spLocks noRot="1" noChangeAspect="1" noMove="1" noResize="1" noEditPoints="1" noAdjustHandles="1" noChangeArrowheads="1" noChangeShapeType="1" noTextEdit="1"/>
              </p:cNvSpPr>
              <p:nvPr/>
            </p:nvSpPr>
            <p:spPr>
              <a:xfrm>
                <a:off x="3560627" y="2971800"/>
                <a:ext cx="4689745" cy="143186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0D0A41F-0901-4156-9071-E9B03C18485C}"/>
                  </a:ext>
                </a:extLst>
              </p:cNvPr>
              <p:cNvSpPr txBox="1"/>
              <p:nvPr/>
            </p:nvSpPr>
            <p:spPr>
              <a:xfrm>
                <a:off x="3429000" y="4354961"/>
                <a:ext cx="5512215" cy="14318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𝐽</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𝜃</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𝑇</m:t>
                          </m:r>
                        </m:den>
                      </m:f>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𝑡</m:t>
                          </m:r>
                          <m:r>
                            <a:rPr lang="en-US" sz="2400" b="0" i="1" smtClean="0">
                              <a:latin typeface="Cambria Math" panose="02040503050406030204" pitchFamily="18" charset="0"/>
                            </a:rPr>
                            <m:t>=1</m:t>
                          </m:r>
                        </m:sub>
                        <m:sup>
                          <m:r>
                            <a:rPr lang="en-US" sz="2400" b="0" i="1" smtClean="0">
                              <a:latin typeface="Cambria Math" panose="02040503050406030204" pitchFamily="18" charset="0"/>
                            </a:rPr>
                            <m:t>𝑇</m:t>
                          </m:r>
                        </m:sup>
                        <m:e>
                          <m:nary>
                            <m:naryPr>
                              <m:chr m:val="∑"/>
                              <m:supHide m:val="on"/>
                              <m:ctrlPr>
                                <a:rPr lang="en-US" sz="2400" b="0" i="1" smtClean="0">
                                  <a:latin typeface="Cambria Math" panose="02040503050406030204" pitchFamily="18" charset="0"/>
                                </a:rPr>
                              </m:ctrlPr>
                            </m:naryPr>
                            <m:sub>
                              <m:eqArr>
                                <m:eqArrPr>
                                  <m:ctrlPr>
                                    <a:rPr lang="en-US" sz="2400" i="1">
                                      <a:latin typeface="Cambria Math" panose="02040503050406030204" pitchFamily="18" charset="0"/>
                                    </a:rPr>
                                  </m:ctrlPr>
                                </m:eqArrPr>
                                <m:e>
                                  <m:r>
                                    <m:rPr>
                                      <m:brk m:alnAt="23"/>
                                    </m:rPr>
                                    <a:rPr lang="en-US" sz="2400" i="1">
                                      <a:latin typeface="Cambria Math" panose="02040503050406030204" pitchFamily="18" charset="0"/>
                                    </a:rPr>
                                    <m:t>−</m:t>
                                  </m:r>
                                  <m:r>
                                    <a:rPr lang="en-US" sz="2400" i="1">
                                      <a:latin typeface="Cambria Math" panose="02040503050406030204" pitchFamily="18" charset="0"/>
                                    </a:rPr>
                                    <m:t>𝑚</m:t>
                                  </m:r>
                                  <m:r>
                                    <a:rPr lang="en-US" sz="2400" i="1">
                                      <a:latin typeface="Cambria Math" panose="02040503050406030204" pitchFamily="18" charset="0"/>
                                    </a:rPr>
                                    <m:t>≤</m:t>
                                  </m:r>
                                  <m:r>
                                    <a:rPr lang="en-US" sz="2400" i="1">
                                      <a:latin typeface="Cambria Math" panose="02040503050406030204" pitchFamily="18" charset="0"/>
                                    </a:rPr>
                                    <m:t>𝑗</m:t>
                                  </m:r>
                                  <m:r>
                                    <a:rPr lang="en-US" sz="2400" i="1">
                                      <a:latin typeface="Cambria Math" panose="02040503050406030204" pitchFamily="18" charset="0"/>
                                    </a:rPr>
                                    <m:t>≤</m:t>
                                  </m:r>
                                  <m:r>
                                    <a:rPr lang="en-US" sz="2400" i="1">
                                      <a:latin typeface="Cambria Math" panose="02040503050406030204" pitchFamily="18" charset="0"/>
                                    </a:rPr>
                                    <m:t>𝑚</m:t>
                                  </m:r>
                                </m:e>
                                <m:e>
                                  <m:r>
                                    <a:rPr lang="en-US" sz="2400" i="1">
                                      <a:latin typeface="Cambria Math" panose="02040503050406030204" pitchFamily="18" charset="0"/>
                                    </a:rPr>
                                    <m:t>𝑗</m:t>
                                  </m:r>
                                  <m:r>
                                    <a:rPr lang="en-US" sz="2400" i="1">
                                      <a:latin typeface="Cambria Math" panose="02040503050406030204" pitchFamily="18" charset="0"/>
                                    </a:rPr>
                                    <m:t>≠0</m:t>
                                  </m:r>
                                </m:e>
                              </m:eqArr>
                            </m:sub>
                            <m:sup/>
                            <m:e>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r>
                                    <a:rPr lang="en-US" sz="2400" i="1">
                                      <a:latin typeface="Cambria Math" panose="02040503050406030204" pitchFamily="18" charset="0"/>
                                    </a:rPr>
                                    <m:t>𝑝</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r>
                                            <a:rPr lang="en-US" sz="2400" i="1">
                                              <a:latin typeface="Cambria Math" panose="02040503050406030204" pitchFamily="18" charset="0"/>
                                            </a:rPr>
                                            <m:t>+</m:t>
                                          </m:r>
                                          <m:r>
                                            <a:rPr lang="en-US" sz="2400" i="1">
                                              <a:latin typeface="Cambria Math" panose="02040503050406030204" pitchFamily="18" charset="0"/>
                                            </a:rPr>
                                            <m:t>𝑗</m:t>
                                          </m:r>
                                        </m:sub>
                                      </m:sSub>
                                    </m:e>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i="1">
                                          <a:latin typeface="Cambria Math" panose="02040503050406030204" pitchFamily="18" charset="0"/>
                                        </a:rPr>
                                        <m:t>𝜃</m:t>
                                      </m:r>
                                    </m:e>
                                  </m:d>
                                </m:e>
                              </m:func>
                            </m:e>
                          </m:nary>
                        </m:e>
                      </m:nary>
                    </m:oMath>
                  </m:oMathPara>
                </a14:m>
                <a:endParaRPr lang="en-US" sz="2400"/>
              </a:p>
            </p:txBody>
          </p:sp>
        </mc:Choice>
        <mc:Fallback xmlns="">
          <p:sp>
            <p:nvSpPr>
              <p:cNvPr id="8" name="TextBox 7">
                <a:extLst>
                  <a:ext uri="{FF2B5EF4-FFF2-40B4-BE49-F238E27FC236}">
                    <a16:creationId xmlns:a16="http://schemas.microsoft.com/office/drawing/2014/main" id="{40D0A41F-0901-4156-9071-E9B03C18485C}"/>
                  </a:ext>
                </a:extLst>
              </p:cNvPr>
              <p:cNvSpPr txBox="1">
                <a:spLocks noRot="1" noChangeAspect="1" noMove="1" noResize="1" noEditPoints="1" noAdjustHandles="1" noChangeArrowheads="1" noChangeShapeType="1" noTextEdit="1"/>
              </p:cNvSpPr>
              <p:nvPr/>
            </p:nvSpPr>
            <p:spPr>
              <a:xfrm>
                <a:off x="3429000" y="4354961"/>
                <a:ext cx="5512215" cy="1431867"/>
              </a:xfrm>
              <a:prstGeom prst="rect">
                <a:avLst/>
              </a:prstGeom>
              <a:blipFill>
                <a:blip r:embed="rId3"/>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5F26CBCA-66AC-4A6E-ABD5-BA523139B280}"/>
              </a:ext>
            </a:extLst>
          </p:cNvPr>
          <p:cNvSpPr txBox="1"/>
          <p:nvPr/>
        </p:nvSpPr>
        <p:spPr>
          <a:xfrm>
            <a:off x="1828800" y="3429000"/>
            <a:ext cx="1146468" cy="369332"/>
          </a:xfrm>
          <a:prstGeom prst="rect">
            <a:avLst/>
          </a:prstGeom>
          <a:noFill/>
        </p:spPr>
        <p:txBody>
          <a:bodyPr wrap="none" rtlCol="0">
            <a:spAutoFit/>
          </a:bodyPr>
          <a:lstStyle/>
          <a:p>
            <a:r>
              <a:rPr lang="en-US"/>
              <a:t>likelihood</a:t>
            </a:r>
          </a:p>
        </p:txBody>
      </p:sp>
      <p:sp>
        <p:nvSpPr>
          <p:cNvPr id="10" name="TextBox 9">
            <a:extLst>
              <a:ext uri="{FF2B5EF4-FFF2-40B4-BE49-F238E27FC236}">
                <a16:creationId xmlns:a16="http://schemas.microsoft.com/office/drawing/2014/main" id="{3BA6832F-864A-49CC-A5AB-D2BEAC6754C1}"/>
              </a:ext>
            </a:extLst>
          </p:cNvPr>
          <p:cNvSpPr txBox="1"/>
          <p:nvPr/>
        </p:nvSpPr>
        <p:spPr>
          <a:xfrm>
            <a:off x="990600" y="4701562"/>
            <a:ext cx="1672253" cy="646331"/>
          </a:xfrm>
          <a:prstGeom prst="rect">
            <a:avLst/>
          </a:prstGeom>
          <a:noFill/>
        </p:spPr>
        <p:txBody>
          <a:bodyPr wrap="none" rtlCol="0">
            <a:spAutoFit/>
          </a:bodyPr>
          <a:lstStyle/>
          <a:p>
            <a:r>
              <a:rPr lang="en-US"/>
              <a:t>Negative </a:t>
            </a:r>
          </a:p>
          <a:p>
            <a:r>
              <a:rPr lang="en-US"/>
              <a:t>Log Likelihood</a:t>
            </a:r>
          </a:p>
        </p:txBody>
      </p:sp>
    </p:spTree>
    <p:extLst>
      <p:ext uri="{BB962C8B-B14F-4D97-AF65-F5344CB8AC3E}">
        <p14:creationId xmlns:p14="http://schemas.microsoft.com/office/powerpoint/2010/main" val="19579775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85</a:t>
            </a:fld>
            <a:endParaRPr lang="en-US"/>
          </a:p>
        </p:txBody>
      </p:sp>
      <p:grpSp>
        <p:nvGrpSpPr>
          <p:cNvPr id="20" name="Group 19"/>
          <p:cNvGrpSpPr/>
          <p:nvPr/>
        </p:nvGrpSpPr>
        <p:grpSpPr>
          <a:xfrm>
            <a:off x="8447592" y="1459664"/>
            <a:ext cx="315408" cy="2100165"/>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7.3</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b="1">
                  <a:solidFill>
                    <a:schemeClr val="tx1"/>
                  </a:solidFill>
                </a:rPr>
                <a:t>9.2</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2.2</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0.5</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2.1</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0.9</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5.2</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2.1</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1.2</a:t>
              </a:r>
            </a:p>
          </p:txBody>
        </p:sp>
      </p:grpSp>
      <p:sp>
        <p:nvSpPr>
          <p:cNvPr id="32" name="TextBox 31"/>
          <p:cNvSpPr txBox="1"/>
          <p:nvPr/>
        </p:nvSpPr>
        <p:spPr>
          <a:xfrm>
            <a:off x="11664930" y="2646023"/>
            <a:ext cx="526106" cy="400110"/>
          </a:xfrm>
          <a:prstGeom prst="rect">
            <a:avLst/>
          </a:prstGeom>
          <a:noFill/>
        </p:spPr>
        <p:txBody>
          <a:bodyPr wrap="none" rtlCol="0">
            <a:spAutoFit/>
          </a:bodyPr>
          <a:lstStyle/>
          <a:p>
            <a:r>
              <a:rPr lang="en-US" sz="2000"/>
              <a:t>cat</a:t>
            </a:r>
          </a:p>
        </p:txBody>
      </p:sp>
      <p:sp>
        <p:nvSpPr>
          <p:cNvPr id="33" name="TextBox 32"/>
          <p:cNvSpPr txBox="1"/>
          <p:nvPr/>
        </p:nvSpPr>
        <p:spPr>
          <a:xfrm>
            <a:off x="11636889" y="4593738"/>
            <a:ext cx="521518" cy="369332"/>
          </a:xfrm>
          <a:prstGeom prst="rect">
            <a:avLst/>
          </a:prstGeom>
          <a:noFill/>
        </p:spPr>
        <p:txBody>
          <a:bodyPr wrap="square" rtlCol="0">
            <a:spAutoFit/>
          </a:bodyPr>
          <a:lstStyle/>
          <a:p>
            <a:r>
              <a:rPr lang="en-US"/>
              <a:t>on</a:t>
            </a:r>
          </a:p>
        </p:txBody>
      </p:sp>
      <p:grpSp>
        <p:nvGrpSpPr>
          <p:cNvPr id="46" name="Group 45"/>
          <p:cNvGrpSpPr/>
          <p:nvPr/>
        </p:nvGrpSpPr>
        <p:grpSpPr>
          <a:xfrm>
            <a:off x="4662421" y="3025090"/>
            <a:ext cx="240765" cy="1344335"/>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b="1">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a:solidFill>
                  <a:schemeClr val="tx1"/>
                </a:solidFill>
              </a:endParaRPr>
            </a:p>
          </p:txBody>
        </p:sp>
      </p:grpSp>
      <p:grpSp>
        <p:nvGrpSpPr>
          <p:cNvPr id="57" name="Group 56"/>
          <p:cNvGrpSpPr/>
          <p:nvPr/>
        </p:nvGrpSpPr>
        <p:grpSpPr>
          <a:xfrm>
            <a:off x="1743138" y="2430651"/>
            <a:ext cx="301691" cy="2258358"/>
            <a:chOff x="1800225" y="419100"/>
            <a:chExt cx="182881"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66" name="Rectangle 65"/>
            <p:cNvSpPr/>
            <p:nvPr/>
          </p:nvSpPr>
          <p:spPr>
            <a:xfrm>
              <a:off x="1800226"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sp>
        <p:nvSpPr>
          <p:cNvPr id="68" name="TextBox 67"/>
          <p:cNvSpPr txBox="1"/>
          <p:nvPr/>
        </p:nvSpPr>
        <p:spPr>
          <a:xfrm>
            <a:off x="8305800" y="6496179"/>
            <a:ext cx="1441420" cy="369332"/>
          </a:xfrm>
          <a:prstGeom prst="rect">
            <a:avLst/>
          </a:prstGeom>
          <a:noFill/>
        </p:spPr>
        <p:txBody>
          <a:bodyPr wrap="none" rtlCol="0">
            <a:spAutoFit/>
          </a:bodyPr>
          <a:lstStyle/>
          <a:p>
            <a:r>
              <a:rPr lang="en-US"/>
              <a:t>Output layer</a:t>
            </a:r>
          </a:p>
        </p:txBody>
      </p:sp>
      <p:cxnSp>
        <p:nvCxnSpPr>
          <p:cNvPr id="70" name="Straight Connector 69"/>
          <p:cNvCxnSpPr>
            <a:cxnSpLocks/>
            <a:stCxn id="9" idx="0"/>
            <a:endCxn id="47" idx="0"/>
          </p:cNvCxnSpPr>
          <p:nvPr/>
        </p:nvCxnSpPr>
        <p:spPr>
          <a:xfrm flipH="1">
            <a:off x="4782804" y="1459664"/>
            <a:ext cx="3822492" cy="1565426"/>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a:stCxn id="117" idx="0"/>
            <a:endCxn id="47" idx="0"/>
          </p:cNvCxnSpPr>
          <p:nvPr/>
        </p:nvCxnSpPr>
        <p:spPr>
          <a:xfrm flipH="1" flipV="1">
            <a:off x="4782804" y="3025090"/>
            <a:ext cx="3859177" cy="1212983"/>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a:stCxn id="52" idx="2"/>
            <a:endCxn id="126" idx="2"/>
          </p:cNvCxnSpPr>
          <p:nvPr/>
        </p:nvCxnSpPr>
        <p:spPr>
          <a:xfrm>
            <a:off x="4782804" y="4369425"/>
            <a:ext cx="3859177" cy="196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a:stCxn id="19" idx="2"/>
            <a:endCxn id="52" idx="2"/>
          </p:cNvCxnSpPr>
          <p:nvPr/>
        </p:nvCxnSpPr>
        <p:spPr>
          <a:xfrm flipH="1">
            <a:off x="4782804" y="3559830"/>
            <a:ext cx="3822492" cy="809595"/>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059810" y="2388194"/>
            <a:ext cx="1479892" cy="369332"/>
          </a:xfrm>
          <a:prstGeom prst="rect">
            <a:avLst/>
          </a:prstGeom>
          <a:noFill/>
        </p:spPr>
        <p:txBody>
          <a:bodyPr wrap="none" rtlCol="0">
            <a:spAutoFit/>
          </a:bodyPr>
          <a:lstStyle/>
          <a:p>
            <a:r>
              <a:rPr lang="en-US"/>
              <a:t>Hidden layer</a:t>
            </a:r>
          </a:p>
        </p:txBody>
      </p:sp>
      <p:sp>
        <p:nvSpPr>
          <p:cNvPr id="83" name="TextBox 82"/>
          <p:cNvSpPr txBox="1"/>
          <p:nvPr/>
        </p:nvSpPr>
        <p:spPr>
          <a:xfrm>
            <a:off x="863913" y="2991842"/>
            <a:ext cx="492443" cy="369332"/>
          </a:xfrm>
          <a:prstGeom prst="rect">
            <a:avLst/>
          </a:prstGeom>
          <a:noFill/>
        </p:spPr>
        <p:txBody>
          <a:bodyPr wrap="none" rtlCol="0">
            <a:spAutoFit/>
          </a:bodyPr>
          <a:lstStyle/>
          <a:p>
            <a:r>
              <a:rPr lang="en-US"/>
              <a:t>sat</a:t>
            </a:r>
          </a:p>
        </p:txBody>
      </p:sp>
      <p:cxnSp>
        <p:nvCxnSpPr>
          <p:cNvPr id="84" name="Straight Connector 83"/>
          <p:cNvCxnSpPr>
            <a:cxnSpLocks/>
            <a:stCxn id="47" idx="0"/>
            <a:endCxn id="58" idx="0"/>
          </p:cNvCxnSpPr>
          <p:nvPr/>
        </p:nvCxnSpPr>
        <p:spPr>
          <a:xfrm flipH="1" flipV="1">
            <a:off x="1893983" y="2430651"/>
            <a:ext cx="2888821" cy="594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a:stCxn id="52" idx="2"/>
            <a:endCxn id="67" idx="2"/>
          </p:cNvCxnSpPr>
          <p:nvPr/>
        </p:nvCxnSpPr>
        <p:spPr>
          <a:xfrm flipH="1">
            <a:off x="1893983" y="4369425"/>
            <a:ext cx="2888821" cy="319584"/>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92403" y="1872101"/>
            <a:ext cx="1261884" cy="369332"/>
          </a:xfrm>
          <a:prstGeom prst="rect">
            <a:avLst/>
          </a:prstGeom>
          <a:noFill/>
        </p:spPr>
        <p:txBody>
          <a:bodyPr wrap="none" rtlCol="0">
            <a:spAutoFit/>
          </a:bodyPr>
          <a:lstStyle/>
          <a:p>
            <a:r>
              <a:rPr lang="en-US"/>
              <a:t>Input layer</a:t>
            </a:r>
          </a:p>
        </p:txBody>
      </p:sp>
      <mc:AlternateContent xmlns:mc="http://schemas.openxmlformats.org/markup-compatibility/2006" xmlns:a14="http://schemas.microsoft.com/office/drawing/2010/main">
        <mc:Choice Requires="a14">
          <p:sp>
            <p:nvSpPr>
              <p:cNvPr id="55" name="TextBox 54"/>
              <p:cNvSpPr txBox="1"/>
              <p:nvPr/>
            </p:nvSpPr>
            <p:spPr>
              <a:xfrm>
                <a:off x="11050731" y="309146"/>
                <a:ext cx="1219353" cy="1200329"/>
              </a:xfrm>
              <a:prstGeom prst="rect">
                <a:avLst/>
              </a:prstGeom>
              <a:noFill/>
            </p:spPr>
            <p:txBody>
              <a:bodyPr wrap="square" rtlCol="0">
                <a:spAutoFit/>
              </a:bodyPr>
              <a:lstStyle/>
              <a:p>
                <a:r>
                  <a:rPr lang="en-US"/>
                  <a:t>one-hot vector of context words </a:t>
                </a:r>
                <a14:m>
                  <m:oMath xmlns:m="http://schemas.openxmlformats.org/officeDocument/2006/math">
                    <m:r>
                      <a:rPr lang="en-US" b="0" i="1" smtClean="0">
                        <a:latin typeface="Cambria Math" panose="02040503050406030204" pitchFamily="18" charset="0"/>
                      </a:rPr>
                      <m:t>𝑐</m:t>
                    </m:r>
                  </m:oMath>
                </a14:m>
                <a:endParaRPr lang="en-US"/>
              </a:p>
            </p:txBody>
          </p:sp>
        </mc:Choice>
        <mc:Fallback xmlns="">
          <p:sp>
            <p:nvSpPr>
              <p:cNvPr id="55" name="TextBox 54"/>
              <p:cNvSpPr txBox="1">
                <a:spLocks noRot="1" noChangeAspect="1" noMove="1" noResize="1" noEditPoints="1" noAdjustHandles="1" noChangeArrowheads="1" noChangeShapeType="1" noTextEdit="1"/>
              </p:cNvSpPr>
              <p:nvPr/>
            </p:nvSpPr>
            <p:spPr>
              <a:xfrm>
                <a:off x="11050731" y="309146"/>
                <a:ext cx="1219353" cy="1200329"/>
              </a:xfrm>
              <a:prstGeom prst="rect">
                <a:avLst/>
              </a:prstGeom>
              <a:blipFill>
                <a:blip r:embed="rId3"/>
                <a:stretch>
                  <a:fillRect l="-4500" t="-3046" b="-71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212215" y="3348495"/>
                <a:ext cx="1464185" cy="923330"/>
              </a:xfrm>
              <a:prstGeom prst="rect">
                <a:avLst/>
              </a:prstGeom>
              <a:noFill/>
            </p:spPr>
            <p:txBody>
              <a:bodyPr wrap="square" rtlCol="0">
                <a:spAutoFit/>
              </a:bodyPr>
              <a:lstStyle/>
              <a:p>
                <a:r>
                  <a:rPr lang="en-US"/>
                  <a:t>one-hot vector of word </a:t>
                </a:r>
                <a14:m>
                  <m:oMath xmlns:m="http://schemas.openxmlformats.org/officeDocument/2006/math">
                    <m:r>
                      <a:rPr lang="en-US" b="0" i="1" smtClean="0">
                        <a:latin typeface="Cambria Math" panose="02040503050406030204" pitchFamily="18" charset="0"/>
                      </a:rPr>
                      <m:t>𝑤</m:t>
                    </m:r>
                  </m:oMath>
                </a14:m>
                <a:endParaRPr lang="en-US"/>
              </a:p>
            </p:txBody>
          </p:sp>
        </mc:Choice>
        <mc:Fallback xmlns="">
          <p:sp>
            <p:nvSpPr>
              <p:cNvPr id="56" name="TextBox 55"/>
              <p:cNvSpPr txBox="1">
                <a:spLocks noRot="1" noChangeAspect="1" noMove="1" noResize="1" noEditPoints="1" noAdjustHandles="1" noChangeArrowheads="1" noChangeShapeType="1" noTextEdit="1"/>
              </p:cNvSpPr>
              <p:nvPr/>
            </p:nvSpPr>
            <p:spPr>
              <a:xfrm>
                <a:off x="212215" y="3348495"/>
                <a:ext cx="1464185" cy="923330"/>
              </a:xfrm>
              <a:prstGeom prst="rect">
                <a:avLst/>
              </a:prstGeom>
              <a:blipFill>
                <a:blip r:embed="rId4"/>
                <a:stretch>
                  <a:fillRect l="-3750" t="-3289"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54DB5510-99A5-4169-8201-21BD13202378}"/>
                  </a:ext>
                </a:extLst>
              </p:cNvPr>
              <p:cNvSpPr txBox="1"/>
              <p:nvPr/>
            </p:nvSpPr>
            <p:spPr>
              <a:xfrm>
                <a:off x="2884564" y="2226171"/>
                <a:ext cx="8137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𝑊</m:t>
                          </m:r>
                        </m:e>
                        <m:sub>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𝑉</m:t>
                          </m:r>
                        </m:sub>
                      </m:sSub>
                    </m:oMath>
                  </m:oMathPara>
                </a14:m>
                <a:endParaRPr lang="en-US"/>
              </a:p>
            </p:txBody>
          </p:sp>
        </mc:Choice>
        <mc:Fallback xmlns="">
          <p:sp>
            <p:nvSpPr>
              <p:cNvPr id="71" name="TextBox 70">
                <a:extLst>
                  <a:ext uri="{FF2B5EF4-FFF2-40B4-BE49-F238E27FC236}">
                    <a16:creationId xmlns:a16="http://schemas.microsoft.com/office/drawing/2014/main" id="{54DB5510-99A5-4169-8201-21BD13202378}"/>
                  </a:ext>
                </a:extLst>
              </p:cNvPr>
              <p:cNvSpPr txBox="1">
                <a:spLocks noRot="1" noChangeAspect="1" noMove="1" noResize="1" noEditPoints="1" noAdjustHandles="1" noChangeArrowheads="1" noChangeShapeType="1" noTextEdit="1"/>
              </p:cNvSpPr>
              <p:nvPr/>
            </p:nvSpPr>
            <p:spPr>
              <a:xfrm>
                <a:off x="2884564" y="2226171"/>
                <a:ext cx="813749" cy="369332"/>
              </a:xfrm>
              <a:prstGeom prst="rect">
                <a:avLst/>
              </a:prstGeom>
              <a:blipFill>
                <a:blip r:embed="rId5"/>
                <a:stretch>
                  <a:fillRect/>
                </a:stretch>
              </a:blipFill>
            </p:spPr>
            <p:txBody>
              <a:bodyPr/>
              <a:lstStyle/>
              <a:p>
                <a:r>
                  <a:rPr lang="en-US">
                    <a:noFill/>
                  </a:rPr>
                  <a:t> </a:t>
                </a:r>
              </a:p>
            </p:txBody>
          </p:sp>
        </mc:Fallback>
      </mc:AlternateContent>
      <p:sp>
        <p:nvSpPr>
          <p:cNvPr id="74" name="TextBox 73">
            <a:extLst>
              <a:ext uri="{FF2B5EF4-FFF2-40B4-BE49-F238E27FC236}">
                <a16:creationId xmlns:a16="http://schemas.microsoft.com/office/drawing/2014/main" id="{46260134-E639-4742-85C5-A2B4C4F7AF20}"/>
              </a:ext>
            </a:extLst>
          </p:cNvPr>
          <p:cNvSpPr txBox="1"/>
          <p:nvPr/>
        </p:nvSpPr>
        <p:spPr>
          <a:xfrm>
            <a:off x="8258660" y="3685756"/>
            <a:ext cx="774636" cy="369332"/>
          </a:xfrm>
          <a:prstGeom prst="rect">
            <a:avLst/>
          </a:prstGeom>
          <a:noFill/>
        </p:spPr>
        <p:txBody>
          <a:bodyPr wrap="none" rtlCol="0">
            <a:spAutoFit/>
          </a:bodyPr>
          <a:lstStyle/>
          <a:p>
            <a:r>
              <a:rPr lang="en-US"/>
              <a:t>V-dim</a:t>
            </a:r>
          </a:p>
        </p:txBody>
      </p:sp>
      <p:sp>
        <p:nvSpPr>
          <p:cNvPr id="77" name="TextBox 76">
            <a:extLst>
              <a:ext uri="{FF2B5EF4-FFF2-40B4-BE49-F238E27FC236}">
                <a16:creationId xmlns:a16="http://schemas.microsoft.com/office/drawing/2014/main" id="{0EE151C0-85B3-4C85-B579-ADCD1E354E96}"/>
              </a:ext>
            </a:extLst>
          </p:cNvPr>
          <p:cNvSpPr txBox="1"/>
          <p:nvPr/>
        </p:nvSpPr>
        <p:spPr>
          <a:xfrm>
            <a:off x="4344055" y="4632870"/>
            <a:ext cx="800219" cy="369332"/>
          </a:xfrm>
          <a:prstGeom prst="rect">
            <a:avLst/>
          </a:prstGeom>
          <a:noFill/>
        </p:spPr>
        <p:txBody>
          <a:bodyPr wrap="none" rtlCol="0">
            <a:spAutoFit/>
          </a:bodyPr>
          <a:lstStyle/>
          <a:p>
            <a:r>
              <a:rPr lang="en-US"/>
              <a:t>N-dim</a:t>
            </a:r>
          </a:p>
        </p:txBody>
      </p:sp>
      <p:sp>
        <p:nvSpPr>
          <p:cNvPr id="78" name="TextBox 77">
            <a:extLst>
              <a:ext uri="{FF2B5EF4-FFF2-40B4-BE49-F238E27FC236}">
                <a16:creationId xmlns:a16="http://schemas.microsoft.com/office/drawing/2014/main" id="{2561C3B4-9013-4961-9BC7-A53772090560}"/>
              </a:ext>
            </a:extLst>
          </p:cNvPr>
          <p:cNvSpPr txBox="1"/>
          <p:nvPr/>
        </p:nvSpPr>
        <p:spPr>
          <a:xfrm>
            <a:off x="1399638" y="4986393"/>
            <a:ext cx="774636" cy="369332"/>
          </a:xfrm>
          <a:prstGeom prst="rect">
            <a:avLst/>
          </a:prstGeom>
          <a:noFill/>
        </p:spPr>
        <p:txBody>
          <a:bodyPr wrap="none" rtlCol="0">
            <a:spAutoFit/>
          </a:bodyPr>
          <a:lstStyle/>
          <a:p>
            <a:r>
              <a:rPr lang="en-US"/>
              <a:t>V-dim</a:t>
            </a:r>
          </a:p>
        </p:txBody>
      </p: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2297FFF1-DC7E-40C7-A2DE-9A4FC9AB43F1}"/>
                  </a:ext>
                </a:extLst>
              </p:cNvPr>
              <p:cNvSpPr txBox="1"/>
              <p:nvPr/>
            </p:nvSpPr>
            <p:spPr>
              <a:xfrm>
                <a:off x="6324600" y="1664552"/>
                <a:ext cx="90370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𝑊</m:t>
                          </m:r>
                          <m:r>
                            <a:rPr lang="en-US" i="1">
                              <a:latin typeface="Cambria Math" panose="02040503050406030204" pitchFamily="18" charset="0"/>
                            </a:rPr>
                            <m:t>′</m:t>
                          </m:r>
                        </m:e>
                        <m:sub>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𝑁</m:t>
                          </m:r>
                        </m:sub>
                      </m:sSub>
                    </m:oMath>
                  </m:oMathPara>
                </a14:m>
                <a:endParaRPr lang="en-US"/>
              </a:p>
            </p:txBody>
          </p:sp>
        </mc:Choice>
        <mc:Fallback xmlns="">
          <p:sp>
            <p:nvSpPr>
              <p:cNvPr id="81" name="TextBox 80">
                <a:extLst>
                  <a:ext uri="{FF2B5EF4-FFF2-40B4-BE49-F238E27FC236}">
                    <a16:creationId xmlns:a16="http://schemas.microsoft.com/office/drawing/2014/main" id="{2297FFF1-DC7E-40C7-A2DE-9A4FC9AB43F1}"/>
                  </a:ext>
                </a:extLst>
              </p:cNvPr>
              <p:cNvSpPr txBox="1">
                <a:spLocks noRot="1" noChangeAspect="1" noMove="1" noResize="1" noEditPoints="1" noAdjustHandles="1" noChangeArrowheads="1" noChangeShapeType="1" noTextEdit="1"/>
              </p:cNvSpPr>
              <p:nvPr/>
            </p:nvSpPr>
            <p:spPr>
              <a:xfrm>
                <a:off x="6324600" y="1664552"/>
                <a:ext cx="903709" cy="369332"/>
              </a:xfrm>
              <a:prstGeom prst="rect">
                <a:avLst/>
              </a:prstGeom>
              <a:blipFill>
                <a:blip r:embed="rId6"/>
                <a:stretch>
                  <a:fillRect/>
                </a:stretch>
              </a:blipFill>
            </p:spPr>
            <p:txBody>
              <a:bodyPr/>
              <a:lstStyle/>
              <a:p>
                <a:r>
                  <a:rPr lang="en-US">
                    <a:noFill/>
                  </a:rPr>
                  <a:t> </a:t>
                </a:r>
              </a:p>
            </p:txBody>
          </p:sp>
        </mc:Fallback>
      </mc:AlternateContent>
      <p:graphicFrame>
        <p:nvGraphicFramePr>
          <p:cNvPr id="85" name="Table 84">
            <a:extLst>
              <a:ext uri="{FF2B5EF4-FFF2-40B4-BE49-F238E27FC236}">
                <a16:creationId xmlns:a16="http://schemas.microsoft.com/office/drawing/2014/main" id="{924409D6-2388-4586-9A74-313402359A91}"/>
              </a:ext>
            </a:extLst>
          </p:cNvPr>
          <p:cNvGraphicFramePr>
            <a:graphicFrameLocks noGrp="1"/>
          </p:cNvGraphicFramePr>
          <p:nvPr>
            <p:extLst>
              <p:ext uri="{D42A27DB-BD31-4B8C-83A1-F6EECF244321}">
                <p14:modId xmlns:p14="http://schemas.microsoft.com/office/powerpoint/2010/main" val="878404506"/>
              </p:ext>
            </p:extLst>
          </p:nvPr>
        </p:nvGraphicFramePr>
        <p:xfrm>
          <a:off x="2414059" y="3072048"/>
          <a:ext cx="1931044" cy="1427235"/>
        </p:xfrm>
        <a:graphic>
          <a:graphicData uri="http://schemas.openxmlformats.org/drawingml/2006/table">
            <a:tbl>
              <a:tblPr firstRow="1" bandRow="1">
                <a:tableStyleId>{69CF1AB2-1976-4502-BF36-3FF5EA218861}</a:tableStyleId>
              </a:tblPr>
              <a:tblGrid>
                <a:gridCol w="189866">
                  <a:extLst>
                    <a:ext uri="{9D8B030D-6E8A-4147-A177-3AD203B41FA5}">
                      <a16:colId xmlns:a16="http://schemas.microsoft.com/office/drawing/2014/main" val="4253241636"/>
                    </a:ext>
                  </a:extLst>
                </a:gridCol>
                <a:gridCol w="189866">
                  <a:extLst>
                    <a:ext uri="{9D8B030D-6E8A-4147-A177-3AD203B41FA5}">
                      <a16:colId xmlns:a16="http://schemas.microsoft.com/office/drawing/2014/main" val="4278168359"/>
                    </a:ext>
                  </a:extLst>
                </a:gridCol>
                <a:gridCol w="189866">
                  <a:extLst>
                    <a:ext uri="{9D8B030D-6E8A-4147-A177-3AD203B41FA5}">
                      <a16:colId xmlns:a16="http://schemas.microsoft.com/office/drawing/2014/main" val="1775200123"/>
                    </a:ext>
                  </a:extLst>
                </a:gridCol>
                <a:gridCol w="189866">
                  <a:extLst>
                    <a:ext uri="{9D8B030D-6E8A-4147-A177-3AD203B41FA5}">
                      <a16:colId xmlns:a16="http://schemas.microsoft.com/office/drawing/2014/main" val="3058570661"/>
                    </a:ext>
                  </a:extLst>
                </a:gridCol>
                <a:gridCol w="189866">
                  <a:extLst>
                    <a:ext uri="{9D8B030D-6E8A-4147-A177-3AD203B41FA5}">
                      <a16:colId xmlns:a16="http://schemas.microsoft.com/office/drawing/2014/main" val="3635929464"/>
                    </a:ext>
                  </a:extLst>
                </a:gridCol>
                <a:gridCol w="222250">
                  <a:extLst>
                    <a:ext uri="{9D8B030D-6E8A-4147-A177-3AD203B41FA5}">
                      <a16:colId xmlns:a16="http://schemas.microsoft.com/office/drawing/2014/main" val="1060927547"/>
                    </a:ext>
                  </a:extLst>
                </a:gridCol>
                <a:gridCol w="189866">
                  <a:extLst>
                    <a:ext uri="{9D8B030D-6E8A-4147-A177-3AD203B41FA5}">
                      <a16:colId xmlns:a16="http://schemas.microsoft.com/office/drawing/2014/main" val="2648937507"/>
                    </a:ext>
                  </a:extLst>
                </a:gridCol>
                <a:gridCol w="189866">
                  <a:extLst>
                    <a:ext uri="{9D8B030D-6E8A-4147-A177-3AD203B41FA5}">
                      <a16:colId xmlns:a16="http://schemas.microsoft.com/office/drawing/2014/main" val="3865230097"/>
                    </a:ext>
                  </a:extLst>
                </a:gridCol>
                <a:gridCol w="189866">
                  <a:extLst>
                    <a:ext uri="{9D8B030D-6E8A-4147-A177-3AD203B41FA5}">
                      <a16:colId xmlns:a16="http://schemas.microsoft.com/office/drawing/2014/main" val="2604712063"/>
                    </a:ext>
                  </a:extLst>
                </a:gridCol>
                <a:gridCol w="189866">
                  <a:extLst>
                    <a:ext uri="{9D8B030D-6E8A-4147-A177-3AD203B41FA5}">
                      <a16:colId xmlns:a16="http://schemas.microsoft.com/office/drawing/2014/main" val="3797226581"/>
                    </a:ext>
                  </a:extLst>
                </a:gridCol>
              </a:tblGrid>
              <a:tr h="285447">
                <a:tc>
                  <a:txBody>
                    <a:bodyPr/>
                    <a:lstStyle/>
                    <a:p>
                      <a:pPr algn="ctr"/>
                      <a:r>
                        <a:rPr lang="en-US" sz="1050" b="0"/>
                        <a:t>0.1</a:t>
                      </a:r>
                    </a:p>
                  </a:txBody>
                  <a:tcPr marL="0" marR="0" marT="0" marB="0" anchor="ctr">
                    <a:solidFill>
                      <a:schemeClr val="bg1"/>
                    </a:solidFill>
                  </a:tcPr>
                </a:tc>
                <a:tc>
                  <a:txBody>
                    <a:bodyPr/>
                    <a:lstStyle/>
                    <a:p>
                      <a:pPr algn="ctr"/>
                      <a:r>
                        <a:rPr lang="en-US" sz="1050" b="1">
                          <a:solidFill>
                            <a:srgbClr val="FF0000"/>
                          </a:solidFill>
                        </a:rPr>
                        <a:t>2.4</a:t>
                      </a:r>
                    </a:p>
                  </a:txBody>
                  <a:tcPr marL="0" marR="0" marT="0" marB="0" anchor="ctr">
                    <a:solidFill>
                      <a:schemeClr val="bg1"/>
                    </a:solidFill>
                  </a:tcPr>
                </a:tc>
                <a:tc>
                  <a:txBody>
                    <a:bodyPr/>
                    <a:lstStyle/>
                    <a:p>
                      <a:pPr algn="ctr"/>
                      <a:r>
                        <a:rPr lang="en-US" sz="1050" b="0"/>
                        <a:t>1.6</a:t>
                      </a:r>
                    </a:p>
                  </a:txBody>
                  <a:tcPr marL="0" marR="0" marT="0" marB="0" anchor="ctr">
                    <a:solidFill>
                      <a:schemeClr val="bg1"/>
                    </a:solidFill>
                  </a:tcPr>
                </a:tc>
                <a:tc>
                  <a:txBody>
                    <a:bodyPr/>
                    <a:lstStyle/>
                    <a:p>
                      <a:pPr algn="ctr"/>
                      <a:r>
                        <a:rPr lang="en-US" sz="1050" b="0"/>
                        <a:t>1.8</a:t>
                      </a:r>
                    </a:p>
                  </a:txBody>
                  <a:tcPr marL="0" marR="0" marT="0" marB="0" anchor="ctr">
                    <a:solidFill>
                      <a:schemeClr val="bg1"/>
                    </a:solidFill>
                  </a:tcPr>
                </a:tc>
                <a:tc>
                  <a:txBody>
                    <a:bodyPr/>
                    <a:lstStyle/>
                    <a:p>
                      <a:pPr algn="ctr"/>
                      <a:r>
                        <a:rPr lang="en-US" sz="1050" b="0"/>
                        <a:t>0.5</a:t>
                      </a:r>
                    </a:p>
                  </a:txBody>
                  <a:tcPr marL="0" marR="0" marT="0" marB="0" anchor="ctr">
                    <a:solidFill>
                      <a:schemeClr val="bg1"/>
                    </a:solidFill>
                  </a:tcPr>
                </a:tc>
                <a:tc>
                  <a:txBody>
                    <a:bodyPr/>
                    <a:lstStyle/>
                    <a:p>
                      <a:pPr algn="ctr"/>
                      <a:r>
                        <a:rPr lang="en-US" sz="1050" b="0"/>
                        <a:t>0.9</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3.2</a:t>
                      </a:r>
                    </a:p>
                  </a:txBody>
                  <a:tcPr marL="0" marR="0" marT="0" marB="0" anchor="ctr">
                    <a:solidFill>
                      <a:schemeClr val="bg1"/>
                    </a:solidFill>
                  </a:tcPr>
                </a:tc>
                <a:extLst>
                  <a:ext uri="{0D108BD9-81ED-4DB2-BD59-A6C34878D82A}">
                    <a16:rowId xmlns:a16="http://schemas.microsoft.com/office/drawing/2014/main" val="1811048262"/>
                  </a:ext>
                </a:extLst>
              </a:tr>
              <a:tr h="285447">
                <a:tc>
                  <a:txBody>
                    <a:bodyPr/>
                    <a:lstStyle/>
                    <a:p>
                      <a:pPr algn="ctr"/>
                      <a:r>
                        <a:rPr lang="en-US" sz="1050" b="0"/>
                        <a:t>0.5</a:t>
                      </a:r>
                    </a:p>
                  </a:txBody>
                  <a:tcPr marL="0" marR="0" marT="0" marB="0" anchor="ctr">
                    <a:solidFill>
                      <a:schemeClr val="bg1"/>
                    </a:solidFill>
                  </a:tcPr>
                </a:tc>
                <a:tc>
                  <a:txBody>
                    <a:bodyPr/>
                    <a:lstStyle/>
                    <a:p>
                      <a:pPr algn="ctr"/>
                      <a:r>
                        <a:rPr lang="en-US" sz="1050" b="1">
                          <a:solidFill>
                            <a:srgbClr val="FF0000"/>
                          </a:solidFill>
                        </a:rPr>
                        <a:t>2.6</a:t>
                      </a:r>
                    </a:p>
                  </a:txBody>
                  <a:tcPr marL="0" marR="0" marT="0" marB="0" anchor="ctr">
                    <a:solidFill>
                      <a:schemeClr val="bg1"/>
                    </a:solidFill>
                  </a:tcPr>
                </a:tc>
                <a:tc>
                  <a:txBody>
                    <a:bodyPr/>
                    <a:lstStyle/>
                    <a:p>
                      <a:pPr algn="ctr"/>
                      <a:r>
                        <a:rPr lang="en-US" sz="1050" b="0"/>
                        <a:t>1.4</a:t>
                      </a:r>
                    </a:p>
                  </a:txBody>
                  <a:tcPr marL="0" marR="0" marT="0" marB="0" anchor="ctr">
                    <a:solidFill>
                      <a:schemeClr val="bg1"/>
                    </a:solidFill>
                  </a:tcPr>
                </a:tc>
                <a:tc>
                  <a:txBody>
                    <a:bodyPr/>
                    <a:lstStyle/>
                    <a:p>
                      <a:pPr algn="ctr"/>
                      <a:r>
                        <a:rPr lang="en-US" sz="1050" b="0"/>
                        <a:t>2.9</a:t>
                      </a:r>
                    </a:p>
                  </a:txBody>
                  <a:tcPr marL="0" marR="0" marT="0" marB="0" anchor="ctr">
                    <a:solidFill>
                      <a:schemeClr val="bg1"/>
                    </a:solidFill>
                  </a:tcPr>
                </a:tc>
                <a:tc>
                  <a:txBody>
                    <a:bodyPr/>
                    <a:lstStyle/>
                    <a:p>
                      <a:pPr algn="ctr"/>
                      <a:r>
                        <a:rPr lang="en-US" sz="1050" b="0"/>
                        <a:t>1.5</a:t>
                      </a:r>
                    </a:p>
                  </a:txBody>
                  <a:tcPr marL="0" marR="0" marT="0" marB="0" anchor="ctr">
                    <a:solidFill>
                      <a:schemeClr val="bg1"/>
                    </a:solidFill>
                  </a:tcPr>
                </a:tc>
                <a:tc>
                  <a:txBody>
                    <a:bodyPr/>
                    <a:lstStyle/>
                    <a:p>
                      <a:pPr algn="ctr"/>
                      <a:r>
                        <a:rPr lang="en-US" sz="1050" b="0"/>
                        <a:t>3.6</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6.1</a:t>
                      </a:r>
                    </a:p>
                  </a:txBody>
                  <a:tcPr marL="0" marR="0" marT="0" marB="0" anchor="ctr">
                    <a:solidFill>
                      <a:schemeClr val="bg1"/>
                    </a:solidFill>
                  </a:tcPr>
                </a:tc>
                <a:extLst>
                  <a:ext uri="{0D108BD9-81ED-4DB2-BD59-A6C34878D82A}">
                    <a16:rowId xmlns:a16="http://schemas.microsoft.com/office/drawing/2014/main" val="1623160804"/>
                  </a:ext>
                </a:extLst>
              </a:tr>
              <a:tr h="285447">
                <a:tc>
                  <a:txBody>
                    <a:bodyPr/>
                    <a:lstStyle/>
                    <a:p>
                      <a:pPr algn="ctr"/>
                      <a:r>
                        <a:rPr lang="en-US" sz="1050" b="0"/>
                        <a:t>…</a:t>
                      </a:r>
                    </a:p>
                  </a:txBody>
                  <a:tcPr marL="0" marR="0" marT="0" marB="0" anchor="ctr">
                    <a:solidFill>
                      <a:schemeClr val="bg1"/>
                    </a:solidFill>
                  </a:tcPr>
                </a:tc>
                <a:tc>
                  <a:txBody>
                    <a:bodyPr/>
                    <a:lstStyle/>
                    <a:p>
                      <a:pPr algn="ctr"/>
                      <a:r>
                        <a:rPr lang="en-US" sz="1050" b="1">
                          <a:solidFill>
                            <a:srgbClr val="FF0000"/>
                          </a:solidFill>
                        </a:rPr>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extLst>
                  <a:ext uri="{0D108BD9-81ED-4DB2-BD59-A6C34878D82A}">
                    <a16:rowId xmlns:a16="http://schemas.microsoft.com/office/drawing/2014/main" val="4268311445"/>
                  </a:ext>
                </a:extLst>
              </a:tr>
              <a:tr h="285447">
                <a:tc>
                  <a:txBody>
                    <a:bodyPr/>
                    <a:lstStyle/>
                    <a:p>
                      <a:pPr algn="ctr"/>
                      <a:r>
                        <a:rPr lang="en-US" sz="1050" b="0"/>
                        <a:t>…</a:t>
                      </a:r>
                    </a:p>
                  </a:txBody>
                  <a:tcPr marL="0" marR="0" marT="0" marB="0" anchor="ctr">
                    <a:solidFill>
                      <a:schemeClr val="bg1"/>
                    </a:solidFill>
                  </a:tcPr>
                </a:tc>
                <a:tc>
                  <a:txBody>
                    <a:bodyPr/>
                    <a:lstStyle/>
                    <a:p>
                      <a:pPr algn="ctr"/>
                      <a:r>
                        <a:rPr lang="en-US" sz="1050" b="1">
                          <a:solidFill>
                            <a:srgbClr val="FF0000"/>
                          </a:solidFill>
                        </a:rPr>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extLst>
                  <a:ext uri="{0D108BD9-81ED-4DB2-BD59-A6C34878D82A}">
                    <a16:rowId xmlns:a16="http://schemas.microsoft.com/office/drawing/2014/main" val="3457582356"/>
                  </a:ext>
                </a:extLst>
              </a:tr>
              <a:tr h="285447">
                <a:tc>
                  <a:txBody>
                    <a:bodyPr/>
                    <a:lstStyle/>
                    <a:p>
                      <a:pPr algn="ctr"/>
                      <a:r>
                        <a:rPr lang="en-US" sz="1050" b="0"/>
                        <a:t>0.6</a:t>
                      </a:r>
                    </a:p>
                  </a:txBody>
                  <a:tcPr marL="0" marR="0" marT="0" marB="0" anchor="ctr">
                    <a:solidFill>
                      <a:schemeClr val="bg1"/>
                    </a:solidFill>
                  </a:tcPr>
                </a:tc>
                <a:tc>
                  <a:txBody>
                    <a:bodyPr/>
                    <a:lstStyle/>
                    <a:p>
                      <a:pPr algn="ctr"/>
                      <a:r>
                        <a:rPr lang="en-US" sz="1050" b="1">
                          <a:solidFill>
                            <a:srgbClr val="FF0000"/>
                          </a:solidFill>
                        </a:rPr>
                        <a:t>1.8</a:t>
                      </a:r>
                    </a:p>
                  </a:txBody>
                  <a:tcPr marL="0" marR="0" marT="0" marB="0" anchor="ctr">
                    <a:solidFill>
                      <a:schemeClr val="bg1"/>
                    </a:solidFill>
                  </a:tcPr>
                </a:tc>
                <a:tc>
                  <a:txBody>
                    <a:bodyPr/>
                    <a:lstStyle/>
                    <a:p>
                      <a:pPr algn="ctr"/>
                      <a:r>
                        <a:rPr lang="en-US" sz="1050" b="0"/>
                        <a:t>2.7</a:t>
                      </a:r>
                    </a:p>
                  </a:txBody>
                  <a:tcPr marL="0" marR="0" marT="0" marB="0" anchor="ctr">
                    <a:solidFill>
                      <a:schemeClr val="bg1"/>
                    </a:solidFill>
                  </a:tcPr>
                </a:tc>
                <a:tc>
                  <a:txBody>
                    <a:bodyPr/>
                    <a:lstStyle/>
                    <a:p>
                      <a:pPr algn="ctr"/>
                      <a:r>
                        <a:rPr lang="en-US" sz="1050" b="0"/>
                        <a:t>1.9</a:t>
                      </a:r>
                    </a:p>
                  </a:txBody>
                  <a:tcPr marL="0" marR="0" marT="0" marB="0" anchor="ctr">
                    <a:solidFill>
                      <a:schemeClr val="bg1"/>
                    </a:solidFill>
                  </a:tcPr>
                </a:tc>
                <a:tc>
                  <a:txBody>
                    <a:bodyPr/>
                    <a:lstStyle/>
                    <a:p>
                      <a:pPr algn="ctr"/>
                      <a:r>
                        <a:rPr lang="en-US" sz="1050" b="0"/>
                        <a:t>2.4</a:t>
                      </a:r>
                    </a:p>
                  </a:txBody>
                  <a:tcPr marL="0" marR="0" marT="0" marB="0" anchor="ctr">
                    <a:solidFill>
                      <a:schemeClr val="bg1"/>
                    </a:solidFill>
                  </a:tcPr>
                </a:tc>
                <a:tc>
                  <a:txBody>
                    <a:bodyPr/>
                    <a:lstStyle/>
                    <a:p>
                      <a:pPr algn="ctr"/>
                      <a:r>
                        <a:rPr lang="en-US" sz="1050" b="0"/>
                        <a:t>2.0</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1.2</a:t>
                      </a:r>
                    </a:p>
                  </a:txBody>
                  <a:tcPr marL="0" marR="0" marT="0" marB="0" anchor="ctr">
                    <a:solidFill>
                      <a:schemeClr val="bg1"/>
                    </a:solidFill>
                  </a:tcPr>
                </a:tc>
                <a:extLst>
                  <a:ext uri="{0D108BD9-81ED-4DB2-BD59-A6C34878D82A}">
                    <a16:rowId xmlns:a16="http://schemas.microsoft.com/office/drawing/2014/main" val="633999658"/>
                  </a:ext>
                </a:extLst>
              </a:tr>
            </a:tbl>
          </a:graphicData>
        </a:graphic>
      </p:graphicFrame>
      <p:graphicFrame>
        <p:nvGraphicFramePr>
          <p:cNvPr id="88" name="Table 87">
            <a:extLst>
              <a:ext uri="{FF2B5EF4-FFF2-40B4-BE49-F238E27FC236}">
                <a16:creationId xmlns:a16="http://schemas.microsoft.com/office/drawing/2014/main" id="{8EC7AC45-112E-4D3B-ABCF-F2663FECEACB}"/>
              </a:ext>
            </a:extLst>
          </p:cNvPr>
          <p:cNvGraphicFramePr>
            <a:graphicFrameLocks noGrp="1"/>
          </p:cNvGraphicFramePr>
          <p:nvPr>
            <p:extLst>
              <p:ext uri="{D42A27DB-BD31-4B8C-83A1-F6EECF244321}">
                <p14:modId xmlns:p14="http://schemas.microsoft.com/office/powerpoint/2010/main" val="2366930570"/>
              </p:ext>
            </p:extLst>
          </p:nvPr>
        </p:nvGraphicFramePr>
        <p:xfrm>
          <a:off x="5949851" y="2360911"/>
          <a:ext cx="1898660" cy="1427235"/>
        </p:xfrm>
        <a:graphic>
          <a:graphicData uri="http://schemas.openxmlformats.org/drawingml/2006/table">
            <a:tbl>
              <a:tblPr firstRow="1" bandRow="1">
                <a:tableStyleId>{69CF1AB2-1976-4502-BF36-3FF5EA218861}</a:tableStyleId>
              </a:tblPr>
              <a:tblGrid>
                <a:gridCol w="189866">
                  <a:extLst>
                    <a:ext uri="{9D8B030D-6E8A-4147-A177-3AD203B41FA5}">
                      <a16:colId xmlns:a16="http://schemas.microsoft.com/office/drawing/2014/main" val="4253241636"/>
                    </a:ext>
                  </a:extLst>
                </a:gridCol>
                <a:gridCol w="189866">
                  <a:extLst>
                    <a:ext uri="{9D8B030D-6E8A-4147-A177-3AD203B41FA5}">
                      <a16:colId xmlns:a16="http://schemas.microsoft.com/office/drawing/2014/main" val="4278168359"/>
                    </a:ext>
                  </a:extLst>
                </a:gridCol>
                <a:gridCol w="189866">
                  <a:extLst>
                    <a:ext uri="{9D8B030D-6E8A-4147-A177-3AD203B41FA5}">
                      <a16:colId xmlns:a16="http://schemas.microsoft.com/office/drawing/2014/main" val="1775200123"/>
                    </a:ext>
                  </a:extLst>
                </a:gridCol>
                <a:gridCol w="189866">
                  <a:extLst>
                    <a:ext uri="{9D8B030D-6E8A-4147-A177-3AD203B41FA5}">
                      <a16:colId xmlns:a16="http://schemas.microsoft.com/office/drawing/2014/main" val="3058570661"/>
                    </a:ext>
                  </a:extLst>
                </a:gridCol>
                <a:gridCol w="189866">
                  <a:extLst>
                    <a:ext uri="{9D8B030D-6E8A-4147-A177-3AD203B41FA5}">
                      <a16:colId xmlns:a16="http://schemas.microsoft.com/office/drawing/2014/main" val="3635929464"/>
                    </a:ext>
                  </a:extLst>
                </a:gridCol>
                <a:gridCol w="189866">
                  <a:extLst>
                    <a:ext uri="{9D8B030D-6E8A-4147-A177-3AD203B41FA5}">
                      <a16:colId xmlns:a16="http://schemas.microsoft.com/office/drawing/2014/main" val="1060927547"/>
                    </a:ext>
                  </a:extLst>
                </a:gridCol>
                <a:gridCol w="189866">
                  <a:extLst>
                    <a:ext uri="{9D8B030D-6E8A-4147-A177-3AD203B41FA5}">
                      <a16:colId xmlns:a16="http://schemas.microsoft.com/office/drawing/2014/main" val="2648937507"/>
                    </a:ext>
                  </a:extLst>
                </a:gridCol>
                <a:gridCol w="189866">
                  <a:extLst>
                    <a:ext uri="{9D8B030D-6E8A-4147-A177-3AD203B41FA5}">
                      <a16:colId xmlns:a16="http://schemas.microsoft.com/office/drawing/2014/main" val="3865230097"/>
                    </a:ext>
                  </a:extLst>
                </a:gridCol>
                <a:gridCol w="189866">
                  <a:extLst>
                    <a:ext uri="{9D8B030D-6E8A-4147-A177-3AD203B41FA5}">
                      <a16:colId xmlns:a16="http://schemas.microsoft.com/office/drawing/2014/main" val="2604712063"/>
                    </a:ext>
                  </a:extLst>
                </a:gridCol>
                <a:gridCol w="189866">
                  <a:extLst>
                    <a:ext uri="{9D8B030D-6E8A-4147-A177-3AD203B41FA5}">
                      <a16:colId xmlns:a16="http://schemas.microsoft.com/office/drawing/2014/main" val="3797226581"/>
                    </a:ext>
                  </a:extLst>
                </a:gridCol>
              </a:tblGrid>
              <a:tr h="285447">
                <a:tc>
                  <a:txBody>
                    <a:bodyPr/>
                    <a:lstStyle/>
                    <a:p>
                      <a:pPr algn="ctr"/>
                      <a:r>
                        <a:rPr lang="en-US" sz="1050" b="0"/>
                        <a:t>0.1</a:t>
                      </a:r>
                    </a:p>
                  </a:txBody>
                  <a:tcPr marL="0" marR="0" marT="0" marB="0" anchor="ctr">
                    <a:solidFill>
                      <a:schemeClr val="bg1"/>
                    </a:solidFill>
                  </a:tcPr>
                </a:tc>
                <a:tc>
                  <a:txBody>
                    <a:bodyPr/>
                    <a:lstStyle/>
                    <a:p>
                      <a:pPr algn="ctr"/>
                      <a:r>
                        <a:rPr lang="en-US" sz="1050" b="1">
                          <a:solidFill>
                            <a:schemeClr val="tx1"/>
                          </a:solidFill>
                        </a:rPr>
                        <a:t>2.4</a:t>
                      </a:r>
                    </a:p>
                  </a:txBody>
                  <a:tcPr marL="0" marR="0" marT="0" marB="0" anchor="ctr">
                    <a:solidFill>
                      <a:schemeClr val="bg1"/>
                    </a:solidFill>
                  </a:tcPr>
                </a:tc>
                <a:tc>
                  <a:txBody>
                    <a:bodyPr/>
                    <a:lstStyle/>
                    <a:p>
                      <a:pPr algn="ctr"/>
                      <a:r>
                        <a:rPr lang="en-US" sz="1050" b="0"/>
                        <a:t>1.6</a:t>
                      </a:r>
                    </a:p>
                  </a:txBody>
                  <a:tcPr marL="0" marR="0" marT="0" marB="0" anchor="ctr">
                    <a:solidFill>
                      <a:schemeClr val="bg1"/>
                    </a:solidFill>
                  </a:tcPr>
                </a:tc>
                <a:tc>
                  <a:txBody>
                    <a:bodyPr/>
                    <a:lstStyle/>
                    <a:p>
                      <a:pPr algn="ctr"/>
                      <a:r>
                        <a:rPr lang="en-US" sz="1050" b="0"/>
                        <a:t>1.8</a:t>
                      </a:r>
                    </a:p>
                  </a:txBody>
                  <a:tcPr marL="0" marR="0" marT="0" marB="0" anchor="ctr">
                    <a:solidFill>
                      <a:schemeClr val="bg1"/>
                    </a:solidFill>
                  </a:tcPr>
                </a:tc>
                <a:tc>
                  <a:txBody>
                    <a:bodyPr/>
                    <a:lstStyle/>
                    <a:p>
                      <a:pPr algn="ctr"/>
                      <a:r>
                        <a:rPr lang="en-US" sz="1050" b="0"/>
                        <a:t>0.5</a:t>
                      </a:r>
                    </a:p>
                  </a:txBody>
                  <a:tcPr marL="0" marR="0" marT="0" marB="0" anchor="ctr">
                    <a:solidFill>
                      <a:schemeClr val="bg1"/>
                    </a:solidFill>
                  </a:tcPr>
                </a:tc>
                <a:tc>
                  <a:txBody>
                    <a:bodyPr/>
                    <a:lstStyle/>
                    <a:p>
                      <a:pPr algn="ctr"/>
                      <a:r>
                        <a:rPr lang="en-US" sz="1050" b="0"/>
                        <a:t>0.9</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3.2</a:t>
                      </a:r>
                    </a:p>
                  </a:txBody>
                  <a:tcPr marL="0" marR="0" marT="0" marB="0" anchor="ctr">
                    <a:solidFill>
                      <a:schemeClr val="bg1"/>
                    </a:solidFill>
                  </a:tcPr>
                </a:tc>
                <a:extLst>
                  <a:ext uri="{0D108BD9-81ED-4DB2-BD59-A6C34878D82A}">
                    <a16:rowId xmlns:a16="http://schemas.microsoft.com/office/drawing/2014/main" val="1811048262"/>
                  </a:ext>
                </a:extLst>
              </a:tr>
              <a:tr h="285447">
                <a:tc>
                  <a:txBody>
                    <a:bodyPr/>
                    <a:lstStyle/>
                    <a:p>
                      <a:pPr algn="ctr"/>
                      <a:r>
                        <a:rPr lang="en-US" sz="1050" b="0">
                          <a:solidFill>
                            <a:srgbClr val="FF0000"/>
                          </a:solidFill>
                        </a:rPr>
                        <a:t>0.5</a:t>
                      </a:r>
                    </a:p>
                  </a:txBody>
                  <a:tcPr marL="0" marR="0" marT="0" marB="0" anchor="ctr">
                    <a:solidFill>
                      <a:schemeClr val="bg1"/>
                    </a:solidFill>
                  </a:tcPr>
                </a:tc>
                <a:tc>
                  <a:txBody>
                    <a:bodyPr/>
                    <a:lstStyle/>
                    <a:p>
                      <a:pPr algn="ctr"/>
                      <a:r>
                        <a:rPr lang="en-US" sz="1050" b="1">
                          <a:solidFill>
                            <a:srgbClr val="FF0000"/>
                          </a:solidFill>
                        </a:rPr>
                        <a:t>2.6</a:t>
                      </a:r>
                    </a:p>
                  </a:txBody>
                  <a:tcPr marL="0" marR="0" marT="0" marB="0" anchor="ctr">
                    <a:solidFill>
                      <a:schemeClr val="bg1"/>
                    </a:solidFill>
                  </a:tcPr>
                </a:tc>
                <a:tc>
                  <a:txBody>
                    <a:bodyPr/>
                    <a:lstStyle/>
                    <a:p>
                      <a:pPr algn="ctr"/>
                      <a:r>
                        <a:rPr lang="en-US" sz="1050" b="0">
                          <a:solidFill>
                            <a:srgbClr val="FF0000"/>
                          </a:solidFill>
                        </a:rPr>
                        <a:t>1.4</a:t>
                      </a:r>
                    </a:p>
                  </a:txBody>
                  <a:tcPr marL="0" marR="0" marT="0" marB="0" anchor="ctr">
                    <a:solidFill>
                      <a:schemeClr val="bg1"/>
                    </a:solidFill>
                  </a:tcPr>
                </a:tc>
                <a:tc>
                  <a:txBody>
                    <a:bodyPr/>
                    <a:lstStyle/>
                    <a:p>
                      <a:pPr algn="ctr"/>
                      <a:r>
                        <a:rPr lang="en-US" sz="1050" b="0">
                          <a:solidFill>
                            <a:srgbClr val="FF0000"/>
                          </a:solidFill>
                        </a:rPr>
                        <a:t>2.9</a:t>
                      </a:r>
                    </a:p>
                  </a:txBody>
                  <a:tcPr marL="0" marR="0" marT="0" marB="0" anchor="ctr">
                    <a:solidFill>
                      <a:schemeClr val="bg1"/>
                    </a:solidFill>
                  </a:tcPr>
                </a:tc>
                <a:tc>
                  <a:txBody>
                    <a:bodyPr/>
                    <a:lstStyle/>
                    <a:p>
                      <a:pPr algn="ctr"/>
                      <a:r>
                        <a:rPr lang="en-US" sz="1050" b="0">
                          <a:solidFill>
                            <a:srgbClr val="FF0000"/>
                          </a:solidFill>
                        </a:rPr>
                        <a:t>1.5</a:t>
                      </a:r>
                    </a:p>
                  </a:txBody>
                  <a:tcPr marL="0" marR="0" marT="0" marB="0" anchor="ctr">
                    <a:solidFill>
                      <a:schemeClr val="bg1"/>
                    </a:solidFill>
                  </a:tcPr>
                </a:tc>
                <a:tc>
                  <a:txBody>
                    <a:bodyPr/>
                    <a:lstStyle/>
                    <a:p>
                      <a:pPr algn="ctr"/>
                      <a:r>
                        <a:rPr lang="en-US" sz="1050" b="0">
                          <a:solidFill>
                            <a:srgbClr val="FF0000"/>
                          </a:solidFill>
                        </a:rPr>
                        <a:t>3.6</a:t>
                      </a:r>
                    </a:p>
                  </a:txBody>
                  <a:tcPr marL="0" marR="0" marT="0" marB="0" anchor="ctr">
                    <a:solidFill>
                      <a:schemeClr val="bg1"/>
                    </a:solidFill>
                  </a:tcPr>
                </a:tc>
                <a:tc>
                  <a:txBody>
                    <a:bodyPr/>
                    <a:lstStyle/>
                    <a:p>
                      <a:pPr algn="ctr"/>
                      <a:r>
                        <a:rPr lang="en-US" sz="1050" b="0">
                          <a:solidFill>
                            <a:srgbClr val="FF0000"/>
                          </a:solidFill>
                        </a:rPr>
                        <a:t>…</a:t>
                      </a:r>
                    </a:p>
                  </a:txBody>
                  <a:tcPr marL="0" marR="0" marT="0" marB="0" anchor="ctr">
                    <a:solidFill>
                      <a:schemeClr val="bg1"/>
                    </a:solidFill>
                  </a:tcPr>
                </a:tc>
                <a:tc>
                  <a:txBody>
                    <a:bodyPr/>
                    <a:lstStyle/>
                    <a:p>
                      <a:pPr algn="ctr"/>
                      <a:r>
                        <a:rPr lang="en-US" sz="1050" b="0">
                          <a:solidFill>
                            <a:srgbClr val="FF0000"/>
                          </a:solidFill>
                        </a:rPr>
                        <a:t>…</a:t>
                      </a:r>
                    </a:p>
                  </a:txBody>
                  <a:tcPr marL="0" marR="0" marT="0" marB="0" anchor="ctr">
                    <a:solidFill>
                      <a:schemeClr val="bg1"/>
                    </a:solidFill>
                  </a:tcPr>
                </a:tc>
                <a:tc>
                  <a:txBody>
                    <a:bodyPr/>
                    <a:lstStyle/>
                    <a:p>
                      <a:pPr algn="ctr"/>
                      <a:r>
                        <a:rPr lang="en-US" sz="1050" b="0">
                          <a:solidFill>
                            <a:srgbClr val="FF0000"/>
                          </a:solidFill>
                        </a:rPr>
                        <a:t>…</a:t>
                      </a:r>
                    </a:p>
                  </a:txBody>
                  <a:tcPr marL="0" marR="0" marT="0" marB="0" anchor="ctr">
                    <a:solidFill>
                      <a:schemeClr val="bg1"/>
                    </a:solidFill>
                  </a:tcPr>
                </a:tc>
                <a:tc>
                  <a:txBody>
                    <a:bodyPr/>
                    <a:lstStyle/>
                    <a:p>
                      <a:pPr algn="ctr"/>
                      <a:r>
                        <a:rPr lang="en-US" sz="1050" b="0">
                          <a:solidFill>
                            <a:srgbClr val="FF0000"/>
                          </a:solidFill>
                        </a:rPr>
                        <a:t>6.1</a:t>
                      </a:r>
                    </a:p>
                  </a:txBody>
                  <a:tcPr marL="0" marR="0" marT="0" marB="0" anchor="ctr">
                    <a:solidFill>
                      <a:schemeClr val="bg1"/>
                    </a:solidFill>
                  </a:tcPr>
                </a:tc>
                <a:extLst>
                  <a:ext uri="{0D108BD9-81ED-4DB2-BD59-A6C34878D82A}">
                    <a16:rowId xmlns:a16="http://schemas.microsoft.com/office/drawing/2014/main" val="1623160804"/>
                  </a:ext>
                </a:extLst>
              </a:tr>
              <a:tr h="285447">
                <a:tc>
                  <a:txBody>
                    <a:bodyPr/>
                    <a:lstStyle/>
                    <a:p>
                      <a:pPr algn="ctr"/>
                      <a:r>
                        <a:rPr lang="en-US" sz="1050" b="0"/>
                        <a:t>…</a:t>
                      </a:r>
                    </a:p>
                  </a:txBody>
                  <a:tcPr marL="0" marR="0" marT="0" marB="0" anchor="ctr">
                    <a:solidFill>
                      <a:schemeClr val="bg1"/>
                    </a:solidFill>
                  </a:tcPr>
                </a:tc>
                <a:tc>
                  <a:txBody>
                    <a:bodyPr/>
                    <a:lstStyle/>
                    <a:p>
                      <a:pPr algn="ctr"/>
                      <a:r>
                        <a:rPr lang="en-US" sz="1050" b="1">
                          <a:solidFill>
                            <a:schemeClr val="tx1"/>
                          </a:solidFill>
                        </a:rPr>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extLst>
                  <a:ext uri="{0D108BD9-81ED-4DB2-BD59-A6C34878D82A}">
                    <a16:rowId xmlns:a16="http://schemas.microsoft.com/office/drawing/2014/main" val="4268311445"/>
                  </a:ext>
                </a:extLst>
              </a:tr>
              <a:tr h="285447">
                <a:tc>
                  <a:txBody>
                    <a:bodyPr/>
                    <a:lstStyle/>
                    <a:p>
                      <a:pPr algn="ctr"/>
                      <a:r>
                        <a:rPr lang="en-US" sz="1050" b="0"/>
                        <a:t>…</a:t>
                      </a:r>
                    </a:p>
                  </a:txBody>
                  <a:tcPr marL="0" marR="0" marT="0" marB="0" anchor="ctr">
                    <a:solidFill>
                      <a:schemeClr val="bg1"/>
                    </a:solidFill>
                  </a:tcPr>
                </a:tc>
                <a:tc>
                  <a:txBody>
                    <a:bodyPr/>
                    <a:lstStyle/>
                    <a:p>
                      <a:pPr algn="ctr"/>
                      <a:r>
                        <a:rPr lang="en-US" sz="1050" b="1">
                          <a:solidFill>
                            <a:schemeClr val="tx1"/>
                          </a:solidFill>
                        </a:rPr>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extLst>
                  <a:ext uri="{0D108BD9-81ED-4DB2-BD59-A6C34878D82A}">
                    <a16:rowId xmlns:a16="http://schemas.microsoft.com/office/drawing/2014/main" val="3457582356"/>
                  </a:ext>
                </a:extLst>
              </a:tr>
              <a:tr h="285447">
                <a:tc>
                  <a:txBody>
                    <a:bodyPr/>
                    <a:lstStyle/>
                    <a:p>
                      <a:pPr algn="ctr"/>
                      <a:r>
                        <a:rPr lang="en-US" sz="1050" b="0"/>
                        <a:t>0.6</a:t>
                      </a:r>
                    </a:p>
                  </a:txBody>
                  <a:tcPr marL="0" marR="0" marT="0" marB="0" anchor="ctr">
                    <a:solidFill>
                      <a:schemeClr val="bg1"/>
                    </a:solidFill>
                  </a:tcPr>
                </a:tc>
                <a:tc>
                  <a:txBody>
                    <a:bodyPr/>
                    <a:lstStyle/>
                    <a:p>
                      <a:pPr algn="ctr"/>
                      <a:r>
                        <a:rPr lang="en-US" sz="1050" b="1">
                          <a:solidFill>
                            <a:schemeClr val="tx1"/>
                          </a:solidFill>
                        </a:rPr>
                        <a:t>1.8</a:t>
                      </a:r>
                    </a:p>
                  </a:txBody>
                  <a:tcPr marL="0" marR="0" marT="0" marB="0" anchor="ctr">
                    <a:solidFill>
                      <a:schemeClr val="bg1"/>
                    </a:solidFill>
                  </a:tcPr>
                </a:tc>
                <a:tc>
                  <a:txBody>
                    <a:bodyPr/>
                    <a:lstStyle/>
                    <a:p>
                      <a:pPr algn="ctr"/>
                      <a:r>
                        <a:rPr lang="en-US" sz="1050" b="0"/>
                        <a:t>2.7</a:t>
                      </a:r>
                    </a:p>
                  </a:txBody>
                  <a:tcPr marL="0" marR="0" marT="0" marB="0" anchor="ctr">
                    <a:solidFill>
                      <a:schemeClr val="bg1"/>
                    </a:solidFill>
                  </a:tcPr>
                </a:tc>
                <a:tc>
                  <a:txBody>
                    <a:bodyPr/>
                    <a:lstStyle/>
                    <a:p>
                      <a:pPr algn="ctr"/>
                      <a:r>
                        <a:rPr lang="en-US" sz="1050" b="0"/>
                        <a:t>1.9</a:t>
                      </a:r>
                    </a:p>
                  </a:txBody>
                  <a:tcPr marL="0" marR="0" marT="0" marB="0" anchor="ctr">
                    <a:solidFill>
                      <a:schemeClr val="bg1"/>
                    </a:solidFill>
                  </a:tcPr>
                </a:tc>
                <a:tc>
                  <a:txBody>
                    <a:bodyPr/>
                    <a:lstStyle/>
                    <a:p>
                      <a:pPr algn="ctr"/>
                      <a:r>
                        <a:rPr lang="en-US" sz="1050" b="0"/>
                        <a:t>2.4</a:t>
                      </a:r>
                    </a:p>
                  </a:txBody>
                  <a:tcPr marL="0" marR="0" marT="0" marB="0" anchor="ctr">
                    <a:solidFill>
                      <a:schemeClr val="bg1"/>
                    </a:solidFill>
                  </a:tcPr>
                </a:tc>
                <a:tc>
                  <a:txBody>
                    <a:bodyPr/>
                    <a:lstStyle/>
                    <a:p>
                      <a:pPr algn="ctr"/>
                      <a:r>
                        <a:rPr lang="en-US" sz="1050" b="0"/>
                        <a:t>2.0</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1.2</a:t>
                      </a:r>
                    </a:p>
                  </a:txBody>
                  <a:tcPr marL="0" marR="0" marT="0" marB="0" anchor="ctr">
                    <a:solidFill>
                      <a:schemeClr val="bg1"/>
                    </a:solidFill>
                  </a:tcPr>
                </a:tc>
                <a:extLst>
                  <a:ext uri="{0D108BD9-81ED-4DB2-BD59-A6C34878D82A}">
                    <a16:rowId xmlns:a16="http://schemas.microsoft.com/office/drawing/2014/main" val="633999658"/>
                  </a:ext>
                </a:extLst>
              </a:tr>
            </a:tbl>
          </a:graphicData>
        </a:graphic>
      </p:graphicFrame>
      <p:graphicFrame>
        <p:nvGraphicFramePr>
          <p:cNvPr id="90" name="Table 89">
            <a:extLst>
              <a:ext uri="{FF2B5EF4-FFF2-40B4-BE49-F238E27FC236}">
                <a16:creationId xmlns:a16="http://schemas.microsoft.com/office/drawing/2014/main" id="{48D1AEAF-52C6-4F99-807F-A037EA108C3E}"/>
              </a:ext>
            </a:extLst>
          </p:cNvPr>
          <p:cNvGraphicFramePr>
            <a:graphicFrameLocks noGrp="1"/>
          </p:cNvGraphicFramePr>
          <p:nvPr>
            <p:extLst>
              <p:ext uri="{D42A27DB-BD31-4B8C-83A1-F6EECF244321}">
                <p14:modId xmlns:p14="http://schemas.microsoft.com/office/powerpoint/2010/main" val="4166301166"/>
              </p:ext>
            </p:extLst>
          </p:nvPr>
        </p:nvGraphicFramePr>
        <p:xfrm>
          <a:off x="6002449" y="4115173"/>
          <a:ext cx="1898660" cy="1427235"/>
        </p:xfrm>
        <a:graphic>
          <a:graphicData uri="http://schemas.openxmlformats.org/drawingml/2006/table">
            <a:tbl>
              <a:tblPr firstRow="1" bandRow="1">
                <a:tableStyleId>{69CF1AB2-1976-4502-BF36-3FF5EA218861}</a:tableStyleId>
              </a:tblPr>
              <a:tblGrid>
                <a:gridCol w="189866">
                  <a:extLst>
                    <a:ext uri="{9D8B030D-6E8A-4147-A177-3AD203B41FA5}">
                      <a16:colId xmlns:a16="http://schemas.microsoft.com/office/drawing/2014/main" val="4253241636"/>
                    </a:ext>
                  </a:extLst>
                </a:gridCol>
                <a:gridCol w="189866">
                  <a:extLst>
                    <a:ext uri="{9D8B030D-6E8A-4147-A177-3AD203B41FA5}">
                      <a16:colId xmlns:a16="http://schemas.microsoft.com/office/drawing/2014/main" val="4278168359"/>
                    </a:ext>
                  </a:extLst>
                </a:gridCol>
                <a:gridCol w="189866">
                  <a:extLst>
                    <a:ext uri="{9D8B030D-6E8A-4147-A177-3AD203B41FA5}">
                      <a16:colId xmlns:a16="http://schemas.microsoft.com/office/drawing/2014/main" val="1775200123"/>
                    </a:ext>
                  </a:extLst>
                </a:gridCol>
                <a:gridCol w="189866">
                  <a:extLst>
                    <a:ext uri="{9D8B030D-6E8A-4147-A177-3AD203B41FA5}">
                      <a16:colId xmlns:a16="http://schemas.microsoft.com/office/drawing/2014/main" val="3058570661"/>
                    </a:ext>
                  </a:extLst>
                </a:gridCol>
                <a:gridCol w="189866">
                  <a:extLst>
                    <a:ext uri="{9D8B030D-6E8A-4147-A177-3AD203B41FA5}">
                      <a16:colId xmlns:a16="http://schemas.microsoft.com/office/drawing/2014/main" val="3635929464"/>
                    </a:ext>
                  </a:extLst>
                </a:gridCol>
                <a:gridCol w="189866">
                  <a:extLst>
                    <a:ext uri="{9D8B030D-6E8A-4147-A177-3AD203B41FA5}">
                      <a16:colId xmlns:a16="http://schemas.microsoft.com/office/drawing/2014/main" val="1060927547"/>
                    </a:ext>
                  </a:extLst>
                </a:gridCol>
                <a:gridCol w="189866">
                  <a:extLst>
                    <a:ext uri="{9D8B030D-6E8A-4147-A177-3AD203B41FA5}">
                      <a16:colId xmlns:a16="http://schemas.microsoft.com/office/drawing/2014/main" val="2648937507"/>
                    </a:ext>
                  </a:extLst>
                </a:gridCol>
                <a:gridCol w="189866">
                  <a:extLst>
                    <a:ext uri="{9D8B030D-6E8A-4147-A177-3AD203B41FA5}">
                      <a16:colId xmlns:a16="http://schemas.microsoft.com/office/drawing/2014/main" val="3865230097"/>
                    </a:ext>
                  </a:extLst>
                </a:gridCol>
                <a:gridCol w="189866">
                  <a:extLst>
                    <a:ext uri="{9D8B030D-6E8A-4147-A177-3AD203B41FA5}">
                      <a16:colId xmlns:a16="http://schemas.microsoft.com/office/drawing/2014/main" val="2604712063"/>
                    </a:ext>
                  </a:extLst>
                </a:gridCol>
                <a:gridCol w="189866">
                  <a:extLst>
                    <a:ext uri="{9D8B030D-6E8A-4147-A177-3AD203B41FA5}">
                      <a16:colId xmlns:a16="http://schemas.microsoft.com/office/drawing/2014/main" val="3797226581"/>
                    </a:ext>
                  </a:extLst>
                </a:gridCol>
              </a:tblGrid>
              <a:tr h="285447">
                <a:tc>
                  <a:txBody>
                    <a:bodyPr/>
                    <a:lstStyle/>
                    <a:p>
                      <a:pPr algn="ctr"/>
                      <a:r>
                        <a:rPr lang="en-US" sz="1050" b="0"/>
                        <a:t>0.1</a:t>
                      </a:r>
                    </a:p>
                  </a:txBody>
                  <a:tcPr marL="0" marR="0" marT="0" marB="0" anchor="ctr">
                    <a:solidFill>
                      <a:schemeClr val="bg1"/>
                    </a:solidFill>
                  </a:tcPr>
                </a:tc>
                <a:tc>
                  <a:txBody>
                    <a:bodyPr/>
                    <a:lstStyle/>
                    <a:p>
                      <a:pPr algn="ctr"/>
                      <a:r>
                        <a:rPr lang="en-US" sz="1050" b="1">
                          <a:solidFill>
                            <a:schemeClr val="tx1"/>
                          </a:solidFill>
                        </a:rPr>
                        <a:t>2.4</a:t>
                      </a:r>
                    </a:p>
                  </a:txBody>
                  <a:tcPr marL="0" marR="0" marT="0" marB="0" anchor="ctr">
                    <a:solidFill>
                      <a:schemeClr val="bg1"/>
                    </a:solidFill>
                  </a:tcPr>
                </a:tc>
                <a:tc>
                  <a:txBody>
                    <a:bodyPr/>
                    <a:lstStyle/>
                    <a:p>
                      <a:pPr algn="ctr"/>
                      <a:r>
                        <a:rPr lang="en-US" sz="1050" b="0"/>
                        <a:t>1.6</a:t>
                      </a:r>
                    </a:p>
                  </a:txBody>
                  <a:tcPr marL="0" marR="0" marT="0" marB="0" anchor="ctr">
                    <a:solidFill>
                      <a:schemeClr val="bg1"/>
                    </a:solidFill>
                  </a:tcPr>
                </a:tc>
                <a:tc>
                  <a:txBody>
                    <a:bodyPr/>
                    <a:lstStyle/>
                    <a:p>
                      <a:pPr algn="ctr"/>
                      <a:r>
                        <a:rPr lang="en-US" sz="1050" b="0"/>
                        <a:t>1.8</a:t>
                      </a:r>
                    </a:p>
                  </a:txBody>
                  <a:tcPr marL="0" marR="0" marT="0" marB="0" anchor="ctr">
                    <a:solidFill>
                      <a:schemeClr val="bg1"/>
                    </a:solidFill>
                  </a:tcPr>
                </a:tc>
                <a:tc>
                  <a:txBody>
                    <a:bodyPr/>
                    <a:lstStyle/>
                    <a:p>
                      <a:pPr algn="ctr"/>
                      <a:r>
                        <a:rPr lang="en-US" sz="1050" b="0"/>
                        <a:t>0.5</a:t>
                      </a:r>
                    </a:p>
                  </a:txBody>
                  <a:tcPr marL="0" marR="0" marT="0" marB="0" anchor="ctr">
                    <a:solidFill>
                      <a:schemeClr val="bg1"/>
                    </a:solidFill>
                  </a:tcPr>
                </a:tc>
                <a:tc>
                  <a:txBody>
                    <a:bodyPr/>
                    <a:lstStyle/>
                    <a:p>
                      <a:pPr algn="ctr"/>
                      <a:r>
                        <a:rPr lang="en-US" sz="1050" b="0"/>
                        <a:t>0.9</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3.2</a:t>
                      </a:r>
                    </a:p>
                  </a:txBody>
                  <a:tcPr marL="0" marR="0" marT="0" marB="0" anchor="ctr">
                    <a:solidFill>
                      <a:schemeClr val="bg1"/>
                    </a:solidFill>
                  </a:tcPr>
                </a:tc>
                <a:extLst>
                  <a:ext uri="{0D108BD9-81ED-4DB2-BD59-A6C34878D82A}">
                    <a16:rowId xmlns:a16="http://schemas.microsoft.com/office/drawing/2014/main" val="1811048262"/>
                  </a:ext>
                </a:extLst>
              </a:tr>
              <a:tr h="285447">
                <a:tc>
                  <a:txBody>
                    <a:bodyPr/>
                    <a:lstStyle/>
                    <a:p>
                      <a:pPr algn="ctr"/>
                      <a:r>
                        <a:rPr lang="en-US" sz="1050" b="0">
                          <a:solidFill>
                            <a:schemeClr val="tx1"/>
                          </a:solidFill>
                        </a:rPr>
                        <a:t>0.5</a:t>
                      </a:r>
                    </a:p>
                  </a:txBody>
                  <a:tcPr marL="0" marR="0" marT="0" marB="0" anchor="ctr">
                    <a:solidFill>
                      <a:schemeClr val="bg1"/>
                    </a:solidFill>
                  </a:tcPr>
                </a:tc>
                <a:tc>
                  <a:txBody>
                    <a:bodyPr/>
                    <a:lstStyle/>
                    <a:p>
                      <a:pPr algn="ctr"/>
                      <a:r>
                        <a:rPr lang="en-US" sz="1050" b="1">
                          <a:solidFill>
                            <a:schemeClr val="tx1"/>
                          </a:solidFill>
                        </a:rPr>
                        <a:t>2.6</a:t>
                      </a:r>
                    </a:p>
                  </a:txBody>
                  <a:tcPr marL="0" marR="0" marT="0" marB="0" anchor="ctr">
                    <a:solidFill>
                      <a:schemeClr val="bg1"/>
                    </a:solidFill>
                  </a:tcPr>
                </a:tc>
                <a:tc>
                  <a:txBody>
                    <a:bodyPr/>
                    <a:lstStyle/>
                    <a:p>
                      <a:pPr algn="ctr"/>
                      <a:r>
                        <a:rPr lang="en-US" sz="1050" b="0">
                          <a:solidFill>
                            <a:schemeClr val="tx1"/>
                          </a:solidFill>
                        </a:rPr>
                        <a:t>1.4</a:t>
                      </a:r>
                    </a:p>
                  </a:txBody>
                  <a:tcPr marL="0" marR="0" marT="0" marB="0" anchor="ctr">
                    <a:solidFill>
                      <a:schemeClr val="bg1"/>
                    </a:solidFill>
                  </a:tcPr>
                </a:tc>
                <a:tc>
                  <a:txBody>
                    <a:bodyPr/>
                    <a:lstStyle/>
                    <a:p>
                      <a:pPr algn="ctr"/>
                      <a:r>
                        <a:rPr lang="en-US" sz="1050" b="0">
                          <a:solidFill>
                            <a:schemeClr val="tx1"/>
                          </a:solidFill>
                        </a:rPr>
                        <a:t>2.9</a:t>
                      </a:r>
                    </a:p>
                  </a:txBody>
                  <a:tcPr marL="0" marR="0" marT="0" marB="0" anchor="ctr">
                    <a:solidFill>
                      <a:schemeClr val="bg1"/>
                    </a:solidFill>
                  </a:tcPr>
                </a:tc>
                <a:tc>
                  <a:txBody>
                    <a:bodyPr/>
                    <a:lstStyle/>
                    <a:p>
                      <a:pPr algn="ctr"/>
                      <a:r>
                        <a:rPr lang="en-US" sz="1050" b="0">
                          <a:solidFill>
                            <a:schemeClr val="tx1"/>
                          </a:solidFill>
                        </a:rPr>
                        <a:t>1.5</a:t>
                      </a:r>
                    </a:p>
                  </a:txBody>
                  <a:tcPr marL="0" marR="0" marT="0" marB="0" anchor="ctr">
                    <a:solidFill>
                      <a:schemeClr val="bg1"/>
                    </a:solidFill>
                  </a:tcPr>
                </a:tc>
                <a:tc>
                  <a:txBody>
                    <a:bodyPr/>
                    <a:lstStyle/>
                    <a:p>
                      <a:pPr algn="ctr"/>
                      <a:r>
                        <a:rPr lang="en-US" sz="1050" b="0">
                          <a:solidFill>
                            <a:schemeClr val="tx1"/>
                          </a:solidFill>
                        </a:rPr>
                        <a:t>3.6</a:t>
                      </a:r>
                    </a:p>
                  </a:txBody>
                  <a:tcPr marL="0" marR="0" marT="0" marB="0" anchor="ctr">
                    <a:solidFill>
                      <a:schemeClr val="bg1"/>
                    </a:solidFill>
                  </a:tcPr>
                </a:tc>
                <a:tc>
                  <a:txBody>
                    <a:bodyPr/>
                    <a:lstStyle/>
                    <a:p>
                      <a:pPr algn="ctr"/>
                      <a:r>
                        <a:rPr lang="en-US" sz="1050" b="0">
                          <a:solidFill>
                            <a:schemeClr val="tx1"/>
                          </a:solidFill>
                        </a:rPr>
                        <a:t>…</a:t>
                      </a:r>
                    </a:p>
                  </a:txBody>
                  <a:tcPr marL="0" marR="0" marT="0" marB="0" anchor="ctr">
                    <a:solidFill>
                      <a:schemeClr val="bg1"/>
                    </a:solidFill>
                  </a:tcPr>
                </a:tc>
                <a:tc>
                  <a:txBody>
                    <a:bodyPr/>
                    <a:lstStyle/>
                    <a:p>
                      <a:pPr algn="ctr"/>
                      <a:r>
                        <a:rPr lang="en-US" sz="1050" b="0">
                          <a:solidFill>
                            <a:schemeClr val="tx1"/>
                          </a:solidFill>
                        </a:rPr>
                        <a:t>…</a:t>
                      </a:r>
                    </a:p>
                  </a:txBody>
                  <a:tcPr marL="0" marR="0" marT="0" marB="0" anchor="ctr">
                    <a:solidFill>
                      <a:schemeClr val="bg1"/>
                    </a:solidFill>
                  </a:tcPr>
                </a:tc>
                <a:tc>
                  <a:txBody>
                    <a:bodyPr/>
                    <a:lstStyle/>
                    <a:p>
                      <a:pPr algn="ctr"/>
                      <a:r>
                        <a:rPr lang="en-US" sz="1050" b="0">
                          <a:solidFill>
                            <a:schemeClr val="tx1"/>
                          </a:solidFill>
                        </a:rPr>
                        <a:t>…</a:t>
                      </a:r>
                    </a:p>
                  </a:txBody>
                  <a:tcPr marL="0" marR="0" marT="0" marB="0" anchor="ctr">
                    <a:solidFill>
                      <a:schemeClr val="bg1"/>
                    </a:solidFill>
                  </a:tcPr>
                </a:tc>
                <a:tc>
                  <a:txBody>
                    <a:bodyPr/>
                    <a:lstStyle/>
                    <a:p>
                      <a:pPr algn="ctr"/>
                      <a:r>
                        <a:rPr lang="en-US" sz="1050" b="0">
                          <a:solidFill>
                            <a:schemeClr val="tx1"/>
                          </a:solidFill>
                        </a:rPr>
                        <a:t>6.1</a:t>
                      </a:r>
                    </a:p>
                  </a:txBody>
                  <a:tcPr marL="0" marR="0" marT="0" marB="0" anchor="ctr">
                    <a:solidFill>
                      <a:schemeClr val="bg1"/>
                    </a:solidFill>
                  </a:tcPr>
                </a:tc>
                <a:extLst>
                  <a:ext uri="{0D108BD9-81ED-4DB2-BD59-A6C34878D82A}">
                    <a16:rowId xmlns:a16="http://schemas.microsoft.com/office/drawing/2014/main" val="1623160804"/>
                  </a:ext>
                </a:extLst>
              </a:tr>
              <a:tr h="285447">
                <a:tc>
                  <a:txBody>
                    <a:bodyPr/>
                    <a:lstStyle/>
                    <a:p>
                      <a:pPr algn="ctr"/>
                      <a:r>
                        <a:rPr lang="en-US" sz="1050" b="0"/>
                        <a:t>…</a:t>
                      </a:r>
                    </a:p>
                  </a:txBody>
                  <a:tcPr marL="0" marR="0" marT="0" marB="0" anchor="ctr">
                    <a:solidFill>
                      <a:schemeClr val="bg1"/>
                    </a:solidFill>
                  </a:tcPr>
                </a:tc>
                <a:tc>
                  <a:txBody>
                    <a:bodyPr/>
                    <a:lstStyle/>
                    <a:p>
                      <a:pPr algn="ctr"/>
                      <a:r>
                        <a:rPr lang="en-US" sz="1050" b="1">
                          <a:solidFill>
                            <a:schemeClr val="tx1"/>
                          </a:solidFill>
                        </a:rPr>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extLst>
                  <a:ext uri="{0D108BD9-81ED-4DB2-BD59-A6C34878D82A}">
                    <a16:rowId xmlns:a16="http://schemas.microsoft.com/office/drawing/2014/main" val="4268311445"/>
                  </a:ext>
                </a:extLst>
              </a:tr>
              <a:tr h="285447">
                <a:tc>
                  <a:txBody>
                    <a:bodyPr/>
                    <a:lstStyle/>
                    <a:p>
                      <a:pPr algn="ctr"/>
                      <a:r>
                        <a:rPr lang="en-US" sz="1050" b="0"/>
                        <a:t>…</a:t>
                      </a:r>
                    </a:p>
                  </a:txBody>
                  <a:tcPr marL="0" marR="0" marT="0" marB="0" anchor="ctr">
                    <a:solidFill>
                      <a:schemeClr val="bg1"/>
                    </a:solidFill>
                  </a:tcPr>
                </a:tc>
                <a:tc>
                  <a:txBody>
                    <a:bodyPr/>
                    <a:lstStyle/>
                    <a:p>
                      <a:pPr algn="ctr"/>
                      <a:r>
                        <a:rPr lang="en-US" sz="1050" b="1">
                          <a:solidFill>
                            <a:schemeClr val="tx1"/>
                          </a:solidFill>
                        </a:rPr>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tc>
                  <a:txBody>
                    <a:bodyPr/>
                    <a:lstStyle/>
                    <a:p>
                      <a:pPr algn="ctr"/>
                      <a:r>
                        <a:rPr lang="en-US" sz="1050" b="0"/>
                        <a:t>…</a:t>
                      </a:r>
                    </a:p>
                  </a:txBody>
                  <a:tcPr marL="0" marR="0" marT="0" marB="0" anchor="ctr">
                    <a:solidFill>
                      <a:schemeClr val="bg1"/>
                    </a:solidFill>
                  </a:tcPr>
                </a:tc>
                <a:extLst>
                  <a:ext uri="{0D108BD9-81ED-4DB2-BD59-A6C34878D82A}">
                    <a16:rowId xmlns:a16="http://schemas.microsoft.com/office/drawing/2014/main" val="3457582356"/>
                  </a:ext>
                </a:extLst>
              </a:tr>
              <a:tr h="285447">
                <a:tc>
                  <a:txBody>
                    <a:bodyPr/>
                    <a:lstStyle/>
                    <a:p>
                      <a:pPr algn="ctr"/>
                      <a:r>
                        <a:rPr lang="en-US" sz="1050" b="0">
                          <a:solidFill>
                            <a:srgbClr val="FF0000"/>
                          </a:solidFill>
                        </a:rPr>
                        <a:t>0.6</a:t>
                      </a:r>
                    </a:p>
                  </a:txBody>
                  <a:tcPr marL="0" marR="0" marT="0" marB="0" anchor="ctr">
                    <a:solidFill>
                      <a:schemeClr val="bg1"/>
                    </a:solidFill>
                  </a:tcPr>
                </a:tc>
                <a:tc>
                  <a:txBody>
                    <a:bodyPr/>
                    <a:lstStyle/>
                    <a:p>
                      <a:pPr algn="ctr"/>
                      <a:r>
                        <a:rPr lang="en-US" sz="1050" b="1">
                          <a:solidFill>
                            <a:srgbClr val="FF0000"/>
                          </a:solidFill>
                        </a:rPr>
                        <a:t>1.8</a:t>
                      </a:r>
                    </a:p>
                  </a:txBody>
                  <a:tcPr marL="0" marR="0" marT="0" marB="0" anchor="ctr">
                    <a:solidFill>
                      <a:schemeClr val="bg1"/>
                    </a:solidFill>
                  </a:tcPr>
                </a:tc>
                <a:tc>
                  <a:txBody>
                    <a:bodyPr/>
                    <a:lstStyle/>
                    <a:p>
                      <a:pPr algn="ctr"/>
                      <a:r>
                        <a:rPr lang="en-US" sz="1050" b="0">
                          <a:solidFill>
                            <a:srgbClr val="FF0000"/>
                          </a:solidFill>
                        </a:rPr>
                        <a:t>2.7</a:t>
                      </a:r>
                    </a:p>
                  </a:txBody>
                  <a:tcPr marL="0" marR="0" marT="0" marB="0" anchor="ctr">
                    <a:solidFill>
                      <a:schemeClr val="bg1"/>
                    </a:solidFill>
                  </a:tcPr>
                </a:tc>
                <a:tc>
                  <a:txBody>
                    <a:bodyPr/>
                    <a:lstStyle/>
                    <a:p>
                      <a:pPr algn="ctr"/>
                      <a:r>
                        <a:rPr lang="en-US" sz="1050" b="0">
                          <a:solidFill>
                            <a:srgbClr val="FF0000"/>
                          </a:solidFill>
                        </a:rPr>
                        <a:t>1.9</a:t>
                      </a:r>
                    </a:p>
                  </a:txBody>
                  <a:tcPr marL="0" marR="0" marT="0" marB="0" anchor="ctr">
                    <a:solidFill>
                      <a:schemeClr val="bg1"/>
                    </a:solidFill>
                  </a:tcPr>
                </a:tc>
                <a:tc>
                  <a:txBody>
                    <a:bodyPr/>
                    <a:lstStyle/>
                    <a:p>
                      <a:pPr algn="ctr"/>
                      <a:r>
                        <a:rPr lang="en-US" sz="1050" b="0">
                          <a:solidFill>
                            <a:srgbClr val="FF0000"/>
                          </a:solidFill>
                        </a:rPr>
                        <a:t>2.4</a:t>
                      </a:r>
                    </a:p>
                  </a:txBody>
                  <a:tcPr marL="0" marR="0" marT="0" marB="0" anchor="ctr">
                    <a:solidFill>
                      <a:schemeClr val="bg1"/>
                    </a:solidFill>
                  </a:tcPr>
                </a:tc>
                <a:tc>
                  <a:txBody>
                    <a:bodyPr/>
                    <a:lstStyle/>
                    <a:p>
                      <a:pPr algn="ctr"/>
                      <a:r>
                        <a:rPr lang="en-US" sz="1050" b="0">
                          <a:solidFill>
                            <a:srgbClr val="FF0000"/>
                          </a:solidFill>
                        </a:rPr>
                        <a:t>2.0</a:t>
                      </a:r>
                    </a:p>
                  </a:txBody>
                  <a:tcPr marL="0" marR="0" marT="0" marB="0" anchor="ctr">
                    <a:solidFill>
                      <a:schemeClr val="bg1"/>
                    </a:solidFill>
                  </a:tcPr>
                </a:tc>
                <a:tc>
                  <a:txBody>
                    <a:bodyPr/>
                    <a:lstStyle/>
                    <a:p>
                      <a:pPr algn="ctr"/>
                      <a:r>
                        <a:rPr lang="en-US" sz="1050" b="0">
                          <a:solidFill>
                            <a:srgbClr val="FF0000"/>
                          </a:solidFill>
                        </a:rPr>
                        <a:t>…</a:t>
                      </a:r>
                    </a:p>
                  </a:txBody>
                  <a:tcPr marL="0" marR="0" marT="0" marB="0" anchor="ctr">
                    <a:solidFill>
                      <a:schemeClr val="bg1"/>
                    </a:solidFill>
                  </a:tcPr>
                </a:tc>
                <a:tc>
                  <a:txBody>
                    <a:bodyPr/>
                    <a:lstStyle/>
                    <a:p>
                      <a:pPr algn="ctr"/>
                      <a:r>
                        <a:rPr lang="en-US" sz="1050" b="0">
                          <a:solidFill>
                            <a:srgbClr val="FF0000"/>
                          </a:solidFill>
                        </a:rPr>
                        <a:t>…</a:t>
                      </a:r>
                    </a:p>
                  </a:txBody>
                  <a:tcPr marL="0" marR="0" marT="0" marB="0" anchor="ctr">
                    <a:solidFill>
                      <a:schemeClr val="bg1"/>
                    </a:solidFill>
                  </a:tcPr>
                </a:tc>
                <a:tc>
                  <a:txBody>
                    <a:bodyPr/>
                    <a:lstStyle/>
                    <a:p>
                      <a:pPr algn="ctr"/>
                      <a:r>
                        <a:rPr lang="en-US" sz="1050" b="0">
                          <a:solidFill>
                            <a:srgbClr val="FF0000"/>
                          </a:solidFill>
                        </a:rPr>
                        <a:t>…</a:t>
                      </a:r>
                    </a:p>
                  </a:txBody>
                  <a:tcPr marL="0" marR="0" marT="0" marB="0" anchor="ctr">
                    <a:solidFill>
                      <a:schemeClr val="bg1"/>
                    </a:solidFill>
                  </a:tcPr>
                </a:tc>
                <a:tc>
                  <a:txBody>
                    <a:bodyPr/>
                    <a:lstStyle/>
                    <a:p>
                      <a:pPr algn="ctr"/>
                      <a:r>
                        <a:rPr lang="en-US" sz="1050" b="0">
                          <a:solidFill>
                            <a:srgbClr val="FF0000"/>
                          </a:solidFill>
                        </a:rPr>
                        <a:t>1.2</a:t>
                      </a:r>
                    </a:p>
                  </a:txBody>
                  <a:tcPr marL="0" marR="0" marT="0" marB="0" anchor="ctr">
                    <a:solidFill>
                      <a:schemeClr val="bg1"/>
                    </a:solidFill>
                  </a:tcPr>
                </a:tc>
                <a:extLst>
                  <a:ext uri="{0D108BD9-81ED-4DB2-BD59-A6C34878D82A}">
                    <a16:rowId xmlns:a16="http://schemas.microsoft.com/office/drawing/2014/main" val="633999658"/>
                  </a:ext>
                </a:extLst>
              </a:tr>
            </a:tbl>
          </a:graphicData>
        </a:graphic>
      </p:graphicFrame>
      <p:grpSp>
        <p:nvGrpSpPr>
          <p:cNvPr id="92" name="Group 91">
            <a:extLst>
              <a:ext uri="{FF2B5EF4-FFF2-40B4-BE49-F238E27FC236}">
                <a16:creationId xmlns:a16="http://schemas.microsoft.com/office/drawing/2014/main" id="{CFDDF40F-61B7-43DC-A664-55779A7AEFE8}"/>
              </a:ext>
            </a:extLst>
          </p:cNvPr>
          <p:cNvGrpSpPr/>
          <p:nvPr/>
        </p:nvGrpSpPr>
        <p:grpSpPr>
          <a:xfrm>
            <a:off x="11364915" y="4309771"/>
            <a:ext cx="240764" cy="2019163"/>
            <a:chOff x="1800225" y="419100"/>
            <a:chExt cx="182881" cy="1828801"/>
          </a:xfrm>
        </p:grpSpPr>
        <p:sp>
          <p:nvSpPr>
            <p:cNvPr id="93" name="Rectangle 92">
              <a:extLst>
                <a:ext uri="{FF2B5EF4-FFF2-40B4-BE49-F238E27FC236}">
                  <a16:creationId xmlns:a16="http://schemas.microsoft.com/office/drawing/2014/main" id="{3991C423-4C83-4D46-A4DE-BD83EC48341B}"/>
                </a:ext>
              </a:extLst>
            </p:cNvPr>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94" name="Rectangle 93">
              <a:extLst>
                <a:ext uri="{FF2B5EF4-FFF2-40B4-BE49-F238E27FC236}">
                  <a16:creationId xmlns:a16="http://schemas.microsoft.com/office/drawing/2014/main" id="{6EBD2967-163F-46A3-965A-38D2EC96A83F}"/>
                </a:ext>
              </a:extLst>
            </p:cNvPr>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95" name="Rectangle 94">
              <a:extLst>
                <a:ext uri="{FF2B5EF4-FFF2-40B4-BE49-F238E27FC236}">
                  <a16:creationId xmlns:a16="http://schemas.microsoft.com/office/drawing/2014/main" id="{8A81F36F-90C4-4DE3-B30D-88AF4E21DA87}"/>
                </a:ext>
              </a:extLst>
            </p:cNvPr>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96" name="Rectangle 95">
              <a:extLst>
                <a:ext uri="{FF2B5EF4-FFF2-40B4-BE49-F238E27FC236}">
                  <a16:creationId xmlns:a16="http://schemas.microsoft.com/office/drawing/2014/main" id="{5323ABA9-15FB-4873-B01A-0E8450FC7CCC}"/>
                </a:ext>
              </a:extLst>
            </p:cNvPr>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97" name="Rectangle 96">
              <a:extLst>
                <a:ext uri="{FF2B5EF4-FFF2-40B4-BE49-F238E27FC236}">
                  <a16:creationId xmlns:a16="http://schemas.microsoft.com/office/drawing/2014/main" id="{F87425C6-8314-42E3-921B-61B49A102AB0}"/>
                </a:ext>
              </a:extLst>
            </p:cNvPr>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98" name="Rectangle 97">
              <a:extLst>
                <a:ext uri="{FF2B5EF4-FFF2-40B4-BE49-F238E27FC236}">
                  <a16:creationId xmlns:a16="http://schemas.microsoft.com/office/drawing/2014/main" id="{1D165109-3579-4F26-A4BC-4FD8DEB138FD}"/>
                </a:ext>
              </a:extLst>
            </p:cNvPr>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99" name="Rectangle 98">
              <a:extLst>
                <a:ext uri="{FF2B5EF4-FFF2-40B4-BE49-F238E27FC236}">
                  <a16:creationId xmlns:a16="http://schemas.microsoft.com/office/drawing/2014/main" id="{C62EBE1D-AB82-4797-B0C7-83A7756D1549}"/>
                </a:ext>
              </a:extLst>
            </p:cNvPr>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00" name="Rectangle 99">
              <a:extLst>
                <a:ext uri="{FF2B5EF4-FFF2-40B4-BE49-F238E27FC236}">
                  <a16:creationId xmlns:a16="http://schemas.microsoft.com/office/drawing/2014/main" id="{E30B126F-32FD-4A01-80F4-473282E202BF}"/>
                </a:ext>
              </a:extLst>
            </p:cNvPr>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01" name="Rectangle 100">
              <a:extLst>
                <a:ext uri="{FF2B5EF4-FFF2-40B4-BE49-F238E27FC236}">
                  <a16:creationId xmlns:a16="http://schemas.microsoft.com/office/drawing/2014/main" id="{B470DA23-D3F2-45E2-AA05-0F97A9F6B91D}"/>
                </a:ext>
              </a:extLst>
            </p:cNvPr>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102" name="Rectangle 101">
              <a:extLst>
                <a:ext uri="{FF2B5EF4-FFF2-40B4-BE49-F238E27FC236}">
                  <a16:creationId xmlns:a16="http://schemas.microsoft.com/office/drawing/2014/main" id="{94E7FBE7-82E2-4B44-B22E-50C5E7B2C969}"/>
                </a:ext>
              </a:extLst>
            </p:cNvPr>
            <p:cNvSpPr/>
            <p:nvPr/>
          </p:nvSpPr>
          <p:spPr>
            <a:xfrm>
              <a:off x="1800226" y="2065021"/>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p:grpSp>
        <p:nvGrpSpPr>
          <p:cNvPr id="103" name="Group 102">
            <a:extLst>
              <a:ext uri="{FF2B5EF4-FFF2-40B4-BE49-F238E27FC236}">
                <a16:creationId xmlns:a16="http://schemas.microsoft.com/office/drawing/2014/main" id="{256CFF23-DC54-4B8F-B09C-CCE282C5BBF2}"/>
              </a:ext>
            </a:extLst>
          </p:cNvPr>
          <p:cNvGrpSpPr/>
          <p:nvPr/>
        </p:nvGrpSpPr>
        <p:grpSpPr>
          <a:xfrm>
            <a:off x="11321481" y="1563355"/>
            <a:ext cx="315408" cy="2100165"/>
            <a:chOff x="1800225" y="419100"/>
            <a:chExt cx="182880" cy="1828800"/>
          </a:xfrm>
        </p:grpSpPr>
        <p:sp>
          <p:nvSpPr>
            <p:cNvPr id="104" name="Rectangle 103">
              <a:extLst>
                <a:ext uri="{FF2B5EF4-FFF2-40B4-BE49-F238E27FC236}">
                  <a16:creationId xmlns:a16="http://schemas.microsoft.com/office/drawing/2014/main" id="{ABF12D3D-4260-4F82-BAE0-AF40FACEED95}"/>
                </a:ext>
              </a:extLst>
            </p:cNvPr>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05" name="Rectangle 104">
              <a:extLst>
                <a:ext uri="{FF2B5EF4-FFF2-40B4-BE49-F238E27FC236}">
                  <a16:creationId xmlns:a16="http://schemas.microsoft.com/office/drawing/2014/main" id="{3BF3C08A-0F8D-4AF5-85B0-BB0F844F3920}"/>
                </a:ext>
              </a:extLst>
            </p:cNvPr>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a:solidFill>
                    <a:srgbClr val="FF0000"/>
                  </a:solidFill>
                </a:rPr>
                <a:t>1</a:t>
              </a:r>
            </a:p>
          </p:txBody>
        </p:sp>
        <p:sp>
          <p:nvSpPr>
            <p:cNvPr id="106" name="Rectangle 105">
              <a:extLst>
                <a:ext uri="{FF2B5EF4-FFF2-40B4-BE49-F238E27FC236}">
                  <a16:creationId xmlns:a16="http://schemas.microsoft.com/office/drawing/2014/main" id="{E1EB5B5C-C17F-4FD5-A635-396913747807}"/>
                </a:ext>
              </a:extLst>
            </p:cNvPr>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07" name="Rectangle 106">
              <a:extLst>
                <a:ext uri="{FF2B5EF4-FFF2-40B4-BE49-F238E27FC236}">
                  <a16:creationId xmlns:a16="http://schemas.microsoft.com/office/drawing/2014/main" id="{68F5779B-EAF0-484C-9C15-278DA91FDA59}"/>
                </a:ext>
              </a:extLst>
            </p:cNvPr>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08" name="Rectangle 107">
              <a:extLst>
                <a:ext uri="{FF2B5EF4-FFF2-40B4-BE49-F238E27FC236}">
                  <a16:creationId xmlns:a16="http://schemas.microsoft.com/office/drawing/2014/main" id="{240A5F72-5BEA-4B64-8984-93BAD8E40910}"/>
                </a:ext>
              </a:extLst>
            </p:cNvPr>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09" name="Rectangle 108">
              <a:extLst>
                <a:ext uri="{FF2B5EF4-FFF2-40B4-BE49-F238E27FC236}">
                  <a16:creationId xmlns:a16="http://schemas.microsoft.com/office/drawing/2014/main" id="{BDDCE435-8CE4-4977-8F9C-6B650B06531A}"/>
                </a:ext>
              </a:extLst>
            </p:cNvPr>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10" name="Rectangle 109">
              <a:extLst>
                <a:ext uri="{FF2B5EF4-FFF2-40B4-BE49-F238E27FC236}">
                  <a16:creationId xmlns:a16="http://schemas.microsoft.com/office/drawing/2014/main" id="{73D8B9F7-ABD0-4625-ADDA-68B9A2800B6B}"/>
                </a:ext>
              </a:extLst>
            </p:cNvPr>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11" name="Rectangle 110">
              <a:extLst>
                <a:ext uri="{FF2B5EF4-FFF2-40B4-BE49-F238E27FC236}">
                  <a16:creationId xmlns:a16="http://schemas.microsoft.com/office/drawing/2014/main" id="{DDAC8BE3-8AC4-4305-8B37-E16D5796B198}"/>
                </a:ext>
              </a:extLst>
            </p:cNvPr>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sp>
          <p:nvSpPr>
            <p:cNvPr id="112" name="Rectangle 111">
              <a:extLst>
                <a:ext uri="{FF2B5EF4-FFF2-40B4-BE49-F238E27FC236}">
                  <a16:creationId xmlns:a16="http://schemas.microsoft.com/office/drawing/2014/main" id="{7F8DD223-CC72-4AE9-A06F-B8A78F97D49B}"/>
                </a:ext>
              </a:extLst>
            </p:cNvPr>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a:t>
              </a:r>
            </a:p>
          </p:txBody>
        </p:sp>
        <p:sp>
          <p:nvSpPr>
            <p:cNvPr id="113" name="Rectangle 112">
              <a:extLst>
                <a:ext uri="{FF2B5EF4-FFF2-40B4-BE49-F238E27FC236}">
                  <a16:creationId xmlns:a16="http://schemas.microsoft.com/office/drawing/2014/main" id="{C7444BC8-54AA-4D22-B14C-B2878DAEAC4C}"/>
                </a:ext>
              </a:extLst>
            </p:cNvPr>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a:solidFill>
                    <a:schemeClr val="tx1"/>
                  </a:solidFill>
                </a:rPr>
                <a:t>0</a:t>
              </a:r>
            </a:p>
          </p:txBody>
        </p:sp>
      </p:gr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01BF3F4-FF20-4D55-894E-EAF85510D773}"/>
                  </a:ext>
                </a:extLst>
              </p:cNvPr>
              <p:cNvSpPr txBox="1"/>
              <p:nvPr/>
            </p:nvSpPr>
            <p:spPr>
              <a:xfrm>
                <a:off x="5825002" y="339360"/>
                <a:ext cx="4961595" cy="923330"/>
              </a:xfrm>
              <a:prstGeom prst="rect">
                <a:avLst/>
              </a:prstGeom>
              <a:noFill/>
            </p:spPr>
            <p:txBody>
              <a:bodyPr wrap="square" rtlCol="0">
                <a:spAutoFit/>
              </a:bodyPr>
              <a:lstStyle/>
              <a:p>
                <a:r>
                  <a:rPr lang="en-US"/>
                  <a:t>The product </a:t>
                </a:r>
                <a14:m>
                  <m:oMath xmlns:m="http://schemas.openxmlformats.org/officeDocument/2006/math">
                    <m:r>
                      <a:rPr lang="en-US" i="1">
                        <a:latin typeface="Cambria Math" panose="02040503050406030204" pitchFamily="18" charset="0"/>
                      </a:rPr>
                      <m:t>𝑊</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𝑤</m:t>
                        </m:r>
                      </m:sub>
                    </m:sSub>
                  </m:oMath>
                </a14:m>
                <a:r>
                  <a:rPr lang="en-US"/>
                  <a:t> gives the dot product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𝑐</m:t>
                        </m:r>
                      </m:sub>
                      <m:sup>
                        <m:r>
                          <a:rPr lang="en-US" b="0" i="1" smtClean="0">
                            <a:latin typeface="Cambria Math" panose="02040503050406030204" pitchFamily="18" charset="0"/>
                          </a:rPr>
                          <m:t>′</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𝑤</m:t>
                        </m:r>
                      </m:sub>
                    </m:sSub>
                  </m:oMath>
                </a14:m>
                <a:r>
                  <a:rPr lang="en-US"/>
                  <a:t> between the input presentation of </a:t>
                </a:r>
                <a14:m>
                  <m:oMath xmlns:m="http://schemas.openxmlformats.org/officeDocument/2006/math">
                    <m:r>
                      <a:rPr lang="en-US" b="0" i="1" smtClean="0">
                        <a:latin typeface="Cambria Math" panose="02040503050406030204" pitchFamily="18" charset="0"/>
                      </a:rPr>
                      <m:t>𝑤</m:t>
                    </m:r>
                  </m:oMath>
                </a14:m>
                <a:r>
                  <a:rPr lang="en-US"/>
                  <a:t> and output representation of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 </m:t>
                    </m:r>
                  </m:oMath>
                </a14:m>
                <a:r>
                  <a:rPr lang="en-US"/>
                  <a:t>for all </a:t>
                </a:r>
                <a14:m>
                  <m:oMath xmlns:m="http://schemas.openxmlformats.org/officeDocument/2006/math">
                    <m:r>
                      <a:rPr lang="en-US" b="0" i="1" smtClean="0">
                        <a:latin typeface="Cambria Math" panose="02040503050406030204" pitchFamily="18" charset="0"/>
                      </a:rPr>
                      <m:t>𝑐</m:t>
                    </m:r>
                  </m:oMath>
                </a14:m>
                <a:endParaRPr lang="en-US"/>
              </a:p>
            </p:txBody>
          </p:sp>
        </mc:Choice>
        <mc:Fallback xmlns="">
          <p:sp>
            <p:nvSpPr>
              <p:cNvPr id="36" name="TextBox 35">
                <a:extLst>
                  <a:ext uri="{FF2B5EF4-FFF2-40B4-BE49-F238E27FC236}">
                    <a16:creationId xmlns:a16="http://schemas.microsoft.com/office/drawing/2014/main" id="{E01BF3F4-FF20-4D55-894E-EAF85510D773}"/>
                  </a:ext>
                </a:extLst>
              </p:cNvPr>
              <p:cNvSpPr txBox="1">
                <a:spLocks noRot="1" noChangeAspect="1" noMove="1" noResize="1" noEditPoints="1" noAdjustHandles="1" noChangeArrowheads="1" noChangeShapeType="1" noTextEdit="1"/>
              </p:cNvSpPr>
              <p:nvPr/>
            </p:nvSpPr>
            <p:spPr>
              <a:xfrm>
                <a:off x="5825002" y="339360"/>
                <a:ext cx="4961595" cy="923330"/>
              </a:xfrm>
              <a:prstGeom prst="rect">
                <a:avLst/>
              </a:prstGeom>
              <a:blipFill>
                <a:blip r:embed="rId7"/>
                <a:stretch>
                  <a:fillRect l="-1107" t="-3974" r="-1968"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25D3D13C-187A-4A13-9A5E-8E488F76136F}"/>
                  </a:ext>
                </a:extLst>
              </p:cNvPr>
              <p:cNvSpPr txBox="1"/>
              <p:nvPr/>
            </p:nvSpPr>
            <p:spPr>
              <a:xfrm>
                <a:off x="6170032" y="5565462"/>
                <a:ext cx="90370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𝑊</m:t>
                          </m:r>
                          <m:r>
                            <a:rPr lang="en-US" i="1">
                              <a:latin typeface="Cambria Math" panose="02040503050406030204" pitchFamily="18" charset="0"/>
                            </a:rPr>
                            <m:t>′</m:t>
                          </m:r>
                        </m:e>
                        <m:sub>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𝑁</m:t>
                          </m:r>
                        </m:sub>
                      </m:sSub>
                    </m:oMath>
                  </m:oMathPara>
                </a14:m>
                <a:endParaRPr lang="en-US"/>
              </a:p>
            </p:txBody>
          </p:sp>
        </mc:Choice>
        <mc:Fallback xmlns="">
          <p:sp>
            <p:nvSpPr>
              <p:cNvPr id="114" name="TextBox 113">
                <a:extLst>
                  <a:ext uri="{FF2B5EF4-FFF2-40B4-BE49-F238E27FC236}">
                    <a16:creationId xmlns:a16="http://schemas.microsoft.com/office/drawing/2014/main" id="{25D3D13C-187A-4A13-9A5E-8E488F76136F}"/>
                  </a:ext>
                </a:extLst>
              </p:cNvPr>
              <p:cNvSpPr txBox="1">
                <a:spLocks noRot="1" noChangeAspect="1" noMove="1" noResize="1" noEditPoints="1" noAdjustHandles="1" noChangeArrowheads="1" noChangeShapeType="1" noTextEdit="1"/>
              </p:cNvSpPr>
              <p:nvPr/>
            </p:nvSpPr>
            <p:spPr>
              <a:xfrm>
                <a:off x="6170032" y="5565462"/>
                <a:ext cx="903709"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5354C41-DB0B-4EF5-BD72-985F6868532F}"/>
                  </a:ext>
                </a:extLst>
              </p:cNvPr>
              <p:cNvSpPr txBox="1"/>
              <p:nvPr/>
            </p:nvSpPr>
            <p:spPr>
              <a:xfrm>
                <a:off x="4779386" y="6097751"/>
                <a:ext cx="3698692" cy="646331"/>
              </a:xfrm>
              <a:prstGeom prst="rect">
                <a:avLst/>
              </a:prstGeom>
              <a:noFill/>
            </p:spPr>
            <p:txBody>
              <a:bodyPr wrap="square" rtlCol="0">
                <a:spAutoFit/>
              </a:bodyPr>
              <a:lstStyle/>
              <a:p>
                <a:r>
                  <a:rPr lang="en-US"/>
                  <a:t>The rows of </a:t>
                </a:r>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oMath>
                </a14:m>
                <a:r>
                  <a:rPr lang="en-US"/>
                  <a:t> contain the </a:t>
                </a:r>
                <a:r>
                  <a:rPr lang="en-US">
                    <a:solidFill>
                      <a:schemeClr val="accent6">
                        <a:lumMod val="75000"/>
                      </a:schemeClr>
                    </a:solidFill>
                  </a:rPr>
                  <a:t>output representation</a:t>
                </a:r>
                <a:r>
                  <a:rPr lang="en-US"/>
                  <a:t>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𝑐</m:t>
                        </m:r>
                      </m:sub>
                      <m:sup>
                        <m:r>
                          <a:rPr lang="en-US" b="0" i="1" smtClean="0">
                            <a:latin typeface="Cambria Math" panose="02040503050406030204" pitchFamily="18" charset="0"/>
                          </a:rPr>
                          <m:t>′</m:t>
                        </m:r>
                      </m:sup>
                    </m:sSubSup>
                  </m:oMath>
                </a14:m>
                <a:r>
                  <a:rPr lang="en-US"/>
                  <a:t>of all words</a:t>
                </a:r>
              </a:p>
            </p:txBody>
          </p:sp>
        </mc:Choice>
        <mc:Fallback xmlns="">
          <p:sp>
            <p:nvSpPr>
              <p:cNvPr id="37" name="TextBox 36">
                <a:extLst>
                  <a:ext uri="{FF2B5EF4-FFF2-40B4-BE49-F238E27FC236}">
                    <a16:creationId xmlns:a16="http://schemas.microsoft.com/office/drawing/2014/main" id="{75354C41-DB0B-4EF5-BD72-985F6868532F}"/>
                  </a:ext>
                </a:extLst>
              </p:cNvPr>
              <p:cNvSpPr txBox="1">
                <a:spLocks noRot="1" noChangeAspect="1" noMove="1" noResize="1" noEditPoints="1" noAdjustHandles="1" noChangeArrowheads="1" noChangeShapeType="1" noTextEdit="1"/>
              </p:cNvSpPr>
              <p:nvPr/>
            </p:nvSpPr>
            <p:spPr>
              <a:xfrm>
                <a:off x="4779386" y="6097751"/>
                <a:ext cx="3698692" cy="646331"/>
              </a:xfrm>
              <a:prstGeom prst="rect">
                <a:avLst/>
              </a:prstGeom>
              <a:blipFill>
                <a:blip r:embed="rId8"/>
                <a:stretch>
                  <a:fillRect l="-1318" t="-4717" r="-329"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FD646ED5-80A1-4112-BB85-AA30B7812479}"/>
                  </a:ext>
                </a:extLst>
              </p:cNvPr>
              <p:cNvSpPr txBox="1"/>
              <p:nvPr/>
            </p:nvSpPr>
            <p:spPr>
              <a:xfrm>
                <a:off x="1639634" y="902135"/>
                <a:ext cx="3698692" cy="646331"/>
              </a:xfrm>
              <a:prstGeom prst="rect">
                <a:avLst/>
              </a:prstGeom>
              <a:noFill/>
            </p:spPr>
            <p:txBody>
              <a:bodyPr wrap="square" rtlCol="0">
                <a:spAutoFit/>
              </a:bodyPr>
              <a:lstStyle/>
              <a:p>
                <a:r>
                  <a:rPr lang="en-US" dirty="0"/>
                  <a:t>The columns of </a:t>
                </a:r>
                <a14:m>
                  <m:oMath xmlns:m="http://schemas.openxmlformats.org/officeDocument/2006/math">
                    <m:r>
                      <a:rPr lang="en-US" b="0" i="1" dirty="0" smtClean="0">
                        <a:latin typeface="Cambria Math" panose="02040503050406030204" pitchFamily="18" charset="0"/>
                      </a:rPr>
                      <m:t>𝑊</m:t>
                    </m:r>
                  </m:oMath>
                </a14:m>
                <a:r>
                  <a:rPr lang="en-US" dirty="0"/>
                  <a:t> contain the </a:t>
                </a:r>
                <a:r>
                  <a:rPr lang="en-US" dirty="0">
                    <a:solidFill>
                      <a:schemeClr val="accent6">
                        <a:lumMod val="75000"/>
                      </a:schemeClr>
                    </a:solidFill>
                  </a:rPr>
                  <a:t>input representation</a:t>
                </a:r>
                <a:r>
                  <a:rPr lang="en-US" dirty="0"/>
                  <a:t> of all words</a:t>
                </a:r>
              </a:p>
            </p:txBody>
          </p:sp>
        </mc:Choice>
        <mc:Fallback xmlns="">
          <p:sp>
            <p:nvSpPr>
              <p:cNvPr id="115" name="TextBox 114">
                <a:extLst>
                  <a:ext uri="{FF2B5EF4-FFF2-40B4-BE49-F238E27FC236}">
                    <a16:creationId xmlns:a16="http://schemas.microsoft.com/office/drawing/2014/main" id="{FD646ED5-80A1-4112-BB85-AA30B7812479}"/>
                  </a:ext>
                </a:extLst>
              </p:cNvPr>
              <p:cNvSpPr txBox="1">
                <a:spLocks noRot="1" noChangeAspect="1" noMove="1" noResize="1" noEditPoints="1" noAdjustHandles="1" noChangeArrowheads="1" noChangeShapeType="1" noTextEdit="1"/>
              </p:cNvSpPr>
              <p:nvPr/>
            </p:nvSpPr>
            <p:spPr>
              <a:xfrm>
                <a:off x="1639634" y="902135"/>
                <a:ext cx="3698692" cy="646331"/>
              </a:xfrm>
              <a:prstGeom prst="rect">
                <a:avLst/>
              </a:prstGeom>
              <a:blipFill>
                <a:blip r:embed="rId9"/>
                <a:stretch>
                  <a:fillRect l="-1483" t="-5660" b="-14151"/>
                </a:stretch>
              </a:blipFill>
            </p:spPr>
            <p:txBody>
              <a:bodyPr/>
              <a:lstStyle/>
              <a:p>
                <a:r>
                  <a:rPr lang="en-US">
                    <a:noFill/>
                  </a:rPr>
                  <a:t> </a:t>
                </a:r>
              </a:p>
            </p:txBody>
          </p:sp>
        </mc:Fallback>
      </mc:AlternateContent>
      <p:grpSp>
        <p:nvGrpSpPr>
          <p:cNvPr id="116" name="Group 115">
            <a:extLst>
              <a:ext uri="{FF2B5EF4-FFF2-40B4-BE49-F238E27FC236}">
                <a16:creationId xmlns:a16="http://schemas.microsoft.com/office/drawing/2014/main" id="{C74221D8-C1A6-42FB-BA96-4E013BF15074}"/>
              </a:ext>
            </a:extLst>
          </p:cNvPr>
          <p:cNvGrpSpPr/>
          <p:nvPr/>
        </p:nvGrpSpPr>
        <p:grpSpPr>
          <a:xfrm>
            <a:off x="8484277" y="4238073"/>
            <a:ext cx="315408" cy="2100165"/>
            <a:chOff x="1800225" y="419100"/>
            <a:chExt cx="182880" cy="1828800"/>
          </a:xfrm>
        </p:grpSpPr>
        <p:sp>
          <p:nvSpPr>
            <p:cNvPr id="117" name="Rectangle 116">
              <a:extLst>
                <a:ext uri="{FF2B5EF4-FFF2-40B4-BE49-F238E27FC236}">
                  <a16:creationId xmlns:a16="http://schemas.microsoft.com/office/drawing/2014/main" id="{B0B1BBF8-4CDA-4127-8AD9-9065C349F43A}"/>
                </a:ext>
              </a:extLst>
            </p:cNvPr>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7.3</a:t>
              </a:r>
            </a:p>
          </p:txBody>
        </p:sp>
        <p:sp>
          <p:nvSpPr>
            <p:cNvPr id="118" name="Rectangle 117">
              <a:extLst>
                <a:ext uri="{FF2B5EF4-FFF2-40B4-BE49-F238E27FC236}">
                  <a16:creationId xmlns:a16="http://schemas.microsoft.com/office/drawing/2014/main" id="{D176B854-4495-4B4C-AB32-BC436C733473}"/>
                </a:ext>
              </a:extLst>
            </p:cNvPr>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b="1">
                  <a:solidFill>
                    <a:schemeClr val="tx1"/>
                  </a:solidFill>
                </a:rPr>
                <a:t>9.2</a:t>
              </a:r>
            </a:p>
          </p:txBody>
        </p:sp>
        <p:sp>
          <p:nvSpPr>
            <p:cNvPr id="119" name="Rectangle 118">
              <a:extLst>
                <a:ext uri="{FF2B5EF4-FFF2-40B4-BE49-F238E27FC236}">
                  <a16:creationId xmlns:a16="http://schemas.microsoft.com/office/drawing/2014/main" id="{EB74133B-70EC-4326-944D-A08F8460E88D}"/>
                </a:ext>
              </a:extLst>
            </p:cNvPr>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2.2</a:t>
              </a:r>
            </a:p>
          </p:txBody>
        </p:sp>
        <p:sp>
          <p:nvSpPr>
            <p:cNvPr id="120" name="Rectangle 119">
              <a:extLst>
                <a:ext uri="{FF2B5EF4-FFF2-40B4-BE49-F238E27FC236}">
                  <a16:creationId xmlns:a16="http://schemas.microsoft.com/office/drawing/2014/main" id="{93927668-5AB4-440A-987B-B5BE1B317E7F}"/>
                </a:ext>
              </a:extLst>
            </p:cNvPr>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0.5</a:t>
              </a:r>
            </a:p>
          </p:txBody>
        </p:sp>
        <p:sp>
          <p:nvSpPr>
            <p:cNvPr id="121" name="Rectangle 120">
              <a:extLst>
                <a:ext uri="{FF2B5EF4-FFF2-40B4-BE49-F238E27FC236}">
                  <a16:creationId xmlns:a16="http://schemas.microsoft.com/office/drawing/2014/main" id="{7A680099-8559-4431-80CE-C6706085391E}"/>
                </a:ext>
              </a:extLst>
            </p:cNvPr>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2.1</a:t>
              </a:r>
            </a:p>
          </p:txBody>
        </p:sp>
        <p:sp>
          <p:nvSpPr>
            <p:cNvPr id="122" name="Rectangle 121">
              <a:extLst>
                <a:ext uri="{FF2B5EF4-FFF2-40B4-BE49-F238E27FC236}">
                  <a16:creationId xmlns:a16="http://schemas.microsoft.com/office/drawing/2014/main" id="{2F5A312B-FEE4-4F98-813C-4B1EC0B6E106}"/>
                </a:ext>
              </a:extLst>
            </p:cNvPr>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0.9</a:t>
              </a:r>
            </a:p>
          </p:txBody>
        </p:sp>
        <p:sp>
          <p:nvSpPr>
            <p:cNvPr id="123" name="Rectangle 122">
              <a:extLst>
                <a:ext uri="{FF2B5EF4-FFF2-40B4-BE49-F238E27FC236}">
                  <a16:creationId xmlns:a16="http://schemas.microsoft.com/office/drawing/2014/main" id="{8A6C41AD-4320-4356-A3F1-3BF84935152B}"/>
                </a:ext>
              </a:extLst>
            </p:cNvPr>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5.2</a:t>
              </a:r>
            </a:p>
          </p:txBody>
        </p:sp>
        <p:sp>
          <p:nvSpPr>
            <p:cNvPr id="124" name="Rectangle 123">
              <a:extLst>
                <a:ext uri="{FF2B5EF4-FFF2-40B4-BE49-F238E27FC236}">
                  <a16:creationId xmlns:a16="http://schemas.microsoft.com/office/drawing/2014/main" id="{F26E6596-6917-473A-9D7A-E3FE6E766C2F}"/>
                </a:ext>
              </a:extLst>
            </p:cNvPr>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2.1</a:t>
              </a:r>
            </a:p>
          </p:txBody>
        </p:sp>
        <p:sp>
          <p:nvSpPr>
            <p:cNvPr id="125" name="Rectangle 124">
              <a:extLst>
                <a:ext uri="{FF2B5EF4-FFF2-40B4-BE49-F238E27FC236}">
                  <a16:creationId xmlns:a16="http://schemas.microsoft.com/office/drawing/2014/main" id="{8CB0D0CD-0857-4FFC-A2E0-8914C7829827}"/>
                </a:ext>
              </a:extLst>
            </p:cNvPr>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a:t>
              </a:r>
            </a:p>
          </p:txBody>
        </p:sp>
        <p:sp>
          <p:nvSpPr>
            <p:cNvPr id="126" name="Rectangle 125">
              <a:extLst>
                <a:ext uri="{FF2B5EF4-FFF2-40B4-BE49-F238E27FC236}">
                  <a16:creationId xmlns:a16="http://schemas.microsoft.com/office/drawing/2014/main" id="{48121C4E-E002-4AF3-B90B-53186F132225}"/>
                </a:ext>
              </a:extLst>
            </p:cNvPr>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1.2</a:t>
              </a:r>
            </a:p>
          </p:txBody>
        </p:sp>
      </p:grpSp>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D4316F92-9BEE-434E-B73C-D2554E849986}"/>
                  </a:ext>
                </a:extLst>
              </p:cNvPr>
              <p:cNvSpPr txBox="1"/>
              <p:nvPr/>
            </p:nvSpPr>
            <p:spPr>
              <a:xfrm>
                <a:off x="2039093" y="5604547"/>
                <a:ext cx="2768438" cy="923330"/>
              </a:xfrm>
              <a:prstGeom prst="rect">
                <a:avLst/>
              </a:prstGeom>
              <a:noFill/>
            </p:spPr>
            <p:txBody>
              <a:bodyPr wrap="square" rtlCol="0">
                <a:spAutoFit/>
              </a:bodyPr>
              <a:lstStyle/>
              <a:p>
                <a:r>
                  <a:rPr lang="en-US" dirty="0"/>
                  <a:t>The product </a:t>
                </a:r>
                <a14:m>
                  <m:oMath xmlns:m="http://schemas.openxmlformats.org/officeDocument/2006/math">
                    <m:r>
                      <a:rPr lang="en-US" i="1">
                        <a:latin typeface="Cambria Math" panose="02040503050406030204" pitchFamily="18" charset="0"/>
                      </a:rPr>
                      <m:t>𝑊</m:t>
                    </m:r>
                    <m:r>
                      <a:rPr lang="en-US" b="0" i="1" smtClean="0">
                        <a:latin typeface="Cambria Math" panose="02040503050406030204" pitchFamily="18" charset="0"/>
                      </a:rPr>
                      <m:t>𝑤</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𝑤</m:t>
                        </m:r>
                      </m:sub>
                    </m:sSub>
                  </m:oMath>
                </a14:m>
                <a:endParaRPr lang="en-US" dirty="0"/>
              </a:p>
              <a:p>
                <a:r>
                  <a:rPr lang="en-US" dirty="0"/>
                  <a:t>gives the </a:t>
                </a:r>
                <a14:m>
                  <m:oMath xmlns:m="http://schemas.openxmlformats.org/officeDocument/2006/math">
                    <m:r>
                      <a:rPr lang="en-US" b="0" i="1" smtClean="0">
                        <a:latin typeface="Cambria Math" panose="02040503050406030204" pitchFamily="18" charset="0"/>
                      </a:rPr>
                      <m:t>𝑁</m:t>
                    </m:r>
                  </m:oMath>
                </a14:m>
                <a:r>
                  <a:rPr lang="en-US" dirty="0"/>
                  <a:t>-dimensional </a:t>
                </a:r>
                <a:r>
                  <a:rPr lang="en-US" dirty="0">
                    <a:solidFill>
                      <a:schemeClr val="accent6">
                        <a:lumMod val="75000"/>
                      </a:schemeClr>
                    </a:solidFill>
                  </a:rPr>
                  <a:t>input representation </a:t>
                </a:r>
                <a:r>
                  <a:rPr lang="en-US" dirty="0"/>
                  <a:t>of </a:t>
                </a:r>
                <a14:m>
                  <m:oMath xmlns:m="http://schemas.openxmlformats.org/officeDocument/2006/math">
                    <m:r>
                      <a:rPr lang="en-US" b="0" i="1" smtClean="0">
                        <a:latin typeface="Cambria Math" panose="02040503050406030204" pitchFamily="18" charset="0"/>
                      </a:rPr>
                      <m:t>𝑤</m:t>
                    </m:r>
                  </m:oMath>
                </a14:m>
                <a:r>
                  <a:rPr lang="en-US" dirty="0"/>
                  <a:t> </a:t>
                </a:r>
              </a:p>
            </p:txBody>
          </p:sp>
        </mc:Choice>
        <mc:Fallback xmlns="">
          <p:sp>
            <p:nvSpPr>
              <p:cNvPr id="127" name="TextBox 126">
                <a:extLst>
                  <a:ext uri="{FF2B5EF4-FFF2-40B4-BE49-F238E27FC236}">
                    <a16:creationId xmlns:a16="http://schemas.microsoft.com/office/drawing/2014/main" id="{D4316F92-9BEE-434E-B73C-D2554E849986}"/>
                  </a:ext>
                </a:extLst>
              </p:cNvPr>
              <p:cNvSpPr txBox="1">
                <a:spLocks noRot="1" noChangeAspect="1" noMove="1" noResize="1" noEditPoints="1" noAdjustHandles="1" noChangeArrowheads="1" noChangeShapeType="1" noTextEdit="1"/>
              </p:cNvSpPr>
              <p:nvPr/>
            </p:nvSpPr>
            <p:spPr>
              <a:xfrm>
                <a:off x="2039093" y="5604547"/>
                <a:ext cx="2768438" cy="923330"/>
              </a:xfrm>
              <a:prstGeom prst="rect">
                <a:avLst/>
              </a:prstGeom>
              <a:blipFill>
                <a:blip r:embed="rId10"/>
                <a:stretch>
                  <a:fillRect l="-1758" t="-3289" b="-9211"/>
                </a:stretch>
              </a:blipFill>
            </p:spPr>
            <p:txBody>
              <a:bodyPr/>
              <a:lstStyle/>
              <a:p>
                <a:r>
                  <a:rPr lang="en-US">
                    <a:noFill/>
                  </a:rPr>
                  <a:t> </a:t>
                </a:r>
              </a:p>
            </p:txBody>
          </p:sp>
        </mc:Fallback>
      </mc:AlternateContent>
      <p:grpSp>
        <p:nvGrpSpPr>
          <p:cNvPr id="128" name="Group 127">
            <a:extLst>
              <a:ext uri="{FF2B5EF4-FFF2-40B4-BE49-F238E27FC236}">
                <a16:creationId xmlns:a16="http://schemas.microsoft.com/office/drawing/2014/main" id="{3532C11C-59BD-40C0-BB93-EA2399A8C542}"/>
              </a:ext>
            </a:extLst>
          </p:cNvPr>
          <p:cNvGrpSpPr/>
          <p:nvPr/>
        </p:nvGrpSpPr>
        <p:grpSpPr>
          <a:xfrm>
            <a:off x="9824579" y="1485065"/>
            <a:ext cx="315408" cy="2100165"/>
            <a:chOff x="1800225" y="419100"/>
            <a:chExt cx="182880" cy="1828800"/>
          </a:xfrm>
        </p:grpSpPr>
        <p:sp>
          <p:nvSpPr>
            <p:cNvPr id="129" name="Rectangle 128">
              <a:extLst>
                <a:ext uri="{FF2B5EF4-FFF2-40B4-BE49-F238E27FC236}">
                  <a16:creationId xmlns:a16="http://schemas.microsoft.com/office/drawing/2014/main" id="{D7E9A83C-67B8-452B-84F9-CDA63BA5C897}"/>
                </a:ext>
              </a:extLst>
            </p:cNvPr>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0.2</a:t>
              </a:r>
            </a:p>
          </p:txBody>
        </p:sp>
        <p:sp>
          <p:nvSpPr>
            <p:cNvPr id="130" name="Rectangle 129">
              <a:extLst>
                <a:ext uri="{FF2B5EF4-FFF2-40B4-BE49-F238E27FC236}">
                  <a16:creationId xmlns:a16="http://schemas.microsoft.com/office/drawing/2014/main" id="{8B86B3F8-6732-47D7-BA55-5A898535219A}"/>
                </a:ext>
              </a:extLst>
            </p:cNvPr>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b="1">
                  <a:solidFill>
                    <a:schemeClr val="tx1"/>
                  </a:solidFill>
                </a:rPr>
                <a:t>0.7</a:t>
              </a:r>
            </a:p>
          </p:txBody>
        </p:sp>
        <p:sp>
          <p:nvSpPr>
            <p:cNvPr id="131" name="Rectangle 130">
              <a:extLst>
                <a:ext uri="{FF2B5EF4-FFF2-40B4-BE49-F238E27FC236}">
                  <a16:creationId xmlns:a16="http://schemas.microsoft.com/office/drawing/2014/main" id="{42D9E904-9625-4210-97B1-5C0FA3429936}"/>
                </a:ext>
              </a:extLst>
            </p:cNvPr>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0.01</a:t>
              </a:r>
            </a:p>
          </p:txBody>
        </p:sp>
        <p:sp>
          <p:nvSpPr>
            <p:cNvPr id="132" name="Rectangle 131">
              <a:extLst>
                <a:ext uri="{FF2B5EF4-FFF2-40B4-BE49-F238E27FC236}">
                  <a16:creationId xmlns:a16="http://schemas.microsoft.com/office/drawing/2014/main" id="{D26EEB2A-8B7F-4D00-8593-D15D9BDEDC98}"/>
                </a:ext>
              </a:extLst>
            </p:cNvPr>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0.01</a:t>
              </a:r>
            </a:p>
          </p:txBody>
        </p:sp>
        <p:sp>
          <p:nvSpPr>
            <p:cNvPr id="133" name="Rectangle 132">
              <a:extLst>
                <a:ext uri="{FF2B5EF4-FFF2-40B4-BE49-F238E27FC236}">
                  <a16:creationId xmlns:a16="http://schemas.microsoft.com/office/drawing/2014/main" id="{00D917B3-9E58-4270-98E7-9772A06DD5B6}"/>
                </a:ext>
              </a:extLst>
            </p:cNvPr>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0.01</a:t>
              </a:r>
            </a:p>
          </p:txBody>
        </p:sp>
        <p:sp>
          <p:nvSpPr>
            <p:cNvPr id="134" name="Rectangle 133">
              <a:extLst>
                <a:ext uri="{FF2B5EF4-FFF2-40B4-BE49-F238E27FC236}">
                  <a16:creationId xmlns:a16="http://schemas.microsoft.com/office/drawing/2014/main" id="{38094AD6-178F-4740-9919-1DBA8006E92F}"/>
                </a:ext>
              </a:extLst>
            </p:cNvPr>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0.00</a:t>
              </a:r>
            </a:p>
          </p:txBody>
        </p:sp>
        <p:sp>
          <p:nvSpPr>
            <p:cNvPr id="135" name="Rectangle 134">
              <a:extLst>
                <a:ext uri="{FF2B5EF4-FFF2-40B4-BE49-F238E27FC236}">
                  <a16:creationId xmlns:a16="http://schemas.microsoft.com/office/drawing/2014/main" id="{262483A7-9FD8-41C8-BA96-8F9C6AB49331}"/>
                </a:ext>
              </a:extLst>
            </p:cNvPr>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0.02</a:t>
              </a:r>
            </a:p>
          </p:txBody>
        </p:sp>
        <p:sp>
          <p:nvSpPr>
            <p:cNvPr id="136" name="Rectangle 135">
              <a:extLst>
                <a:ext uri="{FF2B5EF4-FFF2-40B4-BE49-F238E27FC236}">
                  <a16:creationId xmlns:a16="http://schemas.microsoft.com/office/drawing/2014/main" id="{C2D65556-7390-44E6-82E4-B65BBBFA54DB}"/>
                </a:ext>
              </a:extLst>
            </p:cNvPr>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0.01</a:t>
              </a:r>
            </a:p>
          </p:txBody>
        </p:sp>
        <p:sp>
          <p:nvSpPr>
            <p:cNvPr id="137" name="Rectangle 136">
              <a:extLst>
                <a:ext uri="{FF2B5EF4-FFF2-40B4-BE49-F238E27FC236}">
                  <a16:creationId xmlns:a16="http://schemas.microsoft.com/office/drawing/2014/main" id="{94CB27F2-8B3D-4F2F-9FB6-D5A194712B14}"/>
                </a:ext>
              </a:extLst>
            </p:cNvPr>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a:t>
              </a:r>
            </a:p>
          </p:txBody>
        </p:sp>
        <p:sp>
          <p:nvSpPr>
            <p:cNvPr id="138" name="Rectangle 137">
              <a:extLst>
                <a:ext uri="{FF2B5EF4-FFF2-40B4-BE49-F238E27FC236}">
                  <a16:creationId xmlns:a16="http://schemas.microsoft.com/office/drawing/2014/main" id="{1180DF1E-1975-4E2C-AA61-FEDA6E51A382}"/>
                </a:ext>
              </a:extLst>
            </p:cNvPr>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0.00</a:t>
              </a:r>
            </a:p>
          </p:txBody>
        </p:sp>
      </p:grpSp>
      <p:cxnSp>
        <p:nvCxnSpPr>
          <p:cNvPr id="41" name="Straight Arrow Connector 40">
            <a:extLst>
              <a:ext uri="{FF2B5EF4-FFF2-40B4-BE49-F238E27FC236}">
                <a16:creationId xmlns:a16="http://schemas.microsoft.com/office/drawing/2014/main" id="{CD78A7A3-A8AB-4BC5-AB82-D6F4A0F2196C}"/>
              </a:ext>
            </a:extLst>
          </p:cNvPr>
          <p:cNvCxnSpPr/>
          <p:nvPr/>
        </p:nvCxnSpPr>
        <p:spPr>
          <a:xfrm>
            <a:off x="8954945" y="2508429"/>
            <a:ext cx="68402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E99C5D7A-06DA-4892-A9E8-9CAF5BA576A5}"/>
              </a:ext>
            </a:extLst>
          </p:cNvPr>
          <p:cNvCxnSpPr/>
          <p:nvPr/>
        </p:nvCxnSpPr>
        <p:spPr>
          <a:xfrm>
            <a:off x="8954945" y="5268694"/>
            <a:ext cx="68402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355E7D4B-A0A6-4DB4-A83E-39829E9997E9}"/>
              </a:ext>
            </a:extLst>
          </p:cNvPr>
          <p:cNvSpPr txBox="1"/>
          <p:nvPr/>
        </p:nvSpPr>
        <p:spPr>
          <a:xfrm>
            <a:off x="8832000" y="2095879"/>
            <a:ext cx="992579" cy="369332"/>
          </a:xfrm>
          <a:prstGeom prst="rect">
            <a:avLst/>
          </a:prstGeom>
          <a:noFill/>
        </p:spPr>
        <p:txBody>
          <a:bodyPr wrap="none" rtlCol="0">
            <a:spAutoFit/>
          </a:bodyPr>
          <a:lstStyle/>
          <a:p>
            <a:r>
              <a:rPr lang="en-US" err="1"/>
              <a:t>softmax</a:t>
            </a:r>
            <a:endParaRPr lang="en-US"/>
          </a:p>
        </p:txBody>
      </p:sp>
      <p:sp>
        <p:nvSpPr>
          <p:cNvPr id="151" name="TextBox 150">
            <a:extLst>
              <a:ext uri="{FF2B5EF4-FFF2-40B4-BE49-F238E27FC236}">
                <a16:creationId xmlns:a16="http://schemas.microsoft.com/office/drawing/2014/main" id="{9A5619FD-FD4F-4728-9822-78B34B04AD8D}"/>
              </a:ext>
            </a:extLst>
          </p:cNvPr>
          <p:cNvSpPr txBox="1"/>
          <p:nvPr/>
        </p:nvSpPr>
        <p:spPr>
          <a:xfrm>
            <a:off x="8800668" y="4785258"/>
            <a:ext cx="992579" cy="369332"/>
          </a:xfrm>
          <a:prstGeom prst="rect">
            <a:avLst/>
          </a:prstGeom>
          <a:noFill/>
        </p:spPr>
        <p:txBody>
          <a:bodyPr wrap="none" rtlCol="0">
            <a:spAutoFit/>
          </a:bodyPr>
          <a:lstStyle/>
          <a:p>
            <a:r>
              <a:rPr lang="en-US" err="1"/>
              <a:t>softmax</a:t>
            </a:r>
            <a:endParaRPr lang="en-US"/>
          </a:p>
        </p:txBody>
      </p:sp>
      <p:grpSp>
        <p:nvGrpSpPr>
          <p:cNvPr id="152" name="Group 151">
            <a:extLst>
              <a:ext uri="{FF2B5EF4-FFF2-40B4-BE49-F238E27FC236}">
                <a16:creationId xmlns:a16="http://schemas.microsoft.com/office/drawing/2014/main" id="{C9FFCD2E-1626-4CCF-B0B0-029EBCB9A27B}"/>
              </a:ext>
            </a:extLst>
          </p:cNvPr>
          <p:cNvGrpSpPr/>
          <p:nvPr/>
        </p:nvGrpSpPr>
        <p:grpSpPr>
          <a:xfrm>
            <a:off x="9849169" y="4323327"/>
            <a:ext cx="315408" cy="2100165"/>
            <a:chOff x="1800225" y="419100"/>
            <a:chExt cx="182880" cy="1828800"/>
          </a:xfrm>
        </p:grpSpPr>
        <p:sp>
          <p:nvSpPr>
            <p:cNvPr id="153" name="Rectangle 152">
              <a:extLst>
                <a:ext uri="{FF2B5EF4-FFF2-40B4-BE49-F238E27FC236}">
                  <a16:creationId xmlns:a16="http://schemas.microsoft.com/office/drawing/2014/main" id="{AD81632D-E36F-4FCC-83B0-28F5CAE56A46}"/>
                </a:ext>
              </a:extLst>
            </p:cNvPr>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0.2</a:t>
              </a:r>
            </a:p>
          </p:txBody>
        </p:sp>
        <p:sp>
          <p:nvSpPr>
            <p:cNvPr id="154" name="Rectangle 153">
              <a:extLst>
                <a:ext uri="{FF2B5EF4-FFF2-40B4-BE49-F238E27FC236}">
                  <a16:creationId xmlns:a16="http://schemas.microsoft.com/office/drawing/2014/main" id="{B60E8482-988D-4C2A-8626-BE2DF9F4D29E}"/>
                </a:ext>
              </a:extLst>
            </p:cNvPr>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b="1">
                  <a:solidFill>
                    <a:schemeClr val="tx1"/>
                  </a:solidFill>
                </a:rPr>
                <a:t>0.7</a:t>
              </a:r>
            </a:p>
          </p:txBody>
        </p:sp>
        <p:sp>
          <p:nvSpPr>
            <p:cNvPr id="155" name="Rectangle 154">
              <a:extLst>
                <a:ext uri="{FF2B5EF4-FFF2-40B4-BE49-F238E27FC236}">
                  <a16:creationId xmlns:a16="http://schemas.microsoft.com/office/drawing/2014/main" id="{0DFEBE31-6360-4240-ADDD-D09FCAF71064}"/>
                </a:ext>
              </a:extLst>
            </p:cNvPr>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0.01</a:t>
              </a:r>
            </a:p>
          </p:txBody>
        </p:sp>
        <p:sp>
          <p:nvSpPr>
            <p:cNvPr id="156" name="Rectangle 155">
              <a:extLst>
                <a:ext uri="{FF2B5EF4-FFF2-40B4-BE49-F238E27FC236}">
                  <a16:creationId xmlns:a16="http://schemas.microsoft.com/office/drawing/2014/main" id="{C251E5E2-4CEF-471D-841B-EC2EA4EC5473}"/>
                </a:ext>
              </a:extLst>
            </p:cNvPr>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0.01</a:t>
              </a:r>
            </a:p>
          </p:txBody>
        </p:sp>
        <p:sp>
          <p:nvSpPr>
            <p:cNvPr id="157" name="Rectangle 156">
              <a:extLst>
                <a:ext uri="{FF2B5EF4-FFF2-40B4-BE49-F238E27FC236}">
                  <a16:creationId xmlns:a16="http://schemas.microsoft.com/office/drawing/2014/main" id="{AC79765A-F8BC-4826-A181-7513D5E384BB}"/>
                </a:ext>
              </a:extLst>
            </p:cNvPr>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0.01</a:t>
              </a:r>
            </a:p>
          </p:txBody>
        </p:sp>
        <p:sp>
          <p:nvSpPr>
            <p:cNvPr id="158" name="Rectangle 157">
              <a:extLst>
                <a:ext uri="{FF2B5EF4-FFF2-40B4-BE49-F238E27FC236}">
                  <a16:creationId xmlns:a16="http://schemas.microsoft.com/office/drawing/2014/main" id="{21F9DE9B-CBAE-4CF9-A6B3-8FB41FB13950}"/>
                </a:ext>
              </a:extLst>
            </p:cNvPr>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0.00</a:t>
              </a:r>
            </a:p>
          </p:txBody>
        </p:sp>
        <p:sp>
          <p:nvSpPr>
            <p:cNvPr id="159" name="Rectangle 158">
              <a:extLst>
                <a:ext uri="{FF2B5EF4-FFF2-40B4-BE49-F238E27FC236}">
                  <a16:creationId xmlns:a16="http://schemas.microsoft.com/office/drawing/2014/main" id="{B1E735A9-72B5-4045-AC15-0B94D728E6B0}"/>
                </a:ext>
              </a:extLst>
            </p:cNvPr>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0.02</a:t>
              </a:r>
            </a:p>
          </p:txBody>
        </p:sp>
        <p:sp>
          <p:nvSpPr>
            <p:cNvPr id="160" name="Rectangle 159">
              <a:extLst>
                <a:ext uri="{FF2B5EF4-FFF2-40B4-BE49-F238E27FC236}">
                  <a16:creationId xmlns:a16="http://schemas.microsoft.com/office/drawing/2014/main" id="{1C151B13-146A-4D1B-8829-D25B44F4C438}"/>
                </a:ext>
              </a:extLst>
            </p:cNvPr>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0.01</a:t>
              </a:r>
            </a:p>
          </p:txBody>
        </p:sp>
        <p:sp>
          <p:nvSpPr>
            <p:cNvPr id="161" name="Rectangle 160">
              <a:extLst>
                <a:ext uri="{FF2B5EF4-FFF2-40B4-BE49-F238E27FC236}">
                  <a16:creationId xmlns:a16="http://schemas.microsoft.com/office/drawing/2014/main" id="{BB1A592F-9E17-4EAD-85D0-B9E429B53236}"/>
                </a:ext>
              </a:extLst>
            </p:cNvPr>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a:t>
              </a:r>
            </a:p>
          </p:txBody>
        </p:sp>
        <p:sp>
          <p:nvSpPr>
            <p:cNvPr id="162" name="Rectangle 161">
              <a:extLst>
                <a:ext uri="{FF2B5EF4-FFF2-40B4-BE49-F238E27FC236}">
                  <a16:creationId xmlns:a16="http://schemas.microsoft.com/office/drawing/2014/main" id="{113CFBC4-7145-408E-BAB4-42E9C9F36048}"/>
                </a:ext>
              </a:extLst>
            </p:cNvPr>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rPr>
                <a:t>0.00</a:t>
              </a:r>
            </a:p>
          </p:txBody>
        </p:sp>
      </p:grpSp>
      <p:cxnSp>
        <p:nvCxnSpPr>
          <p:cNvPr id="163" name="Straight Arrow Connector 162">
            <a:extLst>
              <a:ext uri="{FF2B5EF4-FFF2-40B4-BE49-F238E27FC236}">
                <a16:creationId xmlns:a16="http://schemas.microsoft.com/office/drawing/2014/main" id="{2C03786D-1AE6-485E-98CB-94AF4FE39DBA}"/>
              </a:ext>
            </a:extLst>
          </p:cNvPr>
          <p:cNvCxnSpPr/>
          <p:nvPr/>
        </p:nvCxnSpPr>
        <p:spPr>
          <a:xfrm>
            <a:off x="10368323" y="2538293"/>
            <a:ext cx="684026"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64ADC680-0626-48B0-BC8A-D287ED8EAA33}"/>
              </a:ext>
            </a:extLst>
          </p:cNvPr>
          <p:cNvCxnSpPr/>
          <p:nvPr/>
        </p:nvCxnSpPr>
        <p:spPr>
          <a:xfrm>
            <a:off x="10371734" y="5317274"/>
            <a:ext cx="684026"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59471B5-315E-47EF-B346-3C6377CC4550}"/>
              </a:ext>
            </a:extLst>
          </p:cNvPr>
          <p:cNvSpPr txBox="1"/>
          <p:nvPr/>
        </p:nvSpPr>
        <p:spPr>
          <a:xfrm>
            <a:off x="10166692" y="3486120"/>
            <a:ext cx="1118104" cy="923330"/>
          </a:xfrm>
          <a:prstGeom prst="rect">
            <a:avLst/>
          </a:prstGeom>
          <a:noFill/>
        </p:spPr>
        <p:txBody>
          <a:bodyPr wrap="square" rtlCol="0">
            <a:spAutoFit/>
          </a:bodyPr>
          <a:lstStyle/>
          <a:p>
            <a:r>
              <a:rPr lang="en-US"/>
              <a:t>We want these to be close</a:t>
            </a:r>
          </a:p>
        </p:txBody>
      </p:sp>
    </p:spTree>
    <p:extLst>
      <p:ext uri="{BB962C8B-B14F-4D97-AF65-F5344CB8AC3E}">
        <p14:creationId xmlns:p14="http://schemas.microsoft.com/office/powerpoint/2010/main" val="13586128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86</a:t>
            </a:fld>
            <a:endParaRPr lang="el-G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52F0E0-31D1-4A44-AC6A-844D18CB05E3}"/>
                  </a:ext>
                </a:extLst>
              </p:cNvPr>
              <p:cNvSpPr txBox="1">
                <a:spLocks/>
              </p:cNvSpPr>
              <p:nvPr/>
            </p:nvSpPr>
            <p:spPr>
              <a:xfrm>
                <a:off x="762000" y="685800"/>
                <a:ext cx="7315200" cy="512064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a:t>The basic </a:t>
                </a:r>
                <a:r>
                  <a:rPr lang="en-US" sz="2600" err="1"/>
                  <a:t>skipgram</a:t>
                </a:r>
                <a:r>
                  <a:rPr lang="en-US" sz="2600"/>
                  <a:t> utilizes the </a:t>
                </a:r>
                <a:r>
                  <a:rPr lang="en-US" sz="2600" err="1"/>
                  <a:t>softmax</a:t>
                </a:r>
                <a:r>
                  <a:rPr lang="en-US" sz="2600"/>
                  <a:t> function:</a:t>
                </a:r>
              </a:p>
              <a:p>
                <a:pPr marL="0" indent="0" algn="ctr">
                  <a:buNone/>
                </a:pPr>
                <a:endParaRPr lang="en-US" sz="2600" i="1">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a:rPr lang="en-US" sz="2600" i="1">
                          <a:latin typeface="Cambria Math" panose="02040503050406030204" pitchFamily="18" charset="0"/>
                        </a:rPr>
                        <m:t>𝑝</m:t>
                      </m:r>
                      <m:d>
                        <m:dPr>
                          <m:ctrlPr>
                            <a:rPr lang="en-US" sz="2600" i="1">
                              <a:latin typeface="Cambria Math" panose="02040503050406030204" pitchFamily="18" charset="0"/>
                            </a:rPr>
                          </m:ctrlPr>
                        </m:dPr>
                        <m:e>
                          <m:r>
                            <a:rPr lang="en-US" sz="2600" i="1">
                              <a:latin typeface="Cambria Math" panose="02040503050406030204" pitchFamily="18" charset="0"/>
                            </a:rPr>
                            <m:t>𝑐</m:t>
                          </m:r>
                        </m:e>
                        <m:e>
                          <m:r>
                            <a:rPr lang="en-US" sz="2600" i="1">
                              <a:latin typeface="Cambria Math" panose="02040503050406030204" pitchFamily="18" charset="0"/>
                            </a:rPr>
                            <m:t>𝑤</m:t>
                          </m:r>
                        </m:e>
                      </m:d>
                      <m:r>
                        <a:rPr lang="en-US" sz="2600" i="1">
                          <a:latin typeface="Cambria Math" panose="02040503050406030204" pitchFamily="18" charset="0"/>
                        </a:rPr>
                        <m:t>=</m:t>
                      </m:r>
                      <m:f>
                        <m:fPr>
                          <m:ctrlPr>
                            <a:rPr lang="en-US" sz="2600" i="1">
                              <a:latin typeface="Cambria Math" panose="02040503050406030204" pitchFamily="18" charset="0"/>
                            </a:rPr>
                          </m:ctrlPr>
                        </m:fPr>
                        <m:num>
                          <m:func>
                            <m:funcPr>
                              <m:ctrlPr>
                                <a:rPr lang="en-US" sz="2600" i="1">
                                  <a:latin typeface="Cambria Math" panose="02040503050406030204" pitchFamily="18" charset="0"/>
                                </a:rPr>
                              </m:ctrlPr>
                            </m:funcPr>
                            <m:fName>
                              <m:r>
                                <m:rPr>
                                  <m:sty m:val="p"/>
                                </m:rPr>
                                <a:rPr lang="en-US" sz="2600">
                                  <a:latin typeface="Cambria Math" panose="02040503050406030204" pitchFamily="18" charset="0"/>
                                </a:rPr>
                                <m:t>exp</m:t>
                              </m:r>
                            </m:fName>
                            <m:e>
                              <m:d>
                                <m:dPr>
                                  <m:ctrlPr>
                                    <a:rPr lang="en-US" sz="2600" i="1">
                                      <a:latin typeface="Cambria Math" panose="02040503050406030204" pitchFamily="18" charset="0"/>
                                    </a:rPr>
                                  </m:ctrlPr>
                                </m:dPr>
                                <m:e>
                                  <m:sSup>
                                    <m:sSupPr>
                                      <m:ctrlPr>
                                        <a:rPr lang="en-US" sz="2600" i="1">
                                          <a:latin typeface="Cambria Math" panose="02040503050406030204" pitchFamily="18" charset="0"/>
                                        </a:rPr>
                                      </m:ctrlPr>
                                    </m:sSupPr>
                                    <m:e>
                                      <m:sSubSup>
                                        <m:sSubSupPr>
                                          <m:ctrlPr>
                                            <a:rPr lang="en-US" sz="2600" i="1">
                                              <a:latin typeface="Cambria Math" panose="02040503050406030204" pitchFamily="18" charset="0"/>
                                            </a:rPr>
                                          </m:ctrlPr>
                                        </m:sSubSupPr>
                                        <m:e>
                                          <m:r>
                                            <a:rPr lang="en-US" sz="2600" i="1">
                                              <a:latin typeface="Cambria Math" panose="02040503050406030204" pitchFamily="18" charset="0"/>
                                            </a:rPr>
                                            <m:t>𝑣</m:t>
                                          </m:r>
                                        </m:e>
                                        <m:sub>
                                          <m:r>
                                            <a:rPr lang="en-US" sz="2600" i="1">
                                              <a:latin typeface="Cambria Math" panose="02040503050406030204" pitchFamily="18" charset="0"/>
                                            </a:rPr>
                                            <m:t>𝑐</m:t>
                                          </m:r>
                                        </m:sub>
                                        <m:sup>
                                          <m:r>
                                            <a:rPr lang="en-US" sz="2600" i="1">
                                              <a:latin typeface="Cambria Math" panose="02040503050406030204" pitchFamily="18" charset="0"/>
                                            </a:rPr>
                                            <m:t>′</m:t>
                                          </m:r>
                                        </m:sup>
                                      </m:sSubSup>
                                    </m:e>
                                    <m:sup>
                                      <m:r>
                                        <a:rPr lang="en-US" sz="2600" i="1">
                                          <a:latin typeface="Cambria Math" panose="02040503050406030204" pitchFamily="18" charset="0"/>
                                        </a:rPr>
                                        <m:t>𝑇</m:t>
                                      </m:r>
                                    </m:sup>
                                  </m:sSup>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𝑣</m:t>
                                      </m:r>
                                    </m:e>
                                    <m:sub>
                                      <m:r>
                                        <a:rPr lang="en-US" sz="2600" b="0" i="1" smtClean="0">
                                          <a:latin typeface="Cambria Math" panose="02040503050406030204" pitchFamily="18" charset="0"/>
                                        </a:rPr>
                                        <m:t>𝑤</m:t>
                                      </m:r>
                                    </m:sub>
                                  </m:sSub>
                                </m:e>
                              </m:d>
                            </m:e>
                          </m:func>
                        </m:num>
                        <m:den>
                          <m:nary>
                            <m:naryPr>
                              <m:chr m:val="∑"/>
                              <m:ctrlPr>
                                <a:rPr lang="en-US" sz="2600" i="1">
                                  <a:latin typeface="Cambria Math" panose="02040503050406030204" pitchFamily="18" charset="0"/>
                                </a:rPr>
                              </m:ctrlPr>
                            </m:naryPr>
                            <m:sub>
                              <m:r>
                                <a:rPr lang="en-US" sz="2600" i="1">
                                  <a:latin typeface="Cambria Math" panose="02040503050406030204" pitchFamily="18" charset="0"/>
                                </a:rPr>
                                <m:t>𝑖</m:t>
                              </m:r>
                              <m:r>
                                <a:rPr lang="en-US" sz="2600" i="1">
                                  <a:latin typeface="Cambria Math" panose="02040503050406030204" pitchFamily="18" charset="0"/>
                                </a:rPr>
                                <m:t>=1</m:t>
                              </m:r>
                            </m:sub>
                            <m:sup>
                              <m:r>
                                <a:rPr lang="en-US" sz="2600" i="1">
                                  <a:latin typeface="Cambria Math" panose="02040503050406030204" pitchFamily="18" charset="0"/>
                                </a:rPr>
                                <m:t>𝑇</m:t>
                              </m:r>
                            </m:sup>
                            <m:e>
                              <m:r>
                                <m:rPr>
                                  <m:sty m:val="p"/>
                                </m:rPr>
                                <a:rPr lang="en-US" sz="2600">
                                  <a:latin typeface="Cambria Math" panose="02040503050406030204" pitchFamily="18" charset="0"/>
                                </a:rPr>
                                <m:t>exp</m:t>
                              </m:r>
                              <m:r>
                                <a:rPr lang="en-US" sz="2600" i="1">
                                  <a:latin typeface="Cambria Math" panose="02040503050406030204" pitchFamily="18" charset="0"/>
                                </a:rPr>
                                <m:t>⁡(</m:t>
                              </m:r>
                            </m:e>
                          </m:nary>
                          <m:sSup>
                            <m:sSupPr>
                              <m:ctrlPr>
                                <a:rPr lang="en-US" sz="2600" i="1">
                                  <a:latin typeface="Cambria Math" panose="02040503050406030204" pitchFamily="18" charset="0"/>
                                </a:rPr>
                              </m:ctrlPr>
                            </m:sSupPr>
                            <m:e>
                              <m:sSubSup>
                                <m:sSubSupPr>
                                  <m:ctrlPr>
                                    <a:rPr lang="en-US" sz="2600" i="1">
                                      <a:latin typeface="Cambria Math" panose="02040503050406030204" pitchFamily="18" charset="0"/>
                                    </a:rPr>
                                  </m:ctrlPr>
                                </m:sSubSupPr>
                                <m:e>
                                  <m:r>
                                    <a:rPr lang="en-US" sz="2600" i="1">
                                      <a:latin typeface="Cambria Math" panose="02040503050406030204" pitchFamily="18" charset="0"/>
                                    </a:rPr>
                                    <m:t>𝑣</m:t>
                                  </m:r>
                                </m:e>
                                <m:sub>
                                  <m:r>
                                    <a:rPr lang="en-US" sz="2600" b="0" i="1" smtClean="0">
                                      <a:latin typeface="Cambria Math" panose="02040503050406030204" pitchFamily="18" charset="0"/>
                                    </a:rPr>
                                    <m:t>𝑖</m:t>
                                  </m:r>
                                </m:sub>
                                <m:sup>
                                  <m:r>
                                    <a:rPr lang="en-US" sz="2600" i="1">
                                      <a:latin typeface="Cambria Math" panose="02040503050406030204" pitchFamily="18" charset="0"/>
                                    </a:rPr>
                                    <m:t>′</m:t>
                                  </m:r>
                                </m:sup>
                              </m:sSubSup>
                            </m:e>
                            <m:sup>
                              <m:r>
                                <a:rPr lang="en-US" sz="2600" i="1">
                                  <a:latin typeface="Cambria Math" panose="02040503050406030204" pitchFamily="18" charset="0"/>
                                </a:rPr>
                                <m:t>𝑇</m:t>
                              </m:r>
                            </m:sup>
                          </m:sSup>
                          <m:sSub>
                            <m:sSubPr>
                              <m:ctrlPr>
                                <a:rPr lang="en-US" sz="2600" i="1">
                                  <a:latin typeface="Cambria Math" panose="02040503050406030204" pitchFamily="18" charset="0"/>
                                </a:rPr>
                              </m:ctrlPr>
                            </m:sSubPr>
                            <m:e>
                              <m:r>
                                <a:rPr lang="en-US" sz="2600" i="1">
                                  <a:latin typeface="Cambria Math" panose="02040503050406030204" pitchFamily="18" charset="0"/>
                                </a:rPr>
                                <m:t>𝑣</m:t>
                              </m:r>
                            </m:e>
                            <m:sub>
                              <m:r>
                                <a:rPr lang="en-US" sz="2600" i="1">
                                  <a:latin typeface="Cambria Math" panose="02040503050406030204" pitchFamily="18" charset="0"/>
                                </a:rPr>
                                <m:t>𝑤</m:t>
                              </m:r>
                            </m:sub>
                          </m:sSub>
                          <m:r>
                            <a:rPr lang="en-US" sz="2600" i="1">
                              <a:latin typeface="Cambria Math" panose="02040503050406030204" pitchFamily="18" charset="0"/>
                            </a:rPr>
                            <m:t>)</m:t>
                          </m:r>
                        </m:den>
                      </m:f>
                    </m:oMath>
                  </m:oMathPara>
                </a14:m>
                <a:endParaRPr lang="en-US" sz="2600"/>
              </a:p>
              <a:p>
                <a:r>
                  <a:rPr lang="en-US" sz="2600"/>
                  <a:t>Where:</a:t>
                </a:r>
              </a:p>
              <a:p>
                <a:pPr lvl="1"/>
                <a:r>
                  <a:rPr lang="en-US" sz="2600"/>
                  <a:t>T – # of words in the corpus.</a:t>
                </a:r>
              </a:p>
              <a:p>
                <a:pPr lvl="1"/>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𝑣</m:t>
                        </m:r>
                      </m:e>
                      <m:sub>
                        <m:r>
                          <a:rPr lang="en-US" sz="2600" i="1">
                            <a:latin typeface="Cambria Math" panose="02040503050406030204" pitchFamily="18" charset="0"/>
                          </a:rPr>
                          <m:t>𝑤</m:t>
                        </m:r>
                      </m:sub>
                    </m:sSub>
                  </m:oMath>
                </a14:m>
                <a:r>
                  <a:rPr lang="en-US" sz="2600"/>
                  <a:t> - input vector of </a:t>
                </a:r>
                <a:r>
                  <a:rPr lang="en-US" sz="2600" i="1"/>
                  <a:t>w</a:t>
                </a:r>
                <a:r>
                  <a:rPr lang="en-US" sz="2600"/>
                  <a:t>.</a:t>
                </a:r>
              </a:p>
              <a:p>
                <a:pPr lvl="1"/>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𝑣</m:t>
                        </m:r>
                        <m:r>
                          <a:rPr lang="en-US" sz="2600" i="1">
                            <a:latin typeface="Cambria Math" panose="02040503050406030204" pitchFamily="18" charset="0"/>
                          </a:rPr>
                          <m:t>′</m:t>
                        </m:r>
                      </m:e>
                      <m:sub>
                        <m:r>
                          <a:rPr lang="en-US" sz="2600" i="1">
                            <a:latin typeface="Cambria Math" panose="02040503050406030204" pitchFamily="18" charset="0"/>
                          </a:rPr>
                          <m:t>𝑤</m:t>
                        </m:r>
                      </m:sub>
                    </m:sSub>
                  </m:oMath>
                </a14:m>
                <a:r>
                  <a:rPr lang="en-US" sz="2600"/>
                  <a:t> - output vector of </a:t>
                </a:r>
                <a:r>
                  <a:rPr lang="en-US" sz="2600" i="1"/>
                  <a:t>w</a:t>
                </a:r>
                <a:r>
                  <a:rPr lang="en-US" sz="2600"/>
                  <a:t>.</a:t>
                </a:r>
              </a:p>
              <a:p>
                <a:pPr lvl="1"/>
                <a:endParaRPr lang="en-US" sz="2600"/>
              </a:p>
            </p:txBody>
          </p:sp>
        </mc:Choice>
        <mc:Fallback xmlns="">
          <p:sp>
            <p:nvSpPr>
              <p:cNvPr id="3" name="Content Placeholder 2">
                <a:extLst>
                  <a:ext uri="{FF2B5EF4-FFF2-40B4-BE49-F238E27FC236}">
                    <a16:creationId xmlns:a16="http://schemas.microsoft.com/office/drawing/2014/main" id="{D952F0E0-31D1-4A44-AC6A-844D18CB05E3}"/>
                  </a:ext>
                </a:extLst>
              </p:cNvPr>
              <p:cNvSpPr txBox="1">
                <a:spLocks noRot="1" noChangeAspect="1" noMove="1" noResize="1" noEditPoints="1" noAdjustHandles="1" noChangeArrowheads="1" noChangeShapeType="1" noTextEdit="1"/>
              </p:cNvSpPr>
              <p:nvPr/>
            </p:nvSpPr>
            <p:spPr>
              <a:xfrm>
                <a:off x="762000" y="685800"/>
                <a:ext cx="7315200" cy="5120640"/>
              </a:xfrm>
              <a:prstGeom prst="rect">
                <a:avLst/>
              </a:prstGeom>
              <a:blipFill>
                <a:blip r:embed="rId2"/>
                <a:stretch>
                  <a:fillRect l="-1250" t="-1190"/>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id="{C5734E7D-522B-40D7-B464-8B5818AB343B}"/>
              </a:ext>
            </a:extLst>
          </p:cNvPr>
          <p:cNvGraphicFramePr>
            <a:graphicFrameLocks noGrp="1"/>
          </p:cNvGraphicFramePr>
          <p:nvPr/>
        </p:nvGraphicFramePr>
        <p:xfrm>
          <a:off x="6273686" y="4517014"/>
          <a:ext cx="3852333" cy="2103120"/>
        </p:xfrm>
        <a:graphic>
          <a:graphicData uri="http://schemas.openxmlformats.org/drawingml/2006/table">
            <a:tbl>
              <a:tblPr firstRow="1" bandRow="1">
                <a:tableStyleId>{5940675A-B579-460E-94D1-54222C63F5DA}</a:tableStyleId>
              </a:tblPr>
              <a:tblGrid>
                <a:gridCol w="967153">
                  <a:extLst>
                    <a:ext uri="{9D8B030D-6E8A-4147-A177-3AD203B41FA5}">
                      <a16:colId xmlns:a16="http://schemas.microsoft.com/office/drawing/2014/main" val="1295472652"/>
                    </a:ext>
                  </a:extLst>
                </a:gridCol>
                <a:gridCol w="1433146">
                  <a:extLst>
                    <a:ext uri="{9D8B030D-6E8A-4147-A177-3AD203B41FA5}">
                      <a16:colId xmlns:a16="http://schemas.microsoft.com/office/drawing/2014/main" val="2347653887"/>
                    </a:ext>
                  </a:extLst>
                </a:gridCol>
                <a:gridCol w="1452034">
                  <a:extLst>
                    <a:ext uri="{9D8B030D-6E8A-4147-A177-3AD203B41FA5}">
                      <a16:colId xmlns:a16="http://schemas.microsoft.com/office/drawing/2014/main" val="4076592620"/>
                    </a:ext>
                  </a:extLst>
                </a:gridCol>
              </a:tblGrid>
              <a:tr h="250525">
                <a:tc>
                  <a:txBody>
                    <a:bodyPr/>
                    <a:lstStyle/>
                    <a:p>
                      <a:pPr algn="ctr"/>
                      <a:r>
                        <a:rPr lang="en-US" b="1"/>
                        <a:t>Word</a:t>
                      </a:r>
                    </a:p>
                  </a:txBody>
                  <a:tcPr anchor="ctr">
                    <a:solidFill>
                      <a:schemeClr val="tx2">
                        <a:lumMod val="20000"/>
                        <a:lumOff val="80000"/>
                      </a:schemeClr>
                    </a:solidFill>
                  </a:tcPr>
                </a:tc>
                <a:tc>
                  <a:txBody>
                    <a:bodyPr/>
                    <a:lstStyle/>
                    <a:p>
                      <a:pPr algn="ctr"/>
                      <a:r>
                        <a:rPr lang="en-US" b="1"/>
                        <a:t>Input</a:t>
                      </a:r>
                    </a:p>
                  </a:txBody>
                  <a:tcPr anchor="ctr">
                    <a:solidFill>
                      <a:schemeClr val="tx2">
                        <a:lumMod val="20000"/>
                        <a:lumOff val="80000"/>
                      </a:schemeClr>
                    </a:solidFill>
                  </a:tcPr>
                </a:tc>
                <a:tc>
                  <a:txBody>
                    <a:bodyPr/>
                    <a:lstStyle/>
                    <a:p>
                      <a:pPr algn="ctr"/>
                      <a:r>
                        <a:rPr lang="en-US" b="1"/>
                        <a:t>Output</a:t>
                      </a:r>
                    </a:p>
                  </a:txBody>
                  <a:tcPr anchor="ctr">
                    <a:solidFill>
                      <a:schemeClr val="tx2">
                        <a:lumMod val="20000"/>
                        <a:lumOff val="80000"/>
                      </a:schemeClr>
                    </a:solidFill>
                  </a:tcPr>
                </a:tc>
                <a:extLst>
                  <a:ext uri="{0D108BD9-81ED-4DB2-BD59-A6C34878D82A}">
                    <a16:rowId xmlns:a16="http://schemas.microsoft.com/office/drawing/2014/main" val="40530689"/>
                  </a:ext>
                </a:extLst>
              </a:tr>
              <a:tr h="250525">
                <a:tc>
                  <a:txBody>
                    <a:bodyPr/>
                    <a:lstStyle/>
                    <a:p>
                      <a:pPr algn="ctr"/>
                      <a:r>
                        <a:rPr lang="en-US" b="1" i="1"/>
                        <a:t>King</a:t>
                      </a:r>
                    </a:p>
                  </a:txBody>
                  <a:tcPr anchor="ctr"/>
                </a:tc>
                <a:tc>
                  <a:txBody>
                    <a:bodyPr/>
                    <a:lstStyle/>
                    <a:p>
                      <a:pPr algn="ctr"/>
                      <a:r>
                        <a:rPr lang="en-US"/>
                        <a:t>[0.2,0.9,0.1]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[0.5,0.4,0.5]</a:t>
                      </a:r>
                    </a:p>
                  </a:txBody>
                  <a:tcPr anchor="ctr"/>
                </a:tc>
                <a:extLst>
                  <a:ext uri="{0D108BD9-81ED-4DB2-BD59-A6C34878D82A}">
                    <a16:rowId xmlns:a16="http://schemas.microsoft.com/office/drawing/2014/main" val="2394290522"/>
                  </a:ext>
                </a:extLst>
              </a:tr>
              <a:tr h="250525">
                <a:tc>
                  <a:txBody>
                    <a:bodyPr/>
                    <a:lstStyle/>
                    <a:p>
                      <a:pPr algn="ctr"/>
                      <a:r>
                        <a:rPr lang="en-US" b="1" i="1"/>
                        <a:t>Queen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[0.2,0.8,0.2]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[0.4,0.5,0.5]</a:t>
                      </a:r>
                    </a:p>
                  </a:txBody>
                  <a:tcPr anchor="ctr"/>
                </a:tc>
                <a:extLst>
                  <a:ext uri="{0D108BD9-81ED-4DB2-BD59-A6C34878D82A}">
                    <a16:rowId xmlns:a16="http://schemas.microsoft.com/office/drawing/2014/main" val="2806554419"/>
                  </a:ext>
                </a:extLst>
              </a:tr>
              <a:tr h="250525">
                <a:tc>
                  <a:txBody>
                    <a:bodyPr/>
                    <a:lstStyle/>
                    <a:p>
                      <a:pPr algn="ctr"/>
                      <a:r>
                        <a:rPr lang="en-US" b="1" i="1"/>
                        <a:t>Apple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[0.9,0.5,0.8]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[0.3,0.9,0.1]</a:t>
                      </a:r>
                    </a:p>
                  </a:txBody>
                  <a:tcPr anchor="ctr"/>
                </a:tc>
                <a:extLst>
                  <a:ext uri="{0D108BD9-81ED-4DB2-BD59-A6C34878D82A}">
                    <a16:rowId xmlns:a16="http://schemas.microsoft.com/office/drawing/2014/main" val="1131972347"/>
                  </a:ext>
                </a:extLst>
              </a:tr>
              <a:tr h="250525">
                <a:tc>
                  <a:txBody>
                    <a:bodyPr/>
                    <a:lstStyle/>
                    <a:p>
                      <a:pPr algn="ctr"/>
                      <a:r>
                        <a:rPr lang="en-US" b="1" i="1"/>
                        <a:t>Orange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[0.9,0.4,0.9]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[0.1,0.7,0.2]</a:t>
                      </a:r>
                    </a:p>
                  </a:txBody>
                  <a:tcPr anchor="ctr"/>
                </a:tc>
                <a:extLst>
                  <a:ext uri="{0D108BD9-81ED-4DB2-BD59-A6C34878D82A}">
                    <a16:rowId xmlns:a16="http://schemas.microsoft.com/office/drawing/2014/main" val="185556598"/>
                  </a:ext>
                </a:extLst>
              </a:tr>
            </a:tbl>
          </a:graphicData>
        </a:graphic>
      </p:graphicFrame>
    </p:spTree>
    <p:extLst>
      <p:ext uri="{BB962C8B-B14F-4D97-AF65-F5344CB8AC3E}">
        <p14:creationId xmlns:p14="http://schemas.microsoft.com/office/powerpoint/2010/main" val="50381991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87</a:t>
            </a:fld>
            <a:endParaRPr lang="el-GR"/>
          </a:p>
        </p:txBody>
      </p:sp>
      <p:pic>
        <p:nvPicPr>
          <p:cNvPr id="3" name="Picture 2"/>
          <p:cNvPicPr>
            <a:picLocks noChangeAspect="1"/>
          </p:cNvPicPr>
          <p:nvPr/>
        </p:nvPicPr>
        <p:blipFill>
          <a:blip r:embed="rId2"/>
          <a:stretch>
            <a:fillRect/>
          </a:stretch>
        </p:blipFill>
        <p:spPr>
          <a:xfrm>
            <a:off x="1447800" y="385572"/>
            <a:ext cx="9144000" cy="6395357"/>
          </a:xfrm>
          <a:prstGeom prst="rect">
            <a:avLst/>
          </a:prstGeom>
        </p:spPr>
      </p:pic>
      <p:sp>
        <p:nvSpPr>
          <p:cNvPr id="4" name="TextBox 3"/>
          <p:cNvSpPr txBox="1"/>
          <p:nvPr/>
        </p:nvSpPr>
        <p:spPr>
          <a:xfrm>
            <a:off x="304056" y="533400"/>
            <a:ext cx="3048744" cy="707886"/>
          </a:xfrm>
          <a:prstGeom prst="rect">
            <a:avLst/>
          </a:prstGeom>
          <a:noFill/>
        </p:spPr>
        <p:txBody>
          <a:bodyPr wrap="square" rtlCol="0">
            <a:spAutoFit/>
          </a:bodyPr>
          <a:lstStyle/>
          <a:p>
            <a:r>
              <a:rPr lang="en-US" sz="4000">
                <a:solidFill>
                  <a:schemeClr val="tx2">
                    <a:lumMod val="60000"/>
                    <a:lumOff val="40000"/>
                  </a:schemeClr>
                </a:solidFill>
              </a:rPr>
              <a:t>An example</a:t>
            </a:r>
            <a:endParaRPr lang="el-GR" sz="4000">
              <a:solidFill>
                <a:schemeClr val="tx2">
                  <a:lumMod val="60000"/>
                  <a:lumOff val="40000"/>
                </a:schemeClr>
              </a:solidFill>
            </a:endParaRPr>
          </a:p>
        </p:txBody>
      </p:sp>
    </p:spTree>
    <p:extLst>
      <p:ext uri="{BB962C8B-B14F-4D97-AF65-F5344CB8AC3E}">
        <p14:creationId xmlns:p14="http://schemas.microsoft.com/office/powerpoint/2010/main" val="274460729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88</a:t>
            </a:fld>
            <a:endParaRPr lang="el-GR"/>
          </a:p>
        </p:txBody>
      </p:sp>
      <p:sp>
        <p:nvSpPr>
          <p:cNvPr id="3" name="Content Placeholder 2"/>
          <p:cNvSpPr txBox="1">
            <a:spLocks/>
          </p:cNvSpPr>
          <p:nvPr/>
        </p:nvSpPr>
        <p:spPr>
          <a:xfrm>
            <a:off x="533400" y="457200"/>
            <a:ext cx="10820400" cy="629255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t>These representations are </a:t>
            </a:r>
            <a:r>
              <a:rPr lang="en-US" i="1"/>
              <a:t>very good </a:t>
            </a:r>
            <a:r>
              <a:rPr lang="en-US"/>
              <a:t>at encoding </a:t>
            </a:r>
            <a:r>
              <a:rPr lang="en-US">
                <a:solidFill>
                  <a:schemeClr val="accent6">
                    <a:lumMod val="75000"/>
                  </a:schemeClr>
                </a:solidFill>
              </a:rPr>
              <a:t>similarity</a:t>
            </a:r>
            <a:r>
              <a:rPr lang="en-US"/>
              <a:t> and </a:t>
            </a:r>
            <a:r>
              <a:rPr lang="en-US">
                <a:solidFill>
                  <a:schemeClr val="accent6">
                    <a:lumMod val="75000"/>
                  </a:schemeClr>
                </a:solidFill>
              </a:rPr>
              <a:t>dimensions of similarity</a:t>
            </a:r>
            <a:r>
              <a:rPr lang="en-US"/>
              <a:t>!</a:t>
            </a:r>
          </a:p>
          <a:p>
            <a:r>
              <a:rPr lang="en-US"/>
              <a:t>Analogies testing dimensions of similarity can be solved quite well just by doing vector subtraction in the embedding space</a:t>
            </a:r>
          </a:p>
          <a:p>
            <a:pPr marL="457200" lvl="1" indent="0">
              <a:buNone/>
            </a:pPr>
            <a:r>
              <a:rPr lang="en-US"/>
              <a:t>Syntactically</a:t>
            </a:r>
          </a:p>
          <a:p>
            <a:pPr lvl="1"/>
            <a:r>
              <a:rPr lang="en-US" i="1" err="1"/>
              <a:t>x</a:t>
            </a:r>
            <a:r>
              <a:rPr lang="en-US" i="1" baseline="-25000" err="1"/>
              <a:t>apple</a:t>
            </a:r>
            <a:r>
              <a:rPr lang="en-US" i="1"/>
              <a:t> </a:t>
            </a:r>
            <a:r>
              <a:rPr lang="en-US"/>
              <a:t>− </a:t>
            </a:r>
            <a:r>
              <a:rPr lang="en-US" i="1" err="1"/>
              <a:t>x</a:t>
            </a:r>
            <a:r>
              <a:rPr lang="en-US" i="1" baseline="-25000" err="1"/>
              <a:t>apples</a:t>
            </a:r>
            <a:r>
              <a:rPr lang="en-US" i="1"/>
              <a:t> </a:t>
            </a:r>
            <a:r>
              <a:rPr lang="en-US"/>
              <a:t>≈ </a:t>
            </a:r>
            <a:r>
              <a:rPr lang="en-US" i="1" err="1"/>
              <a:t>x</a:t>
            </a:r>
            <a:r>
              <a:rPr lang="en-US" i="1" baseline="-25000" err="1"/>
              <a:t>car</a:t>
            </a:r>
            <a:r>
              <a:rPr lang="en-US" i="1"/>
              <a:t> </a:t>
            </a:r>
            <a:r>
              <a:rPr lang="en-US"/>
              <a:t>− </a:t>
            </a:r>
            <a:r>
              <a:rPr lang="en-US" i="1" err="1"/>
              <a:t>x</a:t>
            </a:r>
            <a:r>
              <a:rPr lang="en-US" i="1" baseline="-25000" err="1"/>
              <a:t>cars</a:t>
            </a:r>
            <a:r>
              <a:rPr lang="en-US" i="1"/>
              <a:t> </a:t>
            </a:r>
            <a:r>
              <a:rPr lang="en-US"/>
              <a:t>≈ </a:t>
            </a:r>
            <a:r>
              <a:rPr lang="en-US" i="1" err="1"/>
              <a:t>x</a:t>
            </a:r>
            <a:r>
              <a:rPr lang="en-US" i="1" baseline="-25000" err="1"/>
              <a:t>family</a:t>
            </a:r>
            <a:r>
              <a:rPr lang="en-US" i="1"/>
              <a:t> </a:t>
            </a:r>
            <a:r>
              <a:rPr lang="en-US"/>
              <a:t>− </a:t>
            </a:r>
            <a:r>
              <a:rPr lang="en-US" i="1" err="1"/>
              <a:t>x</a:t>
            </a:r>
            <a:r>
              <a:rPr lang="en-US" i="1" baseline="-25000" err="1"/>
              <a:t>families</a:t>
            </a:r>
            <a:r>
              <a:rPr lang="en-US" i="1"/>
              <a:t> </a:t>
            </a:r>
            <a:endParaRPr lang="en-US"/>
          </a:p>
          <a:p>
            <a:pPr lvl="1"/>
            <a:r>
              <a:rPr lang="en-US"/>
              <a:t>Similarly for verb and adjective morphological forms</a:t>
            </a:r>
          </a:p>
          <a:p>
            <a:pPr marL="457200" lvl="1" indent="0">
              <a:buNone/>
            </a:pPr>
            <a:r>
              <a:rPr lang="en-US"/>
              <a:t>Semantically (</a:t>
            </a:r>
            <a:r>
              <a:rPr lang="en-US" err="1"/>
              <a:t>Semeval</a:t>
            </a:r>
            <a:r>
              <a:rPr lang="en-US"/>
              <a:t> 2012 task 2)</a:t>
            </a:r>
          </a:p>
          <a:p>
            <a:pPr lvl="1"/>
            <a:r>
              <a:rPr lang="en-US" i="1" err="1"/>
              <a:t>x</a:t>
            </a:r>
            <a:r>
              <a:rPr lang="en-US" i="1" baseline="-25000" err="1"/>
              <a:t>shirt</a:t>
            </a:r>
            <a:r>
              <a:rPr lang="en-US" i="1"/>
              <a:t> </a:t>
            </a:r>
            <a:r>
              <a:rPr lang="en-US"/>
              <a:t>− </a:t>
            </a:r>
            <a:r>
              <a:rPr lang="en-US" i="1" err="1"/>
              <a:t>x</a:t>
            </a:r>
            <a:r>
              <a:rPr lang="en-US" i="1" baseline="-25000" err="1"/>
              <a:t>clothing</a:t>
            </a:r>
            <a:r>
              <a:rPr lang="en-US" i="1"/>
              <a:t> </a:t>
            </a:r>
            <a:r>
              <a:rPr lang="en-US"/>
              <a:t>≈ </a:t>
            </a:r>
            <a:r>
              <a:rPr lang="en-US" i="1" err="1"/>
              <a:t>x</a:t>
            </a:r>
            <a:r>
              <a:rPr lang="en-US" i="1" baseline="-25000" err="1"/>
              <a:t>chair</a:t>
            </a:r>
            <a:r>
              <a:rPr lang="en-US" i="1"/>
              <a:t> </a:t>
            </a:r>
            <a:r>
              <a:rPr lang="en-US"/>
              <a:t>− </a:t>
            </a:r>
            <a:r>
              <a:rPr lang="en-US" i="1" err="1"/>
              <a:t>x</a:t>
            </a:r>
            <a:r>
              <a:rPr lang="en-US" i="1" baseline="-25000" err="1"/>
              <a:t>furniture</a:t>
            </a:r>
            <a:r>
              <a:rPr lang="en-US" i="1"/>
              <a:t> </a:t>
            </a:r>
          </a:p>
          <a:p>
            <a:pPr lvl="1"/>
            <a:r>
              <a:rPr lang="en-US" i="1" err="1"/>
              <a:t>x</a:t>
            </a:r>
            <a:r>
              <a:rPr lang="en-US" i="1" baseline="-25000" err="1"/>
              <a:t>king</a:t>
            </a:r>
            <a:r>
              <a:rPr lang="en-US" i="1"/>
              <a:t> </a:t>
            </a:r>
            <a:r>
              <a:rPr lang="en-US"/>
              <a:t>− </a:t>
            </a:r>
            <a:r>
              <a:rPr lang="en-US" i="1" err="1"/>
              <a:t>x</a:t>
            </a:r>
            <a:r>
              <a:rPr lang="en-US" i="1" baseline="-25000" err="1"/>
              <a:t>man</a:t>
            </a:r>
            <a:r>
              <a:rPr lang="en-US" i="1"/>
              <a:t> </a:t>
            </a:r>
            <a:r>
              <a:rPr lang="en-US"/>
              <a:t>≈ </a:t>
            </a:r>
            <a:r>
              <a:rPr lang="en-US" i="1" err="1"/>
              <a:t>x</a:t>
            </a:r>
            <a:r>
              <a:rPr lang="en-US" i="1" baseline="-25000" err="1"/>
              <a:t>queen</a:t>
            </a:r>
            <a:r>
              <a:rPr lang="en-US" i="1"/>
              <a:t> </a:t>
            </a:r>
            <a:r>
              <a:rPr lang="en-US"/>
              <a:t>− </a:t>
            </a:r>
            <a:r>
              <a:rPr lang="en-US" i="1" err="1"/>
              <a:t>x</a:t>
            </a:r>
            <a:r>
              <a:rPr lang="en-US" i="1" baseline="-25000" err="1"/>
              <a:t>woman</a:t>
            </a:r>
            <a:r>
              <a:rPr lang="en-US" i="1"/>
              <a:t> </a:t>
            </a:r>
          </a:p>
          <a:p>
            <a:endParaRPr lang="en-US"/>
          </a:p>
        </p:txBody>
      </p:sp>
    </p:spTree>
    <p:extLst>
      <p:ext uri="{BB962C8B-B14F-4D97-AF65-F5344CB8AC3E}">
        <p14:creationId xmlns:p14="http://schemas.microsoft.com/office/powerpoint/2010/main" val="12873260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89</a:t>
            </a:fld>
            <a:endParaRPr lang="el-GR"/>
          </a:p>
        </p:txBody>
      </p:sp>
      <p:grpSp>
        <p:nvGrpSpPr>
          <p:cNvPr id="25" name="Group 2"/>
          <p:cNvGrpSpPr>
            <a:grpSpLocks/>
          </p:cNvGrpSpPr>
          <p:nvPr/>
        </p:nvGrpSpPr>
        <p:grpSpPr bwMode="auto">
          <a:xfrm>
            <a:off x="5810907" y="2485799"/>
            <a:ext cx="3854277" cy="3509368"/>
            <a:chOff x="-1" y="-215542"/>
            <a:chExt cx="5481576" cy="4991100"/>
          </a:xfrm>
        </p:grpSpPr>
        <p:graphicFrame>
          <p:nvGraphicFramePr>
            <p:cNvPr id="26" name="Object 3"/>
            <p:cNvGraphicFramePr>
              <a:graphicFrameLocks noChangeAspect="1"/>
            </p:cNvGraphicFramePr>
            <p:nvPr/>
          </p:nvGraphicFramePr>
          <p:xfrm>
            <a:off x="-1" y="-215542"/>
            <a:ext cx="5481576" cy="4991100"/>
          </p:xfrm>
          <a:graphic>
            <a:graphicData uri="http://schemas.openxmlformats.org/presentationml/2006/ole">
              <mc:AlternateContent xmlns:mc="http://schemas.openxmlformats.org/markup-compatibility/2006">
                <mc:Choice xmlns:v="urn:schemas-microsoft-com:vml" Requires="v">
                  <p:oleObj name="Chart" r:id="rId3" imgW="0" imgH="0" progId="MSGraph.Chart.8">
                    <p:embed/>
                  </p:oleObj>
                </mc:Choice>
                <mc:Fallback>
                  <p:oleObj name="Chart" r:id="rId3" imgW="0" imgH="0" progId="MSGraph.Chart.8">
                    <p:embed/>
                    <p:pic>
                      <p:nvPicPr>
                        <p:cNvPr id="26" name="Object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215542"/>
                          <a:ext cx="5481576" cy="4991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7" name="AutoShape 4"/>
            <p:cNvSpPr>
              <a:spLocks/>
            </p:cNvSpPr>
            <p:nvPr/>
          </p:nvSpPr>
          <p:spPr bwMode="auto">
            <a:xfrm>
              <a:off x="2199209" y="1122679"/>
              <a:ext cx="1078836" cy="4953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r>
                <a:rPr lang="en-US">
                  <a:solidFill>
                    <a:srgbClr val="0365C0"/>
                  </a:solidFill>
                </a:rPr>
                <a:t>king</a:t>
              </a:r>
              <a:endParaRPr lang="en-US"/>
            </a:p>
          </p:txBody>
        </p:sp>
        <p:sp>
          <p:nvSpPr>
            <p:cNvPr id="28" name="AutoShape 5"/>
            <p:cNvSpPr>
              <a:spLocks/>
            </p:cNvSpPr>
            <p:nvPr/>
          </p:nvSpPr>
          <p:spPr bwMode="auto">
            <a:xfrm>
              <a:off x="1738071" y="3414571"/>
              <a:ext cx="1060215" cy="4953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r>
                <a:rPr lang="en-US">
                  <a:solidFill>
                    <a:srgbClr val="0365C0"/>
                  </a:solidFill>
                </a:rPr>
                <a:t>man</a:t>
              </a:r>
              <a:endParaRPr lang="en-US"/>
            </a:p>
          </p:txBody>
        </p:sp>
        <p:sp>
          <p:nvSpPr>
            <p:cNvPr id="29" name="AutoShape 6"/>
            <p:cNvSpPr>
              <a:spLocks/>
            </p:cNvSpPr>
            <p:nvPr/>
          </p:nvSpPr>
          <p:spPr bwMode="auto">
            <a:xfrm>
              <a:off x="3625417" y="2721609"/>
              <a:ext cx="1733449" cy="4953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r>
                <a:rPr lang="en-US">
                  <a:solidFill>
                    <a:srgbClr val="0365C0"/>
                  </a:solidFill>
                </a:rPr>
                <a:t>woman</a:t>
              </a:r>
              <a:endParaRPr lang="en-US"/>
            </a:p>
          </p:txBody>
        </p:sp>
      </p:grpSp>
      <p:sp>
        <p:nvSpPr>
          <p:cNvPr id="30" name="AutoShape 9"/>
          <p:cNvSpPr>
            <a:spLocks/>
          </p:cNvSpPr>
          <p:nvPr/>
        </p:nvSpPr>
        <p:spPr bwMode="auto">
          <a:xfrm>
            <a:off x="2783632" y="692696"/>
            <a:ext cx="7665020" cy="4375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4" tIns="35714" rIns="35714" bIns="35714" anchor="ctr"/>
          <a:lstStyle/>
          <a:p>
            <a:pPr algn="l"/>
            <a:r>
              <a:rPr lang="en-US" sz="2400">
                <a:solidFill>
                  <a:schemeClr val="accent3">
                    <a:lumMod val="75000"/>
                  </a:schemeClr>
                </a:solidFill>
              </a:rPr>
              <a:t>Test for linear relationships, examined by </a:t>
            </a:r>
            <a:r>
              <a:rPr lang="en-US" sz="2400" err="1">
                <a:solidFill>
                  <a:schemeClr val="accent3">
                    <a:lumMod val="75000"/>
                  </a:schemeClr>
                </a:solidFill>
              </a:rPr>
              <a:t>Mikolov</a:t>
            </a:r>
            <a:r>
              <a:rPr lang="en-US" sz="2400">
                <a:solidFill>
                  <a:schemeClr val="accent3">
                    <a:lumMod val="75000"/>
                  </a:schemeClr>
                </a:solidFill>
              </a:rPr>
              <a:t> et al.</a:t>
            </a:r>
            <a:endParaRPr lang="en-US">
              <a:solidFill>
                <a:schemeClr val="accent3">
                  <a:lumMod val="75000"/>
                </a:schemeClr>
              </a:solidFill>
            </a:endParaRPr>
          </a:p>
        </p:txBody>
      </p:sp>
      <p:grpSp>
        <p:nvGrpSpPr>
          <p:cNvPr id="31" name="Group 14"/>
          <p:cNvGrpSpPr>
            <a:grpSpLocks/>
          </p:cNvGrpSpPr>
          <p:nvPr/>
        </p:nvGrpSpPr>
        <p:grpSpPr bwMode="auto">
          <a:xfrm>
            <a:off x="2150854" y="3033626"/>
            <a:ext cx="3042791" cy="1560463"/>
            <a:chOff x="-1" y="0"/>
            <a:chExt cx="4326079" cy="2219326"/>
          </a:xfrm>
        </p:grpSpPr>
        <p:sp>
          <p:nvSpPr>
            <p:cNvPr id="32" name="AutoShape 15"/>
            <p:cNvSpPr>
              <a:spLocks/>
            </p:cNvSpPr>
            <p:nvPr/>
          </p:nvSpPr>
          <p:spPr bwMode="auto">
            <a:xfrm>
              <a:off x="0" y="831850"/>
              <a:ext cx="929450" cy="609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r>
                <a:rPr lang="en-US" sz="2000">
                  <a:solidFill>
                    <a:srgbClr val="0365C0"/>
                  </a:solidFill>
                </a:rPr>
                <a:t>man</a:t>
              </a:r>
              <a:endParaRPr lang="en-US" sz="1600"/>
            </a:p>
          </p:txBody>
        </p:sp>
        <p:sp>
          <p:nvSpPr>
            <p:cNvPr id="33" name="AutoShape 16"/>
            <p:cNvSpPr>
              <a:spLocks/>
            </p:cNvSpPr>
            <p:nvPr/>
          </p:nvSpPr>
          <p:spPr bwMode="auto">
            <a:xfrm>
              <a:off x="0" y="1609725"/>
              <a:ext cx="1465060" cy="609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r>
                <a:rPr lang="en-US" sz="2000">
                  <a:solidFill>
                    <a:srgbClr val="0365C0"/>
                  </a:solidFill>
                </a:rPr>
                <a:t>woman</a:t>
              </a:r>
              <a:endParaRPr lang="en-US" sz="1600"/>
            </a:p>
          </p:txBody>
        </p:sp>
        <p:sp>
          <p:nvSpPr>
            <p:cNvPr id="34" name="AutoShape 17"/>
            <p:cNvSpPr>
              <a:spLocks/>
            </p:cNvSpPr>
            <p:nvPr/>
          </p:nvSpPr>
          <p:spPr bwMode="auto">
            <a:xfrm>
              <a:off x="1951990" y="831850"/>
              <a:ext cx="2374088" cy="609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2000"/>
                <a:t>[ 0.20 0.20 ]</a:t>
              </a:r>
              <a:endParaRPr lang="en-US" sz="1600"/>
            </a:p>
          </p:txBody>
        </p:sp>
        <p:sp>
          <p:nvSpPr>
            <p:cNvPr id="35" name="AutoShape 18"/>
            <p:cNvSpPr>
              <a:spLocks/>
            </p:cNvSpPr>
            <p:nvPr/>
          </p:nvSpPr>
          <p:spPr bwMode="auto">
            <a:xfrm>
              <a:off x="1951990" y="1609725"/>
              <a:ext cx="2374088" cy="609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2000"/>
                <a:t>[ 0.60 0.30 ]</a:t>
              </a:r>
              <a:endParaRPr lang="en-US" sz="1600"/>
            </a:p>
          </p:txBody>
        </p:sp>
        <p:sp>
          <p:nvSpPr>
            <p:cNvPr id="36" name="AutoShape 19"/>
            <p:cNvSpPr>
              <a:spLocks/>
            </p:cNvSpPr>
            <p:nvPr/>
          </p:nvSpPr>
          <p:spPr bwMode="auto">
            <a:xfrm>
              <a:off x="0" y="0"/>
              <a:ext cx="905980" cy="609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r>
                <a:rPr lang="en-US" sz="2000">
                  <a:solidFill>
                    <a:srgbClr val="0365C0"/>
                  </a:solidFill>
                </a:rPr>
                <a:t>king</a:t>
              </a:r>
              <a:endParaRPr lang="en-US" sz="1600"/>
            </a:p>
          </p:txBody>
        </p:sp>
        <p:sp>
          <p:nvSpPr>
            <p:cNvPr id="37" name="AutoShape 20"/>
            <p:cNvSpPr>
              <a:spLocks/>
            </p:cNvSpPr>
            <p:nvPr/>
          </p:nvSpPr>
          <p:spPr bwMode="auto">
            <a:xfrm>
              <a:off x="1951990" y="0"/>
              <a:ext cx="2374088" cy="609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2000"/>
                <a:t>[ 0.30 0.70 ]</a:t>
              </a:r>
              <a:endParaRPr lang="en-US" sz="1600"/>
            </a:p>
          </p:txBody>
        </p:sp>
      </p:grpSp>
      <p:grpSp>
        <p:nvGrpSpPr>
          <p:cNvPr id="38" name="Group 21"/>
          <p:cNvGrpSpPr>
            <a:grpSpLocks/>
          </p:cNvGrpSpPr>
          <p:nvPr/>
        </p:nvGrpSpPr>
        <p:grpSpPr bwMode="auto">
          <a:xfrm>
            <a:off x="1736738" y="3020230"/>
            <a:ext cx="3527227" cy="2385342"/>
            <a:chOff x="0" y="0"/>
            <a:chExt cx="5016354" cy="3393123"/>
          </a:xfrm>
        </p:grpSpPr>
        <p:sp>
          <p:nvSpPr>
            <p:cNvPr id="39" name="AutoShape 22"/>
            <p:cNvSpPr>
              <a:spLocks/>
            </p:cNvSpPr>
            <p:nvPr/>
          </p:nvSpPr>
          <p:spPr bwMode="auto">
            <a:xfrm>
              <a:off x="2541016" y="2783522"/>
              <a:ext cx="2374088" cy="609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2000"/>
                <a:t>[ 0.70 0.80 ]</a:t>
              </a:r>
              <a:endParaRPr lang="en-US" sz="1600"/>
            </a:p>
          </p:txBody>
        </p:sp>
        <p:grpSp>
          <p:nvGrpSpPr>
            <p:cNvPr id="40" name="Group 23"/>
            <p:cNvGrpSpPr>
              <a:grpSpLocks/>
            </p:cNvGrpSpPr>
            <p:nvPr/>
          </p:nvGrpSpPr>
          <p:grpSpPr bwMode="auto">
            <a:xfrm>
              <a:off x="0" y="0"/>
              <a:ext cx="5016354" cy="2561908"/>
              <a:chOff x="0" y="0"/>
              <a:chExt cx="5016354" cy="2561908"/>
            </a:xfrm>
          </p:grpSpPr>
          <p:sp>
            <p:nvSpPr>
              <p:cNvPr id="41" name="AutoShape 24"/>
              <p:cNvSpPr>
                <a:spLocks/>
              </p:cNvSpPr>
              <p:nvPr/>
            </p:nvSpPr>
            <p:spPr bwMode="auto">
              <a:xfrm>
                <a:off x="74752" y="831850"/>
                <a:ext cx="266548" cy="6477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1600">
                    <a:latin typeface="ＭＳ ゴシック"/>
                    <a:ea typeface="ＭＳ ゴシック"/>
                    <a:cs typeface="ＭＳ ゴシック"/>
                  </a:rPr>
                  <a:t>−</a:t>
                </a:r>
                <a:endParaRPr lang="en-US" sz="1600"/>
              </a:p>
            </p:txBody>
          </p:sp>
          <p:sp>
            <p:nvSpPr>
              <p:cNvPr id="42" name="AutoShape 25"/>
              <p:cNvSpPr>
                <a:spLocks/>
              </p:cNvSpPr>
              <p:nvPr/>
            </p:nvSpPr>
            <p:spPr bwMode="auto">
              <a:xfrm>
                <a:off x="0" y="1603057"/>
                <a:ext cx="416053" cy="6477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1600"/>
                  <a:t>+</a:t>
                </a:r>
              </a:p>
            </p:txBody>
          </p:sp>
          <p:sp>
            <p:nvSpPr>
              <p:cNvPr id="43" name="AutoShape 26"/>
              <p:cNvSpPr>
                <a:spLocks/>
              </p:cNvSpPr>
              <p:nvPr/>
            </p:nvSpPr>
            <p:spPr bwMode="auto">
              <a:xfrm>
                <a:off x="0" y="0"/>
                <a:ext cx="416053" cy="6477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1600"/>
                  <a:t>+</a:t>
                </a:r>
              </a:p>
            </p:txBody>
          </p:sp>
          <p:sp>
            <p:nvSpPr>
              <p:cNvPr id="44" name="Line 27"/>
              <p:cNvSpPr>
                <a:spLocks noChangeShapeType="1"/>
              </p:cNvSpPr>
              <p:nvPr/>
            </p:nvSpPr>
            <p:spPr bwMode="auto">
              <a:xfrm>
                <a:off x="101250" y="2561907"/>
                <a:ext cx="4915104" cy="1"/>
              </a:xfrm>
              <a:prstGeom prst="line">
                <a:avLst/>
              </a:prstGeom>
              <a:noFill/>
              <a:ln w="25400" cap="flat" cmpd="sng">
                <a:solidFill>
                  <a:srgbClr val="000000"/>
                </a:solidFill>
                <a:prstDash val="solid"/>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en-US" sz="1400"/>
              </a:p>
            </p:txBody>
          </p:sp>
        </p:grpSp>
      </p:grpSp>
      <p:grpSp>
        <p:nvGrpSpPr>
          <p:cNvPr id="45" name="Group 31"/>
          <p:cNvGrpSpPr>
            <a:grpSpLocks/>
          </p:cNvGrpSpPr>
          <p:nvPr/>
        </p:nvGrpSpPr>
        <p:grpSpPr bwMode="auto">
          <a:xfrm>
            <a:off x="2092808" y="1589250"/>
            <a:ext cx="2634258" cy="1099467"/>
            <a:chOff x="-1" y="-1"/>
            <a:chExt cx="3746184" cy="1562578"/>
          </a:xfrm>
        </p:grpSpPr>
        <p:sp>
          <p:nvSpPr>
            <p:cNvPr id="46" name="AutoShape 32"/>
            <p:cNvSpPr>
              <a:spLocks/>
            </p:cNvSpPr>
            <p:nvPr/>
          </p:nvSpPr>
          <p:spPr bwMode="auto">
            <a:xfrm>
              <a:off x="0" y="991076"/>
              <a:ext cx="3746183" cy="5715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r>
                <a:rPr lang="en-US" sz="2100">
                  <a:solidFill>
                    <a:srgbClr val="0365C0"/>
                  </a:solidFill>
                </a:rPr>
                <a:t>man:woman :: king:?</a:t>
              </a:r>
              <a:endParaRPr lang="en-US"/>
            </a:p>
          </p:txBody>
        </p:sp>
        <p:grpSp>
          <p:nvGrpSpPr>
            <p:cNvPr id="47" name="Group 33"/>
            <p:cNvGrpSpPr>
              <a:grpSpLocks/>
            </p:cNvGrpSpPr>
            <p:nvPr/>
          </p:nvGrpSpPr>
          <p:grpSpPr bwMode="auto">
            <a:xfrm>
              <a:off x="1050470" y="0"/>
              <a:ext cx="1905001" cy="659130"/>
              <a:chOff x="0" y="0"/>
              <a:chExt cx="1905000" cy="659130"/>
            </a:xfrm>
          </p:grpSpPr>
          <p:sp>
            <p:nvSpPr>
              <p:cNvPr id="48" name="AutoShape 34"/>
              <p:cNvSpPr>
                <a:spLocks/>
              </p:cNvSpPr>
              <p:nvPr/>
            </p:nvSpPr>
            <p:spPr bwMode="auto">
              <a:xfrm>
                <a:off x="5867" y="0"/>
                <a:ext cx="1893266" cy="6477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a:t>a:b :: c:?</a:t>
                </a:r>
              </a:p>
            </p:txBody>
          </p:sp>
          <p:sp>
            <p:nvSpPr>
              <p:cNvPr id="49" name="AutoShape 35"/>
              <p:cNvSpPr>
                <a:spLocks/>
              </p:cNvSpPr>
              <p:nvPr/>
            </p:nvSpPr>
            <p:spPr bwMode="auto">
              <a:xfrm>
                <a:off x="0" y="13969"/>
                <a:ext cx="1905000" cy="6451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solidFill>
                  <a:srgbClr val="000000"/>
                </a:solidFill>
                <a:prstDash val="solid"/>
                <a:miter lim="0"/>
                <a:headEnd/>
                <a:tailEnd/>
              </a:ln>
              <a:effectLst>
                <a:outerShdw blurRad="38100" dist="25400" dir="5400000" algn="ctr" rotWithShape="0">
                  <a:srgbClr val="000000">
                    <a:alpha val="50000"/>
                  </a:srgbClr>
                </a:outerShdw>
              </a:effectLst>
              <a:extLst>
                <a:ext uri="{909E8E84-426E-40dd-AFC4-6F175D3DCCD1}">
                  <a14:hiddenFill xmlns="" xmlns:a14="http://schemas.microsoft.com/office/drawing/2010/main">
                    <a:solidFill>
                      <a:srgbClr val="FFFFFF"/>
                    </a:solidFill>
                  </a14:hiddenFill>
                </a:ext>
              </a:extLst>
            </p:spPr>
            <p:txBody>
              <a:bodyPr lIns="0" tIns="0" rIns="0" bIns="0" anchor="ctr"/>
              <a:lstStyle/>
              <a:p>
                <a:endParaRPr lang="en-US" sz="1600">
                  <a:solidFill>
                    <a:srgbClr val="FFFFFF"/>
                  </a:solidFill>
                </a:endParaRPr>
              </a:p>
            </p:txBody>
          </p:sp>
        </p:grpSp>
      </p:grpSp>
      <p:grpSp>
        <p:nvGrpSpPr>
          <p:cNvPr id="50" name="Group 36"/>
          <p:cNvGrpSpPr>
            <a:grpSpLocks/>
          </p:cNvGrpSpPr>
          <p:nvPr/>
        </p:nvGrpSpPr>
        <p:grpSpPr bwMode="auto">
          <a:xfrm>
            <a:off x="5035145" y="1386481"/>
            <a:ext cx="4543759" cy="949895"/>
            <a:chOff x="-1" y="0"/>
            <a:chExt cx="7179962" cy="1350557"/>
          </a:xfrm>
        </p:grpSpPr>
        <p:sp>
          <p:nvSpPr>
            <p:cNvPr id="51" name="Line 37"/>
            <p:cNvSpPr>
              <a:spLocks noChangeShapeType="1"/>
            </p:cNvSpPr>
            <p:nvPr/>
          </p:nvSpPr>
          <p:spPr bwMode="auto">
            <a:xfrm>
              <a:off x="0" y="675278"/>
              <a:ext cx="1115716" cy="1"/>
            </a:xfrm>
            <a:prstGeom prst="line">
              <a:avLst/>
            </a:prstGeom>
            <a:noFill/>
            <a:ln w="38100" cap="flat" cmpd="sng">
              <a:solidFill>
                <a:srgbClr val="000000"/>
              </a:solidFill>
              <a:prstDash val="solid"/>
              <a:round/>
              <a:headEnd/>
              <a:tailEnd type="triangle" w="med" len="med"/>
            </a:ln>
            <a:effectLst>
              <a:outerShdw blurRad="38100" dist="25400" dir="5400000" algn="ctr" rotWithShape="0">
                <a:srgbClr val="000000">
                  <a:alpha val="50000"/>
                </a:srgbClr>
              </a:outerShdw>
            </a:effectLst>
            <a:extLst>
              <a:ext uri="{909E8E84-426E-40dd-AFC4-6F175D3DCCD1}">
                <a14:hiddenFill xmlns="" xmlns:a14="http://schemas.microsoft.com/office/drawing/2010/main">
                  <a:noFill/>
                </a14:hiddenFill>
              </a:ext>
            </a:extLst>
          </p:spPr>
          <p:txBody>
            <a:bodyPr lIns="0" tIns="0" rIns="0" bIns="0" anchor="ctr"/>
            <a:lstStyle/>
            <a:p>
              <a:endParaRPr lang="en-US" sz="1600"/>
            </a:p>
          </p:txBody>
        </p:sp>
        <p:pic>
          <p:nvPicPr>
            <p:cNvPr id="52" name="Picture 38" descr="pasted-image.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826780" y="0"/>
              <a:ext cx="5016355" cy="135055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3" name="AutoShape 39"/>
            <p:cNvSpPr>
              <a:spLocks/>
            </p:cNvSpPr>
            <p:nvPr/>
          </p:nvSpPr>
          <p:spPr bwMode="auto">
            <a:xfrm>
              <a:off x="1711086" y="91096"/>
              <a:ext cx="5468875" cy="1168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w="12700" cap="flat" cmpd="sng">
              <a:solidFill>
                <a:srgbClr val="000000"/>
              </a:solidFill>
              <a:prstDash val="solid"/>
              <a:miter lim="0"/>
              <a:headEnd/>
              <a:tailEnd/>
            </a:ln>
            <a:effectLst>
              <a:outerShdw blurRad="38100" dist="25400" dir="5400000" algn="ctr" rotWithShape="0">
                <a:srgbClr val="000000">
                  <a:alpha val="50000"/>
                </a:srgbClr>
              </a:outerShdw>
            </a:effectLst>
            <a:extLst>
              <a:ext uri="{909E8E84-426E-40dd-AFC4-6F175D3DCCD1}">
                <a14:hiddenFill xmlns="" xmlns:a14="http://schemas.microsoft.com/office/drawing/2010/main">
                  <a:solidFill>
                    <a:srgbClr val="FFFFFF"/>
                  </a:solidFill>
                </a14:hiddenFill>
              </a:ext>
            </a:extLst>
          </p:spPr>
          <p:txBody>
            <a:bodyPr lIns="0" tIns="0" rIns="0" bIns="0" anchor="ctr"/>
            <a:lstStyle/>
            <a:p>
              <a:endParaRPr lang="en-US" sz="1600">
                <a:solidFill>
                  <a:srgbClr val="FFFFFF"/>
                </a:solidFill>
              </a:endParaRPr>
            </a:p>
          </p:txBody>
        </p:sp>
      </p:grpSp>
      <p:sp>
        <p:nvSpPr>
          <p:cNvPr id="54" name="AutoShape 29"/>
          <p:cNvSpPr>
            <a:spLocks/>
          </p:cNvSpPr>
          <p:nvPr/>
        </p:nvSpPr>
        <p:spPr bwMode="auto">
          <a:xfrm>
            <a:off x="2208176" y="5019008"/>
            <a:ext cx="915820" cy="4285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r>
              <a:rPr lang="en-US" sz="2300">
                <a:solidFill>
                  <a:srgbClr val="0365C0"/>
                </a:solidFill>
              </a:rPr>
              <a:t>queen</a:t>
            </a:r>
            <a:endParaRPr lang="en-US"/>
          </a:p>
        </p:txBody>
      </p:sp>
    </p:spTree>
    <p:extLst>
      <p:ext uri="{BB962C8B-B14F-4D97-AF65-F5344CB8AC3E}">
        <p14:creationId xmlns:p14="http://schemas.microsoft.com/office/powerpoint/2010/main" val="88624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2"/>
          <p:cNvSpPr>
            <a:spLocks noGrp="1" noChangeArrowheads="1"/>
          </p:cNvSpPr>
          <p:nvPr>
            <p:ph type="title"/>
          </p:nvPr>
        </p:nvSpPr>
        <p:spPr/>
        <p:txBody>
          <a:bodyPr/>
          <a:lstStyle/>
          <a:p>
            <a:r>
              <a:rPr lang="en-US"/>
              <a:t>1 nearest-neighbor</a:t>
            </a:r>
          </a:p>
        </p:txBody>
      </p:sp>
      <p:pic>
        <p:nvPicPr>
          <p:cNvPr id="1057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752600"/>
            <a:ext cx="6172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7796" name="Rectangle 4"/>
          <p:cNvSpPr>
            <a:spLocks noChangeArrowheads="1"/>
          </p:cNvSpPr>
          <p:nvPr/>
        </p:nvSpPr>
        <p:spPr bwMode="auto">
          <a:xfrm>
            <a:off x="1905000" y="1447800"/>
            <a:ext cx="77724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spcBef>
                <a:spcPct val="10000"/>
              </a:spcBef>
              <a:spcAft>
                <a:spcPts val="400"/>
              </a:spcAft>
              <a:buClr>
                <a:srgbClr val="0C7B9C"/>
              </a:buClr>
              <a:buSzPct val="75000"/>
            </a:pPr>
            <a:r>
              <a:rPr lang="en-US" sz="2400" err="1"/>
              <a:t>Voronoi</a:t>
            </a:r>
            <a:r>
              <a:rPr lang="en-US" sz="2400"/>
              <a:t> Diagram defines the classification boundary</a:t>
            </a:r>
          </a:p>
        </p:txBody>
      </p:sp>
      <p:cxnSp>
        <p:nvCxnSpPr>
          <p:cNvPr id="5" name="Straight Arrow Connector 4"/>
          <p:cNvCxnSpPr/>
          <p:nvPr/>
        </p:nvCxnSpPr>
        <p:spPr>
          <a:xfrm flipV="1">
            <a:off x="2971800" y="4343400"/>
            <a:ext cx="2895600" cy="8382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74801" y="5167952"/>
            <a:ext cx="2186977" cy="923330"/>
          </a:xfrm>
          <a:prstGeom prst="rect">
            <a:avLst/>
          </a:prstGeom>
          <a:solidFill>
            <a:srgbClr val="92D050"/>
          </a:solidFill>
        </p:spPr>
        <p:txBody>
          <a:bodyPr wrap="square" rtlCol="0">
            <a:spAutoFit/>
          </a:bodyPr>
          <a:lstStyle/>
          <a:p>
            <a:r>
              <a:rPr lang="en-US"/>
              <a:t>The area takes the class of the green point</a:t>
            </a:r>
          </a:p>
        </p:txBody>
      </p:sp>
      <p:sp>
        <p:nvSpPr>
          <p:cNvPr id="9" name="Oval 8"/>
          <p:cNvSpPr/>
          <p:nvPr/>
        </p:nvSpPr>
        <p:spPr>
          <a:xfrm>
            <a:off x="5943600" y="4267200"/>
            <a:ext cx="152400" cy="152400"/>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5410200" y="3124200"/>
            <a:ext cx="228600" cy="10668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638800" y="3124200"/>
            <a:ext cx="1447800" cy="6096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086600" y="3733800"/>
            <a:ext cx="152400" cy="1524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239000" y="3886200"/>
            <a:ext cx="76200" cy="2286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7086600" y="4114800"/>
            <a:ext cx="190500" cy="4572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6286500" y="4610100"/>
            <a:ext cx="800100" cy="1905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57798" name="Straight Connector 1057797"/>
          <p:cNvCxnSpPr/>
          <p:nvPr/>
        </p:nvCxnSpPr>
        <p:spPr>
          <a:xfrm>
            <a:off x="5638800" y="4800600"/>
            <a:ext cx="6477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57805" name="Straight Connector 1057804"/>
          <p:cNvCxnSpPr/>
          <p:nvPr/>
        </p:nvCxnSpPr>
        <p:spPr>
          <a:xfrm>
            <a:off x="5410200" y="4191000"/>
            <a:ext cx="228600" cy="6096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6577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Supervised Learning</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6741311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Learning</a:t>
            </a:r>
          </a:p>
        </p:txBody>
      </p:sp>
      <p:sp>
        <p:nvSpPr>
          <p:cNvPr id="5" name="Content Placeholder 4"/>
          <p:cNvSpPr>
            <a:spLocks noGrp="1"/>
          </p:cNvSpPr>
          <p:nvPr>
            <p:ph idx="1"/>
          </p:nvPr>
        </p:nvSpPr>
        <p:spPr/>
        <p:txBody>
          <a:bodyPr>
            <a:normAutofit fontScale="92500"/>
          </a:bodyPr>
          <a:lstStyle/>
          <a:p>
            <a:r>
              <a:rPr lang="en-US" dirty="0">
                <a:solidFill>
                  <a:srgbClr val="00B0F0"/>
                </a:solidFill>
              </a:rPr>
              <a:t>Supervised Learning</a:t>
            </a:r>
            <a:r>
              <a:rPr lang="en-US" dirty="0"/>
              <a:t>: learn a model from the data using </a:t>
            </a:r>
            <a:r>
              <a:rPr lang="en-US" dirty="0">
                <a:solidFill>
                  <a:srgbClr val="FF0000"/>
                </a:solidFill>
              </a:rPr>
              <a:t>labeled data</a:t>
            </a:r>
            <a:r>
              <a:rPr lang="en-US" dirty="0"/>
              <a:t>.</a:t>
            </a:r>
          </a:p>
          <a:p>
            <a:pPr lvl="1"/>
            <a:r>
              <a:rPr lang="en-US" dirty="0">
                <a:solidFill>
                  <a:schemeClr val="accent6">
                    <a:lumMod val="75000"/>
                  </a:schemeClr>
                </a:solidFill>
              </a:rPr>
              <a:t>Classification </a:t>
            </a:r>
            <a:r>
              <a:rPr lang="en-US" dirty="0"/>
              <a:t>and </a:t>
            </a:r>
            <a:r>
              <a:rPr lang="en-US" dirty="0">
                <a:solidFill>
                  <a:schemeClr val="accent6">
                    <a:lumMod val="75000"/>
                  </a:schemeClr>
                </a:solidFill>
              </a:rPr>
              <a:t>Regression </a:t>
            </a:r>
            <a:r>
              <a:rPr lang="en-US" dirty="0"/>
              <a:t>are the prototypical examples of supervised learning tasks. Other are possible (e.g., ranking)</a:t>
            </a:r>
          </a:p>
          <a:p>
            <a:r>
              <a:rPr lang="en-US" dirty="0">
                <a:solidFill>
                  <a:srgbClr val="00B0F0"/>
                </a:solidFill>
              </a:rPr>
              <a:t>Unsupervised Learning</a:t>
            </a:r>
            <a:r>
              <a:rPr lang="en-US" dirty="0"/>
              <a:t>: learn a model – extract structure from </a:t>
            </a:r>
            <a:r>
              <a:rPr lang="en-US" dirty="0">
                <a:solidFill>
                  <a:srgbClr val="FF0000"/>
                </a:solidFill>
              </a:rPr>
              <a:t>unlabeled data</a:t>
            </a:r>
            <a:r>
              <a:rPr lang="en-US" dirty="0"/>
              <a:t>. </a:t>
            </a:r>
          </a:p>
          <a:p>
            <a:pPr lvl="1"/>
            <a:r>
              <a:rPr lang="en-US" dirty="0">
                <a:solidFill>
                  <a:schemeClr val="accent6">
                    <a:lumMod val="75000"/>
                  </a:schemeClr>
                </a:solidFill>
              </a:rPr>
              <a:t>Clustering</a:t>
            </a:r>
            <a:r>
              <a:rPr lang="en-US" dirty="0"/>
              <a:t> and </a:t>
            </a:r>
            <a:r>
              <a:rPr lang="en-US" dirty="0">
                <a:solidFill>
                  <a:schemeClr val="accent6">
                    <a:lumMod val="75000"/>
                  </a:schemeClr>
                </a:solidFill>
              </a:rPr>
              <a:t>Association Rules </a:t>
            </a:r>
            <a:r>
              <a:rPr lang="en-US" dirty="0"/>
              <a:t>are prototypical examples of unsupervised learning tasks.</a:t>
            </a:r>
          </a:p>
          <a:p>
            <a:r>
              <a:rPr lang="en-US" dirty="0">
                <a:solidFill>
                  <a:srgbClr val="00B0F0"/>
                </a:solidFill>
              </a:rPr>
              <a:t>Semi-supervised Learning</a:t>
            </a:r>
            <a:r>
              <a:rPr lang="en-US" dirty="0"/>
              <a:t>: learn a model for the data using both </a:t>
            </a:r>
            <a:r>
              <a:rPr lang="en-US" dirty="0">
                <a:solidFill>
                  <a:srgbClr val="FF0000"/>
                </a:solidFill>
              </a:rPr>
              <a:t>labeled and unlabeled </a:t>
            </a:r>
            <a:r>
              <a:rPr lang="en-US" dirty="0"/>
              <a:t>data.</a:t>
            </a:r>
          </a:p>
          <a:p>
            <a:r>
              <a:rPr lang="en-US" dirty="0">
                <a:solidFill>
                  <a:srgbClr val="00B0F0"/>
                </a:solidFill>
              </a:rPr>
              <a:t>Self-supervised Learning</a:t>
            </a:r>
            <a:r>
              <a:rPr lang="en-US" dirty="0"/>
              <a:t>: Use supervised learning techniques for predicting target variables that are extracted in an unsupervised way</a:t>
            </a:r>
          </a:p>
        </p:txBody>
      </p:sp>
    </p:spTree>
    <p:extLst>
      <p:ext uri="{BB962C8B-B14F-4D97-AF65-F5344CB8AC3E}">
        <p14:creationId xmlns:p14="http://schemas.microsoft.com/office/powerpoint/2010/main" val="9535650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Supervised Learning Steps</a:t>
            </a:r>
          </a:p>
        </p:txBody>
      </p:sp>
      <p:sp>
        <p:nvSpPr>
          <p:cNvPr id="3" name="Content Placeholder 2"/>
          <p:cNvSpPr>
            <a:spLocks noGrp="1"/>
          </p:cNvSpPr>
          <p:nvPr>
            <p:ph idx="1"/>
          </p:nvPr>
        </p:nvSpPr>
        <p:spPr/>
        <p:txBody>
          <a:bodyPr>
            <a:normAutofit fontScale="92500" lnSpcReduction="20000"/>
          </a:bodyPr>
          <a:lstStyle/>
          <a:p>
            <a:r>
              <a:rPr lang="en-US">
                <a:solidFill>
                  <a:schemeClr val="accent6">
                    <a:lumMod val="75000"/>
                  </a:schemeClr>
                </a:solidFill>
              </a:rPr>
              <a:t>Model</a:t>
            </a:r>
            <a:r>
              <a:rPr lang="en-US"/>
              <a:t> the problem</a:t>
            </a:r>
          </a:p>
          <a:p>
            <a:pPr lvl="1"/>
            <a:r>
              <a:rPr lang="en-US"/>
              <a:t>What is you are trying to predict? What kind of optimization function do you need? Do you need classes or probabilities?</a:t>
            </a:r>
          </a:p>
          <a:p>
            <a:r>
              <a:rPr lang="en-US"/>
              <a:t>Extract </a:t>
            </a:r>
            <a:r>
              <a:rPr lang="en-US">
                <a:solidFill>
                  <a:srgbClr val="0070C0"/>
                </a:solidFill>
              </a:rPr>
              <a:t>Features</a:t>
            </a:r>
          </a:p>
          <a:p>
            <a:pPr lvl="1"/>
            <a:r>
              <a:rPr lang="en-US"/>
              <a:t>How do you find the right features that help to discriminate between the classes?</a:t>
            </a:r>
          </a:p>
          <a:p>
            <a:r>
              <a:rPr lang="en-US"/>
              <a:t>Obtain </a:t>
            </a:r>
            <a:r>
              <a:rPr lang="en-US">
                <a:solidFill>
                  <a:schemeClr val="accent6">
                    <a:lumMod val="75000"/>
                  </a:schemeClr>
                </a:solidFill>
              </a:rPr>
              <a:t>labeled data</a:t>
            </a:r>
          </a:p>
          <a:p>
            <a:pPr lvl="1"/>
            <a:r>
              <a:rPr lang="en-US"/>
              <a:t>Obtain a collection of labeled data. Make sure it is large enough, accurate and representative. Ensure that classes are well represented.</a:t>
            </a:r>
          </a:p>
          <a:p>
            <a:r>
              <a:rPr lang="en-US"/>
              <a:t>Decide on the </a:t>
            </a:r>
            <a:r>
              <a:rPr lang="en-US">
                <a:solidFill>
                  <a:srgbClr val="0070C0"/>
                </a:solidFill>
              </a:rPr>
              <a:t>technique</a:t>
            </a:r>
          </a:p>
          <a:p>
            <a:pPr lvl="1"/>
            <a:r>
              <a:rPr lang="en-US"/>
              <a:t>What is the right technique for your problem?</a:t>
            </a:r>
          </a:p>
          <a:p>
            <a:r>
              <a:rPr lang="en-US">
                <a:solidFill>
                  <a:schemeClr val="accent6">
                    <a:lumMod val="75000"/>
                  </a:schemeClr>
                </a:solidFill>
              </a:rPr>
              <a:t>Apply</a:t>
            </a:r>
            <a:r>
              <a:rPr lang="en-US"/>
              <a:t> in practice</a:t>
            </a:r>
          </a:p>
          <a:p>
            <a:pPr lvl="1"/>
            <a:r>
              <a:rPr lang="en-US"/>
              <a:t>Can the model be trained for very large data? How do you test how you do in practice? How do you improve?</a:t>
            </a:r>
          </a:p>
          <a:p>
            <a:pPr lvl="1"/>
            <a:endParaRPr lang="en-US"/>
          </a:p>
        </p:txBody>
      </p:sp>
    </p:spTree>
    <p:extLst>
      <p:ext uri="{BB962C8B-B14F-4D97-AF65-F5344CB8AC3E}">
        <p14:creationId xmlns:p14="http://schemas.microsoft.com/office/powerpoint/2010/main" val="351555229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Modeling the problem</a:t>
            </a:r>
          </a:p>
        </p:txBody>
      </p:sp>
      <p:sp>
        <p:nvSpPr>
          <p:cNvPr id="3" name="Content Placeholder 2"/>
          <p:cNvSpPr>
            <a:spLocks noGrp="1"/>
          </p:cNvSpPr>
          <p:nvPr>
            <p:ph idx="1"/>
          </p:nvPr>
        </p:nvSpPr>
        <p:spPr/>
        <p:txBody>
          <a:bodyPr/>
          <a:lstStyle/>
          <a:p>
            <a:r>
              <a:rPr lang="en-US" dirty="0"/>
              <a:t>Sometimes it is not obvious. Consider the following three problems</a:t>
            </a:r>
          </a:p>
          <a:p>
            <a:pPr lvl="1"/>
            <a:r>
              <a:rPr lang="en-US" dirty="0"/>
              <a:t>Detecting if an email is spam</a:t>
            </a:r>
          </a:p>
          <a:p>
            <a:pPr lvl="1"/>
            <a:r>
              <a:rPr lang="en-US" dirty="0"/>
              <a:t>Categorizing the queries in a search engine</a:t>
            </a:r>
          </a:p>
          <a:p>
            <a:pPr lvl="1"/>
            <a:r>
              <a:rPr lang="en-US" dirty="0"/>
              <a:t>Ranking the results of a web search</a:t>
            </a:r>
          </a:p>
          <a:p>
            <a:pPr lvl="1"/>
            <a:r>
              <a:rPr lang="en-US" dirty="0"/>
              <a:t>Predicting the reply to a question.</a:t>
            </a:r>
          </a:p>
          <a:p>
            <a:pPr lvl="1"/>
            <a:r>
              <a:rPr lang="en-US" dirty="0"/>
              <a:t>Predicting the path of a moving object</a:t>
            </a:r>
          </a:p>
        </p:txBody>
      </p:sp>
    </p:spTree>
    <p:extLst>
      <p:ext uri="{BB962C8B-B14F-4D97-AF65-F5344CB8AC3E}">
        <p14:creationId xmlns:p14="http://schemas.microsoft.com/office/powerpoint/2010/main" val="11895203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Feature extraction	</a:t>
            </a:r>
          </a:p>
        </p:txBody>
      </p:sp>
      <p:sp>
        <p:nvSpPr>
          <p:cNvPr id="3" name="Content Placeholder 2"/>
          <p:cNvSpPr>
            <a:spLocks noGrp="1"/>
          </p:cNvSpPr>
          <p:nvPr>
            <p:ph idx="1"/>
          </p:nvPr>
        </p:nvSpPr>
        <p:spPr/>
        <p:txBody>
          <a:bodyPr>
            <a:normAutofit fontScale="77500" lnSpcReduction="20000"/>
          </a:bodyPr>
          <a:lstStyle/>
          <a:p>
            <a:r>
              <a:rPr lang="en-US" dirty="0"/>
              <a:t>Feature extraction, or </a:t>
            </a:r>
            <a:r>
              <a:rPr lang="en-US" dirty="0">
                <a:solidFill>
                  <a:schemeClr val="accent6">
                    <a:lumMod val="75000"/>
                  </a:schemeClr>
                </a:solidFill>
              </a:rPr>
              <a:t>feature engineering </a:t>
            </a:r>
            <a:r>
              <a:rPr lang="en-US" dirty="0"/>
              <a:t>is the most tedious but also the most important step</a:t>
            </a:r>
          </a:p>
          <a:p>
            <a:pPr lvl="1"/>
            <a:r>
              <a:rPr lang="en-US" dirty="0"/>
              <a:t>How do you separate the players of the Greek national team from those of the Swedish national team?</a:t>
            </a:r>
          </a:p>
          <a:p>
            <a:pPr lvl="1"/>
            <a:endParaRPr lang="en-US" dirty="0"/>
          </a:p>
          <a:p>
            <a:r>
              <a:rPr lang="en-US" dirty="0"/>
              <a:t>One line of thought: throw features to the classifier and the classifier will figure out which ones are important</a:t>
            </a:r>
          </a:p>
          <a:p>
            <a:pPr lvl="1"/>
            <a:r>
              <a:rPr lang="en-US" dirty="0">
                <a:solidFill>
                  <a:srgbClr val="0070C0"/>
                </a:solidFill>
              </a:rPr>
              <a:t>More features</a:t>
            </a:r>
            <a:r>
              <a:rPr lang="en-US" dirty="0"/>
              <a:t>, means that you need </a:t>
            </a:r>
            <a:r>
              <a:rPr lang="en-US" dirty="0">
                <a:solidFill>
                  <a:schemeClr val="accent6">
                    <a:lumMod val="75000"/>
                  </a:schemeClr>
                </a:solidFill>
              </a:rPr>
              <a:t>more training data</a:t>
            </a:r>
          </a:p>
          <a:p>
            <a:r>
              <a:rPr lang="en-US" dirty="0"/>
              <a:t>Another line of thought: </a:t>
            </a:r>
            <a:r>
              <a:rPr lang="en-US" dirty="0">
                <a:solidFill>
                  <a:srgbClr val="0070C0"/>
                </a:solidFill>
              </a:rPr>
              <a:t>Feature Selection</a:t>
            </a:r>
            <a:r>
              <a:rPr lang="en-US" dirty="0"/>
              <a:t>: Select carefully the features using various functions and techniques</a:t>
            </a:r>
          </a:p>
          <a:p>
            <a:pPr lvl="1"/>
            <a:r>
              <a:rPr lang="en-US" dirty="0"/>
              <a:t>Computationally intensive</a:t>
            </a:r>
          </a:p>
          <a:p>
            <a:pPr lvl="1"/>
            <a:endParaRPr lang="en-US" dirty="0"/>
          </a:p>
          <a:p>
            <a:r>
              <a:rPr lang="en-US" dirty="0"/>
              <a:t>Deep Neural Networks</a:t>
            </a:r>
          </a:p>
          <a:p>
            <a:pPr lvl="1"/>
            <a:r>
              <a:rPr lang="en-US" dirty="0"/>
              <a:t>Use raw data for classification in a supervised or self-supervised way</a:t>
            </a:r>
          </a:p>
          <a:p>
            <a:pPr lvl="1"/>
            <a:r>
              <a:rPr lang="en-US" dirty="0"/>
              <a:t>Produce a </a:t>
            </a:r>
            <a:r>
              <a:rPr lang="en-US" dirty="0">
                <a:solidFill>
                  <a:srgbClr val="FF0000"/>
                </a:solidFill>
              </a:rPr>
              <a:t>representation</a:t>
            </a:r>
            <a:r>
              <a:rPr lang="en-US" dirty="0"/>
              <a:t> of the data using intermediate weights of the DNNs</a:t>
            </a:r>
          </a:p>
          <a:p>
            <a:pPr lvl="1"/>
            <a:r>
              <a:rPr lang="en-US" dirty="0"/>
              <a:t>Use these representations as features</a:t>
            </a:r>
          </a:p>
        </p:txBody>
      </p:sp>
    </p:spTree>
    <p:extLst>
      <p:ext uri="{BB962C8B-B14F-4D97-AF65-F5344CB8AC3E}">
        <p14:creationId xmlns:p14="http://schemas.microsoft.com/office/powerpoint/2010/main" val="416920758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Training data</a:t>
            </a:r>
          </a:p>
        </p:txBody>
      </p:sp>
      <p:sp>
        <p:nvSpPr>
          <p:cNvPr id="3" name="Content Placeholder 2"/>
          <p:cNvSpPr>
            <a:spLocks noGrp="1"/>
          </p:cNvSpPr>
          <p:nvPr>
            <p:ph idx="1"/>
          </p:nvPr>
        </p:nvSpPr>
        <p:spPr/>
        <p:txBody>
          <a:bodyPr>
            <a:normAutofit fontScale="92500" lnSpcReduction="10000"/>
          </a:bodyPr>
          <a:lstStyle/>
          <a:p>
            <a:r>
              <a:rPr lang="en-US" dirty="0"/>
              <a:t>An overlooked problem: How do you get </a:t>
            </a:r>
            <a:r>
              <a:rPr lang="en-US" dirty="0">
                <a:solidFill>
                  <a:schemeClr val="accent6">
                    <a:lumMod val="75000"/>
                  </a:schemeClr>
                </a:solidFill>
              </a:rPr>
              <a:t>labeled data</a:t>
            </a:r>
            <a:r>
              <a:rPr lang="en-US" dirty="0"/>
              <a:t> for training your model?</a:t>
            </a:r>
          </a:p>
          <a:p>
            <a:pPr lvl="1"/>
            <a:r>
              <a:rPr lang="en-US" dirty="0"/>
              <a:t>E.g., how do you get training data for ranking web search results?</a:t>
            </a:r>
          </a:p>
          <a:p>
            <a:pPr lvl="1"/>
            <a:r>
              <a:rPr lang="en-US" dirty="0"/>
              <a:t>Chicken and egg problem</a:t>
            </a:r>
          </a:p>
          <a:p>
            <a:r>
              <a:rPr lang="en-US" dirty="0"/>
              <a:t>Usually requires a lot of manual effort and domain expertise and carefully planned labeling</a:t>
            </a:r>
          </a:p>
          <a:p>
            <a:pPr lvl="1"/>
            <a:r>
              <a:rPr lang="en-US" dirty="0"/>
              <a:t>Results are not always of high quality (lack of expertise)</a:t>
            </a:r>
          </a:p>
          <a:p>
            <a:pPr lvl="1"/>
            <a:r>
              <a:rPr lang="en-US" dirty="0"/>
              <a:t>And they are not sufficient (low coverage of the space)</a:t>
            </a:r>
          </a:p>
          <a:p>
            <a:r>
              <a:rPr lang="en-US" dirty="0"/>
              <a:t>Recent trends:</a:t>
            </a:r>
          </a:p>
          <a:p>
            <a:pPr lvl="1"/>
            <a:r>
              <a:rPr lang="en-US" dirty="0"/>
              <a:t>Find a </a:t>
            </a:r>
            <a:r>
              <a:rPr lang="en-US" dirty="0">
                <a:solidFill>
                  <a:srgbClr val="0070C0"/>
                </a:solidFill>
              </a:rPr>
              <a:t>source</a:t>
            </a:r>
            <a:r>
              <a:rPr lang="en-US" dirty="0"/>
              <a:t> that generates the labeled data for you, or use the data themselves for the prediction task (self-supervised learning)</a:t>
            </a:r>
          </a:p>
          <a:p>
            <a:pPr lvl="1"/>
            <a:r>
              <a:rPr lang="en-US" dirty="0">
                <a:solidFill>
                  <a:schemeClr val="accent6">
                    <a:lumMod val="75000"/>
                  </a:schemeClr>
                </a:solidFill>
              </a:rPr>
              <a:t>Crowd-sourcing</a:t>
            </a:r>
            <a:r>
              <a:rPr lang="en-US" dirty="0"/>
              <a:t> techniques</a:t>
            </a:r>
          </a:p>
        </p:txBody>
      </p:sp>
    </p:spTree>
    <p:extLst>
      <p:ext uri="{BB962C8B-B14F-4D97-AF65-F5344CB8AC3E}">
        <p14:creationId xmlns:p14="http://schemas.microsoft.com/office/powerpoint/2010/main" val="16904158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Dealing with small amounts of labeled data</a:t>
            </a:r>
          </a:p>
        </p:txBody>
      </p:sp>
      <p:sp>
        <p:nvSpPr>
          <p:cNvPr id="3" name="Content Placeholder 2"/>
          <p:cNvSpPr>
            <a:spLocks noGrp="1"/>
          </p:cNvSpPr>
          <p:nvPr>
            <p:ph idx="1"/>
          </p:nvPr>
        </p:nvSpPr>
        <p:spPr>
          <a:xfrm>
            <a:off x="490728" y="1709928"/>
            <a:ext cx="10972800" cy="4876800"/>
          </a:xfrm>
        </p:spPr>
        <p:txBody>
          <a:bodyPr>
            <a:normAutofit fontScale="92500" lnSpcReduction="20000"/>
          </a:bodyPr>
          <a:lstStyle/>
          <a:p>
            <a:r>
              <a:rPr lang="en-US" dirty="0">
                <a:solidFill>
                  <a:schemeClr val="accent6">
                    <a:lumMod val="75000"/>
                  </a:schemeClr>
                </a:solidFill>
              </a:rPr>
              <a:t>Semi-supervised learning </a:t>
            </a:r>
            <a:r>
              <a:rPr lang="en-US" dirty="0"/>
              <a:t>techniques have been developed for this purpose. </a:t>
            </a:r>
          </a:p>
          <a:p>
            <a:endParaRPr lang="en-US" dirty="0"/>
          </a:p>
          <a:p>
            <a:r>
              <a:rPr lang="en-US" dirty="0">
                <a:solidFill>
                  <a:srgbClr val="0070C0"/>
                </a:solidFill>
              </a:rPr>
              <a:t>Self-training</a:t>
            </a:r>
            <a:r>
              <a:rPr lang="en-US" dirty="0"/>
              <a:t>: Train a classifier on the data, and then feed back the high-confidence output of the classifier as input</a:t>
            </a:r>
          </a:p>
          <a:p>
            <a:endParaRPr lang="en-US" dirty="0"/>
          </a:p>
          <a:p>
            <a:r>
              <a:rPr lang="en-US" dirty="0">
                <a:solidFill>
                  <a:srgbClr val="0070C0"/>
                </a:solidFill>
              </a:rPr>
              <a:t>Co-training</a:t>
            </a:r>
            <a:r>
              <a:rPr lang="en-US" dirty="0"/>
              <a:t>: train two “independent” classifiers and feed the output of one classifier as input to the other.</a:t>
            </a:r>
          </a:p>
          <a:p>
            <a:endParaRPr lang="en-US" dirty="0"/>
          </a:p>
          <a:p>
            <a:r>
              <a:rPr lang="en-US" dirty="0">
                <a:solidFill>
                  <a:srgbClr val="0070C0"/>
                </a:solidFill>
              </a:rPr>
              <a:t>Regularization</a:t>
            </a:r>
            <a:r>
              <a:rPr lang="en-US" dirty="0"/>
              <a:t>: Treat learning as an optimization problem where you define relationships between the objects you want to classify, and you exploit these relationships</a:t>
            </a:r>
          </a:p>
          <a:p>
            <a:pPr lvl="1"/>
            <a:r>
              <a:rPr lang="en-US" dirty="0"/>
              <a:t>Example: Image restoration </a:t>
            </a:r>
          </a:p>
        </p:txBody>
      </p:sp>
    </p:spTree>
    <p:extLst>
      <p:ext uri="{BB962C8B-B14F-4D97-AF65-F5344CB8AC3E}">
        <p14:creationId xmlns:p14="http://schemas.microsoft.com/office/powerpoint/2010/main" val="11484550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Technique</a:t>
            </a:r>
          </a:p>
        </p:txBody>
      </p:sp>
      <p:sp>
        <p:nvSpPr>
          <p:cNvPr id="3" name="Content Placeholder 2"/>
          <p:cNvSpPr>
            <a:spLocks noGrp="1"/>
          </p:cNvSpPr>
          <p:nvPr>
            <p:ph idx="1"/>
          </p:nvPr>
        </p:nvSpPr>
        <p:spPr/>
        <p:txBody>
          <a:bodyPr/>
          <a:lstStyle/>
          <a:p>
            <a:r>
              <a:rPr lang="en-US"/>
              <a:t>The choice of technique depends on the problem requirements (do we need a probability estimate?) and the problem specifics (does independence assumption hold? do we think classes are linearly separable?)</a:t>
            </a:r>
          </a:p>
          <a:p>
            <a:r>
              <a:rPr lang="en-US"/>
              <a:t>For many cases finding the right technique may be trial and error</a:t>
            </a:r>
          </a:p>
          <a:p>
            <a:r>
              <a:rPr lang="en-US"/>
              <a:t>For many cases the exact technique does not matter.</a:t>
            </a:r>
          </a:p>
        </p:txBody>
      </p:sp>
    </p:spTree>
    <p:extLst>
      <p:ext uri="{BB962C8B-B14F-4D97-AF65-F5344CB8AC3E}">
        <p14:creationId xmlns:p14="http://schemas.microsoft.com/office/powerpoint/2010/main" val="21999123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Big Data Trumps Better Algorithms</a:t>
            </a:r>
          </a:p>
        </p:txBody>
      </p:sp>
      <p:sp>
        <p:nvSpPr>
          <p:cNvPr id="3" name="Content Placeholder 2"/>
          <p:cNvSpPr>
            <a:spLocks noGrp="1"/>
          </p:cNvSpPr>
          <p:nvPr>
            <p:ph sz="half" idx="1"/>
          </p:nvPr>
        </p:nvSpPr>
        <p:spPr>
          <a:xfrm>
            <a:off x="685800" y="2362201"/>
            <a:ext cx="5410200" cy="3886200"/>
          </a:xfrm>
        </p:spPr>
        <p:txBody>
          <a:bodyPr>
            <a:normAutofit/>
          </a:bodyPr>
          <a:lstStyle/>
          <a:p>
            <a:r>
              <a:rPr lang="en-US"/>
              <a:t>The web has made this possible.</a:t>
            </a:r>
          </a:p>
          <a:p>
            <a:pPr lvl="1"/>
            <a:r>
              <a:rPr lang="en-US"/>
              <a:t>Especially for text-related tasks</a:t>
            </a:r>
          </a:p>
          <a:p>
            <a:pPr lvl="1"/>
            <a:r>
              <a:rPr lang="en-US"/>
              <a:t>Search engine uses the </a:t>
            </a:r>
            <a:r>
              <a:rPr lang="en-US">
                <a:solidFill>
                  <a:schemeClr val="accent6">
                    <a:lumMod val="75000"/>
                  </a:schemeClr>
                </a:solidFill>
              </a:rPr>
              <a:t>collective human intelligence</a:t>
            </a:r>
          </a:p>
          <a:p>
            <a:pPr marL="0" indent="0">
              <a:buNone/>
            </a:pPr>
            <a:endParaRPr lang="en-US"/>
          </a:p>
          <a:p>
            <a:pPr marL="0" indent="0">
              <a:buNone/>
            </a:pPr>
            <a:r>
              <a:rPr lang="en-US"/>
              <a:t>Google lecture: </a:t>
            </a:r>
            <a:r>
              <a:rPr lang="en-US">
                <a:hlinkClick r:id="rId2"/>
              </a:rPr>
              <a:t>Theorizing from the Data</a:t>
            </a:r>
            <a:endParaRPr lang="en-US"/>
          </a:p>
        </p:txBody>
      </p:sp>
      <p:sp>
        <p:nvSpPr>
          <p:cNvPr id="4" name="Content Placeholder 3"/>
          <p:cNvSpPr>
            <a:spLocks noGrp="1"/>
          </p:cNvSpPr>
          <p:nvPr>
            <p:ph sz="half" idx="2"/>
          </p:nvPr>
        </p:nvSpPr>
        <p:spPr>
          <a:xfrm>
            <a:off x="609600" y="1562100"/>
            <a:ext cx="10668000" cy="990600"/>
          </a:xfrm>
        </p:spPr>
        <p:txBody>
          <a:bodyPr>
            <a:normAutofit/>
          </a:bodyPr>
          <a:lstStyle/>
          <a:p>
            <a:r>
              <a:rPr lang="en-US"/>
              <a:t>If you have enough data then the algorithms are not so important</a:t>
            </a:r>
          </a:p>
        </p:txBody>
      </p:sp>
      <p:pic>
        <p:nvPicPr>
          <p:cNvPr id="942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532336"/>
            <a:ext cx="4686300"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3800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Apply-Test</a:t>
            </a:r>
          </a:p>
        </p:txBody>
      </p:sp>
      <p:sp>
        <p:nvSpPr>
          <p:cNvPr id="6" name="Content Placeholder 5"/>
          <p:cNvSpPr>
            <a:spLocks noGrp="1"/>
          </p:cNvSpPr>
          <p:nvPr>
            <p:ph idx="1"/>
          </p:nvPr>
        </p:nvSpPr>
        <p:spPr/>
        <p:txBody>
          <a:bodyPr>
            <a:normAutofit/>
          </a:bodyPr>
          <a:lstStyle/>
          <a:p>
            <a:r>
              <a:rPr lang="en-US" dirty="0"/>
              <a:t>How do you </a:t>
            </a:r>
            <a:r>
              <a:rPr lang="en-US" dirty="0">
                <a:solidFill>
                  <a:schemeClr val="accent6">
                    <a:lumMod val="75000"/>
                  </a:schemeClr>
                </a:solidFill>
              </a:rPr>
              <a:t>scale</a:t>
            </a:r>
            <a:r>
              <a:rPr lang="en-US" dirty="0"/>
              <a:t> to very large datasets?</a:t>
            </a:r>
          </a:p>
          <a:p>
            <a:pPr lvl="1"/>
            <a:r>
              <a:rPr lang="en-US" dirty="0"/>
              <a:t>Distributed computing – </a:t>
            </a:r>
            <a:r>
              <a:rPr lang="en-US" dirty="0">
                <a:solidFill>
                  <a:srgbClr val="0070C0"/>
                </a:solidFill>
              </a:rPr>
              <a:t>map-reduce</a:t>
            </a:r>
            <a:r>
              <a:rPr lang="en-US" dirty="0"/>
              <a:t> implementations of machine learning algorithms (</a:t>
            </a:r>
            <a:r>
              <a:rPr lang="en-US" dirty="0" err="1"/>
              <a:t>Mahaut</a:t>
            </a:r>
            <a:r>
              <a:rPr lang="en-US" dirty="0"/>
              <a:t>, over Hadoop, Spark)</a:t>
            </a:r>
          </a:p>
          <a:p>
            <a:pPr lvl="1"/>
            <a:endParaRPr lang="en-US" dirty="0"/>
          </a:p>
          <a:p>
            <a:r>
              <a:rPr lang="en-US" dirty="0"/>
              <a:t>How do you test something that is running online?</a:t>
            </a:r>
          </a:p>
          <a:p>
            <a:pPr lvl="1"/>
            <a:r>
              <a:rPr lang="en-US" dirty="0"/>
              <a:t>You cannot get labeled data in this case</a:t>
            </a:r>
          </a:p>
          <a:p>
            <a:pPr lvl="1"/>
            <a:r>
              <a:rPr lang="en-US" dirty="0">
                <a:solidFill>
                  <a:schemeClr val="accent6">
                    <a:lumMod val="75000"/>
                  </a:schemeClr>
                </a:solidFill>
              </a:rPr>
              <a:t>A/B testing</a:t>
            </a:r>
          </a:p>
          <a:p>
            <a:pPr lvl="1"/>
            <a:endParaRPr lang="en-US" dirty="0"/>
          </a:p>
          <a:p>
            <a:r>
              <a:rPr lang="en-US" dirty="0"/>
              <a:t>How do you deal with changes in data?</a:t>
            </a:r>
          </a:p>
          <a:p>
            <a:pPr lvl="1"/>
            <a:r>
              <a:rPr lang="en-US" dirty="0">
                <a:solidFill>
                  <a:srgbClr val="0070C0"/>
                </a:solidFill>
              </a:rPr>
              <a:t>Active learning</a:t>
            </a:r>
          </a:p>
        </p:txBody>
      </p:sp>
    </p:spTree>
    <p:extLst>
      <p:ext uri="{BB962C8B-B14F-4D97-AF65-F5344CB8AC3E}">
        <p14:creationId xmlns:p14="http://schemas.microsoft.com/office/powerpoint/2010/main" val="14274184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4318</TotalTime>
  <Words>5090</Words>
  <Application>Microsoft Office PowerPoint</Application>
  <PresentationFormat>Widescreen</PresentationFormat>
  <Paragraphs>1484</Paragraphs>
  <Slides>99</Slides>
  <Notes>6</Notes>
  <HiddenSlides>3</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5</vt:i4>
      </vt:variant>
      <vt:variant>
        <vt:lpstr>Slide Titles</vt:lpstr>
      </vt:variant>
      <vt:variant>
        <vt:i4>99</vt:i4>
      </vt:variant>
    </vt:vector>
  </HeadingPairs>
  <TitlesOfParts>
    <vt:vector size="113" baseType="lpstr">
      <vt:lpstr>ＭＳ ゴシック</vt:lpstr>
      <vt:lpstr>Arial</vt:lpstr>
      <vt:lpstr>Arial Narrow</vt:lpstr>
      <vt:lpstr>Calibri</vt:lpstr>
      <vt:lpstr>Cambria Math</vt:lpstr>
      <vt:lpstr>Monotype Sorts</vt:lpstr>
      <vt:lpstr>Symbol</vt:lpstr>
      <vt:lpstr>Wingdings</vt:lpstr>
      <vt:lpstr>Clarity</vt:lpstr>
      <vt:lpstr>VISIO</vt:lpstr>
      <vt:lpstr>Visio</vt:lpstr>
      <vt:lpstr>Equation</vt:lpstr>
      <vt:lpstr>Εξίσωση</vt:lpstr>
      <vt:lpstr>Chart</vt:lpstr>
      <vt:lpstr>DATA MINING Classification</vt:lpstr>
      <vt:lpstr>NEAREST NEIGHBOR CLASSIFICATION</vt:lpstr>
      <vt:lpstr>Instance-Based Classifiers</vt:lpstr>
      <vt:lpstr>Instance Based Classifiers</vt:lpstr>
      <vt:lpstr>Nearest Neighbor Classifiers</vt:lpstr>
      <vt:lpstr>Nearest-Neighbor Classifiers</vt:lpstr>
      <vt:lpstr>Nearest Neighbor Classification</vt:lpstr>
      <vt:lpstr>Definition of Nearest Neighbor</vt:lpstr>
      <vt:lpstr>1 nearest-neighbor</vt:lpstr>
      <vt:lpstr>Nearest Neighbor Classification…</vt:lpstr>
      <vt:lpstr>Example</vt:lpstr>
      <vt:lpstr>Example</vt:lpstr>
      <vt:lpstr>Nearest Neighbor Classification…</vt:lpstr>
      <vt:lpstr>Nearest Neighbor Classification…</vt:lpstr>
      <vt:lpstr>Nearest neighbor Classification…</vt:lpstr>
      <vt:lpstr>SUPPORT VECTOR MACHINES</vt:lpstr>
      <vt:lpstr>Linear classifiers</vt:lpstr>
      <vt:lpstr>Support Vector Machines</vt:lpstr>
      <vt:lpstr>Support Vector Machines</vt:lpstr>
      <vt:lpstr>Support Vector Machines</vt:lpstr>
      <vt:lpstr>Support Vector Machines</vt:lpstr>
      <vt:lpstr>Support Vector Machines</vt:lpstr>
      <vt:lpstr>Support Vector Machines</vt:lpstr>
      <vt:lpstr>Support Vector Machines</vt:lpstr>
      <vt:lpstr>Support Vector Machines</vt:lpstr>
      <vt:lpstr>Support Vector Machines</vt:lpstr>
      <vt:lpstr>Support Vector Machines</vt:lpstr>
      <vt:lpstr>Support Vector Machines</vt:lpstr>
      <vt:lpstr>Nonlinear Support Vector Machines</vt:lpstr>
      <vt:lpstr>Nonlinear Support Vector Machines</vt:lpstr>
      <vt:lpstr>Learning Nonlinear SVM</vt:lpstr>
      <vt:lpstr>Learning NonLinear SVM</vt:lpstr>
      <vt:lpstr>Learning Nonlinear SVM</vt:lpstr>
      <vt:lpstr>Example of Nonlinear SVM</vt:lpstr>
      <vt:lpstr>Learning Nonlinear SVM</vt:lpstr>
      <vt:lpstr>LOGISTIC REGRESSION</vt:lpstr>
      <vt:lpstr>Classification via regression</vt:lpstr>
      <vt:lpstr>Linear regression</vt:lpstr>
      <vt:lpstr>Linear regression</vt:lpstr>
      <vt:lpstr>The logistic function</vt:lpstr>
      <vt:lpstr>Logistic Regression</vt:lpstr>
      <vt:lpstr>Logistic Regression in one dimension</vt:lpstr>
      <vt:lpstr>Logistic Regression in one dimension</vt:lpstr>
      <vt:lpstr>Class probabilities for multiple dimensions</vt:lpstr>
      <vt:lpstr>Logistic Regression</vt:lpstr>
      <vt:lpstr>Logistic regression in 2-d </vt:lpstr>
      <vt:lpstr>Estimating the coefficients</vt:lpstr>
      <vt:lpstr>Logistic Regression</vt:lpstr>
      <vt:lpstr>Neural Networks</vt:lpstr>
      <vt:lpstr>Linear Classification</vt:lpstr>
      <vt:lpstr>Linear Classification</vt:lpstr>
      <vt:lpstr>Linear models</vt:lpstr>
      <vt:lpstr>Multiple layers</vt:lpstr>
      <vt:lpstr>Non-linearity</vt:lpstr>
      <vt:lpstr>Multiple layers</vt:lpstr>
      <vt:lpstr>Side note</vt:lpstr>
      <vt:lpstr>Deep learning</vt:lpstr>
      <vt:lpstr>Deep Learning </vt:lpstr>
      <vt:lpstr>Example</vt:lpstr>
      <vt:lpstr>Error</vt:lpstr>
      <vt:lpstr>Gradient Descent</vt:lpstr>
      <vt:lpstr>Gradient Descent</vt:lpstr>
      <vt:lpstr>Gradient Descent</vt:lpstr>
      <vt:lpstr>Backpropagation</vt:lpstr>
      <vt:lpstr>Forward and backward passes</vt:lpstr>
      <vt:lpstr>PowerPoint Presentation</vt:lpstr>
      <vt:lpstr>Backpropagation</vt:lpstr>
      <vt:lpstr>Stochastic gradient descent</vt:lpstr>
      <vt:lpstr>Word EMBeddings</vt:lpstr>
      <vt:lpstr>Basic Idea</vt:lpstr>
      <vt:lpstr>Basic idea</vt:lpstr>
      <vt:lpstr>Word2Vec</vt:lpstr>
      <vt:lpstr>CBOW</vt:lpstr>
      <vt:lpstr>CBOW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Skipgram</vt:lpstr>
      <vt:lpstr>Skipgram</vt:lpstr>
      <vt:lpstr>PowerPoint Presentation</vt:lpstr>
      <vt:lpstr>PowerPoint Presentation</vt:lpstr>
      <vt:lpstr>PowerPoint Presentation</vt:lpstr>
      <vt:lpstr>PowerPoint Presentation</vt:lpstr>
      <vt:lpstr>PowerPoint Presentation</vt:lpstr>
      <vt:lpstr>Supervised Learning</vt:lpstr>
      <vt:lpstr>Learning</vt:lpstr>
      <vt:lpstr>Supervised Learning Steps</vt:lpstr>
      <vt:lpstr>Modeling the problem</vt:lpstr>
      <vt:lpstr>Feature extraction </vt:lpstr>
      <vt:lpstr>Training data</vt:lpstr>
      <vt:lpstr>Dealing with small amounts of labeled data</vt:lpstr>
      <vt:lpstr>Technique</vt:lpstr>
      <vt:lpstr>Big Data Trumps Better Algorithms</vt:lpstr>
      <vt:lpstr>Apply-Test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tsap</dc:creator>
  <cp:lastModifiedBy>Panayiotis Tsaparas</cp:lastModifiedBy>
  <cp:revision>4</cp:revision>
  <dcterms:created xsi:type="dcterms:W3CDTF">2011-10-17T19:46:53Z</dcterms:created>
  <dcterms:modified xsi:type="dcterms:W3CDTF">2023-12-22T21:03:48Z</dcterms:modified>
</cp:coreProperties>
</file>