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369" r:id="rId2"/>
    <p:sldId id="639" r:id="rId3"/>
    <p:sldId id="554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55" r:id="rId14"/>
    <p:sldId id="649" r:id="rId15"/>
    <p:sldId id="650" r:id="rId16"/>
    <p:sldId id="651" r:id="rId17"/>
    <p:sldId id="652" r:id="rId18"/>
    <p:sldId id="653" r:id="rId19"/>
    <p:sldId id="654" r:id="rId20"/>
    <p:sldId id="656" r:id="rId21"/>
    <p:sldId id="657" r:id="rId22"/>
    <p:sldId id="660" r:id="rId23"/>
    <p:sldId id="658" r:id="rId24"/>
    <p:sldId id="659" r:id="rId25"/>
    <p:sldId id="661" r:id="rId26"/>
    <p:sldId id="662" r:id="rId27"/>
    <p:sldId id="68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8" r:id="rId44"/>
    <p:sldId id="679" r:id="rId45"/>
    <p:sldId id="680" r:id="rId46"/>
    <p:sldId id="68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593189-1AE2-4998-ACA9-F09247002F79}" v="29" dt="2022-10-24T13:07:32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custSel delSld modSld">
      <pc:chgData name="ΠΑΝΑΓΙΩΤΗΣ ΤΣΑΠΑΡΑΣ" userId="14c29a0b-fba8-4de1-ba9f-ce710cf39d77" providerId="ADAL" clId="{60A52585-8E43-4BC7-B601-25E40C704750}" dt="2021-11-02T12:37:52.802" v="66" actId="20577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ΠΑΝΑΓΙΩΤΗΣ ΤΣΑΠΑΡΑΣ" userId="14c29a0b-fba8-4de1-ba9f-ce710cf39d77" providerId="ADAL" clId="{A6593189-1AE2-4998-ACA9-F09247002F79}"/>
    <pc:docChg chg="custSel modSld">
      <pc:chgData name="ΠΑΝΑΓΙΩΤΗΣ ΤΣΑΠΑΡΑΣ" userId="14c29a0b-fba8-4de1-ba9f-ce710cf39d77" providerId="ADAL" clId="{A6593189-1AE2-4998-ACA9-F09247002F79}" dt="2022-10-24T13:07:32.687" v="287" actId="1076"/>
      <pc:docMkLst>
        <pc:docMk/>
      </pc:docMkLst>
      <pc:sldChg chg="modSp mod">
        <pc:chgData name="ΠΑΝΑΓΙΩΤΗΣ ΤΣΑΠΑΡΑΣ" userId="14c29a0b-fba8-4de1-ba9f-ce710cf39d77" providerId="ADAL" clId="{A6593189-1AE2-4998-ACA9-F09247002F79}" dt="2022-10-24T12:44:00.544" v="6" actId="20577"/>
        <pc:sldMkLst>
          <pc:docMk/>
          <pc:sldMk cId="3071630017" sldId="654"/>
        </pc:sldMkLst>
        <pc:spChg chg="mod">
          <ac:chgData name="ΠΑΝΑΓΙΩΤΗΣ ΤΣΑΠΑΡΑΣ" userId="14c29a0b-fba8-4de1-ba9f-ce710cf39d77" providerId="ADAL" clId="{A6593189-1AE2-4998-ACA9-F09247002F79}" dt="2022-10-24T12:44:00.544" v="6" actId="20577"/>
          <ac:spMkLst>
            <pc:docMk/>
            <pc:sldMk cId="3071630017" sldId="654"/>
            <ac:spMk id="3" creationId="{8C5A3921-C9D7-4A7F-B1F8-E16418F10DDF}"/>
          </ac:spMkLst>
        </pc:spChg>
      </pc:sldChg>
      <pc:sldChg chg="modSp mod">
        <pc:chgData name="ΠΑΝΑΓΙΩΤΗΣ ΤΣΑΠΑΡΑΣ" userId="14c29a0b-fba8-4de1-ba9f-ce710cf39d77" providerId="ADAL" clId="{A6593189-1AE2-4998-ACA9-F09247002F79}" dt="2022-10-24T12:46:26.908" v="9" actId="27636"/>
        <pc:sldMkLst>
          <pc:docMk/>
          <pc:sldMk cId="3594129559" sldId="656"/>
        </pc:sldMkLst>
        <pc:spChg chg="mod">
          <ac:chgData name="ΠΑΝΑΓΙΩΤΗΣ ΤΣΑΠΑΡΑΣ" userId="14c29a0b-fba8-4de1-ba9f-ce710cf39d77" providerId="ADAL" clId="{A6593189-1AE2-4998-ACA9-F09247002F79}" dt="2022-10-24T12:46:26.908" v="9" actId="27636"/>
          <ac:spMkLst>
            <pc:docMk/>
            <pc:sldMk cId="3594129559" sldId="656"/>
            <ac:spMk id="3" creationId="{D125D946-6FF6-4EA9-BC76-724EEDD55CA8}"/>
          </ac:spMkLst>
        </pc:spChg>
      </pc:sldChg>
      <pc:sldChg chg="modSp">
        <pc:chgData name="ΠΑΝΑΓΙΩΤΗΣ ΤΣΑΠΑΡΑΣ" userId="14c29a0b-fba8-4de1-ba9f-ce710cf39d77" providerId="ADAL" clId="{A6593189-1AE2-4998-ACA9-F09247002F79}" dt="2022-10-24T12:46:24.757" v="7" actId="20577"/>
        <pc:sldMkLst>
          <pc:docMk/>
          <pc:sldMk cId="1295211146" sldId="662"/>
        </pc:sldMkLst>
        <pc:spChg chg="mod">
          <ac:chgData name="ΠΑΝΑΓΙΩΤΗΣ ΤΣΑΠΑΡΑΣ" userId="14c29a0b-fba8-4de1-ba9f-ce710cf39d77" providerId="ADAL" clId="{A6593189-1AE2-4998-ACA9-F09247002F79}" dt="2022-10-24T12:46:24.757" v="7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mod">
        <pc:chgData name="ΠΑΝΑΓΙΩΤΗΣ ΤΣΑΠΑΡΑΣ" userId="14c29a0b-fba8-4de1-ba9f-ce710cf39d77" providerId="ADAL" clId="{A6593189-1AE2-4998-ACA9-F09247002F79}" dt="2022-10-24T12:49:13.214" v="101" actId="207"/>
        <pc:sldMkLst>
          <pc:docMk/>
          <pc:sldMk cId="4038737375" sldId="663"/>
        </pc:sldMkLst>
        <pc:spChg chg="mod">
          <ac:chgData name="ΠΑΝΑΓΙΩΤΗΣ ΤΣΑΠΑΡΑΣ" userId="14c29a0b-fba8-4de1-ba9f-ce710cf39d77" providerId="ADAL" clId="{A6593189-1AE2-4998-ACA9-F09247002F79}" dt="2022-10-24T12:49:13.214" v="101" actId="207"/>
          <ac:spMkLst>
            <pc:docMk/>
            <pc:sldMk cId="4038737375" sldId="663"/>
            <ac:spMk id="3" creationId="{A994B28C-3FD7-44A5-8D7B-2F55509D1AF9}"/>
          </ac:spMkLst>
        </pc:spChg>
      </pc:sldChg>
      <pc:sldChg chg="modAnim">
        <pc:chgData name="ΠΑΝΑΓΙΩΤΗΣ ΤΣΑΠΑΡΑΣ" userId="14c29a0b-fba8-4de1-ba9f-ce710cf39d77" providerId="ADAL" clId="{A6593189-1AE2-4998-ACA9-F09247002F79}" dt="2022-10-24T12:47:21.258" v="11"/>
        <pc:sldMkLst>
          <pc:docMk/>
          <pc:sldMk cId="1846922417" sldId="664"/>
        </pc:sldMkLst>
      </pc:sldChg>
      <pc:sldChg chg="modSp mod">
        <pc:chgData name="ΠΑΝΑΓΙΩΤΗΣ ΤΣΑΠΑΡΑΣ" userId="14c29a0b-fba8-4de1-ba9f-ce710cf39d77" providerId="ADAL" clId="{A6593189-1AE2-4998-ACA9-F09247002F79}" dt="2022-10-24T12:46:25.353" v="8" actId="27636"/>
        <pc:sldMkLst>
          <pc:docMk/>
          <pc:sldMk cId="2488667788" sldId="666"/>
        </pc:sldMkLst>
        <pc:spChg chg="mod">
          <ac:chgData name="ΠΑΝΑΓΙΩΤΗΣ ΤΣΑΠΑΡΑΣ" userId="14c29a0b-fba8-4de1-ba9f-ce710cf39d77" providerId="ADAL" clId="{A6593189-1AE2-4998-ACA9-F09247002F79}" dt="2022-10-24T12:46:25.353" v="8" actId="27636"/>
          <ac:spMkLst>
            <pc:docMk/>
            <pc:sldMk cId="2488667788" sldId="666"/>
            <ac:spMk id="3" creationId="{5650B380-74A4-4C32-97E4-2153F0101605}"/>
          </ac:spMkLst>
        </pc:spChg>
      </pc:sldChg>
      <pc:sldChg chg="modAnim">
        <pc:chgData name="ΠΑΝΑΓΙΩΤΗΣ ΤΣΑΠΑΡΑΣ" userId="14c29a0b-fba8-4de1-ba9f-ce710cf39d77" providerId="ADAL" clId="{A6593189-1AE2-4998-ACA9-F09247002F79}" dt="2022-10-24T12:49:58.486" v="102"/>
        <pc:sldMkLst>
          <pc:docMk/>
          <pc:sldMk cId="2983564951" sldId="667"/>
        </pc:sldMkLst>
      </pc:sldChg>
      <pc:sldChg chg="addSp modSp mod">
        <pc:chgData name="ΠΑΝΑΓΙΩΤΗΣ ΤΣΑΠΑΡΑΣ" userId="14c29a0b-fba8-4de1-ba9f-ce710cf39d77" providerId="ADAL" clId="{A6593189-1AE2-4998-ACA9-F09247002F79}" dt="2022-10-24T13:07:32.687" v="287" actId="1076"/>
        <pc:sldMkLst>
          <pc:docMk/>
          <pc:sldMk cId="2849258205" sldId="680"/>
        </pc:sldMkLst>
        <pc:spChg chg="mod">
          <ac:chgData name="ΠΑΝΑΓΙΩΤΗΣ ΤΣΑΠΑΡΑΣ" userId="14c29a0b-fba8-4de1-ba9f-ce710cf39d77" providerId="ADAL" clId="{A6593189-1AE2-4998-ACA9-F09247002F79}" dt="2022-10-24T13:07:07.677" v="283" actId="14100"/>
          <ac:spMkLst>
            <pc:docMk/>
            <pc:sldMk cId="2849258205" sldId="680"/>
            <ac:spMk id="3" creationId="{07A31F2E-1944-43C9-8556-DA01C840CFA5}"/>
          </ac:spMkLst>
        </pc:spChg>
        <pc:picChg chg="add mod">
          <ac:chgData name="ΠΑΝΑΓΙΩΤΗΣ ΤΣΑΠΑΡΑΣ" userId="14c29a0b-fba8-4de1-ba9f-ce710cf39d77" providerId="ADAL" clId="{A6593189-1AE2-4998-ACA9-F09247002F79}" dt="2022-10-24T13:07:32.687" v="287" actId="1076"/>
          <ac:picMkLst>
            <pc:docMk/>
            <pc:sldMk cId="2849258205" sldId="680"/>
            <ac:picMk id="4" creationId="{735F05B2-3655-2640-974A-B4C2ED9394C6}"/>
          </ac:picMkLst>
        </pc:picChg>
        <pc:picChg chg="mod">
          <ac:chgData name="ΠΑΝΑΓΙΩΤΗΣ ΤΣΑΠΑΡΑΣ" userId="14c29a0b-fba8-4de1-ba9f-ce710cf39d77" providerId="ADAL" clId="{A6593189-1AE2-4998-ACA9-F09247002F79}" dt="2022-10-24T13:07:28.255" v="286" actId="1076"/>
          <ac:picMkLst>
            <pc:docMk/>
            <pc:sldMk cId="2849258205" sldId="680"/>
            <ac:picMk id="1026" creationId="{F30A84F3-CDBD-405F-B7FF-825603A7CC93}"/>
          </ac:picMkLst>
        </pc:picChg>
      </pc:sldChg>
      <pc:sldChg chg="modSp mod">
        <pc:chgData name="ΠΑΝΑΓΙΩΤΗΣ ΤΣΑΠΑΡΑΣ" userId="14c29a0b-fba8-4de1-ba9f-ce710cf39d77" providerId="ADAL" clId="{A6593189-1AE2-4998-ACA9-F09247002F79}" dt="2022-10-24T13:05:59.578" v="276" actId="20577"/>
        <pc:sldMkLst>
          <pc:docMk/>
          <pc:sldMk cId="2831932354" sldId="681"/>
        </pc:sldMkLst>
        <pc:spChg chg="mod">
          <ac:chgData name="ΠΑΝΑΓΙΩΤΗΣ ΤΣΑΠΑΡΑΣ" userId="14c29a0b-fba8-4de1-ba9f-ce710cf39d77" providerId="ADAL" clId="{A6593189-1AE2-4998-ACA9-F09247002F79}" dt="2022-10-24T13:05:59.578" v="276" actId="20577"/>
          <ac:spMkLst>
            <pc:docMk/>
            <pc:sldMk cId="2831932354" sldId="681"/>
            <ac:spMk id="3" creationId="{884C644B-E99E-4BE3-948E-F969FA739911}"/>
          </ac:spMkLst>
        </pc:spChg>
      </pc:sldChg>
    </pc:docChg>
  </pc:docChgLst>
  <pc:docChgLst>
    <pc:chgData name="ΠΑΝΑΓΙΩΤΗΣ ΤΣΑΠΑΡΑΣ" userId="14c29a0b-fba8-4de1-ba9f-ce710cf39d77" providerId="ADAL" clId="{F5758B72-EF0D-4C70-AA3F-117FA862A894}"/>
    <pc:docChg chg="undo custSel addSld delSld modSld">
      <pc:chgData name="ΠΑΝΑΓΙΩΤΗΣ ΤΣΑΠΑΡΑΣ" userId="14c29a0b-fba8-4de1-ba9f-ce710cf39d77" providerId="ADAL" clId="{F5758B72-EF0D-4C70-AA3F-117FA862A894}" dt="2021-11-03T16:53:44.063" v="14906" actId="403"/>
      <pc:docMkLst>
        <pc:docMk/>
      </pc:docMkLst>
      <pc:sldChg chg="modSp mod">
        <pc:chgData name="ΠΑΝΑΓΙΩΤΗΣ ΤΣΑΠΑΡΑΣ" userId="14c29a0b-fba8-4de1-ba9f-ce710cf39d77" providerId="ADAL" clId="{F5758B72-EF0D-4C70-AA3F-117FA862A894}" dt="2021-11-02T13:00:35.430" v="11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F5758B72-EF0D-4C70-AA3F-117FA862A894}" dt="2021-11-02T13:00:14.518" v="47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0:35.430" v="116" actId="20577"/>
          <ac:spMkLst>
            <pc:docMk/>
            <pc:sldMk cId="3974019685" sldId="369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5758B72-EF0D-4C70-AA3F-117FA862A894}" dt="2021-11-02T13:06:07.629" v="646" actId="14100"/>
        <pc:sldMkLst>
          <pc:docMk/>
          <pc:sldMk cId="1809407636" sldId="554"/>
        </pc:sldMkLst>
        <pc:spChg chg="mod">
          <ac:chgData name="ΠΑΝΑΓΙΩΤΗΣ ΤΣΑΠΑΡΑΣ" userId="14c29a0b-fba8-4de1-ba9f-ce710cf39d77" providerId="ADAL" clId="{F5758B72-EF0D-4C70-AA3F-117FA862A894}" dt="2021-11-02T13:01:22.204" v="182" actId="20577"/>
          <ac:spMkLst>
            <pc:docMk/>
            <pc:sldMk cId="1809407636" sldId="55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6:07.629" v="646" actId="14100"/>
          <ac:spMkLst>
            <pc:docMk/>
            <pc:sldMk cId="1809407636" sldId="554"/>
            <ac:spMk id="3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1849730" sldId="55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777973086" sldId="55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594544366" sldId="55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40179198" sldId="55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3031779" sldId="55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665426032" sldId="56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578166855" sldId="56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71448893" sldId="56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39492683" sldId="56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741050036" sldId="56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570048118" sldId="56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52775266" sldId="56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295469373" sldId="56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1221396" sldId="56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72614077" sldId="56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86871677" sldId="57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29925536" sldId="57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71954320" sldId="57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08785699" sldId="59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93478064" sldId="60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47255989" sldId="61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0210352" sldId="61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10124809" sldId="61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98097850" sldId="61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855896801" sldId="62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0918522" sldId="62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39952898" sldId="62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35107452" sldId="62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03012105" sldId="62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719487641" sldId="62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1349607" sldId="62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89913428" sldId="62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12815521" sldId="62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96993195" sldId="63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630388829" sldId="63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455468074" sldId="632"/>
        </pc:sldMkLst>
      </pc:sldChg>
      <pc:sldChg chg="addSp delSp modSp add del mod chgLayout">
        <pc:chgData name="ΠΑΝΑΓΙΩΤΗΣ ΤΣΑΠΑΡΑΣ" userId="14c29a0b-fba8-4de1-ba9f-ce710cf39d77" providerId="ADAL" clId="{F5758B72-EF0D-4C70-AA3F-117FA862A894}" dt="2021-11-02T13:06:41.400" v="648" actId="700"/>
        <pc:sldMkLst>
          <pc:docMk/>
          <pc:sldMk cId="2313798880" sldId="639"/>
        </pc:sldMkLst>
        <pc:spChg chg="add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2" creationId="{341CC8F9-79BC-4C93-8B6A-07C44C63507D}"/>
          </ac:spMkLst>
        </pc:spChg>
        <pc:spChg chg="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0" creationId="{38E768BF-915B-4CD3-8EF7-9938D09D09CC}"/>
          </ac:spMkLst>
        </pc:spChg>
        <pc:spChg chg="del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2" creationId="{8AEC7D73-6F8C-4863-B63C-2CDEA2B4895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36:22.852" v="1752" actId="207"/>
        <pc:sldMkLst>
          <pc:docMk/>
          <pc:sldMk cId="222216485" sldId="640"/>
        </pc:sldMkLst>
        <pc:spChg chg="mod">
          <ac:chgData name="ΠΑΝΑΓΙΩΤΗΣ ΤΣΑΠΑΡΑΣ" userId="14c29a0b-fba8-4de1-ba9f-ce710cf39d77" providerId="ADAL" clId="{F5758B72-EF0D-4C70-AA3F-117FA862A894}" dt="2021-11-02T13:07:12.074" v="693" actId="5793"/>
          <ac:spMkLst>
            <pc:docMk/>
            <pc:sldMk cId="222216485" sldId="640"/>
            <ac:spMk id="2" creationId="{DB378C50-D107-41AC-AAD8-E3D8AC173C79}"/>
          </ac:spMkLst>
        </pc:spChg>
        <pc:spChg chg="mod">
          <ac:chgData name="ΠΑΝΑΓΙΩΤΗΣ ΤΣΑΠΑΡΑΣ" userId="14c29a0b-fba8-4de1-ba9f-ce710cf39d77" providerId="ADAL" clId="{F5758B72-EF0D-4C70-AA3F-117FA862A894}" dt="2021-11-02T15:36:22.852" v="1752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54:36.681" v="2305" actId="114"/>
        <pc:sldMkLst>
          <pc:docMk/>
          <pc:sldMk cId="3089814920" sldId="641"/>
        </pc:sldMkLst>
        <pc:spChg chg="mod">
          <ac:chgData name="ΠΑΝΑΓΙΩΤΗΣ ΤΣΑΠΑΡΑΣ" userId="14c29a0b-fba8-4de1-ba9f-ce710cf39d77" providerId="ADAL" clId="{F5758B72-EF0D-4C70-AA3F-117FA862A894}" dt="2021-11-02T15:48:17.601" v="2009" actId="20577"/>
          <ac:spMkLst>
            <pc:docMk/>
            <pc:sldMk cId="3089814920" sldId="641"/>
            <ac:spMk id="2" creationId="{8074338B-5BC0-436F-97C7-F8FA26B1AD04}"/>
          </ac:spMkLst>
        </pc:spChg>
        <pc:spChg chg="mod">
          <ac:chgData name="ΠΑΝΑΓΙΩΤΗΣ ΤΣΑΠΑΡΑΣ" userId="14c29a0b-fba8-4de1-ba9f-ce710cf39d77" providerId="ADAL" clId="{F5758B72-EF0D-4C70-AA3F-117FA862A894}" dt="2021-11-02T15:54:36.681" v="2305" actId="114"/>
          <ac:spMkLst>
            <pc:docMk/>
            <pc:sldMk cId="3089814920" sldId="641"/>
            <ac:spMk id="3" creationId="{B9121545-5475-4595-BA51-FC586AEF7073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04:39.754" v="2689" actId="27636"/>
        <pc:sldMkLst>
          <pc:docMk/>
          <pc:sldMk cId="4288696151" sldId="642"/>
        </pc:sldMkLst>
        <pc:spChg chg="mod">
          <ac:chgData name="ΠΑΝΑΓΙΩΤΗΣ ΤΣΑΠΑΡΑΣ" userId="14c29a0b-fba8-4de1-ba9f-ce710cf39d77" providerId="ADAL" clId="{F5758B72-EF0D-4C70-AA3F-117FA862A894}" dt="2021-11-02T15:49:08.330" v="2017" actId="20577"/>
          <ac:spMkLst>
            <pc:docMk/>
            <pc:sldMk cId="4288696151" sldId="642"/>
            <ac:spMk id="2" creationId="{8E2F5180-5176-4AE0-A7FF-07D6BA6A901C}"/>
          </ac:spMkLst>
        </pc:spChg>
        <pc:spChg chg="mod">
          <ac:chgData name="ΠΑΝΑΓΙΩΤΗΣ ΤΣΑΠΑΡΑΣ" userId="14c29a0b-fba8-4de1-ba9f-ce710cf39d77" providerId="ADAL" clId="{F5758B72-EF0D-4C70-AA3F-117FA862A894}" dt="2021-11-02T16:04:39.754" v="2689" actId="27636"/>
          <ac:spMkLst>
            <pc:docMk/>
            <pc:sldMk cId="4288696151" sldId="642"/>
            <ac:spMk id="3" creationId="{A55C5CDF-9A67-4609-94F2-4E16209DB86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17:05.928" v="3506" actId="14"/>
        <pc:sldMkLst>
          <pc:docMk/>
          <pc:sldMk cId="1374614564" sldId="643"/>
        </pc:sldMkLst>
        <pc:spChg chg="mod">
          <ac:chgData name="ΠΑΝΑΓΙΩΤΗΣ ΤΣΑΠΑΡΑΣ" userId="14c29a0b-fba8-4de1-ba9f-ce710cf39d77" providerId="ADAL" clId="{F5758B72-EF0D-4C70-AA3F-117FA862A894}" dt="2021-11-02T16:10:17.862" v="2713" actId="20577"/>
          <ac:spMkLst>
            <pc:docMk/>
            <pc:sldMk cId="1374614564" sldId="643"/>
            <ac:spMk id="2" creationId="{7E87C6E4-2E9E-4BBF-B073-1C4326E2407B}"/>
          </ac:spMkLst>
        </pc:spChg>
        <pc:spChg chg="mod">
          <ac:chgData name="ΠΑΝΑΓΙΩΤΗΣ ΤΣΑΠΑΡΑΣ" userId="14c29a0b-fba8-4de1-ba9f-ce710cf39d77" providerId="ADAL" clId="{F5758B72-EF0D-4C70-AA3F-117FA862A894}" dt="2021-11-02T16:17:05.928" v="3506" actId="14"/>
          <ac:spMkLst>
            <pc:docMk/>
            <pc:sldMk cId="1374614564" sldId="643"/>
            <ac:spMk id="3" creationId="{84086344-AC41-4D4F-9E57-A24D4AD58476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48093524" sldId="644"/>
        </pc:sldMkLst>
      </pc:sldChg>
      <pc:sldChg chg="modSp new mod">
        <pc:chgData name="ΠΑΝΑΓΙΩΤΗΣ ΤΣΑΠΑΡΑΣ" userId="14c29a0b-fba8-4de1-ba9f-ce710cf39d77" providerId="ADAL" clId="{F5758B72-EF0D-4C70-AA3F-117FA862A894}" dt="2021-11-02T16:19:41.802" v="3747" actId="5793"/>
        <pc:sldMkLst>
          <pc:docMk/>
          <pc:sldMk cId="3444167480" sldId="644"/>
        </pc:sldMkLst>
        <pc:spChg chg="mod">
          <ac:chgData name="ΠΑΝΑΓΙΩΤΗΣ ΤΣΑΠΑΡΑΣ" userId="14c29a0b-fba8-4de1-ba9f-ce710cf39d77" providerId="ADAL" clId="{F5758B72-EF0D-4C70-AA3F-117FA862A894}" dt="2021-11-02T16:17:35.735" v="3540" actId="20577"/>
          <ac:spMkLst>
            <pc:docMk/>
            <pc:sldMk cId="3444167480" sldId="644"/>
            <ac:spMk id="2" creationId="{4F5BD580-261A-45B2-AC31-2093412505A1}"/>
          </ac:spMkLst>
        </pc:spChg>
        <pc:spChg chg="mod">
          <ac:chgData name="ΠΑΝΑΓΙΩΤΗΣ ΤΣΑΠΑΡΑΣ" userId="14c29a0b-fba8-4de1-ba9f-ce710cf39d77" providerId="ADAL" clId="{F5758B72-EF0D-4C70-AA3F-117FA862A894}" dt="2021-11-02T16:19:41.802" v="3747" actId="5793"/>
          <ac:spMkLst>
            <pc:docMk/>
            <pc:sldMk cId="3444167480" sldId="644"/>
            <ac:spMk id="3" creationId="{9FBE1C32-0C59-4E57-8D94-C474517716F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569275322" sldId="645"/>
        </pc:sldMkLst>
      </pc:sldChg>
      <pc:sldChg chg="addSp delSp modSp new mod">
        <pc:chgData name="ΠΑΝΑΓΙΩΤΗΣ ΤΣΑΠΑΡΑΣ" userId="14c29a0b-fba8-4de1-ba9f-ce710cf39d77" providerId="ADAL" clId="{F5758B72-EF0D-4C70-AA3F-117FA862A894}" dt="2021-11-02T16:38:29.828" v="4181" actId="208"/>
        <pc:sldMkLst>
          <pc:docMk/>
          <pc:sldMk cId="2112528501" sldId="645"/>
        </pc:sldMkLst>
        <pc:spChg chg="mod">
          <ac:chgData name="ΠΑΝΑΓΙΩΤΗΣ ΤΣΑΠΑΡΑΣ" userId="14c29a0b-fba8-4de1-ba9f-ce710cf39d77" providerId="ADAL" clId="{F5758B72-EF0D-4C70-AA3F-117FA862A894}" dt="2021-11-02T16:19:54.484" v="3761" actId="20577"/>
          <ac:spMkLst>
            <pc:docMk/>
            <pc:sldMk cId="2112528501" sldId="645"/>
            <ac:spMk id="2" creationId="{1A6D3FC1-A153-44DA-93E7-FD6CFBED3ECB}"/>
          </ac:spMkLst>
        </pc:spChg>
        <pc:spChg chg="mod">
          <ac:chgData name="ΠΑΝΑΓΙΩΤΗΣ ΤΣΑΠΑΡΑΣ" userId="14c29a0b-fba8-4de1-ba9f-ce710cf39d77" providerId="ADAL" clId="{F5758B72-EF0D-4C70-AA3F-117FA862A894}" dt="2021-11-02T16:23:00.642" v="3930" actId="1076"/>
          <ac:spMkLst>
            <pc:docMk/>
            <pc:sldMk cId="2112528501" sldId="645"/>
            <ac:spMk id="3" creationId="{EB1EFE34-4609-4772-BD11-79CD00A8DE9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28.265" v="4039" actId="207"/>
          <ac:spMkLst>
            <pc:docMk/>
            <pc:sldMk cId="2112528501" sldId="645"/>
            <ac:spMk id="4" creationId="{E91A94A2-880D-4D38-924A-CBAA0A2EAF56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55.582" v="4044" actId="14100"/>
          <ac:spMkLst>
            <pc:docMk/>
            <pc:sldMk cId="2112528501" sldId="645"/>
            <ac:spMk id="5" creationId="{23E4EC53-33BA-45ED-843A-65656DBE9BBE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29.347" v="4033" actId="122"/>
          <ac:spMkLst>
            <pc:docMk/>
            <pc:sldMk cId="2112528501" sldId="645"/>
            <ac:spMk id="6" creationId="{BF697312-035D-4273-A79E-B4D03DC21402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31.770" v="4040" actId="207"/>
          <ac:spMkLst>
            <pc:docMk/>
            <pc:sldMk cId="2112528501" sldId="645"/>
            <ac:spMk id="7" creationId="{DE1C7436-C450-45A8-BCA5-A92D892B4EA4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9:47.806" v="4036" actId="478"/>
          <ac:spMkLst>
            <pc:docMk/>
            <pc:sldMk cId="2112528501" sldId="645"/>
            <ac:spMk id="8" creationId="{9CC565A4-4ACF-4090-9E95-F2A196841A1F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12.687" v="3944" actId="478"/>
          <ac:spMkLst>
            <pc:docMk/>
            <pc:sldMk cId="2112528501" sldId="645"/>
            <ac:spMk id="9" creationId="{372A10AA-C461-4F32-94FF-7B4639C43503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32.968" v="3948" actId="478"/>
          <ac:spMkLst>
            <pc:docMk/>
            <pc:sldMk cId="2112528501" sldId="645"/>
            <ac:spMk id="10" creationId="{B002973F-54FC-4BD6-B32A-9757D24BB6A9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43.540" v="4035" actId="14100"/>
          <ac:spMkLst>
            <pc:docMk/>
            <pc:sldMk cId="2112528501" sldId="645"/>
            <ac:spMk id="11" creationId="{7965418C-79F2-4BBD-B1A7-CFDDBBF12EB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45.563" v="4043" actId="14100"/>
          <ac:spMkLst>
            <pc:docMk/>
            <pc:sldMk cId="2112528501" sldId="645"/>
            <ac:spMk id="12" creationId="{EA35A12F-0763-4384-A00E-9F355FCB5CCF}"/>
          </ac:spMkLst>
        </pc:spChg>
        <pc:spChg chg="add mod">
          <ac:chgData name="ΠΑΝΑΓΙΩΤΗΣ ΤΣΑΠΑΡΑΣ" userId="14c29a0b-fba8-4de1-ba9f-ce710cf39d77" providerId="ADAL" clId="{F5758B72-EF0D-4C70-AA3F-117FA862A894}" dt="2021-11-02T16:32:27.188" v="4111" actId="2057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31:42.221" v="4054" actId="478"/>
          <ac:spMkLst>
            <pc:docMk/>
            <pc:sldMk cId="2112528501" sldId="645"/>
            <ac:spMk id="14" creationId="{9A512C82-F549-4570-A37C-01575C34E0B5}"/>
          </ac:spMkLst>
        </pc:spChg>
        <pc:spChg chg="add del">
          <ac:chgData name="ΠΑΝΑΓΙΩΤΗΣ ΤΣΑΠΑΡΑΣ" userId="14c29a0b-fba8-4de1-ba9f-ce710cf39d77" providerId="ADAL" clId="{F5758B72-EF0D-4C70-AA3F-117FA862A894}" dt="2021-11-02T16:35:45.828" v="4113" actId="11529"/>
          <ac:spMkLst>
            <pc:docMk/>
            <pc:sldMk cId="2112528501" sldId="645"/>
            <ac:spMk id="15" creationId="{AA264276-A44D-4B8A-96DC-BA963D51232B}"/>
          </ac:spMkLst>
        </pc:spChg>
        <pc:spChg chg="add mod">
          <ac:chgData name="ΠΑΝΑΓΙΩΤΗΣ ΤΣΑΠΑΡΑΣ" userId="14c29a0b-fba8-4de1-ba9f-ce710cf39d77" providerId="ADAL" clId="{F5758B72-EF0D-4C70-AA3F-117FA862A894}" dt="2021-11-02T16:38:29.828" v="4181" actId="208"/>
          <ac:spMkLst>
            <pc:docMk/>
            <pc:sldMk cId="2112528501" sldId="645"/>
            <ac:spMk id="16" creationId="{13B316A5-0F4A-4B19-A43E-145DB14F97D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122117226" sldId="646"/>
        </pc:sldMkLst>
      </pc:sldChg>
      <pc:sldChg chg="addSp modSp mod">
        <pc:chgData name="ΠΑΝΑΓΙΩΤΗΣ ΤΣΑΠΑΡΑΣ" userId="14c29a0b-fba8-4de1-ba9f-ce710cf39d77" providerId="ADAL" clId="{F5758B72-EF0D-4C70-AA3F-117FA862A894}" dt="2021-11-03T08:16:43.835" v="4246" actId="114"/>
        <pc:sldMkLst>
          <pc:docMk/>
          <pc:sldMk cId="342846955" sldId="647"/>
        </pc:sldMkLst>
        <pc:spChg chg="add mod">
          <ac:chgData name="ΠΑΝΑΓΙΩΤΗΣ ΤΣΑΠΑΡΑΣ" userId="14c29a0b-fba8-4de1-ba9f-ce710cf39d77" providerId="ADAL" clId="{F5758B72-EF0D-4C70-AA3F-117FA862A894}" dt="2021-11-03T08:15:07.937" v="4195" actId="207"/>
          <ac:spMkLst>
            <pc:docMk/>
            <pc:sldMk cId="342846955" sldId="647"/>
            <ac:spMk id="4" creationId="{54D2CF7E-43CF-4896-9A5B-CCBB4DCA2E85}"/>
          </ac:spMkLst>
        </pc:spChg>
        <pc:spChg chg="add mod ord">
          <ac:chgData name="ΠΑΝΑΓΙΩΤΗΣ ΤΣΑΠΑΡΑΣ" userId="14c29a0b-fba8-4de1-ba9f-ce710cf39d77" providerId="ADAL" clId="{F5758B72-EF0D-4C70-AA3F-117FA862A894}" dt="2021-11-03T08:16:43.835" v="4246" actId="114"/>
          <ac:spMkLst>
            <pc:docMk/>
            <pc:sldMk cId="342846955" sldId="647"/>
            <ac:spMk id="5" creationId="{13BF8AD4-5503-4798-818C-8A23B4552591}"/>
          </ac:spMkLst>
        </pc:spChg>
        <pc:spChg chg="add mod">
          <ac:chgData name="ΠΑΝΑΓΙΩΤΗΣ ΤΣΑΠΑΡΑΣ" userId="14c29a0b-fba8-4de1-ba9f-ce710cf39d77" providerId="ADAL" clId="{F5758B72-EF0D-4C70-AA3F-117FA862A894}" dt="2021-11-03T08:16:16.574" v="4243" actId="20577"/>
          <ac:spMkLst>
            <pc:docMk/>
            <pc:sldMk cId="342846955" sldId="647"/>
            <ac:spMk id="6" creationId="{0B662FFF-4C74-4556-A86D-71EF36909393}"/>
          </ac:spMkLst>
        </pc:spChg>
      </pc:sldChg>
      <pc:sldChg chg="addSp delSp modSp mod">
        <pc:chgData name="ΠΑΝΑΓΙΩΤΗΣ ΤΣΑΠΑΡΑΣ" userId="14c29a0b-fba8-4de1-ba9f-ce710cf39d77" providerId="ADAL" clId="{F5758B72-EF0D-4C70-AA3F-117FA862A894}" dt="2021-11-03T08:54:47.635" v="5328" actId="1076"/>
        <pc:sldMkLst>
          <pc:docMk/>
          <pc:sldMk cId="3121782025" sldId="648"/>
        </pc:sldMkLst>
        <pc:spChg chg="mod">
          <ac:chgData name="ΠΑΝΑΓΙΩΤΗΣ ΤΣΑΠΑΡΑΣ" userId="14c29a0b-fba8-4de1-ba9f-ce710cf39d77" providerId="ADAL" clId="{F5758B72-EF0D-4C70-AA3F-117FA862A894}" dt="2021-11-03T08:53:39.940" v="5271" actId="6549"/>
          <ac:spMkLst>
            <pc:docMk/>
            <pc:sldMk cId="3121782025" sldId="648"/>
            <ac:spMk id="3" creationId="{F52D8FF6-590C-4911-9A09-3B220A12D2F7}"/>
          </ac:spMkLst>
        </pc:spChg>
        <pc:spChg chg="mod">
          <ac:chgData name="ΠΑΝΑΓΙΩΤΗΣ ΤΣΑΠΑΡΑΣ" userId="14c29a0b-fba8-4de1-ba9f-ce710cf39d77" providerId="ADAL" clId="{F5758B72-EF0D-4C70-AA3F-117FA862A894}" dt="2021-11-03T08:54:47.635" v="5328" actId="1076"/>
          <ac:spMkLst>
            <pc:docMk/>
            <pc:sldMk cId="3121782025" sldId="648"/>
            <ac:spMk id="4" creationId="{CB61B2FC-44EA-4A21-82A1-F56224673420}"/>
          </ac:spMkLst>
        </pc:spChg>
        <pc:spChg chg="del">
          <ac:chgData name="ΠΑΝΑΓΙΩΤΗΣ ΤΣΑΠΑΡΑΣ" userId="14c29a0b-fba8-4de1-ba9f-ce710cf39d77" providerId="ADAL" clId="{F5758B72-EF0D-4C70-AA3F-117FA862A894}" dt="2021-11-03T08:43:38.060" v="5240" actId="478"/>
          <ac:spMkLst>
            <pc:docMk/>
            <pc:sldMk cId="3121782025" sldId="648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48.265" v="5242" actId="207"/>
          <ac:spMkLst>
            <pc:docMk/>
            <pc:sldMk cId="3121782025" sldId="648"/>
            <ac:spMk id="6" creationId="{41F42661-C395-413E-B5C6-CF8A0B7DE3AD}"/>
          </ac:spMkLst>
        </pc:spChg>
        <pc:spChg chg="add mod">
          <ac:chgData name="ΠΑΝΑΓΙΩΤΗΣ ΤΣΑΠΑΡΑΣ" userId="14c29a0b-fba8-4de1-ba9f-ce710cf39d77" providerId="ADAL" clId="{F5758B72-EF0D-4C70-AA3F-117FA862A894}" dt="2021-11-03T08:44:16.657" v="5246"/>
          <ac:spMkLst>
            <pc:docMk/>
            <pc:sldMk cId="3121782025" sldId="648"/>
            <ac:spMk id="7" creationId="{5926A9D3-4A52-49AF-9BFF-AE38660B20AE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20.703" v="5251" actId="1076"/>
          <ac:spMkLst>
            <pc:docMk/>
            <pc:sldMk cId="3121782025" sldId="648"/>
            <ac:spMk id="9" creationId="{69A16319-BFD8-465D-B1CF-4F4BF62C32B8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43.174" v="5269" actId="1076"/>
          <ac:spMkLst>
            <pc:docMk/>
            <pc:sldMk cId="3121782025" sldId="648"/>
            <ac:spMk id="10" creationId="{BBF44A70-BC2A-44BA-AEC0-10F0027C2C17}"/>
          </ac:spMkLst>
        </pc:spChg>
        <pc:spChg chg="add mod">
          <ac:chgData name="ΠΑΝΑΓΙΩΤΗΣ ΤΣΑΠΑΡΑΣ" userId="14c29a0b-fba8-4de1-ba9f-ce710cf39d77" providerId="ADAL" clId="{F5758B72-EF0D-4C70-AA3F-117FA862A894}" dt="2021-11-03T08:54:41.385" v="5326" actId="1076"/>
          <ac:spMkLst>
            <pc:docMk/>
            <pc:sldMk cId="3121782025" sldId="648"/>
            <ac:spMk id="11" creationId="{DC0C1AAD-BEFA-47DA-8A6A-67717BE9A234}"/>
          </ac:spMkLst>
        </pc:spChg>
        <pc:inkChg chg="add">
          <ac:chgData name="ΠΑΝΑΓΙΩΤΗΣ ΤΣΑΠΑΡΑΣ" userId="14c29a0b-fba8-4de1-ba9f-ce710cf39d77" providerId="ADAL" clId="{F5758B72-EF0D-4C70-AA3F-117FA862A894}" dt="2021-11-03T08:44:47.862" v="5247" actId="9405"/>
          <ac:inkMkLst>
            <pc:docMk/>
            <pc:sldMk cId="3121782025" sldId="648"/>
            <ac:inkMk id="8" creationId="{E16CD719-9259-42F5-968A-F1A6BEA6BDB5}"/>
          </ac:inkMkLst>
        </pc:inkChg>
      </pc:sldChg>
      <pc:sldChg chg="modSp new mod">
        <pc:chgData name="ΠΑΝΑΓΙΩΤΗΣ ΤΣΑΠΑΡΑΣ" userId="14c29a0b-fba8-4de1-ba9f-ce710cf39d77" providerId="ADAL" clId="{F5758B72-EF0D-4C70-AA3F-117FA862A894}" dt="2021-11-03T08:22:45.110" v="4683" actId="20577"/>
        <pc:sldMkLst>
          <pc:docMk/>
          <pc:sldMk cId="3034575357" sldId="652"/>
        </pc:sldMkLst>
        <pc:spChg chg="mod">
          <ac:chgData name="ΠΑΝΑΓΙΩΤΗΣ ΤΣΑΠΑΡΑΣ" userId="14c29a0b-fba8-4de1-ba9f-ce710cf39d77" providerId="ADAL" clId="{F5758B72-EF0D-4C70-AA3F-117FA862A894}" dt="2021-11-03T08:17:31.046" v="4265" actId="20577"/>
          <ac:spMkLst>
            <pc:docMk/>
            <pc:sldMk cId="3034575357" sldId="652"/>
            <ac:spMk id="2" creationId="{FF916745-538B-4B95-A4E5-0F96D6B5A825}"/>
          </ac:spMkLst>
        </pc:spChg>
        <pc:spChg chg="mod">
          <ac:chgData name="ΠΑΝΑΓΙΩΤΗΣ ΤΣΑΠΑΡΑΣ" userId="14c29a0b-fba8-4de1-ba9f-ce710cf39d77" providerId="ADAL" clId="{F5758B72-EF0D-4C70-AA3F-117FA862A894}" dt="2021-11-03T08:22:45.110" v="4683" actId="20577"/>
          <ac:spMkLst>
            <pc:docMk/>
            <pc:sldMk cId="3034575357" sldId="652"/>
            <ac:spMk id="3" creationId="{BB02D8DB-5743-4061-9C33-5681B0068876}"/>
          </ac:spMkLst>
        </pc:spChg>
      </pc:sldChg>
      <pc:sldChg chg="addSp modSp new mod">
        <pc:chgData name="ΠΑΝΑΓΙΩΤΗΣ ΤΣΑΠΑΡΑΣ" userId="14c29a0b-fba8-4de1-ba9f-ce710cf39d77" providerId="ADAL" clId="{F5758B72-EF0D-4C70-AA3F-117FA862A894}" dt="2021-11-03T08:34:04.149" v="5201" actId="20577"/>
        <pc:sldMkLst>
          <pc:docMk/>
          <pc:sldMk cId="2193963266" sldId="653"/>
        </pc:sldMkLst>
        <pc:spChg chg="mod">
          <ac:chgData name="ΠΑΝΑΓΙΩΤΗΣ ΤΣΑΠΑΡΑΣ" userId="14c29a0b-fba8-4de1-ba9f-ce710cf39d77" providerId="ADAL" clId="{F5758B72-EF0D-4C70-AA3F-117FA862A894}" dt="2021-11-03T08:25:50.143" v="4692" actId="20577"/>
          <ac:spMkLst>
            <pc:docMk/>
            <pc:sldMk cId="2193963266" sldId="653"/>
            <ac:spMk id="2" creationId="{3982E7C2-411B-43BC-9BF3-FC10C6703569}"/>
          </ac:spMkLst>
        </pc:spChg>
        <pc:spChg chg="mod">
          <ac:chgData name="ΠΑΝΑΓΙΩΤΗΣ ΤΣΑΠΑΡΑΣ" userId="14c29a0b-fba8-4de1-ba9f-ce710cf39d77" providerId="ADAL" clId="{F5758B72-EF0D-4C70-AA3F-117FA862A894}" dt="2021-11-03T08:30:30.995" v="4921" actId="20577"/>
          <ac:spMkLst>
            <pc:docMk/>
            <pc:sldMk cId="2193963266" sldId="653"/>
            <ac:spMk id="3" creationId="{7D17EE15-AD58-4F7A-9302-EFCEC05F5F3C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34.921" v="5093" actId="20577"/>
          <ac:spMkLst>
            <pc:docMk/>
            <pc:sldMk cId="2193963266" sldId="653"/>
            <ac:spMk id="4" creationId="{F80FB23B-415C-48DE-983E-B104F5BFCE44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41.617" v="5108" actId="20577"/>
          <ac:spMkLst>
            <pc:docMk/>
            <pc:sldMk cId="2193963266" sldId="653"/>
            <ac:spMk id="5" creationId="{04F06BFF-2C9B-43F6-A3B8-1692F6805313}"/>
          </ac:spMkLst>
        </pc:spChg>
        <pc:spChg chg="add mod">
          <ac:chgData name="ΠΑΝΑΓΙΩΤΗΣ ΤΣΑΠΑΡΑΣ" userId="14c29a0b-fba8-4de1-ba9f-ce710cf39d77" providerId="ADAL" clId="{F5758B72-EF0D-4C70-AA3F-117FA862A894}" dt="2021-11-03T08:34:04.149" v="5201" actId="20577"/>
          <ac:spMkLst>
            <pc:docMk/>
            <pc:sldMk cId="2193963266" sldId="653"/>
            <ac:spMk id="6" creationId="{9E1ABD94-FEB6-414F-A429-B996C3548F96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02:43.363" v="5989" actId="33524"/>
        <pc:sldMkLst>
          <pc:docMk/>
          <pc:sldMk cId="3071630017" sldId="654"/>
        </pc:sldMkLst>
        <pc:spChg chg="mod">
          <ac:chgData name="ΠΑΝΑΓΙΩΤΗΣ ΤΣΑΠΑΡΑΣ" userId="14c29a0b-fba8-4de1-ba9f-ce710cf39d77" providerId="ADAL" clId="{F5758B72-EF0D-4C70-AA3F-117FA862A894}" dt="2021-11-03T08:35:06.283" v="5218" actId="20577"/>
          <ac:spMkLst>
            <pc:docMk/>
            <pc:sldMk cId="3071630017" sldId="654"/>
            <ac:spMk id="2" creationId="{42493CFC-8B0C-466B-ABC8-931372A946BD}"/>
          </ac:spMkLst>
        </pc:spChg>
        <pc:spChg chg="mod">
          <ac:chgData name="ΠΑΝΑΓΙΩΤΗΣ ΤΣΑΠΑΡΑΣ" userId="14c29a0b-fba8-4de1-ba9f-ce710cf39d77" providerId="ADAL" clId="{F5758B72-EF0D-4C70-AA3F-117FA862A894}" dt="2021-11-03T10:02:43.363" v="5989" actId="33524"/>
          <ac:spMkLst>
            <pc:docMk/>
            <pc:sldMk cId="3071630017" sldId="654"/>
            <ac:spMk id="3" creationId="{8C5A3921-C9D7-4A7F-B1F8-E16418F10DDF}"/>
          </ac:spMkLst>
        </pc:spChg>
      </pc:sldChg>
      <pc:sldChg chg="addSp delSp modSp add mod">
        <pc:chgData name="ΠΑΝΑΓΙΩΤΗΣ ΤΣΑΠΑΡΑΣ" userId="14c29a0b-fba8-4de1-ba9f-ce710cf39d77" providerId="ADAL" clId="{F5758B72-EF0D-4C70-AA3F-117FA862A894}" dt="2021-11-03T08:43:28.444" v="5239" actId="20577"/>
        <pc:sldMkLst>
          <pc:docMk/>
          <pc:sldMk cId="4028466870" sldId="655"/>
        </pc:sldMkLst>
        <pc:spChg chg="mod">
          <ac:chgData name="ΠΑΝΑΓΙΩΤΗΣ ΤΣΑΠΑΡΑΣ" userId="14c29a0b-fba8-4de1-ba9f-ce710cf39d77" providerId="ADAL" clId="{F5758B72-EF0D-4C70-AA3F-117FA862A894}" dt="2021-11-03T08:43:28.444" v="5239" actId="20577"/>
          <ac:spMkLst>
            <pc:docMk/>
            <pc:sldMk cId="4028466870" sldId="655"/>
            <ac:spMk id="2" creationId="{CA0CD6D4-40EB-4405-9242-5DF11348F0DF}"/>
          </ac:spMkLst>
        </pc:spChg>
        <pc:spChg chg="del">
          <ac:chgData name="ΠΑΝΑΓΙΩΤΗΣ ΤΣΑΠΑΡΑΣ" userId="14c29a0b-fba8-4de1-ba9f-ce710cf39d77" providerId="ADAL" clId="{F5758B72-EF0D-4C70-AA3F-117FA862A894}" dt="2021-11-03T08:42:47.946" v="5220" actId="478"/>
          <ac:spMkLst>
            <pc:docMk/>
            <pc:sldMk cId="4028466870" sldId="655"/>
            <ac:spMk id="3" creationId="{F52D8FF6-590C-4911-9A09-3B220A12D2F7}"/>
          </ac:spMkLst>
        </pc:spChg>
        <pc:spChg chg="del">
          <ac:chgData name="ΠΑΝΑΓΙΩΤΗΣ ΤΣΑΠΑΡΑΣ" userId="14c29a0b-fba8-4de1-ba9f-ce710cf39d77" providerId="ADAL" clId="{F5758B72-EF0D-4C70-AA3F-117FA862A894}" dt="2021-11-03T08:42:52.397" v="5221" actId="478"/>
          <ac:spMkLst>
            <pc:docMk/>
            <pc:sldMk cId="4028466870" sldId="655"/>
            <ac:spMk id="4" creationId="{CB61B2FC-44EA-4A21-82A1-F56224673420}"/>
          </ac:spMkLst>
        </pc:spChg>
        <pc:spChg chg="del mod">
          <ac:chgData name="ΠΑΝΑΓΙΩΤΗΣ ΤΣΑΠΑΡΑΣ" userId="14c29a0b-fba8-4de1-ba9f-ce710cf39d77" providerId="ADAL" clId="{F5758B72-EF0D-4C70-AA3F-117FA862A894}" dt="2021-11-03T08:43:10.568" v="5225" actId="478"/>
          <ac:spMkLst>
            <pc:docMk/>
            <pc:sldMk cId="4028466870" sldId="655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20.174" v="5228" actId="6549"/>
          <ac:spMkLst>
            <pc:docMk/>
            <pc:sldMk cId="4028466870" sldId="655"/>
            <ac:spMk id="7" creationId="{493CC195-60F4-4758-AABA-021286B575B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59:57.720" v="7137" actId="12"/>
        <pc:sldMkLst>
          <pc:docMk/>
          <pc:sldMk cId="3594129559" sldId="656"/>
        </pc:sldMkLst>
        <pc:spChg chg="mod">
          <ac:chgData name="ΠΑΝΑΓΙΩΤΗΣ ΤΣΑΠΑΡΑΣ" userId="14c29a0b-fba8-4de1-ba9f-ce710cf39d77" providerId="ADAL" clId="{F5758B72-EF0D-4C70-AA3F-117FA862A894}" dt="2021-11-03T09:59:33.851" v="5644" actId="20577"/>
          <ac:spMkLst>
            <pc:docMk/>
            <pc:sldMk cId="3594129559" sldId="656"/>
            <ac:spMk id="2" creationId="{149F3C11-1712-4F9B-96A1-AB7D3768F8AD}"/>
          </ac:spMkLst>
        </pc:spChg>
        <pc:spChg chg="mod">
          <ac:chgData name="ΠΑΝΑΓΙΩΤΗΣ ΤΣΑΠΑΡΑΣ" userId="14c29a0b-fba8-4de1-ba9f-ce710cf39d77" providerId="ADAL" clId="{F5758B72-EF0D-4C70-AA3F-117FA862A894}" dt="2021-11-03T10:59:57.720" v="7137" actId="12"/>
          <ac:spMkLst>
            <pc:docMk/>
            <pc:sldMk cId="3594129559" sldId="656"/>
            <ac:spMk id="3" creationId="{D125D946-6FF6-4EA9-BC76-724EEDD55CA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1:10:36.648" v="7780" actId="20577"/>
        <pc:sldMkLst>
          <pc:docMk/>
          <pc:sldMk cId="1811252208" sldId="657"/>
        </pc:sldMkLst>
        <pc:spChg chg="mod">
          <ac:chgData name="ΠΑΝΑΓΙΩΤΗΣ ΤΣΑΠΑΡΑΣ" userId="14c29a0b-fba8-4de1-ba9f-ce710cf39d77" providerId="ADAL" clId="{F5758B72-EF0D-4C70-AA3F-117FA862A894}" dt="2021-11-03T10:57:44.107" v="6959" actId="20577"/>
          <ac:spMkLst>
            <pc:docMk/>
            <pc:sldMk cId="1811252208" sldId="657"/>
            <ac:spMk id="2" creationId="{F64187C7-2E6D-4926-A8A5-3494D5424E52}"/>
          </ac:spMkLst>
        </pc:spChg>
        <pc:spChg chg="mod">
          <ac:chgData name="ΠΑΝΑΓΙΩΤΗΣ ΤΣΑΠΑΡΑΣ" userId="14c29a0b-fba8-4de1-ba9f-ce710cf39d77" providerId="ADAL" clId="{F5758B72-EF0D-4C70-AA3F-117FA862A894}" dt="2021-11-03T11:10:36.648" v="7780" actId="20577"/>
          <ac:spMkLst>
            <pc:docMk/>
            <pc:sldMk cId="1811252208" sldId="657"/>
            <ac:spMk id="3" creationId="{8387CE50-7892-4047-B939-CBF7791E60E1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2:51:19.410" v="8354" actId="207"/>
        <pc:sldMkLst>
          <pc:docMk/>
          <pc:sldMk cId="39328449" sldId="658"/>
        </pc:sldMkLst>
        <pc:spChg chg="mod">
          <ac:chgData name="ΠΑΝΑΓΙΩΤΗΣ ΤΣΑΠΑΡΑΣ" userId="14c29a0b-fba8-4de1-ba9f-ce710cf39d77" providerId="ADAL" clId="{F5758B72-EF0D-4C70-AA3F-117FA862A894}" dt="2021-11-03T12:44:05.259" v="7819" actId="20577"/>
          <ac:spMkLst>
            <pc:docMk/>
            <pc:sldMk cId="39328449" sldId="658"/>
            <ac:spMk id="2" creationId="{E350D046-B871-4826-81D5-999498CB0830}"/>
          </ac:spMkLst>
        </pc:spChg>
        <pc:spChg chg="mod">
          <ac:chgData name="ΠΑΝΑΓΙΩΤΗΣ ΤΣΑΠΑΡΑΣ" userId="14c29a0b-fba8-4de1-ba9f-ce710cf39d77" providerId="ADAL" clId="{F5758B72-EF0D-4C70-AA3F-117FA862A894}" dt="2021-11-03T12:51:19.410" v="8354" actId="207"/>
          <ac:spMkLst>
            <pc:docMk/>
            <pc:sldMk cId="39328449" sldId="658"/>
            <ac:spMk id="3" creationId="{F022E529-32EA-4E67-BE0D-085B561F484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32:31.325" v="9520" actId="20577"/>
        <pc:sldMkLst>
          <pc:docMk/>
          <pc:sldMk cId="188520166" sldId="659"/>
        </pc:sldMkLst>
        <pc:spChg chg="mod">
          <ac:chgData name="ΠΑΝΑΓΙΩΤΗΣ ΤΣΑΠΑΡΑΣ" userId="14c29a0b-fba8-4de1-ba9f-ce710cf39d77" providerId="ADAL" clId="{F5758B72-EF0D-4C70-AA3F-117FA862A894}" dt="2021-11-03T13:20:22.586" v="9031" actId="20577"/>
          <ac:spMkLst>
            <pc:docMk/>
            <pc:sldMk cId="188520166" sldId="659"/>
            <ac:spMk id="2" creationId="{2498F8DA-8C03-4A2F-83F8-E8A00DF1A181}"/>
          </ac:spMkLst>
        </pc:spChg>
        <pc:spChg chg="mod">
          <ac:chgData name="ΠΑΝΑΓΙΩΤΗΣ ΤΣΑΠΑΡΑΣ" userId="14c29a0b-fba8-4de1-ba9f-ce710cf39d77" providerId="ADAL" clId="{F5758B72-EF0D-4C70-AA3F-117FA862A894}" dt="2021-11-03T13:32:31.325" v="9520" actId="20577"/>
          <ac:spMkLst>
            <pc:docMk/>
            <pc:sldMk cId="188520166" sldId="659"/>
            <ac:spMk id="3" creationId="{C754CD62-10F9-4D7C-8D0D-55CB55295E1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20:11.228" v="9022" actId="207"/>
        <pc:sldMkLst>
          <pc:docMk/>
          <pc:sldMk cId="1225175020" sldId="660"/>
        </pc:sldMkLst>
        <pc:spChg chg="mod">
          <ac:chgData name="ΠΑΝΑΓΙΩΤΗΣ ΤΣΑΠΑΡΑΣ" userId="14c29a0b-fba8-4de1-ba9f-ce710cf39d77" providerId="ADAL" clId="{F5758B72-EF0D-4C70-AA3F-117FA862A894}" dt="2021-11-03T13:14:42.268" v="8415" actId="20577"/>
          <ac:spMkLst>
            <pc:docMk/>
            <pc:sldMk cId="1225175020" sldId="660"/>
            <ac:spMk id="2" creationId="{9C47FD73-FF1E-4F1E-9C22-2AFF804A7742}"/>
          </ac:spMkLst>
        </pc:spChg>
        <pc:spChg chg="mod">
          <ac:chgData name="ΠΑΝΑΓΙΩΤΗΣ ΤΣΑΠΑΡΑΣ" userId="14c29a0b-fba8-4de1-ba9f-ce710cf39d77" providerId="ADAL" clId="{F5758B72-EF0D-4C70-AA3F-117FA862A894}" dt="2021-11-03T13:20:11.228" v="9022" actId="207"/>
          <ac:spMkLst>
            <pc:docMk/>
            <pc:sldMk cId="1225175020" sldId="660"/>
            <ac:spMk id="3" creationId="{94769B3C-5977-446E-8AB0-0582193576E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30:44.724" v="9869" actId="20577"/>
        <pc:sldMkLst>
          <pc:docMk/>
          <pc:sldMk cId="2589778303" sldId="661"/>
        </pc:sldMkLst>
        <pc:spChg chg="mod">
          <ac:chgData name="ΠΑΝΑΓΙΩΤΗΣ ΤΣΑΠΑΡΑΣ" userId="14c29a0b-fba8-4de1-ba9f-ce710cf39d77" providerId="ADAL" clId="{F5758B72-EF0D-4C70-AA3F-117FA862A894}" dt="2021-11-03T13:32:56.778" v="9532" actId="20577"/>
          <ac:spMkLst>
            <pc:docMk/>
            <pc:sldMk cId="2589778303" sldId="661"/>
            <ac:spMk id="2" creationId="{E15EA842-8678-40B8-817C-E74379B1198F}"/>
          </ac:spMkLst>
        </pc:spChg>
        <pc:spChg chg="mod">
          <ac:chgData name="ΠΑΝΑΓΙΩΤΗΣ ΤΣΑΠΑΡΑΣ" userId="14c29a0b-fba8-4de1-ba9f-ce710cf39d77" providerId="ADAL" clId="{F5758B72-EF0D-4C70-AA3F-117FA862A894}" dt="2021-11-03T14:30:44.724" v="9869" actId="20577"/>
          <ac:spMkLst>
            <pc:docMk/>
            <pc:sldMk cId="2589778303" sldId="661"/>
            <ac:spMk id="3" creationId="{A8988836-3E72-49F9-A703-C4FA855ABB5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6:08.886" v="10875" actId="20577"/>
        <pc:sldMkLst>
          <pc:docMk/>
          <pc:sldMk cId="1295211146" sldId="662"/>
        </pc:sldMkLst>
        <pc:spChg chg="mod">
          <ac:chgData name="ΠΑΝΑΓΙΩΤΗΣ ΤΣΑΠΑΡΑΣ" userId="14c29a0b-fba8-4de1-ba9f-ce710cf39d77" providerId="ADAL" clId="{F5758B72-EF0D-4C70-AA3F-117FA862A894}" dt="2021-11-03T14:31:29.316" v="9880" actId="20577"/>
          <ac:spMkLst>
            <pc:docMk/>
            <pc:sldMk cId="1295211146" sldId="662"/>
            <ac:spMk id="2" creationId="{C4D99A24-39DC-4BD2-91D2-2D87237580B3}"/>
          </ac:spMkLst>
        </pc:spChg>
        <pc:spChg chg="mod">
          <ac:chgData name="ΠΑΝΑΓΙΩΤΗΣ ΤΣΑΠΑΡΑΣ" userId="14c29a0b-fba8-4de1-ba9f-ce710cf39d77" providerId="ADAL" clId="{F5758B72-EF0D-4C70-AA3F-117FA862A894}" dt="2021-11-03T14:56:08.886" v="10875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9:23.741" v="11129" actId="20577"/>
        <pc:sldMkLst>
          <pc:docMk/>
          <pc:sldMk cId="4038737375" sldId="663"/>
        </pc:sldMkLst>
        <pc:spChg chg="mod">
          <ac:chgData name="ΠΑΝΑΓΙΩΤΗΣ ΤΣΑΠΑΡΑΣ" userId="14c29a0b-fba8-4de1-ba9f-ce710cf39d77" providerId="ADAL" clId="{F5758B72-EF0D-4C70-AA3F-117FA862A894}" dt="2021-11-03T14:56:38.336" v="10902" actId="20577"/>
          <ac:spMkLst>
            <pc:docMk/>
            <pc:sldMk cId="4038737375" sldId="663"/>
            <ac:spMk id="2" creationId="{C92B08B3-6831-4C1E-8BA0-E547EE99903F}"/>
          </ac:spMkLst>
        </pc:spChg>
        <pc:spChg chg="mod">
          <ac:chgData name="ΠΑΝΑΓΙΩΤΗΣ ΤΣΑΠΑΡΑΣ" userId="14c29a0b-fba8-4de1-ba9f-ce710cf39d77" providerId="ADAL" clId="{F5758B72-EF0D-4C70-AA3F-117FA862A894}" dt="2021-11-03T14:59:23.741" v="11129" actId="20577"/>
          <ac:spMkLst>
            <pc:docMk/>
            <pc:sldMk cId="4038737375" sldId="663"/>
            <ac:spMk id="3" creationId="{A994B28C-3FD7-44A5-8D7B-2F55509D1AF9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12:26.316" v="11585" actId="20577"/>
        <pc:sldMkLst>
          <pc:docMk/>
          <pc:sldMk cId="1846922417" sldId="664"/>
        </pc:sldMkLst>
        <pc:spChg chg="mod">
          <ac:chgData name="ΠΑΝΑΓΙΩΤΗΣ ΤΣΑΠΑΡΑΣ" userId="14c29a0b-fba8-4de1-ba9f-ce710cf39d77" providerId="ADAL" clId="{F5758B72-EF0D-4C70-AA3F-117FA862A894}" dt="2021-11-03T15:05:49.339" v="11138" actId="20577"/>
          <ac:spMkLst>
            <pc:docMk/>
            <pc:sldMk cId="1846922417" sldId="664"/>
            <ac:spMk id="2" creationId="{8320CF06-99FA-41E9-9A91-16C0E62768A4}"/>
          </ac:spMkLst>
        </pc:spChg>
        <pc:spChg chg="mod">
          <ac:chgData name="ΠΑΝΑΓΙΩΤΗΣ ΤΣΑΠΑΡΑΣ" userId="14c29a0b-fba8-4de1-ba9f-ce710cf39d77" providerId="ADAL" clId="{F5758B72-EF0D-4C70-AA3F-117FA862A894}" dt="2021-11-03T15:12:26.316" v="11585" actId="20577"/>
          <ac:spMkLst>
            <pc:docMk/>
            <pc:sldMk cId="1846922417" sldId="664"/>
            <ac:spMk id="3" creationId="{4076341E-0FA0-4E0A-AC87-FACC3FC29B9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26:09.994" v="12301" actId="20577"/>
        <pc:sldMkLst>
          <pc:docMk/>
          <pc:sldMk cId="565928225" sldId="665"/>
        </pc:sldMkLst>
        <pc:spChg chg="mod">
          <ac:chgData name="ΠΑΝΑΓΙΩΤΗΣ ΤΣΑΠΑΡΑΣ" userId="14c29a0b-fba8-4de1-ba9f-ce710cf39d77" providerId="ADAL" clId="{F5758B72-EF0D-4C70-AA3F-117FA862A894}" dt="2021-11-03T15:18:12.991" v="11619" actId="20577"/>
          <ac:spMkLst>
            <pc:docMk/>
            <pc:sldMk cId="565928225" sldId="665"/>
            <ac:spMk id="2" creationId="{D032F1C7-ECDC-4942-9E5B-B81469FB53A4}"/>
          </ac:spMkLst>
        </pc:spChg>
        <pc:spChg chg="mod">
          <ac:chgData name="ΠΑΝΑΓΙΩΤΗΣ ΤΣΑΠΑΡΑΣ" userId="14c29a0b-fba8-4de1-ba9f-ce710cf39d77" providerId="ADAL" clId="{F5758B72-EF0D-4C70-AA3F-117FA862A894}" dt="2021-11-03T15:26:09.994" v="12301" actId="20577"/>
          <ac:spMkLst>
            <pc:docMk/>
            <pc:sldMk cId="565928225" sldId="665"/>
            <ac:spMk id="3" creationId="{C7CBE9C1-1335-44A1-A5C6-D05077FE8247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45:52.809" v="12963" actId="27636"/>
        <pc:sldMkLst>
          <pc:docMk/>
          <pc:sldMk cId="2488667788" sldId="666"/>
        </pc:sldMkLst>
        <pc:spChg chg="mod">
          <ac:chgData name="ΠΑΝΑΓΙΩΤΗΣ ΤΣΑΠΑΡΑΣ" userId="14c29a0b-fba8-4de1-ba9f-ce710cf39d77" providerId="ADAL" clId="{F5758B72-EF0D-4C70-AA3F-117FA862A894}" dt="2021-11-03T15:38:14.113" v="12330" actId="20577"/>
          <ac:spMkLst>
            <pc:docMk/>
            <pc:sldMk cId="2488667788" sldId="666"/>
            <ac:spMk id="2" creationId="{807E32F4-3BBD-4952-BCC5-A7C232EE7794}"/>
          </ac:spMkLst>
        </pc:spChg>
        <pc:spChg chg="mod">
          <ac:chgData name="ΠΑΝΑΓΙΩΤΗΣ ΤΣΑΠΑΡΑΣ" userId="14c29a0b-fba8-4de1-ba9f-ce710cf39d77" providerId="ADAL" clId="{F5758B72-EF0D-4C70-AA3F-117FA862A894}" dt="2021-11-03T15:45:52.809" v="12963" actId="27636"/>
          <ac:spMkLst>
            <pc:docMk/>
            <pc:sldMk cId="2488667788" sldId="666"/>
            <ac:spMk id="3" creationId="{5650B380-74A4-4C32-97E4-2153F010160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0:31.644" v="13225" actId="27636"/>
        <pc:sldMkLst>
          <pc:docMk/>
          <pc:sldMk cId="2983564951" sldId="667"/>
        </pc:sldMkLst>
        <pc:spChg chg="mod">
          <ac:chgData name="ΠΑΝΑΓΙΩΤΗΣ ΤΣΑΠΑΡΑΣ" userId="14c29a0b-fba8-4de1-ba9f-ce710cf39d77" providerId="ADAL" clId="{F5758B72-EF0D-4C70-AA3F-117FA862A894}" dt="2021-11-03T15:46:58.800" v="13027" actId="20577"/>
          <ac:spMkLst>
            <pc:docMk/>
            <pc:sldMk cId="2983564951" sldId="667"/>
            <ac:spMk id="2" creationId="{49C76EBE-46BF-4686-BD51-0388640A0C22}"/>
          </ac:spMkLst>
        </pc:spChg>
        <pc:spChg chg="mod">
          <ac:chgData name="ΠΑΝΑΓΙΩΤΗΣ ΤΣΑΠΑΡΑΣ" userId="14c29a0b-fba8-4de1-ba9f-ce710cf39d77" providerId="ADAL" clId="{F5758B72-EF0D-4C70-AA3F-117FA862A894}" dt="2021-11-03T15:50:31.644" v="13225" actId="27636"/>
          <ac:spMkLst>
            <pc:docMk/>
            <pc:sldMk cId="2983564951" sldId="667"/>
            <ac:spMk id="3" creationId="{34268AD4-A431-469F-821D-50A6D0D8525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8:35.456" v="13449" actId="12"/>
        <pc:sldMkLst>
          <pc:docMk/>
          <pc:sldMk cId="3554726720" sldId="668"/>
        </pc:sldMkLst>
        <pc:spChg chg="mod">
          <ac:chgData name="ΠΑΝΑΓΙΩΤΗΣ ΤΣΑΠΑΡΑΣ" userId="14c29a0b-fba8-4de1-ba9f-ce710cf39d77" providerId="ADAL" clId="{F5758B72-EF0D-4C70-AA3F-117FA862A894}" dt="2021-11-03T15:56:24.117" v="13244" actId="20577"/>
          <ac:spMkLst>
            <pc:docMk/>
            <pc:sldMk cId="3554726720" sldId="668"/>
            <ac:spMk id="2" creationId="{FF4AB104-04F9-4132-A220-7029CAA91088}"/>
          </ac:spMkLst>
        </pc:spChg>
        <pc:spChg chg="mod">
          <ac:chgData name="ΠΑΝΑΓΙΩΤΗΣ ΤΣΑΠΑΡΑΣ" userId="14c29a0b-fba8-4de1-ba9f-ce710cf39d77" providerId="ADAL" clId="{F5758B72-EF0D-4C70-AA3F-117FA862A894}" dt="2021-11-03T15:58:35.456" v="13449" actId="12"/>
          <ac:spMkLst>
            <pc:docMk/>
            <pc:sldMk cId="3554726720" sldId="668"/>
            <ac:spMk id="3" creationId="{604F3C44-CB4C-48FD-A66C-9E23F7F5A69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19:39.172" v="13703" actId="20577"/>
        <pc:sldMkLst>
          <pc:docMk/>
          <pc:sldMk cId="3430887292" sldId="669"/>
        </pc:sldMkLst>
        <pc:spChg chg="mod">
          <ac:chgData name="ΠΑΝΑΓΙΩΤΗΣ ΤΣΑΠΑΡΑΣ" userId="14c29a0b-fba8-4de1-ba9f-ce710cf39d77" providerId="ADAL" clId="{F5758B72-EF0D-4C70-AA3F-117FA862A894}" dt="2021-11-03T16:10:25.122" v="13481" actId="20577"/>
          <ac:spMkLst>
            <pc:docMk/>
            <pc:sldMk cId="3430887292" sldId="669"/>
            <ac:spMk id="2" creationId="{6C89C27A-1FE7-4EA0-81C0-B2DC79BC7F09}"/>
          </ac:spMkLst>
        </pc:spChg>
        <pc:spChg chg="mod">
          <ac:chgData name="ΠΑΝΑΓΙΩΤΗΣ ΤΣΑΠΑΡΑΣ" userId="14c29a0b-fba8-4de1-ba9f-ce710cf39d77" providerId="ADAL" clId="{F5758B72-EF0D-4C70-AA3F-117FA862A894}" dt="2021-11-03T16:19:39.172" v="13703" actId="20577"/>
          <ac:spMkLst>
            <pc:docMk/>
            <pc:sldMk cId="3430887292" sldId="669"/>
            <ac:spMk id="3" creationId="{842F9957-9EAE-465C-A4F8-3DEFC40A738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24:54.721" v="13958" actId="27636"/>
        <pc:sldMkLst>
          <pc:docMk/>
          <pc:sldMk cId="3274301015" sldId="670"/>
        </pc:sldMkLst>
        <pc:spChg chg="mod">
          <ac:chgData name="ΠΑΝΑΓΙΩΤΗΣ ΤΣΑΠΑΡΑΣ" userId="14c29a0b-fba8-4de1-ba9f-ce710cf39d77" providerId="ADAL" clId="{F5758B72-EF0D-4C70-AA3F-117FA862A894}" dt="2021-11-03T16:20:09.673" v="13712" actId="20577"/>
          <ac:spMkLst>
            <pc:docMk/>
            <pc:sldMk cId="3274301015" sldId="670"/>
            <ac:spMk id="2" creationId="{54434E52-1353-4D7C-9CF3-8EA522922316}"/>
          </ac:spMkLst>
        </pc:spChg>
        <pc:spChg chg="mod">
          <ac:chgData name="ΠΑΝΑΓΙΩΤΗΣ ΤΣΑΠΑΡΑΣ" userId="14c29a0b-fba8-4de1-ba9f-ce710cf39d77" providerId="ADAL" clId="{F5758B72-EF0D-4C70-AA3F-117FA862A894}" dt="2021-11-03T16:24:54.721" v="13958" actId="27636"/>
          <ac:spMkLst>
            <pc:docMk/>
            <pc:sldMk cId="3274301015" sldId="670"/>
            <ac:spMk id="3" creationId="{CF1A8DAF-B225-43D5-882D-B870A890EB9B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33:34.545" v="14235" actId="20577"/>
        <pc:sldMkLst>
          <pc:docMk/>
          <pc:sldMk cId="2549622787" sldId="671"/>
        </pc:sldMkLst>
        <pc:spChg chg="mod">
          <ac:chgData name="ΠΑΝΑΓΙΩΤΗΣ ΤΣΑΠΑΡΑΣ" userId="14c29a0b-fba8-4de1-ba9f-ce710cf39d77" providerId="ADAL" clId="{F5758B72-EF0D-4C70-AA3F-117FA862A894}" dt="2021-11-03T16:33:34.545" v="14235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ΠΑΝΑΓΙΩΤΗΣ ΤΣΑΠΑΡΑΣ" userId="14c29a0b-fba8-4de1-ba9f-ce710cf39d77" providerId="ADAL" clId="{F5758B72-EF0D-4C70-AA3F-117FA862A894}" dt="2021-11-03T16:33:13.390" v="14226" actId="20577"/>
          <ac:spMkLst>
            <pc:docMk/>
            <pc:sldMk cId="2549622787" sldId="671"/>
            <ac:spMk id="3" creationId="{6A43966C-EC92-49F6-92AF-ABE33607D424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46:18.806" v="14604" actId="20577"/>
        <pc:sldMkLst>
          <pc:docMk/>
          <pc:sldMk cId="1065197168" sldId="672"/>
        </pc:sldMkLst>
        <pc:spChg chg="mod">
          <ac:chgData name="ΠΑΝΑΓΙΩΤΗΣ ΤΣΑΠΑΡΑΣ" userId="14c29a0b-fba8-4de1-ba9f-ce710cf39d77" providerId="ADAL" clId="{F5758B72-EF0D-4C70-AA3F-117FA862A894}" dt="2021-11-03T16:33:40.221" v="14244" actId="20577"/>
          <ac:spMkLst>
            <pc:docMk/>
            <pc:sldMk cId="1065197168" sldId="672"/>
            <ac:spMk id="2" creationId="{EB52DFFE-B0B2-4BFA-A6E1-6862EE8BA226}"/>
          </ac:spMkLst>
        </pc:spChg>
        <pc:spChg chg="mod">
          <ac:chgData name="ΠΑΝΑΓΙΩΤΗΣ ΤΣΑΠΑΡΑΣ" userId="14c29a0b-fba8-4de1-ba9f-ce710cf39d77" providerId="ADAL" clId="{F5758B72-EF0D-4C70-AA3F-117FA862A894}" dt="2021-11-03T16:46:18.806" v="14604" actId="20577"/>
          <ac:spMkLst>
            <pc:docMk/>
            <pc:sldMk cId="1065197168" sldId="672"/>
            <ac:spMk id="3" creationId="{65EE1A07-25AD-4414-AA0D-B0562B4B0B9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53:44.063" v="14906" actId="403"/>
        <pc:sldMkLst>
          <pc:docMk/>
          <pc:sldMk cId="3028287672" sldId="673"/>
        </pc:sldMkLst>
        <pc:spChg chg="mod">
          <ac:chgData name="ΠΑΝΑΓΙΩΤΗΣ ΤΣΑΠΑΡΑΣ" userId="14c29a0b-fba8-4de1-ba9f-ce710cf39d77" providerId="ADAL" clId="{F5758B72-EF0D-4C70-AA3F-117FA862A894}" dt="2021-11-03T16:46:49.758" v="14613" actId="20577"/>
          <ac:spMkLst>
            <pc:docMk/>
            <pc:sldMk cId="3028287672" sldId="673"/>
            <ac:spMk id="2" creationId="{A5115D0D-3545-46B4-9EA3-6956BE2E1C98}"/>
          </ac:spMkLst>
        </pc:spChg>
        <pc:spChg chg="mod">
          <ac:chgData name="ΠΑΝΑΓΙΩΤΗΣ ΤΣΑΠΑΡΑΣ" userId="14c29a0b-fba8-4de1-ba9f-ce710cf39d77" providerId="ADAL" clId="{F5758B72-EF0D-4C70-AA3F-117FA862A894}" dt="2021-11-03T16:53:44.063" v="14906" actId="403"/>
          <ac:spMkLst>
            <pc:docMk/>
            <pc:sldMk cId="3028287672" sldId="673"/>
            <ac:spMk id="3" creationId="{B9219C6C-98CB-4360-821D-8A80C5245884}"/>
          </ac:spMkLst>
        </pc:spChg>
      </pc:sldChg>
    </pc:docChg>
  </pc:docChgLst>
  <pc:docChgLst>
    <pc:chgData name="tsap@uoi.gr" userId="14c29a0b-fba8-4de1-ba9f-ce710cf39d77" providerId="ADAL" clId="{5C63CB20-4FA9-465A-B805-A4FB7C8266CE}"/>
    <pc:docChg chg="undo redo custSel addSld delSld modSld">
      <pc:chgData name="tsap@uoi.gr" userId="14c29a0b-fba8-4de1-ba9f-ce710cf39d77" providerId="ADAL" clId="{5C63CB20-4FA9-465A-B805-A4FB7C8266CE}" dt="2021-11-14T16:25:40.066" v="7830" actId="207"/>
      <pc:docMkLst>
        <pc:docMk/>
      </pc:docMkLst>
      <pc:sldChg chg="modSp">
        <pc:chgData name="tsap@uoi.gr" userId="14c29a0b-fba8-4de1-ba9f-ce710cf39d77" providerId="ADAL" clId="{5C63CB20-4FA9-465A-B805-A4FB7C8266CE}" dt="2021-11-04T06:20:03.943" v="6804" actId="207"/>
        <pc:sldMkLst>
          <pc:docMk/>
          <pc:sldMk cId="1809407636" sldId="554"/>
        </pc:sldMkLst>
        <pc:spChg chg="mod">
          <ac:chgData name="tsap@uoi.gr" userId="14c29a0b-fba8-4de1-ba9f-ce710cf39d77" providerId="ADAL" clId="{5C63CB20-4FA9-465A-B805-A4FB7C8266CE}" dt="2021-11-04T06:20:03.943" v="6804" actId="207"/>
          <ac:spMkLst>
            <pc:docMk/>
            <pc:sldMk cId="1809407636" sldId="554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5C63CB20-4FA9-465A-B805-A4FB7C8266CE}" dt="2021-11-04T06:20:50.095" v="6814" actId="207"/>
        <pc:sldMkLst>
          <pc:docMk/>
          <pc:sldMk cId="222216485" sldId="640"/>
        </pc:sldMkLst>
        <pc:spChg chg="mod">
          <ac:chgData name="tsap@uoi.gr" userId="14c29a0b-fba8-4de1-ba9f-ce710cf39d77" providerId="ADAL" clId="{5C63CB20-4FA9-465A-B805-A4FB7C8266CE}" dt="2021-11-04T06:20:50.095" v="6814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">
        <pc:chgData name="tsap@uoi.gr" userId="14c29a0b-fba8-4de1-ba9f-ce710cf39d77" providerId="ADAL" clId="{5C63CB20-4FA9-465A-B805-A4FB7C8266CE}" dt="2021-11-04T06:21:10.861" v="6817" actId="207"/>
        <pc:sldMkLst>
          <pc:docMk/>
          <pc:sldMk cId="3089814920" sldId="641"/>
        </pc:sldMkLst>
        <pc:spChg chg="mod">
          <ac:chgData name="tsap@uoi.gr" userId="14c29a0b-fba8-4de1-ba9f-ce710cf39d77" providerId="ADAL" clId="{5C63CB20-4FA9-465A-B805-A4FB7C8266CE}" dt="2021-11-04T06:21:10.861" v="6817" actId="207"/>
          <ac:spMkLst>
            <pc:docMk/>
            <pc:sldMk cId="3089814920" sldId="641"/>
            <ac:spMk id="3" creationId="{B9121545-5475-4595-BA51-FC586AEF7073}"/>
          </ac:spMkLst>
        </pc:spChg>
      </pc:sldChg>
      <pc:sldChg chg="modSp">
        <pc:chgData name="tsap@uoi.gr" userId="14c29a0b-fba8-4de1-ba9f-ce710cf39d77" providerId="ADAL" clId="{5C63CB20-4FA9-465A-B805-A4FB7C8266CE}" dt="2021-11-04T06:22:07.633" v="6825" actId="207"/>
        <pc:sldMkLst>
          <pc:docMk/>
          <pc:sldMk cId="4288696151" sldId="642"/>
        </pc:sldMkLst>
        <pc:spChg chg="mod">
          <ac:chgData name="tsap@uoi.gr" userId="14c29a0b-fba8-4de1-ba9f-ce710cf39d77" providerId="ADAL" clId="{5C63CB20-4FA9-465A-B805-A4FB7C8266CE}" dt="2021-11-04T06:22:07.633" v="6825" actId="207"/>
          <ac:spMkLst>
            <pc:docMk/>
            <pc:sldMk cId="4288696151" sldId="642"/>
            <ac:spMk id="3" creationId="{A55C5CDF-9A67-4609-94F2-4E16209DB86D}"/>
          </ac:spMkLst>
        </pc:spChg>
      </pc:sldChg>
      <pc:sldChg chg="modSp">
        <pc:chgData name="tsap@uoi.gr" userId="14c29a0b-fba8-4de1-ba9f-ce710cf39d77" providerId="ADAL" clId="{5C63CB20-4FA9-465A-B805-A4FB7C8266CE}" dt="2021-11-04T06:22:33.923" v="6831" actId="207"/>
        <pc:sldMkLst>
          <pc:docMk/>
          <pc:sldMk cId="1374614564" sldId="643"/>
        </pc:sldMkLst>
        <pc:spChg chg="mod">
          <ac:chgData name="tsap@uoi.gr" userId="14c29a0b-fba8-4de1-ba9f-ce710cf39d77" providerId="ADAL" clId="{5C63CB20-4FA9-465A-B805-A4FB7C8266CE}" dt="2021-11-04T06:22:33.923" v="6831" actId="207"/>
          <ac:spMkLst>
            <pc:docMk/>
            <pc:sldMk cId="1374614564" sldId="643"/>
            <ac:spMk id="3" creationId="{84086344-AC41-4D4F-9E57-A24D4AD58476}"/>
          </ac:spMkLst>
        </pc:spChg>
      </pc:sldChg>
      <pc:sldChg chg="modSp mod">
        <pc:chgData name="tsap@uoi.gr" userId="14c29a0b-fba8-4de1-ba9f-ce710cf39d77" providerId="ADAL" clId="{5C63CB20-4FA9-465A-B805-A4FB7C8266CE}" dt="2021-11-04T06:23:37.213" v="6846" actId="207"/>
        <pc:sldMkLst>
          <pc:docMk/>
          <pc:sldMk cId="3444167480" sldId="644"/>
        </pc:sldMkLst>
        <pc:spChg chg="mod">
          <ac:chgData name="tsap@uoi.gr" userId="14c29a0b-fba8-4de1-ba9f-ce710cf39d77" providerId="ADAL" clId="{5C63CB20-4FA9-465A-B805-A4FB7C8266CE}" dt="2021-11-04T06:23:37.213" v="6846" actId="207"/>
          <ac:spMkLst>
            <pc:docMk/>
            <pc:sldMk cId="3444167480" sldId="644"/>
            <ac:spMk id="3" creationId="{9FBE1C32-0C59-4E57-8D94-C474517716FF}"/>
          </ac:spMkLst>
        </pc:spChg>
      </pc:sldChg>
      <pc:sldChg chg="addSp delSp modSp mod modAnim">
        <pc:chgData name="tsap@uoi.gr" userId="14c29a0b-fba8-4de1-ba9f-ce710cf39d77" providerId="ADAL" clId="{5C63CB20-4FA9-465A-B805-A4FB7C8266CE}" dt="2021-11-04T06:26:40.218" v="6861"/>
        <pc:sldMkLst>
          <pc:docMk/>
          <pc:sldMk cId="2112528501" sldId="645"/>
        </pc:sldMkLst>
        <pc:spChg chg="mod">
          <ac:chgData name="tsap@uoi.gr" userId="14c29a0b-fba8-4de1-ba9f-ce710cf39d77" providerId="ADAL" clId="{5C63CB20-4FA9-465A-B805-A4FB7C8266CE}" dt="2021-11-02T21:12:16.555" v="247" actId="1076"/>
          <ac:spMkLst>
            <pc:docMk/>
            <pc:sldMk cId="2112528501" sldId="645"/>
            <ac:spMk id="4" creationId="{E91A94A2-880D-4D38-924A-CBAA0A2EAF56}"/>
          </ac:spMkLst>
        </pc:spChg>
        <pc:spChg chg="mod">
          <ac:chgData name="tsap@uoi.gr" userId="14c29a0b-fba8-4de1-ba9f-ce710cf39d77" providerId="ADAL" clId="{5C63CB20-4FA9-465A-B805-A4FB7C8266CE}" dt="2021-11-02T20:31:28.211" v="0" actId="208"/>
          <ac:spMkLst>
            <pc:docMk/>
            <pc:sldMk cId="2112528501" sldId="645"/>
            <ac:spMk id="7" creationId="{DE1C7436-C450-45A8-BCA5-A92D892B4EA4}"/>
          </ac:spMkLst>
        </pc:spChg>
        <pc:spChg chg="mod">
          <ac:chgData name="tsap@uoi.gr" userId="14c29a0b-fba8-4de1-ba9f-ce710cf39d77" providerId="ADAL" clId="{5C63CB20-4FA9-465A-B805-A4FB7C8266CE}" dt="2021-11-04T06:24:44.484" v="6851" actId="207"/>
          <ac:spMkLst>
            <pc:docMk/>
            <pc:sldMk cId="2112528501" sldId="645"/>
            <ac:spMk id="11" creationId="{7965418C-79F2-4BBD-B1A7-CFDDBBF12EB9}"/>
          </ac:spMkLst>
        </pc:spChg>
        <pc:spChg chg="mod">
          <ac:chgData name="tsap@uoi.gr" userId="14c29a0b-fba8-4de1-ba9f-ce710cf39d77" providerId="ADAL" clId="{5C63CB20-4FA9-465A-B805-A4FB7C8266CE}" dt="2021-11-02T20:34:17.557" v="9" actId="14100"/>
          <ac:spMkLst>
            <pc:docMk/>
            <pc:sldMk cId="2112528501" sldId="645"/>
            <ac:spMk id="12" creationId="{EA35A12F-0763-4384-A00E-9F355FCB5CCF}"/>
          </ac:spMkLst>
        </pc:spChg>
        <pc:spChg chg="mod">
          <ac:chgData name="tsap@uoi.gr" userId="14c29a0b-fba8-4de1-ba9f-ce710cf39d77" providerId="ADAL" clId="{5C63CB20-4FA9-465A-B805-A4FB7C8266CE}" dt="2021-11-04T06:25:10.696" v="6853" actId="20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tsap@uoi.gr" userId="14c29a0b-fba8-4de1-ba9f-ce710cf39d77" providerId="ADAL" clId="{5C63CB20-4FA9-465A-B805-A4FB7C8266CE}" dt="2021-11-02T21:09:57.389" v="102" actId="478"/>
          <ac:spMkLst>
            <pc:docMk/>
            <pc:sldMk cId="2112528501" sldId="645"/>
            <ac:spMk id="14" creationId="{6BB54958-1CD5-4805-88D4-527C10FA7DE6}"/>
          </ac:spMkLst>
        </pc:spChg>
        <pc:spChg chg="add mod">
          <ac:chgData name="tsap@uoi.gr" userId="14c29a0b-fba8-4de1-ba9f-ce710cf39d77" providerId="ADAL" clId="{5C63CB20-4FA9-465A-B805-A4FB7C8266CE}" dt="2021-11-04T06:26:12.666" v="6859" actId="207"/>
          <ac:spMkLst>
            <pc:docMk/>
            <pc:sldMk cId="2112528501" sldId="645"/>
            <ac:spMk id="15" creationId="{CEF5AF3A-0041-4159-B76E-CA5664C61885}"/>
          </ac:spMkLst>
        </pc:spChg>
        <pc:spChg chg="mod">
          <ac:chgData name="tsap@uoi.gr" userId="14c29a0b-fba8-4de1-ba9f-ce710cf39d77" providerId="ADAL" clId="{5C63CB20-4FA9-465A-B805-A4FB7C8266CE}" dt="2021-11-04T06:25:46.137" v="6855" actId="207"/>
          <ac:spMkLst>
            <pc:docMk/>
            <pc:sldMk cId="2112528501" sldId="645"/>
            <ac:spMk id="16" creationId="{13B316A5-0F4A-4B19-A43E-145DB14F97DF}"/>
          </ac:spMkLst>
        </pc:spChg>
        <pc:spChg chg="add mod">
          <ac:chgData name="tsap@uoi.gr" userId="14c29a0b-fba8-4de1-ba9f-ce710cf39d77" providerId="ADAL" clId="{5C63CB20-4FA9-465A-B805-A4FB7C8266CE}" dt="2021-11-04T06:26:06.580" v="6858" actId="207"/>
          <ac:spMkLst>
            <pc:docMk/>
            <pc:sldMk cId="2112528501" sldId="645"/>
            <ac:spMk id="18" creationId="{3CF6ECF3-4B34-4E4F-A317-14FC392AF876}"/>
          </ac:spMkLst>
        </pc:spChg>
        <pc:spChg chg="add mod">
          <ac:chgData name="tsap@uoi.gr" userId="14c29a0b-fba8-4de1-ba9f-ce710cf39d77" providerId="ADAL" clId="{5C63CB20-4FA9-465A-B805-A4FB7C8266CE}" dt="2021-11-02T20:33:56.981" v="6" actId="14100"/>
          <ac:spMkLst>
            <pc:docMk/>
            <pc:sldMk cId="2112528501" sldId="645"/>
            <ac:spMk id="26" creationId="{AD027D28-5CD3-4166-B081-2151E28B0DA6}"/>
          </ac:spMkLst>
        </pc:spChg>
        <pc:grpChg chg="del mod">
          <ac:chgData name="tsap@uoi.gr" userId="14c29a0b-fba8-4de1-ba9f-ce710cf39d77" providerId="ADAL" clId="{5C63CB20-4FA9-465A-B805-A4FB7C8266CE}" dt="2021-11-02T20:33:09.811" v="4" actId="34122"/>
          <ac:grpSpMkLst>
            <pc:docMk/>
            <pc:sldMk cId="2112528501" sldId="645"/>
            <ac:grpSpMk id="10" creationId="{107B536D-AE8F-4B33-9677-2F1698B852F4}"/>
          </ac:grpSpMkLst>
        </pc:grp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8" creationId="{679B262A-2CB5-42BD-9C1F-995C2392AE8E}"/>
          </ac:inkMkLst>
        </pc:ink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9" creationId="{1B701DEC-0F99-4C9F-874A-04DB16BDE9ED}"/>
          </ac:inkMkLst>
        </pc:inkChg>
      </pc:sldChg>
      <pc:sldChg chg="addSp modSp new mod">
        <pc:chgData name="tsap@uoi.gr" userId="14c29a0b-fba8-4de1-ba9f-ce710cf39d77" providerId="ADAL" clId="{5C63CB20-4FA9-465A-B805-A4FB7C8266CE}" dt="2021-11-04T06:27:14.492" v="6866" actId="1076"/>
        <pc:sldMkLst>
          <pc:docMk/>
          <pc:sldMk cId="1630190200" sldId="646"/>
        </pc:sldMkLst>
        <pc:spChg chg="mod">
          <ac:chgData name="tsap@uoi.gr" userId="14c29a0b-fba8-4de1-ba9f-ce710cf39d77" providerId="ADAL" clId="{5C63CB20-4FA9-465A-B805-A4FB7C8266CE}" dt="2021-11-02T21:43:03.214" v="322" actId="20577"/>
          <ac:spMkLst>
            <pc:docMk/>
            <pc:sldMk cId="1630190200" sldId="646"/>
            <ac:spMk id="2" creationId="{365B4893-8A74-444C-932F-9764822AE55B}"/>
          </ac:spMkLst>
        </pc:spChg>
        <pc:spChg chg="mod">
          <ac:chgData name="tsap@uoi.gr" userId="14c29a0b-fba8-4de1-ba9f-ce710cf39d77" providerId="ADAL" clId="{5C63CB20-4FA9-465A-B805-A4FB7C8266CE}" dt="2021-11-04T06:26:54.608" v="6863" actId="207"/>
          <ac:spMkLst>
            <pc:docMk/>
            <pc:sldMk cId="1630190200" sldId="646"/>
            <ac:spMk id="3" creationId="{64565A7D-98C0-4A78-92E1-5B5CC6BE3F71}"/>
          </ac:spMkLst>
        </pc:spChg>
        <pc:spChg chg="add mod">
          <ac:chgData name="tsap@uoi.gr" userId="14c29a0b-fba8-4de1-ba9f-ce710cf39d77" providerId="ADAL" clId="{5C63CB20-4FA9-465A-B805-A4FB7C8266CE}" dt="2021-11-04T06:27:14.492" v="6866" actId="1076"/>
          <ac:spMkLst>
            <pc:docMk/>
            <pc:sldMk cId="1630190200" sldId="646"/>
            <ac:spMk id="4" creationId="{40C1101D-1954-43DC-9490-C5F29C0D64EF}"/>
          </ac:spMkLst>
        </pc:spChg>
      </pc:sldChg>
      <pc:sldChg chg="modSp new mod modAnim">
        <pc:chgData name="tsap@uoi.gr" userId="14c29a0b-fba8-4de1-ba9f-ce710cf39d77" providerId="ADAL" clId="{5C63CB20-4FA9-465A-B805-A4FB7C8266CE}" dt="2021-11-04T06:30:13.318" v="6889"/>
        <pc:sldMkLst>
          <pc:docMk/>
          <pc:sldMk cId="342846955" sldId="647"/>
        </pc:sldMkLst>
        <pc:spChg chg="mod">
          <ac:chgData name="tsap@uoi.gr" userId="14c29a0b-fba8-4de1-ba9f-ce710cf39d77" providerId="ADAL" clId="{5C63CB20-4FA9-465A-B805-A4FB7C8266CE}" dt="2021-11-02T21:52:06.093" v="769" actId="20577"/>
          <ac:spMkLst>
            <pc:docMk/>
            <pc:sldMk cId="342846955" sldId="647"/>
            <ac:spMk id="2" creationId="{409E5090-1A02-42FE-A6A0-F95FA8A9FB4D}"/>
          </ac:spMkLst>
        </pc:spChg>
        <pc:spChg chg="mod">
          <ac:chgData name="tsap@uoi.gr" userId="14c29a0b-fba8-4de1-ba9f-ce710cf39d77" providerId="ADAL" clId="{5C63CB20-4FA9-465A-B805-A4FB7C8266CE}" dt="2021-11-04T06:29:54.268" v="6888" actId="20578"/>
          <ac:spMkLst>
            <pc:docMk/>
            <pc:sldMk cId="342846955" sldId="647"/>
            <ac:spMk id="3" creationId="{BF731883-7C8E-43AE-B0F5-C1BA7243380A}"/>
          </ac:spMkLst>
        </pc:spChg>
        <pc:spChg chg="mod">
          <ac:chgData name="tsap@uoi.gr" userId="14c29a0b-fba8-4de1-ba9f-ce710cf39d77" providerId="ADAL" clId="{5C63CB20-4FA9-465A-B805-A4FB7C8266CE}" dt="2021-11-04T06:27:46.494" v="6870" actId="1076"/>
          <ac:spMkLst>
            <pc:docMk/>
            <pc:sldMk cId="342846955" sldId="647"/>
            <ac:spMk id="5" creationId="{13BF8AD4-5503-4798-818C-8A23B4552591}"/>
          </ac:spMkLst>
        </pc:spChg>
        <pc:spChg chg="mod">
          <ac:chgData name="tsap@uoi.gr" userId="14c29a0b-fba8-4de1-ba9f-ce710cf39d77" providerId="ADAL" clId="{5C63CB20-4FA9-465A-B805-A4FB7C8266CE}" dt="2021-11-04T06:27:56.997" v="6872" actId="1076"/>
          <ac:spMkLst>
            <pc:docMk/>
            <pc:sldMk cId="342846955" sldId="647"/>
            <ac:spMk id="6" creationId="{0B662FFF-4C74-4556-A86D-71EF36909393}"/>
          </ac:spMkLst>
        </pc:spChg>
      </pc:sldChg>
      <pc:sldChg chg="addSp modSp new mod">
        <pc:chgData name="tsap@uoi.gr" userId="14c29a0b-fba8-4de1-ba9f-ce710cf39d77" providerId="ADAL" clId="{5C63CB20-4FA9-465A-B805-A4FB7C8266CE}" dt="2021-11-04T07:35:01.583" v="6896" actId="1076"/>
        <pc:sldMkLst>
          <pc:docMk/>
          <pc:sldMk cId="3121782025" sldId="648"/>
        </pc:sldMkLst>
        <pc:spChg chg="mod">
          <ac:chgData name="tsap@uoi.gr" userId="14c29a0b-fba8-4de1-ba9f-ce710cf39d77" providerId="ADAL" clId="{5C63CB20-4FA9-465A-B805-A4FB7C8266CE}" dt="2021-11-02T22:02:06.515" v="1559" actId="20577"/>
          <ac:spMkLst>
            <pc:docMk/>
            <pc:sldMk cId="3121782025" sldId="648"/>
            <ac:spMk id="2" creationId="{CA0CD6D4-40EB-4405-9242-5DF11348F0DF}"/>
          </ac:spMkLst>
        </pc:spChg>
        <pc:spChg chg="mod">
          <ac:chgData name="tsap@uoi.gr" userId="14c29a0b-fba8-4de1-ba9f-ce710cf39d77" providerId="ADAL" clId="{5C63CB20-4FA9-465A-B805-A4FB7C8266CE}" dt="2021-11-04T07:34:02.442" v="6891" actId="207"/>
          <ac:spMkLst>
            <pc:docMk/>
            <pc:sldMk cId="3121782025" sldId="648"/>
            <ac:spMk id="3" creationId="{F52D8FF6-590C-4911-9A09-3B220A12D2F7}"/>
          </ac:spMkLst>
        </pc:spChg>
        <pc:spChg chg="add mod">
          <ac:chgData name="tsap@uoi.gr" userId="14c29a0b-fba8-4de1-ba9f-ce710cf39d77" providerId="ADAL" clId="{5C63CB20-4FA9-465A-B805-A4FB7C8266CE}" dt="2021-11-04T07:35:01.583" v="6896" actId="1076"/>
          <ac:spMkLst>
            <pc:docMk/>
            <pc:sldMk cId="3121782025" sldId="648"/>
            <ac:spMk id="4" creationId="{CB61B2FC-44EA-4A21-82A1-F56224673420}"/>
          </ac:spMkLst>
        </pc:spChg>
        <pc:spChg chg="add mod">
          <ac:chgData name="tsap@uoi.gr" userId="14c29a0b-fba8-4de1-ba9f-ce710cf39d77" providerId="ADAL" clId="{5C63CB20-4FA9-465A-B805-A4FB7C8266CE}" dt="2021-11-02T22:22:46.283" v="2379" actId="20577"/>
          <ac:spMkLst>
            <pc:docMk/>
            <pc:sldMk cId="3121782025" sldId="648"/>
            <ac:spMk id="5" creationId="{F69E7515-8D6F-43AD-BE4E-775673185D74}"/>
          </ac:spMkLst>
        </pc:spChg>
        <pc:spChg chg="mod">
          <ac:chgData name="tsap@uoi.gr" userId="14c29a0b-fba8-4de1-ba9f-ce710cf39d77" providerId="ADAL" clId="{5C63CB20-4FA9-465A-B805-A4FB7C8266CE}" dt="2021-11-04T07:34:20.556" v="6895" actId="207"/>
          <ac:spMkLst>
            <pc:docMk/>
            <pc:sldMk cId="3121782025" sldId="648"/>
            <ac:spMk id="11" creationId="{DC0C1AAD-BEFA-47DA-8A6A-67717BE9A234}"/>
          </ac:spMkLst>
        </pc:spChg>
      </pc:sldChg>
      <pc:sldChg chg="modSp new mod">
        <pc:chgData name="tsap@uoi.gr" userId="14c29a0b-fba8-4de1-ba9f-ce710cf39d77" providerId="ADAL" clId="{5C63CB20-4FA9-465A-B805-A4FB7C8266CE}" dt="2021-11-04T07:40:46.937" v="7120" actId="207"/>
        <pc:sldMkLst>
          <pc:docMk/>
          <pc:sldMk cId="905892802" sldId="649"/>
        </pc:sldMkLst>
        <pc:spChg chg="mod">
          <ac:chgData name="tsap@uoi.gr" userId="14c29a0b-fba8-4de1-ba9f-ce710cf39d77" providerId="ADAL" clId="{5C63CB20-4FA9-465A-B805-A4FB7C8266CE}" dt="2021-11-02T22:26:21.289" v="2390" actId="20577"/>
          <ac:spMkLst>
            <pc:docMk/>
            <pc:sldMk cId="905892802" sldId="649"/>
            <ac:spMk id="2" creationId="{95989C14-5369-42A7-BDE1-6435C6BF753E}"/>
          </ac:spMkLst>
        </pc:spChg>
        <pc:spChg chg="mod">
          <ac:chgData name="tsap@uoi.gr" userId="14c29a0b-fba8-4de1-ba9f-ce710cf39d77" providerId="ADAL" clId="{5C63CB20-4FA9-465A-B805-A4FB7C8266CE}" dt="2021-11-04T07:40:46.937" v="7120" actId="207"/>
          <ac:spMkLst>
            <pc:docMk/>
            <pc:sldMk cId="905892802" sldId="649"/>
            <ac:spMk id="3" creationId="{4F422DB1-B729-4D71-AFAD-F4FC4155AA0F}"/>
          </ac:spMkLst>
        </pc:spChg>
      </pc:sldChg>
      <pc:sldChg chg="modSp new mod">
        <pc:chgData name="tsap@uoi.gr" userId="14c29a0b-fba8-4de1-ba9f-ce710cf39d77" providerId="ADAL" clId="{5C63CB20-4FA9-465A-B805-A4FB7C8266CE}" dt="2021-11-04T07:40:57.821" v="7121" actId="207"/>
        <pc:sldMkLst>
          <pc:docMk/>
          <pc:sldMk cId="3816548969" sldId="650"/>
        </pc:sldMkLst>
        <pc:spChg chg="mod">
          <ac:chgData name="tsap@uoi.gr" userId="14c29a0b-fba8-4de1-ba9f-ce710cf39d77" providerId="ADAL" clId="{5C63CB20-4FA9-465A-B805-A4FB7C8266CE}" dt="2021-11-02T22:44:02.327" v="2856" actId="20577"/>
          <ac:spMkLst>
            <pc:docMk/>
            <pc:sldMk cId="3816548969" sldId="650"/>
            <ac:spMk id="2" creationId="{768DF038-52C9-4C07-B97A-8C82945A0A1F}"/>
          </ac:spMkLst>
        </pc:spChg>
        <pc:spChg chg="mod">
          <ac:chgData name="tsap@uoi.gr" userId="14c29a0b-fba8-4de1-ba9f-ce710cf39d77" providerId="ADAL" clId="{5C63CB20-4FA9-465A-B805-A4FB7C8266CE}" dt="2021-11-04T07:40:57.821" v="7121" actId="207"/>
          <ac:spMkLst>
            <pc:docMk/>
            <pc:sldMk cId="3816548969" sldId="650"/>
            <ac:spMk id="3" creationId="{AF343DF2-CF48-44D4-8A3A-E437196160EE}"/>
          </ac:spMkLst>
        </pc:spChg>
      </pc:sldChg>
      <pc:sldChg chg="modSp new mod">
        <pc:chgData name="tsap@uoi.gr" userId="14c29a0b-fba8-4de1-ba9f-ce710cf39d77" providerId="ADAL" clId="{5C63CB20-4FA9-465A-B805-A4FB7C8266CE}" dt="2021-11-04T07:41:24.299" v="7124" actId="207"/>
        <pc:sldMkLst>
          <pc:docMk/>
          <pc:sldMk cId="3950408503" sldId="651"/>
        </pc:sldMkLst>
        <pc:spChg chg="mod">
          <ac:chgData name="tsap@uoi.gr" userId="14c29a0b-fba8-4de1-ba9f-ce710cf39d77" providerId="ADAL" clId="{5C63CB20-4FA9-465A-B805-A4FB7C8266CE}" dt="2021-11-02T22:46:27.241" v="2911"/>
          <ac:spMkLst>
            <pc:docMk/>
            <pc:sldMk cId="3950408503" sldId="651"/>
            <ac:spMk id="2" creationId="{4F59227C-F589-4C56-BAB4-95634EBE9877}"/>
          </ac:spMkLst>
        </pc:spChg>
        <pc:spChg chg="mod">
          <ac:chgData name="tsap@uoi.gr" userId="14c29a0b-fba8-4de1-ba9f-ce710cf39d77" providerId="ADAL" clId="{5C63CB20-4FA9-465A-B805-A4FB7C8266CE}" dt="2021-11-04T07:41:24.299" v="7124" actId="207"/>
          <ac:spMkLst>
            <pc:docMk/>
            <pc:sldMk cId="3950408503" sldId="651"/>
            <ac:spMk id="3" creationId="{469FDDBA-663F-4940-AE6D-76E50D767981}"/>
          </ac:spMkLst>
        </pc:spChg>
      </pc:sldChg>
      <pc:sldChg chg="modSp new del">
        <pc:chgData name="tsap@uoi.gr" userId="14c29a0b-fba8-4de1-ba9f-ce710cf39d77" providerId="ADAL" clId="{5C63CB20-4FA9-465A-B805-A4FB7C8266CE}" dt="2021-11-02T22:56:43.441" v="3313" actId="47"/>
        <pc:sldMkLst>
          <pc:docMk/>
          <pc:sldMk cId="175551406" sldId="652"/>
        </pc:sldMkLst>
        <pc:spChg chg="mod">
          <ac:chgData name="tsap@uoi.gr" userId="14c29a0b-fba8-4de1-ba9f-ce710cf39d77" providerId="ADAL" clId="{5C63CB20-4FA9-465A-B805-A4FB7C8266CE}" dt="2021-11-02T22:50:49.923" v="3113" actId="5793"/>
          <ac:spMkLst>
            <pc:docMk/>
            <pc:sldMk cId="175551406" sldId="652"/>
            <ac:spMk id="3" creationId="{228AA52E-106C-4018-84E0-91DEB5DCA96E}"/>
          </ac:spMkLst>
        </pc:spChg>
      </pc:sldChg>
      <pc:sldChg chg="modSp mod">
        <pc:chgData name="tsap@uoi.gr" userId="14c29a0b-fba8-4de1-ba9f-ce710cf39d77" providerId="ADAL" clId="{5C63CB20-4FA9-465A-B805-A4FB7C8266CE}" dt="2021-11-04T07:42:08.703" v="7129" actId="207"/>
        <pc:sldMkLst>
          <pc:docMk/>
          <pc:sldMk cId="3034575357" sldId="652"/>
        </pc:sldMkLst>
        <pc:spChg chg="mod">
          <ac:chgData name="tsap@uoi.gr" userId="14c29a0b-fba8-4de1-ba9f-ce710cf39d77" providerId="ADAL" clId="{5C63CB20-4FA9-465A-B805-A4FB7C8266CE}" dt="2021-11-04T07:42:08.703" v="7129" actId="207"/>
          <ac:spMkLst>
            <pc:docMk/>
            <pc:sldMk cId="3034575357" sldId="652"/>
            <ac:spMk id="3" creationId="{BB02D8DB-5743-4061-9C33-5681B0068876}"/>
          </ac:spMkLst>
        </pc:spChg>
      </pc:sldChg>
      <pc:sldChg chg="modSp mod modAnim">
        <pc:chgData name="tsap@uoi.gr" userId="14c29a0b-fba8-4de1-ba9f-ce710cf39d77" providerId="ADAL" clId="{5C63CB20-4FA9-465A-B805-A4FB7C8266CE}" dt="2021-11-04T07:44:38.349" v="7281"/>
        <pc:sldMkLst>
          <pc:docMk/>
          <pc:sldMk cId="2193963266" sldId="653"/>
        </pc:sldMkLst>
        <pc:spChg chg="mod">
          <ac:chgData name="tsap@uoi.gr" userId="14c29a0b-fba8-4de1-ba9f-ce710cf39d77" providerId="ADAL" clId="{5C63CB20-4FA9-465A-B805-A4FB7C8266CE}" dt="2021-11-04T07:43:55.969" v="7274" actId="207"/>
          <ac:spMkLst>
            <pc:docMk/>
            <pc:sldMk cId="2193963266" sldId="653"/>
            <ac:spMk id="3" creationId="{7D17EE15-AD58-4F7A-9302-EFCEC05F5F3C}"/>
          </ac:spMkLst>
        </pc:spChg>
        <pc:spChg chg="mod">
          <ac:chgData name="tsap@uoi.gr" userId="14c29a0b-fba8-4de1-ba9f-ce710cf39d77" providerId="ADAL" clId="{5C63CB20-4FA9-465A-B805-A4FB7C8266CE}" dt="2021-11-04T07:43:04.262" v="7164" actId="1076"/>
          <ac:spMkLst>
            <pc:docMk/>
            <pc:sldMk cId="2193963266" sldId="653"/>
            <ac:spMk id="4" creationId="{F80FB23B-415C-48DE-983E-B104F5BFCE44}"/>
          </ac:spMkLst>
        </pc:spChg>
        <pc:spChg chg="mod">
          <ac:chgData name="tsap@uoi.gr" userId="14c29a0b-fba8-4de1-ba9f-ce710cf39d77" providerId="ADAL" clId="{5C63CB20-4FA9-465A-B805-A4FB7C8266CE}" dt="2021-11-04T07:44:13.826" v="7276" actId="207"/>
          <ac:spMkLst>
            <pc:docMk/>
            <pc:sldMk cId="2193963266" sldId="653"/>
            <ac:spMk id="5" creationId="{04F06BFF-2C9B-43F6-A3B8-1692F6805313}"/>
          </ac:spMkLst>
        </pc:spChg>
        <pc:spChg chg="mod">
          <ac:chgData name="tsap@uoi.gr" userId="14c29a0b-fba8-4de1-ba9f-ce710cf39d77" providerId="ADAL" clId="{5C63CB20-4FA9-465A-B805-A4FB7C8266CE}" dt="2021-11-04T07:44:21.040" v="7278" actId="207"/>
          <ac:spMkLst>
            <pc:docMk/>
            <pc:sldMk cId="2193963266" sldId="653"/>
            <ac:spMk id="6" creationId="{9E1ABD94-FEB6-414F-A429-B996C3548F96}"/>
          </ac:spMkLst>
        </pc:spChg>
      </pc:sldChg>
      <pc:sldChg chg="modSp mod">
        <pc:chgData name="tsap@uoi.gr" userId="14c29a0b-fba8-4de1-ba9f-ce710cf39d77" providerId="ADAL" clId="{5C63CB20-4FA9-465A-B805-A4FB7C8266CE}" dt="2021-11-04T07:45:31.450" v="7288" actId="207"/>
        <pc:sldMkLst>
          <pc:docMk/>
          <pc:sldMk cId="3071630017" sldId="654"/>
        </pc:sldMkLst>
        <pc:spChg chg="mod">
          <ac:chgData name="tsap@uoi.gr" userId="14c29a0b-fba8-4de1-ba9f-ce710cf39d77" providerId="ADAL" clId="{5C63CB20-4FA9-465A-B805-A4FB7C8266CE}" dt="2021-11-04T07:45:31.450" v="7288" actId="207"/>
          <ac:spMkLst>
            <pc:docMk/>
            <pc:sldMk cId="3071630017" sldId="654"/>
            <ac:spMk id="3" creationId="{8C5A3921-C9D7-4A7F-B1F8-E16418F10DDF}"/>
          </ac:spMkLst>
        </pc:spChg>
      </pc:sldChg>
      <pc:sldChg chg="modSp mod">
        <pc:chgData name="tsap@uoi.gr" userId="14c29a0b-fba8-4de1-ba9f-ce710cf39d77" providerId="ADAL" clId="{5C63CB20-4FA9-465A-B805-A4FB7C8266CE}" dt="2021-11-04T07:38:44.242" v="7013" actId="207"/>
        <pc:sldMkLst>
          <pc:docMk/>
          <pc:sldMk cId="4028466870" sldId="655"/>
        </pc:sldMkLst>
        <pc:spChg chg="mod">
          <ac:chgData name="tsap@uoi.gr" userId="14c29a0b-fba8-4de1-ba9f-ce710cf39d77" providerId="ADAL" clId="{5C63CB20-4FA9-465A-B805-A4FB7C8266CE}" dt="2021-11-04T07:38:44.242" v="7013" actId="207"/>
          <ac:spMkLst>
            <pc:docMk/>
            <pc:sldMk cId="4028466870" sldId="655"/>
            <ac:spMk id="7" creationId="{493CC195-60F4-4758-AABA-021286B575B8}"/>
          </ac:spMkLst>
        </pc:spChg>
      </pc:sldChg>
      <pc:sldChg chg="modSp mod modAnim">
        <pc:chgData name="tsap@uoi.gr" userId="14c29a0b-fba8-4de1-ba9f-ce710cf39d77" providerId="ADAL" clId="{5C63CB20-4FA9-465A-B805-A4FB7C8266CE}" dt="2021-11-04T07:46:47.798" v="7298" actId="207"/>
        <pc:sldMkLst>
          <pc:docMk/>
          <pc:sldMk cId="3594129559" sldId="656"/>
        </pc:sldMkLst>
        <pc:spChg chg="mod">
          <ac:chgData name="tsap@uoi.gr" userId="14c29a0b-fba8-4de1-ba9f-ce710cf39d77" providerId="ADAL" clId="{5C63CB20-4FA9-465A-B805-A4FB7C8266CE}" dt="2021-11-04T07:46:47.798" v="7298" actId="207"/>
          <ac:spMkLst>
            <pc:docMk/>
            <pc:sldMk cId="3594129559" sldId="656"/>
            <ac:spMk id="3" creationId="{D125D946-6FF6-4EA9-BC76-724EEDD55CA8}"/>
          </ac:spMkLst>
        </pc:spChg>
      </pc:sldChg>
      <pc:sldChg chg="modSp">
        <pc:chgData name="tsap@uoi.gr" userId="14c29a0b-fba8-4de1-ba9f-ce710cf39d77" providerId="ADAL" clId="{5C63CB20-4FA9-465A-B805-A4FB7C8266CE}" dt="2021-11-04T07:48:35.973" v="7327" actId="207"/>
        <pc:sldMkLst>
          <pc:docMk/>
          <pc:sldMk cId="1811252208" sldId="657"/>
        </pc:sldMkLst>
        <pc:spChg chg="mod">
          <ac:chgData name="tsap@uoi.gr" userId="14c29a0b-fba8-4de1-ba9f-ce710cf39d77" providerId="ADAL" clId="{5C63CB20-4FA9-465A-B805-A4FB7C8266CE}" dt="2021-11-04T07:48:35.973" v="7327" actId="207"/>
          <ac:spMkLst>
            <pc:docMk/>
            <pc:sldMk cId="1811252208" sldId="657"/>
            <ac:spMk id="3" creationId="{8387CE50-7892-4047-B939-CBF7791E60E1}"/>
          </ac:spMkLst>
        </pc:spChg>
      </pc:sldChg>
      <pc:sldChg chg="modSp mod">
        <pc:chgData name="tsap@uoi.gr" userId="14c29a0b-fba8-4de1-ba9f-ce710cf39d77" providerId="ADAL" clId="{5C63CB20-4FA9-465A-B805-A4FB7C8266CE}" dt="2021-11-04T07:50:52.304" v="7377" actId="20577"/>
        <pc:sldMkLst>
          <pc:docMk/>
          <pc:sldMk cId="39328449" sldId="658"/>
        </pc:sldMkLst>
        <pc:spChg chg="mod">
          <ac:chgData name="tsap@uoi.gr" userId="14c29a0b-fba8-4de1-ba9f-ce710cf39d77" providerId="ADAL" clId="{5C63CB20-4FA9-465A-B805-A4FB7C8266CE}" dt="2021-11-04T07:50:52.304" v="7377" actId="20577"/>
          <ac:spMkLst>
            <pc:docMk/>
            <pc:sldMk cId="39328449" sldId="658"/>
            <ac:spMk id="3" creationId="{F022E529-32EA-4E67-BE0D-085B561F484E}"/>
          </ac:spMkLst>
        </pc:spChg>
      </pc:sldChg>
      <pc:sldChg chg="modSp mod">
        <pc:chgData name="tsap@uoi.gr" userId="14c29a0b-fba8-4de1-ba9f-ce710cf39d77" providerId="ADAL" clId="{5C63CB20-4FA9-465A-B805-A4FB7C8266CE}" dt="2021-11-04T07:51:19.549" v="7378" actId="207"/>
        <pc:sldMkLst>
          <pc:docMk/>
          <pc:sldMk cId="188520166" sldId="659"/>
        </pc:sldMkLst>
        <pc:spChg chg="mod">
          <ac:chgData name="tsap@uoi.gr" userId="14c29a0b-fba8-4de1-ba9f-ce710cf39d77" providerId="ADAL" clId="{5C63CB20-4FA9-465A-B805-A4FB7C8266CE}" dt="2021-11-04T07:51:19.549" v="7378" actId="207"/>
          <ac:spMkLst>
            <pc:docMk/>
            <pc:sldMk cId="188520166" sldId="659"/>
            <ac:spMk id="3" creationId="{C754CD62-10F9-4D7C-8D0D-55CB55295E1E}"/>
          </ac:spMkLst>
        </pc:spChg>
      </pc:sldChg>
      <pc:sldChg chg="modSp mod">
        <pc:chgData name="tsap@uoi.gr" userId="14c29a0b-fba8-4de1-ba9f-ce710cf39d77" providerId="ADAL" clId="{5C63CB20-4FA9-465A-B805-A4FB7C8266CE}" dt="2021-11-04T07:49:28.570" v="7334" actId="20577"/>
        <pc:sldMkLst>
          <pc:docMk/>
          <pc:sldMk cId="1225175020" sldId="660"/>
        </pc:sldMkLst>
        <pc:spChg chg="mod">
          <ac:chgData name="tsap@uoi.gr" userId="14c29a0b-fba8-4de1-ba9f-ce710cf39d77" providerId="ADAL" clId="{5C63CB20-4FA9-465A-B805-A4FB7C8266CE}" dt="2021-11-04T07:49:28.570" v="7334" actId="20577"/>
          <ac:spMkLst>
            <pc:docMk/>
            <pc:sldMk cId="1225175020" sldId="660"/>
            <ac:spMk id="3" creationId="{94769B3C-5977-446E-8AB0-0582193576EA}"/>
          </ac:spMkLst>
        </pc:spChg>
      </pc:sldChg>
      <pc:sldChg chg="modSp">
        <pc:chgData name="tsap@uoi.gr" userId="14c29a0b-fba8-4de1-ba9f-ce710cf39d77" providerId="ADAL" clId="{5C63CB20-4FA9-465A-B805-A4FB7C8266CE}" dt="2021-11-04T07:52:06.351" v="7394" actId="207"/>
        <pc:sldMkLst>
          <pc:docMk/>
          <pc:sldMk cId="2589778303" sldId="661"/>
        </pc:sldMkLst>
        <pc:spChg chg="mod">
          <ac:chgData name="tsap@uoi.gr" userId="14c29a0b-fba8-4de1-ba9f-ce710cf39d77" providerId="ADAL" clId="{5C63CB20-4FA9-465A-B805-A4FB7C8266CE}" dt="2021-11-04T07:52:06.351" v="7394" actId="207"/>
          <ac:spMkLst>
            <pc:docMk/>
            <pc:sldMk cId="2589778303" sldId="661"/>
            <ac:spMk id="3" creationId="{A8988836-3E72-49F9-A703-C4FA855ABB5E}"/>
          </ac:spMkLst>
        </pc:spChg>
      </pc:sldChg>
      <pc:sldChg chg="modSp mod">
        <pc:chgData name="tsap@uoi.gr" userId="14c29a0b-fba8-4de1-ba9f-ce710cf39d77" providerId="ADAL" clId="{5C63CB20-4FA9-465A-B805-A4FB7C8266CE}" dt="2021-11-04T07:54:10.976" v="7415" actId="207"/>
        <pc:sldMkLst>
          <pc:docMk/>
          <pc:sldMk cId="1295211146" sldId="662"/>
        </pc:sldMkLst>
        <pc:spChg chg="mod">
          <ac:chgData name="tsap@uoi.gr" userId="14c29a0b-fba8-4de1-ba9f-ce710cf39d77" providerId="ADAL" clId="{5C63CB20-4FA9-465A-B805-A4FB7C8266CE}" dt="2021-11-04T07:54:10.976" v="7415" actId="207"/>
          <ac:spMkLst>
            <pc:docMk/>
            <pc:sldMk cId="1295211146" sldId="662"/>
            <ac:spMk id="3" creationId="{AB0B284D-AAE8-41A1-98D9-824232362AA0}"/>
          </ac:spMkLst>
        </pc:spChg>
      </pc:sldChg>
      <pc:sldChg chg="modSp">
        <pc:chgData name="tsap@uoi.gr" userId="14c29a0b-fba8-4de1-ba9f-ce710cf39d77" providerId="ADAL" clId="{5C63CB20-4FA9-465A-B805-A4FB7C8266CE}" dt="2021-11-04T07:54:54.680" v="7425" actId="207"/>
        <pc:sldMkLst>
          <pc:docMk/>
          <pc:sldMk cId="4038737375" sldId="663"/>
        </pc:sldMkLst>
        <pc:spChg chg="mod">
          <ac:chgData name="tsap@uoi.gr" userId="14c29a0b-fba8-4de1-ba9f-ce710cf39d77" providerId="ADAL" clId="{5C63CB20-4FA9-465A-B805-A4FB7C8266CE}" dt="2021-11-04T07:54:54.680" v="7425" actId="207"/>
          <ac:spMkLst>
            <pc:docMk/>
            <pc:sldMk cId="4038737375" sldId="663"/>
            <ac:spMk id="3" creationId="{A994B28C-3FD7-44A5-8D7B-2F55509D1AF9}"/>
          </ac:spMkLst>
        </pc:spChg>
      </pc:sldChg>
      <pc:sldChg chg="modSp modAnim">
        <pc:chgData name="tsap@uoi.gr" userId="14c29a0b-fba8-4de1-ba9f-ce710cf39d77" providerId="ADAL" clId="{5C63CB20-4FA9-465A-B805-A4FB7C8266CE}" dt="2021-11-04T07:56:15.129" v="7438" actId="207"/>
        <pc:sldMkLst>
          <pc:docMk/>
          <pc:sldMk cId="1846922417" sldId="664"/>
        </pc:sldMkLst>
        <pc:spChg chg="mod">
          <ac:chgData name="tsap@uoi.gr" userId="14c29a0b-fba8-4de1-ba9f-ce710cf39d77" providerId="ADAL" clId="{5C63CB20-4FA9-465A-B805-A4FB7C8266CE}" dt="2021-11-04T07:56:15.129" v="7438" actId="207"/>
          <ac:spMkLst>
            <pc:docMk/>
            <pc:sldMk cId="1846922417" sldId="664"/>
            <ac:spMk id="3" creationId="{4076341E-0FA0-4E0A-AC87-FACC3FC29B9D}"/>
          </ac:spMkLst>
        </pc:spChg>
      </pc:sldChg>
      <pc:sldChg chg="modSp mod">
        <pc:chgData name="tsap@uoi.gr" userId="14c29a0b-fba8-4de1-ba9f-ce710cf39d77" providerId="ADAL" clId="{5C63CB20-4FA9-465A-B805-A4FB7C8266CE}" dt="2021-11-04T07:57:10.261" v="7445" actId="207"/>
        <pc:sldMkLst>
          <pc:docMk/>
          <pc:sldMk cId="565928225" sldId="665"/>
        </pc:sldMkLst>
        <pc:spChg chg="mod">
          <ac:chgData name="tsap@uoi.gr" userId="14c29a0b-fba8-4de1-ba9f-ce710cf39d77" providerId="ADAL" clId="{5C63CB20-4FA9-465A-B805-A4FB7C8266CE}" dt="2021-11-04T07:57:10.261" v="7445" actId="207"/>
          <ac:spMkLst>
            <pc:docMk/>
            <pc:sldMk cId="565928225" sldId="665"/>
            <ac:spMk id="3" creationId="{C7CBE9C1-1335-44A1-A5C6-D05077FE8247}"/>
          </ac:spMkLst>
        </pc:spChg>
      </pc:sldChg>
      <pc:sldChg chg="modSp mod">
        <pc:chgData name="tsap@uoi.gr" userId="14c29a0b-fba8-4de1-ba9f-ce710cf39d77" providerId="ADAL" clId="{5C63CB20-4FA9-465A-B805-A4FB7C8266CE}" dt="2021-11-04T07:58:14.026" v="7460" actId="207"/>
        <pc:sldMkLst>
          <pc:docMk/>
          <pc:sldMk cId="2488667788" sldId="666"/>
        </pc:sldMkLst>
        <pc:spChg chg="mod">
          <ac:chgData name="tsap@uoi.gr" userId="14c29a0b-fba8-4de1-ba9f-ce710cf39d77" providerId="ADAL" clId="{5C63CB20-4FA9-465A-B805-A4FB7C8266CE}" dt="2021-11-04T07:58:14.026" v="7460" actId="207"/>
          <ac:spMkLst>
            <pc:docMk/>
            <pc:sldMk cId="2488667788" sldId="666"/>
            <ac:spMk id="3" creationId="{5650B380-74A4-4C32-97E4-2153F0101605}"/>
          </ac:spMkLst>
        </pc:spChg>
      </pc:sldChg>
      <pc:sldChg chg="modSp modAnim">
        <pc:chgData name="tsap@uoi.gr" userId="14c29a0b-fba8-4de1-ba9f-ce710cf39d77" providerId="ADAL" clId="{5C63CB20-4FA9-465A-B805-A4FB7C8266CE}" dt="2021-11-14T16:23:56.204" v="7825" actId="207"/>
        <pc:sldMkLst>
          <pc:docMk/>
          <pc:sldMk cId="2983564951" sldId="667"/>
        </pc:sldMkLst>
        <pc:spChg chg="mod">
          <ac:chgData name="tsap@uoi.gr" userId="14c29a0b-fba8-4de1-ba9f-ce710cf39d77" providerId="ADAL" clId="{5C63CB20-4FA9-465A-B805-A4FB7C8266CE}" dt="2021-11-14T16:23:56.204" v="7825" actId="207"/>
          <ac:spMkLst>
            <pc:docMk/>
            <pc:sldMk cId="2983564951" sldId="667"/>
            <ac:spMk id="3" creationId="{34268AD4-A431-469F-821D-50A6D0D85255}"/>
          </ac:spMkLst>
        </pc:spChg>
      </pc:sldChg>
      <pc:sldChg chg="modSp">
        <pc:chgData name="tsap@uoi.gr" userId="14c29a0b-fba8-4de1-ba9f-ce710cf39d77" providerId="ADAL" clId="{5C63CB20-4FA9-465A-B805-A4FB7C8266CE}" dt="2021-11-14T16:24:15.266" v="7827" actId="207"/>
        <pc:sldMkLst>
          <pc:docMk/>
          <pc:sldMk cId="3554726720" sldId="668"/>
        </pc:sldMkLst>
        <pc:spChg chg="mod">
          <ac:chgData name="tsap@uoi.gr" userId="14c29a0b-fba8-4de1-ba9f-ce710cf39d77" providerId="ADAL" clId="{5C63CB20-4FA9-465A-B805-A4FB7C8266CE}" dt="2021-11-14T16:24:15.266" v="7827" actId="207"/>
          <ac:spMkLst>
            <pc:docMk/>
            <pc:sldMk cId="3554726720" sldId="668"/>
            <ac:spMk id="3" creationId="{604F3C44-CB4C-48FD-A66C-9E23F7F5A690}"/>
          </ac:spMkLst>
        </pc:spChg>
      </pc:sldChg>
      <pc:sldChg chg="modSp mod">
        <pc:chgData name="tsap@uoi.gr" userId="14c29a0b-fba8-4de1-ba9f-ce710cf39d77" providerId="ADAL" clId="{5C63CB20-4FA9-465A-B805-A4FB7C8266CE}" dt="2021-11-04T07:59:36.606" v="7471" actId="207"/>
        <pc:sldMkLst>
          <pc:docMk/>
          <pc:sldMk cId="3274301015" sldId="670"/>
        </pc:sldMkLst>
        <pc:spChg chg="mod">
          <ac:chgData name="tsap@uoi.gr" userId="14c29a0b-fba8-4de1-ba9f-ce710cf39d77" providerId="ADAL" clId="{5C63CB20-4FA9-465A-B805-A4FB7C8266CE}" dt="2021-11-04T07:59:36.606" v="7471" actId="207"/>
          <ac:spMkLst>
            <pc:docMk/>
            <pc:sldMk cId="3274301015" sldId="670"/>
            <ac:spMk id="3" creationId="{CF1A8DAF-B225-43D5-882D-B870A890EB9B}"/>
          </ac:spMkLst>
        </pc:spChg>
      </pc:sldChg>
      <pc:sldChg chg="modSp mod modAnim">
        <pc:chgData name="tsap@uoi.gr" userId="14c29a0b-fba8-4de1-ba9f-ce710cf39d77" providerId="ADAL" clId="{5C63CB20-4FA9-465A-B805-A4FB7C8266CE}" dt="2021-11-04T08:02:11.152" v="7525" actId="207"/>
        <pc:sldMkLst>
          <pc:docMk/>
          <pc:sldMk cId="2549622787" sldId="671"/>
        </pc:sldMkLst>
        <pc:spChg chg="mod">
          <ac:chgData name="tsap@uoi.gr" userId="14c29a0b-fba8-4de1-ba9f-ce710cf39d77" providerId="ADAL" clId="{5C63CB20-4FA9-465A-B805-A4FB7C8266CE}" dt="2021-11-04T07:59:45.631" v="7481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tsap@uoi.gr" userId="14c29a0b-fba8-4de1-ba9f-ce710cf39d77" providerId="ADAL" clId="{5C63CB20-4FA9-465A-B805-A4FB7C8266CE}" dt="2021-11-04T08:02:11.152" v="7525" actId="207"/>
          <ac:spMkLst>
            <pc:docMk/>
            <pc:sldMk cId="2549622787" sldId="671"/>
            <ac:spMk id="3" creationId="{6A43966C-EC92-49F6-92AF-ABE33607D424}"/>
          </ac:spMkLst>
        </pc:spChg>
      </pc:sldChg>
      <pc:sldChg chg="modSp mod modAnim">
        <pc:chgData name="tsap@uoi.gr" userId="14c29a0b-fba8-4de1-ba9f-ce710cf39d77" providerId="ADAL" clId="{5C63CB20-4FA9-465A-B805-A4FB7C8266CE}" dt="2021-11-04T08:04:28.677" v="7609"/>
        <pc:sldMkLst>
          <pc:docMk/>
          <pc:sldMk cId="1065197168" sldId="672"/>
        </pc:sldMkLst>
        <pc:spChg chg="mod">
          <ac:chgData name="tsap@uoi.gr" userId="14c29a0b-fba8-4de1-ba9f-ce710cf39d77" providerId="ADAL" clId="{5C63CB20-4FA9-465A-B805-A4FB7C8266CE}" dt="2021-11-04T08:04:15.536" v="7606" actId="207"/>
          <ac:spMkLst>
            <pc:docMk/>
            <pc:sldMk cId="1065197168" sldId="672"/>
            <ac:spMk id="3" creationId="{65EE1A07-25AD-4414-AA0D-B0562B4B0B9A}"/>
          </ac:spMkLst>
        </pc:spChg>
      </pc:sldChg>
      <pc:sldChg chg="modSp mod modAnim">
        <pc:chgData name="tsap@uoi.gr" userId="14c29a0b-fba8-4de1-ba9f-ce710cf39d77" providerId="ADAL" clId="{5C63CB20-4FA9-465A-B805-A4FB7C8266CE}" dt="2021-11-04T08:05:49.376" v="7616" actId="27636"/>
        <pc:sldMkLst>
          <pc:docMk/>
          <pc:sldMk cId="3028287672" sldId="673"/>
        </pc:sldMkLst>
        <pc:spChg chg="mod">
          <ac:chgData name="tsap@uoi.gr" userId="14c29a0b-fba8-4de1-ba9f-ce710cf39d77" providerId="ADAL" clId="{5C63CB20-4FA9-465A-B805-A4FB7C8266CE}" dt="2021-11-04T08:05:49.376" v="7616" actId="27636"/>
          <ac:spMkLst>
            <pc:docMk/>
            <pc:sldMk cId="3028287672" sldId="673"/>
            <ac:spMk id="3" creationId="{B9219C6C-98CB-4360-821D-8A80C5245884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3T22:49:42.399" v="3358" actId="20577"/>
        <pc:sldMkLst>
          <pc:docMk/>
          <pc:sldMk cId="4161448807" sldId="674"/>
        </pc:sldMkLst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2" creationId="{C5271686-0B1F-460E-A761-BD772A6E435D}"/>
          </ac:spMkLst>
        </pc:spChg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3" creationId="{73661AD6-DC92-4909-8D1C-E00149A879E8}"/>
          </ac:spMkLst>
        </pc:spChg>
        <pc:spChg chg="add mod ord">
          <ac:chgData name="tsap@uoi.gr" userId="14c29a0b-fba8-4de1-ba9f-ce710cf39d77" providerId="ADAL" clId="{5C63CB20-4FA9-465A-B805-A4FB7C8266CE}" dt="2021-11-03T22:49:42.399" v="3358" actId="20577"/>
          <ac:spMkLst>
            <pc:docMk/>
            <pc:sldMk cId="4161448807" sldId="674"/>
            <ac:spMk id="4" creationId="{F197605A-D071-4FCD-BD04-D1B9D44C740B}"/>
          </ac:spMkLst>
        </pc:spChg>
        <pc:spChg chg="add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5" creationId="{BC824D70-AB90-4B1F-8715-0A8E2EB66DB7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4T08:06:41.170" v="7620" actId="207"/>
        <pc:sldMkLst>
          <pc:docMk/>
          <pc:sldMk cId="1126781947" sldId="675"/>
        </pc:sldMkLst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2" creationId="{406F517E-F752-472C-B5CD-B8FD68F8EE43}"/>
          </ac:spMkLst>
        </pc:spChg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3" creationId="{863D3A83-01D8-4065-8C68-E57B96BB1C17}"/>
          </ac:spMkLst>
        </pc:spChg>
        <pc:spChg chg="add mod ord">
          <ac:chgData name="tsap@uoi.gr" userId="14c29a0b-fba8-4de1-ba9f-ce710cf39d77" providerId="ADAL" clId="{5C63CB20-4FA9-465A-B805-A4FB7C8266CE}" dt="2021-11-03T22:50:01.580" v="3387" actId="20577"/>
          <ac:spMkLst>
            <pc:docMk/>
            <pc:sldMk cId="1126781947" sldId="675"/>
            <ac:spMk id="4" creationId="{BDC8A2D5-5044-4536-A587-6CAE8F2C0318}"/>
          </ac:spMkLst>
        </pc:spChg>
        <pc:spChg chg="add mod ord">
          <ac:chgData name="tsap@uoi.gr" userId="14c29a0b-fba8-4de1-ba9f-ce710cf39d77" providerId="ADAL" clId="{5C63CB20-4FA9-465A-B805-A4FB7C8266CE}" dt="2021-11-04T08:06:41.170" v="7620" actId="207"/>
          <ac:spMkLst>
            <pc:docMk/>
            <pc:sldMk cId="1126781947" sldId="675"/>
            <ac:spMk id="5" creationId="{10678579-1988-4A84-87FE-E2A70AE8374A}"/>
          </ac:spMkLst>
        </pc:spChg>
      </pc:sldChg>
      <pc:sldChg chg="modSp new mod">
        <pc:chgData name="tsap@uoi.gr" userId="14c29a0b-fba8-4de1-ba9f-ce710cf39d77" providerId="ADAL" clId="{5C63CB20-4FA9-465A-B805-A4FB7C8266CE}" dt="2021-11-03T23:12:52.992" v="4383" actId="207"/>
        <pc:sldMkLst>
          <pc:docMk/>
          <pc:sldMk cId="3779601503" sldId="676"/>
        </pc:sldMkLst>
        <pc:spChg chg="mod">
          <ac:chgData name="tsap@uoi.gr" userId="14c29a0b-fba8-4de1-ba9f-ce710cf39d77" providerId="ADAL" clId="{5C63CB20-4FA9-465A-B805-A4FB7C8266CE}" dt="2021-11-03T23:07:13.554" v="4097" actId="313"/>
          <ac:spMkLst>
            <pc:docMk/>
            <pc:sldMk cId="3779601503" sldId="676"/>
            <ac:spMk id="2" creationId="{74B169CB-1CEC-496A-9B91-60617A08BFDD}"/>
          </ac:spMkLst>
        </pc:spChg>
        <pc:spChg chg="mod">
          <ac:chgData name="tsap@uoi.gr" userId="14c29a0b-fba8-4de1-ba9f-ce710cf39d77" providerId="ADAL" clId="{5C63CB20-4FA9-465A-B805-A4FB7C8266CE}" dt="2021-11-03T23:12:52.992" v="4383" actId="207"/>
          <ac:spMkLst>
            <pc:docMk/>
            <pc:sldMk cId="3779601503" sldId="676"/>
            <ac:spMk id="3" creationId="{50FB44A4-3A96-46F1-97AD-718560FF74D7}"/>
          </ac:spMkLst>
        </pc:spChg>
      </pc:sldChg>
      <pc:sldChg chg="modSp new mod">
        <pc:chgData name="tsap@uoi.gr" userId="14c29a0b-fba8-4de1-ba9f-ce710cf39d77" providerId="ADAL" clId="{5C63CB20-4FA9-465A-B805-A4FB7C8266CE}" dt="2021-11-04T08:07:12.133" v="7624" actId="207"/>
        <pc:sldMkLst>
          <pc:docMk/>
          <pc:sldMk cId="812823863" sldId="677"/>
        </pc:sldMkLst>
        <pc:spChg chg="mod">
          <ac:chgData name="tsap@uoi.gr" userId="14c29a0b-fba8-4de1-ba9f-ce710cf39d77" providerId="ADAL" clId="{5C63CB20-4FA9-465A-B805-A4FB7C8266CE}" dt="2021-11-03T23:13:04.731" v="4412" actId="20577"/>
          <ac:spMkLst>
            <pc:docMk/>
            <pc:sldMk cId="812823863" sldId="677"/>
            <ac:spMk id="2" creationId="{8BC62C5D-6ABD-49F0-A0D7-C6EE29373D65}"/>
          </ac:spMkLst>
        </pc:spChg>
        <pc:spChg chg="mod">
          <ac:chgData name="tsap@uoi.gr" userId="14c29a0b-fba8-4de1-ba9f-ce710cf39d77" providerId="ADAL" clId="{5C63CB20-4FA9-465A-B805-A4FB7C8266CE}" dt="2021-11-04T08:07:12.133" v="7624" actId="207"/>
          <ac:spMkLst>
            <pc:docMk/>
            <pc:sldMk cId="812823863" sldId="677"/>
            <ac:spMk id="3" creationId="{56254D17-CD44-4D6E-8837-97A6F710BB48}"/>
          </ac:spMkLst>
        </pc:spChg>
      </pc:sldChg>
      <pc:sldChg chg="addSp delSp modSp new mod">
        <pc:chgData name="tsap@uoi.gr" userId="14c29a0b-fba8-4de1-ba9f-ce710cf39d77" providerId="ADAL" clId="{5C63CB20-4FA9-465A-B805-A4FB7C8266CE}" dt="2021-11-04T08:11:40.533" v="7766" actId="1076"/>
        <pc:sldMkLst>
          <pc:docMk/>
          <pc:sldMk cId="1963909338" sldId="678"/>
        </pc:sldMkLst>
        <pc:spChg chg="mod">
          <ac:chgData name="tsap@uoi.gr" userId="14c29a0b-fba8-4de1-ba9f-ce710cf39d77" providerId="ADAL" clId="{5C63CB20-4FA9-465A-B805-A4FB7C8266CE}" dt="2021-11-03T23:32:55.556" v="4720" actId="20577"/>
          <ac:spMkLst>
            <pc:docMk/>
            <pc:sldMk cId="1963909338" sldId="678"/>
            <ac:spMk id="2" creationId="{E88223AF-D4B7-4177-AD4E-1932CF8CDAD0}"/>
          </ac:spMkLst>
        </pc:spChg>
        <pc:spChg chg="mod">
          <ac:chgData name="tsap@uoi.gr" userId="14c29a0b-fba8-4de1-ba9f-ce710cf39d77" providerId="ADAL" clId="{5C63CB20-4FA9-465A-B805-A4FB7C8266CE}" dt="2021-11-04T08:08:49.116" v="7641" actId="207"/>
          <ac:spMkLst>
            <pc:docMk/>
            <pc:sldMk cId="1963909338" sldId="678"/>
            <ac:spMk id="3" creationId="{9EF97B79-EE1D-41F6-8A25-D89D0C080D9A}"/>
          </ac:spMkLst>
        </pc:spChg>
        <pc:spChg chg="add del mod">
          <ac:chgData name="tsap@uoi.gr" userId="14c29a0b-fba8-4de1-ba9f-ce710cf39d77" providerId="ADAL" clId="{5C63CB20-4FA9-465A-B805-A4FB7C8266CE}" dt="2021-11-04T08:10:42.879" v="7723"/>
          <ac:spMkLst>
            <pc:docMk/>
            <pc:sldMk cId="1963909338" sldId="678"/>
            <ac:spMk id="76" creationId="{EA742FFA-243C-452A-AC25-C9280EA76FBD}"/>
          </ac:spMkLst>
        </pc:spChg>
        <pc:spChg chg="add del mod">
          <ac:chgData name="tsap@uoi.gr" userId="14c29a0b-fba8-4de1-ba9f-ce710cf39d77" providerId="ADAL" clId="{5C63CB20-4FA9-465A-B805-A4FB7C8266CE}" dt="2021-11-04T08:11:33.977" v="7765" actId="6549"/>
          <ac:spMkLst>
            <pc:docMk/>
            <pc:sldMk cId="1963909338" sldId="678"/>
            <ac:spMk id="103" creationId="{A105C963-A4DC-4CA9-833B-7D6F83ED54CA}"/>
          </ac:spMkLst>
        </pc:spChg>
        <pc:spChg chg="add del">
          <ac:chgData name="tsap@uoi.gr" userId="14c29a0b-fba8-4de1-ba9f-ce710cf39d77" providerId="ADAL" clId="{5C63CB20-4FA9-465A-B805-A4FB7C8266CE}" dt="2021-11-04T08:10:42.868" v="7721" actId="478"/>
          <ac:spMkLst>
            <pc:docMk/>
            <pc:sldMk cId="1963909338" sldId="678"/>
            <ac:spMk id="115" creationId="{025120F0-EC2C-48FA-AF01-E90EE6C31477}"/>
          </ac:spMkLst>
        </pc:spChg>
        <pc:spChg chg="add mod">
          <ac:chgData name="tsap@uoi.gr" userId="14c29a0b-fba8-4de1-ba9f-ce710cf39d77" providerId="ADAL" clId="{5C63CB20-4FA9-465A-B805-A4FB7C8266CE}" dt="2021-11-04T08:11:40.533" v="7766" actId="1076"/>
          <ac:spMkLst>
            <pc:docMk/>
            <pc:sldMk cId="1963909338" sldId="678"/>
            <ac:spMk id="134" creationId="{0570688A-418D-49B7-94E7-37ABA7D8D436}"/>
          </ac:spMkLst>
        </pc:spChg>
        <pc:spChg chg="add del">
          <ac:chgData name="tsap@uoi.gr" userId="14c29a0b-fba8-4de1-ba9f-ce710cf39d77" providerId="ADAL" clId="{5C63CB20-4FA9-465A-B805-A4FB7C8266CE}" dt="2021-11-04T08:09:58.441" v="7694" actId="478"/>
          <ac:spMkLst>
            <pc:docMk/>
            <pc:sldMk cId="1963909338" sldId="678"/>
            <ac:spMk id="154" creationId="{8B541DD2-A20A-4004-8E22-BFCADB566906}"/>
          </ac:spMkLst>
        </pc:spChg>
        <pc:spChg chg="add del mod">
          <ac:chgData name="tsap@uoi.gr" userId="14c29a0b-fba8-4de1-ba9f-ce710cf39d77" providerId="ADAL" clId="{5C63CB20-4FA9-465A-B805-A4FB7C8266CE}" dt="2021-11-04T08:10:58.288" v="7731"/>
          <ac:spMkLst>
            <pc:docMk/>
            <pc:sldMk cId="1963909338" sldId="678"/>
            <ac:spMk id="220" creationId="{C87216A8-1480-4743-98F8-DD1B140EF88C}"/>
          </ac:spMkLst>
        </pc:spChg>
        <pc:grpChg chg="add del mod">
          <ac:chgData name="tsap@uoi.gr" userId="14c29a0b-fba8-4de1-ba9f-ce710cf39d77" providerId="ADAL" clId="{5C63CB20-4FA9-465A-B805-A4FB7C8266CE}" dt="2021-11-03T23:34:26.780" v="4837"/>
          <ac:grpSpMkLst>
            <pc:docMk/>
            <pc:sldMk cId="1963909338" sldId="678"/>
            <ac:grpSpMk id="9" creationId="{CCC89E95-4CE6-49E6-A572-2A365B83FCB3}"/>
          </ac:grpSpMkLst>
        </pc:grpChg>
        <pc:grpChg chg="mod">
          <ac:chgData name="tsap@uoi.gr" userId="14c29a0b-fba8-4de1-ba9f-ce710cf39d77" providerId="ADAL" clId="{5C63CB20-4FA9-465A-B805-A4FB7C8266CE}" dt="2021-11-03T23:34:26.382" v="4835"/>
          <ac:grpSpMkLst>
            <pc:docMk/>
            <pc:sldMk cId="1963909338" sldId="678"/>
            <ac:grpSpMk id="11" creationId="{5D50B213-4E11-43DC-83CE-15EC96F8C76B}"/>
          </ac:grpSpMkLst>
        </pc:grpChg>
        <pc:grpChg chg="mod">
          <ac:chgData name="tsap@uoi.gr" userId="14c29a0b-fba8-4de1-ba9f-ce710cf39d77" providerId="ADAL" clId="{5C63CB20-4FA9-465A-B805-A4FB7C8266CE}" dt="2021-11-03T23:41:42.299" v="5335"/>
          <ac:grpSpMkLst>
            <pc:docMk/>
            <pc:sldMk cId="1963909338" sldId="678"/>
            <ac:grpSpMk id="18" creationId="{826137C1-269C-41CB-AECB-F9ACE41C24EC}"/>
          </ac:grpSpMkLst>
        </pc:grpChg>
        <pc:grpChg chg="del mod">
          <ac:chgData name="tsap@uoi.gr" userId="14c29a0b-fba8-4de1-ba9f-ce710cf39d77" providerId="ADAL" clId="{5C63CB20-4FA9-465A-B805-A4FB7C8266CE}" dt="2021-11-03T23:42:54.821" v="5349"/>
          <ac:grpSpMkLst>
            <pc:docMk/>
            <pc:sldMk cId="1963909338" sldId="678"/>
            <ac:grpSpMk id="25" creationId="{4150AAC2-CA6C-4EDE-8C32-0593CBDFFFE1}"/>
          </ac:grpSpMkLst>
        </pc:grpChg>
        <pc:grpChg chg="del mod">
          <ac:chgData name="tsap@uoi.gr" userId="14c29a0b-fba8-4de1-ba9f-ce710cf39d77" providerId="ADAL" clId="{5C63CB20-4FA9-465A-B805-A4FB7C8266CE}" dt="2021-11-03T23:42:58.561" v="5357"/>
          <ac:grpSpMkLst>
            <pc:docMk/>
            <pc:sldMk cId="1963909338" sldId="678"/>
            <ac:grpSpMk id="27" creationId="{FE0A10FA-ADE9-46D6-AC89-F61BE78E6AE1}"/>
          </ac:grpSpMkLst>
        </pc:grpChg>
        <pc:grpChg chg="del mod">
          <ac:chgData name="tsap@uoi.gr" userId="14c29a0b-fba8-4de1-ba9f-ce710cf39d77" providerId="ADAL" clId="{5C63CB20-4FA9-465A-B805-A4FB7C8266CE}" dt="2021-11-03T23:43:03.111" v="5359"/>
          <ac:grpSpMkLst>
            <pc:docMk/>
            <pc:sldMk cId="1963909338" sldId="678"/>
            <ac:grpSpMk id="35" creationId="{61924F9E-3FD6-4215-B4B6-2A5D8F9187D1}"/>
          </ac:grpSpMkLst>
        </pc:grpChg>
        <pc:grpChg chg="del mod">
          <ac:chgData name="tsap@uoi.gr" userId="14c29a0b-fba8-4de1-ba9f-ce710cf39d77" providerId="ADAL" clId="{5C63CB20-4FA9-465A-B805-A4FB7C8266CE}" dt="2021-11-03T23:45:17.645" v="5489"/>
          <ac:grpSpMkLst>
            <pc:docMk/>
            <pc:sldMk cId="1963909338" sldId="678"/>
            <ac:grpSpMk id="37" creationId="{4A27FAA1-6830-4C37-88E6-4971A425B7C1}"/>
          </ac:grpSpMkLst>
        </pc:grpChg>
        <pc:grpChg chg="del mod">
          <ac:chgData name="tsap@uoi.gr" userId="14c29a0b-fba8-4de1-ba9f-ce710cf39d77" providerId="ADAL" clId="{5C63CB20-4FA9-465A-B805-A4FB7C8266CE}" dt="2021-11-03T23:43:35.543" v="5365"/>
          <ac:grpSpMkLst>
            <pc:docMk/>
            <pc:sldMk cId="1963909338" sldId="678"/>
            <ac:grpSpMk id="41" creationId="{69CA794A-F930-44C9-882D-D488180EBD7E}"/>
          </ac:grpSpMkLst>
        </pc:grpChg>
        <pc:grpChg chg="del mod">
          <ac:chgData name="tsap@uoi.gr" userId="14c29a0b-fba8-4de1-ba9f-ce710cf39d77" providerId="ADAL" clId="{5C63CB20-4FA9-465A-B805-A4FB7C8266CE}" dt="2021-11-03T23:43:40.370" v="5368"/>
          <ac:grpSpMkLst>
            <pc:docMk/>
            <pc:sldMk cId="1963909338" sldId="678"/>
            <ac:grpSpMk id="43" creationId="{383B01D3-5EC7-4149-BAB7-EC76EDE9FEBE}"/>
          </ac:grpSpMkLst>
        </pc:grpChg>
        <pc:grpChg chg="del mod">
          <ac:chgData name="tsap@uoi.gr" userId="14c29a0b-fba8-4de1-ba9f-ce710cf39d77" providerId="ADAL" clId="{5C63CB20-4FA9-465A-B805-A4FB7C8266CE}" dt="2021-11-03T23:43:42.244" v="5370"/>
          <ac:grpSpMkLst>
            <pc:docMk/>
            <pc:sldMk cId="1963909338" sldId="678"/>
            <ac:grpSpMk id="46" creationId="{66F693FF-2779-4C8D-868C-8B2821AE4A16}"/>
          </ac:grpSpMkLst>
        </pc:grpChg>
        <pc:grpChg chg="del mod">
          <ac:chgData name="tsap@uoi.gr" userId="14c29a0b-fba8-4de1-ba9f-ce710cf39d77" providerId="ADAL" clId="{5C63CB20-4FA9-465A-B805-A4FB7C8266CE}" dt="2021-11-03T23:43:50.487" v="5387"/>
          <ac:grpSpMkLst>
            <pc:docMk/>
            <pc:sldMk cId="1963909338" sldId="678"/>
            <ac:grpSpMk id="48" creationId="{1FD03BA1-CA92-4CAE-86BC-5A292F1F4116}"/>
          </ac:grpSpMkLst>
        </pc:grpChg>
        <pc:grpChg chg="del mod">
          <ac:chgData name="tsap@uoi.gr" userId="14c29a0b-fba8-4de1-ba9f-ce710cf39d77" providerId="ADAL" clId="{5C63CB20-4FA9-465A-B805-A4FB7C8266CE}" dt="2021-11-03T23:44:19.002" v="5417"/>
          <ac:grpSpMkLst>
            <pc:docMk/>
            <pc:sldMk cId="1963909338" sldId="678"/>
            <ac:grpSpMk id="65" creationId="{9A0BEB1B-37D1-4F66-BFD9-006694946492}"/>
          </ac:grpSpMkLst>
        </pc:grpChg>
        <pc:grpChg chg="del mod">
          <ac:chgData name="tsap@uoi.gr" userId="14c29a0b-fba8-4de1-ba9f-ce710cf39d77" providerId="ADAL" clId="{5C63CB20-4FA9-465A-B805-A4FB7C8266CE}" dt="2021-11-03T23:44:02.776" v="5394"/>
          <ac:grpSpMkLst>
            <pc:docMk/>
            <pc:sldMk cId="1963909338" sldId="678"/>
            <ac:grpSpMk id="68" creationId="{E9C6A65B-7E41-47C2-9BE9-34E195E8290C}"/>
          </ac:grpSpMkLst>
        </pc:grpChg>
        <pc:grpChg chg="del mod">
          <ac:chgData name="tsap@uoi.gr" userId="14c29a0b-fba8-4de1-ba9f-ce710cf39d77" providerId="ADAL" clId="{5C63CB20-4FA9-465A-B805-A4FB7C8266CE}" dt="2021-11-03T23:44:05.965" v="5402"/>
          <ac:grpSpMkLst>
            <pc:docMk/>
            <pc:sldMk cId="1963909338" sldId="678"/>
            <ac:grpSpMk id="72" creationId="{0B9DFDCB-6052-4A9D-B291-801540EC5434}"/>
          </ac:grpSpMkLst>
        </pc:grpChg>
        <pc:grpChg chg="del mod">
          <ac:chgData name="tsap@uoi.gr" userId="14c29a0b-fba8-4de1-ba9f-ce710cf39d77" providerId="ADAL" clId="{5C63CB20-4FA9-465A-B805-A4FB7C8266CE}" dt="2021-11-03T23:44:11.628" v="5412"/>
          <ac:grpSpMkLst>
            <pc:docMk/>
            <pc:sldMk cId="1963909338" sldId="678"/>
            <ac:grpSpMk id="80" creationId="{57FA9D91-9358-4F10-9BE2-6BC2AFB051A2}"/>
          </ac:grpSpMkLst>
        </pc:grpChg>
        <pc:grpChg chg="del mod">
          <ac:chgData name="tsap@uoi.gr" userId="14c29a0b-fba8-4de1-ba9f-ce710cf39d77" providerId="ADAL" clId="{5C63CB20-4FA9-465A-B805-A4FB7C8266CE}" dt="2021-11-03T23:44:31.685" v="5470"/>
          <ac:grpSpMkLst>
            <pc:docMk/>
            <pc:sldMk cId="1963909338" sldId="678"/>
            <ac:grpSpMk id="90" creationId="{A82BC691-50B1-4D01-82BA-CC383703F2F6}"/>
          </ac:grpSpMkLst>
        </pc:grpChg>
        <pc:grpChg chg="del mod">
          <ac:chgData name="tsap@uoi.gr" userId="14c29a0b-fba8-4de1-ba9f-ce710cf39d77" providerId="ADAL" clId="{5C63CB20-4FA9-465A-B805-A4FB7C8266CE}" dt="2021-11-03T23:44:31.684" v="5467"/>
          <ac:grpSpMkLst>
            <pc:docMk/>
            <pc:sldMk cId="1963909338" sldId="678"/>
            <ac:grpSpMk id="95" creationId="{2036C388-D594-4B21-84EE-0658E8D8DD0C}"/>
          </ac:grpSpMkLst>
        </pc:grpChg>
        <pc:grpChg chg="del mod">
          <ac:chgData name="tsap@uoi.gr" userId="14c29a0b-fba8-4de1-ba9f-ce710cf39d77" providerId="ADAL" clId="{5C63CB20-4FA9-465A-B805-A4FB7C8266CE}" dt="2021-11-03T23:44:31.678" v="5443"/>
          <ac:grpSpMkLst>
            <pc:docMk/>
            <pc:sldMk cId="1963909338" sldId="678"/>
            <ac:grpSpMk id="99" creationId="{44F73A4F-124B-4D39-9832-2E83E53B7FD8}"/>
          </ac:grpSpMkLst>
        </pc:grpChg>
        <pc:grpChg chg="del mod">
          <ac:chgData name="tsap@uoi.gr" userId="14c29a0b-fba8-4de1-ba9f-ce710cf39d77" providerId="ADAL" clId="{5C63CB20-4FA9-465A-B805-A4FB7C8266CE}" dt="2021-11-03T23:46:32.077" v="5506"/>
          <ac:grpSpMkLst>
            <pc:docMk/>
            <pc:sldMk cId="1963909338" sldId="678"/>
            <ac:grpSpMk id="105" creationId="{9C28F491-45B8-4246-93EB-6830362D8977}"/>
          </ac:grpSpMkLst>
        </pc:grpChg>
        <pc:grpChg chg="del mod">
          <ac:chgData name="tsap@uoi.gr" userId="14c29a0b-fba8-4de1-ba9f-ce710cf39d77" providerId="ADAL" clId="{5C63CB20-4FA9-465A-B805-A4FB7C8266CE}" dt="2021-11-03T23:46:41.544" v="5512"/>
          <ac:grpSpMkLst>
            <pc:docMk/>
            <pc:sldMk cId="1963909338" sldId="678"/>
            <ac:grpSpMk id="108" creationId="{E3C76CA6-5646-4B0F-98B4-4DBAE03E7BBC}"/>
          </ac:grpSpMkLst>
        </pc:grpChg>
        <pc:grpChg chg="del mod">
          <ac:chgData name="tsap@uoi.gr" userId="14c29a0b-fba8-4de1-ba9f-ce710cf39d77" providerId="ADAL" clId="{5C63CB20-4FA9-465A-B805-A4FB7C8266CE}" dt="2021-11-03T23:46:45.518" v="5520"/>
          <ac:grpSpMkLst>
            <pc:docMk/>
            <pc:sldMk cId="1963909338" sldId="678"/>
            <ac:grpSpMk id="111" creationId="{2CB8CCD7-F9EF-4C3E-8EB0-C1341D4828EE}"/>
          </ac:grpSpMkLst>
        </pc:grpChg>
        <pc:grpChg chg="del mod">
          <ac:chgData name="tsap@uoi.gr" userId="14c29a0b-fba8-4de1-ba9f-ce710cf39d77" providerId="ADAL" clId="{5C63CB20-4FA9-465A-B805-A4FB7C8266CE}" dt="2021-11-03T23:46:50.455" v="5522"/>
          <ac:grpSpMkLst>
            <pc:docMk/>
            <pc:sldMk cId="1963909338" sldId="678"/>
            <ac:grpSpMk id="119" creationId="{BAB46993-E1D4-41F7-8B8C-FAC0B3972A48}"/>
          </ac:grpSpMkLst>
        </pc:grpChg>
        <pc:grpChg chg="del mod">
          <ac:chgData name="tsap@uoi.gr" userId="14c29a0b-fba8-4de1-ba9f-ce710cf39d77" providerId="ADAL" clId="{5C63CB20-4FA9-465A-B805-A4FB7C8266CE}" dt="2021-11-03T23:47:41.295" v="5572"/>
          <ac:grpSpMkLst>
            <pc:docMk/>
            <pc:sldMk cId="1963909338" sldId="678"/>
            <ac:grpSpMk id="121" creationId="{FAAA8E96-2DD7-472A-A720-3210F696B6DD}"/>
          </ac:grpSpMkLst>
        </pc:grpChg>
        <pc:grpChg chg="del mod">
          <ac:chgData name="tsap@uoi.gr" userId="14c29a0b-fba8-4de1-ba9f-ce710cf39d77" providerId="ADAL" clId="{5C63CB20-4FA9-465A-B805-A4FB7C8266CE}" dt="2021-11-03T23:47:00.468" v="5535"/>
          <ac:grpSpMkLst>
            <pc:docMk/>
            <pc:sldMk cId="1963909338" sldId="678"/>
            <ac:grpSpMk id="125" creationId="{0DC0C201-FCD6-4353-9F55-A49C10CE24C0}"/>
          </ac:grpSpMkLst>
        </pc:grpChg>
        <pc:grpChg chg="del mod">
          <ac:chgData name="tsap@uoi.gr" userId="14c29a0b-fba8-4de1-ba9f-ce710cf39d77" providerId="ADAL" clId="{5C63CB20-4FA9-465A-B805-A4FB7C8266CE}" dt="2021-11-03T23:47:15.559" v="5545"/>
          <ac:grpSpMkLst>
            <pc:docMk/>
            <pc:sldMk cId="1963909338" sldId="678"/>
            <ac:grpSpMk id="134" creationId="{C4AE01B4-246E-450F-A74E-C624AC544B2C}"/>
          </ac:grpSpMkLst>
        </pc:grpChg>
        <pc:grpChg chg="del mod">
          <ac:chgData name="tsap@uoi.gr" userId="14c29a0b-fba8-4de1-ba9f-ce710cf39d77" providerId="ADAL" clId="{5C63CB20-4FA9-465A-B805-A4FB7C8266CE}" dt="2021-11-03T23:47:23.742" v="5552"/>
          <ac:grpSpMkLst>
            <pc:docMk/>
            <pc:sldMk cId="1963909338" sldId="678"/>
            <ac:grpSpMk id="138" creationId="{7682A8E3-7E39-4B81-BBCA-07DDB9B6D397}"/>
          </ac:grpSpMkLst>
        </pc:grpChg>
        <pc:grpChg chg="del mod">
          <ac:chgData name="tsap@uoi.gr" userId="14c29a0b-fba8-4de1-ba9f-ce710cf39d77" providerId="ADAL" clId="{5C63CB20-4FA9-465A-B805-A4FB7C8266CE}" dt="2021-11-03T23:47:30.343" v="5567"/>
          <ac:grpSpMkLst>
            <pc:docMk/>
            <pc:sldMk cId="1963909338" sldId="678"/>
            <ac:grpSpMk id="140" creationId="{06845023-EE82-4A9A-B1AB-BAC6A4203ED1}"/>
          </ac:grpSpMkLst>
        </pc:grpChg>
        <pc:grpChg chg="del mod">
          <ac:chgData name="tsap@uoi.gr" userId="14c29a0b-fba8-4de1-ba9f-ce710cf39d77" providerId="ADAL" clId="{5C63CB20-4FA9-465A-B805-A4FB7C8266CE}" dt="2021-11-03T23:48:07.138" v="5590"/>
          <ac:grpSpMkLst>
            <pc:docMk/>
            <pc:sldMk cId="1963909338" sldId="678"/>
            <ac:grpSpMk id="155" creationId="{CD1E8F6D-D465-4F42-912C-D6032F313E0B}"/>
          </ac:grpSpMkLst>
        </pc:grpChg>
        <pc:grpChg chg="del 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57" creationId="{E6AC2D61-794E-4849-A036-F1A768F50D6C}"/>
          </ac:grpSpMkLst>
        </pc:grpChg>
        <pc:grpChg chg="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64" creationId="{5AA6DAB3-15CD-46F9-AF75-1106A94DA641}"/>
          </ac:grpSpMkLst>
        </pc:grpChg>
        <pc:grpChg chg="del mod">
          <ac:chgData name="tsap@uoi.gr" userId="14c29a0b-fba8-4de1-ba9f-ce710cf39d77" providerId="ADAL" clId="{5C63CB20-4FA9-465A-B805-A4FB7C8266CE}" dt="2021-11-03T23:48:18.918" v="5603"/>
          <ac:grpSpMkLst>
            <pc:docMk/>
            <pc:sldMk cId="1963909338" sldId="678"/>
            <ac:grpSpMk id="167" creationId="{F6C3B5F3-E03C-48B7-9B76-83C2C70E1EF3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79" creationId="{7C312946-A275-4C29-A34F-F4AA56723A34}"/>
          </ac:grpSpMkLst>
        </pc:grpChg>
        <pc:grpChg chg="del mod">
          <ac:chgData name="tsap@uoi.gr" userId="14c29a0b-fba8-4de1-ba9f-ce710cf39d77" providerId="ADAL" clId="{5C63CB20-4FA9-465A-B805-A4FB7C8266CE}" dt="2021-11-04T08:09:01.212" v="7642" actId="34122"/>
          <ac:grpSpMkLst>
            <pc:docMk/>
            <pc:sldMk cId="1963909338" sldId="678"/>
            <ac:grpSpMk id="180" creationId="{A7A2690D-6CA7-4362-88D9-24389D5D6F4B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88" creationId="{0DEA4CBD-9BB6-4309-88BD-F83F080D9D26}"/>
          </ac:grpSpMkLst>
        </pc:grpChg>
        <pc:grpChg chg="mod">
          <ac:chgData name="tsap@uoi.gr" userId="14c29a0b-fba8-4de1-ba9f-ce710cf39d77" providerId="ADAL" clId="{5C63CB20-4FA9-465A-B805-A4FB7C8266CE}" dt="2021-11-03T23:48:58.688" v="5619"/>
          <ac:grpSpMkLst>
            <pc:docMk/>
            <pc:sldMk cId="1963909338" sldId="678"/>
            <ac:grpSpMk id="196" creationId="{46824184-4737-4186-8DAF-B9AECD647C8A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4" creationId="{7C65B9D0-65C9-4A79-8A0C-FD6CC4C5015D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5" creationId="{BC33E37D-9727-4FBE-8AC2-4B8186179D18}"/>
          </ac:grpSpMkLst>
        </pc:grpChg>
        <pc:grpChg chg="del mod">
          <ac:chgData name="tsap@uoi.gr" userId="14c29a0b-fba8-4de1-ba9f-ce710cf39d77" providerId="ADAL" clId="{5C63CB20-4FA9-465A-B805-A4FB7C8266CE}" dt="2021-11-03T23:49:16.308" v="5641"/>
          <ac:grpSpMkLst>
            <pc:docMk/>
            <pc:sldMk cId="1963909338" sldId="678"/>
            <ac:grpSpMk id="209" creationId="{D1274474-B51D-4BC0-AF48-9CB7EE11E3B7}"/>
          </ac:grpSpMkLst>
        </pc:grpChg>
        <pc:grpChg chg="del mod">
          <ac:chgData name="tsap@uoi.gr" userId="14c29a0b-fba8-4de1-ba9f-ce710cf39d77" providerId="ADAL" clId="{5C63CB20-4FA9-465A-B805-A4FB7C8266CE}" dt="2021-11-04T08:10:34.059" v="7719" actId="34122"/>
          <ac:grpSpMkLst>
            <pc:docMk/>
            <pc:sldMk cId="1963909338" sldId="678"/>
            <ac:grpSpMk id="219" creationId="{E3CD9E5E-B8AE-42B9-900D-28E9134E7651}"/>
          </ac:grpSpMkLst>
        </pc:grpChg>
        <pc:inkChg chg="add del mod">
          <ac:chgData name="tsap@uoi.gr" userId="14c29a0b-fba8-4de1-ba9f-ce710cf39d77" providerId="ADAL" clId="{5C63CB20-4FA9-465A-B805-A4FB7C8266CE}" dt="2021-11-03T23:42:05.961" v="5339"/>
          <ac:inkMkLst>
            <pc:docMk/>
            <pc:sldMk cId="1963909338" sldId="678"/>
            <ac:inkMk id="6" creationId="{B8E7E7D7-3562-4214-8210-302947F1BAA7}"/>
          </ac:inkMkLst>
        </pc:inkChg>
        <pc:inkChg chg="add del mod">
          <ac:chgData name="tsap@uoi.gr" userId="14c29a0b-fba8-4de1-ba9f-ce710cf39d77" providerId="ADAL" clId="{5C63CB20-4FA9-465A-B805-A4FB7C8266CE}" dt="2021-11-03T23:34:27.290" v="4838" actId="9405"/>
          <ac:inkMkLst>
            <pc:docMk/>
            <pc:sldMk cId="1963909338" sldId="678"/>
            <ac:inkMk id="7" creationId="{1164DA23-FFAB-4B62-9DF2-EAC765DAAFD2}"/>
          </ac:inkMkLst>
        </pc:inkChg>
        <pc:inkChg chg="add del mod">
          <ac:chgData name="tsap@uoi.gr" userId="14c29a0b-fba8-4de1-ba9f-ce710cf39d77" providerId="ADAL" clId="{5C63CB20-4FA9-465A-B805-A4FB7C8266CE}" dt="2021-11-03T23:34:26.780" v="4837"/>
          <ac:inkMkLst>
            <pc:docMk/>
            <pc:sldMk cId="1963909338" sldId="678"/>
            <ac:inkMk id="8" creationId="{3ED0AF76-A315-4819-8906-D2E83C476CAE}"/>
          </ac:inkMkLst>
        </pc:inkChg>
        <pc:inkChg chg="add del mod">
          <ac:chgData name="tsap@uoi.gr" userId="14c29a0b-fba8-4de1-ba9f-ce710cf39d77" providerId="ADAL" clId="{5C63CB20-4FA9-465A-B805-A4FB7C8266CE}" dt="2021-11-03T23:34:26.382" v="4835"/>
          <ac:inkMkLst>
            <pc:docMk/>
            <pc:sldMk cId="1963909338" sldId="678"/>
            <ac:inkMk id="10" creationId="{E5D0BF8C-49D4-4B80-A900-7D1361611BC5}"/>
          </ac:inkMkLst>
        </pc:inkChg>
        <pc:inkChg chg="add del">
          <ac:chgData name="tsap@uoi.gr" userId="14c29a0b-fba8-4de1-ba9f-ce710cf39d77" providerId="ADAL" clId="{5C63CB20-4FA9-465A-B805-A4FB7C8266CE}" dt="2021-11-03T23:34:36.654" v="4840" actId="9405"/>
          <ac:inkMkLst>
            <pc:docMk/>
            <pc:sldMk cId="1963909338" sldId="678"/>
            <ac:inkMk id="12" creationId="{1421B7A7-D5F6-47FE-8971-A943C6248E8D}"/>
          </ac:inkMkLst>
        </pc:inkChg>
        <pc:inkChg chg="add del mod">
          <ac:chgData name="tsap@uoi.gr" userId="14c29a0b-fba8-4de1-ba9f-ce710cf39d77" providerId="ADAL" clId="{5C63CB20-4FA9-465A-B805-A4FB7C8266CE}" dt="2021-11-03T23:42:14.930" v="5341"/>
          <ac:inkMkLst>
            <pc:docMk/>
            <pc:sldMk cId="1963909338" sldId="678"/>
            <ac:inkMk id="13" creationId="{1C606640-50A8-45F3-8683-C523E7859B05}"/>
          </ac:inkMkLst>
        </pc:inkChg>
        <pc:inkChg chg="add del">
          <ac:chgData name="tsap@uoi.gr" userId="14c29a0b-fba8-4de1-ba9f-ce710cf39d77" providerId="ADAL" clId="{5C63CB20-4FA9-465A-B805-A4FB7C8266CE}" dt="2021-11-03T23:42:01.722" v="5338"/>
          <ac:inkMkLst>
            <pc:docMk/>
            <pc:sldMk cId="1963909338" sldId="678"/>
            <ac:inkMk id="14" creationId="{BF659019-E426-4A70-B028-91FE0F8F3557}"/>
          </ac:inkMkLst>
        </pc:inkChg>
        <pc:inkChg chg="add del mod">
          <ac:chgData name="tsap@uoi.gr" userId="14c29a0b-fba8-4de1-ba9f-ce710cf39d77" providerId="ADAL" clId="{5C63CB20-4FA9-465A-B805-A4FB7C8266CE}" dt="2021-11-03T23:41:44.104" v="5337" actId="9405"/>
          <ac:inkMkLst>
            <pc:docMk/>
            <pc:sldMk cId="1963909338" sldId="678"/>
            <ac:inkMk id="15" creationId="{5D8C702D-36BB-4425-A1ED-25D44632DAA2}"/>
          </ac:inkMkLst>
        </pc:inkChg>
        <pc:inkChg chg="add del mod">
          <ac:chgData name="tsap@uoi.gr" userId="14c29a0b-fba8-4de1-ba9f-ce710cf39d77" providerId="ADAL" clId="{5C63CB20-4FA9-465A-B805-A4FB7C8266CE}" dt="2021-11-03T23:41:42.913" v="5336" actId="9405"/>
          <ac:inkMkLst>
            <pc:docMk/>
            <pc:sldMk cId="1963909338" sldId="678"/>
            <ac:inkMk id="16" creationId="{61ED131B-A7BC-498A-973C-F3E6AB6280BC}"/>
          </ac:inkMkLst>
        </pc:inkChg>
        <pc:inkChg chg="add del mod">
          <ac:chgData name="tsap@uoi.gr" userId="14c29a0b-fba8-4de1-ba9f-ce710cf39d77" providerId="ADAL" clId="{5C63CB20-4FA9-465A-B805-A4FB7C8266CE}" dt="2021-11-03T23:41:42.299" v="5335"/>
          <ac:inkMkLst>
            <pc:docMk/>
            <pc:sldMk cId="1963909338" sldId="678"/>
            <ac:inkMk id="17" creationId="{FBB0B8E7-F0A7-47D3-9E0C-F073B4E36C0A}"/>
          </ac:inkMkLst>
        </pc:inkChg>
        <pc:inkChg chg="add del">
          <ac:chgData name="tsap@uoi.gr" userId="14c29a0b-fba8-4de1-ba9f-ce710cf39d77" providerId="ADAL" clId="{5C63CB20-4FA9-465A-B805-A4FB7C8266CE}" dt="2021-11-03T23:45:17.645" v="5490"/>
          <ac:inkMkLst>
            <pc:docMk/>
            <pc:sldMk cId="1963909338" sldId="678"/>
            <ac:inkMk id="19" creationId="{697D3191-5D6F-4129-9B7A-13107C0E1A59}"/>
          </ac:inkMkLst>
        </pc:inkChg>
        <pc:inkChg chg="add del">
          <ac:chgData name="tsap@uoi.gr" userId="14c29a0b-fba8-4de1-ba9f-ce710cf39d77" providerId="ADAL" clId="{5C63CB20-4FA9-465A-B805-A4FB7C8266CE}" dt="2021-11-03T23:45:17.641" v="5481"/>
          <ac:inkMkLst>
            <pc:docMk/>
            <pc:sldMk cId="1963909338" sldId="678"/>
            <ac:inkMk id="20" creationId="{CA54A95A-5623-4491-8E51-E0FDEC9E3DA8}"/>
          </ac:inkMkLst>
        </pc:inkChg>
        <pc:inkChg chg="add del">
          <ac:chgData name="tsap@uoi.gr" userId="14c29a0b-fba8-4de1-ba9f-ce710cf39d77" providerId="ADAL" clId="{5C63CB20-4FA9-465A-B805-A4FB7C8266CE}" dt="2021-11-03T23:45:17.642" v="5484"/>
          <ac:inkMkLst>
            <pc:docMk/>
            <pc:sldMk cId="1963909338" sldId="678"/>
            <ac:inkMk id="21" creationId="{949104B3-0BC0-4989-84C3-16BA3628CADA}"/>
          </ac:inkMkLst>
        </pc:inkChg>
        <pc:inkChg chg="add del mod">
          <ac:chgData name="tsap@uoi.gr" userId="14c29a0b-fba8-4de1-ba9f-ce710cf39d77" providerId="ADAL" clId="{5C63CB20-4FA9-465A-B805-A4FB7C8266CE}" dt="2021-11-03T23:45:17.644" v="5486"/>
          <ac:inkMkLst>
            <pc:docMk/>
            <pc:sldMk cId="1963909338" sldId="678"/>
            <ac:inkMk id="22" creationId="{87DFAD94-42B9-4BEA-B588-A26629259CBD}"/>
          </ac:inkMkLst>
        </pc:inkChg>
        <pc:inkChg chg="add del mod">
          <ac:chgData name="tsap@uoi.gr" userId="14c29a0b-fba8-4de1-ba9f-ce710cf39d77" providerId="ADAL" clId="{5C63CB20-4FA9-465A-B805-A4FB7C8266CE}" dt="2021-11-03T23:45:17.644" v="5488"/>
          <ac:inkMkLst>
            <pc:docMk/>
            <pc:sldMk cId="1963909338" sldId="678"/>
            <ac:inkMk id="23" creationId="{F200FD0A-CC67-4492-A498-74C2D2038201}"/>
          </ac:inkMkLst>
        </pc:inkChg>
        <pc:inkChg chg="add del mod">
          <ac:chgData name="tsap@uoi.gr" userId="14c29a0b-fba8-4de1-ba9f-ce710cf39d77" providerId="ADAL" clId="{5C63CB20-4FA9-465A-B805-A4FB7C8266CE}" dt="2021-11-03T23:45:17.641" v="5480"/>
          <ac:inkMkLst>
            <pc:docMk/>
            <pc:sldMk cId="1963909338" sldId="678"/>
            <ac:inkMk id="24" creationId="{23818F62-D1B5-4960-AFC3-8012F1036CFA}"/>
          </ac:inkMkLst>
        </pc:inkChg>
        <pc:inkChg chg="add del mod">
          <ac:chgData name="tsap@uoi.gr" userId="14c29a0b-fba8-4de1-ba9f-ce710cf39d77" providerId="ADAL" clId="{5C63CB20-4FA9-465A-B805-A4FB7C8266CE}" dt="2021-11-03T23:45:17.642" v="5483"/>
          <ac:inkMkLst>
            <pc:docMk/>
            <pc:sldMk cId="1963909338" sldId="678"/>
            <ac:inkMk id="26" creationId="{AD0FB04D-62CD-4086-8C24-1148FAF74EEC}"/>
          </ac:inkMkLst>
        </pc:inkChg>
        <pc:inkChg chg="add del mod">
          <ac:chgData name="tsap@uoi.gr" userId="14c29a0b-fba8-4de1-ba9f-ce710cf39d77" providerId="ADAL" clId="{5C63CB20-4FA9-465A-B805-A4FB7C8266CE}" dt="2021-11-03T23:45:17.645" v="5489"/>
          <ac:inkMkLst>
            <pc:docMk/>
            <pc:sldMk cId="1963909338" sldId="678"/>
            <ac:inkMk id="28" creationId="{3B013E86-33B2-4A79-8B80-6CABBD715906}"/>
          </ac:inkMkLst>
        </pc:inkChg>
        <pc:inkChg chg="add del mod">
          <ac:chgData name="tsap@uoi.gr" userId="14c29a0b-fba8-4de1-ba9f-ce710cf39d77" providerId="ADAL" clId="{5C63CB20-4FA9-465A-B805-A4FB7C8266CE}" dt="2021-11-03T23:45:17.644" v="5487"/>
          <ac:inkMkLst>
            <pc:docMk/>
            <pc:sldMk cId="1963909338" sldId="678"/>
            <ac:inkMk id="29" creationId="{1B2D2EE4-7A65-4DA6-AE10-60223525A0A8}"/>
          </ac:inkMkLst>
        </pc:inkChg>
        <pc:inkChg chg="add del mod">
          <ac:chgData name="tsap@uoi.gr" userId="14c29a0b-fba8-4de1-ba9f-ce710cf39d77" providerId="ADAL" clId="{5C63CB20-4FA9-465A-B805-A4FB7C8266CE}" dt="2021-11-03T23:45:17.639" v="5477"/>
          <ac:inkMkLst>
            <pc:docMk/>
            <pc:sldMk cId="1963909338" sldId="678"/>
            <ac:inkMk id="30" creationId="{7A7BC076-D019-4544-80E7-0E44D0786E8E}"/>
          </ac:inkMkLst>
        </pc:inkChg>
        <pc:inkChg chg="add del mod">
          <ac:chgData name="tsap@uoi.gr" userId="14c29a0b-fba8-4de1-ba9f-ce710cf39d77" providerId="ADAL" clId="{5C63CB20-4FA9-465A-B805-A4FB7C8266CE}" dt="2021-11-03T23:45:17.642" v="5482"/>
          <ac:inkMkLst>
            <pc:docMk/>
            <pc:sldMk cId="1963909338" sldId="678"/>
            <ac:inkMk id="31" creationId="{0E445999-D4A0-45EF-B8D2-CBB50B74686E}"/>
          </ac:inkMkLst>
        </pc:inkChg>
        <pc:inkChg chg="add del mod">
          <ac:chgData name="tsap@uoi.gr" userId="14c29a0b-fba8-4de1-ba9f-ce710cf39d77" providerId="ADAL" clId="{5C63CB20-4FA9-465A-B805-A4FB7C8266CE}" dt="2021-11-03T23:45:17.641" v="5479"/>
          <ac:inkMkLst>
            <pc:docMk/>
            <pc:sldMk cId="1963909338" sldId="678"/>
            <ac:inkMk id="32" creationId="{34616592-9A3C-4F04-B829-2D8B2027C753}"/>
          </ac:inkMkLst>
        </pc:inkChg>
        <pc:inkChg chg="add del mod">
          <ac:chgData name="tsap@uoi.gr" userId="14c29a0b-fba8-4de1-ba9f-ce710cf39d77" providerId="ADAL" clId="{5C63CB20-4FA9-465A-B805-A4FB7C8266CE}" dt="2021-11-03T23:45:17.640" v="5478"/>
          <ac:inkMkLst>
            <pc:docMk/>
            <pc:sldMk cId="1963909338" sldId="678"/>
            <ac:inkMk id="33" creationId="{5D2B9A28-2EEA-4023-B590-9FE742B23A39}"/>
          </ac:inkMkLst>
        </pc:inkChg>
        <pc:inkChg chg="add del mod">
          <ac:chgData name="tsap@uoi.gr" userId="14c29a0b-fba8-4de1-ba9f-ce710cf39d77" providerId="ADAL" clId="{5C63CB20-4FA9-465A-B805-A4FB7C8266CE}" dt="2021-11-03T23:45:17.645" v="5491"/>
          <ac:inkMkLst>
            <pc:docMk/>
            <pc:sldMk cId="1963909338" sldId="678"/>
            <ac:inkMk id="34" creationId="{7C5E298B-3893-44AB-8702-1743731E30E3}"/>
          </ac:inkMkLst>
        </pc:inkChg>
        <pc:inkChg chg="add del mod">
          <ac:chgData name="tsap@uoi.gr" userId="14c29a0b-fba8-4de1-ba9f-ce710cf39d77" providerId="ADAL" clId="{5C63CB20-4FA9-465A-B805-A4FB7C8266CE}" dt="2021-11-03T23:45:17.643" v="5485"/>
          <ac:inkMkLst>
            <pc:docMk/>
            <pc:sldMk cId="1963909338" sldId="678"/>
            <ac:inkMk id="36" creationId="{CCB2494F-7622-4D3B-8653-DDE6737288B9}"/>
          </ac:inkMkLst>
        </pc:inkChg>
        <pc:inkChg chg="add del mod">
          <ac:chgData name="tsap@uoi.gr" userId="14c29a0b-fba8-4de1-ba9f-ce710cf39d77" providerId="ADAL" clId="{5C63CB20-4FA9-465A-B805-A4FB7C8266CE}" dt="2021-11-03T23:44:27.695" v="5429"/>
          <ac:inkMkLst>
            <pc:docMk/>
            <pc:sldMk cId="1963909338" sldId="678"/>
            <ac:inkMk id="38" creationId="{96B7429E-F3B3-4411-9509-4D114B82D558}"/>
          </ac:inkMkLst>
        </pc:inkChg>
        <pc:inkChg chg="add del mod">
          <ac:chgData name="tsap@uoi.gr" userId="14c29a0b-fba8-4de1-ba9f-ce710cf39d77" providerId="ADAL" clId="{5C63CB20-4FA9-465A-B805-A4FB7C8266CE}" dt="2021-11-03T23:44:27.699" v="5435"/>
          <ac:inkMkLst>
            <pc:docMk/>
            <pc:sldMk cId="1963909338" sldId="678"/>
            <ac:inkMk id="39" creationId="{60051572-D5F8-499E-8A53-80AD69F51406}"/>
          </ac:inkMkLst>
        </pc:inkChg>
        <pc:inkChg chg="add del mod">
          <ac:chgData name="tsap@uoi.gr" userId="14c29a0b-fba8-4de1-ba9f-ce710cf39d77" providerId="ADAL" clId="{5C63CB20-4FA9-465A-B805-A4FB7C8266CE}" dt="2021-11-03T23:44:31.678" v="5443"/>
          <ac:inkMkLst>
            <pc:docMk/>
            <pc:sldMk cId="1963909338" sldId="678"/>
            <ac:inkMk id="40" creationId="{DD0B3EE0-BD77-4ADF-8424-DBAE95C2CB6F}"/>
          </ac:inkMkLst>
        </pc:inkChg>
        <pc:inkChg chg="add del mod">
          <ac:chgData name="tsap@uoi.gr" userId="14c29a0b-fba8-4de1-ba9f-ce710cf39d77" providerId="ADAL" clId="{5C63CB20-4FA9-465A-B805-A4FB7C8266CE}" dt="2021-11-03T23:44:27.690" v="5424"/>
          <ac:inkMkLst>
            <pc:docMk/>
            <pc:sldMk cId="1963909338" sldId="678"/>
            <ac:inkMk id="42" creationId="{A7EAB702-3B34-43E8-9430-AC6FAF8234C6}"/>
          </ac:inkMkLst>
        </pc:inkChg>
        <pc:inkChg chg="add del mod">
          <ac:chgData name="tsap@uoi.gr" userId="14c29a0b-fba8-4de1-ba9f-ce710cf39d77" providerId="ADAL" clId="{5C63CB20-4FA9-465A-B805-A4FB7C8266CE}" dt="2021-11-03T23:44:31.681" v="5453"/>
          <ac:inkMkLst>
            <pc:docMk/>
            <pc:sldMk cId="1963909338" sldId="678"/>
            <ac:inkMk id="44" creationId="{804D3A83-9B9F-4BB4-B8D1-70805A48E18E}"/>
          </ac:inkMkLst>
        </pc:inkChg>
        <pc:inkChg chg="add del mod">
          <ac:chgData name="tsap@uoi.gr" userId="14c29a0b-fba8-4de1-ba9f-ce710cf39d77" providerId="ADAL" clId="{5C63CB20-4FA9-465A-B805-A4FB7C8266CE}" dt="2021-11-03T23:44:31.683" v="5460"/>
          <ac:inkMkLst>
            <pc:docMk/>
            <pc:sldMk cId="1963909338" sldId="678"/>
            <ac:inkMk id="45" creationId="{3EC4141B-20B4-44CA-888D-1BACCDA1510B}"/>
          </ac:inkMkLst>
        </pc:inkChg>
        <pc:inkChg chg="add del mod">
          <ac:chgData name="tsap@uoi.gr" userId="14c29a0b-fba8-4de1-ba9f-ce710cf39d77" providerId="ADAL" clId="{5C63CB20-4FA9-465A-B805-A4FB7C8266CE}" dt="2021-11-03T23:44:31.684" v="5467"/>
          <ac:inkMkLst>
            <pc:docMk/>
            <pc:sldMk cId="1963909338" sldId="678"/>
            <ac:inkMk id="47" creationId="{8DEC4E53-0498-4708-890E-6C81968A1770}"/>
          </ac:inkMkLst>
        </pc:inkChg>
        <pc:inkChg chg="add del mod">
          <ac:chgData name="tsap@uoi.gr" userId="14c29a0b-fba8-4de1-ba9f-ce710cf39d77" providerId="ADAL" clId="{5C63CB20-4FA9-465A-B805-A4FB7C8266CE}" dt="2021-11-03T23:44:27.698" v="5433"/>
          <ac:inkMkLst>
            <pc:docMk/>
            <pc:sldMk cId="1963909338" sldId="678"/>
            <ac:inkMk id="49" creationId="{3C006337-ABAC-4311-9045-4C6D8357863B}"/>
          </ac:inkMkLst>
        </pc:inkChg>
        <pc:inkChg chg="add del mod">
          <ac:chgData name="tsap@uoi.gr" userId="14c29a0b-fba8-4de1-ba9f-ce710cf39d77" providerId="ADAL" clId="{5C63CB20-4FA9-465A-B805-A4FB7C8266CE}" dt="2021-11-03T23:44:27.694" v="5427"/>
          <ac:inkMkLst>
            <pc:docMk/>
            <pc:sldMk cId="1963909338" sldId="678"/>
            <ac:inkMk id="50" creationId="{7D8FF299-C738-4DB3-80C0-D6A93DD69E05}"/>
          </ac:inkMkLst>
        </pc:inkChg>
        <pc:inkChg chg="add del mod">
          <ac:chgData name="tsap@uoi.gr" userId="14c29a0b-fba8-4de1-ba9f-ce710cf39d77" providerId="ADAL" clId="{5C63CB20-4FA9-465A-B805-A4FB7C8266CE}" dt="2021-11-03T23:44:27.688" v="5422"/>
          <ac:inkMkLst>
            <pc:docMk/>
            <pc:sldMk cId="1963909338" sldId="678"/>
            <ac:inkMk id="51" creationId="{BC80345E-5F80-4F0D-8B2B-E42352D77F19}"/>
          </ac:inkMkLst>
        </pc:inkChg>
        <pc:inkChg chg="add del mod">
          <ac:chgData name="tsap@uoi.gr" userId="14c29a0b-fba8-4de1-ba9f-ce710cf39d77" providerId="ADAL" clId="{5C63CB20-4FA9-465A-B805-A4FB7C8266CE}" dt="2021-11-03T23:44:31.680" v="5451"/>
          <ac:inkMkLst>
            <pc:docMk/>
            <pc:sldMk cId="1963909338" sldId="678"/>
            <ac:inkMk id="52" creationId="{6E5E1D58-D5E8-42E4-9826-EC5078F14324}"/>
          </ac:inkMkLst>
        </pc:inkChg>
        <pc:inkChg chg="add del mod">
          <ac:chgData name="tsap@uoi.gr" userId="14c29a0b-fba8-4de1-ba9f-ce710cf39d77" providerId="ADAL" clId="{5C63CB20-4FA9-465A-B805-A4FB7C8266CE}" dt="2021-11-03T23:44:27.699" v="5434"/>
          <ac:inkMkLst>
            <pc:docMk/>
            <pc:sldMk cId="1963909338" sldId="678"/>
            <ac:inkMk id="53" creationId="{EE3FA1DE-DF31-49CD-AE73-8D45123FA52C}"/>
          </ac:inkMkLst>
        </pc:inkChg>
        <pc:inkChg chg="add del mod">
          <ac:chgData name="tsap@uoi.gr" userId="14c29a0b-fba8-4de1-ba9f-ce710cf39d77" providerId="ADAL" clId="{5C63CB20-4FA9-465A-B805-A4FB7C8266CE}" dt="2021-11-03T23:44:27.693" v="5426"/>
          <ac:inkMkLst>
            <pc:docMk/>
            <pc:sldMk cId="1963909338" sldId="678"/>
            <ac:inkMk id="54" creationId="{41C1C96A-D127-4A01-9B5E-02BDCC5AFAD3}"/>
          </ac:inkMkLst>
        </pc:inkChg>
        <pc:inkChg chg="add del mod">
          <ac:chgData name="tsap@uoi.gr" userId="14c29a0b-fba8-4de1-ba9f-ce710cf39d77" providerId="ADAL" clId="{5C63CB20-4FA9-465A-B805-A4FB7C8266CE}" dt="2021-11-03T23:44:31.683" v="5463"/>
          <ac:inkMkLst>
            <pc:docMk/>
            <pc:sldMk cId="1963909338" sldId="678"/>
            <ac:inkMk id="55" creationId="{DC9451EE-3995-4F07-837F-D538C7FB3D31}"/>
          </ac:inkMkLst>
        </pc:inkChg>
        <pc:inkChg chg="add del mod">
          <ac:chgData name="tsap@uoi.gr" userId="14c29a0b-fba8-4de1-ba9f-ce710cf39d77" providerId="ADAL" clId="{5C63CB20-4FA9-465A-B805-A4FB7C8266CE}" dt="2021-11-03T23:44:27.697" v="5431"/>
          <ac:inkMkLst>
            <pc:docMk/>
            <pc:sldMk cId="1963909338" sldId="678"/>
            <ac:inkMk id="56" creationId="{27BE47F4-CA3B-4C79-95BF-F744B7A654A2}"/>
          </ac:inkMkLst>
        </pc:inkChg>
        <pc:inkChg chg="add del mod">
          <ac:chgData name="tsap@uoi.gr" userId="14c29a0b-fba8-4de1-ba9f-ce710cf39d77" providerId="ADAL" clId="{5C63CB20-4FA9-465A-B805-A4FB7C8266CE}" dt="2021-11-03T23:44:27.689" v="5423"/>
          <ac:inkMkLst>
            <pc:docMk/>
            <pc:sldMk cId="1963909338" sldId="678"/>
            <ac:inkMk id="57" creationId="{6A07F710-0E25-4370-819D-7E13EC432245}"/>
          </ac:inkMkLst>
        </pc:inkChg>
        <pc:inkChg chg="add del mod">
          <ac:chgData name="tsap@uoi.gr" userId="14c29a0b-fba8-4de1-ba9f-ce710cf39d77" providerId="ADAL" clId="{5C63CB20-4FA9-465A-B805-A4FB7C8266CE}" dt="2021-11-03T23:44:27.691" v="5425"/>
          <ac:inkMkLst>
            <pc:docMk/>
            <pc:sldMk cId="1963909338" sldId="678"/>
            <ac:inkMk id="58" creationId="{BB65D0FA-76FE-40B0-9109-FF259AC21BED}"/>
          </ac:inkMkLst>
        </pc:inkChg>
        <pc:inkChg chg="add del mod">
          <ac:chgData name="tsap@uoi.gr" userId="14c29a0b-fba8-4de1-ba9f-ce710cf39d77" providerId="ADAL" clId="{5C63CB20-4FA9-465A-B805-A4FB7C8266CE}" dt="2021-11-03T23:44:27.696" v="5430"/>
          <ac:inkMkLst>
            <pc:docMk/>
            <pc:sldMk cId="1963909338" sldId="678"/>
            <ac:inkMk id="59" creationId="{645DC7D9-8342-4F7F-AD0D-D171F1468104}"/>
          </ac:inkMkLst>
        </pc:inkChg>
        <pc:inkChg chg="add del mod">
          <ac:chgData name="tsap@uoi.gr" userId="14c29a0b-fba8-4de1-ba9f-ce710cf39d77" providerId="ADAL" clId="{5C63CB20-4FA9-465A-B805-A4FB7C8266CE}" dt="2021-11-03T23:44:27.700" v="5436"/>
          <ac:inkMkLst>
            <pc:docMk/>
            <pc:sldMk cId="1963909338" sldId="678"/>
            <ac:inkMk id="60" creationId="{5CE18CFB-00B7-41B9-97FA-2226B9140B37}"/>
          </ac:inkMkLst>
        </pc:inkChg>
        <pc:inkChg chg="add del mod">
          <ac:chgData name="tsap@uoi.gr" userId="14c29a0b-fba8-4de1-ba9f-ce710cf39d77" providerId="ADAL" clId="{5C63CB20-4FA9-465A-B805-A4FB7C8266CE}" dt="2021-11-03T23:44:31.682" v="5457"/>
          <ac:inkMkLst>
            <pc:docMk/>
            <pc:sldMk cId="1963909338" sldId="678"/>
            <ac:inkMk id="61" creationId="{E1CE4F9B-9BEA-4F0E-B30B-3531A8BC50AA}"/>
          </ac:inkMkLst>
        </pc:inkChg>
        <pc:inkChg chg="add del mod">
          <ac:chgData name="tsap@uoi.gr" userId="14c29a0b-fba8-4de1-ba9f-ce710cf39d77" providerId="ADAL" clId="{5C63CB20-4FA9-465A-B805-A4FB7C8266CE}" dt="2021-11-03T23:44:31.683" v="5459"/>
          <ac:inkMkLst>
            <pc:docMk/>
            <pc:sldMk cId="1963909338" sldId="678"/>
            <ac:inkMk id="62" creationId="{DBC5387F-9126-4E8A-9F27-FB5E4E17CFE9}"/>
          </ac:inkMkLst>
        </pc:inkChg>
        <pc:inkChg chg="add del mod">
          <ac:chgData name="tsap@uoi.gr" userId="14c29a0b-fba8-4de1-ba9f-ce710cf39d77" providerId="ADAL" clId="{5C63CB20-4FA9-465A-B805-A4FB7C8266CE}" dt="2021-11-03T23:44:31.684" v="5466"/>
          <ac:inkMkLst>
            <pc:docMk/>
            <pc:sldMk cId="1963909338" sldId="678"/>
            <ac:inkMk id="63" creationId="{8EEB0415-0B15-4F54-AA32-B9B7DD4446DA}"/>
          </ac:inkMkLst>
        </pc:inkChg>
        <pc:inkChg chg="add del mod">
          <ac:chgData name="tsap@uoi.gr" userId="14c29a0b-fba8-4de1-ba9f-ce710cf39d77" providerId="ADAL" clId="{5C63CB20-4FA9-465A-B805-A4FB7C8266CE}" dt="2021-11-03T23:44:31.681" v="5454"/>
          <ac:inkMkLst>
            <pc:docMk/>
            <pc:sldMk cId="1963909338" sldId="678"/>
            <ac:inkMk id="64" creationId="{0D4B6000-0D43-480B-A58E-894791CB0617}"/>
          </ac:inkMkLst>
        </pc:inkChg>
        <pc:inkChg chg="add del mod">
          <ac:chgData name="tsap@uoi.gr" userId="14c29a0b-fba8-4de1-ba9f-ce710cf39d77" providerId="ADAL" clId="{5C63CB20-4FA9-465A-B805-A4FB7C8266CE}" dt="2021-11-03T23:44:31.684" v="5464"/>
          <ac:inkMkLst>
            <pc:docMk/>
            <pc:sldMk cId="1963909338" sldId="678"/>
            <ac:inkMk id="66" creationId="{E2E94254-645D-4A17-A9BB-038140B08535}"/>
          </ac:inkMkLst>
        </pc:inkChg>
        <pc:inkChg chg="add del mod">
          <ac:chgData name="tsap@uoi.gr" userId="14c29a0b-fba8-4de1-ba9f-ce710cf39d77" providerId="ADAL" clId="{5C63CB20-4FA9-465A-B805-A4FB7C8266CE}" dt="2021-11-03T23:45:14.496" v="5476"/>
          <ac:inkMkLst>
            <pc:docMk/>
            <pc:sldMk cId="1963909338" sldId="678"/>
            <ac:inkMk id="67" creationId="{0A37D90A-5F31-46D0-B3C4-8845D7356534}"/>
          </ac:inkMkLst>
        </pc:inkChg>
        <pc:inkChg chg="add del mod">
          <ac:chgData name="tsap@uoi.gr" userId="14c29a0b-fba8-4de1-ba9f-ce710cf39d77" providerId="ADAL" clId="{5C63CB20-4FA9-465A-B805-A4FB7C8266CE}" dt="2021-11-03T23:44:31.685" v="5468"/>
          <ac:inkMkLst>
            <pc:docMk/>
            <pc:sldMk cId="1963909338" sldId="678"/>
            <ac:inkMk id="69" creationId="{90219005-B67B-426C-B6DE-B5A1623CFEC6}"/>
          </ac:inkMkLst>
        </pc:inkChg>
        <pc:inkChg chg="add del mod">
          <ac:chgData name="tsap@uoi.gr" userId="14c29a0b-fba8-4de1-ba9f-ce710cf39d77" providerId="ADAL" clId="{5C63CB20-4FA9-465A-B805-A4FB7C8266CE}" dt="2021-11-03T23:44:31.683" v="5462"/>
          <ac:inkMkLst>
            <pc:docMk/>
            <pc:sldMk cId="1963909338" sldId="678"/>
            <ac:inkMk id="70" creationId="{94B358A8-D9A5-4D94-88F1-3479ECC0FD91}"/>
          </ac:inkMkLst>
        </pc:inkChg>
        <pc:inkChg chg="add del mod">
          <ac:chgData name="tsap@uoi.gr" userId="14c29a0b-fba8-4de1-ba9f-ce710cf39d77" providerId="ADAL" clId="{5C63CB20-4FA9-465A-B805-A4FB7C8266CE}" dt="2021-11-03T23:44:31.678" v="5444"/>
          <ac:inkMkLst>
            <pc:docMk/>
            <pc:sldMk cId="1963909338" sldId="678"/>
            <ac:inkMk id="71" creationId="{2E90AC5D-28F5-4C84-9246-6637C254AF97}"/>
          </ac:inkMkLst>
        </pc:inkChg>
        <pc:inkChg chg="add del mod">
          <ac:chgData name="tsap@uoi.gr" userId="14c29a0b-fba8-4de1-ba9f-ce710cf39d77" providerId="ADAL" clId="{5C63CB20-4FA9-465A-B805-A4FB7C8266CE}" dt="2021-11-03T23:44:31.682" v="5455"/>
          <ac:inkMkLst>
            <pc:docMk/>
            <pc:sldMk cId="1963909338" sldId="678"/>
            <ac:inkMk id="73" creationId="{78EE9D43-D563-422D-B9E2-517B895F8AE4}"/>
          </ac:inkMkLst>
        </pc:inkChg>
        <pc:inkChg chg="add del mod">
          <ac:chgData name="tsap@uoi.gr" userId="14c29a0b-fba8-4de1-ba9f-ce710cf39d77" providerId="ADAL" clId="{5C63CB20-4FA9-465A-B805-A4FB7C8266CE}" dt="2021-11-03T23:44:31.681" v="5452"/>
          <ac:inkMkLst>
            <pc:docMk/>
            <pc:sldMk cId="1963909338" sldId="678"/>
            <ac:inkMk id="74" creationId="{DD566035-3ABC-40FF-A3EC-A5B50EC9EBBF}"/>
          </ac:inkMkLst>
        </pc:inkChg>
        <pc:inkChg chg="add del mod">
          <ac:chgData name="tsap@uoi.gr" userId="14c29a0b-fba8-4de1-ba9f-ce710cf39d77" providerId="ADAL" clId="{5C63CB20-4FA9-465A-B805-A4FB7C8266CE}" dt="2021-11-03T23:44:31.685" v="5471"/>
          <ac:inkMkLst>
            <pc:docMk/>
            <pc:sldMk cId="1963909338" sldId="678"/>
            <ac:inkMk id="75" creationId="{685649B1-94E0-48A0-A4B3-D9FF7E60569B}"/>
          </ac:inkMkLst>
        </pc:inkChg>
        <pc:inkChg chg="add del mod">
          <ac:chgData name="tsap@uoi.gr" userId="14c29a0b-fba8-4de1-ba9f-ce710cf39d77" providerId="ADAL" clId="{5C63CB20-4FA9-465A-B805-A4FB7C8266CE}" dt="2021-11-03T23:44:31.680" v="5450"/>
          <ac:inkMkLst>
            <pc:docMk/>
            <pc:sldMk cId="1963909338" sldId="678"/>
            <ac:inkMk id="76" creationId="{DAA0EDBD-17E6-45B2-A0C1-874A9070F26D}"/>
          </ac:inkMkLst>
        </pc:inkChg>
        <pc:inkChg chg="add del mod">
          <ac:chgData name="tsap@uoi.gr" userId="14c29a0b-fba8-4de1-ba9f-ce710cf39d77" providerId="ADAL" clId="{5C63CB20-4FA9-465A-B805-A4FB7C8266CE}" dt="2021-11-03T23:44:31.685" v="5470"/>
          <ac:inkMkLst>
            <pc:docMk/>
            <pc:sldMk cId="1963909338" sldId="678"/>
            <ac:inkMk id="77" creationId="{A44566DB-F753-4B63-8A12-3E585967A64F}"/>
          </ac:inkMkLst>
        </pc:inkChg>
        <pc:inkChg chg="add del mod">
          <ac:chgData name="tsap@uoi.gr" userId="14c29a0b-fba8-4de1-ba9f-ce710cf39d77" providerId="ADAL" clId="{5C63CB20-4FA9-465A-B805-A4FB7C8266CE}" dt="2021-11-03T23:44:31.678" v="5442"/>
          <ac:inkMkLst>
            <pc:docMk/>
            <pc:sldMk cId="1963909338" sldId="678"/>
            <ac:inkMk id="78" creationId="{53F0FAA3-3FBF-44ED-8257-FA95763A058F}"/>
          </ac:inkMkLst>
        </pc:inkChg>
        <pc:inkChg chg="add del mod">
          <ac:chgData name="tsap@uoi.gr" userId="14c29a0b-fba8-4de1-ba9f-ce710cf39d77" providerId="ADAL" clId="{5C63CB20-4FA9-465A-B805-A4FB7C8266CE}" dt="2021-11-03T23:44:31.679" v="5447"/>
          <ac:inkMkLst>
            <pc:docMk/>
            <pc:sldMk cId="1963909338" sldId="678"/>
            <ac:inkMk id="79" creationId="{1E8D83E1-2D62-44F2-B343-F31849C9FCCA}"/>
          </ac:inkMkLst>
        </pc:inkChg>
        <pc:inkChg chg="add del mod">
          <ac:chgData name="tsap@uoi.gr" userId="14c29a0b-fba8-4de1-ba9f-ce710cf39d77" providerId="ADAL" clId="{5C63CB20-4FA9-465A-B805-A4FB7C8266CE}" dt="2021-11-03T23:44:31.677" v="5440"/>
          <ac:inkMkLst>
            <pc:docMk/>
            <pc:sldMk cId="1963909338" sldId="678"/>
            <ac:inkMk id="81" creationId="{3596419A-9056-4EFC-8FD0-D236D247B316}"/>
          </ac:inkMkLst>
        </pc:inkChg>
        <pc:inkChg chg="add del mod">
          <ac:chgData name="tsap@uoi.gr" userId="14c29a0b-fba8-4de1-ba9f-ce710cf39d77" providerId="ADAL" clId="{5C63CB20-4FA9-465A-B805-A4FB7C8266CE}" dt="2021-11-03T23:44:31.684" v="5465"/>
          <ac:inkMkLst>
            <pc:docMk/>
            <pc:sldMk cId="1963909338" sldId="678"/>
            <ac:inkMk id="82" creationId="{764B9128-1CD6-4023-BAA9-02F8B01BBD05}"/>
          </ac:inkMkLst>
        </pc:inkChg>
        <pc:inkChg chg="add del mod">
          <ac:chgData name="tsap@uoi.gr" userId="14c29a0b-fba8-4de1-ba9f-ce710cf39d77" providerId="ADAL" clId="{5C63CB20-4FA9-465A-B805-A4FB7C8266CE}" dt="2021-11-03T23:44:31.676" v="5438"/>
          <ac:inkMkLst>
            <pc:docMk/>
            <pc:sldMk cId="1963909338" sldId="678"/>
            <ac:inkMk id="83" creationId="{AD664158-AA55-4C4F-90ED-8205764B839B}"/>
          </ac:inkMkLst>
        </pc:inkChg>
        <pc:inkChg chg="add del mod">
          <ac:chgData name="tsap@uoi.gr" userId="14c29a0b-fba8-4de1-ba9f-ce710cf39d77" providerId="ADAL" clId="{5C63CB20-4FA9-465A-B805-A4FB7C8266CE}" dt="2021-11-03T23:44:31.675" v="5437"/>
          <ac:inkMkLst>
            <pc:docMk/>
            <pc:sldMk cId="1963909338" sldId="678"/>
            <ac:inkMk id="84" creationId="{47E95F4F-4655-4EF3-A224-821657B9408F}"/>
          </ac:inkMkLst>
        </pc:inkChg>
        <pc:inkChg chg="add del mod">
          <ac:chgData name="tsap@uoi.gr" userId="14c29a0b-fba8-4de1-ba9f-ce710cf39d77" providerId="ADAL" clId="{5C63CB20-4FA9-465A-B805-A4FB7C8266CE}" dt="2021-11-03T23:44:31.682" v="5458"/>
          <ac:inkMkLst>
            <pc:docMk/>
            <pc:sldMk cId="1963909338" sldId="678"/>
            <ac:inkMk id="85" creationId="{A19307D9-744E-4E8B-9704-E9481B47C7B0}"/>
          </ac:inkMkLst>
        </pc:inkChg>
        <pc:inkChg chg="add del mod">
          <ac:chgData name="tsap@uoi.gr" userId="14c29a0b-fba8-4de1-ba9f-ce710cf39d77" providerId="ADAL" clId="{5C63CB20-4FA9-465A-B805-A4FB7C8266CE}" dt="2021-11-03T23:44:31.677" v="5439"/>
          <ac:inkMkLst>
            <pc:docMk/>
            <pc:sldMk cId="1963909338" sldId="678"/>
            <ac:inkMk id="86" creationId="{52186AC4-CEA0-4FAF-A5BE-882BDF881C0A}"/>
          </ac:inkMkLst>
        </pc:inkChg>
        <pc:inkChg chg="add del mod">
          <ac:chgData name="tsap@uoi.gr" userId="14c29a0b-fba8-4de1-ba9f-ce710cf39d77" providerId="ADAL" clId="{5C63CB20-4FA9-465A-B805-A4FB7C8266CE}" dt="2021-11-03T23:44:31.679" v="5446"/>
          <ac:inkMkLst>
            <pc:docMk/>
            <pc:sldMk cId="1963909338" sldId="678"/>
            <ac:inkMk id="87" creationId="{569B1AD2-2370-4580-B0FB-17BE86BCBCC9}"/>
          </ac:inkMkLst>
        </pc:inkChg>
        <pc:inkChg chg="add del mod">
          <ac:chgData name="tsap@uoi.gr" userId="14c29a0b-fba8-4de1-ba9f-ce710cf39d77" providerId="ADAL" clId="{5C63CB20-4FA9-465A-B805-A4FB7C8266CE}" dt="2021-11-03T23:44:31.680" v="5449"/>
          <ac:inkMkLst>
            <pc:docMk/>
            <pc:sldMk cId="1963909338" sldId="678"/>
            <ac:inkMk id="88" creationId="{C597582C-6DC6-4673-881E-12B8F2C3C2F6}"/>
          </ac:inkMkLst>
        </pc:inkChg>
        <pc:inkChg chg="add del mod">
          <ac:chgData name="tsap@uoi.gr" userId="14c29a0b-fba8-4de1-ba9f-ce710cf39d77" providerId="ADAL" clId="{5C63CB20-4FA9-465A-B805-A4FB7C8266CE}" dt="2021-11-03T23:44:31.683" v="5461"/>
          <ac:inkMkLst>
            <pc:docMk/>
            <pc:sldMk cId="1963909338" sldId="678"/>
            <ac:inkMk id="89" creationId="{A1CDABC0-5080-48E0-A9A6-79E17C8208A5}"/>
          </ac:inkMkLst>
        </pc:inkChg>
        <pc:inkChg chg="add del mod">
          <ac:chgData name="tsap@uoi.gr" userId="14c29a0b-fba8-4de1-ba9f-ce710cf39d77" providerId="ADAL" clId="{5C63CB20-4FA9-465A-B805-A4FB7C8266CE}" dt="2021-11-03T23:44:31.678" v="5441"/>
          <ac:inkMkLst>
            <pc:docMk/>
            <pc:sldMk cId="1963909338" sldId="678"/>
            <ac:inkMk id="91" creationId="{C382D7AE-B501-4384-ACD2-7896F605704F}"/>
          </ac:inkMkLst>
        </pc:inkChg>
        <pc:inkChg chg="add del mod">
          <ac:chgData name="tsap@uoi.gr" userId="14c29a0b-fba8-4de1-ba9f-ce710cf39d77" providerId="ADAL" clId="{5C63CB20-4FA9-465A-B805-A4FB7C8266CE}" dt="2021-11-03T23:44:31.679" v="5445"/>
          <ac:inkMkLst>
            <pc:docMk/>
            <pc:sldMk cId="1963909338" sldId="678"/>
            <ac:inkMk id="92" creationId="{2646BACB-76C5-441A-AC25-CC16EC29089D}"/>
          </ac:inkMkLst>
        </pc:inkChg>
        <pc:inkChg chg="add del mod">
          <ac:chgData name="tsap@uoi.gr" userId="14c29a0b-fba8-4de1-ba9f-ce710cf39d77" providerId="ADAL" clId="{5C63CB20-4FA9-465A-B805-A4FB7C8266CE}" dt="2021-11-03T23:44:31.685" v="5469"/>
          <ac:inkMkLst>
            <pc:docMk/>
            <pc:sldMk cId="1963909338" sldId="678"/>
            <ac:inkMk id="93" creationId="{1778E48A-80BA-42FE-AE7F-CB6DEF1A23F9}"/>
          </ac:inkMkLst>
        </pc:inkChg>
        <pc:inkChg chg="add del mod">
          <ac:chgData name="tsap@uoi.gr" userId="14c29a0b-fba8-4de1-ba9f-ce710cf39d77" providerId="ADAL" clId="{5C63CB20-4FA9-465A-B805-A4FB7C8266CE}" dt="2021-11-03T23:44:31.682" v="5456"/>
          <ac:inkMkLst>
            <pc:docMk/>
            <pc:sldMk cId="1963909338" sldId="678"/>
            <ac:inkMk id="94" creationId="{78649B72-E983-44BD-AE24-BA9CB7AFF35E}"/>
          </ac:inkMkLst>
        </pc:inkChg>
        <pc:inkChg chg="add del mod">
          <ac:chgData name="tsap@uoi.gr" userId="14c29a0b-fba8-4de1-ba9f-ce710cf39d77" providerId="ADAL" clId="{5C63CB20-4FA9-465A-B805-A4FB7C8266CE}" dt="2021-11-03T23:44:27.695" v="5428"/>
          <ac:inkMkLst>
            <pc:docMk/>
            <pc:sldMk cId="1963909338" sldId="678"/>
            <ac:inkMk id="96" creationId="{7BF8BCED-D773-44A9-A332-9D3BEE284CBF}"/>
          </ac:inkMkLst>
        </pc:inkChg>
        <pc:inkChg chg="add del mod">
          <ac:chgData name="tsap@uoi.gr" userId="14c29a0b-fba8-4de1-ba9f-ce710cf39d77" providerId="ADAL" clId="{5C63CB20-4FA9-465A-B805-A4FB7C8266CE}" dt="2021-11-03T23:44:27.697" v="5432"/>
          <ac:inkMkLst>
            <pc:docMk/>
            <pc:sldMk cId="1963909338" sldId="678"/>
            <ac:inkMk id="97" creationId="{DECD1245-8340-4AD0-A639-38AD86551557}"/>
          </ac:inkMkLst>
        </pc:inkChg>
        <pc:inkChg chg="add del mod">
          <ac:chgData name="tsap@uoi.gr" userId="14c29a0b-fba8-4de1-ba9f-ce710cf39d77" providerId="ADAL" clId="{5C63CB20-4FA9-465A-B805-A4FB7C8266CE}" dt="2021-11-03T23:44:31.680" v="5448"/>
          <ac:inkMkLst>
            <pc:docMk/>
            <pc:sldMk cId="1963909338" sldId="678"/>
            <ac:inkMk id="98" creationId="{61E99754-38A7-4FF2-B973-ADCAFC495D71}"/>
          </ac:inkMkLst>
        </pc:inkChg>
        <pc:inkChg chg="add">
          <ac:chgData name="tsap@uoi.gr" userId="14c29a0b-fba8-4de1-ba9f-ce710cf39d77" providerId="ADAL" clId="{5C63CB20-4FA9-465A-B805-A4FB7C8266CE}" dt="2021-11-03T23:46:06.985" v="5499" actId="9405"/>
          <ac:inkMkLst>
            <pc:docMk/>
            <pc:sldMk cId="1963909338" sldId="678"/>
            <ac:inkMk id="100" creationId="{7D2357EF-62CB-400A-987D-B16AD48C54D9}"/>
          </ac:inkMkLst>
        </pc:inkChg>
        <pc:inkChg chg="add">
          <ac:chgData name="tsap@uoi.gr" userId="14c29a0b-fba8-4de1-ba9f-ce710cf39d77" providerId="ADAL" clId="{5C63CB20-4FA9-465A-B805-A4FB7C8266CE}" dt="2021-11-03T23:46:12.038" v="5500" actId="9405"/>
          <ac:inkMkLst>
            <pc:docMk/>
            <pc:sldMk cId="1963909338" sldId="678"/>
            <ac:inkMk id="101" creationId="{836A42F6-46B5-4EFA-BB17-EAF0DBEC205E}"/>
          </ac:inkMkLst>
        </pc:inkChg>
        <pc:inkChg chg="add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2" creationId="{BE1BE947-DA78-4C1D-AF8C-E180315A87DC}"/>
          </ac:inkMkLst>
        </pc:inkChg>
        <pc:inkChg chg="add del mod">
          <ac:chgData name="tsap@uoi.gr" userId="14c29a0b-fba8-4de1-ba9f-ce710cf39d77" providerId="ADAL" clId="{5C63CB20-4FA9-465A-B805-A4FB7C8266CE}" dt="2021-11-03T23:46:32.076" v="5505"/>
          <ac:inkMkLst>
            <pc:docMk/>
            <pc:sldMk cId="1963909338" sldId="678"/>
            <ac:inkMk id="103" creationId="{24723EE9-682A-4F09-9022-CEAB383A0150}"/>
          </ac:inkMkLst>
        </pc:inkChg>
        <pc:inkChg chg="add del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4" creationId="{1751973A-D6B9-44BC-9540-EF24FDE151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6" creationId="{F8FF74C3-3434-4E53-8EA8-457E4A32020C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7" creationId="{DC07D2B5-7F22-4C07-B21B-5D4B05705E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9" creationId="{65A47576-9B54-4696-8433-2ECEFE82061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10" creationId="{8D09C282-B91F-44CF-BFC1-45819322D7AE}"/>
          </ac:inkMkLst>
        </pc:inkChg>
        <pc:inkChg chg="add del mod">
          <ac:chgData name="tsap@uoi.gr" userId="14c29a0b-fba8-4de1-ba9f-ce710cf39d77" providerId="ADAL" clId="{5C63CB20-4FA9-465A-B805-A4FB7C8266CE}" dt="2021-11-03T23:47:52.915" v="5577"/>
          <ac:inkMkLst>
            <pc:docMk/>
            <pc:sldMk cId="1963909338" sldId="678"/>
            <ac:inkMk id="112" creationId="{9F76E2E2-B556-4112-A79E-DD7AEE10045E}"/>
          </ac:inkMkLst>
        </pc:inkChg>
        <pc:inkChg chg="add del mod">
          <ac:chgData name="tsap@uoi.gr" userId="14c29a0b-fba8-4de1-ba9f-ce710cf39d77" providerId="ADAL" clId="{5C63CB20-4FA9-465A-B805-A4FB7C8266CE}" dt="2021-11-03T23:47:52.914" v="5574"/>
          <ac:inkMkLst>
            <pc:docMk/>
            <pc:sldMk cId="1963909338" sldId="678"/>
            <ac:inkMk id="113" creationId="{B8BA9B98-FC84-4BAD-BAE3-A0ABF13EA51D}"/>
          </ac:inkMkLst>
        </pc:inkChg>
        <pc:inkChg chg="add del mod">
          <ac:chgData name="tsap@uoi.gr" userId="14c29a0b-fba8-4de1-ba9f-ce710cf39d77" providerId="ADAL" clId="{5C63CB20-4FA9-465A-B805-A4FB7C8266CE}" dt="2021-11-03T23:47:52.915" v="5576"/>
          <ac:inkMkLst>
            <pc:docMk/>
            <pc:sldMk cId="1963909338" sldId="678"/>
            <ac:inkMk id="114" creationId="{5604E1A7-A2C8-47DD-AE3C-F7AF6384D676}"/>
          </ac:inkMkLst>
        </pc:inkChg>
        <pc:inkChg chg="add del mod">
          <ac:chgData name="tsap@uoi.gr" userId="14c29a0b-fba8-4de1-ba9f-ce710cf39d77" providerId="ADAL" clId="{5C63CB20-4FA9-465A-B805-A4FB7C8266CE}" dt="2021-11-03T23:47:52.914" v="5575"/>
          <ac:inkMkLst>
            <pc:docMk/>
            <pc:sldMk cId="1963909338" sldId="678"/>
            <ac:inkMk id="115" creationId="{AAEC8694-4EAB-42F6-B71C-7B012C21E180}"/>
          </ac:inkMkLst>
        </pc:inkChg>
        <pc:inkChg chg="add del mod">
          <ac:chgData name="tsap@uoi.gr" userId="14c29a0b-fba8-4de1-ba9f-ce710cf39d77" providerId="ADAL" clId="{5C63CB20-4FA9-465A-B805-A4FB7C8266CE}" dt="2021-11-03T23:47:36.730" v="5568"/>
          <ac:inkMkLst>
            <pc:docMk/>
            <pc:sldMk cId="1963909338" sldId="678"/>
            <ac:inkMk id="116" creationId="{1AC4A317-6B7E-42F9-92EC-39BF889ABADD}"/>
          </ac:inkMkLst>
        </pc:inkChg>
        <pc:inkChg chg="add del mod">
          <ac:chgData name="tsap@uoi.gr" userId="14c29a0b-fba8-4de1-ba9f-ce710cf39d77" providerId="ADAL" clId="{5C63CB20-4FA9-465A-B805-A4FB7C8266CE}" dt="2021-11-03T23:47:36.733" v="5570"/>
          <ac:inkMkLst>
            <pc:docMk/>
            <pc:sldMk cId="1963909338" sldId="678"/>
            <ac:inkMk id="117" creationId="{0403BC21-6858-4F2F-B289-E1CB67BDDEA3}"/>
          </ac:inkMkLst>
        </pc:inkChg>
        <pc:inkChg chg="add del mod">
          <ac:chgData name="tsap@uoi.gr" userId="14c29a0b-fba8-4de1-ba9f-ce710cf39d77" providerId="ADAL" clId="{5C63CB20-4FA9-465A-B805-A4FB7C8266CE}" dt="2021-11-03T23:47:36.732" v="5569"/>
          <ac:inkMkLst>
            <pc:docMk/>
            <pc:sldMk cId="1963909338" sldId="678"/>
            <ac:inkMk id="118" creationId="{1F89362D-4262-47BB-91D2-8EC25D6EA5CE}"/>
          </ac:inkMkLst>
        </pc:inkChg>
        <pc:inkChg chg="add mod">
          <ac:chgData name="tsap@uoi.gr" userId="14c29a0b-fba8-4de1-ba9f-ce710cf39d77" providerId="ADAL" clId="{5C63CB20-4FA9-465A-B805-A4FB7C8266CE}" dt="2021-11-03T23:47:41.295" v="5572"/>
          <ac:inkMkLst>
            <pc:docMk/>
            <pc:sldMk cId="1963909338" sldId="678"/>
            <ac:inkMk id="120" creationId="{3DD04155-ACFF-489E-BEB5-E6A16DC9DB2A}"/>
          </ac:inkMkLst>
        </pc:inkChg>
        <pc:inkChg chg="add del mod">
          <ac:chgData name="tsap@uoi.gr" userId="14c29a0b-fba8-4de1-ba9f-ce710cf39d77" providerId="ADAL" clId="{5C63CB20-4FA9-465A-B805-A4FB7C8266CE}" dt="2021-11-03T23:47:15.559" v="5545"/>
          <ac:inkMkLst>
            <pc:docMk/>
            <pc:sldMk cId="1963909338" sldId="678"/>
            <ac:inkMk id="122" creationId="{C00AAE46-DB87-4D83-A366-9489A48F6BB0}"/>
          </ac:inkMkLst>
        </pc:inkChg>
        <pc:inkChg chg="add del mod">
          <ac:chgData name="tsap@uoi.gr" userId="14c29a0b-fba8-4de1-ba9f-ce710cf39d77" providerId="ADAL" clId="{5C63CB20-4FA9-465A-B805-A4FB7C8266CE}" dt="2021-11-03T23:47:15.557" v="5542"/>
          <ac:inkMkLst>
            <pc:docMk/>
            <pc:sldMk cId="1963909338" sldId="678"/>
            <ac:inkMk id="123" creationId="{C944D436-6BC6-4371-B79B-6CEC16B4D227}"/>
          </ac:inkMkLst>
        </pc:inkChg>
        <pc:inkChg chg="add del mod">
          <ac:chgData name="tsap@uoi.gr" userId="14c29a0b-fba8-4de1-ba9f-ce710cf39d77" providerId="ADAL" clId="{5C63CB20-4FA9-465A-B805-A4FB7C8266CE}" dt="2021-11-03T23:47:15.556" v="5538"/>
          <ac:inkMkLst>
            <pc:docMk/>
            <pc:sldMk cId="1963909338" sldId="678"/>
            <ac:inkMk id="124" creationId="{EAEF6D16-E32E-4FAD-AC22-25298851B248}"/>
          </ac:inkMkLst>
        </pc:inkChg>
        <pc:inkChg chg="add del mod">
          <ac:chgData name="tsap@uoi.gr" userId="14c29a0b-fba8-4de1-ba9f-ce710cf39d77" providerId="ADAL" clId="{5C63CB20-4FA9-465A-B805-A4FB7C8266CE}" dt="2021-11-03T23:47:15.555" v="5536"/>
          <ac:inkMkLst>
            <pc:docMk/>
            <pc:sldMk cId="1963909338" sldId="678"/>
            <ac:inkMk id="126" creationId="{FCCCF51F-694A-4B90-9DD6-937BB5D57A13}"/>
          </ac:inkMkLst>
        </pc:inkChg>
        <pc:inkChg chg="add del mod">
          <ac:chgData name="tsap@uoi.gr" userId="14c29a0b-fba8-4de1-ba9f-ce710cf39d77" providerId="ADAL" clId="{5C63CB20-4FA9-465A-B805-A4FB7C8266CE}" dt="2021-11-03T23:47:15.558" v="5544"/>
          <ac:inkMkLst>
            <pc:docMk/>
            <pc:sldMk cId="1963909338" sldId="678"/>
            <ac:inkMk id="127" creationId="{F254FC4B-A5FB-43EC-BB8F-C4606FC780FE}"/>
          </ac:inkMkLst>
        </pc:inkChg>
        <pc:inkChg chg="add del mod">
          <ac:chgData name="tsap@uoi.gr" userId="14c29a0b-fba8-4de1-ba9f-ce710cf39d77" providerId="ADAL" clId="{5C63CB20-4FA9-465A-B805-A4FB7C8266CE}" dt="2021-11-03T23:47:15.557" v="5541"/>
          <ac:inkMkLst>
            <pc:docMk/>
            <pc:sldMk cId="1963909338" sldId="678"/>
            <ac:inkMk id="128" creationId="{6EEA54B1-EBC2-439D-A29F-94F61DF6DB02}"/>
          </ac:inkMkLst>
        </pc:inkChg>
        <pc:inkChg chg="add del mod">
          <ac:chgData name="tsap@uoi.gr" userId="14c29a0b-fba8-4de1-ba9f-ce710cf39d77" providerId="ADAL" clId="{5C63CB20-4FA9-465A-B805-A4FB7C8266CE}" dt="2021-11-03T23:47:15.556" v="5537"/>
          <ac:inkMkLst>
            <pc:docMk/>
            <pc:sldMk cId="1963909338" sldId="678"/>
            <ac:inkMk id="129" creationId="{5AFF3D90-20DD-4EF7-BD02-EC83582359C9}"/>
          </ac:inkMkLst>
        </pc:inkChg>
        <pc:inkChg chg="add del mod">
          <ac:chgData name="tsap@uoi.gr" userId="14c29a0b-fba8-4de1-ba9f-ce710cf39d77" providerId="ADAL" clId="{5C63CB20-4FA9-465A-B805-A4FB7C8266CE}" dt="2021-11-03T23:47:15.557" v="5540"/>
          <ac:inkMkLst>
            <pc:docMk/>
            <pc:sldMk cId="1963909338" sldId="678"/>
            <ac:inkMk id="130" creationId="{E671F60E-61B5-4C43-A100-768B82FA1BEB}"/>
          </ac:inkMkLst>
        </pc:inkChg>
        <pc:inkChg chg="add del mod">
          <ac:chgData name="tsap@uoi.gr" userId="14c29a0b-fba8-4de1-ba9f-ce710cf39d77" providerId="ADAL" clId="{5C63CB20-4FA9-465A-B805-A4FB7C8266CE}" dt="2021-11-03T23:47:15.558" v="5543"/>
          <ac:inkMkLst>
            <pc:docMk/>
            <pc:sldMk cId="1963909338" sldId="678"/>
            <ac:inkMk id="131" creationId="{5679B6CB-BA01-42B7-B9E8-26332B8E2CF8}"/>
          </ac:inkMkLst>
        </pc:inkChg>
        <pc:inkChg chg="add del mod">
          <ac:chgData name="tsap@uoi.gr" userId="14c29a0b-fba8-4de1-ba9f-ce710cf39d77" providerId="ADAL" clId="{5C63CB20-4FA9-465A-B805-A4FB7C8266CE}" dt="2021-11-03T23:47:15.556" v="5539"/>
          <ac:inkMkLst>
            <pc:docMk/>
            <pc:sldMk cId="1963909338" sldId="678"/>
            <ac:inkMk id="132" creationId="{715BFEEB-4C60-4164-8261-FE019C640A6A}"/>
          </ac:inkMkLst>
        </pc:inkChg>
        <pc:inkChg chg="add del mod">
          <ac:chgData name="tsap@uoi.gr" userId="14c29a0b-fba8-4de1-ba9f-ce710cf39d77" providerId="ADAL" clId="{5C63CB20-4FA9-465A-B805-A4FB7C8266CE}" dt="2021-11-03T23:47:15.559" v="5546"/>
          <ac:inkMkLst>
            <pc:docMk/>
            <pc:sldMk cId="1963909338" sldId="678"/>
            <ac:inkMk id="133" creationId="{5E668935-DDB9-4080-A800-B41F13A6E939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5" creationId="{48F59E21-E7C2-45A4-982A-0F9E1825F3DF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6" creationId="{E8424D8F-1AAD-403B-9C91-5830BA0262A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7" creationId="{521C01BD-6A98-46D1-B6E8-5CBBC48A8D8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9" creationId="{4F0D65B1-BC03-4D4F-AC95-CEE8C9D740F5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1" creationId="{B25D4CEF-DB3D-4186-A74A-C70973B1FC9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2" creationId="{1D805D3B-18E6-48DE-986B-D6404637F899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3" creationId="{7A1BE9B2-5D14-41E2-9D28-1A8123986C21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4" creationId="{6AD1B051-D96A-403C-88F6-6568FE13C183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5" creationId="{BFB38C48-385B-4D2B-A8BE-17CCAEDE1BE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6" creationId="{CDB7E317-5A84-466B-A03B-88A71E6B8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7" creationId="{34B70DC9-FF2A-4413-8E56-68C6A835CF9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8" creationId="{7C457D1B-1E1D-439A-AB15-2E1275F0F28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9" creationId="{BB0D73F5-4D86-487A-A13B-8B14514083E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50" creationId="{33D1137D-13CE-45AD-A979-81CBF9B8C337}"/>
          </ac:inkMkLst>
        </pc:inkChg>
        <pc:inkChg chg="add del mod">
          <ac:chgData name="tsap@uoi.gr" userId="14c29a0b-fba8-4de1-ba9f-ce710cf39d77" providerId="ADAL" clId="{5C63CB20-4FA9-465A-B805-A4FB7C8266CE}" dt="2021-11-03T23:48:02.584" v="5587"/>
          <ac:inkMkLst>
            <pc:docMk/>
            <pc:sldMk cId="1963909338" sldId="678"/>
            <ac:inkMk id="151" creationId="{02D5B1DE-A4C7-4741-A549-BCC6991800C7}"/>
          </ac:inkMkLst>
        </pc:inkChg>
        <pc:inkChg chg="add del mod">
          <ac:chgData name="tsap@uoi.gr" userId="14c29a0b-fba8-4de1-ba9f-ce710cf39d77" providerId="ADAL" clId="{5C63CB20-4FA9-465A-B805-A4FB7C8266CE}" dt="2021-11-03T23:48:02.583" v="5586"/>
          <ac:inkMkLst>
            <pc:docMk/>
            <pc:sldMk cId="1963909338" sldId="678"/>
            <ac:inkMk id="152" creationId="{BAB9970B-252E-4D1C-91C4-88F3ACFD1FCD}"/>
          </ac:inkMkLst>
        </pc:inkChg>
        <pc:inkChg chg="add del mod">
          <ac:chgData name="tsap@uoi.gr" userId="14c29a0b-fba8-4de1-ba9f-ce710cf39d77" providerId="ADAL" clId="{5C63CB20-4FA9-465A-B805-A4FB7C8266CE}" dt="2021-11-03T23:48:02.583" v="5585"/>
          <ac:inkMkLst>
            <pc:docMk/>
            <pc:sldMk cId="1963909338" sldId="678"/>
            <ac:inkMk id="153" creationId="{603ADA64-DDD6-46F5-B69A-9E23F5888835}"/>
          </ac:inkMkLst>
        </pc:inkChg>
        <pc:inkChg chg="add del mod">
          <ac:chgData name="tsap@uoi.gr" userId="14c29a0b-fba8-4de1-ba9f-ce710cf39d77" providerId="ADAL" clId="{5C63CB20-4FA9-465A-B805-A4FB7C8266CE}" dt="2021-11-03T23:48:10.673" v="5591"/>
          <ac:inkMkLst>
            <pc:docMk/>
            <pc:sldMk cId="1963909338" sldId="678"/>
            <ac:inkMk id="154" creationId="{76D34170-E5F5-4EC8-A9EB-7F0D008DF3C2}"/>
          </ac:inkMkLst>
        </pc:inkChg>
        <pc:inkChg chg="add del mod">
          <ac:chgData name="tsap@uoi.gr" userId="14c29a0b-fba8-4de1-ba9f-ce710cf39d77" providerId="ADAL" clId="{5C63CB20-4FA9-465A-B805-A4FB7C8266CE}" dt="2021-11-03T23:47:47.179" v="5573"/>
          <ac:inkMkLst>
            <pc:docMk/>
            <pc:sldMk cId="1963909338" sldId="678"/>
            <ac:inkMk id="156" creationId="{6AEB81B0-3B27-4858-82DD-7E02A2BD8AB0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8" creationId="{768C0B73-F5D9-4DED-B5F6-A82A644179D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9" creationId="{44719EFA-55D4-4E99-BF9E-EC533E3E37FF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0" creationId="{B6AAAD49-9CD0-4295-9A30-4DF8EBCA973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1" creationId="{28328125-7536-4AE5-BD04-4C12117B1B4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2" creationId="{E8C74FC4-FE99-42DB-A302-425ADA57D5E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3" creationId="{87F213E1-5796-42F3-9C89-2D57475AF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5" creationId="{A0BC3843-6A94-4F69-8821-32F0BB48D5B6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6" creationId="{1D9D0D11-E410-44CB-8297-1632BA81E5A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8" creationId="{AA6D3CB3-E61E-4263-A07A-75122550B1E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9" creationId="{3F6F5091-68BF-42BF-B35B-373966B5BF2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70" creationId="{FD0E2D6C-24BA-410B-844B-33530C4EF0A5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1" creationId="{818BC2C3-A992-4610-9737-19200F657E79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2" creationId="{B3DEEE99-51D4-41FF-9F44-D637AC34E2F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3" creationId="{5726EB34-4CAD-4EAA-AD14-46EF47DA4DC8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4" creationId="{DBBE8E69-AFEA-4A42-B26C-9DA2A7A66C1A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5" creationId="{F3678EDE-9618-440A-A320-B0E05C35A34D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6" creationId="{C8B83551-7934-4FF0-B927-B14F63606C6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7" creationId="{3A6FE0F1-41F6-42FE-AB92-A63B2F95ED33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8" creationId="{1E22FA2A-0F71-4895-8AB4-0AEA1A251F12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1" creationId="{BB7A55B5-5F75-452D-985D-24C179FE85C7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2" creationId="{81923E19-CDDA-4801-964A-DA189989EDDF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3" creationId="{E5C7B257-6F83-4F55-990C-2825B3FE397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4" creationId="{12C78524-4C5F-458F-A05A-62E0524CE84B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5" creationId="{18175310-18CB-4C12-BB7E-B8C369979A4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6" creationId="{2A9712A4-FD8A-4EA6-AEF7-6CEB6C87510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7" creationId="{1491D074-09A1-4E82-A747-0A86D794C804}"/>
          </ac:inkMkLst>
        </pc:inkChg>
        <pc:inkChg chg="add">
          <ac:chgData name="tsap@uoi.gr" userId="14c29a0b-fba8-4de1-ba9f-ce710cf39d77" providerId="ADAL" clId="{5C63CB20-4FA9-465A-B805-A4FB7C8266CE}" dt="2021-11-03T23:48:51.787" v="5612" actId="9405"/>
          <ac:inkMkLst>
            <pc:docMk/>
            <pc:sldMk cId="1963909338" sldId="678"/>
            <ac:inkMk id="189" creationId="{7FE79B88-9AE4-4EAF-9572-378EC18E2759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0" creationId="{632D563C-A834-47CC-BF0C-2838BA31526A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1" creationId="{F8F4117E-A4D3-4F15-B14B-D5387E65EA3C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2" creationId="{1BD97ACF-B9F8-44A0-80A8-F5A7BCAEBCDF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3" creationId="{43088F50-A4E1-4D54-A428-A54AA884E78D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4" creationId="{9BCE65E0-6728-485D-A98B-2A6C8888C141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5" creationId="{09ED01AD-5CAE-4B08-86D8-9C2E111A782B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7" creationId="{42E7DE11-E164-4938-9A04-8ED7474C7CD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8" creationId="{5040A241-0EA9-4F35-BE59-D7F03CF652BD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9" creationId="{D85B4313-D80A-41F0-A166-12CA277E4C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0" creationId="{E44ACA1A-76B6-4A94-B585-3AA67E76AE92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1" creationId="{9D12B792-3832-4B0B-B077-DCDD71885F2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2" creationId="{4601FBFD-620B-43F1-B8DD-72DBE8955C6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3" creationId="{FE490F47-792A-411D-A9DF-FD232108E006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6" creationId="{DCEF9655-292C-4A10-8B14-FC2122ECC5AC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7" creationId="{89CFC93D-5618-4265-A2BB-98CA3E95EE9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8" creationId="{92B01CD1-1A7B-4D60-A95F-A72064620F7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0" creationId="{1B20F853-F5B9-4780-966A-D0E10F484DEF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1" creationId="{CD770EA6-D1C3-4E00-89EC-5926BAA6AC1C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2" creationId="{D495F1E7-E1C1-4A9C-B462-782C7C8D7C7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3" creationId="{A8112C81-6CAC-471F-8DEE-57F871E6255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4" creationId="{39AE7ED5-51DE-4412-96A9-2DA8C65CD1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5" creationId="{98EA8D82-B0B2-4A07-A817-0284293ED719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6" creationId="{068DCFD6-5236-42CF-946C-DAE5062CEF0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7" creationId="{B85CA880-347D-4CF3-BB50-F3442311A425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8" creationId="{B52E81CB-A1E5-4971-8932-76B8D2DEE4BD}"/>
          </ac:inkMkLst>
        </pc:inkChg>
        <pc:cxnChg chg="add del">
          <ac:chgData name="tsap@uoi.gr" userId="14c29a0b-fba8-4de1-ba9f-ce710cf39d77" providerId="ADAL" clId="{5C63CB20-4FA9-465A-B805-A4FB7C8266CE}" dt="2021-11-03T23:33:46.317" v="4827" actId="478"/>
          <ac:cxnSpMkLst>
            <pc:docMk/>
            <pc:sldMk cId="1963909338" sldId="678"/>
            <ac:cxnSpMk id="5" creationId="{5EDED9EC-DFB9-4379-A4C2-4EC3E8CBDF38}"/>
          </ac:cxnSpMkLst>
        </pc:cxnChg>
        <pc:cxnChg chg="add del mod">
          <ac:chgData name="tsap@uoi.gr" userId="14c29a0b-fba8-4de1-ba9f-ce710cf39d77" providerId="ADAL" clId="{5C63CB20-4FA9-465A-B805-A4FB7C8266CE}" dt="2021-11-04T08:10:58.287" v="7729" actId="478"/>
          <ac:cxnSpMkLst>
            <pc:docMk/>
            <pc:sldMk cId="1963909338" sldId="678"/>
            <ac:cxnSpMk id="122" creationId="{1FFD2257-A498-4F96-9B03-BBF57489B41D}"/>
          </ac:cxnSpMkLst>
        </pc:cxnChg>
      </pc:sldChg>
      <pc:sldChg chg="modSp new mod">
        <pc:chgData name="tsap@uoi.gr" userId="14c29a0b-fba8-4de1-ba9f-ce710cf39d77" providerId="ADAL" clId="{5C63CB20-4FA9-465A-B805-A4FB7C8266CE}" dt="2021-11-04T08:12:04.020" v="7809" actId="20577"/>
        <pc:sldMkLst>
          <pc:docMk/>
          <pc:sldMk cId="2748403258" sldId="679"/>
        </pc:sldMkLst>
        <pc:spChg chg="mod">
          <ac:chgData name="tsap@uoi.gr" userId="14c29a0b-fba8-4de1-ba9f-ce710cf39d77" providerId="ADAL" clId="{5C63CB20-4FA9-465A-B805-A4FB7C8266CE}" dt="2021-11-03T23:53:32.553" v="5673" actId="20577"/>
          <ac:spMkLst>
            <pc:docMk/>
            <pc:sldMk cId="2748403258" sldId="679"/>
            <ac:spMk id="2" creationId="{1C220C45-3016-416D-AA54-D39EDBF7C148}"/>
          </ac:spMkLst>
        </pc:spChg>
        <pc:spChg chg="mod">
          <ac:chgData name="tsap@uoi.gr" userId="14c29a0b-fba8-4de1-ba9f-ce710cf39d77" providerId="ADAL" clId="{5C63CB20-4FA9-465A-B805-A4FB7C8266CE}" dt="2021-11-04T08:12:04.020" v="7809" actId="20577"/>
          <ac:spMkLst>
            <pc:docMk/>
            <pc:sldMk cId="2748403258" sldId="679"/>
            <ac:spMk id="3" creationId="{FC433650-57AC-4CC5-913C-0E119E48D8C7}"/>
          </ac:spMkLst>
        </pc:spChg>
      </pc:sldChg>
      <pc:sldChg chg="addSp modSp new mod">
        <pc:chgData name="tsap@uoi.gr" userId="14c29a0b-fba8-4de1-ba9f-ce710cf39d77" providerId="ADAL" clId="{5C63CB20-4FA9-465A-B805-A4FB7C8266CE}" dt="2021-11-14T16:25:27.187" v="7829" actId="207"/>
        <pc:sldMkLst>
          <pc:docMk/>
          <pc:sldMk cId="2849258205" sldId="680"/>
        </pc:sldMkLst>
        <pc:spChg chg="mod">
          <ac:chgData name="tsap@uoi.gr" userId="14c29a0b-fba8-4de1-ba9f-ce710cf39d77" providerId="ADAL" clId="{5C63CB20-4FA9-465A-B805-A4FB7C8266CE}" dt="2021-11-03T23:57:32.613" v="5923" actId="20577"/>
          <ac:spMkLst>
            <pc:docMk/>
            <pc:sldMk cId="2849258205" sldId="680"/>
            <ac:spMk id="2" creationId="{F7942B74-C1CC-4897-9EF0-CC924AA46DF1}"/>
          </ac:spMkLst>
        </pc:spChg>
        <pc:spChg chg="mod">
          <ac:chgData name="tsap@uoi.gr" userId="14c29a0b-fba8-4de1-ba9f-ce710cf39d77" providerId="ADAL" clId="{5C63CB20-4FA9-465A-B805-A4FB7C8266CE}" dt="2021-11-14T16:25:27.187" v="7829" actId="207"/>
          <ac:spMkLst>
            <pc:docMk/>
            <pc:sldMk cId="2849258205" sldId="680"/>
            <ac:spMk id="3" creationId="{07A31F2E-1944-43C9-8556-DA01C840CFA5}"/>
          </ac:spMkLst>
        </pc:spChg>
        <pc:picChg chg="add mod">
          <ac:chgData name="tsap@uoi.gr" userId="14c29a0b-fba8-4de1-ba9f-ce710cf39d77" providerId="ADAL" clId="{5C63CB20-4FA9-465A-B805-A4FB7C8266CE}" dt="2021-11-04T08:13:46.957" v="7815" actId="1076"/>
          <ac:picMkLst>
            <pc:docMk/>
            <pc:sldMk cId="2849258205" sldId="680"/>
            <ac:picMk id="1026" creationId="{F30A84F3-CDBD-405F-B7FF-825603A7CC93}"/>
          </ac:picMkLst>
        </pc:picChg>
      </pc:sldChg>
      <pc:sldChg chg="modSp new mod">
        <pc:chgData name="tsap@uoi.gr" userId="14c29a0b-fba8-4de1-ba9f-ce710cf39d77" providerId="ADAL" clId="{5C63CB20-4FA9-465A-B805-A4FB7C8266CE}" dt="2021-11-14T16:25:40.066" v="7830" actId="207"/>
        <pc:sldMkLst>
          <pc:docMk/>
          <pc:sldMk cId="2831932354" sldId="681"/>
        </pc:sldMkLst>
        <pc:spChg chg="mod">
          <ac:chgData name="tsap@uoi.gr" userId="14c29a0b-fba8-4de1-ba9f-ce710cf39d77" providerId="ADAL" clId="{5C63CB20-4FA9-465A-B805-A4FB7C8266CE}" dt="2021-11-04T00:30:51.181" v="6266" actId="20577"/>
          <ac:spMkLst>
            <pc:docMk/>
            <pc:sldMk cId="2831932354" sldId="681"/>
            <ac:spMk id="2" creationId="{D167D7EB-D81E-4EC9-BA2A-D189E0D31818}"/>
          </ac:spMkLst>
        </pc:spChg>
        <pc:spChg chg="mod">
          <ac:chgData name="tsap@uoi.gr" userId="14c29a0b-fba8-4de1-ba9f-ce710cf39d77" providerId="ADAL" clId="{5C63CB20-4FA9-465A-B805-A4FB7C8266CE}" dt="2021-11-14T16:25:40.066" v="7830" actId="207"/>
          <ac:spMkLst>
            <pc:docMk/>
            <pc:sldMk cId="2831932354" sldId="681"/>
            <ac:spMk id="3" creationId="{884C644B-E99E-4BE3-948E-F969FA739911}"/>
          </ac:spMkLst>
        </pc:spChg>
      </pc:sldChg>
      <pc:sldChg chg="modSp add mod">
        <pc:chgData name="tsap@uoi.gr" userId="14c29a0b-fba8-4de1-ba9f-ce710cf39d77" providerId="ADAL" clId="{5C63CB20-4FA9-465A-B805-A4FB7C8266CE}" dt="2021-11-04T07:53:51.108" v="7413" actId="207"/>
        <pc:sldMkLst>
          <pc:docMk/>
          <pc:sldMk cId="3970857066" sldId="682"/>
        </pc:sldMkLst>
        <pc:spChg chg="mod">
          <ac:chgData name="tsap@uoi.gr" userId="14c29a0b-fba8-4de1-ba9f-ce710cf39d77" providerId="ADAL" clId="{5C63CB20-4FA9-465A-B805-A4FB7C8266CE}" dt="2021-11-04T07:53:51.108" v="7413" actId="207"/>
          <ac:spMkLst>
            <pc:docMk/>
            <pc:sldMk cId="3970857066" sldId="682"/>
            <ac:spMk id="3" creationId="{AB0B284D-AAE8-41A1-98D9-824232362AA0}"/>
          </ac:spMkLst>
        </pc:spChg>
      </pc:sldChg>
    </pc:docChg>
  </pc:docChgLst>
  <pc:docChgLst>
    <pc:chgData name="tsap@uoi.gr" userId="14c29a0b-fba8-4de1-ba9f-ce710cf39d77" providerId="ADAL" clId="{2EC1DFBE-4143-4590-BB39-F14BE6176F06}"/>
    <pc:docChg chg="custSel modSld">
      <pc:chgData name="tsap@uoi.gr" userId="14c29a0b-fba8-4de1-ba9f-ce710cf39d77" providerId="ADAL" clId="{2EC1DFBE-4143-4590-BB39-F14BE6176F06}" dt="2022-10-20T17:15:43.582" v="156" actId="20577"/>
      <pc:docMkLst>
        <pc:docMk/>
      </pc:docMkLst>
      <pc:sldChg chg="modSp mod">
        <pc:chgData name="tsap@uoi.gr" userId="14c29a0b-fba8-4de1-ba9f-ce710cf39d77" providerId="ADAL" clId="{2EC1DFBE-4143-4590-BB39-F14BE6176F06}" dt="2022-10-19T07:48:47.528" v="33" actId="207"/>
        <pc:sldMkLst>
          <pc:docMk/>
          <pc:sldMk cId="1809407636" sldId="554"/>
        </pc:sldMkLst>
        <pc:spChg chg="mod">
          <ac:chgData name="tsap@uoi.gr" userId="14c29a0b-fba8-4de1-ba9f-ce710cf39d77" providerId="ADAL" clId="{2EC1DFBE-4143-4590-BB39-F14BE6176F06}" dt="2022-10-19T07:48:47.528" v="33" actId="207"/>
          <ac:spMkLst>
            <pc:docMk/>
            <pc:sldMk cId="1809407636" sldId="554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2EC1DFBE-4143-4590-BB39-F14BE6176F06}" dt="2022-10-05T20:34:29.872" v="20" actId="403"/>
        <pc:sldMkLst>
          <pc:docMk/>
          <pc:sldMk cId="222216485" sldId="640"/>
        </pc:sldMkLst>
        <pc:spChg chg="mod">
          <ac:chgData name="tsap@uoi.gr" userId="14c29a0b-fba8-4de1-ba9f-ce710cf39d77" providerId="ADAL" clId="{2EC1DFBE-4143-4590-BB39-F14BE6176F06}" dt="2022-10-05T20:34:29.872" v="20" actId="403"/>
          <ac:spMkLst>
            <pc:docMk/>
            <pc:sldMk cId="222216485" sldId="640"/>
            <ac:spMk id="3" creationId="{A44E28CD-DD8B-40B6-BDCC-2A0E009E4728}"/>
          </ac:spMkLst>
        </pc:spChg>
      </pc:sldChg>
      <pc:sldChg chg="modSp mod modAnim">
        <pc:chgData name="tsap@uoi.gr" userId="14c29a0b-fba8-4de1-ba9f-ce710cf39d77" providerId="ADAL" clId="{2EC1DFBE-4143-4590-BB39-F14BE6176F06}" dt="2022-10-20T17:13:36.562" v="114" actId="20577"/>
        <pc:sldMkLst>
          <pc:docMk/>
          <pc:sldMk cId="2112528501" sldId="645"/>
        </pc:sldMkLst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4" creationId="{E91A94A2-880D-4D38-924A-CBAA0A2EAF56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7" creationId="{DE1C7436-C450-45A8-BCA5-A92D892B4EA4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12" creationId="{EA35A12F-0763-4384-A00E-9F355FCB5CCF}"/>
          </ac:spMkLst>
        </pc:spChg>
        <pc:spChg chg="mod">
          <ac:chgData name="tsap@uoi.gr" userId="14c29a0b-fba8-4de1-ba9f-ce710cf39d77" providerId="ADAL" clId="{2EC1DFBE-4143-4590-BB39-F14BE6176F06}" dt="2022-10-20T17:13:09.881" v="98" actId="20577"/>
          <ac:spMkLst>
            <pc:docMk/>
            <pc:sldMk cId="2112528501" sldId="645"/>
            <ac:spMk id="15" creationId="{CEF5AF3A-0041-4159-B76E-CA5664C61885}"/>
          </ac:spMkLst>
        </pc:spChg>
        <pc:spChg chg="mod">
          <ac:chgData name="tsap@uoi.gr" userId="14c29a0b-fba8-4de1-ba9f-ce710cf39d77" providerId="ADAL" clId="{2EC1DFBE-4143-4590-BB39-F14BE6176F06}" dt="2022-10-20T17:13:36.562" v="114" actId="20577"/>
          <ac:spMkLst>
            <pc:docMk/>
            <pc:sldMk cId="2112528501" sldId="645"/>
            <ac:spMk id="18" creationId="{3CF6ECF3-4B34-4E4F-A317-14FC392AF876}"/>
          </ac:spMkLst>
        </pc:spChg>
        <pc:spChg chg="mod">
          <ac:chgData name="tsap@uoi.gr" userId="14c29a0b-fba8-4de1-ba9f-ce710cf39d77" providerId="ADAL" clId="{2EC1DFBE-4143-4590-BB39-F14BE6176F06}" dt="2022-10-19T08:01:27.172" v="34" actId="1582"/>
          <ac:spMkLst>
            <pc:docMk/>
            <pc:sldMk cId="2112528501" sldId="645"/>
            <ac:spMk id="26" creationId="{AD027D28-5CD3-4166-B081-2151E28B0DA6}"/>
          </ac:spMkLst>
        </pc:spChg>
      </pc:sldChg>
      <pc:sldChg chg="modSp mod">
        <pc:chgData name="tsap@uoi.gr" userId="14c29a0b-fba8-4de1-ba9f-ce710cf39d77" providerId="ADAL" clId="{2EC1DFBE-4143-4590-BB39-F14BE6176F06}" dt="2022-10-20T17:15:14.676" v="150" actId="1076"/>
        <pc:sldMkLst>
          <pc:docMk/>
          <pc:sldMk cId="1630190200" sldId="646"/>
        </pc:sldMkLst>
        <pc:spChg chg="mod">
          <ac:chgData name="tsap@uoi.gr" userId="14c29a0b-fba8-4de1-ba9f-ce710cf39d77" providerId="ADAL" clId="{2EC1DFBE-4143-4590-BB39-F14BE6176F06}" dt="2022-10-20T17:15:01.632" v="149" actId="20577"/>
          <ac:spMkLst>
            <pc:docMk/>
            <pc:sldMk cId="1630190200" sldId="646"/>
            <ac:spMk id="3" creationId="{64565A7D-98C0-4A78-92E1-5B5CC6BE3F71}"/>
          </ac:spMkLst>
        </pc:spChg>
        <pc:spChg chg="mod">
          <ac:chgData name="tsap@uoi.gr" userId="14c29a0b-fba8-4de1-ba9f-ce710cf39d77" providerId="ADAL" clId="{2EC1DFBE-4143-4590-BB39-F14BE6176F06}" dt="2022-10-20T17:15:14.676" v="150" actId="1076"/>
          <ac:spMkLst>
            <pc:docMk/>
            <pc:sldMk cId="1630190200" sldId="646"/>
            <ac:spMk id="4" creationId="{40C1101D-1954-43DC-9490-C5F29C0D64EF}"/>
          </ac:spMkLst>
        </pc:spChg>
      </pc:sldChg>
      <pc:sldChg chg="modSp">
        <pc:chgData name="tsap@uoi.gr" userId="14c29a0b-fba8-4de1-ba9f-ce710cf39d77" providerId="ADAL" clId="{2EC1DFBE-4143-4590-BB39-F14BE6176F06}" dt="2022-10-20T17:15:43.582" v="156" actId="20577"/>
        <pc:sldMkLst>
          <pc:docMk/>
          <pc:sldMk cId="342846955" sldId="647"/>
        </pc:sldMkLst>
        <pc:spChg chg="mod">
          <ac:chgData name="tsap@uoi.gr" userId="14c29a0b-fba8-4de1-ba9f-ce710cf39d77" providerId="ADAL" clId="{2EC1DFBE-4143-4590-BB39-F14BE6176F06}" dt="2022-10-20T17:15:43.582" v="156" actId="20577"/>
          <ac:spMkLst>
            <pc:docMk/>
            <pc:sldMk cId="342846955" sldId="647"/>
            <ac:spMk id="3" creationId="{BF731883-7C8E-43AE-B0F5-C1BA7243380A}"/>
          </ac:spMkLst>
        </pc:spChg>
      </pc:sldChg>
      <pc:sldChg chg="modSp">
        <pc:chgData name="tsap@uoi.gr" userId="14c29a0b-fba8-4de1-ba9f-ce710cf39d77" providerId="ADAL" clId="{2EC1DFBE-4143-4590-BB39-F14BE6176F06}" dt="2022-10-19T08:13:57.348" v="72" actId="20577"/>
        <pc:sldMkLst>
          <pc:docMk/>
          <pc:sldMk cId="1811252208" sldId="657"/>
        </pc:sldMkLst>
        <pc:spChg chg="mod">
          <ac:chgData name="tsap@uoi.gr" userId="14c29a0b-fba8-4de1-ba9f-ce710cf39d77" providerId="ADAL" clId="{2EC1DFBE-4143-4590-BB39-F14BE6176F06}" dt="2022-10-19T08:13:57.348" v="72" actId="20577"/>
          <ac:spMkLst>
            <pc:docMk/>
            <pc:sldMk cId="1811252208" sldId="657"/>
            <ac:spMk id="3" creationId="{8387CE50-7892-4047-B939-CBF7791E60E1}"/>
          </ac:spMkLst>
        </pc:spChg>
      </pc:sldChg>
      <pc:sldChg chg="modSp mod">
        <pc:chgData name="tsap@uoi.gr" userId="14c29a0b-fba8-4de1-ba9f-ce710cf39d77" providerId="ADAL" clId="{2EC1DFBE-4143-4590-BB39-F14BE6176F06}" dt="2022-10-19T08:28:10.807" v="75" actId="20577"/>
        <pc:sldMkLst>
          <pc:docMk/>
          <pc:sldMk cId="1295211146" sldId="662"/>
        </pc:sldMkLst>
        <pc:spChg chg="mod">
          <ac:chgData name="tsap@uoi.gr" userId="14c29a0b-fba8-4de1-ba9f-ce710cf39d77" providerId="ADAL" clId="{2EC1DFBE-4143-4590-BB39-F14BE6176F06}" dt="2022-10-19T08:28:10.807" v="75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mod">
        <pc:chgData name="tsap@uoi.gr" userId="14c29a0b-fba8-4de1-ba9f-ce710cf39d77" providerId="ADAL" clId="{2EC1DFBE-4143-4590-BB39-F14BE6176F06}" dt="2022-10-05T21:04:38.311" v="31" actId="20577"/>
        <pc:sldMkLst>
          <pc:docMk/>
          <pc:sldMk cId="3779601503" sldId="676"/>
        </pc:sldMkLst>
        <pc:spChg chg="mod">
          <ac:chgData name="tsap@uoi.gr" userId="14c29a0b-fba8-4de1-ba9f-ce710cf39d77" providerId="ADAL" clId="{2EC1DFBE-4143-4590-BB39-F14BE6176F06}" dt="2022-10-05T21:04:38.311" v="31" actId="20577"/>
          <ac:spMkLst>
            <pc:docMk/>
            <pc:sldMk cId="3779601503" sldId="676"/>
            <ac:spMk id="3" creationId="{50FB44A4-3A96-46F1-97AD-718560FF74D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44:4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24575,'5'7'0,"-1"0"0,-1 0 0,1 0 0,-1 0 0,-1 0 0,1 1 0,-1 0 0,-1-1 0,1 1 0,0 10 0,6 24 0,47 96 0,-22-63 0,-29-64 0,0 0 0,1-1 0,1 1 0,0-1 0,0 0 0,1 0 0,0-1 0,1 0 0,0 0 0,0-1 0,1 0 0,0-1 0,0 0 0,1 0 0,0-1 0,0 0 0,22 9 0,-29-15 0,-1 1 0,1 0 0,-1 0 0,1 0 0,-1 0 0,1 0 0,-1 0 0,1 1 0,-1-1 0,0 1 0,0 0 0,0 0 0,0 0 0,0 0 0,0 0 0,-1 0 0,1 0 0,0 0 0,-1 1 0,0-1 0,0 1 0,0-1 0,0 1 0,0-1 0,0 1 0,0 4 0,-1-3 0,0 0 0,0 0 0,-1 0 0,0 0 0,0-1 0,0 1 0,0 0 0,-1 0 0,1-1 0,-1 1 0,0-1 0,0 1 0,0-1 0,-1 0 0,1 0 0,-1 0 0,-5 5 0,-8 6 0,0-2 0,-1 0 0,0-1 0,-33 15 0,-34 22 0,82-47 0,1 0 0,-1 0 0,0 0 0,1 0 0,0 0 0,-1 0 0,1 0 0,0 1 0,-1-1 0,1 0 0,0 1 0,0 0 0,0-1 0,0 1 0,0-1 0,1 1 0,-1 0 0,0 0 0,1-1 0,0 1 0,-1 0 0,1 0 0,0 0 0,0-1 0,0 1 0,0 0 0,0 0 0,0 2 0,2-1 0,-1 0 0,1 1 0,0-1 0,0 0 0,0 0 0,1 0 0,-1 0 0,1 0 0,-1-1 0,1 1 0,0-1 0,6 4 0,10 6 0,1-2 0,0 0 0,30 11 0,141 34 0,-71-23 0,-117-31 0,0 0 0,0 0 0,1 0 0,-1 0 0,-1 1 0,1 0 0,0-1 0,0 1 0,0 0 0,-1 0 0,1 0 0,-1 1 0,0-1 0,0 1 0,0-1 0,0 1 0,0 0 0,0 0 0,-1-1 0,1 1 0,-1 0 0,0 1 0,1 2 0,0 1 0,-1 0 0,-1 0 0,0 0 0,0 0 0,0 0 0,-1 0 0,1 0 0,-2-1 0,1 1 0,-4 9 0,2-8 0,0-1 0,0 0 0,-1 1 0,0-2 0,0 1 0,0 0 0,-1-1 0,0 0 0,0 0 0,-11 9 0,-5 1 0,-43 27 0,-12 9 0,75-51 0,-1 0 0,1 0 0,0 0 0,0 0 0,0 0 0,0 1 0,0-1 0,0 0 0,0 1 0,0-1 0,0 1 0,1-1 0,-1 1 0,1-1 0,-1 1 0,1-1 0,0 1 0,-1 0 0,1-1 0,0 1 0,0-1 0,0 3 0,1-1 0,0 0 0,0 0 0,0 0 0,0 0 0,0 0 0,1-1 0,-1 1 0,1 0 0,0-1 0,0 1 0,2 2 0,8 7 0,0-1 0,1 0 0,23 14 0,-25-17 0,76 43 0,-65-40 0,0 1 0,-2 0 0,31 25 0,-49-35 0,1 0 0,-1 0 0,0 0 0,0 0 0,0 0 0,0 1 0,0-1 0,-1 1 0,1-1 0,-1 1 0,0 0 0,0 0 0,0-1 0,0 1 0,0 0 0,0 0 0,-1 0 0,1 0 0,-1 0 0,0 0 0,0 5 0,-1-3 0,-1-1 0,1 1 0,-1-1 0,0 1 0,0-1 0,0 0 0,-1 0 0,1 0 0,-1 0 0,0 0 0,0-1 0,-5 5 0,-9 7 0,0-2 0,-1 0 0,0-1 0,-34 17 0,-66 22 0,80-37 0,0 3 0,-61 36 0,96-52 0,1 1 0,-1-1 0,1 1 0,-1 0 0,1-1 0,0 1 0,0 0 0,0 1 0,0-1 0,0 0 0,0 1 0,0-1 0,1 1 0,-1-1 0,1 1 0,0 0 0,0-1 0,0 1 0,0 0 0,1 0 0,-1 0 0,1 0 0,-1 0 0,1 0 0,0 0 0,0 0 0,1 3 0,0-1 0,1 0 0,1 0 0,-1 0 0,1 0 0,-1-1 0,2 1 0,-1-1 0,0 1 0,1-1 0,-1 0 0,1-1 0,1 1 0,-1-1 0,5 4 0,14 7 0,1 0 0,0-2 0,1-1 0,1-1 0,-1-1 0,52 11 0,-40-11 0,0 2 0,53 23 0,-84-30 0,-1 0 0,1 0 0,-1 0 0,0 1 0,-1 0 0,1 0 0,-1 0 0,0 0 0,0 1 0,0-1 0,-1 1 0,0 0 0,0 0 0,-1 0 0,1 1 0,-1-1 0,-1 1 0,1-1 0,0 14 0,1-2 0,-2 0 0,0 0 0,-1 0 0,-1 0 0,-1 0 0,-5 23 0,4-29 0,-2 0 0,1-1 0,-2 1 0,1-1 0,-2-1 0,1 1 0,-1-1 0,-1 0 0,-11 12 0,-22 31 0,39-51 0,0 1 0,1 0 0,-1 0 0,1 0 0,0 0 0,0 0 0,0 0 0,0 0 0,0 0 0,1 1 0,0-1 0,-1 0 0,1 0 0,0 0 0,1 1 0,-1-1 0,1 0 0,-1 0 0,1 0 0,0 0 0,0 0 0,0 0 0,0 0 0,1 0 0,-1 0 0,1 0 0,0 0 0,0-1 0,0 1 0,0-1 0,0 0 0,1 1 0,-1-1 0,1 0 0,3 2 0,10 8 0,1 0 0,1-2 0,0 0 0,24 10 0,-33-16 0,0 0 0,0 0 0,0 1 0,-1 0 0,0 0 0,0 0 0,0 1 0,-1 1 0,0-1 0,10 12 0,-13-12 0,0 1 0,0 0 0,-1 0 0,0 0 0,0 0 0,-1 0 0,1 0 0,-2 1 0,1-1 0,-1 1 0,0 0 0,0 10 0,-2-9 0,1 0 0,-1-1 0,0 1 0,-1-1 0,0 0 0,-1 1 0,0-1 0,0 0 0,0 0 0,-1-1 0,0 1 0,-1-1 0,1 0 0,-2 0 0,1 0 0,-1-1 0,0 0 0,0 0 0,0 0 0,-8 5 0,-16 10 0,-1-1 0,-1-2 0,-47 20 0,52-25 0,-5 1 0,24-12 0,1 1 0,-1 0 0,0 0 0,1 1 0,0 0 0,0 1 0,0-1 0,0 1 0,1 1 0,-1-1 0,-4 8 0,10-12 0,0 1 0,1 0 0,-1 0 0,1-1 0,-1 1 0,1 0 0,0 0 0,0 0 0,0 0 0,0 0 0,0 0 0,0-1 0,0 1 0,1 0 0,-1 0 0,1 0 0,-1-1 0,1 1 0,0 0 0,0 0 0,-1-1 0,1 1 0,1-1 0,-1 1 0,0-1 0,0 1 0,2 1 0,41 37 0,-40-37 0,18 13 0,2 0 0,28 13 0,-35-22 0,-1 2 0,0 0 0,-1 1 0,1 0 0,-2 2 0,0-1 0,18 21 0,-27-27 0,-1 1 0,-1-1 0,1 1 0,-1 0 0,0 0 0,0 0 0,-1 1 0,0-1 0,0 0 0,0 1 0,-1 0 0,0-1 0,0 1 0,-1 0 0,0-1 0,0 1 0,0 0 0,-1 0 0,0-1 0,0 1 0,-1-1 0,0 1 0,0-1 0,0 0 0,-1 1 0,0-1 0,0 0 0,-1-1 0,0 1 0,0-1 0,0 1 0,0-1 0,-1 0 0,0-1 0,0 1 0,0-1 0,-1 0 0,1 0 0,-12 5 0,-30 12 0,-52 17 0,66-28 0,2 2 0,-1 1 0,2 1 0,-55 35 0,83-47 0,-1-1 0,1 1 0,0-1 0,0 1 0,0 0 0,0 0 0,0 0 0,1 0 0,-1 0 0,1 0 0,-1 1 0,1-1 0,0 0 0,-1 1 0,1-1 0,1 1 0,-1-1 0,0 1 0,1 0 0,-1-1 0,1 1 0,0 0 0,-1-1 0,2 1 0,-1 0 0,0-1 0,0 1 0,1 0 0,-1-1 0,1 1 0,0-1 0,0 1 0,0-1 0,0 1 0,0-1 0,1 1 0,-1-1 0,1 0 0,-1 0 0,1 0 0,0 0 0,3 3 0,8 7 0,0 0 0,1 0 0,0-2 0,1 1 0,16 7 0,133 68 0,224 83 0,-374-163 0,-12-6 0,11 5 0,0 1 0,0 0 0,-1 0 0,17 13 0,-25-17 0,-1 1 0,-1-1 0,1 1 0,0 0 0,-1 0 0,1 0 0,-1 1 0,0-1 0,0 0 0,0 1 0,-1 0 0,1-1 0,-1 1 0,0 0 0,0-1 0,0 1 0,-1 0 0,1 0 0,-1 0 0,0 5 0,0 1 0,-1 0 0,0 0 0,0 0 0,-1 0 0,0 0 0,-1 0 0,0 0 0,-1-1 0,0 1 0,-1-1 0,1 0 0,-2 0 0,-9 12 0,-4 0 0,0-1 0,-2-1 0,-34 26 0,37-31 0,14-11 0,0 0 0,-1 1 0,1 0 0,0 0 0,1 0 0,-1 0 0,1 1 0,0 0 0,0-1 0,0 1 0,1 0 0,-1 0 0,1 0 0,1 1 0,-1-1 0,1 0 0,0 1 0,0-1 0,0 1 0,1 0 0,0 8 0,1-3 0,2 1 0,0-1 0,0 1 0,1-1 0,0 0 0,1 0 0,0-1 0,0 0 0,9 12 0,81 109 0,-88-122 0,-5-7 0,0 0 0,0 0 0,-1 1 0,1-1 0,-1 1 0,1 0 0,-1-1 0,0 1 0,0 0 0,0 0 0,0 0 0,-1 0 0,1 0 0,-1 0 0,0 0 0,0 0 0,0-1 0,0 1 0,0 0 0,0 0 0,-1 0 0,0 0 0,1 0 0,-1 0 0,0 0 0,0 0 0,-1-1 0,1 1 0,-1-1 0,1 1 0,-1-1 0,0 1 0,0-1 0,0 0 0,0 0 0,-4 4 0,-8 4 0,0 1 0,-1-2 0,0 0 0,0-1 0,-17 7 0,23-11 0,-61 25 0,46-20 0,0 1 0,0 1 0,1 1 0,1 1 0,-31 22 0,51-33 0,-1 0 0,1 0 0,0 0 0,-1 1 0,1-1 0,0 0 0,1 1 0,-1 0 0,0-1 0,1 1 0,-1 0 0,1 0 0,0 0 0,0-1 0,0 1 0,0 0 0,0 1 0,1-1 0,0 0 0,-1 0 0,1 0 0,0 0 0,1 0 0,-1 0 0,0 0 0,2 5 0,2 3 0,1-1 0,0 0 0,1 0 0,0-1 0,0 1 0,9 8 0,20 34 0,52 116 0,-79-152 0,0 1 0,11 32 0,2 7 0,0-3 24,-15-37-372,0 1 1,1-2 0,14 25 0,-9-24-6479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48 1256,'-13'-13'4877,"-6"-6"-1822,4 4-1309,29 27-762,-1-2-979,15 16 1,62 78 34,-62-73-31,20 22 14,-36-41-20,-9-8-30,-1-1 1,2 0-1,-1 0 0,4 2 1,-7-4-11,1-1 0,-1 0 0,0 0 0,0 1 0,1-1 0,-1 0 0,0 0 0,1 0 0,-1 0 0,1 0 0,-1 1 0,0-1 0,1 0 0,-1 0 0,0 0 0,1 0 0,-1 0 0,0 0 0,1 0 0,-1 0 0,1 0 0,-1 0 0,0-1 0,1 1 0,-1 0 0,0 0 0,1 0 0,-1 0 0,0 0 0,1-1 0,-1 1 0,0 0 0,1 0 0,-1-1 0,0 1 0,0 0 0,1 0 0,-1-1 0,1-2-541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370 127 2473,'10'-95'816,"-9"83"-659,0-3 100,-1 15-231,0 0-1,0 0 1,0-1-1,0 1 1,0 0-1,0 0 1,0 0-1,-1 0 1,1-1-1,0 1 1,0 0-1,0 0 1,0 0-1,0 0 1,0 0-1,0 0 1,0-1-1,0 1 1,-1 0-1,1 0 1,0 0-1,0 0 1,0 0-1,0 0 0,0 0 1,-1 0-1,1 0 1,0 0-1,-1-1 221,-1 1-24,1 0 0,0-1 0,-1 1 0,1 0 0,-1 0 0,1 0 0,0 1 0,-1-1 0,1 0-1,-1 0 1,1 1 0,0-1 0,-1 1 0,1-1 0,0 1 0,-2 1 0,-5 1 31,6-2-208,-1 0 1,1-1-1,0 1 0,-1 1 0,1-1 1,0 0-1,0 0 0,0 1 1,0-1-1,0 1 0,0 0 1,0-1-1,1 1 0,-1 0 1,-2 3-1,-10 12 79,-9 7 6,-1 2 137,-39 52 1,41-42-7,1 1 0,-18 47 0,-5 9 24,41-86-326,-1-1 1,1 0-1,-1 0 1,-8 8-1,-14 6-858,26-19 864,-1-1-1,0 1 1,0 0-1,1 0 1,-1 0 0,0 0-1,1 0 1,-1 0-1,1 0 1,-1 0-1,1 0 1,0 0 0,-1 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2977,'19'87'1296,"-19"-94"-256,15 16-296,2-7 192,4 2 257,13 11-193,5-15-432,9 0-192,14 0-304,-4-4-128,-14 0-384,-4 4-200,-20-7-1032,-10-5 1047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121 109 2857,'-115'-65'1416,"115"48"-584,-2 4-216,0 6-32,2 1-216,-2 10 281,2 3-561,2 25-24,9 61-160,-5-50-160,-4 6-73,9-7-279,-3-8 408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22 1496,'0'0'53,"0"0"-1,0 0 0,1 0 1,-1 0-1,0-1 1,0 1-1,0 0 0,0 0 1,1 0-1,-1 0 0,0 0 1,0-1-1,0 1 0,0 0 1,0 0-1,0 0 1,0-1-1,1 1 0,-1 0 1,0 0-1,0 0 0,0-1 1,0 1-1,0 0 1,0 0-1,0-1 0,0 1 1,0 0-1,0 0 0,0 0 1,0-1-1,0 1 0,0 0 1,0 0-1,-1-1 1,1 1-1,0 0 0,0 0 1,0 0-1,0 0 0,0-1 1,0 1-1,-1 0 1,1 0-1,0 0 0,0 0 1,0-1-1,0 1 0,-1 0 1,-9-7 1080,7 6-933,0 0 0,0 0 1,0 0-1,-1 0 1,1 1-1,0 0 0,-1-1 1,1 1-1,0 0 0,-1 1 1,-3 0-1,-3 1 123,0 1 1,-13 5-1,-7 2 81,13-5-243,8-3-87,0 0 0,0 0 0,0 1 0,1 1-1,0-1 1,-1 2 0,-13 8 0,14-6-17,0-2-2,1 1 0,0 1 0,-8 9 0,4-2 41,-12 20 0,19-27-66,1-1 1,0 1 0,0 0-1,0 0 1,-3 15-1,-6 72 384,11-75-309,0 0 1,1-1 0,3 21-1,-2-32-78,0 1 0,1 0 0,0-1 0,0 1 0,6 12 0,-6-15-22,1-1 0,0 1 0,0-1-1,0 1 1,1-1 0,-1 0 0,1 0 0,8 6 0,-5-6-107,-1 0 0,1 0 0,-1 0 0,1-1 0,0 0 0,1-1 0,-1 0 0,0 0 0,1 0 1,-1-1-1,1 0 0,-1 0 0,14-2 0,-9 0-144,17-5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8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14 2905,'-136'-13'1120,"136"22"-256,6-9 320,15 2 561,13 11 79,17-11-536,15 6-351,5-10-617,-6-2-280,-3-5 88,-7-5-128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1.77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1357 2585 488,'37'-26'1408,"24"-17"-1208,13-10 24,7-6 49,4-5 23,20-17 432,10-10-376,4-7-40,4-4-80,0-3-40,0-2 32,-2 2 64,-5 1 56,-6 3 8,-7 5-88,-9 5-88,-7 4-96,-6 7-16,-8 5-8,-8 8-8,-8 8 56,-8 8 56,-9 9 49,-6 9 23,-8 7-48,-8 6-48,-6 5-72,-5 5 8,-4 3-8,-2 4 8,-1 0-8,-1 2-8,0 1-24,-1-1-8,0 1-32,0 1-8,-5 1-40,-15 12-8,-13 12-16,-12 10-8,-14 15 16,-13 13 0,-11 15-16,-12 15-8,-10 15-24,-11 15 8,-12 13 40,-11 11 24,-8 5 40,-3-2 8,8-7 0,10-12 0,11-15 8,14-14 0,11-17 0,12-17 8,17-16 8,15-11 0,16-12-16,14-8-8,12-8 0,11-7 0,9-6 24,8-7 8,8-9-8,6-6 0,7-8-16,5-6-8,6-3 8,4-4-8,4-4 8,4-4 0,3-7 0,5-6 0,8-8 8,7-12 8,11-12 48,14-13 16,11-9 16,13-5 0,7-2-24,4-2 8,0 2 72,-4 1 32,-7 6 56,-10 9 24,-14 11 0,-16 14 16,-18 15 64,-20 15 64,-17 16 32,-17 13-56,-17 12-168,-15 9-112,-15 8-128,-14 9-16,-12 10 8,-13 9-8,-11 14 0,-13 14 0,-12 17 0,-10 16-8,-8 15 16,-7 11 8,-6 9 16,-6 6 0,-3 2 8,0-2 0,7-6 0,8-11-8,15-16-8,17-14-8,17-16-8,16-16-16,16-15-24,12-13-40,14-11-72,12-7 0,12-8 16,9-6 40,8-8 56,6-11 0,7-11 8,7-9 0,9-11 8,12-10 16,11-12 8,13-11 8,12-10 8,12-6 8,11-6 0,7-2 8,3-3 24,1 1 8,-3 0-16,-6 5 8,-9 9-16,-13 11 0,-16 17 56,-16 16 48,-19 17 112,-20 12 0,-17 13-56,-16 10-56,-16 11-120,-18 12-16,-17 11 8,-18 13-8,-14 12 0,-14 11-8,-9 14-8,-10 13 0,-9 15 0,-10 14 8,-11 17-8,-10 12 8,-6 10 8,-2 6 8,6-5 8,10-7 8,13-13-8,18-15 0,20-19-24,19-21 0,23-25-96,20-24-32,22-24-64,19-21-8,21-20 72,17-20 32,20-17 72,18-16 24,15-16 16,13-12 0,11-13 8,9-11 24,10-9 64,12-6 32,6-4 64,5 1 16,-1 1 0,-5 3-8,-7 7-16,-11 11-16,-12 16-8,-16 16 0,-20 19 32,-21 18 32,-18 19 97,-20 14-41,-18 15-72,-15 11-72,-19 11-144,-17 9-8,-14 10 0,-15 9 8,-10 11-8,-8 11-8,-7 11 0,-6 12-16,-7 11-32,-9 12-8,-10 11-16,-9 10-8,-8 7 24,-4 7 15,-2-1 33,1-3 16,8-10 24,9-11 0,16-16-32,18-14-16,20-18-16,20-16-48,19-16-16,19-17 0,19-16-16,19-18 48,18-17 32,18-17 16,19-18 24,15-14 8,15-17 8,13-12 8,9-10 0,9-8 8,5-3 32,4-1 16,0 2 64,-1 2 24,-6 2 24,-6 4-8,-8 5 0,-10 10-7,-10 12 7,-12 12-8,-15 14 16,-12 14-16,-17 12 0,-13 10-8,-13 8-32,-11 6-32,-9 6-48,-7 5-24,-10 6-24,-8 7 0,-13 7 0,-10 8-8,-12 9-16,-12 13 0,-11 16 0,-11 19 0,-12 18 0,-12 21-8,-15 18 0,-16 16-8,-14 14 24,-10 10 8,-5 3 24,1-4 0,5-8 8,10-11 8,16-14-16,18-15 0,20-18-8,19-18 0,20-20-16,18-17-24,20-15-16,15-15 0,15-12 8,15-12 24,10-15 16,13-14 0,15-17-8,12-14-24,13-13 0,12-11 0,8-8 16,7-3 24,7-5 24,5-3 16,6-6 24,5-5 0,7-5-8,7-3 0,5-2-24,3-1 0,-1-1 0,-4 0 0,-6 2-8,-9 5 8,-12 7 0,-12 10 0,-18 13 16,-19 13 8,-18 17 72,-18 15 16,-16 16-24,-12 13-16,-15 12-88,-13 11-24,-17 12-16,-16 14 8,-17 17 0,-17 18 0,-17 20 0,-12 20 0,-16 17 8,-13 15 8,-15 13 8,-13 10 0,-7 5 0,-2 0 0,6-7 0,10-11 8,14-15-16,19-15-24,21-18-16,22-18-16,22-19-8,17-20-56,18-17-24,17-16 8,19-14-8,16-15 48,16-15 32,14-15 7,16-16 33,15-14 16,16-12 8,16-11 0,14-11 16,11-13 8,10-13 24,11-10 17,10-6-1,9-5 8,4-1-24,-1-1 0,-6 5 16,-9 9 24,-12 14 24,-15 17-8,-18 16-8,-19 18-24,-20 13-16,-19 14 32,-20 15 8,-17 14-8,-18 17-16,-18 16-32,-18 15-48,-18 15-8,-20 16 0,-14 14 0,-1 4 16,5-1 0,-20 21 8,-33 34 0,-37 37 0,-18 19 0,-10 10 0,2 1 8,12-4 0,16-13-8,23-19 0,22-24 0,24-29-16,22-28-24,23-25-64,22-24-24,21-20-48,22-16 16,22-18 40,21-16 16,20-18 24,17-19 8,16-19 23,15-20 9,17-17 40,15-14 0,14-12 24,12-8 0,7-4 25,2 0 7,-4 10-8,-9 12 8,-17 18 8,-22 21 8,-25 22 48,-25 20 16,-25 21 104,-22 15 16,-19 13-48,-16 12-40,-14 11-128,-12 11-40,-12 10-8,-10 10-8,-11 11 0,-9 13 0,-8 13 0,-9 16 0,-11 20 8,-11 18 0,-12 19 0,-11 17 0,-10 14 0,-10 11 8,-6 4 0,-1-3 0,6-10 8,10-19 0,17-22-16,19-21-24,23-25-72,22-22-88,21-22-104,18-22-8,22-24 32,21-24 87,25-24 105,24-25 32,24-23 48,22-23 8,18-21 112,15-18 25,17-9 95,9-9 16,5-3-24,1 0 0,-9 1-64,-11 10 0,-15 15 0,-17 19 0,-20 23-8,-21 22-8,-23 25 0,-24 20-8,-21 19-40,-21 17-24,-19 16-96,-19 16-8,-18 18-16,-16 16 0,-18 19 16,-14 20 0,-12 20 16,-12 20 0,-13 18 0,-14 18 8,-13 13-8,-10 11 8,-5 3 8,2-3 0,7-14 8,16-17-8,21-25-8,26-28-32,28-30-96,28-29-32,29-31-16,28-29 8,30-31 104,31-28 16,30-27 32,31-24 8,26-22 16,21-16 40,15-11 48,7-3 16,-2 5 40,-7 11 0,-14 13-8,-18 17 8,-23 18-32,-25 18-8,-27 20 64,-28 20-8,-25 19-32,-23 17-16,-23 17-112,-21 17-16,-22 16-8,-19 17-16,-18 17 8,-12 16 0,-10 17 8,-9 14 8,-5 12 8,-2 7 0,2 3 0,7-3 0,11-9 0,15-11-8,18-17-24,18-19-56,20-21-96,20-23-32,20-21-64,19-22 16,19-21 64,20-20 40,20-19 88,18-17 32,18-15 40,13-12 16,9-7 32,4-4 24,-3 5 24,-4 9 8,-12 10 0,-13 13 0,-17 15-8,-18 17 8,-20 16 56,-19 15-16,-20 16-32,-19 10-24,-20 14-80,-18 14-16,-18 18 0,-17 19-16,-12 22-8,-12 18-8,-8 11 16,-6 7 8,-1-3 24,2-5 0,9-8-8,11-11 0,15-14-24,17-18-48,17-20-80,23-20-64,23-23-64,24-23 32,27-25 80,23-24 56,24-22 80,20-15 16,18-11 48,11-8 24,8-2 72,1 2 32,-3 6 24,-9 11-8,-16 12-48,-18 15-24,-23 17-24,-24 19 24,-26 18-8,-24 16-8,-25 19-32,-23 18-40,-22 22-24,-23 23-8,-20 17 0,-19 15-8,-10 10 8,-5 1 8,2-2 0,8-9 8,13-11-8,18-15-16,22-17-104,22-17-40,24-18-24,24-17 0,25-19 96,27-19 32,26-20 32,24-19 16,17-20-8,13-12 16,8-9 8,4-2 0,-4 5 8,-10 8 16,-16 13 0,-21 18 0,-23 17 32,-23 18 8,-23 18-16,-23 18 0,-24 21-48,-23 20-16,-23 20 8,-21 16 0,-15 12 8,-10 7 0,-6 1 16,1-2 8,5-7-8,11-8 0,17-12-16,21-13-24,22-17-40,23-17 0,24-19 0,23-19 40,23-19 24,19-15 0,17-13-8,12-8 0,6-6 0,0 2 8,-5 5 16,-9 9-8,-13 11 16,-14 9 0,-17 9 40,-17 11 0,-18 14-16,-17 14 0,-17 15-40,-17 13-8,-13 13 0,-12 9-8,-7 8 8,-3 6 8,3 2 8,5-1-8,9-5 0,12-9-8,12-13-32,13-14-8,16-13-16,14-16 16,15-12 16,14-13 8,14-14-8,11-13-8,12-11-8,5-8 16,5-1 8,0 2 16,-4 7 8,-6 8 8,-11 10 0,-11 9 8,-14 11 56,-14 9 8,-14 11-8,-14 9-16,-15 11-48,-13 10-16,-10 10 8,-9 8-8,-7 8 16,-6 7 8,-1 2 16,1-2 8,8-7 8,12-8-8,14-13-48,15-12-16,13-13-24,14-13 0,14-13 0,16-12-16,16-8 0,12-10 8,9-8 16,5-4 24,1-3 8,-3 4 0,-5 9 8,-11 9 0,-12 11 8,-14 12 8,-16 10-8,-17 11 0,-17 12-8,-18 10-8,-13 12 0,-10 9 0,-7 5 0,-3 3 8,0-4 8,3-2-8,10-8 8,11-9-24,14-10-24,14-13-16,15-14-16,16-13-8,17-13-56,16-11-24,16-7 0,11-7 24,6-5 64,0-2 32,-9 2 32,-8 7 0,-11 9 16,-13 10 16,-13 10 56,-14 10 0,-13 11-8,-10 12-16,-11 11-48,-11 11-16,-11 8 8,-12 6-8,-8 3 8,-6 0 8,0-2-8,2-4 8,8-4-8,11-8 0,10-10-48,13-11-48,12-11-80,12-10-40,13-10-8,12-8-24,10-10-32,10-9 0,9-9-8,7-6 31,4-5 121,1-1 48,-3 2 80,-6 4 16,-9 7 8,-11 8 8,-14 8 0,-14 10-8,-13 11-16,-10 10-16,-10 11-24,-11 12 0,-13 12 16,-14 10 8,-12 11 16,-10 10 0,-9 8 8,-5 3-8,-2 0-8,-2-3 0,0-6-48,3-4-56,3-8-144,8-8-56,13-13-56,15-11-112,18-14 16,18-11 48,22-11 112,21-11 168,19-11 128,18-11 0,13-10 8,8-8 16,4-5 96,2-1 72,-1 4 144,-4 4 56,-10 9-8,-12 8-24,-15 10 0,-15 10-32,-17 13-88,-17 15-48,-20 15-160,-20 14-40,-17 12 8,-15 10 0,-11 9 8,-10 7 8,-10 3 0,-5 3-8,-1-1 8,7-4 0,12-9-8,19-11 0,19-12-48,20-15-8,20-14-8,18-16 0,22-16 40,23-14 16,19-13 0,16-10 0,12-5 32,7-2 40,4 2 56,-5 6 25,-10 7 23,-17 10-8,-23 10 64,-16 12-8,-20 12-32,-15 13-24,-18 13-128,-19 13-16,-19 13-8,-20 10 0,-15 10 8,-9 5 0,-5 2-8,-1-1 8,2-5 16,6-6 8,9-6 0,12-7-16,18-9-32,18-11-24,21-11-8,21-14 8,25-15 24,19-13 16,19-15-16,15-11 8,11-12 0,8-6-8,4-1 32,-2 2 16,-6 8 16,-9 10 8,-12 11 40,-17 13 8,-20 12-8,-21 14-8,-25 13-40,-22 13-40,-20 12 0,-17 13-8,-14 12 0,-8 8 0,-4 6-8,-4-1 8,0-5 0,3-5 0,6-7 8,11-9-8,14-10 0,16-11-16,19-11-24,19-13-8,20-11 8,19-14 8,20-14 16,17-10 0,15-10-8,9-7 8,5-1 0,1 1 0,-5 6 8,-6 8 8,-13 9 16,-13 8 48,-18 11 16,-18 10 0,-19 11-16,-21 13-40,-19 13-16,-18 12 0,-15 10 16,-12 6 0,-8 4 0,-8 3-8,-4-2-16,-1-3 0,3-4-8,9-5-8,10-5 0,15-7 0,20-6-48,19-10 0,21-12 0,22-8 8,21-15 32,19-12 0,17-15 8,15-14 0,11-9 0,8-5 0,1 1 16,-5 5 0,-9 8 8,-13 10 0,-15 12 40,-17 11 24,-19 10 0,-19 9 0,-20 12-56,-18 11-16,-19 12-8,-17 11 0,-16 9 8,-15 8-8,-8 7 0,-5 4-8,0 1 0,4-3 8,12-8-8,13-9-8,18-11-16,17-10-48,17-13-24,14-12-16,15-12 24,18-12 24,17-10 40,18-13 8,17-9 8,13-8 8,8-4 0,4 1 0,-3 5 8,-6 6 8,-13 11 56,-16 11 32,-19 12 16,-19 11-8,-22 11-48,-23 10-48,-22 12-8,-20 11-8,-17 12 8,-11 8-8,-7 6 0,-5 6 0,-1 1-8,0 0 8,6-3-8,6-6 0,12-8-8,15-10-24,18-13-32,21-12-16,20-14 0,21-14 0,22-13 40,20-14 16,18-11 8,13-9 0,9-5 16,4-3 0,0 2 16,-3 4 0,-9 8 8,-10 9 8,-17 11 32,-16 10 16,-21 13 0,-21 12-16,-22 12-32,-20 11-8,-18 13 0,-18 10 0,-16 10 8,-13 6 0,-8 5-8,-4 0-8,4-1-8,6-4 0,11-8-16,13-8 8,16-9-8,17-11-24,16-9-8,16-10-8,16-11 8,18-9 16,15-10 16,15-7 0,11-8 0,8-6 16,7-6 0,5-3 16,6-2 8,3-1-8,2 1 8,-3 6-8,-8 8 24,-13 9 16,-15 9 24,-19 9 0,-20 9-24,-19 10-32,-21 10-16,-18 10 0,-15 12 0,-12 9 0,-9 5-8,-3 3 0,-2-3 0,3-4 8,4-5-8,3-8 0,6-6 0,3-4-8,6-5 0,9-1 0,8-6-8,9-7 8,10-6 0,7-7 0,7-2 0,7-2-8,4 3-8,4 1 0,2 2-8,2 3 16,0 1 8,0 1 0,0 0 8,0 0 0,0-1-8,-1 1 8,0 0 0,0 1 0,0-1 0,0 1 0,0 0 0,2 0 0,5 1 0,3-1 0,13 1 8,8 1-8,4 0 8,2-2 0,3-1 8,3-3 8,3-3 8,5-2 16,2-7 16,-1-5 8,1-7 24,2-8 8,4-8 16,6-7 8,6-4-24,6-5-16,6 0-40,3-1-8,0 0-8,-5-1 0,-3-2 8,-3-2 0,-1-3 0,1-5 0,2-5-8,4-5 0,4-5-16,4-2 8,3-2-8,2-2-8,1 1 0,2-2-8,1-1 0,1-1 0,0 3 0,-3 4 0,-5 7 0,-8 10 0,-11 12 0,-12 10 0,-12 13-8,-13 10 8,-11 8 0,-10 8 0,-8 5-16,-6 5-8,-2 3-32,-2 0 0,0 2-8,-5 2-8,-16 14-56,-12 10-32,-12 8-40,-9 6 8,-10 7 48,-7 5 32,-3 4 64,-1 1 0,3-2 16,7-4 0,10-9-32,9-7 0,11-10-16,8-10-16,9-7 0,9-9-8,12-5 8,13-7 16,13-8 40,13-10 24,11-12 8,9-11 8,10-8 0,10-6 8,8-2 56,8-1 16,4 3 16,2 4 0,0 3-40,-5 4-24,-6 7-8,-8 5-8,-10 10 8,-12 7 0,-13 8 24,-13 7 16,-14 8 0,-14 6 0,-15 7-32,-14 7-16,-15 6-16,-15 8 0,-11 6-16,-11 7 8,-6 5 0,-2 2 0,-2-1 8,3-3 0,7-4-16,9-10-8,15-9-32,19-9-8,20-12 0,20-11 8,24-12 32,20-13 8,20-11 8,16-10 8,12-8 16,8-4 24,3-3 24,-3 4 8,-7 4 16,-11 8 8,-17 10 32,-19 9 24,-21 11-24,-20 11-16,-20 11-64,-19 12-40,-20 11-8,-15 9 0,-14 9 0,-8 6 0,-6 3 0,-1 1-8,3-2 8,4-3 0,6-4-8,10-7-8,13-8-48,13-9-16,17-10-8,16-8 8,17-8 40,19-7 16,15-7 0,10-6 0,8-5 8,5-7 8,4-3 8,2-1 0,-3-1 16,-7 3-8,-10 5 24,-14 9 16,-12 9-8,-14 9-8,-15 12-24,-15 9-16,-16 12 0,-14 8 0,-13 9 0,-9 5 0,-7 3 0,-6 3 0,-5 1 8,-2-2-8,4-2 0,6-6 8,12-5-16,12-5 0,15-7-32,12-6-16,13-6 8,11-6 0,12-6 24,10-7 8,10-8 8,10-6 0,9-7 8,10-5 0,9-5 8,6-3 0,6-1 16,2-1 16,0 2 8,-1 0 8,-3 2-8,-5 2 8,-10 3-8,-10 5-8,-12 7 16,-11 6 8,-12 10 0,-11 10-8,-14 11-32,-14 10-16,-13 10-8,-13 8 0,-12 7-8,-8 3 8,-5 4 0,-1 0 0,3-1-8,8-2-8,11-6-48,15-10-16,17-10 0,17-13 8,20-12 32,17-13 16,17-14 8,17-12 8,14-12 16,11-9 0,10-4 16,6 0 8,2 2 16,-5 5 0,-10 5 16,-18 5 0,-19 7 24,-17 11 0,-18 12-24,-16 12 0,-18 13-48,-18 9-8,-18 10 0,-16 8 0,-11 8 0,-10 7 0,-3 4-8,-3 5 8,4 1 0,7-2-8,12-5 0,14-7-16,18-9-24,16-10 8,17-12-8,16-15 8,16-16 8,18-15 16,17-15 0,14-12 8,12-8 0,8-6 8,4-2 24,-1 1 8,-4 3 16,-10 7 16,-13 10 0,-16 10 32,-19 13 8,-19 11-16,-17 13-24,-13 13-48,-13 13-16,-14 9-8,-15 10 0,-14 8-8,-12 6 8,-8 9-8,-4 7 8,-1 7 0,3 6 0,6 1 8,12-5 0,14-10-8,16-13-24,15-15-16,17-16 0,13-17-8,15-19 32,14-16 8,16-17 8,14-13 8,13-9 0,8-5 8,5-1-8,1-1 8,-4 5 0,-7 7 0,-10 9 8,-16 11 0,-16 10 16,-17 9 0,-15 9-16,-11 9 0,-10 11-24,-11 10 0,-10 10 0,-13 12-8,-13 11 0,-12 11 0,-9 13 8,-4 13 0,0 14-8,2 10 0,9 2-8,11-2-8,11-11-48,14-12-32,13-18-88,12-20-32,14-21 0,12-22 24,13-23 64,13-19 48,12-20 56,12-17 16,10-14 24,8-13 16,5-7 24,1-6 8,0 0 16,-4 5 0,-8 10-8,-11 8-16,-17 11 16,-14 11 16,-15 13 40,-9 14 0,-7 15-24,-6 15-32,-6 13-48,-7 12 8,-6 12 0,-8 9 8,-5 15-8,-3 14 8,-1 16-8,2 18 0,3 18 0,2 18 8,3 16-16,1 9-8,2 8-48,0-1-72,0-4-40,3-9 8,2-18 48,6-20 72,3-26 24,5-24-24,3-24-112,4-21-48,5-19-56,7-18 16,7-21 104,7-21 48,7-19 104,2-20 32,2-16 48,0-15 0,0-15-8,0-9-24,-1-8-40,1-2 0,-2 3 0,-1 7 32,-1 13 56,-4 14 8,-1 19 40,-4 20 0,-4 20-32,-5 20 0,-5 17-48,-3 13-16,-3 9-40,-1 6-24,1 8-16,-1 18-8,-1 15 0,-3 14 0,0 17 8,3 21 0,0 20 0,0 22 8,-3 21 0,-6 17-56,-5 13-96,-4 5-112,-1-4 16,-1-14 56,3-20 104,2-22 104,2-26 24,2-22 0,2-23 8,3-19-16,2-19-64,4-17-48,2-16-64,3-18 8,5-17 56,4-16 40,3-18 48,2-18 8,-3-20 24,-2-17 16,0-16 24,2-9 0,1-5-32,1-3-24,-2 3-24,-1 4 8,-4 10 0,-2 12 64,-2 20-8,-1 19 8,-2 22 24,-1 22-40,-1 19 8,-1 18 0,-1 17-16,1 17-16,-2 18-8,1 21-8,-1 22 0,0 26 0,-1 23-16,0 23 0,1 18 0,3 13-16,4 8-64,5 1-32,4-7-8,0-15 16,1-20 80,0-22 40,1-23 24,-2-23 0,-2-23 0,-3-20 0,-3-19-32,0-18-40,-2-17-32,-1-18-8,-5-18 32,-3-17 40,-4-16 24,-5-13 0,0-15 0,1-14-16,2-12-8,3-10 0,2-6 16,1-1 0,3 3 8,1 4 16,4 10 48,1 13 0,2 19-16,1 20-8,0 23-64,-1 22 8,-2 19 0,-1 18-8,-4 19 8,-3 19 0,-4 25 0,-1 30-8,-2 32 0,-1 33 0,-1 33 0,-4 27-8,-4 18 0,-3 9-32,-3-8-40,2-17 8,1-32 16,3-35 40,5-40 24,3-34-80,5-29-208,4-27-32,4-26 8,3-26 80,3-28 216,4-23 24,4-21 32,2-17 16,4-13-8,3-9-16,3-4-24,2 1-16,-3 8 8,-3 10 0,-7 15 40,-8 17 24,-9 18-8,-11 19 16,-14 21-32,-13 19-16,-17 20-8,-16 16 0,-16 15-8,-16 11 0,-14 10 0,-11 7-16,-7 4 0,0 2 0,6-3 0,13-5-8,21-11-8,22-10-32,28-13-8,26-14 8,29-15 16,30-16 32,30-17 0,28-14 0,22-14 0,18-9 0,11-6 72,2-2 32,-3 1 64,-8 4 48,-13 8-16,-17 12-16,-21 14 32,-24 16-32,-29 15-48,-29 18-16,-30 15-96,-29 17-24,-27 16 0,-21 12 0,-18 9 0,-12 5-8,-9 2-16,-4 2 8,-1-2-8,7-4 0,13-7 8,17-8-8,21-11-40,22-12-16,25-13-8,24-14 0,26-14 48,25-12 16,24-13 16,26-9 8,23-9 0,17-4 0,12-2 24,5 0 0,-1 3 32,-7 5-8,-14 6 0,-17 8-8,-22 10 40,-25 9 16,-27 12 8,-26 13-8,-30 13-56,-27 12-8,-26 8 0,-23 4 0,-18 5-8,-14 2 0,-12 5-24,-4 5 0,1 2 0,6 2-8,14-5-8,16-6 0,24-11-48,27-12-16,34-15 24,34-15 8,32-14 48,31-16 0,26-12 0,24-8 0,21-4-8,15-2 0,8 1 8,2 2 0,-8 4 16,-13 4 8,-21 6 8,-23 7 16,-27 8 80,-28 10 0,-30 12-8,-31 11-16,-29 15-80,-26 10-8,-26 12 8,-19 7-8,-18 6-8,-12 6-8,-4 4-16,1 2-16,5 0-16,8-5 8,10-8-8,15-10-8,24-13-48,25-12-8,30-11 0,31-11 16,32-9 64,29-12 8,27-13 16,23-9 0,18-9 8,15-5 0,9-3 8,5 0 0,-2 3 8,-6 4 0,-13 7 0,-16 7 8,-23 7 56,-25 9 32,-29 9 16,-29 12 0,-29 12-56,-28 14-32,-26 12-16,-23 10-8,-22 9 8,-18 3-16,-12 2 0,-9-1-8,-2-1 0,2 0-8,3-3 0,9-4 0,16-7-16,20-10-24,27-10-40,29-11 0,33-11 8,32-11 24,35-12 32,30-10 16,29-10 0,23-8-8,17-4 8,13-2 0,4 1 8,0 3-8,-6 7 8,-11 5 8,-17 7 8,-20 7 8,-24 7 64,-28 5 24,-30 8 0,-31 8-8,-32 11-56,-28 10-24,-27 11 16,-22 8-8,-19 7 0,-15 3-16,-8 2-16,-3 1 0,0-2-8,8-1 0,11-4-8,16-6-8,23-10-64,25-10-8,27-13-24,29-11 16,29-13 48,28-11 24,29-8 16,23-7-8,24-5 16,16-2 8,14-1 8,10 1 0,5 5 0,-1 4 0,-6 6-8,-13 6 8,-17 6 8,-22 5 8,-25 6 48,-25 5 16,-28 7 8,-26 7 0,-27 7-40,-23 7-16,-22 5 8,-19 5-8,-16 3-8,-14 2-16,-8-1-8,-2-4-16,4-3-24,4-5-8,9-4-32,8-4-8,11-6-8,16-4 8,19-6-64,22-3-8,24-3 8,24-3 8,25-6 104,22-6 8,21-5 16,17-6 0,16-1 0,13-1 0,9 0 8,6 4 0,1 4 0,-3 6 0,-8 4 0,-9 7 8,-16 3 8,-18 4 8,-22 3 56,-21 2 16,-24 3 8,-22 4 0,-23 4-48,-18 3 0,-15 0-8,-13 0 0,-11-2-8,-8-4 0,-11-4-16,-8-4-8,-9-6-8,-5-3 0,-6-4-8,-7-2 0,-7 2 0,-7 2-8,-5 5 8,-5 5-8,0 5 0,0 3 0,2 3-8,7 3-8,13 2 8,14-1 0,18-2 0,18-2 0,22-6-32,22-6-8,21-6-16,21-6 8,16-6 32,15-6 16,16-4 8,14-4-8,14 1 0,11 1 0,12 1-8,10 2 8,9 2-16,10 6 8,9 7 0,10 4 8,12 5 0,10 2 8,11-1 8,8-1 0,5-1 24,3-1 16,-4-4 8,-6-3-8,-16-5-8,-15-5 0,-22-1 8,-19 0 32,-24 1 88,-22 1 40,-22 3-8,-22 2-24,-19 4-88,-19 4-56,-16 4-16,-14 4 0,-13 1-8,-9 3 8,-8-1 0,-8 0-8,-8-2 0,-13-2-8,-12-1-8,-10 1 0,-9 1-8,-10 0 0,-7 3 0,-7 1-8,-3 3 8,1 3-16,3 0-48,5 0-16,4 0-24,8 1 8,13-1 64,14-1 16,22-3 24,21-6-24,24-4-40,23-5 0,20-5 0,19-4 32,19-5 32,17-4 0,19-2 0,19-2 8,21 0-8,18 2 16,18 1 16,16 4 16,16 4 8,12 1-8,10 1-24,9 0-8,6 0 0,2 0 0,-3 0 0,-10 1 0,-16-1 0,-19 3 8,-25 0 16,-24 2 0,-27 1 64,-26-1 24,-27 1-16,-23 3-16,-23 3-72,-21 2-32,-20 4 0,-19-1-16,-16 0 0,-14-4-24,-9-1-56,-7-2-8,-5 0-8,-2-1-8,-1-4-32,1-7 16,4-4 40,6-7 32,8-6 88,9-5 0,12-7-8,14-7-24,17-8-8,19-7-8,22-7 0,23-6 8,23-5 24,20-6 0,18-5 16,14-7 0,11-5 0,7-2 0,3-1 0,-3 5 0,-8 9 16,-13 12 0,-19 19 8,-23 19-8,-26 23-16,-27 23 0,-28 23-16,-27 21 0,-25 22 8,-23 19-16,-19 19-8,-18 19-32,-14 11-24,-9 9 8,-2 3 16,6-4 40,14-12 8,18-19 8,28-25-32,32-27-32,35-30-48,38-29-8,39-31 32,36-29 16,35-26 64,28-21 16,27-14 64,17-12 48,11-8 80,5-5 32,-5 0 0,-7 6-16,-14 10-40,-20 18-24,-28 19 64,-31 21 24,-34 23-24,-35 24-16,-37 25-128,-34 25-40,-34 27-24,-29 24 0,-25 22 0,-21 18-8,-12 13 8,-6 7-8,5 0 8,14-7 8,22-14-8,25-18-24,31-21-40,35-24 0,35-27 0,37-27 24,35-29 24,34-25 0,32-21-8,26-11 0,20-7 24,9 0-8,-3 7 8,-13 8 16,-22 12 8,-26 16 40,-34 16 56,-35 18-8,-35 23 0,-35 19-40,-31 19-48,-24 14-8,-19 10 0,-9 4-8,-3 1 8,3-4-8,8-8-16,12-13-8,18-13-104,21-18-48,24-17-56,26-19-24,26-19 40,25-17 40,21-17 64,15-14 24,8-10 72,3-10 8,-2-3 16,-8 1 0,-13 6 16,-15 10 0,-19 12 8,-19 14-8,-22 17-16,-21 17-16,-21 22-24,-20 18 0,-17 22 0,-18 20 8,-12 18 0,-12 16 16,-8 9 0,-2 4-8,3-1 0,9-6-8,16-10-16,21-15-8,25-17-48,22-19-24,21-22 0,22-19 16,21-19 48,24-19 32,21-18 16,20-17 8,14-17 48,12-13 40,5-6 64,1 0 32,-4 5 8,-9 9-24,-13 12-64,-16 15-24,-18 17 0,-20 17 0,-22 19-16,-21 17-8,-24 20-48,-23 19-16,-23 17 0,-19 16-16,-18 17 0,-11 14-24,-11 13-48,-7 10 0,1 1 16,4-5 32,15-15 32,20-20-8,21-22-104,25-22-40,23-23-8,22-22 8,24-22 104,22-21 48,24-24 16,21-19 8,19-18 32,14-12 24,7-6 64,0-2 32,-5 4 16,-9 4-8,-10 8-24,-13 10-16,-16 12-16,-15 13-8,-19 17-8,-17 17-32,-20 19-32,-17 18-24,-20 19-40,-19 20-8,-18 20 16,-14 19-8,-10 16 16,-8 10 8,-4 6-8,-3 0-8,0-5-8,5-6-8,10-11 8,15-12-8,17-16-40,18-16 0,20-16-8,20-18 0,21-18 48,22-17 8,20-17 24,17-16 0,15-12 16,10-11 24,6-7 48,3-4 24,1-1 16,-3 2-8,-7 8-48,-8 11-24,-14 16-8,-14 14-8,-18 16 8,-17 13 0,-19 13-16,-19 13 0,-21 13-24,-21 12-8,-19 11 0,-14 11 0,-8 8 0,-5 7 0,2 7 0,3 4 0,3 1-8,5-3-16,10-7-32,12-10-48,18-11-16,19-12 0,23-14 24,22-14 48,20-18 32,16-17 8,10-13 16,2-11 0,0-4 8,-7-1 0,-8 5-8,-9 9-8,-13 13-32,-14 15 0,-18 16-24,-16 18 16,-18 20 0,-15 18 8,-14 18 8,-14 18 8,-11 15 16,-11 13 0,-8 11 8,-7 6 8,-5 2 0,-3-2 0,-2-4-32,-1-6-40,-3-5-80,-2-7-64,0-4-40,3-5 16,5-7 40,5-8 48,6-9 56,3-11 24,4-11 32,5-11 16,6-9 16,6-9 8,9-11 16,8-9 0,11-9-8,10-6 0,10-5-8,10-1-8,7-1-8,5-1-8,7-2-8,4-2 0,4 0 8,9 2-8,5 2 16,4 2 0,6 2-8,3-1 8,5 0 8,7-3 0,10-2 64,11-4 24,12-4 0,14-4 8,13-3-48,13-1-16,8 0-16,6-1 0,1 0 8,-3-1 0,-10 0 16,-16 1 32,-20 3 104,-22 4 32,-24 7-8,-24 7-32,-24 7-112,-24 9-32,-22 9-8,-20 9-8,-12 8 0,-8 5-8,-3 1 0,0-1-16,1-2 8,7-4 0,9-3-8,14-5-8,16-5-32,19-5-16,18-7 0,18-7 0,18-9 32,16-7 16,17-7 8,15-8 8,13-7 0,10-7 8,8-6 0,5-3 8,6-5 8,4-2 8,4-5 48,2-3 24,3-4 32,0-5 16,1-6 40,-2-6 16,0-7 40,-2-5-8,-3-3-64,-5 1-48,-6 3-72,-6 4-16,-7 4-16,-6 1-16,-5 3 0,-6 2 0,-4 7-24,-5 8-8,-7 14-80,-9 15-64,-12 14-56,-13 13-8,-14 15 8,-13 12 40,-14 13 16,-11 10 24,-8 9 48,-4 4 40,1-1 32,6-5-16,9-10-8,14-11 0,16-15 16,16-13 16,20-16 16,20-16 0,16-13 0,16-9 8,13-8 0,6-4 24,6-3 32,2-2 0,-1 2 0,-3 2 0,-10 5-32,-13 5-8,-16 8-16,-15 11 16,-14 12-16,-11 12 8,-12 12 0,-8 9 8,-6 8-8,-5 7 8,-3 5-16,-4 6 0,0 5 0,1 5 0,4 9-8,6 10-8,4 14 8,3 17-8,-1 24 16,-6 26 0,-8 28-24,-10 23-40,-7 13-64,-7 4-8,-2-8 8,-1-16 40,-1-20 72,1-21 8,1-22 16,2-19 0,4-18-64,7-17-40,6-15-128,3-14-72,4-14-128,3-12-32,3-15-8,2-14 23,5-13 137,3-13 80,-2-15 128,0-12 80,-5-16 104,-3-13 24,-4-13-16,-2-10 0,0-8-80,-1-6-16,0-6 184,-2 0 65,-2 3 103,-1 6 0,0 10-88,-2 14-64,1 15-64,-3 16 8,1 18-40,-2 16 8,1 19-40,2 16-8,0 12-56,2 13-8,0 12-8,2 13 0,0 15 8,1 14 0,-1 18 0,1 20 0,-1 23 0,-2 23-8,-1 21 0,-5 17-8,-1 13-8,-3 7 0,1-1 8,1-9 0,1-15 16,1-18 0,3-22 0,2-22 16,1-28-8,3-26 0,1-24-64,2-21-88,2-19-184,3-19-32,5-21 40,4-21 96,3-21 192,2-18 64,-2-15 96,-3-17-8,-2-17-16,-1-16-40,3-15-56,4-11 0,3-3 8,1 0 0,0 8 48,0 13 24,-5 20 8,-2 21 48,-3 26-56,-4 26-8,-3 26 24,-5 23-48,-3 23 24,-2 23-8,-3 27 24,-1 31 8,-6 41 8,-5 45-8,-9 49-40,-7 48-136,-1 37-480,1 22 384,7-41-12939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0 204 2345,'116'-85'1028,"-112"81"-934,0 0 1,0 0 0,0 0 0,3-4-1,-6 6-27,0 1-1,0-1 0,-1 1 1,1-1-1,0 0 1,0-2-1,-1 3-21,0 0 0,1 0 1,-1 0-1,0 0 0,1 0 0,-1 0 0,1 1 1,-1-1-1,1 0 0,0 0 0,-1 0 0,1 1 1,0-2-1,5-2 292,0-1 163,-6 5-478,0 0 1,0-1-1,0 1 1,0 0-1,0 0 1,0 0-1,0-1 1,0 1-1,0 0 1,0 0-1,0-1 1,0 1-1,0 0 1,0 0-1,-1 0 1,1-1-1,0 1 1,0 0-1,0 0 1,0 0-1,0 0 0,-1-1 1,1 1-1,0 0 1,0 0-1,0 0 1,0 0-1,-1 0 1,1 0-1,0 0 1,0-1-1,0 1 1,-1 0-1,-20-11 926,12 7-583,9 4-353,0 0 0,0 0-1,0 0 1,0-1-1,0 1 1,0 0-1,0 0 1,0 0-1,-1 0 1,1 0-1,0 0 1,0 0 0,0 0-1,0 0 1,0 0-1,0 0 1,0 0-1,0 0 1,0 0-1,0 0 1,0 0-1,0 0 1,0 0 0,-1 0-1,1 0 1,0 0-1,0 0 1,0 0-1,0 0 1,0 0-1,0 0 1,0 0-1,0 0 1,0 0 0,0 0-1,0 0 1,0 0-1,0 0 1,0 0-1,-1 0 1,1 0-1,0 0 1,0 1-1,0-1 1,0 0 0,0 0-1,0 0 1,0 0-1,0 0 1,0 0-1,0 0 1,0 0-1,0 0 1,0 0-1,0 0 1,0 0-1,0 1 6,0-1 0,0 0-1,0 0 1,0 0-1,0 0 1,0 0-1,0 0 1,0 0 0,0 0-1,0 1 1,0-1-1,0 0 1,0 0-1,0 0 1,0 0-1,0 0 1,0 0 0,0 0-1,-1 0 1,1 0-1,0 0 1,0 1-1,0-1 1,0 0 0,0 0-1,0 0 1,0 0-1,0 0 1,0 0-1,0 0 1,0 0-1,-1 0 1,1 0 0,0 0-1,0 0 1,0 0-1,-1 0 28,1 0-1,0 1 1,-1-1-1,1 0 1,0 0-1,0 0 1,-1 1-1,1-1 0,0 0 1,-1 0-1,1 1 1,0-1-1,0 0 1,-1 0-1,1 1 1,0-1-1,0 0 1,0 1-1,0-1 0,-1 0 1,1 1-1,0 0 1,-9 79 331,7-56-319,-5 68 177,4-45-146,1-6-16,4 58 0,0-79-59,8 137 48,-9-114-53,-1 160 32,-1-188-26,2 0 0,0 0 0,5 24 0,-5-35-8,1 20 47,-2-24-48,0 0-1,0 1 1,0-1-1,0 1 1,0-1-1,0 0 1,0 1-1,0-1 1,0 0-1,0 1 1,0-1-1,0 0 1,0 1-1,0-1 1,0 0-1,1 1 1,-1-1 0,0 0-1,0 0 1,0 1-1,1-1 1,-1 0-1,0 0 1,0 1-1,1-1 1,-1 0-1,0 0-1,0 0 0,1 0-1,-1 0 1,0 0 0,0 0-1,0 0 1,0 0 0,0 0-1,1 0 1,-1 0 0,0 0-1,0 0 1,0 0 0,0-1-1,0 1 1,0 0 0,1 0 0,-1 0-1,0 0 1,0 0 0,0 0-1,0-1 1,0 1 0,0 0-1,0 0 1,0 0 0,0 0-1,0-1 1,0 1 0,0 0-1,0 0 1,0 0 0,0 0-1,0 0 1,0-1 0,0 1-1,-4-25 55,3 11-40,2-25 0,0 4-20,-1-149-34,2 146 32,3-119-14,-5 135 20,0-30 0,7-63 0,3 67 0,-6 31 0,3-27 0,-6 27 2,0 0 0,-1 0-1,-1 0 1,-4-26-1,2 26 9,3 17-9,0 0-1,0 0 1,0-1 0,0 1-1,0 0 1,0 0 0,0-1 0,1 1-1,-1 0 1,0 0 0,0 0 0,0-1-1,0 1 1,0 0 0,0 0 0,1 0-1,-1-1 1,0 1 0,0 0 0,0 0-1,1 0 1,-1 0 0,0 0 0,0-1-1,0 1 1,1 0 0,-1 0 0,0 0-1,0 0 1,1 0 0,-1 0 0,0 0-1,0 0 1,0 0 0,1 0 0,-1 0-1,0 0 1,0 0 0,1 0 0,-1 0-1,0 0 1,1 0 0,-8-1 223,6 1 162,9-1-185,29-2-72,108-16-5,-36 9-102,0 0-424,-80 8-291,-26 1 573,-1 1 0,0 1 1,1-1-1,-1 0 1,1 0-1,-1 1 0,0 0 1,3 0-1,-4 0 73,0-1-1,0 1 0,-1-1 0,1 1 1,0 0-1,0 0 0,-1-1 1,1 1-1,0 0 0,-1 0 0,1 0 1,0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5385,'26'-13'2297,"12"1"-1073,11-1-608,-4-4-88,4 0 8,-5-2-24,11 12-272,-1-12-216,-1 6-32,2 7-448,-17-3-552,-12 14 640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37 2761,'-1'-3'255,"-1"0"0,0 1 0,0-1 0,0 1 0,0-1 0,0 1 0,-1 0 0,1 0 0,-1 0 0,1 0 0,-1 0 0,0 0 0,-3-1 0,4 2-161,0 1 0,0-1 1,-1 1-1,1-1 1,0 1-1,-1 0 1,1-1-1,0 1 0,-1 0 1,1 1-1,0-1 1,-1 0-1,1 1 0,0-1 1,0 1-1,-1 0 1,1 0-1,-3 1 0,-11 8 181,0 0-1,1 1 0,-23 22 0,24-20-98,2-2-21,0 1 0,0 0 0,2 1 0,-1 0 1,1 0-1,1 1 0,-12 27 0,9-15 31,2 0 1,1 1-1,-7 34 0,-4 87 224,17-107-323,7 76 0,-2-99-75,0 1 1,11 32-1,-10-42-42,0 0 0,0-1 0,1 1 0,1-1 0,0 0-1,10 14 1,-12-18-106,1-1-1,-1 0 0,1 1 1,-1-2-1,1 1 1,0 0-1,0-1 0,0 1 1,0-1-1,1 0 0,-1-1 1,1 1-1,-1-1 1,1 0-1,5 1 0,-6-2 19,1 0-1,-1-1 1,0 1-1,1-1 1,-1 0-1,5-1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0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113 228 1136,'-27'36'503,"27"-35"-482,-1-1 0,1 1 1,0-1-1,-1 0 0,1 1 0,-1-1 1,1 1-1,0-1 0,-1 0 0,1 1 1,-1-1-1,1 0 0,-1 0 0,1 1 1,-1-1-1,1 0 0,-1 0 0,1 0 1,-1 1-1,0-1 0,1 0 0,-1 0 1,1 0-1,-1 0 0,1 0 0,-2 0 1,1-1 37,0 1 1,0-1 0,0 0-1,0 1 1,0-1 0,1 0 0,-1 1-1,0-1 1,-1-1 0,-4-4 1983,-4 3-780,8 3-911,-1-1 1,1 1 0,0-1-1,0 0 1,0 0 0,-4-2-1,4 1-59,1 2-140,0-1-1,0 0 1,0 0 0,0 1-1,-1-1 1,1 1 0,0-1-1,0 1 1,-1-1 0,1 1-1,0 0 1,0 0 0,-2-1-1,-2-2 308,5 2-452,0 1-1,0 0 1,0 0 0,-1 0 0,1 0 0,0 0-1,0 0 1,0 0 0,0-1 0,0 1 0,0 0 0,0 0-1,0 0 1,0 0 0,0 0 0,0 0 0,0 0-1,0-1 1,0 1 0,0 0 0,0 0 0,0 0-1,0 0 1,0 0 0,0 0 0,0-1 0,0 1-1,0 0 1,0 0 0,0 0 0,0 0 0,1 0 0,-1 0-1,0 0 1,0-1 0,0 1 0,0 0 0,0 0-1,0 0 1,0 0 0,0 0 0,0 0 0,1 0-1,-1 0 1,0 0 0,0 0 0,0 0 0,0 0-1,0 0 1,0 0 0,1 0 0,11-3 86,21-1 1,-23 3-69,6-1 4,1 0 57,27 0 0,31-1 447,18 1 57,176 1-11,91 3-90,-199 7-315,42 4-114,286 15 331,-76-32-96,-132-2-248,-275 6-47,434 13 30,-236 1-19,-20-2 60,97 6 83,-98-19-127,-88-1-11,75-5 46,-57 1-7,-62 4-29,93-1 43,257-8 199,-354 8-238,324-27 289,-56 0-154,-241 22-157,75-9 2,-36-4-3,-27 4 0,14-1-2,87-14 5,-133 25-4,91-9 10,36 6 20,86-3 37,-110 13-2,25-1 78,-141-1-111,79 0 66,-95 3-84,117 3 87,-1-9 5,-74-3-56,-27 2-7,0 2 0,49 2 1,-7 9 21,73-1 61,-127-6-105,1-2 0,43-7 1,4-2 0,-39 8-20,15-2 8,63 2-1,-72 5-6,129 2 35,-24-7-13,-146 3-31,0 0 1,-1 0 0,1 0-1,0 0 1,-1 0 0,1 0-1,-1-1 1,1 1-1,2-2 1,-4 2-2,0 0 1,0 0-1,0 0 1,0-1-1,0 1 1,0 0-1,0 0 1,1 0-1,-1-1 0,0 1 1,0 0-1,0 0 1,0 0-1,0-1 1,0 1-1,0 0 1,0 0-1,0 0 1,0-1-1,0 1 1,-1 0-1,1-1 0,1-2 8,-1 2-7,0 1-1,1 0 1,-1 0-1,1 0 1,-1 0-1,1-1 1,-1 1-1,1 0 1,-1 0-1,0 0 1,1 0-1,-1 0 1,1 0 0,-1 0-1,1 0 1,5 1 9,0 1 1,0-1 0,0 1-1,9 4 1,-9-4 9,-5-1-27,-5-4 17,4 2 40,3 0 52,6 5-1543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4337,'-10'-8'1364,"9"6"-1265,-1 0-1,0 1 1,0-1 0,0 1 0,0-1-1,0 1 1,0 0 0,0 0-1,-1 0 1,-7 0 4403,14 8-4388,0 0 0,0 0 0,1 0 0,0-1 0,0 0 0,7 7 0,44 45 63,-50-51-162,0 0 0,1-1-1,0 0 1,0 0 0,14 8 0,-12-9-14,69 41-420,-69-40 189,10 5-339,-17-10 456,-1-1 1,0 1 0,1-1 0,-1 0-1,1 1 1,-1-1 0,1 0-1,-1 0 1,0 0 0,1 0 0,-1 0-1,1 0 1,1-1 0,10-5-735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278 175 2905,'-28'-135'1189,"27"129"-1028,-1 0 1,-3-9-1,-1 8 241,5 6-388,1 1 19,0 0-1,0-1 1,-1 1-1,1 0 1,0-1-1,-1 1 0,1 0 1,0 0-1,-1-1 1,1 1-1,-1 0 1,1 0-1,0 0 0,-1-1 1,1 1-1,-1 0 1,1 0-1,-1 0 1,1 0-1,0 0 1,-1 0-1,1 0 0,-1 0 1,1 0-1,-1 0 1,1 0-1,0 0 1,-1 0-1,1 0 0,-1 1 1,1-1-1,-1 0 1,-10 3 895,8-3-806,0 0-1,-1 0 0,1 1 0,-1-1 0,1 1 0,0 0 0,0 0 0,-1 1 0,1-1 0,0 1 0,0-1 0,0 1 0,0 0 0,1 0 0,-1 0 0,-3 4 0,-2 3 24,0 0 0,2 0 1,-10 16-1,6-9 5,-9 16 54,-29 63 0,44-86-190,-2 5 4,0 0 0,1 1 0,-6 24 0,8 8-152,-2-8-209,5-34 296,0 0 0,1 1-1,0 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6177,'5'-92'1774,"-5"80"-1486,1 3 6,-1 9-288,0 0-1,0 0 1,0 0-1,0 0 0,0 0 1,0 0-1,0 0 1,0-1-1,0 1 1,0 0-1,0 0 1,0 0-1,0 0 0,0 0 1,0 0-1,0 0 1,0 0-1,0 0 1,0 0-1,0 0 0,0 0 1,0 0-1,0 0 1,0 0-1,0 0 1,0 0-1,0 0 0,0 0 1,0 0-1,1 0 1,-1 0-1,0 0 1,0 0-1,0 0 1,0 0-1,0 0 0,0 0 1,0 0-1,0 0 1,0 0-1,0 0 1,0 0-1,0 0 0,0 0 1,0 0-1,0 0 1,0 0-1,0 0 1,0 0-1,0 0 0,0 0 1,0 0-1,0 0 1,0 0-1,0 0 1,0 0-1,0 0 0,0 0 1,1 1-1,0-1 177,7 5 1219,-5-3-1099,4 1-156,6 4 104,15 8 0,-15-7-174,0 0 8,0 0-1,-1 1 0,0 0 1,0 1-1,14 16 1,-3 1 41,-1 0 1,-2 2 0,29 52 0,-36-55-86,-1 0 0,-1 0 0,-1 1 0,-2 1 1,5 30-1,-10-38-242,-1 0 0,-1 1 0,-1-1 1,-1 0-1,0 0 0,-2 0 0,0 0 1,-2 0-1,0 0 0,-1-1 0,-1 0 1,-1 0-1,-16 30 0,7-24-382,-34 41-1,49-63 558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2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2908 496,'-56'8'519,"31"-9"5322,25 1-5749,7 3-25,0 0-1,0-1 1,1 0-1,-1 0 1,1-1-1,8 1 0,44 0-50,-48-3-3,64 0-4,-69 1-8,12 1 30,25 3 1,-10 1 148,-20-4-106,63 7 429,-38 1-202,-21-4-101,0-1 0,0-1 0,18 1 0,32-2 204,-24 1-118,1-2 1,63-7-1,95-34 349,-157 28-499,-1-3-1,58-27 0,-7-3-64,206-105 159,-253 122-210,-1-3 0,-2-1 0,81-75 1,-93 73-15,67-61 4,-25 37-10,-35 28 3,54-52 0,-29 11-1,21-19 4,82-57 4,5 0-4,-144 117-1,37-51-1,-13 15 5,47-47 21,64-75 73,-163 186-101,104-120 152,-71 85-91,35-32 58,-14 23-61,7-17-10,-18 16-20,138-107 42,64-44 36,-231 184-85,92-78 187,7 10-28,55-15-102,-163 93-77,143-74 80,-133 69-73,119-48 62,-107 46-64,3 1-1,1 0-1,0 2 1,1 2 0,0 1-1,47 0 1,-68 3-6,18-2 0,3-2 5,-12 5-1,0 0 0,1 2 0,-1 0 0,29 6 0,-23-2 21,-1 1 1,45 17-1,104 42 102,-148-53-107,-1 1 0,52 34 0,20 27 14,-4-2-5,1-18 2,-74-41-24,-6-4 3,31 23 1,71 79 19,-108-102-30,5 6-1,178 188 24,-173-178 14,24 38 0,13 34 59,-45-75-78,3 2 15,1-2-1,32 37 1,42 33 91,-56-58-25,51 67-1,17 43-7,-56-77-86,-24-34-2,51 66 6,43 57 8,-95-122-14,-12-20-2,11 15 1,55 56 29,-34-39-25,33 41 0,69 104 0,-122-159-7,2-2 0,34 35 0,-10-16 0,79 63 0,-119-107 0,-1 0 0,0-1 0,1 0 0,0 0 0,0 0 0,12 4 0,9-1 0,27 10-1,-50-15 0,-1 0 0,1 1-1,-1-1 1,0 1 0,8 6 0,-8-5-1,1 0-1,-1-1 1,1 0-1,0 0 1,7 3 0,49 13 7,-45-12-4,-1 0-1,26 7 0,14 1 0,-48-13 0,0 0 0,0 0 0,0 1 0,7 4 0,1 0 0,38 12 6,-50-18-5,3 0-1,-1 0 0,1 0 1,0-1-1,0 1 0,-1-1 0,10-1 0,15 1 0,-16 2 0,10 1 0,-13-3 0,1 0 0,-1 0-1,14-2 1,-20 1-2,0 1 0,0 0-1,0 0 1,0 0 0,0 1 0,8 1 0,-7 0-6,1-1 0,9 0 0,35 1-123,-37-2-9,0 1 0,19 4 0,2 1-1076,-16-5-198,-4-4 578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 1528,'-13'1'5025,"10"16"-1249,2-9-3547,-21 107 1406,19-99-1569,1-4 3,0-1 0,1 1 0,1 12 0,-8 82 407,1 3-430,9-66-53,9 53 0,-2-28-8,-7-46 11,16 151-9,-14 2 14,-23 74 23,10-153-11,-29 227-3,23-211-4,-1 155-4,10-112-2,11 14 0,-3-127 0,10 140 0,-13-148-1,1-6 4,0 12 33,-5 51-1,-1-68 21,5-17-30,0-1 0,0 1 0,1 0 0,0 0 0,0 0 0,1-1 0,1 10 0,-1-4 378,0-6-1209,6-10 150,-6 5 654,-1 0 1,1 0-1,-1 0 0,0-1 0,1 1 1,-1 0-1,0 0 0,1 0 1,-1 0-1,1 0 0,-1 0 1,0 0-1,1 0 0,-1 0 1,0 0-1,1 1 0,-1-1 0,1 0 1,-1 0-1,0 0 0,1 0 1,-1 0-1,0 1 0,1-1 1,0 1-44,1 0 0,-1 0-1,0 0 1,0 0 0,0 1 0,0-1 0,0 0 0,0 0 0,0 1 0,1 2 0,2 2-89,0-1 0,2-2-2221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19 280,'-98'92'283,"80"-74"153,18-18-421,0 0 0,0 0 0,0 0 0,0 0 1,0 0-1,0 0 0,0 0 0,-1-1 0,1 1 0,0 0 0,0 0 1,0 0-1,0 0 0,0 0 0,0 0 0,0 0 0,0 0 1,0 0-1,0 0 0,-1 0 0,1 0 0,0-1 0,0 1 0,0 0 1,0 0-1,0 0 0,0 0 0,0 0 0,-1 0 0,1 0 0,0 0 1,0 0-1,0 0 0,0 0 0,0 0 0,0 0 0,0 0 0,-1 0 1,1 1-1,0-1 0,0 0 0,-6 2 2596,6-3-2525,0 0 0,0 0 0,0 0 0,1 0 0,-1 0 0,0 0 0,1 1 0,-1-1 0,0 0 0,1 0 0,-1 0 0,1 0 0,0 1 0,-1-1-1,1 0 1,-1 1 0,1-1 0,0 0 0,0 1 0,-1-1 0,1 1 0,0-1 0,0 1 0,0-1 0,0 1 0,1-1 0,4-2 126,79-44 143,-79 43-320,-1 1 0,1 0 0,0 1 0,0-1 0,0 1 0,0 0 0,0 0 0,1 1 0,6-1 0,-13 2-29,1 0-1,-1 0 0,0 0 1,0 0-1,1 0 0,-1 0 1,0 0-1,1 0 1,-1 0-1,0 0 0,0 0 1,1 0-1,-1 0 0,0 0 1,0 0-1,1 0 1,-1-1-1,0 1 0,0 0 1,0 0-1,1 0 0,-1 0 1,0 0-1,0-1 1,0 1-1,1 0 0,-1 0 1,0 0-1,0-1 0,0 1 1,0 0-1,1-1 1,-6-3 323,5 4-327,-1 0 1,0 0-1,0-1 0,0 1 1,1 0-1,-1 0 0,0 0 1,0 0-1,0 0 0,0 0 1,1 0-1,-1 0 0,0 0 1,0 1-1,0-1 1,1 0-1,-1 0 0,-1 1 1,0 0-12,1 0 1,-1 0 0,0 0 0,1 0 0,-1 1 0,1-1 0,-3 3 0,-30 29-40,-8 13 31,38-40 9,-1-1 1,-1 1 0,-6 5 0,1-2-11,11-8 18,0-1-1,-1 0 1,1 1 0,0-1-1,-1 0 1,1 0 0,-1 0-1,1 1 1,0-1 0,-1 0-1,1 0 1,-1 0 0,1 0-1,-1 0 1,1 0-1,0 1 1,-1-1 0,1 0-1,-1 0 1,1 0 0,-1-1-1,1 1 1,0 0 0,-1 0-1,1 0 1,-1 0 0,0-1-1,1 1 1,0 0 0,0 0 0,0 0 0,0 0 0,-1 0 0,1 0 0,0 0 1,0 0-1,0 0 0,0-1 0,0 1 0,0 0 0,0 0 0,0 0 0,0 0 0,0 0 0,0-1 0,-1 1 0,1 0 0,0 0 0,0 0 0,0 0 0,0 0 0,0-1 0,0 1 0,0 0 0,0 0 0,0 0 0,1-1 0,-1 1 0,0 0 0,0-1 0,0 1 0,1 0 0,-1-1 0,0 1 0,1 0 0,-1-1 0,0 1 0,0 0 0,1 0 0,-1 0 0,1-1 0,-1 1 0,1 0 0,16-9 0,64-35 0,13-23 34,-49 38 165,-45 29-195,0 0-1,0 0 1,0 0-1,0 0 0,0 0 1,0-1-1,0 1 1,0 0-1,0 0 1,0 0-1,0 0 1,0 0-1,0 0 1,0 0-1,0 0 1,0 0-1,1 0 1,-1 0-1,0 0 1,0 0-1,0 0 1,0 0-1,0 0 1,0 0-1,0 0 1,0 0-1,0 0 1,0 0-1,0 0 1,0 0-1,1 0 1,-1 0-1,0 0 1,0 0-1,0 0 1,0 0-1,0 0 1,0 0-1,0 0 1,0 0-1,0 0 1,0 0-1,0 0 1,0 0-1,0 0 0,0 0 1,0 0-1,1 0 1,-1 1-1,0-1 1,0 0-1,0 0 1,0 0-1,0 0 1,0 0-1,0 0 1,0 0-1,0 0 1,0 0-1,0 0 1,0 0-1,0 0 1,0 0-1,0 1 1,0-1-1,-2 4 147,-25 15 196,15-10-295,-2 3-16,-25 25 0,26-23-28,-20 17 0,6-7-5,12-10-3,4-4 0,1 1 1,0-1-1,-12 17 0,22-27-3,0 1 1,-1-1-1,1 1 1,0 0-1,-1-1 1,1 1-1,0 0 1,0-1-1,-1 1 1,1 0-1,0 1 1,0-2 1,0 0 1,0 0-1,0 0 1,0 1-1,0-1 1,0 0-1,0 0 1,0 0-1,0 0 1,0 0-1,0 1 1,0-1-1,1 0 1,-1 0-1,0 0 1,0 0-1,0 0 1,0 0-1,0 1 1,0-1-1,0 0 1,0 0-1,0 0 1,1 0-1,-1 0 1,0 0-1,0 0 1,0 0-1,0 0 1,0 0 0,1 0-1,-1 1 1,0-1-1,0 0 1,0 0-1,0 0 1,9-5-26,-5 4 27,10-2 0,-1 0 0,0-1 0,0-1 0,-1 0 0,1-1 0,16-10 0,-17 10 1,15-5 0,-3 1 6,-13 4 8,-10 5-14,-1 1 0,0 0 1,1-1-1,-1 1 0,0-1 1,1 1-1,-1-1 0,0 1 1,0-1-1,1 1 0,-1-1 1,0 1-1,0-1 1,0 0-1,0 1 0,0 0 0,0 0 0,0 0 0,0-1 0,0 1 0,0 0 0,0 0 0,0 0 0,0 0 0,0 0 0,0 0 0,0 0 0,0 0 0,0 0 0,0 0 0,-1 0 0,1 0 0,0 0 0,0 0 0,0 0 0,0 0 0,0 0 0,0 0 0,0 0 0,0 0 0,0 0 0,0 0 0,-1 0 0,1 0 0,0 0 0,0 0 0,0 0 1,0 0-1,0 0 0,0 0 0,0 0 0,0 0 0,0 0 0,0 0 0,0 0 0,-1 0 0,1 0 0,0 0 0,0 0 0,0 0 0,0 0 0,0 0 0,0 0 0,0 0 0,0 1 0,0-1 0,0 0 0,-5 3 22,-51 61 101,50-58-123,-16 17-3,1 0 0,-32 47 0,46-59 1,6-9 0,0 1-1,0-1 0,-1 1 1,1-1-1,-1 0 0,1 0 1,-1 0-1,0 0 1,0 0-1,-4 3 0,6-5 1,0 0 0,0 0 1,0 0-1,0 0 0,0 1 0,0-1 0,0 0 0,0 0 0,0 0 0,0 0 0,0 0 0,0 0 1,0 0-1,0 0 0,0 1 0,0-1 0,0 0 0,0 0 0,0 0 0,0 0 0,0 0 0,0 0 0,0 0 1,0 0-1,0 1 0,0-1 0,0 0 0,0 0 0,0 0 0,0 0 0,0 0 0,0 0 0,0 0 1,0 0-1,0 0 0,0 0 0,1 1 0,-1-1 0,0 0 0,0 0 0,0 0 0,0 0 0,0 0 1,0 0-1,1 0 0,-1 0 0,1 1 1,-1-1-1,0 0 0,1 0 1,-1 0-1,1 0 1,-1 0-1,1 0 0,-1 0 1,1 0-1,-1 1 0,1-2 1,-1 1-1,1 0 0,-1 0 1,0 0-1,1 0 1,0 0-1,68-26 9,-37 13-9,-12 7-3,-15 4 1,1 0 1,0 0-1,-1 0 0,0-1 0,0 0 1,6-4-1,-10 7 4,0-1 0,0 1 0,0-1 0,0 0-1,0 1 1,-1-1 0,1 0 0,0 0 0,-1 0 0,1 0 0,-1 1 0,1-1 0,-1 0 0,1 0 0,-1 0 0,1 0-1,-1 0 1,0-2 0,-8 12 56,3-3-46,-1-1-9,0 0 0,0 0-1,0 0 1,-7 3 0,5-3-8,1 0 0,0 0-1,-6 7 1,7-6-4,1 1 0,0-1 0,-4 9 0,4-7-2,0-1-1,-10 12 1,-14 7-31,22-20 27,7-6 15,0 0-1,0 0 1,-1 0 0,1 0-1,0 0 1,0 1-1,0-1 1,0 0 0,0 0-1,0 0 1,0 0-1,0 1 1,0-1 0,0 0-1,0 0 1,0 0-1,0 1 1,0-1 0,0 0-1,0 0 1,0 0-1,0 0 1,0 1 0,0-1-1,0 0 1,0 0-1,0 0 1,0 1 0,0-1-1,0 0 1,0 0-1,0 0 1,0 0 0,0 0-1,1 1 1,-1-1-1,0 0 1,0 0 0,0 0-1,0 0 1,0 0-1,1 0 1,-1 0 0,0 1-1,0-1 1,0 0-1,0 0 1,1 0 0,-1 0-1,0 0 1,0 0-1,1 0 1,8 3-27,-7-2 22,0-1 0,1 0 1,-1 0-1,1 0 1,-1 0-1,1 0 1,-1-1-1,0 1 1,1-1-1,3-1 1,24-12-23,-24 11 22,-2 1 1,1 0 1,-1 0 0,1 1-1,0 0 1,0 0-1,0 0 1,7 0-1,17-3-18,-26 3 19,1 0-2,-1 1 0,0-1 0,0 0 0,1 0 0,-1 0 1,0-1-1,0 1 0,0-1 0,-1 1 0,1-1 0,4-4 0,-2 2-1,-5 4 15,-1 0 13,-1 0-6,2 0-15,-1 0 0,1 0 0,0 0 0,-1 1 1,1-1-1,-1 0 0,1 0 0,0 0 0,-1 1 1,1-1-1,0 0 0,-1 1 0,1-1 0,0 0 1,-1 1-1,1-1 0,0 0 0,0 1 1,0-1-1,-1 0 0,1 1 0,0-1 0,0 1 1,0 0-1,-2 2-4,0 0 1,0 1-1,0-1 1,0 0-1,-1 0 1,1-1-1,-1 1 1,-4 4-1,-6 5-2,-39 43-14,45-48 15,1 0 0,0 0 0,0 1-1,1 0 1,0 0 0,0 0 0,-5 13-1,10-20 4,-1 1-4,0 0-1,0 1 1,0-1-1,1 0 1,-1 0-1,1 0 1,0 3-1,0-4 4,0-1 0,0 1 0,0-1 0,0 1 0,0 0 0,0-1 0,0 1 0,0-1 0,0 1 0,1-1 0,-1 1 0,0-1 0,0 1 0,1 0 0,-1-1 0,0 0 0,1 1 0,-1-1 0,1 1 0,-1-1 0,0 1 0,1-1 0,-1 0 0,1 1 0,-1-1 0,1 0 0,-1 1 0,1-1 0,-1 0 0,1 0 0,0 0 0,-1 0 0,1 1 0,0-1 0,1 0-7,1-1 1,0 1-1,-1 0 0,1-1 1,0 1-1,-1-1 0,1 0 0,-1 0 1,1 0-1,-1 0 0,0-1 1,5-2-1,8-4-53,93-41-228,-100 46 312,-8 3 16,-7 0 28,3 3-61,-41 36-4,-11 9-2,49-41 0,0 0-1,1 1 0,-10 13 0,10-12 0,3-4-1,0 0 0,0 0-1,-3 8 1,3-5-3,2-6 5,1-1 0,-1-1 0,0 1 0,1 0 1,-1 0-1,0 0 0,0 0 0,1 0 0,-1-1 1,0 1-1,0 0 0,0-1 0,0 1 0,0 0 0,0-1 1,-2 1-1,-4 2-15,7-2 16,0-1 0,0 0 0,0 0 0,0 0 0,0 1 0,-1-1 0,1 0 1,0 0-1,0 0 0,0 1 0,0-1 0,0 0 0,0 0 0,0 0 0,0 1 0,0-1 0,0 0 1,0 0-1,0 1 0,0-1 0,0 0 0,0 0 0,0 0 0,0 1 0,0-1 0,0 0 0,0 0 1,0 1-1,0-1 0,0 0 0,0 0 0,1 0 0,-1 1 0,0-1 0,0 0 0,0 0 1,0 0-1,1 0 0,-1 1 0,0-1 0,0 0 0,0 0 0,0 0 0,1 0 0,-1 0 0,0 0 1,0 0-1,1 0 0,-1 1 0,0-1 0,0 0 0,0 0 0,1 0 0,-1 0 0,0 0 0,0 0 1,1 0-1,39-6-3,-34 5-4,-1-1 1,1 1 0,-1-1 0,1-1-1,-1 1 1,0-1 0,7-4 0,11-6-58,45-24-254,-63 35 356,-5 4 7,0-2-31,0 0 1,0 1 0,0-1-1,-1 0 1,1 1-1,0-1 1,0 0 0,-1 0-1,1 1 1,0-1-1,-1 0 1,1 0 0,0 1-1,-1-1 1,1 0-1,0 0 1,-1 0 0,1 0-1,0 0 1,-1 0-1,1 0 1,-1 1 0,-6 1 150,6-1-151,-4 2 5,-1 1-8,1-1 1,0 1-1,0 0 1,0 0 0,-8 10-1,-34 40-4,42-47-8,0-1 0,0 1 1,1 0-1,0 0 0,0 0 1,1 1-1,-3 9 0,-3 6-11,9-22 10,0-1 0,-1 1 0,1 0 0,0 0 0,-1-1 0,1 1 0,0 0 0,0 0 0,-1-1 0,1 1 0,0 0 0,0 0 0,0-1 0,0 1 0,0 0 0,0 0 0,1 0 0,-1-1 0,0 2 0,1-1-2,0-1 0,0 1 0,-1-1 0,1 1 0,0-1 0,0 1 0,0-1 0,0 0 0,0 1 0,0-1 0,0 0 0,-1 0 0,1 0 0,0 0 0,2 0 0,2 1-2,1-1 0,-1 0 1,0 0-1,1 0 0,-1-1 0,0 1 0,0-1 1,0-1-1,1 1 0,8-4 0,68-28-94,-73 32 99,-8 1 21,-5 0 43,3 0-61,1 0 1,0 0-1,-1 1 1,1-1 0,-1 0-1,1 0 1,0 0-1,-1 1 1,1-1 0,0 0-1,-1 1 1,1-1-1,0 0 1,-1 1-1,1-1 1,0 0 0,0 1-1,0-1 1,-1 0-1,1 1 1,-2 2 2,-1 2-3,-6 7-1,-16 19-1,-25 23-14,45-48 10,0-1-1,1 1 0,-1 0 0,1 1 1,-3 6-1,0 0-5,2-5 4,1-2-2,1-1 1,1 1-1,-4 7 1,0 0-16,4-10 12,2-3 11,0 0 1,-1 1-1,1-1 0,0 0 0,0 1 1,0-1-1,-1 0 0,1 1 0,0-1 1,0 0-1,0 1 0,0-1 0,0 0 0,-1 1 1,1-1-1,0 0 0,0 1 0,0-1 1,0 0-1,0 1 0,0-1 0,0 1 1,1-1-1,-1 0 0,0 1 0,0-1 1,0 0-1,0 1 0,0-1 0,0 0 1,1 1-1,-1-1 0,0 1 0,1-1 1,-1 1 0,0 0 0,1 0 0,-1-1 0,0 1 0,1 0 0,-1 0 0,1-1 0,-1 1 0,1-1 0,0 1 0,-1 0 0,1-1 0,0 1 0,-1-1 0,1 0 0,0 1 0,0-1 0,-1 1 0,1-1 0,0 0 0,0 0 0,0 1 0,-1-1 0,1 0 0,0 0 0,0 0 0,0 0 0,0 0-1,-1 0 1,1 0 0,0 0 0,0 0 0,0-1 0,0 1 0,-1 0 0,1 0 0,0-1 0,1 0 0,3-1 1,-1 0 0,1-1 0,-1 0 0,0 0 1,7-5-1,-7 4-1,-3 2-1,1 0 1,0 1 0,0-1 0,0 1 0,0-1 0,0 1 0,1 0 0,-1-1 0,0 1 0,1 0 0,-1 1-1,5-2 1,14 0-5,-8-1 4,-11 2 1,0 0 0,0 1 1,0-1-1,0 1 0,0-1 1,0 1-1,3 0 0,-5 0 1,1 0 0,-1 0 0,0 0-1,1 0 1,-1 0 0,1 0 0,-1 0 0,0 0-1,1 0 1,-1 0 0,0 0 0,1 0-1,-1 0 1,0 0 0,1 0 0,-1 0 0,0-1-1,1 1 1,-1 0 0,0 0 0,1 0 0,-1-1-1,1 1 1,-1-5 45,0 5-9,-2 1-27,1 0 0,-1 0 0,1 0 0,-1 0 0,1 0 0,-1 0 0,0 0 0,1-1 0,-4 2 0,-16 3-38,19-4 26,0-1 1,0 0 0,0 1 0,0 0 0,0 0 0,1-1 0,-1 1 0,0 0 0,0 0 0,0 1 0,1-1 0,-1 0 0,1 1 0,-3 2 0,-36 43-11,30-34 9,-22 30-6,20-27 9,10-14 0,0 0 0,0 0 0,0 0 0,0 0 0,0 0 0,-4 2 0,4-3 0,-1 0-1,2 1 1,-1-1-1,0 1 1,-3 3-1,-2 9-12,3-8 3,4-6 9,-1 1 0,1-1 0,0 0 0,0 1 0,-1-1 0,1 0-1,0 1 1,0-1 0,-1 0 0,1 1 0,0-1 0,0 0 0,0 1 0,0-1 0,0 1 0,0-1 0,0 0 0,0 1 0,0-1 0,0 1 0,0-1 0,0 0 0,0 1 0,0-1 0,0 1 0,0-1 0,0 0 0,0 1 0,0-1-1,1 0 1,-1 1 0,0-1 0,1 1 0,-1-1 0,1 1 1,-1 0-1,1-1 0,-1 1 0,1-1 0,0 0 1,-1 1-1,1-1 0,0 1 0,-1-1 0,1 0 0,0 0 1,-1 1-1,1-1 0,0 0 0,0 0 0,0 0 0,-1 0 1,1 0-1,0 0 0,1 0 0,17-3-7,-17 3 8,1-1 0,0 0 0,0 0 0,0 0 0,0 0 0,0-1 0,0 0 0,0 1 0,4-4 0,-4 2 0,1 1-1,-1 0 1,1 0 0,5-3-1,36-14-29,-45 18 30,1 1 1,-1 0 0,1 0-1,-1 0 1,1 0 0,-1 0-1,1 0 1,-1 0 0,1 0-1,0 0 1,-1 0 0,1 0 0,-1 0-1,1 0 1,-1 0 0,1 0-1,-1 0 1,1 1 0,-1-1-1,1 0 1,-1 0 0,1 1-1,-1-1 1,0 0 0,1 1-1,-1-1 1,1 0 0,-1 1 0,0-1-1,1 1 1,-1-1 0,0 1-1,1-1 1,-1 0 0,0 1-1,0 0 1,-11 1 63,8 0-63,0-1 0,0 1 0,0 0 1,-4 3-1,-18 21-3,-25 30-10,39-43 6,0-1 0,-1 0 0,-19 14 0,20-17 3,10-8 2,0 0-1,0 0 0,0 0 1,0 1-1,0-1 1,1 1-1,-1-1 0,0 0 1,1 1-1,-1-1 1,1 1-1,-1-1 0,1 1 1,0 0-1,0-1 0,0 1 1,0-1-1,0 4 1,0-5 0,0 1 1,0-1-1,0 0 0,0 1 1,0-1-1,0 0 1,0 0-1,1 1 1,-1-1-1,0 0 1,0 0-1,0 1 1,0-1-1,1 0 0,-1 0 1,0 1-1,0-1 1,1 0-1,-1 0 1,0 0-1,0 0 1,1 1-1,-1-1 0,0 0 1,1 0-1,9 1 0,-7-2 2,0 1 1,0-1-1,0 0 1,0 0-1,3-2 1,23-13 16,-18 9-11,0 1-1,0 0 1,24-9 0,-23 12-6,15-3 0,-15 3 6,-12 3-6,0-1 0,1 1 0,-1 0 0,1 0 1,-1 0-1,1-1 0,-1 1 0,1 0 0,-1 0 1,1 0-1,-1 0 0,1 0 0,-1 0 0,0 0 1,1 0-1,-1 0 0,1 0 0,-1 0 0,1 0 0,0 0 1,-3 2 40,1-2-39,1 0 1,-1 1-1,0-1 0,0 0 0,1 0 1,-1 1-1,0-1 0,1 0 0,-1 1 1,1-1-1,-1 1 0,0-1 0,0 1 1,-42 43-12,-9 9 0,43-44 3,-10 16 0,5-8-1,-19 16-13,29-29 12,3-3 5,0 0-1,0 0 1,0 0-1,0 0 1,0 0-1,1 0 1,-1 0-1,0 0 1,0 0-1,1 0 1,-1 0-1,1 1 1,-1-1-1,1 0 1,-1 2-1,1-2 1,0 1 0,0-1-1,1 0 1,-1 0 0,0 0-1,1 0 1,-1 0 0,1 0-1,-1 0 1,1 0 0,-1 0 0,1 0-1,0 0 1,-1 0 0,1-1-1,0 1 1,0 0 0,0 0-1,-1-1 1,1 1 0,0 0-1,0-1 1,0 1 0,0-1-1,0 0 1,0 1 0,0-1 0,0 1-1,0-1 1,1 0 0,-1 0-1,0 0 1,1 0 0,1 0 3,0-1 0,0 0 0,0 1 0,0-1 0,3-2 1,5-1 5,27-12 0,-26 10-6,0 1-1,0 0 1,16-3 0,-27 7-1,-1 1 1,0 0-1,0 0 1,1 0 0,-1 0-1,0 0 1,1 0-1,-1 0 1,1 0 0,-1 0-1,0 0 1,1 0-1,-1 0 1,0 0 0,1 0-1,-1 0 1,0 0-1,1 0 1,-1 0 0,0 0-1,1 1 1,-1-1-1,0 0 1,0 0 0,1 0-1,-1 1 1,0-1-1,0 0 1,1 0 0,-1 0-1,0 1 1,0-1-1,1 0 1,-1 1 0,0-1-1,0 0 1,0 1-1,0-1 1,1 1 0,-2-1 22,1 0-22,-1 0-1,1-1 1,0 1 0,0 0 0,-1 0-1,1 1 1,0-1 0,-1 0 0,1 0-1,0 0 1,0 0 0,-1 0-1,1 0 1,0 0 0,-1 0 0,1 0-1,0 1 1,0-1 0,0 0 0,-1 1-1,-12 18-12,-7 13-8,-17 18-2,20-28 4,10-13-19,-8 12 0,13-18 22,1 1 1,-1-1-1,1 1 0,0-1 0,0 1 1,-2 7-1,0 6-61,2-12 49,0 0-1,0 0 1,1 1 0,-1 8 0,2-13 26,-1 0-1,0 0 1,0-1 0,0 1 0,0 0-1,1 0 1,-1 0 0,0-1 0,1 1-1,-1 0 1,1-1 0,-1 1 0,1 0-1,-1-1 1,1 1 0,-1 0 0,1-1-1,0 1 1,-1-1 0,1 1 0,0-1 0,0 0-1,-1 1 1,1-1 0,0 0 0,0 1-1,-1-1 1,1 0 0,0 0 0,0 0-1,0 1 1,0-1 0,1 0 0,3 0-3,0-1-1,0 1 1,0-1 0,7-1 0,-9 1 2,-1 1 1,3-1-1,1 0-1,-1-1 1,0 1-1,1-1 1,-1 0-1,0 0 1,0-1-1,6-3 1,-7 2 3,1 1 0,0 0 0,0 0 1,0 0-1,0 1 0,0 0 0,11-4 0,-32 37 130,14-27-133,0 0 1,-1 0-1,0 0 0,0-1 1,0 1-1,-6 4 0,2-1-1,-41 40-10,45-44 12,0 0 0,1-1 0,-1 1 0,1 0 0,0 0 1,0 0-1,0 1 0,0-1 0,-2 5 0,0 2 1,-1 1-3,1 0 0,-5 17 1,9-27 1,0-1 1,0 0 0,0 0 0,0 1 0,0-1 0,0 0 0,0 1 0,0-1-1,0 0 1,0 1 0,0-1 0,0 0 0,1 1 0,-1-1 0,0 0 0,0 0-1,0 1 1,0-1 0,1 0 0,-1 0 0,0 1 0,0-1 0,0 0 0,1 0-1,-1 0 1,0 1 0,0-1 0,1 0 0,-1 0 0,0 0 0,1 0 0,-1 0-1,0 0 1,0 1 0,1-1 0,-1 0 0,0 0 0,1 0 0,-1 0 0,0 0 0,1 0-1,-1 0 1,0 0 0,1 0 0,-1 0 0,0-1 0,1 1 0,-1 0 0,0 0-1,0 0 1,1 0 0,-1 0 0,1-1 0,12-6 8,23-6 32,-33 12-30,1 0 0,0 0 0,6 0 0,-6 1 14,1-1-1,-1 0 1,6-2 0,9-7 81,-15 9-82,-1 0 0,1 0 0,-1 0 0,7 0 0,9-3 70,-14 2-75,10-2 13,-14 4-27,0 1-1,0-1 1,-1 0-1,1 0 1,0 0 0,0 0-1,0 1 1,-1-1-1,1 0 1,0 1-1,0-1 1,-1 0 0,1 1-1,0-1 1,-1 1-1,1-1 1,0 2-1,0-2 3,-1 1-1,0-1 1,0 1-1,0-1 1,0 1-1,0-1 0,0 0 1,0 1-1,0-1 1,0 1-1,-1-1 1,1 1-1,0-1 0,0 1 1,0-1-1,0 0 1,-1 1-1,1-1 1,0 1-1,0-1 0,-1 0 1,1 1-1,0-1 1,0 0-1,-1 1 1,1-1-1,-1 1 0,0-2 5,1 1-9,0 0-1,0 0 1,0 0-1,-1 0 1,1 0-1,0 0 0,0 0 1,0 0-1,0 0 1,0 0-1,-1 0 1,1 1-1,0-1 0,0 0 1,0 0-1,0 0 1,0 0-1,0 0 1,0 0-1,-1 0 0,1 0 1,0 0-1,0 0 1,0 0-1,0 1 1,0-1-1,0 0 0,0 0 1,0 0-1,0 0 1,0 0-1,0 0 1,-1 0-1,1 1 0,0-1 1,0 0-1,0 0 1,0 0-1,0 0 1,0 0-1,0 1 0,0 0 1,-1 1-1,0 0 0,0 0 0,0-1 0,0 1 0,0-1 1,0 1-1,-2 1 0,-21 17-1,20-18 0,-54 46-7,51-41 4,0-1-1,1 1 1,0 1 0,0-1-1,0 1 1,1 0-1,0 0 1,-6 17-1,7-17 0,0 1 1,-1 0-1,0-1 0,-7 9 0,6-11-5,2-2-11,4-4 20,0 0 1,0 1 0,0-1-1,0 0 1,0 0 0,0 0-1,0 0 1,0 0 0,0 0-1,0 0 1,0 1-1,0-1 1,0 0 0,0 0-1,0 0 1,0 0 0,0 0-1,0 0 1,0 0-1,0 0 1,0 0 0,1 0-1,-1 1 1,0-1 0,0 0-1,0 0 1,0 0 0,0 0-1,0 0 1,0 0-1,0 0 1,0 0 0,1 0-1,-1 0 1,0 0 0,0 0-1,0 0 1,0 0-1,0 0 1,0 0 0,1 0-8,3 1 1,4-1 4,0 1 1,0-2-1,12 0 0,34-6-11,-45 6 8,0 0 0,0-1 0,16-6 0,-24 8 5,0-1 0,1 0 1,-1 1-1,1-1 0,-1 0 1,0 0-1,0 0 0,0 0 1,1 0-1,0-2 0,3-2 2,-5 4-1,1 1 1,-1 0-1,0 0 1,0 0-1,0 0 1,0 0-1,0 0 1,1 0-1,-1-1 0,0 1 1,0 0-1,0 0 1,0 0-1,1 0 1,-1 0-1,0 0 0,0 0 1,0 0-1,0 0 1,1 0-1,-1 0 1,0 0-1,0 0 1,0 0-1,0 0 0,1 0 1,-1 0-1,0 0 1,0 0-1,0 0 1,0 0-1,1 0 0,-1 1 1,0-1-1,0 0 1,0 0-1,0 0 1,0 0-1,1 0 1,-1 0-1,0 1 0,0-1 1,0 0-1,0 0 1,0 0-1,0 0 1,0 0-1,0 1 0,1-1 1,-1 0-1,0 0 1,0 0-1,0 0 1,0 1-1,0-1 2,0 0 0,0 0 0,0 1 0,0-1 0,0 0 1,0 0-1,0 1 0,0-1 0,0 0 0,0 0 0,0 0 0,0 1 0,0-1 0,0 0 0,0 0 0,0 1 0,0-1 1,0 0-1,0 0 0,0 0 0,-1 1 0,1-1 0,0 0 0,0 0 0,0 0 0,0 0 0,0 1 0,-1-1 0,1 0 1,0 0-1,0 0 0,0 0 0,0 0 0,-1 1 0,1-1 0,0 0 0,0 0 0,0 0 0,-1 0 0,1 0 0,-1 0 1,1 0 0,-1 0 0,0 0 0,1 1-1,-1-1 1,0 0 0,1 0 0,-1 1-1,1-1 1,-1 0 0,1 1 0,-1-1 0,1 0-1,-1 1 1,1-1 0,-1 1 0,1-1-1,-1 1 1,1 0 0,0-1-3,-26 26 26,-26 25-4,33-33-9,-25 33-1,39-45-13,4-5 1,-18 24-10,18-22 7,-1-1 0,1 0-1,0 0 1,0 0 0,0 0 0,0 1 0,1-1 0,-1 0-1,1 1 1,-1 2 0,1-5 3,0 1 0,0-1-1,0 1 1,0-1 0,0 0 0,1 1-1,-1-1 1,0 0 0,0 1 0,0-1 0,0 0-1,1 0 1,-1 1 0,0-1 0,0 0-1,1 1 1,-1-1 0,0 0 0,0 0-1,1 0 1,-1 1 0,0-1 0,1 0 0,-1 0-1,0 0 1,1 0 0,-1 1 0,0-1-1,1 0 1,-1 0 0,1 0 0,-1 0-1,0 0 1,1 0 0,-1 0 0,0 0-1,1 0 1,17-3 9,3-4 6,-7 2-7,1 1 0,0 0 0,29-3 0,-36 7-6,0-1 1,10-2 0,-9 3 5,-4 0 23,-5 0-29,0 0-1,0 0 1,0 0-1,1-1 1,-1 1-1,0 0 1,0 0 0,0 0-1,0 0 1,0 0-1,0 0 1,0 0-1,0 0 1,0 0-1,0 0 1,0 0 0,0 0-1,0 0 1,0 0-1,0 0 1,0 0-1,1 0 1,-1 0 0,0 0-1,0 0 1,0-1-1,0 1 1,0 0-1,0 0 1,0 0-1,0 0 1,0 0 0,0 0-1,0 0 1,0 0-1,0 0 1,0 0-1,0 0 1,0 0 0,0-1-1,0 1 1,0 0-1,0 0 1,-1 0 3,1 0-1,0 0 1,0 0 0,0 0 0,0 0-1,0-1 1,0 1 0,0 0 0,0 0-1,0 0 1,0 0 0,0 0 0,-1 0-1,1 0 1,0 0 0,0 0 0,0 0-1,0 0 1,0 0 0,0 0 0,0 0-1,0 0 1,-1 0 0,1 0 0,0 0-1,0 0 1,0 0 0,0 0 0,0 0-1,0 0 1,0 0 0,-1 0 0,1 0-1,0 0 0,-1 0 0,1 1-1,0-1 1,-1 0 0,1 0 0,0 0 0,-1 1 0,1-1 0,0 0 0,0 0 0,0 1 0,-1-1 0,1 0 0,0 1 0,0-1 0,0 0 0,-1 1 0,0 3-2,-1-1 0,1 0 1,-1 0-1,-2 3 0,-20 21-1,-25 25-3,42-44 1,0 1 0,0-1 0,1 2 0,1-1 0,-7 14 0,2-2-1,9-19 2,-6 13-15,6-14 12,1-1 0,0 1 0,0 0 0,-1 0 0,1 0 0,0 0 0,0 0 0,0-1 0,0 1 0,0 0 0,0 0 0,0 0 0,1 0 0,-1 0 0,1 1-1,-1-2 3,0 0 0,0 0 0,0 0 0,0 0 0,0 0 0,0 0 0,0 0 0,1 1 0,-1-1 0,0 0 0,0 0 0,0 0 0,0 0 1,0 0-1,0 0 0,0 0 0,1 0 0,-1 0 0,0 0 0,0 0 0,0 0 0,0 0 0,0 0 0,0 0 0,1 0 0,-1 0 0,0-1 0,0 1 0,0 0 0,0 0 0,0 0 0,0 0 0,0 0 0,1 0-4,3-2-11,0 0 0,-1 0 1,7-4-1,7-4-16,65-39-165,-78 46 186,1 0 0,-1 1 1,0 0-1,1 0 0,5-2 1,3 0 4,-10 3 21,-4 0 38,0 1-38,1 0-13,0 0-1,0 0 1,-1 0 0,1 0 0,0 0-1,0 0 1,0 0 0,0 0-1,-1 0 1,1 0 0,0 1-1,0-1 1,0 0 0,0 0-1,-1 0 1,1 0 0,0 0-1,0 0 1,0 0 0,0 0-1,0 0 1,-1 1 0,1-1 0,0 0-1,0 0 1,0 0 0,0 0-1,0 0 1,0 1 0,0-1-1,0 0 1,0 0 0,-1 1-1,-31 50 103,28-46-95,-64 87 259,57-79-65,-22 20 0,25-27-173,0 2-1,0-1 0,1 1 1,0 0-1,0 1 0,-8 13 1,11-9-505,4-13 452,0 1-1,0-1 1,0 0-1,0 0 1,0 1 0,0-1-1,0 0 1,0 1 0,0-1-1,0 0 1,1 0 0,-1 1-1,0-1 1,0 0 0,0 1-1,0-1 1,0 0-1,1 0 1,-1 0 0,0 1-1,0-1 1,1 0 0,-1 0-1,0 0 1,0 1 0,1-1-1,-1 0 1,0 0 0,0 0-1,1 0 1,-1 0 0,0 0-1,1 0 1,-1 1-1,0-1 1,0 0 0,1 0-1,-1 0 1,0 0 0,1-1-1,1 1-51,0 0-1,0 0 0,0-1 0,0 1 0,0-1 0,3-1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5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2633,'-5'4'7792,"25"7"-7401,94 58 742,21 26-547,-108-73-565,-16-13-76,0 0 0,1 0 0,0-1 0,24 11 0,-32-17-140,3 0-580,-7-2 727,0 0 0,1 0 0,-1 0 0,0 0 0,0 0 0,1 0 0,-1-1 1,0 1-1,0 0 0,0 0 0,1 0 0,-1-1 0,0 1 0,0 0 0,0 0 1,0 0-1,1-1 0,-1 1 0,0 0 0,0 0 0,0-1 0,0 1 0,0 0 0,0 0 1,0-1-1,0 1 0,0 0 0,0 0 0,0-1 0,1-15-848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6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62 3457,'0'-44'1265,"0"43"-1167,0 0-1,0 0 1,0 0-1,0 0 1,0 1-1,0-1 1,0 0-1,0 0 1,-1 0-1,1 0 1,0 1-1,0-1 1,-1 0-1,1 0 0,-1 1 1,1-1-1,-1-1 1,0 2 52,1 0 1,0 0-1,-1 0 1,1-1-1,0 1 0,-1 0 1,1 0-1,-1 0 1,1 0-1,-1 0 0,1 0 1,0 0-1,-1 0 1,1 0-1,-1 0 0,1 0 1,-1 0-1,-2 1 980,2-1-1080,1 0-1,0 0 1,-1 0 0,1 1-1,-1-1 1,1 0-1,0 1 1,-1-1 0,1 0-1,0 1 1,-1-1 0,1 0-1,0 1 1,0-1-1,-1 1 1,1 0 0,-5 5 176,-27 21 246,4 0-275,-53 46 287,-26 24-116,56-50-261,-103 112-378,154-158 258,-16 16-168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8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52 1168,'-7'-3'3703,"6"2"-3565,1-8 2286,0 3-2195,0-26 2297,0 37-2233,2 10-80,0-4-140,-2 1 1,1 0-1,-2 15 1,-9 85 22,8-63-57,7 75 0,0-46-39,-2-28 3,0-27 8,-2 37-1,-7 1-4,-1 31-4,7-32-2,2 87 2,-3-95 4,0-10-6,2-5 9,-1 0-1,-10 60 1,5-56 5,0 75 1,4-55-12,1-16 8,7 50 0,-4-31-8,-3-38 4,5 29 1,3-11 18,5 36 41,-3 20-46,2 53 278,-17-50-75,-3-33-195,5 141 0,11-154-18,-5-36 27,2 23 1,-3-15 10,-1-17-16,0-1 1,-1 1-1,0-1 0,-1 1 1,-4 22-1,-5 21 146,0-3 170,10-44-330,-1-1 0,1 0 0,0 1 0,0-1 0,1 1 0,0-1 0,3 12 0,2 9-6,-6-24-9,1-5 1,0-7 78,-1 8-36,-2-7 251,2 14-213,0 1 1,-1-1 0,1 0 0,-3 8 0,-3-10-1172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0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76 888,'-30'-41'635,"18"25"273,7 13-661,0 0 2,5 3-153,-1 0 0,1-1 0,0 1 0,-1 0-1,1 0 1,0-1 0,-1 1 0,1 0 0,0-1-1,-1 1 1,1 0 0,0-1 0,0 1 0,-1 0-1,1-1 1,0 1 0,0-1 0,0 1 0,0-1-1,0 1 1,0 0 0,-1-1 0,1 1 0,0-4 1198,-6 3-717,5 1-531,1 1 1,0-1-1,-1 0 1,1 0-1,0 0 1,0 1-1,-1-1 1,1 0-1,0 0 1,0 1-1,0-1 1,-1 0-1,1 0 1,0 1-1,0-1 1,0 0-1,0 1 1,0-1-1,0 0 1,-1 1-1,1-1 1,0 0-1,0 1 1,0-1-1,0 0 1,0 1-1,0-1 1,0 0-1,1 1 1,-1-1-1,0 1 1,2 15-109,-2-13 191,2 15-54,1 0 0,1 0 0,7 21 0,-2-10 54,-5-11-8,-1 0 0,0 0 1,0 34-1,-2-17-23,3 25 82,-4 65 0,-3-74-116,4 61 1,0-98-48,-1 0 0,0 0 1,-1 0-1,0 0 0,-1 0 0,-4 16 0,-6 1 46,7-19-6,-5 23 1,7-18-11,1 0 1,1 0 0,1 0 0,3 30 0,-1-23-5,2 11 5,-2-19-28,1 16-1,-4-5-13,1-13-3,1 24 0,4 2-1,-2-12 6,9 38-1,-10-56-4,0 1 1,-1-1-1,0 19 0,-4 33 12,1-44-12,2-10-3,0 0 0,0-1 0,1 1 1,0-1-1,0 1 0,1-1 0,0 1 0,4 9 0,-3-9 1,0 0 0,-1 0 0,0 1 0,-1-1 0,0 0 0,0 1 0,0-1 0,-1 1 0,-2 15 0,-2-3 3,2-14-1,1 1 0,-1 14 0,1 54 9,0-5-5,8 78-1,0-107-6,1 16 8,3 18 24,-3-18 24,-7-49-45,-1 0 0,1 0 0,-2 0 0,0 0-1,0 0 1,0 0 0,-1-1 0,-4 11 0,4-9 19,-1 0 0,1 0 0,1 0 0,-1 10 0,1-9 16,0-1 0,-1 0 0,-5 18 0,6-24-32,0 1-1,0-1 1,1 1-1,-1-1 1,1 1-1,0-1 1,0 1-1,0-1 0,1 0 1,0 1-1,1 5 1,-1-5 1,0 1 1,0 0 0,0 0-1,-1 0 1,0 0 0,0 0-1,-1 0 1,0 0 0,0 0-1,-2 8 1,-9 10 17,11-17-28,-1 0 0,2 1-1,-1-1 1,1 0 0,0 0 0,1 1-1,2 10 1,0 16 7,-4-30-10,1 0 0,-1 1 0,1-1 0,-1 0 0,0 0 0,-3 6 1,-1 5 6,0 3 8,2-11-7,1 0-1,1 1 1,-1-1 0,1 1 0,0 11 0,1-10 6,-1-5-5,1 0 1,0-1-1,1 1 1,-1 0-1,0-1 1,1 1-1,1 4 1,3 3 28,-3-9-28,-1 1-1,0-1 1,0 0-1,0 1 1,1 4-1,1 15 66,-3-22-76,0 1-1,0-1 1,0 0-1,0 0 1,0 1-1,0-1 1,0 0-1,-1 0 1,1 1-1,0-1 1,0 0-1,0 0 1,0 0-1,0 1 1,-1-1-1,1 0 1,0 0-1,0 0 1,0 1-1,0-1 1,-1 0-1,1 0 1,0 0-1,0 0 1,-1 0-1,1 0 1,0 1-1,0-1 1,-1 0-1,1 0 1,0 0-1,0 0 1,-1 0-1,1 0 1,0 0-1,0 0 1,-1 0-1,1 0 1,0 0-1,0 0 1,-1-1-1,1 1 1,0 0 0,-1 0-1,1 0 1,0 0 0,0 0-1,0 0 1,0 0 0,-1 0-1,1 0 1,0 0 0,0 0-1,0 0 1,-1 0 0,1 0-1,0 0 1,0 0 0,0 0-1,0 0 1,-1 1 0,1-1-1,0 0 1,0 0 0,0 0-1,0 0 1,-1 0-1,1 0 1,0 0 0,0 1-1,0-1 1,0 0 0,0 0-1,0 0 1,-1 0 0,1 1-1,0-1 1,0 0 0,0 0-1,0 1 1,0-1 102,0 1-97,0 21-12,0-21-1,2 6 4,-2-6 10,0 0-19,7 18 26,-5-13-23,-2-5-95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71.png"/><Relationship Id="rId42" Type="http://schemas.openxmlformats.org/officeDocument/2006/relationships/image" Target="../media/image75.png"/><Relationship Id="rId7" Type="http://schemas.openxmlformats.org/officeDocument/2006/relationships/customXml" Target="../ink/ink4.xml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6.xml"/><Relationship Id="rId24" Type="http://schemas.openxmlformats.org/officeDocument/2006/relationships/image" Target="../media/image66.png"/><Relationship Id="rId32" Type="http://schemas.openxmlformats.org/officeDocument/2006/relationships/image" Target="../media/image70.png"/><Relationship Id="rId37" Type="http://schemas.openxmlformats.org/officeDocument/2006/relationships/customXml" Target="../ink/ink19.xml"/><Relationship Id="rId40" Type="http://schemas.openxmlformats.org/officeDocument/2006/relationships/image" Target="../media/image74.png"/><Relationship Id="rId45" Type="http://schemas.openxmlformats.org/officeDocument/2006/relationships/image" Target="../media/image77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68.png"/><Relationship Id="rId36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76.png"/><Relationship Id="rId4" Type="http://schemas.openxmlformats.org/officeDocument/2006/relationships/image" Target="../media/image56.png"/><Relationship Id="rId9" Type="http://schemas.openxmlformats.org/officeDocument/2006/relationships/customXml" Target="../ink/ink5.xml"/><Relationship Id="rId14" Type="http://schemas.openxmlformats.org/officeDocument/2006/relationships/image" Target="../media/image61.png"/><Relationship Id="rId22" Type="http://schemas.openxmlformats.org/officeDocument/2006/relationships/image" Target="../media/image65.png"/><Relationship Id="rId27" Type="http://schemas.openxmlformats.org/officeDocument/2006/relationships/customXml" Target="../ink/ink14.xml"/><Relationship Id="rId30" Type="http://schemas.openxmlformats.org/officeDocument/2006/relationships/image" Target="../media/image69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8" Type="http://schemas.openxmlformats.org/officeDocument/2006/relationships/image" Target="../media/image58.png"/><Relationship Id="rId3" Type="http://schemas.openxmlformats.org/officeDocument/2006/relationships/customXml" Target="../ink/ink2.xml"/><Relationship Id="rId12" Type="http://schemas.openxmlformats.org/officeDocument/2006/relationships/image" Target="../media/image6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73.png"/><Relationship Id="rId46" Type="http://schemas.openxmlformats.org/officeDocument/2006/relationships/image" Target="../media/image78.png"/><Relationship Id="rId20" Type="http://schemas.openxmlformats.org/officeDocument/2006/relationships/image" Target="../media/image64.png"/><Relationship Id="rId41" Type="http://schemas.openxmlformats.org/officeDocument/2006/relationships/customXml" Target="../ink/ink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744200" cy="1927225"/>
          </a:xfrm>
        </p:spPr>
        <p:txBody>
          <a:bodyPr/>
          <a:lstStyle/>
          <a:p>
            <a:r>
              <a:rPr lang="en-US" dirty="0"/>
              <a:t>A Crash COURSE on PROBABILITY THEORY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210800" cy="1752600"/>
          </a:xfrm>
        </p:spPr>
        <p:txBody>
          <a:bodyPr>
            <a:normAutofit/>
          </a:bodyPr>
          <a:lstStyle/>
          <a:p>
            <a:r>
              <a:rPr lang="en-US" dirty="0"/>
              <a:t>Discrete and Continuous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893-8A74-444C-932F-9764822A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when rolling two dice that their sum is 8, given that their sum is even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8”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a-DK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a-DK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even”: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/>
              <p:nvPr/>
            </p:nvSpPr>
            <p:spPr>
              <a:xfrm>
                <a:off x="3276600" y="5181600"/>
                <a:ext cx="65227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When the sum is 8 then it is even.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181600"/>
                <a:ext cx="6522719" cy="830997"/>
              </a:xfrm>
              <a:prstGeom prst="rect">
                <a:avLst/>
              </a:prstGeom>
              <a:blipFill>
                <a:blip r:embed="rId3"/>
                <a:stretch>
                  <a:fillRect l="-28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1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5090-1A02-42FE-A6A0-F95FA8A9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the sample space.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an event, then the </a:t>
                </a:r>
                <a:r>
                  <a:rPr lang="en-US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/>
                  <a:t> of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,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even”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odd”</a:t>
                </a:r>
              </a:p>
              <a:p>
                <a:r>
                  <a:rPr lang="en-US" dirty="0"/>
                  <a:t>Probability of the complement: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Sometimes it is more convenient to work with the complement. </a:t>
                </a:r>
              </a:p>
              <a:p>
                <a:r>
                  <a:rPr lang="en-US" dirty="0"/>
                  <a:t>Example: Compute the probability that the sum of two dice is greater than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“sum of dice &gt; 2”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= 2”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4D2CF7E-43CF-4896-9A5B-CCBB4DCA2E85}"/>
              </a:ext>
            </a:extLst>
          </p:cNvPr>
          <p:cNvSpPr/>
          <p:nvPr/>
        </p:nvSpPr>
        <p:spPr>
          <a:xfrm>
            <a:off x="7772400" y="2438400"/>
            <a:ext cx="27432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/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/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</p:spPr>
            <p:txBody>
              <a:bodyPr/>
              <a:lstStyle/>
              <a:p>
                <a:r>
                  <a:rPr lang="en-US" dirty="0"/>
                  <a:t>Consider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 	     	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  <a:blipFill>
                <a:blip r:embed="rId2"/>
                <a:stretch>
                  <a:fillRect l="-800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/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are disjoint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blipFill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1F42661-C395-413E-B5C6-CF8A0B7DE3AD}"/>
              </a:ext>
            </a:extLst>
          </p:cNvPr>
          <p:cNvSpPr/>
          <p:nvPr/>
        </p:nvSpPr>
        <p:spPr>
          <a:xfrm>
            <a:off x="3276600" y="3962400"/>
            <a:ext cx="5410200" cy="22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/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14:cNvPr>
              <p14:cNvContentPartPr/>
              <p14:nvPr/>
            </p14:nvContentPartPr>
            <p14:xfrm>
              <a:off x="6004925" y="3964971"/>
              <a:ext cx="401760" cy="220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5925" y="3956331"/>
                <a:ext cx="419400" cy="22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/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/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/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blipFill>
                <a:blip r:embed="rId9"/>
                <a:stretch>
                  <a:fillRect l="-11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8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Compute the probability that a randomly selected person has height greater than 1.80</a:t>
                </a:r>
              </a:p>
              <a:p>
                <a:r>
                  <a:rPr lang="en-US" dirty="0"/>
                  <a:t>Assume that we know that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man has height greater than 1.80 is 0.4</a:t>
                </a:r>
                <a:r>
                  <a:rPr lang="en-US" dirty="0"/>
                  <a:t>, and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woman has height greater than 1.80 is 0.04</a:t>
                </a:r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A = “height greater than 1.80”.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B = “person is a woman”.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can now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=0.04∗0.51+0.4∗0.49=0.41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  <a:blipFill>
                <a:blip r:embed="rId2"/>
                <a:stretch>
                  <a:fillRect l="-778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C14-5369-42A7-BDE1-6435C6BF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Express the conditional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as a function of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aln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F038-52C9-4C07-B97A-8C82945A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are given 2 coins:</a:t>
                </a:r>
              </a:p>
              <a:p>
                <a:pPr lvl="1"/>
                <a:r>
                  <a:rPr lang="en-US" dirty="0"/>
                  <a:t>one is a </a:t>
                </a:r>
                <a:r>
                  <a:rPr lang="en-US" dirty="0">
                    <a:solidFill>
                      <a:srgbClr val="FF0000"/>
                    </a:solidFill>
                  </a:rPr>
                  <a:t>fair</a:t>
                </a:r>
                <a:r>
                  <a:rPr lang="en-US" dirty="0"/>
                  <a:t> coin A</a:t>
                </a:r>
              </a:p>
              <a:p>
                <a:pPr lvl="1"/>
                <a:r>
                  <a:rPr lang="en-US" dirty="0"/>
                  <a:t>the other coin, B, has head on both sides</a:t>
                </a:r>
              </a:p>
              <a:p>
                <a:endParaRPr lang="en-US" dirty="0"/>
              </a:p>
              <a:p>
                <a:r>
                  <a:rPr lang="en-US" dirty="0"/>
                  <a:t>We choose a coin at random, i.e. each coin is chosen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We then flip the coin.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that we got head, what is the probability that we chose the fair coin A???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4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227C-F589-4C56-BAB4-95634EBE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“coin A was chosen”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“output was head”</a:t>
                </a:r>
              </a:p>
              <a:p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Bayes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40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745-538B-4B95-A4E5-0F96D6B5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occurring together is equal to the product of the probabilities of occurring individually.</a:t>
                </a:r>
              </a:p>
              <a:p>
                <a:endParaRPr lang="en-US" dirty="0"/>
              </a:p>
              <a:p>
                <a:r>
                  <a:rPr lang="en-US" dirty="0"/>
                  <a:t>Equivalently: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one event occurring is </a:t>
                </a:r>
                <a:r>
                  <a:rPr lang="en-US" dirty="0">
                    <a:solidFill>
                      <a:srgbClr val="FF0000"/>
                    </a:solidFill>
                  </a:rPr>
                  <a:t>not affected </a:t>
                </a:r>
                <a:r>
                  <a:rPr lang="en-US" dirty="0"/>
                  <a:t>by the fact that we know the other event has occurred.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7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E7C2-411B-43BC-9BF3-FC10C670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Pick a random card from a deck: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“ace was picked”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“heart was picked”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“even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“prime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1,2,3,5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/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Even if we know that we have picked a heart</a:t>
                </a:r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to pick an ace</a:t>
                </a:r>
              </a:p>
              <a:p>
                <a:r>
                  <a:rPr lang="en-US" dirty="0"/>
                  <a:t>Two independent processes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blipFill>
                <a:blip r:embed="rId3"/>
                <a:stretch>
                  <a:fillRect l="-1030" t="-2315" r="-129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/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The events are of the same process but</a:t>
                </a:r>
              </a:p>
              <a:p>
                <a:r>
                  <a:rPr lang="en-US" dirty="0"/>
                  <a:t>even 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an even number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blipFill>
                <a:blip r:embed="rId4"/>
                <a:stretch>
                  <a:fillRect l="-899" t="-279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/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 Independent!</a:t>
                </a:r>
              </a:p>
              <a:p>
                <a:r>
                  <a:rPr lang="en-US" dirty="0"/>
                  <a:t>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 prime number</a:t>
                </a:r>
              </a:p>
              <a:p>
                <a:r>
                  <a:rPr lang="en-US" dirty="0"/>
                  <a:t>while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overall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blipFill>
                <a:blip r:embed="rId5"/>
                <a:stretch>
                  <a:fillRect l="-930" t="-2128" r="-233" b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9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CFC-8B0C-466B-ABC8-931372A9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 function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discrete random variable </a:t>
                </a:r>
                <a:r>
                  <a:rPr lang="en-US" dirty="0"/>
                  <a:t>is a random variable that takes only</a:t>
                </a:r>
                <a:r>
                  <a:rPr lang="el-GR" dirty="0"/>
                  <a:t> </a:t>
                </a:r>
                <a:r>
                  <a:rPr lang="en-US" dirty="0"/>
                  <a:t>a finite or countably infinite number of values.</a:t>
                </a:r>
              </a:p>
              <a:p>
                <a:endParaRPr lang="en-US" dirty="0"/>
              </a:p>
              <a:p>
                <a:r>
                  <a:rPr lang="en-US" dirty="0"/>
                  <a:t>A random variable is a numeric quantity that we are interested</a:t>
                </a:r>
                <a:r>
                  <a:rPr lang="el-GR" dirty="0"/>
                  <a:t> </a:t>
                </a:r>
                <a:r>
                  <a:rPr lang="en-US" dirty="0"/>
                  <a:t>in that is the by-product of the random process. </a:t>
                </a:r>
              </a:p>
              <a:p>
                <a:r>
                  <a:rPr lang="en-US" dirty="0"/>
                  <a:t>By defining the random variable, we </a:t>
                </a:r>
                <a:r>
                  <a:rPr lang="en-US" dirty="0">
                    <a:solidFill>
                      <a:srgbClr val="FF0000"/>
                    </a:solidFill>
                  </a:rPr>
                  <a:t>assign a value to every simple event </a:t>
                </a:r>
                <a:r>
                  <a:rPr lang="en-US" dirty="0"/>
                  <a:t>in the sample space.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611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3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E768BF-915B-4CD3-8EF7-9938D09D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C8F9-79BC-4C93-8B6A-07C44C63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3C11-1712-4F9B-96A1-AB7D3768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a die: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number”</a:t>
                </a:r>
              </a:p>
              <a:p>
                <a:pPr lvl="1"/>
                <a:r>
                  <a:rPr lang="en-US" dirty="0"/>
                  <a:t>In this case the number we associate with each simple event is the value of the event.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2 dice: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sum of the two values”</a:t>
                </a:r>
              </a:p>
              <a:p>
                <a:pPr lvl="1"/>
                <a:r>
                  <a:rPr lang="en-US" dirty="0"/>
                  <a:t>For example,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dirty="0"/>
                  <a:t> is assigned the value 5. Note that the same value is also assigned to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Flip two coins: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two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random variable assigns value 3 to the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and 1 to all other events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Pick a card: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card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Ace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assign value 1 to the event A, and zero to all other events. This models the case of “success”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:r>
                  <a:rPr lang="en-US" dirty="0" err="1"/>
                  <a:t>QuickSort</a:t>
                </a:r>
                <a:r>
                  <a:rPr lang="en-US" dirty="0"/>
                  <a:t> on a given matrix 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“Running time of Quicksort”</a:t>
                </a:r>
              </a:p>
              <a:p>
                <a:pPr lvl="1"/>
                <a:r>
                  <a:rPr lang="en-US" dirty="0"/>
                  <a:t>The sample space is the set of all random choices made by the algorithm. Each one will result in a specific running time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{0,…,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9" t="-212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1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87C7-2E6D-4926-A8A5-3494D542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defines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example, for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(money gained when drawing cards) 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while 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thus compute the probability of a value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distribution function </a:t>
                </a:r>
                <a:r>
                  <a:rPr lang="en-US" dirty="0"/>
                  <a:t>for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for all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probability distribution should satisfy: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sum is over all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r="-111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25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FD73-FF1E-4F1E-9C22-2AFF804A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and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sometimes define random variables simply by the set of values they take and the probability distribution, without explicit reference to the sample space</a:t>
                </a:r>
              </a:p>
              <a:p>
                <a:r>
                  <a:rPr lang="en-US" dirty="0"/>
                  <a:t>For example, we may say that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probability distribution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(the uniform distribution)</a:t>
                </a:r>
              </a:p>
              <a:p>
                <a:r>
                  <a:rPr lang="en-US" dirty="0"/>
                  <a:t>We often say, we have a random variable that </a:t>
                </a:r>
                <a:r>
                  <a:rPr lang="en-US" dirty="0">
                    <a:solidFill>
                      <a:srgbClr val="FF0000"/>
                    </a:solidFill>
                  </a:rPr>
                  <a:t>follows</a:t>
                </a:r>
                <a:r>
                  <a:rPr lang="en-US" dirty="0"/>
                  <a:t> the uniform distribution over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 such cases you can think of the sample space as being the same as the field of values.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278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7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D046-B871-4826-81D5-999498C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definition means that </a:t>
                </a:r>
                <a:r>
                  <a:rPr lang="en-US" dirty="0">
                    <a:solidFill>
                      <a:srgbClr val="FF0000"/>
                    </a:solidFill>
                  </a:rPr>
                  <a:t>all the events </a:t>
                </a:r>
                <a:r>
                  <a:rPr lang="en-US" dirty="0"/>
                  <a:t>defined by the two variables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</a:p>
              <a:p>
                <a:r>
                  <a:rPr lang="en-US" dirty="0"/>
                  <a:t>In simple terms, the value that one variable takes, does not depend on the value that the other variable takes.</a:t>
                </a:r>
              </a:p>
              <a:p>
                <a:endParaRPr lang="en-US" dirty="0"/>
              </a:p>
              <a:p>
                <a:r>
                  <a:rPr lang="en-US" dirty="0"/>
                  <a:t>We also write: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joint distribution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conditional probability distribution of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F8DA-8C03-4A2F-83F8-E8A00DF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CD62-10F9-4D7C-8D0D-55CB5529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5 dice:</a:t>
            </a:r>
          </a:p>
          <a:p>
            <a:pPr lvl="1"/>
            <a:r>
              <a:rPr lang="en-US" dirty="0"/>
              <a:t>The outcome of each roll is independent of the outcome of the other rolls</a:t>
            </a:r>
          </a:p>
          <a:p>
            <a:pPr lvl="1"/>
            <a:r>
              <a:rPr lang="en-US" dirty="0"/>
              <a:t>The sum of the first three rolls is independent of the sum of the last two rolls</a:t>
            </a:r>
            <a:endParaRPr lang="el-GR" dirty="0"/>
          </a:p>
          <a:p>
            <a:pPr lvl="1"/>
            <a:endParaRPr lang="el-GR" dirty="0"/>
          </a:p>
          <a:p>
            <a:r>
              <a:rPr lang="en-US" dirty="0"/>
              <a:t>Drawing 3 cards:</a:t>
            </a:r>
          </a:p>
          <a:p>
            <a:pPr lvl="1"/>
            <a:r>
              <a:rPr lang="en-US" dirty="0"/>
              <a:t>The number of Aces we have is independent of the number of Hearts we get</a:t>
            </a:r>
          </a:p>
          <a:p>
            <a:pPr lvl="1"/>
            <a:endParaRPr lang="en-US" dirty="0"/>
          </a:p>
          <a:p>
            <a:r>
              <a:rPr lang="en-US" dirty="0"/>
              <a:t>General rule: When repeating the same experiment multiple times, we assume that </a:t>
            </a:r>
            <a:r>
              <a:rPr lang="en-US" dirty="0">
                <a:solidFill>
                  <a:srgbClr val="FF0000"/>
                </a:solidFill>
              </a:rPr>
              <a:t>each trial is independent </a:t>
            </a:r>
            <a:r>
              <a:rPr lang="en-US" dirty="0"/>
              <a:t>of the rest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A842-8678-40B8-817C-E74379B1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expectation of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the summation is over all values in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Think of the expectation as the </a:t>
                </a:r>
                <a:r>
                  <a:rPr lang="en-US" dirty="0">
                    <a:solidFill>
                      <a:srgbClr val="FF0000"/>
                    </a:solidFill>
                  </a:rPr>
                  <a:t>mean value </a:t>
                </a:r>
                <a:r>
                  <a:rPr lang="en-US" dirty="0"/>
                  <a:t>you would get if you took </a:t>
                </a:r>
                <a:r>
                  <a:rPr lang="en-US" dirty="0">
                    <a:solidFill>
                      <a:srgbClr val="FF0000"/>
                    </a:solidFill>
                  </a:rPr>
                  <a:t>infinite values </a:t>
                </a:r>
                <a:r>
                  <a:rPr lang="en-US" dirty="0"/>
                  <a:t>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7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expected value of one die roll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 expected sum of two dice: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4+…+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12=7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Throw two coins. If both are head you win </a:t>
                </a:r>
                <a:r>
                  <a:rPr lang="en-US" dirty="0">
                    <a:solidFill>
                      <a:srgbClr val="0070C0"/>
                    </a:solidFill>
                  </a:rPr>
                  <a:t>$3</a:t>
                </a:r>
                <a:r>
                  <a:rPr lang="en-US" dirty="0"/>
                  <a:t>, else you loose </a:t>
                </a:r>
                <a:r>
                  <a:rPr lang="en-US" dirty="0">
                    <a:solidFill>
                      <a:srgbClr val="0070C0"/>
                    </a:solidFill>
                  </a:rPr>
                  <a:t>$1.1</a:t>
                </a:r>
                <a:r>
                  <a:rPr lang="en-US" dirty="0"/>
                  <a:t>. What is the expected gain?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1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is not the most probable value</a:t>
                </a:r>
                <a:r>
                  <a:rPr lang="en-US" dirty="0"/>
                  <a:t>. Consider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−2,1,2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0.4, 0.1, 0.4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expected value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=−2⋅0.4+1⋅0.1+2⋅0.4=0.1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may be unbounded</a:t>
                </a:r>
                <a:r>
                  <a:rPr lang="en-US" dirty="0"/>
                  <a:t>. Consider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which takes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(this is a distribution)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5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08B3-6831-4C1E-8BA0-E547EE99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any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This holds for any random variables,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do not need to be independent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Corollary</a:t>
                </a:r>
                <a:r>
                  <a:rPr lang="en-US" dirty="0"/>
                  <a:t>: The expectation of a constant is the constant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3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CF06-99FA-41E9-9A91-16C0E627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Roll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their output?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the output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Roll 2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 output of the first plus two times the output of the second?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the output of the two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process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E.g., throw a die, pick a random card from a deck of cards</a:t>
                </a:r>
              </a:p>
              <a:p>
                <a:r>
                  <a:rPr lang="en-US" dirty="0"/>
                  <a:t>Each possible outcome is a </a:t>
                </a:r>
                <a:r>
                  <a:rPr lang="en-US" dirty="0">
                    <a:solidFill>
                      <a:srgbClr val="FF0000"/>
                    </a:solidFill>
                  </a:rPr>
                  <a:t>simple even </a:t>
                </a:r>
                <a:r>
                  <a:rPr lang="en-US" dirty="0"/>
                  <a:t>(or sample point)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simple events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event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set</a:t>
                </a:r>
                <a:r>
                  <a:rPr lang="en-US" dirty="0"/>
                  <a:t> of simple events (a </a:t>
                </a:r>
                <a:r>
                  <a:rPr lang="en-US" dirty="0">
                    <a:solidFill>
                      <a:srgbClr val="FF0000"/>
                    </a:solidFill>
                  </a:rPr>
                  <a:t>subset</a:t>
                </a:r>
                <a:r>
                  <a:rPr lang="en-US" dirty="0"/>
                  <a:t> of the sample space)</a:t>
                </a:r>
              </a:p>
              <a:p>
                <a:r>
                  <a:rPr lang="en-US" dirty="0"/>
                  <a:t>With each simple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 associate a real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which is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dirty="0"/>
                  <a:t>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1C7-ECDC-4942-9E5B-B81469F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Bernoulli Random Variable </a:t>
                </a:r>
                <a:r>
                  <a:rPr lang="en-US" dirty="0"/>
                  <a:t>is one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Bernoulli has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which is the probability of taking the value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1−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Bernoulli variables are used as </a:t>
                </a:r>
                <a:r>
                  <a:rPr lang="en-US" dirty="0">
                    <a:solidFill>
                      <a:srgbClr val="FF0000"/>
                    </a:solidFill>
                  </a:rPr>
                  <a:t>indicator variables</a:t>
                </a:r>
                <a:r>
                  <a:rPr lang="en-US" dirty="0"/>
                  <a:t>, whether some event of interest happened or not</a:t>
                </a:r>
              </a:p>
              <a:p>
                <a:pPr lvl="1"/>
                <a:r>
                  <a:rPr lang="en-US" dirty="0"/>
                  <a:t>E.g., 1 if I draw an Ace, 0 otherwise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92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32F4-3BBD-4952-BCC5-A7C232EE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binomial random variable </a:t>
                </a:r>
                <a:r>
                  <a:rPr lang="en-US" dirty="0"/>
                  <a:t>measures the number of successes in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</a:t>
                </a:r>
              </a:p>
              <a:p>
                <a:pPr lvl="1"/>
                <a:r>
                  <a:rPr lang="en-US" dirty="0"/>
                  <a:t>E.g., toss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times we get Head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 binomial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by the following probability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number of trials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of success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number of successes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 number of ways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6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6EBE-46BF-4686-BD51-0388640A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Binomial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compute the expectation using the standard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=…=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𝑛𝑝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There is a simpler way. Ideas?</a:t>
                </a:r>
              </a:p>
              <a:p>
                <a:pPr lvl="1"/>
                <a:r>
                  <a:rPr lang="en-US" dirty="0"/>
                  <a:t>Define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each trial with 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5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B104-04F9-4132-A220-7029CAA9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1,2,3,…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Sometimes it is easier to use the following formula to compute the 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26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C27A-1FE7-4EA0-81C0-B2DC79BC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is not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two jobs:</a:t>
                </a:r>
              </a:p>
              <a:p>
                <a:pPr lvl="1"/>
                <a:r>
                  <a:rPr lang="en-US" dirty="0"/>
                  <a:t>One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euros per month</a:t>
                </a:r>
              </a:p>
              <a:p>
                <a:pPr lvl="1"/>
                <a:r>
                  <a:rPr lang="en-US" dirty="0"/>
                  <a:t>The other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euro per month, plus a bonus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1,000,000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job would you pick?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8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4E52-1353-4D7C-9CF3-8EA52292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Variance measures the </a:t>
                </a:r>
                <a:r>
                  <a:rPr lang="en-US" dirty="0">
                    <a:solidFill>
                      <a:srgbClr val="FF0000"/>
                    </a:solidFill>
                  </a:rPr>
                  <a:t>expected deviation from the expected value</a:t>
                </a:r>
                <a:r>
                  <a:rPr lang="en-US" dirty="0"/>
                  <a:t>, measured as the squared difference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dirty="0"/>
                  <a:t>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0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921D-53B0-4A93-8CFC-E908D898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We have two events that are disjoint. Are they independent?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No. Clearly, they are dependent. If one happens the probability of the other happening is zero.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heads?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Each coin toss is independent. Therefore, the probability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 </a:t>
                </a:r>
                <a:r>
                  <a:rPr lang="en-US" dirty="0"/>
                  <a:t>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at least one</a:t>
                </a:r>
                <a:r>
                  <a:rPr lang="en-US" dirty="0"/>
                  <a:t> head?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Consider </a:t>
                </a:r>
                <a:r>
                  <a:rPr lang="en-US" dirty="0">
                    <a:solidFill>
                      <a:srgbClr val="FF0000"/>
                    </a:solidFill>
                  </a:rPr>
                  <a:t>the complement </a:t>
                </a:r>
                <a:r>
                  <a:rPr lang="en-US" dirty="0"/>
                  <a:t>of this event: I get no heads. The probability of not getting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 probability of getting no heads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. The probability of this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happening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r="-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FFE-B0B2-4BFA-A6E1-6862EE8B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people checked coats in a restaurants. The coats are mixed up, and each person gets a random coat.</a:t>
                </a:r>
              </a:p>
              <a:p>
                <a:r>
                  <a:rPr lang="en-US" dirty="0"/>
                  <a:t>How many people we expect to have gotten their own coats?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of people that got their own coats”. </a:t>
                </a: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Not easy. Ideas?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got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their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coat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268" t="-1875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5D0D-3545-46B4-9EA3-6956BE2E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What is the probability that everyone gets their own coat?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Incorrect</a:t>
                </a:r>
                <a:r>
                  <a:rPr lang="en-US" sz="1800" dirty="0"/>
                  <a:t> argument: The probability that one person gets their coat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 1</m:t>
                            </m:r>
                          </m:e>
                        </m:d>
                      </m:e>
                    </m:func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800" dirty="0"/>
                  <a:t> . The probability that everyone gets their coat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= 1)</m:t>
                              </m:r>
                            </m:e>
                          </m:func>
                        </m:e>
                      </m:nary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Where is the error in this?</a:t>
                </a:r>
              </a:p>
              <a:p>
                <a:r>
                  <a:rPr lang="en-US" sz="1800" dirty="0"/>
                  <a:t>The random variables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are not independent</a:t>
                </a:r>
                <a:r>
                  <a:rPr lang="en-US" sz="1800" dirty="0"/>
                  <a:t>. Once one person has found their coat the probability for the rest changes.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What is the correct probability?</a:t>
                </a:r>
              </a:p>
              <a:p>
                <a:r>
                  <a:rPr lang="en-US" sz="1800" dirty="0"/>
                  <a:t>One way to compute 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 1 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It also follows from the fact that of all possible permutations of coats there is only one that is the correct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162" t="-75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7605A-D071-4FCD-BD04-D1B9D44C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24D70-AB90-4B1F-8715-0A8E2EB66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8C50-D107-41AC-AAD8-E3D8AC17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 –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probability space </a:t>
                </a:r>
                <a:r>
                  <a:rPr lang="en-US" sz="2400" dirty="0"/>
                  <a:t>has three components: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</a:t>
                </a:r>
                <a:r>
                  <a:rPr lang="en-US" sz="2100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100" dirty="0"/>
                  <a:t>, which is the set of all possible outcomes of the random process modeled by the probability space.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family of sets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100" dirty="0"/>
                  <a:t> representing the </a:t>
                </a:r>
                <a:r>
                  <a:rPr lang="en-US" sz="2100" dirty="0">
                    <a:solidFill>
                      <a:srgbClr val="FF0000"/>
                    </a:solidFill>
                  </a:rPr>
                  <a:t>allowable events</a:t>
                </a:r>
                <a:r>
                  <a:rPr lang="en-US" sz="2100" dirty="0"/>
                  <a:t>, where each set 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100" dirty="0"/>
                  <a:t> is a subset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100" dirty="0"/>
                  <a:t>. </a:t>
                </a:r>
              </a:p>
              <a:p>
                <a:pPr lvl="3"/>
                <a:r>
                  <a:rPr lang="en-US" sz="1900" dirty="0"/>
                  <a:t>In discrete probability space we use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</a:rPr>
                  <a:t> “all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900" dirty="0">
                    <a:solidFill>
                      <a:srgbClr val="0070C0"/>
                    </a:solidFill>
                  </a:rPr>
                  <a:t>”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A </a:t>
                </a:r>
                <a:r>
                  <a:rPr lang="en-US" sz="2100" dirty="0">
                    <a:solidFill>
                      <a:srgbClr val="FF0000"/>
                    </a:solidFill>
                  </a:rPr>
                  <a:t>probability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sz="2100" dirty="0"/>
                  <a:t> satisfying the definition below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probability function </a:t>
                </a:r>
                <a:r>
                  <a:rPr lang="en-US" sz="2400" dirty="0"/>
                  <a:t>is any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sz="2400" dirty="0"/>
                  <a:t> that satisfies the following conditions</a:t>
                </a: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For any event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100" b="0" dirty="0">
                  <a:solidFill>
                    <a:srgbClr val="0070C0"/>
                  </a:solidFill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100" b="0" dirty="0">
                  <a:solidFill>
                    <a:srgbClr val="0070C0"/>
                  </a:solidFill>
                </a:endParaRPr>
              </a:p>
              <a:p>
                <a:pPr marL="788670" lvl="1" indent="-514350">
                  <a:buFont typeface="+mj-lt"/>
                  <a:buAutoNum type="arabicPeriod"/>
                </a:pPr>
                <a:r>
                  <a:rPr lang="en-US" sz="2100" dirty="0"/>
                  <a:t>For any finite or countably infinite sequence of </a:t>
                </a:r>
                <a:r>
                  <a:rPr lang="en-US" sz="2100" dirty="0">
                    <a:solidFill>
                      <a:srgbClr val="FF0000"/>
                    </a:solidFill>
                  </a:rPr>
                  <a:t>pairwise mutually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1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100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1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1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 marL="0" indent="0">
                  <a:buNone/>
                </a:pPr>
                <a:r>
                  <a:rPr lang="en-US" sz="2400" dirty="0"/>
                  <a:t>Corollary: The probability of an event is the sum of the probabilities of its simple events.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1250" r="-889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6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C8A2D5-5044-4536-A587-6CAE8F2C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one that takes values on a real interval, rather than a discrete set</a:t>
                </a:r>
              </a:p>
              <a:p>
                <a:pPr lvl="1"/>
                <a:r>
                  <a:rPr lang="en-US" dirty="0"/>
                  <a:t>E.g., the height of a randomly selected person in Greece</a:t>
                </a:r>
              </a:p>
              <a:p>
                <a:pPr lvl="1"/>
                <a:r>
                  <a:rPr lang="en-US" dirty="0"/>
                  <a:t>E.g., the amount of rainfall in a specific location on a randomly selected day</a:t>
                </a:r>
              </a:p>
              <a:p>
                <a:r>
                  <a:rPr lang="en-US" dirty="0"/>
                  <a:t>Since the range of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countable or infinitely countable, it does not make sense to assign a probability to a specific real value</a:t>
                </a:r>
              </a:p>
              <a:p>
                <a:pPr lvl="1"/>
                <a:r>
                  <a:rPr lang="en-US" dirty="0"/>
                  <a:t>There are uncountably infinite of those, and also measurements are never exact.</a:t>
                </a:r>
              </a:p>
              <a:p>
                <a:r>
                  <a:rPr lang="en-US" dirty="0"/>
                  <a:t>Instead, the probability is defined over </a:t>
                </a:r>
                <a:r>
                  <a:rPr lang="en-US" dirty="0">
                    <a:solidFill>
                      <a:srgbClr val="FF0000"/>
                    </a:solidFill>
                  </a:rPr>
                  <a:t>intervals of values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781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69CB-1CEC-496A-9B91-60617A08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Mathematically, a continuous random variable is defined through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probability function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Which </a:t>
                </a:r>
                <a:r>
                  <a:rPr lang="en-US" dirty="0"/>
                  <a:t>should have some nice properties (e.g. be non-decreasing and continuous)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601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C5D-6ABD-49F0-A0D7-C6EE2937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often, a random variable is defined by its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derivative of the cumulative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it has the following two properties: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23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23AF-D4B7-4177-AD4E-1932CF8C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pdf is the closest analog to the probability function for the discrete case</a:t>
                </a:r>
              </a:p>
              <a:p>
                <a:pPr lvl="1"/>
                <a:r>
                  <a:rPr lang="en-US" dirty="0"/>
                  <a:t>It tells us how the probability mass (the samples) is distributed over the range of the random variable</a:t>
                </a:r>
              </a:p>
              <a:p>
                <a:r>
                  <a:rPr lang="en-US" dirty="0"/>
                  <a:t>Sometimes, we may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probability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correct way to compute this though is to take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(the area under the curve)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  <a:blipFill>
                <a:blip r:embed="rId2"/>
                <a:stretch>
                  <a:fillRect l="-590" t="-3680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14:cNvPr>
              <p14:cNvContentPartPr/>
              <p14:nvPr/>
            </p14:nvContentPartPr>
            <p14:xfrm>
              <a:off x="1064594" y="6217717"/>
              <a:ext cx="3231000" cy="111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954" y="6199717"/>
                <a:ext cx="3266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14:cNvPr>
              <p14:cNvContentPartPr/>
              <p14:nvPr/>
            </p14:nvContentPartPr>
            <p14:xfrm>
              <a:off x="1151714" y="5207197"/>
              <a:ext cx="3120840" cy="1073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074" y="5189197"/>
                <a:ext cx="315648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14:cNvPr>
              <p14:cNvContentPartPr/>
              <p14:nvPr/>
            </p14:nvContentPartPr>
            <p14:xfrm>
              <a:off x="2968994" y="5199997"/>
              <a:ext cx="42840" cy="1050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0994" y="5182357"/>
                <a:ext cx="7848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14:cNvPr>
              <p14:cNvContentPartPr/>
              <p14:nvPr/>
            </p14:nvContentPartPr>
            <p14:xfrm>
              <a:off x="2989300" y="5250833"/>
              <a:ext cx="106200" cy="985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1660" y="5233193"/>
                <a:ext cx="141840" cy="10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AA6DAB3-15CD-46F9-AF75-1106A94DA641}"/>
              </a:ext>
            </a:extLst>
          </p:cNvPr>
          <p:cNvGrpSpPr/>
          <p:nvPr/>
        </p:nvGrpSpPr>
        <p:grpSpPr>
          <a:xfrm>
            <a:off x="2884180" y="5229593"/>
            <a:ext cx="806040" cy="1362960"/>
            <a:chOff x="2884180" y="5229593"/>
            <a:chExt cx="80604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14:cNvPr>
                <p14:cNvContentPartPr/>
                <p14:nvPr/>
              </p14:nvContentPartPr>
              <p14:xfrm>
                <a:off x="2908660" y="6448193"/>
                <a:ext cx="142200" cy="9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1020" y="6430553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14:cNvPr>
                <p14:cNvContentPartPr/>
                <p14:nvPr/>
              </p14:nvContentPartPr>
              <p14:xfrm>
                <a:off x="2884180" y="6398873"/>
                <a:ext cx="178560" cy="16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6180" y="6381233"/>
                  <a:ext cx="214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14:cNvPr>
                <p14:cNvContentPartPr/>
                <p14:nvPr/>
              </p14:nvContentPartPr>
              <p14:xfrm>
                <a:off x="3075700" y="5238233"/>
                <a:ext cx="22680" cy="1063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8060" y="5220593"/>
                  <a:ext cx="5832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14:cNvPr>
                <p14:cNvContentPartPr/>
                <p14:nvPr/>
              </p14:nvContentPartPr>
              <p14:xfrm>
                <a:off x="2977060" y="5229593"/>
                <a:ext cx="35280" cy="1054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9060" y="5211593"/>
                  <a:ext cx="70920" cy="10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14:cNvPr>
                <p14:cNvContentPartPr/>
                <p14:nvPr/>
              </p14:nvContentPartPr>
              <p14:xfrm>
                <a:off x="3238060" y="6433793"/>
                <a:ext cx="96120" cy="9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0420" y="6416153"/>
                  <a:ext cx="13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14:cNvPr>
                <p14:cNvContentPartPr/>
                <p14:nvPr/>
              </p14:nvContentPartPr>
              <p14:xfrm>
                <a:off x="3200260" y="6398513"/>
                <a:ext cx="137880" cy="181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2260" y="6380513"/>
                  <a:ext cx="173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14:cNvPr>
                <p14:cNvContentPartPr/>
                <p14:nvPr/>
              </p14:nvContentPartPr>
              <p14:xfrm>
                <a:off x="3359380" y="6455753"/>
                <a:ext cx="154080" cy="39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1380" y="6437753"/>
                  <a:ext cx="18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14:cNvPr>
                <p14:cNvContentPartPr/>
                <p14:nvPr/>
              </p14:nvContentPartPr>
              <p14:xfrm>
                <a:off x="3419860" y="6426953"/>
                <a:ext cx="43920" cy="109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860" y="6409313"/>
                  <a:ext cx="7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14:cNvPr>
                <p14:cNvContentPartPr/>
                <p14:nvPr/>
              </p14:nvContentPartPr>
              <p14:xfrm>
                <a:off x="3560260" y="6400313"/>
                <a:ext cx="124200" cy="192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2260" y="6382313"/>
                  <a:ext cx="159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14:cNvPr>
                <p14:cNvContentPartPr/>
                <p14:nvPr/>
              </p14:nvContentPartPr>
              <p14:xfrm>
                <a:off x="3534700" y="6513353"/>
                <a:ext cx="155520" cy="1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16700" y="6495713"/>
                  <a:ext cx="191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14:cNvPr>
              <p14:cNvContentPartPr/>
              <p14:nvPr/>
            </p14:nvContentPartPr>
            <p14:xfrm>
              <a:off x="1445620" y="5202953"/>
              <a:ext cx="1562760" cy="11372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27980" y="5095313"/>
                <a:ext cx="1598400" cy="13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6824184-4737-4186-8DAF-B9AECD647C8A}"/>
              </a:ext>
            </a:extLst>
          </p:cNvPr>
          <p:cNvGrpSpPr/>
          <p:nvPr/>
        </p:nvGrpSpPr>
        <p:grpSpPr>
          <a:xfrm>
            <a:off x="2282620" y="5793353"/>
            <a:ext cx="585720" cy="375120"/>
            <a:chOff x="2282620" y="5793353"/>
            <a:chExt cx="5857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14:cNvPr>
                <p14:cNvContentPartPr/>
                <p14:nvPr/>
              </p14:nvContentPartPr>
              <p14:xfrm>
                <a:off x="2282620" y="5817473"/>
                <a:ext cx="224640" cy="35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64620" y="5799473"/>
                  <a:ext cx="260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14:cNvPr>
                <p14:cNvContentPartPr/>
                <p14:nvPr/>
              </p14:nvContentPartPr>
              <p14:xfrm>
                <a:off x="2285140" y="5979833"/>
                <a:ext cx="191880" cy="52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67500" y="5962193"/>
                  <a:ext cx="227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14:cNvPr>
                <p14:cNvContentPartPr/>
                <p14:nvPr/>
              </p14:nvContentPartPr>
              <p14:xfrm>
                <a:off x="2522740" y="5794793"/>
                <a:ext cx="125280" cy="309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4740" y="5776793"/>
                  <a:ext cx="160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14:cNvPr>
                <p14:cNvContentPartPr/>
                <p14:nvPr/>
              </p14:nvContentPartPr>
              <p14:xfrm>
                <a:off x="2646580" y="5940233"/>
                <a:ext cx="108000" cy="82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8940" y="5922593"/>
                  <a:ext cx="14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14:cNvPr>
                <p14:cNvContentPartPr/>
                <p14:nvPr/>
              </p14:nvContentPartPr>
              <p14:xfrm>
                <a:off x="2652340" y="5920433"/>
                <a:ext cx="100440" cy="154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34340" y="5902793"/>
                  <a:ext cx="136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14:cNvPr>
                <p14:cNvContentPartPr/>
                <p14:nvPr/>
              </p14:nvContentPartPr>
              <p14:xfrm>
                <a:off x="2739820" y="5793353"/>
                <a:ext cx="128520" cy="31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2180" y="5775713"/>
                  <a:ext cx="1641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/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 i="0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300" i="1" dirty="0" err="1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300" dirty="0">
                  <a:solidFill>
                    <a:srgbClr val="E71224"/>
                  </a:solidFill>
                </a:endParaRPr>
              </a:p>
            </p:txBody>
          </p:sp>
        </mc:Choice>
        <mc:Fallback xmlns="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/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srgbClr val="5B2D90"/>
                  </a:solidFill>
                </a:endParaRP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09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0C45-3016-416D-AA54-D39EDBF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</a:t>
            </a:r>
            <a:r>
              <a:rPr lang="en-US" dirty="0" err="1"/>
              <a:t>Indepedence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expectation is defined by taking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Same properties hold for linearity of expectation</a:t>
                </a:r>
              </a:p>
              <a:p>
                <a:endParaRPr lang="en-US" dirty="0"/>
              </a:p>
              <a:p>
                <a:r>
                  <a:rPr lang="en-US" dirty="0"/>
                  <a:t>Independence is defined using the cumulative or density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40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2B74-C1CC-4897-9EF0-CC924AA4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continuous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5791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Uniform distribution</a:t>
                </a:r>
                <a:r>
                  <a:rPr lang="en-US" dirty="0"/>
                  <a:t>: The probability of 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proportional to its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pdf is a flat line: equal mass everywhere.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Gaussian/Normal distribution</a:t>
                </a:r>
                <a:r>
                  <a:rPr lang="en-US" dirty="0"/>
                  <a:t>. Probability density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fully characterized by the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the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5791200" cy="5105400"/>
              </a:xfrm>
              <a:blipFill>
                <a:blip r:embed="rId2"/>
                <a:stretch>
                  <a:fillRect l="-2105" t="-2151" r="-3368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F30A84F3-CDBD-405F-B7FF-825603A7C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/>
        </p:blipFill>
        <p:spPr bwMode="auto">
          <a:xfrm>
            <a:off x="6435505" y="3748135"/>
            <a:ext cx="5561846" cy="29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5F05B2-3655-2640-974A-B4C2ED93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59923"/>
            <a:ext cx="2897187" cy="206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7EB-D81E-4EC9-BA2A-D189E0D3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 identically distributed </a:t>
                </a:r>
                <a:r>
                  <a:rPr lang="en-US" dirty="0"/>
                  <a:t>random variables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height measurements from a broader population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mean value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</a:t>
                </a:r>
              </a:p>
              <a:p>
                <a:pPr lvl="1"/>
                <a:r>
                  <a:rPr lang="en-US" dirty="0"/>
                  <a:t>Taking the mean height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 the random variable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converges to a normal distribution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This means that if we repeat the height measurements multiple times, the distribution of the mean height will follow a gaussian distribution.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338B-5BC0-436F-97C7-F8FA26B1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/>
              <a:lstStyle/>
              <a:p>
                <a:r>
                  <a:rPr lang="en-US" dirty="0"/>
                  <a:t>Consider the random process defined by the outcome of rolling a die:</a:t>
                </a:r>
              </a:p>
              <a:p>
                <a:r>
                  <a:rPr lang="en-US" dirty="0"/>
                  <a:t>Each facet of the die is a simple event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all facets of the die are equally likely: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=⋯=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outcome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{1,3,5}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1375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1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5180-5176-4AE0-A7FF-07D6BA6A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Rolling two dice. Sample space is the set of all ordered pairs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:1≤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each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=2" = {(1,1)}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=3" = {(1,2),(2,1)}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most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"=</m:t>
                    </m:r>
                  </m:oMath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,(1,4),(1,5),(2,1),(2,2),(2,3),(2,4), (3,1),(3,2),(3,3),(4,1),(4,2),(5,1)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both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dice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have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four combinations, equally likely: (</a:t>
                </a:r>
                <a:r>
                  <a:rPr lang="en-US" dirty="0" err="1"/>
                  <a:t>odd,odd</a:t>
                </a:r>
                <a:r>
                  <a:rPr lang="en-US" dirty="0"/>
                  <a:t>), (even, even), (odd, even), (even, odd)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(1,1),(1,3),(1,5),(3,1),(3,3),(5,1)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272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C6E4-2E9E-4BBF-B073-1C4326E2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conditional probability we consider the probability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occurs, given that we know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occurred.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Sample space: “all the people living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were born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are students at </a:t>
                </a:r>
                <a:r>
                  <a:rPr lang="en-US" dirty="0" err="1">
                    <a:solidFill>
                      <a:srgbClr val="0070C0"/>
                    </a:solidFill>
                  </a:rPr>
                  <a:t>UoI</a:t>
                </a:r>
                <a:r>
                  <a:rPr lang="en-US" dirty="0">
                    <a:solidFill>
                      <a:srgbClr val="0070C0"/>
                    </a:solidFill>
                  </a:rPr>
                  <a:t>”</a:t>
                </a:r>
              </a:p>
              <a:p>
                <a:r>
                  <a:rPr lang="en-US" dirty="0"/>
                  <a:t>Conditional probability of a person living in Ioannina to be born in Ioannina given that they are students at </a:t>
                </a:r>
                <a:r>
                  <a:rPr lang="en-US" dirty="0" err="1"/>
                  <a:t>UoI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Conditional probability is different from joint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is the probability that a person living in Ioannina is born in Ioannina and is also a student at </a:t>
                </a:r>
                <a:r>
                  <a:rPr lang="en-US" dirty="0" err="1"/>
                  <a:t>UoI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667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1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D580-261A-45B2-AC31-2093412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conditional probability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occurs given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occurs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conditional probability is well defined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l-GR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By conditioning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we restrict the sample space to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  <a:r>
                  <a:rPr lang="el-GR" dirty="0"/>
                  <a:t> </a:t>
                </a:r>
                <a:r>
                  <a:rPr lang="en-US" dirty="0"/>
                  <a:t>Thus, we are interested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normalized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Corollary: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2"/>
                <a:stretch>
                  <a:fillRect l="-986" t="-1250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6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3FC1-A153-44DA-93E7-FD6CFBED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FE34-4609-4772-BD11-79CD00A8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876800"/>
          </a:xfrm>
        </p:spPr>
        <p:txBody>
          <a:bodyPr/>
          <a:lstStyle/>
          <a:p>
            <a:r>
              <a:rPr lang="en-US" dirty="0"/>
              <a:t>We can represent events using Venn Diagrams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A94A2-880D-4D38-924A-CBAA0A2EAF56}"/>
              </a:ext>
            </a:extLst>
          </p:cNvPr>
          <p:cNvSpPr/>
          <p:nvPr/>
        </p:nvSpPr>
        <p:spPr>
          <a:xfrm>
            <a:off x="3276600" y="2590800"/>
            <a:ext cx="4876800" cy="3810000"/>
          </a:xfrm>
          <a:prstGeom prst="ellipse">
            <a:avLst/>
          </a:prstGeom>
          <a:noFill/>
          <a:ln w="571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23E4EC53-33BA-45ED-843A-65656DBE9BBE}"/>
              </a:ext>
            </a:extLst>
          </p:cNvPr>
          <p:cNvSpPr/>
          <p:nvPr/>
        </p:nvSpPr>
        <p:spPr>
          <a:xfrm>
            <a:off x="8458200" y="2209800"/>
            <a:ext cx="2971800" cy="762000"/>
          </a:xfrm>
          <a:prstGeom prst="borderCallout2">
            <a:avLst>
              <a:gd name="adj1" fmla="val 51058"/>
              <a:gd name="adj2" fmla="val -849"/>
              <a:gd name="adj3" fmla="val 48750"/>
              <a:gd name="adj4" fmla="val -14172"/>
              <a:gd name="adj5" fmla="val 111852"/>
              <a:gd name="adj6" fmla="val -387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97312-035D-4273-A79E-B4D03DC21402}"/>
              </a:ext>
            </a:extLst>
          </p:cNvPr>
          <p:cNvSpPr txBox="1"/>
          <p:nvPr/>
        </p:nvSpPr>
        <p:spPr>
          <a:xfrm>
            <a:off x="8458200" y="22479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space:</a:t>
            </a:r>
          </a:p>
          <a:p>
            <a:pPr algn="ctr"/>
            <a:r>
              <a:rPr lang="en-US" dirty="0"/>
              <a:t>All people living in Ioannina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C7436-C450-45A8-BCA5-A92D892B4EA4}"/>
              </a:ext>
            </a:extLst>
          </p:cNvPr>
          <p:cNvSpPr/>
          <p:nvPr/>
        </p:nvSpPr>
        <p:spPr>
          <a:xfrm>
            <a:off x="3810000" y="3352800"/>
            <a:ext cx="2667000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/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People born in Ioannina </a:t>
                </a:r>
              </a:p>
            </p:txBody>
          </p:sp>
        </mc:Choice>
        <mc:Fallback xmlns="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A35A12F-0763-4384-A00E-9F355FCB5CCF}"/>
              </a:ext>
            </a:extLst>
          </p:cNvPr>
          <p:cNvSpPr/>
          <p:nvPr/>
        </p:nvSpPr>
        <p:spPr>
          <a:xfrm>
            <a:off x="5319686" y="3742234"/>
            <a:ext cx="2681314" cy="1981200"/>
          </a:xfrm>
          <a:prstGeom prst="ellipse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/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blipFill>
                <a:blip r:embed="rId3"/>
                <a:stretch>
                  <a:fillRect b="-2685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/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r>
                  <a:rPr lang="en-US" dirty="0">
                    <a:solidFill>
                      <a:schemeClr val="tx1"/>
                    </a:solidFill>
                  </a:rPr>
                  <a:t> born in Ioannina</a:t>
                </a:r>
              </a:p>
            </p:txBody>
          </p:sp>
        </mc:Choice>
        <mc:Fallback xmlns="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blipFill>
                <a:blip r:embed="rId4"/>
                <a:stretch>
                  <a:fillRect b="-604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ipse 25">
            <a:extLst>
              <a:ext uri="{FF2B5EF4-FFF2-40B4-BE49-F238E27FC236}">
                <a16:creationId xmlns:a16="http://schemas.microsoft.com/office/drawing/2014/main" id="{AD027D28-5CD3-4166-B081-2151E28B0DA6}"/>
              </a:ext>
            </a:extLst>
          </p:cNvPr>
          <p:cNvSpPr/>
          <p:nvPr/>
        </p:nvSpPr>
        <p:spPr>
          <a:xfrm rot="1926831">
            <a:off x="5432972" y="3782160"/>
            <a:ext cx="914400" cy="1511914"/>
          </a:xfrm>
          <a:prstGeom prst="ellipse">
            <a:avLst/>
          </a:prstGeom>
          <a:solidFill>
            <a:srgbClr val="5B2D90">
              <a:alpha val="5000"/>
            </a:srgbClr>
          </a:solidFill>
          <a:ln w="57150">
            <a:solidFill>
              <a:srgbClr val="5B2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5B2D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/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person living in Ioannina is a student at </a:t>
                </a:r>
                <a:r>
                  <a:rPr lang="en-US" dirty="0" err="1"/>
                  <a:t>UoI</a:t>
                </a:r>
                <a:r>
                  <a:rPr lang="en-US" dirty="0"/>
                  <a:t>, born in Ioannina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blipFill>
                <a:blip r:embed="rId5"/>
                <a:stretch>
                  <a:fillRect l="-1559" r="-3509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/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student at </a:t>
                </a:r>
                <a:r>
                  <a:rPr lang="en-US" dirty="0" err="1"/>
                  <a:t>UoI</a:t>
                </a:r>
                <a:r>
                  <a:rPr lang="en-US" dirty="0"/>
                  <a:t> is born in Ioannina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blipFill>
                <a:blip r:embed="rId6"/>
                <a:stretch>
                  <a:fillRect l="-1758" r="-3125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 animBg="1"/>
      <p:bldP spid="12" grpId="0" animBg="1"/>
      <p:bldP spid="13" grpId="0" animBg="1"/>
      <p:bldP spid="16" grpId="0" animBg="1"/>
      <p:bldP spid="26" grpId="0" animBg="1"/>
      <p:bldP spid="15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3587</Words>
  <Application>Microsoft Office PowerPoint</Application>
  <PresentationFormat>Widescreen</PresentationFormat>
  <Paragraphs>379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Clarity</vt:lpstr>
      <vt:lpstr>A Crash COURSE on PROBABILITY THEORY</vt:lpstr>
      <vt:lpstr>DISCRETE PROBABILITY THEORY</vt:lpstr>
      <vt:lpstr>Events and Probabilities</vt:lpstr>
      <vt:lpstr>Probability Space – Definition </vt:lpstr>
      <vt:lpstr>Example</vt:lpstr>
      <vt:lpstr>Example</vt:lpstr>
      <vt:lpstr>Conditional Probability</vt:lpstr>
      <vt:lpstr>Computing Conditional Probability</vt:lpstr>
      <vt:lpstr>Venn Diagrams</vt:lpstr>
      <vt:lpstr>Example</vt:lpstr>
      <vt:lpstr>Complement</vt:lpstr>
      <vt:lpstr>A Useful Identity</vt:lpstr>
      <vt:lpstr>Application</vt:lpstr>
      <vt:lpstr>Bayes Rule</vt:lpstr>
      <vt:lpstr>Example: A-posteriori probability</vt:lpstr>
      <vt:lpstr>Example: A-posteriori probability</vt:lpstr>
      <vt:lpstr>Independent Events</vt:lpstr>
      <vt:lpstr>Examples</vt:lpstr>
      <vt:lpstr>Random Variables</vt:lpstr>
      <vt:lpstr>Examples</vt:lpstr>
      <vt:lpstr>Probability Distribution</vt:lpstr>
      <vt:lpstr>Random variables and Probability Distribution</vt:lpstr>
      <vt:lpstr>Independent Random Variables</vt:lpstr>
      <vt:lpstr>Example</vt:lpstr>
      <vt:lpstr>Expectation</vt:lpstr>
      <vt:lpstr>Examples</vt:lpstr>
      <vt:lpstr>Examples</vt:lpstr>
      <vt:lpstr>Linearity of Expectation</vt:lpstr>
      <vt:lpstr>Examples</vt:lpstr>
      <vt:lpstr>Bernoulli Random Variable</vt:lpstr>
      <vt:lpstr>Binomial Random Variable</vt:lpstr>
      <vt:lpstr>Expectation of a Binomial Random Variable</vt:lpstr>
      <vt:lpstr>A useful formula</vt:lpstr>
      <vt:lpstr>Expectation is not everything</vt:lpstr>
      <vt:lpstr>Variance</vt:lpstr>
      <vt:lpstr>Quiz</vt:lpstr>
      <vt:lpstr>Exercise</vt:lpstr>
      <vt:lpstr>Exercise</vt:lpstr>
      <vt:lpstr>CONTINUOUS RANDOM VARIABLES</vt:lpstr>
      <vt:lpstr>Continuous Random Variables</vt:lpstr>
      <vt:lpstr>Cumulative Probability Function</vt:lpstr>
      <vt:lpstr>Probability Density Function</vt:lpstr>
      <vt:lpstr>Probability Density Function</vt:lpstr>
      <vt:lpstr>Expectation and Indepedence</vt:lpstr>
      <vt:lpstr>Important continuous distributions</vt:lpstr>
      <vt:lpstr>Central Limit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ΠΑΝΑΓΙΩΤΗΣ ΤΣΑΠΑΡΑΣ</cp:lastModifiedBy>
  <cp:revision>16</cp:revision>
  <dcterms:created xsi:type="dcterms:W3CDTF">2020-10-12T08:50:21Z</dcterms:created>
  <dcterms:modified xsi:type="dcterms:W3CDTF">2022-10-24T13:07:42Z</dcterms:modified>
</cp:coreProperties>
</file>