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7"/>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96" r:id="rId18"/>
    <p:sldId id="712" r:id="rId19"/>
    <p:sldId id="797" r:id="rId20"/>
    <p:sldId id="713" r:id="rId21"/>
    <p:sldId id="798" r:id="rId22"/>
    <p:sldId id="718" r:id="rId23"/>
    <p:sldId id="694" r:id="rId24"/>
    <p:sldId id="714" r:id="rId25"/>
    <p:sldId id="759" r:id="rId26"/>
    <p:sldId id="760" r:id="rId27"/>
    <p:sldId id="799" r:id="rId28"/>
    <p:sldId id="770" r:id="rId29"/>
    <p:sldId id="762" r:id="rId30"/>
    <p:sldId id="771" r:id="rId31"/>
    <p:sldId id="809" r:id="rId32"/>
    <p:sldId id="804" r:id="rId33"/>
    <p:sldId id="807" r:id="rId34"/>
    <p:sldId id="808" r:id="rId35"/>
    <p:sldId id="810" r:id="rId36"/>
    <p:sldId id="805" r:id="rId37"/>
    <p:sldId id="761" r:id="rId38"/>
    <p:sldId id="763" r:id="rId39"/>
    <p:sldId id="778" r:id="rId40"/>
    <p:sldId id="764" r:id="rId41"/>
    <p:sldId id="765" r:id="rId42"/>
    <p:sldId id="766" r:id="rId43"/>
    <p:sldId id="767" r:id="rId44"/>
    <p:sldId id="800" r:id="rId45"/>
    <p:sldId id="776" r:id="rId46"/>
    <p:sldId id="787" r:id="rId47"/>
    <p:sldId id="788" r:id="rId48"/>
    <p:sldId id="789" r:id="rId49"/>
    <p:sldId id="801" r:id="rId50"/>
    <p:sldId id="790" r:id="rId51"/>
    <p:sldId id="696" r:id="rId52"/>
    <p:sldId id="736" r:id="rId53"/>
    <p:sldId id="738" r:id="rId54"/>
    <p:sldId id="739" r:id="rId55"/>
    <p:sldId id="741" r:id="rId56"/>
    <p:sldId id="740" r:id="rId57"/>
    <p:sldId id="745" r:id="rId58"/>
    <p:sldId id="803" r:id="rId59"/>
    <p:sldId id="698" r:id="rId60"/>
    <p:sldId id="729" r:id="rId61"/>
    <p:sldId id="730" r:id="rId62"/>
    <p:sldId id="742" r:id="rId63"/>
    <p:sldId id="743" r:id="rId64"/>
    <p:sldId id="735" r:id="rId65"/>
    <p:sldId id="744" r:id="rId66"/>
    <p:sldId id="746" r:id="rId67"/>
    <p:sldId id="748" r:id="rId68"/>
    <p:sldId id="749" r:id="rId69"/>
    <p:sldId id="750" r:id="rId70"/>
    <p:sldId id="751" r:id="rId71"/>
    <p:sldId id="791" r:id="rId72"/>
    <p:sldId id="716" r:id="rId73"/>
    <p:sldId id="724" r:id="rId74"/>
    <p:sldId id="752" r:id="rId75"/>
    <p:sldId id="753" r:id="rId76"/>
    <p:sldId id="754" r:id="rId77"/>
    <p:sldId id="779" r:id="rId78"/>
    <p:sldId id="786" r:id="rId79"/>
    <p:sldId id="774" r:id="rId80"/>
    <p:sldId id="802" r:id="rId81"/>
    <p:sldId id="773" r:id="rId82"/>
    <p:sldId id="702" r:id="rId83"/>
    <p:sldId id="794" r:id="rId84"/>
    <p:sldId id="755" r:id="rId85"/>
    <p:sldId id="756"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BE085-761A-45F3-B06F-819049121EDF}" v="94" dt="2022-11-16T10:55:39.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06" d="100"/>
          <a:sy n="106" d="100"/>
        </p:scale>
        <p:origin x="19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1DDBE085-761A-45F3-B06F-819049121EDF}"/>
    <pc:docChg chg="undo custSel addSld delSld modSld sldOrd">
      <pc:chgData name="ΠΑΝΑΓΙΩΤΗΣ ΤΣΑΠΑΡΑΣ" userId="14c29a0b-fba8-4de1-ba9f-ce710cf39d77" providerId="ADAL" clId="{1DDBE085-761A-45F3-B06F-819049121EDF}" dt="2022-11-16T13:21:47.868" v="175"/>
      <pc:docMkLst>
        <pc:docMk/>
      </pc:docMkLst>
      <pc:sldChg chg="modSp mod">
        <pc:chgData name="ΠΑΝΑΓΙΩΤΗΣ ΤΣΑΠΑΡΑΣ" userId="14c29a0b-fba8-4de1-ba9f-ce710cf39d77" providerId="ADAL" clId="{1DDBE085-761A-45F3-B06F-819049121EDF}" dt="2022-11-10T09:55:19.897" v="1" actId="14100"/>
        <pc:sldMkLst>
          <pc:docMk/>
          <pc:sldMk cId="3062334871" sldId="690"/>
        </pc:sldMkLst>
        <pc:spChg chg="mod">
          <ac:chgData name="ΠΑΝΑΓΙΩΤΗΣ ΤΣΑΠΑΡΑΣ" userId="14c29a0b-fba8-4de1-ba9f-ce710cf39d77" providerId="ADAL" clId="{1DDBE085-761A-45F3-B06F-819049121EDF}" dt="2022-11-10T09:55:19.897" v="1" actId="14100"/>
          <ac:spMkLst>
            <pc:docMk/>
            <pc:sldMk cId="3062334871" sldId="690"/>
            <ac:spMk id="12294" creationId="{00000000-0000-0000-0000-000000000000}"/>
          </ac:spMkLst>
        </pc:spChg>
      </pc:sldChg>
      <pc:sldChg chg="modSp mod">
        <pc:chgData name="ΠΑΝΑΓΙΩΤΗΣ ΤΣΑΠΑΡΑΣ" userId="14c29a0b-fba8-4de1-ba9f-ce710cf39d77" providerId="ADAL" clId="{1DDBE085-761A-45F3-B06F-819049121EDF}" dt="2022-11-16T09:48:03.298" v="68" actId="207"/>
        <pc:sldMkLst>
          <pc:docMk/>
          <pc:sldMk cId="1715055202" sldId="694"/>
        </pc:sldMkLst>
        <pc:spChg chg="mod">
          <ac:chgData name="ΠΑΝΑΓΙΩΤΗΣ ΤΣΑΠΑΡΑΣ" userId="14c29a0b-fba8-4de1-ba9f-ce710cf39d77" providerId="ADAL" clId="{1DDBE085-761A-45F3-B06F-819049121EDF}" dt="2022-11-16T09:48:03.298" v="68" actId="207"/>
          <ac:spMkLst>
            <pc:docMk/>
            <pc:sldMk cId="1715055202" sldId="694"/>
            <ac:spMk id="3" creationId="{00000000-0000-0000-0000-000000000000}"/>
          </ac:spMkLst>
        </pc:spChg>
      </pc:sldChg>
      <pc:sldChg chg="modSp">
        <pc:chgData name="ΠΑΝΑΓΙΩΤΗΣ ΤΣΑΠΑΡΑΣ" userId="14c29a0b-fba8-4de1-ba9f-ce710cf39d77" providerId="ADAL" clId="{1DDBE085-761A-45F3-B06F-819049121EDF}" dt="2022-11-10T10:02:20.829" v="3"/>
        <pc:sldMkLst>
          <pc:docMk/>
          <pc:sldMk cId="2948922851" sldId="711"/>
        </pc:sldMkLst>
        <pc:spChg chg="mod">
          <ac:chgData name="ΠΑΝΑΓΙΩΤΗΣ ΤΣΑΠΑΡΑΣ" userId="14c29a0b-fba8-4de1-ba9f-ce710cf39d77" providerId="ADAL" clId="{1DDBE085-761A-45F3-B06F-819049121EDF}" dt="2022-11-10T10:02:20.829" v="3"/>
          <ac:spMkLst>
            <pc:docMk/>
            <pc:sldMk cId="2948922851" sldId="711"/>
            <ac:spMk id="3" creationId="{00000000-0000-0000-0000-000000000000}"/>
          </ac:spMkLst>
        </pc:spChg>
      </pc:sldChg>
      <pc:sldChg chg="modSp mod">
        <pc:chgData name="ΠΑΝΑΓΙΩΤΗΣ ΤΣΑΠΑΡΑΣ" userId="14c29a0b-fba8-4de1-ba9f-ce710cf39d77" providerId="ADAL" clId="{1DDBE085-761A-45F3-B06F-819049121EDF}" dt="2022-11-16T10:07:12" v="108" actId="207"/>
        <pc:sldMkLst>
          <pc:docMk/>
          <pc:sldMk cId="280285182" sldId="716"/>
        </pc:sldMkLst>
        <pc:spChg chg="mod">
          <ac:chgData name="ΠΑΝΑΓΙΩΤΗΣ ΤΣΑΠΑΡΑΣ" userId="14c29a0b-fba8-4de1-ba9f-ce710cf39d77" providerId="ADAL" clId="{1DDBE085-761A-45F3-B06F-819049121EDF}" dt="2022-11-16T10:07:12" v="108" actId="207"/>
          <ac:spMkLst>
            <pc:docMk/>
            <pc:sldMk cId="280285182" sldId="716"/>
            <ac:spMk id="4" creationId="{00000000-0000-0000-0000-000000000000}"/>
          </ac:spMkLst>
        </pc:spChg>
      </pc:sldChg>
      <pc:sldChg chg="modSp mod">
        <pc:chgData name="ΠΑΝΑΓΙΩΤΗΣ ΤΣΑΠΑΡΑΣ" userId="14c29a0b-fba8-4de1-ba9f-ce710cf39d77" providerId="ADAL" clId="{1DDBE085-761A-45F3-B06F-819049121EDF}" dt="2022-11-10T09:53:34.242" v="0" actId="20577"/>
        <pc:sldMkLst>
          <pc:docMk/>
          <pc:sldMk cId="1215006628" sldId="723"/>
        </pc:sldMkLst>
        <pc:spChg chg="mod">
          <ac:chgData name="ΠΑΝΑΓΙΩΤΗΣ ΤΣΑΠΑΡΑΣ" userId="14c29a0b-fba8-4de1-ba9f-ce710cf39d77" providerId="ADAL" clId="{1DDBE085-761A-45F3-B06F-819049121EDF}" dt="2022-11-10T09:53:34.242" v="0" actId="20577"/>
          <ac:spMkLst>
            <pc:docMk/>
            <pc:sldMk cId="1215006628" sldId="723"/>
            <ac:spMk id="3" creationId="{00000000-0000-0000-0000-000000000000}"/>
          </ac:spMkLst>
        </pc:spChg>
      </pc:sldChg>
      <pc:sldChg chg="modSp">
        <pc:chgData name="ΠΑΝΑΓΙΩΤΗΣ ΤΣΑΠΑΡΑΣ" userId="14c29a0b-fba8-4de1-ba9f-ce710cf39d77" providerId="ADAL" clId="{1DDBE085-761A-45F3-B06F-819049121EDF}" dt="2022-11-16T10:06:59.546" v="96" actId="207"/>
        <pc:sldMkLst>
          <pc:docMk/>
          <pc:sldMk cId="1612304457" sldId="724"/>
        </pc:sldMkLst>
        <pc:spChg chg="mod">
          <ac:chgData name="ΠΑΝΑΓΙΩΤΗΣ ΤΣΑΠΑΡΑΣ" userId="14c29a0b-fba8-4de1-ba9f-ce710cf39d77" providerId="ADAL" clId="{1DDBE085-761A-45F3-B06F-819049121EDF}" dt="2022-11-16T10:06:59.546" v="96" actId="207"/>
          <ac:spMkLst>
            <pc:docMk/>
            <pc:sldMk cId="1612304457" sldId="724"/>
            <ac:spMk id="3" creationId="{00000000-0000-0000-0000-000000000000}"/>
          </ac:spMkLst>
        </pc:spChg>
      </pc:sldChg>
      <pc:sldChg chg="mod ord modShow">
        <pc:chgData name="ΠΑΝΑΓΙΩΤΗΣ ΤΣΑΠΑΡΑΣ" userId="14c29a0b-fba8-4de1-ba9f-ce710cf39d77" providerId="ADAL" clId="{1DDBE085-761A-45F3-B06F-819049121EDF}" dt="2022-11-16T13:21:47.868" v="175"/>
        <pc:sldMkLst>
          <pc:docMk/>
          <pc:sldMk cId="2499533086" sldId="767"/>
        </pc:sldMkLst>
      </pc:sldChg>
      <pc:sldChg chg="del">
        <pc:chgData name="ΠΑΝΑΓΙΩΤΗΣ ΤΣΑΠΑΡΑΣ" userId="14c29a0b-fba8-4de1-ba9f-ce710cf39d77" providerId="ADAL" clId="{1DDBE085-761A-45F3-B06F-819049121EDF}" dt="2022-11-16T10:53:40.092" v="159" actId="47"/>
        <pc:sldMkLst>
          <pc:docMk/>
          <pc:sldMk cId="4022000093" sldId="795"/>
        </pc:sldMkLst>
      </pc:sldChg>
      <pc:sldChg chg="modSp mod">
        <pc:chgData name="ΠΑΝΑΓΙΩΤΗΣ ΤΣΑΠΑΡΑΣ" userId="14c29a0b-fba8-4de1-ba9f-ce710cf39d77" providerId="ADAL" clId="{1DDBE085-761A-45F3-B06F-819049121EDF}" dt="2022-11-10T10:03:42.280" v="34" actId="20577"/>
        <pc:sldMkLst>
          <pc:docMk/>
          <pc:sldMk cId="2297885094" sldId="796"/>
        </pc:sldMkLst>
        <pc:spChg chg="mod">
          <ac:chgData name="ΠΑΝΑΓΙΩΤΗΣ ΤΣΑΠΑΡΑΣ" userId="14c29a0b-fba8-4de1-ba9f-ce710cf39d77" providerId="ADAL" clId="{1DDBE085-761A-45F3-B06F-819049121EDF}" dt="2022-11-10T10:03:42.280" v="34" actId="20577"/>
          <ac:spMkLst>
            <pc:docMk/>
            <pc:sldMk cId="2297885094" sldId="796"/>
            <ac:spMk id="3" creationId="{00000000-0000-0000-0000-000000000000}"/>
          </ac:spMkLst>
        </pc:spChg>
      </pc:sldChg>
      <pc:sldChg chg="addSp delSp modSp add mod modAnim">
        <pc:chgData name="ΠΑΝΑΓΙΩΤΗΣ ΤΣΑΠΑΡΑΣ" userId="14c29a0b-fba8-4de1-ba9f-ce710cf39d77" providerId="ADAL" clId="{1DDBE085-761A-45F3-B06F-819049121EDF}" dt="2022-11-16T10:54:38.649" v="165" actId="1076"/>
        <pc:sldMkLst>
          <pc:docMk/>
          <pc:sldMk cId="65262966" sldId="804"/>
        </pc:sldMkLst>
        <pc:spChg chg="mod topLvl">
          <ac:chgData name="ΠΑΝΑΓΙΩΤΗΣ ΤΣΑΠΑΡΑΣ" userId="14c29a0b-fba8-4de1-ba9f-ce710cf39d77" providerId="ADAL" clId="{1DDBE085-761A-45F3-B06F-819049121EDF}" dt="2022-11-16T10:52:05.882" v="139" actId="165"/>
          <ac:spMkLst>
            <pc:docMk/>
            <pc:sldMk cId="65262966" sldId="804"/>
            <ac:spMk id="20" creationId="{2D494083-476F-4B51-9F83-7E9474CD80E1}"/>
          </ac:spMkLst>
        </pc:spChg>
        <pc:spChg chg="mod ord">
          <ac:chgData name="ΠΑΝΑΓΙΩΤΗΣ ΤΣΑΠΑΡΑΣ" userId="14c29a0b-fba8-4de1-ba9f-ce710cf39d77" providerId="ADAL" clId="{1DDBE085-761A-45F3-B06F-819049121EDF}" dt="2022-11-16T10:54:38.649" v="165" actId="1076"/>
          <ac:spMkLst>
            <pc:docMk/>
            <pc:sldMk cId="65262966" sldId="804"/>
            <ac:spMk id="54" creationId="{CBE71416-E8AD-4E7C-B05C-78322689E1BF}"/>
          </ac:spMkLst>
        </pc:spChg>
        <pc:spChg chg="mod topLvl">
          <ac:chgData name="ΠΑΝΑΓΙΩΤΗΣ ΤΣΑΠΑΡΑΣ" userId="14c29a0b-fba8-4de1-ba9f-ce710cf39d77" providerId="ADAL" clId="{1DDBE085-761A-45F3-B06F-819049121EDF}" dt="2022-11-16T10:52:05.882" v="139" actId="165"/>
          <ac:spMkLst>
            <pc:docMk/>
            <pc:sldMk cId="65262966" sldId="804"/>
            <ac:spMk id="57" creationId="{F59ECADB-22F6-4240-9452-5CF1F0296BC8}"/>
          </ac:spMkLst>
        </pc:spChg>
        <pc:spChg chg="mod topLvl">
          <ac:chgData name="ΠΑΝΑΓΙΩΤΗΣ ΤΣΑΠΑΡΑΣ" userId="14c29a0b-fba8-4de1-ba9f-ce710cf39d77" providerId="ADAL" clId="{1DDBE085-761A-45F3-B06F-819049121EDF}" dt="2022-11-16T10:52:05.882" v="139" actId="165"/>
          <ac:spMkLst>
            <pc:docMk/>
            <pc:sldMk cId="65262966" sldId="804"/>
            <ac:spMk id="59" creationId="{9ED2DD14-9444-4FBB-A6EA-955C596EA536}"/>
          </ac:spMkLst>
        </pc:spChg>
        <pc:spChg chg="mod topLvl">
          <ac:chgData name="ΠΑΝΑΓΙΩΤΗΣ ΤΣΑΠΑΡΑΣ" userId="14c29a0b-fba8-4de1-ba9f-ce710cf39d77" providerId="ADAL" clId="{1DDBE085-761A-45F3-B06F-819049121EDF}" dt="2022-11-16T10:52:05.882" v="139" actId="165"/>
          <ac:spMkLst>
            <pc:docMk/>
            <pc:sldMk cId="65262966" sldId="804"/>
            <ac:spMk id="63" creationId="{C254525D-F162-4A40-9028-35B13A0DB150}"/>
          </ac:spMkLst>
        </pc:spChg>
        <pc:spChg chg="mod topLvl">
          <ac:chgData name="ΠΑΝΑΓΙΩΤΗΣ ΤΣΑΠΑΡΑΣ" userId="14c29a0b-fba8-4de1-ba9f-ce710cf39d77" providerId="ADAL" clId="{1DDBE085-761A-45F3-B06F-819049121EDF}" dt="2022-11-16T10:52:05.882" v="139" actId="165"/>
          <ac:spMkLst>
            <pc:docMk/>
            <pc:sldMk cId="65262966" sldId="804"/>
            <ac:spMk id="64" creationId="{860517AA-7BD0-4F61-9816-EC671C079C5B}"/>
          </ac:spMkLst>
        </pc:spChg>
        <pc:spChg chg="mod topLvl">
          <ac:chgData name="ΠΑΝΑΓΙΩΤΗΣ ΤΣΑΠΑΡΑΣ" userId="14c29a0b-fba8-4de1-ba9f-ce710cf39d77" providerId="ADAL" clId="{1DDBE085-761A-45F3-B06F-819049121EDF}" dt="2022-11-16T10:52:05.882" v="139" actId="165"/>
          <ac:spMkLst>
            <pc:docMk/>
            <pc:sldMk cId="65262966" sldId="804"/>
            <ac:spMk id="65" creationId="{FE55D526-F0FB-45A9-ADB6-A53B648463AA}"/>
          </ac:spMkLst>
        </pc:spChg>
        <pc:spChg chg="mod topLvl">
          <ac:chgData name="ΠΑΝΑΓΙΩΤΗΣ ΤΣΑΠΑΡΑΣ" userId="14c29a0b-fba8-4de1-ba9f-ce710cf39d77" providerId="ADAL" clId="{1DDBE085-761A-45F3-B06F-819049121EDF}" dt="2022-11-16T10:52:05.882" v="139" actId="165"/>
          <ac:spMkLst>
            <pc:docMk/>
            <pc:sldMk cId="65262966" sldId="804"/>
            <ac:spMk id="66" creationId="{2BE3FD16-3BFB-4546-A605-D236D2637D21}"/>
          </ac:spMkLst>
        </pc:spChg>
        <pc:spChg chg="mod topLvl">
          <ac:chgData name="ΠΑΝΑΓΙΩΤΗΣ ΤΣΑΠΑΡΑΣ" userId="14c29a0b-fba8-4de1-ba9f-ce710cf39d77" providerId="ADAL" clId="{1DDBE085-761A-45F3-B06F-819049121EDF}" dt="2022-11-16T10:52:05.882" v="139" actId="165"/>
          <ac:spMkLst>
            <pc:docMk/>
            <pc:sldMk cId="65262966" sldId="804"/>
            <ac:spMk id="68" creationId="{7C138033-2645-4A63-92A6-15DED890A525}"/>
          </ac:spMkLst>
        </pc:spChg>
        <pc:spChg chg="mod">
          <ac:chgData name="ΠΑΝΑΓΙΩΤΗΣ ΤΣΑΠΑΡΑΣ" userId="14c29a0b-fba8-4de1-ba9f-ce710cf39d77" providerId="ADAL" clId="{1DDBE085-761A-45F3-B06F-819049121EDF}" dt="2022-11-16T10:52:05.882" v="139" actId="165"/>
          <ac:spMkLst>
            <pc:docMk/>
            <pc:sldMk cId="65262966" sldId="804"/>
            <ac:spMk id="69" creationId="{DFB578D2-C46B-4188-B3C5-916D86E58986}"/>
          </ac:spMkLst>
        </pc:spChg>
        <pc:spChg chg="mod">
          <ac:chgData name="ΠΑΝΑΓΙΩΤΗΣ ΤΣΑΠΑΡΑΣ" userId="14c29a0b-fba8-4de1-ba9f-ce710cf39d77" providerId="ADAL" clId="{1DDBE085-761A-45F3-B06F-819049121EDF}" dt="2022-11-16T10:52:05.882" v="139" actId="165"/>
          <ac:spMkLst>
            <pc:docMk/>
            <pc:sldMk cId="65262966" sldId="804"/>
            <ac:spMk id="276" creationId="{2F29B01F-5BE4-4EF5-AA09-2E96976FBC54}"/>
          </ac:spMkLst>
        </pc:spChg>
        <pc:spChg chg="mod">
          <ac:chgData name="ΠΑΝΑΓΙΩΤΗΣ ΤΣΑΠΑΡΑΣ" userId="14c29a0b-fba8-4de1-ba9f-ce710cf39d77" providerId="ADAL" clId="{1DDBE085-761A-45F3-B06F-819049121EDF}" dt="2022-11-16T10:52:05.882" v="139" actId="165"/>
          <ac:spMkLst>
            <pc:docMk/>
            <pc:sldMk cId="65262966" sldId="804"/>
            <ac:spMk id="277" creationId="{5EACEA9A-E685-4245-9A8A-8029B80C0415}"/>
          </ac:spMkLst>
        </pc:spChg>
        <pc:spChg chg="mod">
          <ac:chgData name="ΠΑΝΑΓΙΩΤΗΣ ΤΣΑΠΑΡΑΣ" userId="14c29a0b-fba8-4de1-ba9f-ce710cf39d77" providerId="ADAL" clId="{1DDBE085-761A-45F3-B06F-819049121EDF}" dt="2022-11-16T10:52:05.882" v="139" actId="165"/>
          <ac:spMkLst>
            <pc:docMk/>
            <pc:sldMk cId="65262966" sldId="804"/>
            <ac:spMk id="281" creationId="{C3DCC0B9-460F-49A8-8822-1D4E292E1D76}"/>
          </ac:spMkLst>
        </pc:spChg>
        <pc:spChg chg="mod">
          <ac:chgData name="ΠΑΝΑΓΙΩΤΗΣ ΤΣΑΠΑΡΑΣ" userId="14c29a0b-fba8-4de1-ba9f-ce710cf39d77" providerId="ADAL" clId="{1DDBE085-761A-45F3-B06F-819049121EDF}" dt="2022-11-16T10:52:05.882" v="139" actId="165"/>
          <ac:spMkLst>
            <pc:docMk/>
            <pc:sldMk cId="65262966" sldId="804"/>
            <ac:spMk id="285" creationId="{F1BD1202-0CCB-4DB7-8C4D-B619E013DCF4}"/>
          </ac:spMkLst>
        </pc:spChg>
        <pc:spChg chg="mod">
          <ac:chgData name="ΠΑΝΑΓΙΩΤΗΣ ΤΣΑΠΑΡΑΣ" userId="14c29a0b-fba8-4de1-ba9f-ce710cf39d77" providerId="ADAL" clId="{1DDBE085-761A-45F3-B06F-819049121EDF}" dt="2022-11-16T10:52:05.882" v="139" actId="165"/>
          <ac:spMkLst>
            <pc:docMk/>
            <pc:sldMk cId="65262966" sldId="804"/>
            <ac:spMk id="291" creationId="{7FF46D32-9415-486F-83AE-7FD03A6A0705}"/>
          </ac:spMkLst>
        </pc:spChg>
        <pc:spChg chg="mod">
          <ac:chgData name="ΠΑΝΑΓΙΩΤΗΣ ΤΣΑΠΑΡΑΣ" userId="14c29a0b-fba8-4de1-ba9f-ce710cf39d77" providerId="ADAL" clId="{1DDBE085-761A-45F3-B06F-819049121EDF}" dt="2022-11-16T10:52:05.882" v="139" actId="165"/>
          <ac:spMkLst>
            <pc:docMk/>
            <pc:sldMk cId="65262966" sldId="804"/>
            <ac:spMk id="292" creationId="{2CF88260-0B7A-4630-ACD0-3E3733C5813F}"/>
          </ac:spMkLst>
        </pc:spChg>
        <pc:spChg chg="mod">
          <ac:chgData name="ΠΑΝΑΓΙΩΤΗΣ ΤΣΑΠΑΡΑΣ" userId="14c29a0b-fba8-4de1-ba9f-ce710cf39d77" providerId="ADAL" clId="{1DDBE085-761A-45F3-B06F-819049121EDF}" dt="2022-11-16T10:52:05.882" v="139" actId="165"/>
          <ac:spMkLst>
            <pc:docMk/>
            <pc:sldMk cId="65262966" sldId="804"/>
            <ac:spMk id="293" creationId="{BEDFCC41-E50E-430C-BF4A-0D910EF78A9C}"/>
          </ac:spMkLst>
        </pc:spChg>
        <pc:spChg chg="mod">
          <ac:chgData name="ΠΑΝΑΓΙΩΤΗΣ ΤΣΑΠΑΡΑΣ" userId="14c29a0b-fba8-4de1-ba9f-ce710cf39d77" providerId="ADAL" clId="{1DDBE085-761A-45F3-B06F-819049121EDF}" dt="2022-11-16T10:52:05.882" v="139" actId="165"/>
          <ac:spMkLst>
            <pc:docMk/>
            <pc:sldMk cId="65262966" sldId="804"/>
            <ac:spMk id="294" creationId="{549B98F9-F09B-43C2-B9F0-8DFF62CB4CBD}"/>
          </ac:spMkLst>
        </pc:spChg>
        <pc:spChg chg="mod">
          <ac:chgData name="ΠΑΝΑΓΙΩΤΗΣ ΤΣΑΠΑΡΑΣ" userId="14c29a0b-fba8-4de1-ba9f-ce710cf39d77" providerId="ADAL" clId="{1DDBE085-761A-45F3-B06F-819049121EDF}" dt="2022-11-16T10:52:05.882" v="139" actId="165"/>
          <ac:spMkLst>
            <pc:docMk/>
            <pc:sldMk cId="65262966" sldId="804"/>
            <ac:spMk id="295" creationId="{295EEB39-30F9-4CD1-A3FD-174A3CA0B967}"/>
          </ac:spMkLst>
        </pc:spChg>
        <pc:spChg chg="mod">
          <ac:chgData name="ΠΑΝΑΓΙΩΤΗΣ ΤΣΑΠΑΡΑΣ" userId="14c29a0b-fba8-4de1-ba9f-ce710cf39d77" providerId="ADAL" clId="{1DDBE085-761A-45F3-B06F-819049121EDF}" dt="2022-11-16T10:52:05.882" v="139" actId="165"/>
          <ac:spMkLst>
            <pc:docMk/>
            <pc:sldMk cId="65262966" sldId="804"/>
            <ac:spMk id="296" creationId="{FD021D7E-F499-4E7C-B0AA-B34456200EFA}"/>
          </ac:spMkLst>
        </pc:spChg>
        <pc:spChg chg="mod">
          <ac:chgData name="ΠΑΝΑΓΙΩΤΗΣ ΤΣΑΠΑΡΑΣ" userId="14c29a0b-fba8-4de1-ba9f-ce710cf39d77" providerId="ADAL" clId="{1DDBE085-761A-45F3-B06F-819049121EDF}" dt="2022-11-16T10:52:05.882" v="139" actId="165"/>
          <ac:spMkLst>
            <pc:docMk/>
            <pc:sldMk cId="65262966" sldId="804"/>
            <ac:spMk id="297" creationId="{99F2ACBB-7F6D-4E98-948B-8DB01BEF5F1B}"/>
          </ac:spMkLst>
        </pc:spChg>
        <pc:spChg chg="mod">
          <ac:chgData name="ΠΑΝΑΓΙΩΤΗΣ ΤΣΑΠΑΡΑΣ" userId="14c29a0b-fba8-4de1-ba9f-ce710cf39d77" providerId="ADAL" clId="{1DDBE085-761A-45F3-B06F-819049121EDF}" dt="2022-11-16T10:52:05.882" v="139" actId="165"/>
          <ac:spMkLst>
            <pc:docMk/>
            <pc:sldMk cId="65262966" sldId="804"/>
            <ac:spMk id="307" creationId="{C50B3F54-F43E-4023-A41E-79E0647294D0}"/>
          </ac:spMkLst>
        </pc:spChg>
        <pc:spChg chg="mod">
          <ac:chgData name="ΠΑΝΑΓΙΩΤΗΣ ΤΣΑΠΑΡΑΣ" userId="14c29a0b-fba8-4de1-ba9f-ce710cf39d77" providerId="ADAL" clId="{1DDBE085-761A-45F3-B06F-819049121EDF}" dt="2022-11-16T10:52:05.882" v="139" actId="165"/>
          <ac:spMkLst>
            <pc:docMk/>
            <pc:sldMk cId="65262966" sldId="804"/>
            <ac:spMk id="308" creationId="{FC2C1289-33A4-4300-BC09-2397691F5B8F}"/>
          </ac:spMkLst>
        </pc:spChg>
        <pc:spChg chg="mod">
          <ac:chgData name="ΠΑΝΑΓΙΩΤΗΣ ΤΣΑΠΑΡΑΣ" userId="14c29a0b-fba8-4de1-ba9f-ce710cf39d77" providerId="ADAL" clId="{1DDBE085-761A-45F3-B06F-819049121EDF}" dt="2022-11-16T10:52:05.882" v="139" actId="165"/>
          <ac:spMkLst>
            <pc:docMk/>
            <pc:sldMk cId="65262966" sldId="804"/>
            <ac:spMk id="312" creationId="{443E8D57-3F9C-4A65-A8BF-8ADD7465B88D}"/>
          </ac:spMkLst>
        </pc:spChg>
        <pc:spChg chg="mod">
          <ac:chgData name="ΠΑΝΑΓΙΩΤΗΣ ΤΣΑΠΑΡΑΣ" userId="14c29a0b-fba8-4de1-ba9f-ce710cf39d77" providerId="ADAL" clId="{1DDBE085-761A-45F3-B06F-819049121EDF}" dt="2022-11-16T10:52:05.882" v="139" actId="165"/>
          <ac:spMkLst>
            <pc:docMk/>
            <pc:sldMk cId="65262966" sldId="804"/>
            <ac:spMk id="326" creationId="{753D83AF-40A8-48D9-BD73-89EDEB07B150}"/>
          </ac:spMkLst>
        </pc:spChg>
        <pc:grpChg chg="mod topLvl">
          <ac:chgData name="ΠΑΝΑΓΙΩΤΗΣ ΤΣΑΠΑΡΑΣ" userId="14c29a0b-fba8-4de1-ba9f-ce710cf39d77" providerId="ADAL" clId="{1DDBE085-761A-45F3-B06F-819049121EDF}" dt="2022-11-16T10:52:16.367" v="141" actId="1076"/>
          <ac:grpSpMkLst>
            <pc:docMk/>
            <pc:sldMk cId="65262966" sldId="804"/>
            <ac:grpSpMk id="7" creationId="{5F6269D7-2018-4E63-9D3B-8C0E0A155E1F}"/>
          </ac:grpSpMkLst>
        </pc:grpChg>
        <pc:grpChg chg="mod">
          <ac:chgData name="ΠΑΝΑΓΙΩΤΗΣ ΤΣΑΠΑΡΑΣ" userId="14c29a0b-fba8-4de1-ba9f-ce710cf39d77" providerId="ADAL" clId="{1DDBE085-761A-45F3-B06F-819049121EDF}" dt="2022-11-16T10:52:05.882" v="139" actId="165"/>
          <ac:grpSpMkLst>
            <pc:docMk/>
            <pc:sldMk cId="65262966" sldId="804"/>
            <ac:grpSpMk id="8" creationId="{B1687AF6-1D69-474A-9C04-A9FF730871D8}"/>
          </ac:grpSpMkLst>
        </pc:grpChg>
        <pc:grpChg chg="del mod topLvl">
          <ac:chgData name="ΠΑΝΑΓΙΩΤΗΣ ΤΣΑΠΑΡΑΣ" userId="14c29a0b-fba8-4de1-ba9f-ce710cf39d77" providerId="ADAL" clId="{1DDBE085-761A-45F3-B06F-819049121EDF}" dt="2022-11-16T10:52:49.654" v="148" actId="478"/>
          <ac:grpSpMkLst>
            <pc:docMk/>
            <pc:sldMk cId="65262966" sldId="804"/>
            <ac:grpSpMk id="9" creationId="{587840BD-0641-47EE-ABFA-62110BDD0176}"/>
          </ac:grpSpMkLst>
        </pc:grpChg>
        <pc:grpChg chg="del mod topLvl">
          <ac:chgData name="ΠΑΝΑΓΙΩΤΗΣ ΤΣΑΠΑΡΑΣ" userId="14c29a0b-fba8-4de1-ba9f-ce710cf39d77" providerId="ADAL" clId="{1DDBE085-761A-45F3-B06F-819049121EDF}" dt="2022-11-16T10:52:54.360" v="149" actId="478"/>
          <ac:grpSpMkLst>
            <pc:docMk/>
            <pc:sldMk cId="65262966" sldId="804"/>
            <ac:grpSpMk id="12" creationId="{4C2DFB5A-C7E5-4770-983D-14246116DC36}"/>
          </ac:grpSpMkLst>
        </pc:grpChg>
        <pc:grpChg chg="add del mod">
          <ac:chgData name="ΠΑΝΑΓΙΩΤΗΣ ΤΣΑΠΑΡΑΣ" userId="14c29a0b-fba8-4de1-ba9f-ce710cf39d77" providerId="ADAL" clId="{1DDBE085-761A-45F3-B06F-819049121EDF}" dt="2022-11-16T10:52:05.882" v="139" actId="165"/>
          <ac:grpSpMkLst>
            <pc:docMk/>
            <pc:sldMk cId="65262966" sldId="804"/>
            <ac:grpSpMk id="13" creationId="{EF24AFAC-D5D6-1247-A07C-EF505758A0F6}"/>
          </ac:grpSpMkLst>
        </pc:grpChg>
        <pc:cxnChg chg="mod topLvl">
          <ac:chgData name="ΠΑΝΑΓΙΩΤΗΣ ΤΣΑΠΑΡΑΣ" userId="14c29a0b-fba8-4de1-ba9f-ce710cf39d77" providerId="ADAL" clId="{1DDBE085-761A-45F3-B06F-819049121EDF}" dt="2022-11-16T10:52:05.882" v="139" actId="165"/>
          <ac:cxnSpMkLst>
            <pc:docMk/>
            <pc:sldMk cId="65262966" sldId="804"/>
            <ac:cxnSpMk id="61" creationId="{BCF92189-AB83-4F2D-952B-0B8C415E4242}"/>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0" creationId="{B8EA930F-AB82-497F-ADE8-5E463653B8FF}"/>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2" creationId="{FC10CE77-AC81-4053-BA69-8BE4A4CE6FA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2" creationId="{A0D8362C-16FE-476A-A5CE-106ED3B156EA}"/>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4" creationId="{9F3190CD-0FDA-4896-BE58-86083D3B0C53}"/>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8" creationId="{27E31CE6-CF4A-47E4-AC60-A96DB4ACD8E0}"/>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2" creationId="{789B8DCA-B340-44DF-8C44-8683B2AFA956}"/>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7" creationId="{55BAD51B-DA85-4997-A5BD-A4B17B2A2D9B}"/>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9" creationId="{C42508FE-C0C1-4D54-8DC4-CF6350378892}"/>
          </ac:cxnSpMkLst>
        </pc:cxnChg>
        <pc:cxnChg chg="mod">
          <ac:chgData name="ΠΑΝΑΓΙΩΤΗΣ ΤΣΑΠΑΡΑΣ" userId="14c29a0b-fba8-4de1-ba9f-ce710cf39d77" providerId="ADAL" clId="{1DDBE085-761A-45F3-B06F-819049121EDF}" dt="2022-11-16T10:52:49.654" v="148" actId="478"/>
          <ac:cxnSpMkLst>
            <pc:docMk/>
            <pc:sldMk cId="65262966" sldId="804"/>
            <ac:cxnSpMk id="298" creationId="{BF521D44-7305-462A-81B4-C6F7A3038A40}"/>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09" creationId="{6B94609A-66C4-4150-8C48-373988B24656}"/>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3" creationId="{0693B43E-2B50-41B0-8CB7-1083016EFB15}"/>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5" creationId="{791BB9DA-0B73-4365-B698-210E7A987E29}"/>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23" creationId="{715B7D34-1097-4042-A695-4FF9000B01DF}"/>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27" creationId="{31EE8231-0C35-4933-81D4-2A903693AE93}"/>
          </ac:cxnSpMkLst>
        </pc:cxnChg>
        <pc:cxnChg chg="mod">
          <ac:chgData name="ΠΑΝΑΓΙΩΤΗΣ ΤΣΑΠΑΡΑΣ" userId="14c29a0b-fba8-4de1-ba9f-ce710cf39d77" providerId="ADAL" clId="{1DDBE085-761A-45F3-B06F-819049121EDF}" dt="2022-11-16T10:52:54.360" v="149" actId="478"/>
          <ac:cxnSpMkLst>
            <pc:docMk/>
            <pc:sldMk cId="65262966" sldId="804"/>
            <ac:cxnSpMk id="331" creationId="{B7C017C3-F71E-4BCF-9C80-11B1456CBAC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34" creationId="{44026AAD-60EC-40BA-B83B-BF99BBF41034}"/>
          </ac:cxnSpMkLst>
        </pc:cxnChg>
      </pc:sldChg>
      <pc:sldChg chg="add mod modShow">
        <pc:chgData name="ΠΑΝΑΓΙΩΤΗΣ ΤΣΑΠΑΡΑΣ" userId="14c29a0b-fba8-4de1-ba9f-ce710cf39d77" providerId="ADAL" clId="{1DDBE085-761A-45F3-B06F-819049121EDF}" dt="2022-11-16T10:56:09.742" v="173" actId="729"/>
        <pc:sldMkLst>
          <pc:docMk/>
          <pc:sldMk cId="2351865935" sldId="805"/>
        </pc:sldMkLst>
      </pc:sldChg>
      <pc:sldChg chg="add del">
        <pc:chgData name="ΠΑΝΑΓΙΩΤΗΣ ΤΣΑΠΑΡΑΣ" userId="14c29a0b-fba8-4de1-ba9f-ce710cf39d77" providerId="ADAL" clId="{1DDBE085-761A-45F3-B06F-819049121EDF}" dt="2022-11-16T10:56:06.135" v="172" actId="47"/>
        <pc:sldMkLst>
          <pc:docMk/>
          <pc:sldMk cId="1022179406" sldId="806"/>
        </pc:sldMkLst>
      </pc:sldChg>
      <pc:sldChg chg="delSp modSp add mod modAnim">
        <pc:chgData name="ΠΑΝΑΓΙΩΤΗΣ ΤΣΑΠΑΡΑΣ" userId="14c29a0b-fba8-4de1-ba9f-ce710cf39d77" providerId="ADAL" clId="{1DDBE085-761A-45F3-B06F-819049121EDF}" dt="2022-11-16T10:55:39.176" v="171" actId="27636"/>
        <pc:sldMkLst>
          <pc:docMk/>
          <pc:sldMk cId="3024471324" sldId="807"/>
        </pc:sldMkLst>
        <pc:spChg chg="mod">
          <ac:chgData name="ΠΑΝΑΓΙΩΤΗΣ ΤΣΑΠΑΡΑΣ" userId="14c29a0b-fba8-4de1-ba9f-ce710cf39d77" providerId="ADAL" clId="{1DDBE085-761A-45F3-B06F-819049121EDF}" dt="2022-11-16T10:55:39.176" v="171" actId="27636"/>
          <ac:spMkLst>
            <pc:docMk/>
            <pc:sldMk cId="3024471324" sldId="807"/>
            <ac:spMk id="54" creationId="{CBE71416-E8AD-4E7C-B05C-78322689E1BF}"/>
          </ac:spMkLst>
        </pc:spChg>
        <pc:grpChg chg="del">
          <ac:chgData name="ΠΑΝΑΓΙΩΤΗΣ ΤΣΑΠΑΡΑΣ" userId="14c29a0b-fba8-4de1-ba9f-ce710cf39d77" providerId="ADAL" clId="{1DDBE085-761A-45F3-B06F-819049121EDF}" dt="2022-11-16T10:53:01.416" v="150" actId="478"/>
          <ac:grpSpMkLst>
            <pc:docMk/>
            <pc:sldMk cId="3024471324" sldId="807"/>
            <ac:grpSpMk id="7" creationId="{5F6269D7-2018-4E63-9D3B-8C0E0A155E1F}"/>
          </ac:grpSpMkLst>
        </pc:grpChg>
        <pc:grpChg chg="del">
          <ac:chgData name="ΠΑΝΑΓΙΩΤΗΣ ΤΣΑΠΑΡΑΣ" userId="14c29a0b-fba8-4de1-ba9f-ce710cf39d77" providerId="ADAL" clId="{1DDBE085-761A-45F3-B06F-819049121EDF}" dt="2022-11-16T10:53:04.169" v="151" actId="478"/>
          <ac:grpSpMkLst>
            <pc:docMk/>
            <pc:sldMk cId="3024471324" sldId="807"/>
            <ac:grpSpMk id="12" creationId="{4C2DFB5A-C7E5-4770-983D-14246116DC36}"/>
          </ac:grpSpMkLst>
        </pc:grpChg>
        <pc:cxnChg chg="mod">
          <ac:chgData name="ΠΑΝΑΓΙΩΤΗΣ ΤΣΑΠΑΡΑΣ" userId="14c29a0b-fba8-4de1-ba9f-ce710cf39d77" providerId="ADAL" clId="{1DDBE085-761A-45F3-B06F-819049121EDF}" dt="2022-11-16T10:53:01.416" v="150" actId="478"/>
          <ac:cxnSpMkLst>
            <pc:docMk/>
            <pc:sldMk cId="3024471324" sldId="807"/>
            <ac:cxnSpMk id="278" creationId="{27E31CE6-CF4A-47E4-AC60-A96DB4ACD8E0}"/>
          </ac:cxnSpMkLst>
        </pc:cxnChg>
        <pc:cxnChg chg="mod">
          <ac:chgData name="ΠΑΝΑΓΙΩΤΗΣ ΤΣΑΠΑΡΑΣ" userId="14c29a0b-fba8-4de1-ba9f-ce710cf39d77" providerId="ADAL" clId="{1DDBE085-761A-45F3-B06F-819049121EDF}" dt="2022-11-16T10:53:04.169" v="151" actId="478"/>
          <ac:cxnSpMkLst>
            <pc:docMk/>
            <pc:sldMk cId="3024471324" sldId="807"/>
            <ac:cxnSpMk id="331" creationId="{B7C017C3-F71E-4BCF-9C80-11B1456CBACC}"/>
          </ac:cxnSpMkLst>
        </pc:cxnChg>
      </pc:sldChg>
      <pc:sldChg chg="delSp modSp add mod modAnim">
        <pc:chgData name="ΠΑΝΑΓΙΩΤΗΣ ΤΣΑΠΑΡΑΣ" userId="14c29a0b-fba8-4de1-ba9f-ce710cf39d77" providerId="ADAL" clId="{1DDBE085-761A-45F3-B06F-819049121EDF}" dt="2022-11-16T10:54:50.027" v="168" actId="1076"/>
        <pc:sldMkLst>
          <pc:docMk/>
          <pc:sldMk cId="500308872" sldId="808"/>
        </pc:sldMkLst>
        <pc:spChg chg="mod">
          <ac:chgData name="ΠΑΝΑΓΙΩΤΗΣ ΤΣΑΠΑΡΑΣ" userId="14c29a0b-fba8-4de1-ba9f-ce710cf39d77" providerId="ADAL" clId="{1DDBE085-761A-45F3-B06F-819049121EDF}" dt="2022-11-16T10:54:50.027" v="168" actId="1076"/>
          <ac:spMkLst>
            <pc:docMk/>
            <pc:sldMk cId="500308872" sldId="808"/>
            <ac:spMk id="54" creationId="{CBE71416-E8AD-4E7C-B05C-78322689E1BF}"/>
          </ac:spMkLst>
        </pc:spChg>
        <pc:grpChg chg="del">
          <ac:chgData name="ΠΑΝΑΓΙΩΤΗΣ ΤΣΑΠΑΡΑΣ" userId="14c29a0b-fba8-4de1-ba9f-ce710cf39d77" providerId="ADAL" clId="{1DDBE085-761A-45F3-B06F-819049121EDF}" dt="2022-11-16T10:53:10.087" v="152" actId="478"/>
          <ac:grpSpMkLst>
            <pc:docMk/>
            <pc:sldMk cId="500308872" sldId="808"/>
            <ac:grpSpMk id="7" creationId="{5F6269D7-2018-4E63-9D3B-8C0E0A155E1F}"/>
          </ac:grpSpMkLst>
        </pc:grpChg>
        <pc:grpChg chg="del">
          <ac:chgData name="ΠΑΝΑΓΙΩΤΗΣ ΤΣΑΠΑΡΑΣ" userId="14c29a0b-fba8-4de1-ba9f-ce710cf39d77" providerId="ADAL" clId="{1DDBE085-761A-45F3-B06F-819049121EDF}" dt="2022-11-16T10:53:13.623" v="153" actId="478"/>
          <ac:grpSpMkLst>
            <pc:docMk/>
            <pc:sldMk cId="500308872" sldId="808"/>
            <ac:grpSpMk id="9" creationId="{587840BD-0641-47EE-ABFA-62110BDD0176}"/>
          </ac:grpSpMkLst>
        </pc:grpChg>
        <pc:cxnChg chg="mod">
          <ac:chgData name="ΠΑΝΑΓΙΩΤΗΣ ΤΣΑΠΑΡΑΣ" userId="14c29a0b-fba8-4de1-ba9f-ce710cf39d77" providerId="ADAL" clId="{1DDBE085-761A-45F3-B06F-819049121EDF}" dt="2022-11-16T10:53:10.087" v="152" actId="478"/>
          <ac:cxnSpMkLst>
            <pc:docMk/>
            <pc:sldMk cId="500308872" sldId="808"/>
            <ac:cxnSpMk id="278" creationId="{27E31CE6-CF4A-47E4-AC60-A96DB4ACD8E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298" creationId="{BF521D44-7305-462A-81B4-C6F7A3038A4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09" creationId="{6B94609A-66C4-4150-8C48-373988B24656}"/>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3" creationId="{0693B43E-2B50-41B0-8CB7-1083016EFB15}"/>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5" creationId="{791BB9DA-0B73-4365-B698-210E7A987E29}"/>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23" creationId="{715B7D34-1097-4042-A695-4FF9000B01DF}"/>
          </ac:cxnSpMkLst>
        </pc:cxnChg>
      </pc:sldChg>
      <pc:sldChg chg="delSp modSp add mod ord modAnim">
        <pc:chgData name="ΠΑΝΑΓΙΩΤΗΣ ΤΣΑΠΑΡΑΣ" userId="14c29a0b-fba8-4de1-ba9f-ce710cf39d77" providerId="ADAL" clId="{1DDBE085-761A-45F3-B06F-819049121EDF}" dt="2022-11-16T10:53:54.531" v="162" actId="1076"/>
        <pc:sldMkLst>
          <pc:docMk/>
          <pc:sldMk cId="2586265803" sldId="809"/>
        </pc:sldMkLst>
        <pc:spChg chg="mod">
          <ac:chgData name="ΠΑΝΑΓΙΩΤΗΣ ΤΣΑΠΑΡΑΣ" userId="14c29a0b-fba8-4de1-ba9f-ce710cf39d77" providerId="ADAL" clId="{1DDBE085-761A-45F3-B06F-819049121EDF}" dt="2022-11-16T10:53:54.531" v="162" actId="1076"/>
          <ac:spMkLst>
            <pc:docMk/>
            <pc:sldMk cId="2586265803" sldId="809"/>
            <ac:spMk id="54" creationId="{CBE71416-E8AD-4E7C-B05C-78322689E1BF}"/>
          </ac:spMkLst>
        </pc:spChg>
        <pc:grpChg chg="del">
          <ac:chgData name="ΠΑΝΑΓΙΩΤΗΣ ΤΣΑΠΑΡΑΣ" userId="14c29a0b-fba8-4de1-ba9f-ce710cf39d77" providerId="ADAL" clId="{1DDBE085-761A-45F3-B06F-819049121EDF}" dt="2022-11-16T10:53:27.997" v="154" actId="478"/>
          <ac:grpSpMkLst>
            <pc:docMk/>
            <pc:sldMk cId="2586265803" sldId="809"/>
            <ac:grpSpMk id="7" creationId="{5F6269D7-2018-4E63-9D3B-8C0E0A155E1F}"/>
          </ac:grpSpMkLst>
        </pc:grpChg>
        <pc:grpChg chg="del">
          <ac:chgData name="ΠΑΝΑΓΙΩΤΗΣ ΤΣΑΠΑΡΑΣ" userId="14c29a0b-fba8-4de1-ba9f-ce710cf39d77" providerId="ADAL" clId="{1DDBE085-761A-45F3-B06F-819049121EDF}" dt="2022-11-16T10:53:30.452" v="155" actId="478"/>
          <ac:grpSpMkLst>
            <pc:docMk/>
            <pc:sldMk cId="2586265803" sldId="809"/>
            <ac:grpSpMk id="9" creationId="{587840BD-0641-47EE-ABFA-62110BDD0176}"/>
          </ac:grpSpMkLst>
        </pc:grpChg>
        <pc:grpChg chg="del">
          <ac:chgData name="ΠΑΝΑΓΙΩΤΗΣ ΤΣΑΠΑΡΑΣ" userId="14c29a0b-fba8-4de1-ba9f-ce710cf39d77" providerId="ADAL" clId="{1DDBE085-761A-45F3-B06F-819049121EDF}" dt="2022-11-16T10:53:33.356" v="156" actId="478"/>
          <ac:grpSpMkLst>
            <pc:docMk/>
            <pc:sldMk cId="2586265803" sldId="809"/>
            <ac:grpSpMk id="12" creationId="{4C2DFB5A-C7E5-4770-983D-14246116DC36}"/>
          </ac:grpSpMkLst>
        </pc:grpChg>
        <pc:cxnChg chg="mod">
          <ac:chgData name="ΠΑΝΑΓΙΩΤΗΣ ΤΣΑΠΑΡΑΣ" userId="14c29a0b-fba8-4de1-ba9f-ce710cf39d77" providerId="ADAL" clId="{1DDBE085-761A-45F3-B06F-819049121EDF}" dt="2022-11-16T10:53:27.997" v="154" actId="478"/>
          <ac:cxnSpMkLst>
            <pc:docMk/>
            <pc:sldMk cId="2586265803" sldId="809"/>
            <ac:cxnSpMk id="278" creationId="{27E31CE6-CF4A-47E4-AC60-A96DB4ACD8E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298" creationId="{BF521D44-7305-462A-81B4-C6F7A3038A4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09" creationId="{6B94609A-66C4-4150-8C48-373988B24656}"/>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3" creationId="{0693B43E-2B50-41B0-8CB7-1083016EFB15}"/>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5" creationId="{791BB9DA-0B73-4365-B698-210E7A987E29}"/>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23" creationId="{715B7D34-1097-4042-A695-4FF9000B01DF}"/>
          </ac:cxnSpMkLst>
        </pc:cxnChg>
        <pc:cxnChg chg="mod">
          <ac:chgData name="ΠΑΝΑΓΙΩΤΗΣ ΤΣΑΠΑΡΑΣ" userId="14c29a0b-fba8-4de1-ba9f-ce710cf39d77" providerId="ADAL" clId="{1DDBE085-761A-45F3-B06F-819049121EDF}" dt="2022-11-16T10:53:33.356" v="156" actId="478"/>
          <ac:cxnSpMkLst>
            <pc:docMk/>
            <pc:sldMk cId="2586265803" sldId="809"/>
            <ac:cxnSpMk id="331" creationId="{B7C017C3-F71E-4BCF-9C80-11B1456CBACC}"/>
          </ac:cxnSpMkLst>
        </pc:cxnChg>
      </pc:sldChg>
      <pc:sldChg chg="add modAnim">
        <pc:chgData name="ΠΑΝΑΓΙΩΤΗΣ ΤΣΑΠΑΡΑΣ" userId="14c29a0b-fba8-4de1-ba9f-ce710cf39d77" providerId="ADAL" clId="{1DDBE085-761A-45F3-B06F-819049121EDF}" dt="2022-11-16T10:55:02.187" v="169"/>
        <pc:sldMkLst>
          <pc:docMk/>
          <pc:sldMk cId="2772279227" sldId="810"/>
        </pc:sldMkLst>
      </pc:sldChg>
    </pc:docChg>
  </pc:docChgLst>
  <pc:docChgLst>
    <pc:chgData name="ΠΑΝΑΓΙΩΤΗΣ ΤΣΑΠΑΡΑΣ" userId="14c29a0b-fba8-4de1-ba9f-ce710cf39d77" providerId="ADAL" clId="{536B301D-F6DE-47F8-A414-45C9A788B1EE}"/>
    <pc:docChg chg="undo custSel addSld delSld modSld">
      <pc:chgData name="ΠΑΝΑΓΙΩΤΗΣ ΤΣΑΠΑΡΑΣ" userId="14c29a0b-fba8-4de1-ba9f-ce710cf39d77" providerId="ADAL" clId="{536B301D-F6DE-47F8-A414-45C9A788B1EE}" dt="2021-11-25T09:31:49.749" v="1931" actId="6549"/>
      <pc:docMkLst>
        <pc:docMk/>
      </pc:docMkLst>
      <pc:sldChg chg="modSp mod">
        <pc:chgData name="ΠΑΝΑΓΙΩΤΗΣ ΤΣΑΠΑΡΑΣ" userId="14c29a0b-fba8-4de1-ba9f-ce710cf39d77" providerId="ADAL" clId="{536B301D-F6DE-47F8-A414-45C9A788B1EE}" dt="2021-11-24T10:15:07.077" v="3" actId="33524"/>
        <pc:sldMkLst>
          <pc:docMk/>
          <pc:sldMk cId="342093465" sldId="672"/>
        </pc:sldMkLst>
        <pc:spChg chg="mod">
          <ac:chgData name="ΠΑΝΑΓΙΩΤΗΣ ΤΣΑΠΑΡΑΣ" userId="14c29a0b-fba8-4de1-ba9f-ce710cf39d77" providerId="ADAL" clId="{536B301D-F6DE-47F8-A414-45C9A788B1EE}" dt="2021-11-24T10:15:07.077" v="3" actId="33524"/>
          <ac:spMkLst>
            <pc:docMk/>
            <pc:sldMk cId="342093465" sldId="672"/>
            <ac:spMk id="5" creationId="{00000000-0000-0000-0000-000000000000}"/>
          </ac:spMkLst>
        </pc:spChg>
      </pc:sldChg>
      <pc:sldChg chg="modSp mod">
        <pc:chgData name="ΠΑΝΑΓΙΩΤΗΣ ΤΣΑΠΑΡΑΣ" userId="14c29a0b-fba8-4de1-ba9f-ce710cf39d77" providerId="ADAL" clId="{536B301D-F6DE-47F8-A414-45C9A788B1EE}" dt="2021-11-24T10:14:48.449" v="0" actId="33524"/>
        <pc:sldMkLst>
          <pc:docMk/>
          <pc:sldMk cId="979336501" sldId="673"/>
        </pc:sldMkLst>
        <pc:spChg chg="mod">
          <ac:chgData name="ΠΑΝΑΓΙΩΤΗΣ ΤΣΑΠΑΡΑΣ" userId="14c29a0b-fba8-4de1-ba9f-ce710cf39d77" providerId="ADAL" clId="{536B301D-F6DE-47F8-A414-45C9A788B1EE}" dt="2021-11-24T10:14:48.449" v="0" actId="33524"/>
          <ac:spMkLst>
            <pc:docMk/>
            <pc:sldMk cId="979336501" sldId="673"/>
            <ac:spMk id="3" creationId="{00000000-0000-0000-0000-000000000000}"/>
          </ac:spMkLst>
        </pc:spChg>
      </pc:sldChg>
      <pc:sldChg chg="addSp modSp mod">
        <pc:chgData name="ΠΑΝΑΓΙΩΤΗΣ ΤΣΑΠΑΡΑΣ" userId="14c29a0b-fba8-4de1-ba9f-ce710cf39d77" providerId="ADAL" clId="{536B301D-F6DE-47F8-A414-45C9A788B1EE}" dt="2021-11-24T11:51:44.607" v="230" actId="20577"/>
        <pc:sldMkLst>
          <pc:docMk/>
          <pc:sldMk cId="2479810720" sldId="691"/>
        </pc:sldMkLst>
        <pc:spChg chg="mod">
          <ac:chgData name="ΠΑΝΑΓΙΩΤΗΣ ΤΣΑΠΑΡΑΣ" userId="14c29a0b-fba8-4de1-ba9f-ce710cf39d77" providerId="ADAL" clId="{536B301D-F6DE-47F8-A414-45C9A788B1EE}" dt="2021-11-24T11:49:38.316" v="224" actId="20577"/>
          <ac:spMkLst>
            <pc:docMk/>
            <pc:sldMk cId="2479810720" sldId="691"/>
            <ac:spMk id="3" creationId="{00000000-0000-0000-0000-000000000000}"/>
          </ac:spMkLst>
        </pc:spChg>
        <pc:spChg chg="add mod">
          <ac:chgData name="ΠΑΝΑΓΙΩΤΗΣ ΤΣΑΠΑΡΑΣ" userId="14c29a0b-fba8-4de1-ba9f-ce710cf39d77" providerId="ADAL" clId="{536B301D-F6DE-47F8-A414-45C9A788B1EE}" dt="2021-11-24T11:51:34.334" v="227" actId="20577"/>
          <ac:spMkLst>
            <pc:docMk/>
            <pc:sldMk cId="2479810720" sldId="691"/>
            <ac:spMk id="5" creationId="{05DBEFE4-D865-42E7-AE55-B9358B1A77F3}"/>
          </ac:spMkLst>
        </pc:spChg>
        <pc:spChg chg="add mod">
          <ac:chgData name="ΠΑΝΑΓΙΩΤΗΣ ΤΣΑΠΑΡΑΣ" userId="14c29a0b-fba8-4de1-ba9f-ce710cf39d77" providerId="ADAL" clId="{536B301D-F6DE-47F8-A414-45C9A788B1EE}" dt="2021-11-24T11:51:44.607" v="230" actId="20577"/>
          <ac:spMkLst>
            <pc:docMk/>
            <pc:sldMk cId="2479810720" sldId="691"/>
            <ac:spMk id="18" creationId="{867475E5-FA3D-4FD7-879A-89E186AC1C17}"/>
          </ac:spMkLst>
        </pc:spChg>
      </pc:sldChg>
      <pc:sldChg chg="modSp mod">
        <pc:chgData name="ΠΑΝΑΓΙΩΤΗΣ ΤΣΑΠΑΡΑΣ" userId="14c29a0b-fba8-4de1-ba9f-ce710cf39d77" providerId="ADAL" clId="{536B301D-F6DE-47F8-A414-45C9A788B1EE}" dt="2021-11-24T14:14:29.371" v="1680"/>
        <pc:sldMkLst>
          <pc:docMk/>
          <pc:sldMk cId="1715055202" sldId="694"/>
        </pc:sldMkLst>
        <pc:spChg chg="mod">
          <ac:chgData name="ΠΑΝΑΓΙΩΤΗΣ ΤΣΑΠΑΡΑΣ" userId="14c29a0b-fba8-4de1-ba9f-ce710cf39d77" providerId="ADAL" clId="{536B301D-F6DE-47F8-A414-45C9A788B1EE}" dt="2021-11-24T14:14:29.371" v="1680"/>
          <ac:spMkLst>
            <pc:docMk/>
            <pc:sldMk cId="1715055202" sldId="694"/>
            <ac:spMk id="3" creationId="{00000000-0000-0000-0000-000000000000}"/>
          </ac:spMkLst>
        </pc:spChg>
      </pc:sldChg>
      <pc:sldChg chg="modSp mod">
        <pc:chgData name="ΠΑΝΑΓΙΩΤΗΣ ΤΣΑΠΑΡΑΣ" userId="14c29a0b-fba8-4de1-ba9f-ce710cf39d77" providerId="ADAL" clId="{536B301D-F6DE-47F8-A414-45C9A788B1EE}" dt="2021-11-24T10:43:20.855" v="70" actId="313"/>
        <pc:sldMkLst>
          <pc:docMk/>
          <pc:sldMk cId="2020029522" sldId="698"/>
        </pc:sldMkLst>
        <pc:spChg chg="mod">
          <ac:chgData name="ΠΑΝΑΓΙΩΤΗΣ ΤΣΑΠΑΡΑΣ" userId="14c29a0b-fba8-4de1-ba9f-ce710cf39d77" providerId="ADAL" clId="{536B301D-F6DE-47F8-A414-45C9A788B1EE}" dt="2021-11-24T10:43:20.855" v="70" actId="313"/>
          <ac:spMkLst>
            <pc:docMk/>
            <pc:sldMk cId="2020029522" sldId="698"/>
            <ac:spMk id="3"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38130841" sldId="702"/>
        </pc:sldMkLst>
      </pc:sldChg>
      <pc:sldChg chg="add">
        <pc:chgData name="ΠΑΝΑΓΙΩΤΗΣ ΤΣΑΠΑΡΑΣ" userId="14c29a0b-fba8-4de1-ba9f-ce710cf39d77" providerId="ADAL" clId="{536B301D-F6DE-47F8-A414-45C9A788B1EE}" dt="2021-11-24T14:24:52.720" v="1913"/>
        <pc:sldMkLst>
          <pc:docMk/>
          <pc:sldMk cId="1878194753" sldId="702"/>
        </pc:sldMkLst>
      </pc:sldChg>
      <pc:sldChg chg="addSp modSp mod">
        <pc:chgData name="ΠΑΝΑΓΙΩΤΗΣ ΤΣΑΠΑΡΑΣ" userId="14c29a0b-fba8-4de1-ba9f-ce710cf39d77" providerId="ADAL" clId="{536B301D-F6DE-47F8-A414-45C9A788B1EE}" dt="2021-11-24T12:00:52.898" v="333" actId="20577"/>
        <pc:sldMkLst>
          <pc:docMk/>
          <pc:sldMk cId="4030727845" sldId="710"/>
        </pc:sldMkLst>
        <pc:spChg chg="mod">
          <ac:chgData name="ΠΑΝΑΓΙΩΤΗΣ ΤΣΑΠΑΡΑΣ" userId="14c29a0b-fba8-4de1-ba9f-ce710cf39d77" providerId="ADAL" clId="{536B301D-F6DE-47F8-A414-45C9A788B1EE}" dt="2021-11-24T10:22:26.176" v="20" actId="1076"/>
          <ac:spMkLst>
            <pc:docMk/>
            <pc:sldMk cId="4030727845" sldId="710"/>
            <ac:spMk id="3" creationId="{00000000-0000-0000-0000-000000000000}"/>
          </ac:spMkLst>
        </pc:spChg>
        <pc:spChg chg="add mod">
          <ac:chgData name="ΠΑΝΑΓΙΩΤΗΣ ΤΣΑΠΑΡΑΣ" userId="14c29a0b-fba8-4de1-ba9f-ce710cf39d77" providerId="ADAL" clId="{536B301D-F6DE-47F8-A414-45C9A788B1EE}" dt="2021-11-24T11:58:14.057" v="270" actId="1076"/>
          <ac:spMkLst>
            <pc:docMk/>
            <pc:sldMk cId="4030727845" sldId="710"/>
            <ac:spMk id="4" creationId="{36ADCE1F-D8E0-4544-83EA-BE5C2BD46FD4}"/>
          </ac:spMkLst>
        </pc:spChg>
        <pc:spChg chg="add mod">
          <ac:chgData name="ΠΑΝΑΓΙΩΤΗΣ ΤΣΑΠΑΡΑΣ" userId="14c29a0b-fba8-4de1-ba9f-ce710cf39d77" providerId="ADAL" clId="{536B301D-F6DE-47F8-A414-45C9A788B1EE}" dt="2021-11-24T12:00:52.898" v="333" actId="20577"/>
          <ac:spMkLst>
            <pc:docMk/>
            <pc:sldMk cId="4030727845" sldId="710"/>
            <ac:spMk id="5" creationId="{3B954A4D-F7A4-4A26-B116-CBF65C0DA56B}"/>
          </ac:spMkLst>
        </pc:spChg>
      </pc:sldChg>
      <pc:sldChg chg="addSp modSp mod">
        <pc:chgData name="ΠΑΝΑΓΙΩΤΗΣ ΤΣΑΠΑΡΑΣ" userId="14c29a0b-fba8-4de1-ba9f-ce710cf39d77" providerId="ADAL" clId="{536B301D-F6DE-47F8-A414-45C9A788B1EE}" dt="2021-11-24T12:46:14.193" v="875" actId="14100"/>
        <pc:sldMkLst>
          <pc:docMk/>
          <pc:sldMk cId="2948922851" sldId="711"/>
        </pc:sldMkLst>
        <pc:spChg chg="mod">
          <ac:chgData name="ΠΑΝΑΓΙΩΤΗΣ ΤΣΑΠΑΡΑΣ" userId="14c29a0b-fba8-4de1-ba9f-ce710cf39d77" providerId="ADAL" clId="{536B301D-F6DE-47F8-A414-45C9A788B1EE}" dt="2021-11-24T12:46:07.638" v="874" actId="14100"/>
          <ac:spMkLst>
            <pc:docMk/>
            <pc:sldMk cId="2948922851" sldId="711"/>
            <ac:spMk id="2" creationId="{00000000-0000-0000-0000-000000000000}"/>
          </ac:spMkLst>
        </pc:spChg>
        <pc:spChg chg="mod">
          <ac:chgData name="ΠΑΝΑΓΙΩΤΗΣ ΤΣΑΠΑΡΑΣ" userId="14c29a0b-fba8-4de1-ba9f-ce710cf39d77" providerId="ADAL" clId="{536B301D-F6DE-47F8-A414-45C9A788B1EE}" dt="2021-11-24T12:46:14.193" v="875" actId="14100"/>
          <ac:spMkLst>
            <pc:docMk/>
            <pc:sldMk cId="2948922851" sldId="711"/>
            <ac:spMk id="3" creationId="{00000000-0000-0000-0000-000000000000}"/>
          </ac:spMkLst>
        </pc:spChg>
        <pc:spChg chg="add mod">
          <ac:chgData name="ΠΑΝΑΓΙΩΤΗΣ ΤΣΑΠΑΡΑΣ" userId="14c29a0b-fba8-4de1-ba9f-ce710cf39d77" providerId="ADAL" clId="{536B301D-F6DE-47F8-A414-45C9A788B1EE}" dt="2021-11-24T12:34:52.276" v="827" actId="20577"/>
          <ac:spMkLst>
            <pc:docMk/>
            <pc:sldMk cId="2948922851" sldId="711"/>
            <ac:spMk id="4" creationId="{72059ED7-7D19-47C1-8FF6-735DD40737BF}"/>
          </ac:spMkLst>
        </pc:spChg>
        <pc:spChg chg="add mod">
          <ac:chgData name="ΠΑΝΑΓΙΩΤΗΣ ΤΣΑΠΑΡΑΣ" userId="14c29a0b-fba8-4de1-ba9f-ce710cf39d77" providerId="ADAL" clId="{536B301D-F6DE-47F8-A414-45C9A788B1EE}" dt="2021-11-24T12:35:50.324" v="834" actId="14100"/>
          <ac:spMkLst>
            <pc:docMk/>
            <pc:sldMk cId="2948922851" sldId="711"/>
            <ac:spMk id="5" creationId="{245907B3-456A-4CFB-8A09-0C3ECF5D2096}"/>
          </ac:spMkLst>
        </pc:spChg>
        <pc:spChg chg="add mod">
          <ac:chgData name="ΠΑΝΑΓΙΩΤΗΣ ΤΣΑΠΑΡΑΣ" userId="14c29a0b-fba8-4de1-ba9f-ce710cf39d77" providerId="ADAL" clId="{536B301D-F6DE-47F8-A414-45C9A788B1EE}" dt="2021-11-24T12:35:57.550" v="836" actId="1076"/>
          <ac:spMkLst>
            <pc:docMk/>
            <pc:sldMk cId="2948922851" sldId="711"/>
            <ac:spMk id="6" creationId="{5ACCDDB0-3122-4431-AF2A-851AA8311058}"/>
          </ac:spMkLst>
        </pc:spChg>
        <pc:spChg chg="add mod">
          <ac:chgData name="ΠΑΝΑΓΙΩΤΗΣ ΤΣΑΠΑΡΑΣ" userId="14c29a0b-fba8-4de1-ba9f-ce710cf39d77" providerId="ADAL" clId="{536B301D-F6DE-47F8-A414-45C9A788B1EE}" dt="2021-11-24T12:36:05.798" v="838" actId="1076"/>
          <ac:spMkLst>
            <pc:docMk/>
            <pc:sldMk cId="2948922851" sldId="711"/>
            <ac:spMk id="7" creationId="{8798DF83-55A1-476C-99F7-E4FF181115D8}"/>
          </ac:spMkLst>
        </pc:spChg>
      </pc:sldChg>
      <pc:sldChg chg="modSp mod">
        <pc:chgData name="ΠΑΝΑΓΙΩΤΗΣ ΤΣΑΠΑΡΑΣ" userId="14c29a0b-fba8-4de1-ba9f-ce710cf39d77" providerId="ADAL" clId="{536B301D-F6DE-47F8-A414-45C9A788B1EE}" dt="2021-11-24T13:23:46.713" v="1333" actId="27636"/>
        <pc:sldMkLst>
          <pc:docMk/>
          <pc:sldMk cId="2430131454" sldId="712"/>
        </pc:sldMkLst>
        <pc:spChg chg="mod">
          <ac:chgData name="ΠΑΝΑΓΙΩΤΗΣ ΤΣΑΠΑΡΑΣ" userId="14c29a0b-fba8-4de1-ba9f-ce710cf39d77" providerId="ADAL" clId="{536B301D-F6DE-47F8-A414-45C9A788B1EE}" dt="2021-11-24T13:23:46.713" v="1333" actId="27636"/>
          <ac:spMkLst>
            <pc:docMk/>
            <pc:sldMk cId="2430131454" sldId="712"/>
            <ac:spMk id="3" creationId="{00000000-0000-0000-0000-000000000000}"/>
          </ac:spMkLst>
        </pc:spChg>
      </pc:sldChg>
      <pc:sldChg chg="modSp mod">
        <pc:chgData name="ΠΑΝΑΓΙΩΤΗΣ ΤΣΑΠΑΡΑΣ" userId="14c29a0b-fba8-4de1-ba9f-ce710cf39d77" providerId="ADAL" clId="{536B301D-F6DE-47F8-A414-45C9A788B1EE}" dt="2021-11-24T14:11:55.197" v="1536" actId="207"/>
        <pc:sldMkLst>
          <pc:docMk/>
          <pc:sldMk cId="963312096" sldId="713"/>
        </pc:sldMkLst>
        <pc:spChg chg="mod">
          <ac:chgData name="ΠΑΝΑΓΙΩΤΗΣ ΤΣΑΠΑΡΑΣ" userId="14c29a0b-fba8-4de1-ba9f-ce710cf39d77" providerId="ADAL" clId="{536B301D-F6DE-47F8-A414-45C9A788B1EE}" dt="2021-11-24T14:11:55.197" v="1536" actId="207"/>
          <ac:spMkLst>
            <pc:docMk/>
            <pc:sldMk cId="963312096" sldId="713"/>
            <ac:spMk id="3" creationId="{00000000-0000-0000-0000-000000000000}"/>
          </ac:spMkLst>
        </pc:spChg>
      </pc:sldChg>
      <pc:sldChg chg="modSp">
        <pc:chgData name="ΠΑΝΑΓΙΩΤΗΣ ΤΣΑΠΑΡΑΣ" userId="14c29a0b-fba8-4de1-ba9f-ce710cf39d77" providerId="ADAL" clId="{536B301D-F6DE-47F8-A414-45C9A788B1EE}" dt="2021-11-24T14:14:56.699" v="1683"/>
        <pc:sldMkLst>
          <pc:docMk/>
          <pc:sldMk cId="2848869901" sldId="714"/>
        </pc:sldMkLst>
        <pc:spChg chg="mod">
          <ac:chgData name="ΠΑΝΑΓΙΩΤΗΣ ΤΣΑΠΑΡΑΣ" userId="14c29a0b-fba8-4de1-ba9f-ce710cf39d77" providerId="ADAL" clId="{536B301D-F6DE-47F8-A414-45C9A788B1EE}" dt="2021-11-24T14:14:56.699" v="1683"/>
          <ac:spMkLst>
            <pc:docMk/>
            <pc:sldMk cId="2848869901" sldId="714"/>
            <ac:spMk id="3" creationId="{00000000-0000-0000-0000-000000000000}"/>
          </ac:spMkLst>
        </pc:spChg>
      </pc:sldChg>
      <pc:sldChg chg="addSp modSp mod">
        <pc:chgData name="ΠΑΝΑΓΙΩΤΗΣ ΤΣΑΠΑΡΑΣ" userId="14c29a0b-fba8-4de1-ba9f-ce710cf39d77" providerId="ADAL" clId="{536B301D-F6DE-47F8-A414-45C9A788B1EE}" dt="2021-11-24T14:13:41.573" v="1671" actId="1076"/>
        <pc:sldMkLst>
          <pc:docMk/>
          <pc:sldMk cId="118660466" sldId="718"/>
        </pc:sldMkLst>
        <pc:spChg chg="mod">
          <ac:chgData name="ΠΑΝΑΓΙΩΤΗΣ ΤΣΑΠΑΡΑΣ" userId="14c29a0b-fba8-4de1-ba9f-ce710cf39d77" providerId="ADAL" clId="{536B301D-F6DE-47F8-A414-45C9A788B1EE}" dt="2021-11-24T14:13:27.462" v="1665" actId="20577"/>
          <ac:spMkLst>
            <pc:docMk/>
            <pc:sldMk cId="118660466" sldId="718"/>
            <ac:spMk id="2" creationId="{00000000-0000-0000-0000-000000000000}"/>
          </ac:spMkLst>
        </pc:spChg>
        <pc:spChg chg="add mod">
          <ac:chgData name="ΠΑΝΑΓΙΩΤΗΣ ΤΣΑΠΑΡΑΣ" userId="14c29a0b-fba8-4de1-ba9f-ce710cf39d77" providerId="ADAL" clId="{536B301D-F6DE-47F8-A414-45C9A788B1EE}" dt="2021-11-24T14:13:41.573" v="1671" actId="1076"/>
          <ac:spMkLst>
            <pc:docMk/>
            <pc:sldMk cId="118660466" sldId="718"/>
            <ac:spMk id="9" creationId="{EFD23366-D2A6-4428-8629-ADEC18225B46}"/>
          </ac:spMkLst>
        </pc:spChg>
      </pc:sldChg>
      <pc:sldChg chg="modSp mod">
        <pc:chgData name="ΠΑΝΑΓΙΩΤΗΣ ΤΣΑΠΑΡΑΣ" userId="14c29a0b-fba8-4de1-ba9f-ce710cf39d77" providerId="ADAL" clId="{536B301D-F6DE-47F8-A414-45C9A788B1EE}" dt="2021-11-24T10:18:52.398" v="4" actId="33524"/>
        <pc:sldMkLst>
          <pc:docMk/>
          <pc:sldMk cId="2313877152" sldId="722"/>
        </pc:sldMkLst>
        <pc:spChg chg="mod">
          <ac:chgData name="ΠΑΝΑΓΙΩΤΗΣ ΤΣΑΠΑΡΑΣ" userId="14c29a0b-fba8-4de1-ba9f-ce710cf39d77" providerId="ADAL" clId="{536B301D-F6DE-47F8-A414-45C9A788B1EE}" dt="2021-11-24T10:18:52.398" v="4" actId="33524"/>
          <ac:spMkLst>
            <pc:docMk/>
            <pc:sldMk cId="2313877152" sldId="722"/>
            <ac:spMk id="3" creationId="{00000000-0000-0000-0000-000000000000}"/>
          </ac:spMkLst>
        </pc:spChg>
      </pc:sldChg>
      <pc:sldChg chg="addSp modSp mod">
        <pc:chgData name="ΠΑΝΑΓΙΩΤΗΣ ΤΣΑΠΑΡΑΣ" userId="14c29a0b-fba8-4de1-ba9f-ce710cf39d77" providerId="ADAL" clId="{536B301D-F6DE-47F8-A414-45C9A788B1EE}" dt="2021-11-24T11:48:02.903" v="207" actId="207"/>
        <pc:sldMkLst>
          <pc:docMk/>
          <pc:sldMk cId="992280479" sldId="727"/>
        </pc:sldMkLst>
        <pc:spChg chg="mod">
          <ac:chgData name="ΠΑΝΑΓΙΩΤΗΣ ΤΣΑΠΑΡΑΣ" userId="14c29a0b-fba8-4de1-ba9f-ce710cf39d77" providerId="ADAL" clId="{536B301D-F6DE-47F8-A414-45C9A788B1EE}" dt="2021-11-24T11:45:07.886" v="96" actId="27636"/>
          <ac:spMkLst>
            <pc:docMk/>
            <pc:sldMk cId="992280479" sldId="727"/>
            <ac:spMk id="3" creationId="{00000000-0000-0000-0000-000000000000}"/>
          </ac:spMkLst>
        </pc:spChg>
        <pc:spChg chg="mod">
          <ac:chgData name="ΠΑΝΑΓΙΩΤΗΣ ΤΣΑΠΑΡΑΣ" userId="14c29a0b-fba8-4de1-ba9f-ce710cf39d77" providerId="ADAL" clId="{536B301D-F6DE-47F8-A414-45C9A788B1EE}" dt="2021-11-24T11:48:02.903" v="207" actId="207"/>
          <ac:spMkLst>
            <pc:docMk/>
            <pc:sldMk cId="992280479" sldId="727"/>
            <ac:spMk id="5" creationId="{00000000-0000-0000-0000-000000000000}"/>
          </ac:spMkLst>
        </pc:spChg>
        <pc:picChg chg="mod">
          <ac:chgData name="ΠΑΝΑΓΙΩΤΗΣ ΤΣΑΠΑΡΑΣ" userId="14c29a0b-fba8-4de1-ba9f-ce710cf39d77" providerId="ADAL" clId="{536B301D-F6DE-47F8-A414-45C9A788B1EE}" dt="2021-11-24T11:45:14.993" v="98" actId="1076"/>
          <ac:picMkLst>
            <pc:docMk/>
            <pc:sldMk cId="992280479" sldId="727"/>
            <ac:picMk id="4" creationId="{00000000-0000-0000-0000-000000000000}"/>
          </ac:picMkLst>
        </pc:picChg>
        <pc:cxnChg chg="add mod">
          <ac:chgData name="ΠΑΝΑΓΙΩΤΗΣ ΤΣΑΠΑΡΑΣ" userId="14c29a0b-fba8-4de1-ba9f-ce710cf39d77" providerId="ADAL" clId="{536B301D-F6DE-47F8-A414-45C9A788B1EE}" dt="2021-11-24T11:46:54.909" v="115" actId="208"/>
          <ac:cxnSpMkLst>
            <pc:docMk/>
            <pc:sldMk cId="992280479" sldId="727"/>
            <ac:cxnSpMk id="9" creationId="{32691560-DA67-4097-9AE8-FA1E7AEE03CA}"/>
          </ac:cxnSpMkLst>
        </pc:cxnChg>
      </pc:sldChg>
      <pc:sldChg chg="modSp mod">
        <pc:chgData name="ΠΑΝΑΓΙΩΤΗΣ ΤΣΑΠΑΡΑΣ" userId="14c29a0b-fba8-4de1-ba9f-ce710cf39d77" providerId="ADAL" clId="{536B301D-F6DE-47F8-A414-45C9A788B1EE}" dt="2021-11-24T10:43:39.077" v="72" actId="207"/>
        <pc:sldMkLst>
          <pc:docMk/>
          <pc:sldMk cId="953573797" sldId="729"/>
        </pc:sldMkLst>
        <pc:spChg chg="mod">
          <ac:chgData name="ΠΑΝΑΓΙΩΤΗΣ ΤΣΑΠΑΡΑΣ" userId="14c29a0b-fba8-4de1-ba9f-ce710cf39d77" providerId="ADAL" clId="{536B301D-F6DE-47F8-A414-45C9A788B1EE}" dt="2021-11-24T10:43:39.077" v="72" actId="207"/>
          <ac:spMkLst>
            <pc:docMk/>
            <pc:sldMk cId="953573797" sldId="729"/>
            <ac:spMk id="30" creationId="{00000000-0000-0000-0000-000000000000}"/>
          </ac:spMkLst>
        </pc:spChg>
      </pc:sldChg>
      <pc:sldChg chg="addSp modSp mod">
        <pc:chgData name="ΠΑΝΑΓΙΩΤΗΣ ΤΣΑΠΑΡΑΣ" userId="14c29a0b-fba8-4de1-ba9f-ce710cf39d77" providerId="ADAL" clId="{536B301D-F6DE-47F8-A414-45C9A788B1EE}" dt="2021-11-24T12:07:21.794" v="418" actId="1076"/>
        <pc:sldMkLst>
          <pc:docMk/>
          <pc:sldMk cId="9578453" sldId="758"/>
        </pc:sldMkLst>
        <pc:spChg chg="mod">
          <ac:chgData name="ΠΑΝΑΓΙΩΤΗΣ ΤΣΑΠΑΡΑΣ" userId="14c29a0b-fba8-4de1-ba9f-ce710cf39d77" providerId="ADAL" clId="{536B301D-F6DE-47F8-A414-45C9A788B1EE}" dt="2021-11-24T12:03:38.269" v="340" actId="20577"/>
          <ac:spMkLst>
            <pc:docMk/>
            <pc:sldMk cId="9578453" sldId="758"/>
            <ac:spMk id="3" creationId="{00000000-0000-0000-0000-000000000000}"/>
          </ac:spMkLst>
        </pc:spChg>
        <pc:spChg chg="add mod">
          <ac:chgData name="ΠΑΝΑΓΙΩΤΗΣ ΤΣΑΠΑΡΑΣ" userId="14c29a0b-fba8-4de1-ba9f-ce710cf39d77" providerId="ADAL" clId="{536B301D-F6DE-47F8-A414-45C9A788B1EE}" dt="2021-11-24T12:07:21.794" v="418" actId="1076"/>
          <ac:spMkLst>
            <pc:docMk/>
            <pc:sldMk cId="9578453" sldId="758"/>
            <ac:spMk id="4" creationId="{E6EA3CE2-0912-4381-B465-9D368D8E05A7}"/>
          </ac:spMkLst>
        </pc:spChg>
      </pc:sldChg>
      <pc:sldChg chg="modSp mod">
        <pc:chgData name="ΠΑΝΑΓΙΩΤΗΣ ΤΣΑΠΑΡΑΣ" userId="14c29a0b-fba8-4de1-ba9f-ce710cf39d77" providerId="ADAL" clId="{536B301D-F6DE-47F8-A414-45C9A788B1EE}" dt="2021-11-24T14:20:51.169" v="1832" actId="20577"/>
        <pc:sldMkLst>
          <pc:docMk/>
          <pc:sldMk cId="947467270" sldId="761"/>
        </pc:sldMkLst>
        <pc:spChg chg="mod">
          <ac:chgData name="ΠΑΝΑΓΙΩΤΗΣ ΤΣΑΠΑΡΑΣ" userId="14c29a0b-fba8-4de1-ba9f-ce710cf39d77" providerId="ADAL" clId="{536B301D-F6DE-47F8-A414-45C9A788B1EE}" dt="2021-11-24T14:20:51.169" v="1832" actId="20577"/>
          <ac:spMkLst>
            <pc:docMk/>
            <pc:sldMk cId="947467270" sldId="761"/>
            <ac:spMk id="3" creationId="{00000000-0000-0000-0000-000000000000}"/>
          </ac:spMkLst>
        </pc:spChg>
      </pc:sldChg>
      <pc:sldChg chg="modSp mod">
        <pc:chgData name="ΠΑΝΑΓΙΩΤΗΣ ΤΣΑΠΑΡΑΣ" userId="14c29a0b-fba8-4de1-ba9f-ce710cf39d77" providerId="ADAL" clId="{536B301D-F6DE-47F8-A414-45C9A788B1EE}" dt="2021-11-24T14:18:37.458" v="1761" actId="1076"/>
        <pc:sldMkLst>
          <pc:docMk/>
          <pc:sldMk cId="437597888" sldId="762"/>
        </pc:sldMkLst>
        <pc:spChg chg="mod">
          <ac:chgData name="ΠΑΝΑΓΙΩΤΗΣ ΤΣΑΠΑΡΑΣ" userId="14c29a0b-fba8-4de1-ba9f-ce710cf39d77" providerId="ADAL" clId="{536B301D-F6DE-47F8-A414-45C9A788B1EE}" dt="2021-11-24T14:18:37.458" v="1761" actId="1076"/>
          <ac:spMkLst>
            <pc:docMk/>
            <pc:sldMk cId="437597888" sldId="762"/>
            <ac:spMk id="3" creationId="{00000000-0000-0000-0000-000000000000}"/>
          </ac:spMkLst>
        </pc:spChg>
      </pc:sldChg>
      <pc:sldChg chg="modSp mod">
        <pc:chgData name="ΠΑΝΑΓΙΩΤΗΣ ΤΣΑΠΑΡΑΣ" userId="14c29a0b-fba8-4de1-ba9f-ce710cf39d77" providerId="ADAL" clId="{536B301D-F6DE-47F8-A414-45C9A788B1EE}" dt="2021-11-25T09:31:49.749" v="1931" actId="6549"/>
        <pc:sldMkLst>
          <pc:docMk/>
          <pc:sldMk cId="515665376" sldId="763"/>
        </pc:sldMkLst>
        <pc:spChg chg="mod">
          <ac:chgData name="ΠΑΝΑΓΙΩΤΗΣ ΤΣΑΠΑΡΑΣ" userId="14c29a0b-fba8-4de1-ba9f-ce710cf39d77" providerId="ADAL" clId="{536B301D-F6DE-47F8-A414-45C9A788B1EE}" dt="2021-11-25T09:31:49.749" v="1931" actId="6549"/>
          <ac:spMkLst>
            <pc:docMk/>
            <pc:sldMk cId="515665376" sldId="763"/>
            <ac:spMk id="3" creationId="{00000000-0000-0000-0000-000000000000}"/>
          </ac:spMkLst>
        </pc:spChg>
      </pc:sldChg>
      <pc:sldChg chg="modSp">
        <pc:chgData name="ΠΑΝΑΓΙΩΤΗΣ ΤΣΑΠΑΡΑΣ" userId="14c29a0b-fba8-4de1-ba9f-ce710cf39d77" providerId="ADAL" clId="{536B301D-F6DE-47F8-A414-45C9A788B1EE}" dt="2021-11-24T10:39:59.077" v="55" actId="113"/>
        <pc:sldMkLst>
          <pc:docMk/>
          <pc:sldMk cId="3402434629" sldId="766"/>
        </pc:sldMkLst>
        <pc:spChg chg="mod">
          <ac:chgData name="ΠΑΝΑΓΙΩΤΗΣ ΤΣΑΠΑΡΑΣ" userId="14c29a0b-fba8-4de1-ba9f-ce710cf39d77" providerId="ADAL" clId="{536B301D-F6DE-47F8-A414-45C9A788B1EE}" dt="2021-11-24T10:39:59.077" v="55" actId="113"/>
          <ac:spMkLst>
            <pc:docMk/>
            <pc:sldMk cId="3402434629" sldId="766"/>
            <ac:spMk id="3076"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646049169" sldId="773"/>
        </pc:sldMkLst>
      </pc:sldChg>
      <pc:sldChg chg="add">
        <pc:chgData name="ΠΑΝΑΓΙΩΤΗΣ ΤΣΑΠΑΡΑΣ" userId="14c29a0b-fba8-4de1-ba9f-ce710cf39d77" providerId="ADAL" clId="{536B301D-F6DE-47F8-A414-45C9A788B1EE}" dt="2021-11-24T14:24:52.720" v="1913"/>
        <pc:sldMkLst>
          <pc:docMk/>
          <pc:sldMk cId="4134406249" sldId="773"/>
        </pc:sldMkLst>
      </pc:sldChg>
      <pc:sldChg chg="modSp">
        <pc:chgData name="ΠΑΝΑΓΙΩΤΗΣ ΤΣΑΠΑΡΑΣ" userId="14c29a0b-fba8-4de1-ba9f-ce710cf39d77" providerId="ADAL" clId="{536B301D-F6DE-47F8-A414-45C9A788B1EE}" dt="2021-11-24T10:53:40.698" v="82" actId="20577"/>
        <pc:sldMkLst>
          <pc:docMk/>
          <pc:sldMk cId="371602043" sldId="779"/>
        </pc:sldMkLst>
        <pc:spChg chg="mod">
          <ac:chgData name="ΠΑΝΑΓΙΩΤΗΣ ΤΣΑΠΑΡΑΣ" userId="14c29a0b-fba8-4de1-ba9f-ce710cf39d77" providerId="ADAL" clId="{536B301D-F6DE-47F8-A414-45C9A788B1EE}" dt="2021-11-24T10:53:40.698" v="82" actId="20577"/>
          <ac:spMkLst>
            <pc:docMk/>
            <pc:sldMk cId="371602043" sldId="779"/>
            <ac:spMk id="20" creationId="{00000000-0000-0000-0000-000000000000}"/>
          </ac:spMkLst>
        </pc:spChg>
        <pc:spChg chg="mod">
          <ac:chgData name="ΠΑΝΑΓΙΩΤΗΣ ΤΣΑΠΑΡΑΣ" userId="14c29a0b-fba8-4de1-ba9f-ce710cf39d77" providerId="ADAL" clId="{536B301D-F6DE-47F8-A414-45C9A788B1EE}" dt="2021-11-24T10:53:35.679" v="78" actId="20577"/>
          <ac:spMkLst>
            <pc:docMk/>
            <pc:sldMk cId="371602043" sldId="779"/>
            <ac:spMk id="153781" creationId="{00000000-0000-0000-0000-000000000000}"/>
          </ac:spMkLst>
        </pc:spChg>
      </pc:sldChg>
      <pc:sldChg chg="modSp">
        <pc:chgData name="ΠΑΝΑΓΙΩΤΗΣ ΤΣΑΠΑΡΑΣ" userId="14c29a0b-fba8-4de1-ba9f-ce710cf39d77" providerId="ADAL" clId="{536B301D-F6DE-47F8-A414-45C9A788B1EE}" dt="2021-11-24T10:40:46.193" v="59"/>
        <pc:sldMkLst>
          <pc:docMk/>
          <pc:sldMk cId="947193506" sldId="787"/>
        </pc:sldMkLst>
        <pc:spChg chg="mod">
          <ac:chgData name="ΠΑΝΑΓΙΩΤΗΣ ΤΣΑΠΑΡΑΣ" userId="14c29a0b-fba8-4de1-ba9f-ce710cf39d77" providerId="ADAL" clId="{536B301D-F6DE-47F8-A414-45C9A788B1EE}" dt="2021-11-24T10:40:46.193" v="59"/>
          <ac:spMkLst>
            <pc:docMk/>
            <pc:sldMk cId="947193506" sldId="787"/>
            <ac:spMk id="2" creationId="{00000000-0000-0000-0000-000000000000}"/>
          </ac:spMkLst>
        </pc:spChg>
        <pc:spChg chg="mod">
          <ac:chgData name="ΠΑΝΑΓΙΩΤΗΣ ΤΣΑΠΑΡΑΣ" userId="14c29a0b-fba8-4de1-ba9f-ce710cf39d77" providerId="ADAL" clId="{536B301D-F6DE-47F8-A414-45C9A788B1EE}" dt="2021-11-24T10:40:38.361" v="57"/>
          <ac:spMkLst>
            <pc:docMk/>
            <pc:sldMk cId="947193506" sldId="787"/>
            <ac:spMk id="17411" creationId="{00000000-0000-0000-0000-000000000000}"/>
          </ac:spMkLst>
        </pc:spChg>
      </pc:sldChg>
      <pc:sldChg chg="modSp">
        <pc:chgData name="ΠΑΝΑΓΙΩΤΗΣ ΤΣΑΠΑΡΑΣ" userId="14c29a0b-fba8-4de1-ba9f-ce710cf39d77" providerId="ADAL" clId="{536B301D-F6DE-47F8-A414-45C9A788B1EE}" dt="2021-11-24T10:41:00.042" v="60" actId="20577"/>
        <pc:sldMkLst>
          <pc:docMk/>
          <pc:sldMk cId="758237774" sldId="788"/>
        </pc:sldMkLst>
        <pc:spChg chg="mod">
          <ac:chgData name="ΠΑΝΑΓΙΩΤΗΣ ΤΣΑΠΑΡΑΣ" userId="14c29a0b-fba8-4de1-ba9f-ce710cf39d77" providerId="ADAL" clId="{536B301D-F6DE-47F8-A414-45C9A788B1EE}" dt="2021-11-24T10:41:00.042" v="60" actId="20577"/>
          <ac:spMkLst>
            <pc:docMk/>
            <pc:sldMk cId="758237774" sldId="788"/>
            <ac:spMk id="2" creationId="{00000000-0000-0000-0000-000000000000}"/>
          </ac:spMkLst>
        </pc:spChg>
      </pc:sldChg>
      <pc:sldChg chg="modSp">
        <pc:chgData name="ΠΑΝΑΓΙΩΤΗΣ ΤΣΑΠΑΡΑΣ" userId="14c29a0b-fba8-4de1-ba9f-ce710cf39d77" providerId="ADAL" clId="{536B301D-F6DE-47F8-A414-45C9A788B1EE}" dt="2021-11-24T10:41:20.856" v="62"/>
        <pc:sldMkLst>
          <pc:docMk/>
          <pc:sldMk cId="1280850275" sldId="789"/>
        </pc:sldMkLst>
        <pc:spChg chg="mod">
          <ac:chgData name="ΠΑΝΑΓΙΩΤΗΣ ΤΣΑΠΑΡΑΣ" userId="14c29a0b-fba8-4de1-ba9f-ce710cf39d77" providerId="ADAL" clId="{536B301D-F6DE-47F8-A414-45C9A788B1EE}" dt="2021-11-24T10:41:20.856" v="62"/>
          <ac:spMkLst>
            <pc:docMk/>
            <pc:sldMk cId="1280850275" sldId="789"/>
            <ac:spMk id="3" creationId="{00000000-0000-0000-0000-000000000000}"/>
          </ac:spMkLst>
        </pc:spChg>
      </pc:sldChg>
      <pc:sldChg chg="modSp">
        <pc:chgData name="ΠΑΝΑΓΙΩΤΗΣ ΤΣΑΠΑΡΑΣ" userId="14c29a0b-fba8-4de1-ba9f-ce710cf39d77" providerId="ADAL" clId="{536B301D-F6DE-47F8-A414-45C9A788B1EE}" dt="2021-11-24T10:41:29.351" v="63"/>
        <pc:sldMkLst>
          <pc:docMk/>
          <pc:sldMk cId="1794893040" sldId="790"/>
        </pc:sldMkLst>
        <pc:spChg chg="mod">
          <ac:chgData name="ΠΑΝΑΓΙΩΤΗΣ ΤΣΑΠΑΡΑΣ" userId="14c29a0b-fba8-4de1-ba9f-ce710cf39d77" providerId="ADAL" clId="{536B301D-F6DE-47F8-A414-45C9A788B1EE}" dt="2021-11-24T10:41:29.351" v="63"/>
          <ac:spMkLst>
            <pc:docMk/>
            <pc:sldMk cId="1794893040" sldId="790"/>
            <ac:spMk id="3" creationId="{00000000-0000-0000-0000-000000000000}"/>
          </ac:spMkLst>
        </pc:spChg>
      </pc:sldChg>
      <pc:sldChg chg="modSp add mod modNotesTx">
        <pc:chgData name="ΠΑΝΑΓΙΩΤΗΣ ΤΣΑΠΑΡΑΣ" userId="14c29a0b-fba8-4de1-ba9f-ce710cf39d77" providerId="ADAL" clId="{536B301D-F6DE-47F8-A414-45C9A788B1EE}" dt="2021-11-24T13:08:42.749" v="947" actId="20577"/>
        <pc:sldMkLst>
          <pc:docMk/>
          <pc:sldMk cId="2297885094" sldId="796"/>
        </pc:sldMkLst>
        <pc:spChg chg="mod">
          <ac:chgData name="ΠΑΝΑΓΙΩΤΗΣ ΤΣΑΠΑΡΑΣ" userId="14c29a0b-fba8-4de1-ba9f-ce710cf39d77" providerId="ADAL" clId="{536B301D-F6DE-47F8-A414-45C9A788B1EE}" dt="2021-11-24T12:47:36.229" v="877" actId="5793"/>
          <ac:spMkLst>
            <pc:docMk/>
            <pc:sldMk cId="2297885094" sldId="796"/>
            <ac:spMk id="3" creationId="{00000000-0000-0000-0000-000000000000}"/>
          </ac:spMkLst>
        </pc:spChg>
      </pc:sldChg>
      <pc:sldChg chg="addSp modSp add mod">
        <pc:chgData name="ΠΑΝΑΓΙΩΤΗΣ ΤΣΑΠΑΡΑΣ" userId="14c29a0b-fba8-4de1-ba9f-ce710cf39d77" providerId="ADAL" clId="{536B301D-F6DE-47F8-A414-45C9A788B1EE}" dt="2021-11-24T13:24:37.682" v="1341" actId="1076"/>
        <pc:sldMkLst>
          <pc:docMk/>
          <pc:sldMk cId="1600550900" sldId="797"/>
        </pc:sldMkLst>
        <pc:spChg chg="mod">
          <ac:chgData name="ΠΑΝΑΓΙΩΤΗΣ ΤΣΑΠΑΡΑΣ" userId="14c29a0b-fba8-4de1-ba9f-ce710cf39d77" providerId="ADAL" clId="{536B301D-F6DE-47F8-A414-45C9A788B1EE}" dt="2021-11-24T13:23:06.182" v="1326" actId="14"/>
          <ac:spMkLst>
            <pc:docMk/>
            <pc:sldMk cId="1600550900" sldId="797"/>
            <ac:spMk id="3" creationId="{00000000-0000-0000-0000-000000000000}"/>
          </ac:spMkLst>
        </pc:spChg>
        <pc:spChg chg="add mod">
          <ac:chgData name="ΠΑΝΑΓΙΩΤΗΣ ΤΣΑΠΑΡΑΣ" userId="14c29a0b-fba8-4de1-ba9f-ce710cf39d77" providerId="ADAL" clId="{536B301D-F6DE-47F8-A414-45C9A788B1EE}" dt="2021-11-24T13:24:37.682" v="1341" actId="1076"/>
          <ac:spMkLst>
            <pc:docMk/>
            <pc:sldMk cId="1600550900" sldId="797"/>
            <ac:spMk id="4" creationId="{357CE800-E177-4D65-9B8B-83D905AB883D}"/>
          </ac:spMkLst>
        </pc:spChg>
      </pc:sldChg>
      <pc:sldChg chg="add del">
        <pc:chgData name="ΠΑΝΑΓΙΩΤΗΣ ΤΣΑΠΑΡΑΣ" userId="14c29a0b-fba8-4de1-ba9f-ce710cf39d77" providerId="ADAL" clId="{536B301D-F6DE-47F8-A414-45C9A788B1EE}" dt="2021-11-24T13:09:46.522" v="948" actId="47"/>
        <pc:sldMkLst>
          <pc:docMk/>
          <pc:sldMk cId="1680904721" sldId="797"/>
        </pc:sldMkLst>
      </pc:sldChg>
      <pc:sldChg chg="addSp delSp modSp new mod chgLayout">
        <pc:chgData name="ΠΑΝΑΓΙΩΤΗΣ ΤΣΑΠΑΡΑΣ" userId="14c29a0b-fba8-4de1-ba9f-ce710cf39d77" providerId="ADAL" clId="{536B301D-F6DE-47F8-A414-45C9A788B1EE}" dt="2021-11-24T14:17:03.406" v="1721" actId="20577"/>
        <pc:sldMkLst>
          <pc:docMk/>
          <pc:sldMk cId="3348834926" sldId="798"/>
        </pc:sldMkLst>
        <pc:spChg chg="del mod ord">
          <ac:chgData name="ΠΑΝΑΓΙΩΤΗΣ ΤΣΑΠΑΡΑΣ" userId="14c29a0b-fba8-4de1-ba9f-ce710cf39d77" providerId="ADAL" clId="{536B301D-F6DE-47F8-A414-45C9A788B1EE}" dt="2021-11-24T14:16:52.658" v="1685" actId="700"/>
          <ac:spMkLst>
            <pc:docMk/>
            <pc:sldMk cId="3348834926" sldId="798"/>
            <ac:spMk id="2" creationId="{DBD6A389-94E4-4CF3-A4D4-6E9655892BCE}"/>
          </ac:spMkLst>
        </pc:spChg>
        <pc:spChg chg="del mod ord">
          <ac:chgData name="ΠΑΝΑΓΙΩΤΗΣ ΤΣΑΠΑΡΑΣ" userId="14c29a0b-fba8-4de1-ba9f-ce710cf39d77" providerId="ADAL" clId="{536B301D-F6DE-47F8-A414-45C9A788B1EE}" dt="2021-11-24T14:16:52.658" v="1685" actId="700"/>
          <ac:spMkLst>
            <pc:docMk/>
            <pc:sldMk cId="3348834926" sldId="798"/>
            <ac:spMk id="3" creationId="{BC60AD08-4F97-4528-87A0-57E85FBBE700}"/>
          </ac:spMkLst>
        </pc:spChg>
        <pc:spChg chg="add mod ord">
          <ac:chgData name="ΠΑΝΑΓΙΩΤΗΣ ΤΣΑΠΑΡΑΣ" userId="14c29a0b-fba8-4de1-ba9f-ce710cf39d77" providerId="ADAL" clId="{536B301D-F6DE-47F8-A414-45C9A788B1EE}" dt="2021-11-24T14:17:03.406" v="1721" actId="20577"/>
          <ac:spMkLst>
            <pc:docMk/>
            <pc:sldMk cId="3348834926" sldId="798"/>
            <ac:spMk id="4" creationId="{E819C89B-4213-423F-B485-94FEC5AA3F49}"/>
          </ac:spMkLst>
        </pc:spChg>
        <pc:spChg chg="add mod ord">
          <ac:chgData name="ΠΑΝΑΓΙΩΤΗΣ ΤΣΑΠΑΡΑΣ" userId="14c29a0b-fba8-4de1-ba9f-ce710cf39d77" providerId="ADAL" clId="{536B301D-F6DE-47F8-A414-45C9A788B1EE}" dt="2021-11-24T14:16:52.658" v="1685" actId="700"/>
          <ac:spMkLst>
            <pc:docMk/>
            <pc:sldMk cId="3348834926" sldId="798"/>
            <ac:spMk id="5" creationId="{54C24DF2-E005-4D7E-96ED-71C077939F23}"/>
          </ac:spMkLst>
        </pc:spChg>
      </pc:sldChg>
      <pc:sldChg chg="addSp delSp modSp new mod chgLayout">
        <pc:chgData name="ΠΑΝΑΓΙΩΤΗΣ ΤΣΑΠΑΡΑΣ" userId="14c29a0b-fba8-4de1-ba9f-ce710cf39d77" providerId="ADAL" clId="{536B301D-F6DE-47F8-A414-45C9A788B1EE}" dt="2021-11-24T14:17:31.251" v="1757" actId="20577"/>
        <pc:sldMkLst>
          <pc:docMk/>
          <pc:sldMk cId="3374934681" sldId="799"/>
        </pc:sldMkLst>
        <pc:spChg chg="del mod ord">
          <ac:chgData name="ΠΑΝΑΓΙΩΤΗΣ ΤΣΑΠΑΡΑΣ" userId="14c29a0b-fba8-4de1-ba9f-ce710cf39d77" providerId="ADAL" clId="{536B301D-F6DE-47F8-A414-45C9A788B1EE}" dt="2021-11-24T14:17:19.875" v="1723" actId="700"/>
          <ac:spMkLst>
            <pc:docMk/>
            <pc:sldMk cId="3374934681" sldId="799"/>
            <ac:spMk id="2" creationId="{2C9964AF-7F3F-4CF2-855C-669D0702CB70}"/>
          </ac:spMkLst>
        </pc:spChg>
        <pc:spChg chg="del mod ord">
          <ac:chgData name="ΠΑΝΑΓΙΩΤΗΣ ΤΣΑΠΑΡΑΣ" userId="14c29a0b-fba8-4de1-ba9f-ce710cf39d77" providerId="ADAL" clId="{536B301D-F6DE-47F8-A414-45C9A788B1EE}" dt="2021-11-24T14:17:19.875" v="1723" actId="700"/>
          <ac:spMkLst>
            <pc:docMk/>
            <pc:sldMk cId="3374934681" sldId="799"/>
            <ac:spMk id="3" creationId="{8F10CC41-DEE7-46F5-8227-FB97B4F31689}"/>
          </ac:spMkLst>
        </pc:spChg>
        <pc:spChg chg="add mod ord">
          <ac:chgData name="ΠΑΝΑΓΙΩΤΗΣ ΤΣΑΠΑΡΑΣ" userId="14c29a0b-fba8-4de1-ba9f-ce710cf39d77" providerId="ADAL" clId="{536B301D-F6DE-47F8-A414-45C9A788B1EE}" dt="2021-11-24T14:17:31.251" v="1757" actId="20577"/>
          <ac:spMkLst>
            <pc:docMk/>
            <pc:sldMk cId="3374934681" sldId="799"/>
            <ac:spMk id="4" creationId="{6EECDEE6-7DD8-46E4-82C3-D04C32918658}"/>
          </ac:spMkLst>
        </pc:spChg>
        <pc:spChg chg="add mod ord">
          <ac:chgData name="ΠΑΝΑΓΙΩΤΗΣ ΤΣΑΠΑΡΑΣ" userId="14c29a0b-fba8-4de1-ba9f-ce710cf39d77" providerId="ADAL" clId="{536B301D-F6DE-47F8-A414-45C9A788B1EE}" dt="2021-11-24T14:17:19.875" v="1723" actId="700"/>
          <ac:spMkLst>
            <pc:docMk/>
            <pc:sldMk cId="3374934681" sldId="799"/>
            <ac:spMk id="5" creationId="{2CDF9A06-6B2B-41B2-BE07-0B6DE77A1961}"/>
          </ac:spMkLst>
        </pc:spChg>
      </pc:sldChg>
      <pc:sldChg chg="addSp delSp modSp new mod chgLayout">
        <pc:chgData name="ΠΑΝΑΓΙΩΤΗΣ ΤΣΑΠΑΡΑΣ" userId="14c29a0b-fba8-4de1-ba9f-ce710cf39d77" providerId="ADAL" clId="{536B301D-F6DE-47F8-A414-45C9A788B1EE}" dt="2021-11-24T14:22:57.597" v="1860" actId="20577"/>
        <pc:sldMkLst>
          <pc:docMk/>
          <pc:sldMk cId="4134989835" sldId="800"/>
        </pc:sldMkLst>
        <pc:spChg chg="del mod ord">
          <ac:chgData name="ΠΑΝΑΓΙΩΤΗΣ ΤΣΑΠΑΡΑΣ" userId="14c29a0b-fba8-4de1-ba9f-ce710cf39d77" providerId="ADAL" clId="{536B301D-F6DE-47F8-A414-45C9A788B1EE}" dt="2021-11-24T14:22:49.122" v="1836" actId="700"/>
          <ac:spMkLst>
            <pc:docMk/>
            <pc:sldMk cId="4134989835" sldId="800"/>
            <ac:spMk id="2" creationId="{0A367477-E6C5-464D-A87C-A55B0D57CC65}"/>
          </ac:spMkLst>
        </pc:spChg>
        <pc:spChg chg="del mod ord">
          <ac:chgData name="ΠΑΝΑΓΙΩΤΗΣ ΤΣΑΠΑΡΑΣ" userId="14c29a0b-fba8-4de1-ba9f-ce710cf39d77" providerId="ADAL" clId="{536B301D-F6DE-47F8-A414-45C9A788B1EE}" dt="2021-11-24T14:22:49.122" v="1836" actId="700"/>
          <ac:spMkLst>
            <pc:docMk/>
            <pc:sldMk cId="4134989835" sldId="800"/>
            <ac:spMk id="3" creationId="{5BFB6EBA-FF5D-4300-8C9B-12D1EEBB3E83}"/>
          </ac:spMkLst>
        </pc:spChg>
        <pc:spChg chg="add mod ord">
          <ac:chgData name="ΠΑΝΑΓΙΩΤΗΣ ΤΣΑΠΑΡΑΣ" userId="14c29a0b-fba8-4de1-ba9f-ce710cf39d77" providerId="ADAL" clId="{536B301D-F6DE-47F8-A414-45C9A788B1EE}" dt="2021-11-24T14:22:57.597" v="1860" actId="20577"/>
          <ac:spMkLst>
            <pc:docMk/>
            <pc:sldMk cId="4134989835" sldId="800"/>
            <ac:spMk id="4" creationId="{4843DFA1-A4B0-4476-9273-93CE12699589}"/>
          </ac:spMkLst>
        </pc:spChg>
        <pc:spChg chg="add mod ord">
          <ac:chgData name="ΠΑΝΑΓΙΩΤΗΣ ΤΣΑΠΑΡΑΣ" userId="14c29a0b-fba8-4de1-ba9f-ce710cf39d77" providerId="ADAL" clId="{536B301D-F6DE-47F8-A414-45C9A788B1EE}" dt="2021-11-24T14:22:49.122" v="1836" actId="700"/>
          <ac:spMkLst>
            <pc:docMk/>
            <pc:sldMk cId="4134989835" sldId="800"/>
            <ac:spMk id="5" creationId="{C667004E-CA02-4FB4-AAE9-B1387CA11361}"/>
          </ac:spMkLst>
        </pc:spChg>
      </pc:sldChg>
      <pc:sldChg chg="addSp delSp modSp new mod chgLayout">
        <pc:chgData name="ΠΑΝΑΓΙΩΤΗΣ ΤΣΑΠΑΡΑΣ" userId="14c29a0b-fba8-4de1-ba9f-ce710cf39d77" providerId="ADAL" clId="{536B301D-F6DE-47F8-A414-45C9A788B1EE}" dt="2021-11-24T14:23:40.863" v="1911" actId="20577"/>
        <pc:sldMkLst>
          <pc:docMk/>
          <pc:sldMk cId="20861583" sldId="801"/>
        </pc:sldMkLst>
        <pc:spChg chg="del mod ord">
          <ac:chgData name="ΠΑΝΑΓΙΩΤΗΣ ΤΣΑΠΑΡΑΣ" userId="14c29a0b-fba8-4de1-ba9f-ce710cf39d77" providerId="ADAL" clId="{536B301D-F6DE-47F8-A414-45C9A788B1EE}" dt="2021-11-24T14:23:28.821" v="1862" actId="700"/>
          <ac:spMkLst>
            <pc:docMk/>
            <pc:sldMk cId="20861583" sldId="801"/>
            <ac:spMk id="2" creationId="{E74D9381-9C0D-49C4-802D-2A883CFEE44F}"/>
          </ac:spMkLst>
        </pc:spChg>
        <pc:spChg chg="del mod ord">
          <ac:chgData name="ΠΑΝΑΓΙΩΤΗΣ ΤΣΑΠΑΡΑΣ" userId="14c29a0b-fba8-4de1-ba9f-ce710cf39d77" providerId="ADAL" clId="{536B301D-F6DE-47F8-A414-45C9A788B1EE}" dt="2021-11-24T14:23:28.821" v="1862" actId="700"/>
          <ac:spMkLst>
            <pc:docMk/>
            <pc:sldMk cId="20861583" sldId="801"/>
            <ac:spMk id="3" creationId="{983776AA-C9A9-452C-BC83-B08B5F36462E}"/>
          </ac:spMkLst>
        </pc:spChg>
        <pc:spChg chg="add mod ord">
          <ac:chgData name="ΠΑΝΑΓΙΩΤΗΣ ΤΣΑΠΑΡΑΣ" userId="14c29a0b-fba8-4de1-ba9f-ce710cf39d77" providerId="ADAL" clId="{536B301D-F6DE-47F8-A414-45C9A788B1EE}" dt="2021-11-24T14:23:40.863" v="1911" actId="20577"/>
          <ac:spMkLst>
            <pc:docMk/>
            <pc:sldMk cId="20861583" sldId="801"/>
            <ac:spMk id="4" creationId="{3C0A9D5E-37AD-4080-99F1-072879B4B026}"/>
          </ac:spMkLst>
        </pc:spChg>
        <pc:spChg chg="add mod ord">
          <ac:chgData name="ΠΑΝΑΓΙΩΤΗΣ ΤΣΑΠΑΡΑΣ" userId="14c29a0b-fba8-4de1-ba9f-ce710cf39d77" providerId="ADAL" clId="{536B301D-F6DE-47F8-A414-45C9A788B1EE}" dt="2021-11-24T14:23:28.821" v="1862" actId="700"/>
          <ac:spMkLst>
            <pc:docMk/>
            <pc:sldMk cId="20861583" sldId="801"/>
            <ac:spMk id="5" creationId="{B898385A-516D-49D6-BE5B-A8A12CCA5605}"/>
          </ac:spMkLst>
        </pc:spChg>
      </pc:sldChg>
    </pc:docChg>
  </pc:docChgLst>
  <pc:docChgLst>
    <pc:chgData name="tsap@uoi.gr" userId="14c29a0b-fba8-4de1-ba9f-ce710cf39d77" providerId="ADAL" clId="{7B51B542-4C21-4D8C-9029-BAA888105E66}"/>
    <pc:docChg chg="undo custSel addSld delSld modSld">
      <pc:chgData name="tsap@uoi.gr" userId="14c29a0b-fba8-4de1-ba9f-ce710cf39d77" providerId="ADAL" clId="{7B51B542-4C21-4D8C-9029-BAA888105E66}" dt="2021-11-30T23:04:20.086" v="1547" actId="15"/>
      <pc:docMkLst>
        <pc:docMk/>
      </pc:docMkLst>
      <pc:sldChg chg="modSp mod">
        <pc:chgData name="tsap@uoi.gr" userId="14c29a0b-fba8-4de1-ba9f-ce710cf39d77" providerId="ADAL" clId="{7B51B542-4C21-4D8C-9029-BAA888105E66}" dt="2021-11-24T21:22:38.424" v="562" actId="27636"/>
        <pc:sldMkLst>
          <pc:docMk/>
          <pc:sldMk cId="1815087074" sldId="674"/>
        </pc:sldMkLst>
        <pc:spChg chg="mod">
          <ac:chgData name="tsap@uoi.gr" userId="14c29a0b-fba8-4de1-ba9f-ce710cf39d77" providerId="ADAL" clId="{7B51B542-4C21-4D8C-9029-BAA888105E66}" dt="2021-11-24T21:22:38.424" v="562" actId="27636"/>
          <ac:spMkLst>
            <pc:docMk/>
            <pc:sldMk cId="1815087074" sldId="674"/>
            <ac:spMk id="7" creationId="{00000000-0000-0000-0000-000000000000}"/>
          </ac:spMkLst>
        </pc:spChg>
      </pc:sldChg>
      <pc:sldChg chg="add">
        <pc:chgData name="tsap@uoi.gr" userId="14c29a0b-fba8-4de1-ba9f-ce710cf39d77" providerId="ADAL" clId="{7B51B542-4C21-4D8C-9029-BAA888105E66}" dt="2021-11-24T15:20:17.228" v="28"/>
        <pc:sldMkLst>
          <pc:docMk/>
          <pc:sldMk cId="626510227" sldId="702"/>
        </pc:sldMkLst>
      </pc:sldChg>
      <pc:sldChg chg="del">
        <pc:chgData name="tsap@uoi.gr" userId="14c29a0b-fba8-4de1-ba9f-ce710cf39d77" providerId="ADAL" clId="{7B51B542-4C21-4D8C-9029-BAA888105E66}" dt="2021-11-24T15:19:47.625" v="0" actId="2696"/>
        <pc:sldMkLst>
          <pc:docMk/>
          <pc:sldMk cId="1878194753" sldId="702"/>
        </pc:sldMkLst>
      </pc:sldChg>
      <pc:sldChg chg="addSp modSp mod modAnim">
        <pc:chgData name="tsap@uoi.gr" userId="14c29a0b-fba8-4de1-ba9f-ce710cf39d77" providerId="ADAL" clId="{7B51B542-4C21-4D8C-9029-BAA888105E66}" dt="2021-11-30T22:57:30.381" v="1382" actId="1076"/>
        <pc:sldMkLst>
          <pc:docMk/>
          <pc:sldMk cId="2948922851" sldId="711"/>
        </pc:sldMkLst>
        <pc:spChg chg="mod">
          <ac:chgData name="tsap@uoi.gr" userId="14c29a0b-fba8-4de1-ba9f-ce710cf39d77" providerId="ADAL" clId="{7B51B542-4C21-4D8C-9029-BAA888105E66}" dt="2021-11-30T22:56:38.006" v="1374" actId="5793"/>
          <ac:spMkLst>
            <pc:docMk/>
            <pc:sldMk cId="2948922851" sldId="711"/>
            <ac:spMk id="3" creationId="{00000000-0000-0000-0000-000000000000}"/>
          </ac:spMkLst>
        </pc:spChg>
        <pc:spChg chg="mod">
          <ac:chgData name="tsap@uoi.gr" userId="14c29a0b-fba8-4de1-ba9f-ce710cf39d77" providerId="ADAL" clId="{7B51B542-4C21-4D8C-9029-BAA888105E66}" dt="2021-11-30T22:57:08.629" v="1380" actId="1076"/>
          <ac:spMkLst>
            <pc:docMk/>
            <pc:sldMk cId="2948922851" sldId="711"/>
            <ac:spMk id="4" creationId="{72059ED7-7D19-47C1-8FF6-735DD40737BF}"/>
          </ac:spMkLst>
        </pc:spChg>
        <pc:spChg chg="add mod">
          <ac:chgData name="tsap@uoi.gr" userId="14c29a0b-fba8-4de1-ba9f-ce710cf39d77" providerId="ADAL" clId="{7B51B542-4C21-4D8C-9029-BAA888105E66}" dt="2021-11-30T22:55:54.529" v="1363" actId="14100"/>
          <ac:spMkLst>
            <pc:docMk/>
            <pc:sldMk cId="2948922851" sldId="711"/>
            <ac:spMk id="8" creationId="{A18DC3F5-39DF-4044-A702-670DE4E531A7}"/>
          </ac:spMkLst>
        </pc:spChg>
        <pc:spChg chg="add mod">
          <ac:chgData name="tsap@uoi.gr" userId="14c29a0b-fba8-4de1-ba9f-ce710cf39d77" providerId="ADAL" clId="{7B51B542-4C21-4D8C-9029-BAA888105E66}" dt="2021-11-30T22:56:06.931" v="1365" actId="1076"/>
          <ac:spMkLst>
            <pc:docMk/>
            <pc:sldMk cId="2948922851" sldId="711"/>
            <ac:spMk id="9" creationId="{03D7EC70-0D41-4963-95AE-55963DFAAEEA}"/>
          </ac:spMkLst>
        </pc:spChg>
        <pc:spChg chg="add mod">
          <ac:chgData name="tsap@uoi.gr" userId="14c29a0b-fba8-4de1-ba9f-ce710cf39d77" providerId="ADAL" clId="{7B51B542-4C21-4D8C-9029-BAA888105E66}" dt="2021-11-30T22:56:22.494" v="1369" actId="1076"/>
          <ac:spMkLst>
            <pc:docMk/>
            <pc:sldMk cId="2948922851" sldId="711"/>
            <ac:spMk id="10" creationId="{27036491-7644-40BD-BE57-D19EF488AC67}"/>
          </ac:spMkLst>
        </pc:spChg>
        <pc:spChg chg="add mod">
          <ac:chgData name="tsap@uoi.gr" userId="14c29a0b-fba8-4de1-ba9f-ce710cf39d77" providerId="ADAL" clId="{7B51B542-4C21-4D8C-9029-BAA888105E66}" dt="2021-11-30T22:57:30.381" v="1382" actId="1076"/>
          <ac:spMkLst>
            <pc:docMk/>
            <pc:sldMk cId="2948922851" sldId="711"/>
            <ac:spMk id="11" creationId="{D90AC317-09C3-4EDF-8E2C-368FB9574F6F}"/>
          </ac:spMkLst>
        </pc:spChg>
      </pc:sldChg>
      <pc:sldChg chg="addSp modSp mod">
        <pc:chgData name="tsap@uoi.gr" userId="14c29a0b-fba8-4de1-ba9f-ce710cf39d77" providerId="ADAL" clId="{7B51B542-4C21-4D8C-9029-BAA888105E66}" dt="2021-11-30T23:04:20.086" v="1547" actId="15"/>
        <pc:sldMkLst>
          <pc:docMk/>
          <pc:sldMk cId="963312096" sldId="713"/>
        </pc:sldMkLst>
        <pc:spChg chg="mod">
          <ac:chgData name="tsap@uoi.gr" userId="14c29a0b-fba8-4de1-ba9f-ce710cf39d77" providerId="ADAL" clId="{7B51B542-4C21-4D8C-9029-BAA888105E66}" dt="2021-11-30T23:04:20.086" v="1547" actId="15"/>
          <ac:spMkLst>
            <pc:docMk/>
            <pc:sldMk cId="963312096" sldId="713"/>
            <ac:spMk id="3" creationId="{00000000-0000-0000-0000-000000000000}"/>
          </ac:spMkLst>
        </pc:spChg>
        <pc:spChg chg="add mod">
          <ac:chgData name="tsap@uoi.gr" userId="14c29a0b-fba8-4de1-ba9f-ce710cf39d77" providerId="ADAL" clId="{7B51B542-4C21-4D8C-9029-BAA888105E66}" dt="2021-11-30T23:04:01.615" v="1545" actId="1076"/>
          <ac:spMkLst>
            <pc:docMk/>
            <pc:sldMk cId="963312096" sldId="713"/>
            <ac:spMk id="4" creationId="{16F5E83F-BA1A-4E3B-84CD-F030F3D95D0A}"/>
          </ac:spMkLst>
        </pc:spChg>
        <pc:spChg chg="add mod">
          <ac:chgData name="tsap@uoi.gr" userId="14c29a0b-fba8-4de1-ba9f-ce710cf39d77" providerId="ADAL" clId="{7B51B542-4C21-4D8C-9029-BAA888105E66}" dt="2021-11-30T23:04:06.818" v="1546" actId="1076"/>
          <ac:spMkLst>
            <pc:docMk/>
            <pc:sldMk cId="963312096" sldId="713"/>
            <ac:spMk id="5" creationId="{BF0E94F9-BF5C-49E4-9E7C-976457649D1F}"/>
          </ac:spMkLst>
        </pc:spChg>
      </pc:sldChg>
      <pc:sldChg chg="modSp mod">
        <pc:chgData name="tsap@uoi.gr" userId="14c29a0b-fba8-4de1-ba9f-ce710cf39d77" providerId="ADAL" clId="{7B51B542-4C21-4D8C-9029-BAA888105E66}" dt="2021-11-24T21:04:12.808" v="402" actId="27636"/>
        <pc:sldMkLst>
          <pc:docMk/>
          <pc:sldMk cId="280285182" sldId="716"/>
        </pc:sldMkLst>
        <pc:spChg chg="mod">
          <ac:chgData name="tsap@uoi.gr" userId="14c29a0b-fba8-4de1-ba9f-ce710cf39d77" providerId="ADAL" clId="{7B51B542-4C21-4D8C-9029-BAA888105E66}" dt="2021-11-24T15:24:22.603" v="29"/>
          <ac:spMkLst>
            <pc:docMk/>
            <pc:sldMk cId="280285182" sldId="716"/>
            <ac:spMk id="3" creationId="{00000000-0000-0000-0000-000000000000}"/>
          </ac:spMkLst>
        </pc:spChg>
        <pc:spChg chg="mod">
          <ac:chgData name="tsap@uoi.gr" userId="14c29a0b-fba8-4de1-ba9f-ce710cf39d77" providerId="ADAL" clId="{7B51B542-4C21-4D8C-9029-BAA888105E66}" dt="2021-11-24T21:04:12.808" v="402" actId="27636"/>
          <ac:spMkLst>
            <pc:docMk/>
            <pc:sldMk cId="280285182" sldId="716"/>
            <ac:spMk id="4" creationId="{00000000-0000-0000-0000-000000000000}"/>
          </ac:spMkLst>
        </pc:spChg>
      </pc:sldChg>
      <pc:sldChg chg="modSp mod">
        <pc:chgData name="tsap@uoi.gr" userId="14c29a0b-fba8-4de1-ba9f-ce710cf39d77" providerId="ADAL" clId="{7B51B542-4C21-4D8C-9029-BAA888105E66}" dt="2021-11-24T21:30:36.112" v="1102" actId="207"/>
        <pc:sldMkLst>
          <pc:docMk/>
          <pc:sldMk cId="1612304457" sldId="724"/>
        </pc:sldMkLst>
        <pc:spChg chg="mod">
          <ac:chgData name="tsap@uoi.gr" userId="14c29a0b-fba8-4de1-ba9f-ce710cf39d77" providerId="ADAL" clId="{7B51B542-4C21-4D8C-9029-BAA888105E66}" dt="2021-11-24T21:30:36.112" v="1102" actId="207"/>
          <ac:spMkLst>
            <pc:docMk/>
            <pc:sldMk cId="1612304457" sldId="724"/>
            <ac:spMk id="3" creationId="{00000000-0000-0000-0000-000000000000}"/>
          </ac:spMkLst>
        </pc:spChg>
      </pc:sldChg>
      <pc:sldChg chg="modSp mod">
        <pc:chgData name="tsap@uoi.gr" userId="14c29a0b-fba8-4de1-ba9f-ce710cf39d77" providerId="ADAL" clId="{7B51B542-4C21-4D8C-9029-BAA888105E66}" dt="2021-11-24T21:57:15.730" v="1238" actId="14100"/>
        <pc:sldMkLst>
          <pc:docMk/>
          <pc:sldMk cId="788953204" sldId="745"/>
        </pc:sldMkLst>
        <pc:spChg chg="mod">
          <ac:chgData name="tsap@uoi.gr" userId="14c29a0b-fba8-4de1-ba9f-ce710cf39d77" providerId="ADAL" clId="{7B51B542-4C21-4D8C-9029-BAA888105E66}" dt="2021-11-24T21:57:15.730" v="1238" actId="14100"/>
          <ac:spMkLst>
            <pc:docMk/>
            <pc:sldMk cId="788953204" sldId="745"/>
            <ac:spMk id="3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3"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5"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6"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7"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8"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9"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0"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1"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8" creationId="{00000000-0000-0000-0000-000000000000}"/>
          </ac:spMkLst>
        </pc:spChg>
        <pc:grpChg chg="mod">
          <ac:chgData name="tsap@uoi.gr" userId="14c29a0b-fba8-4de1-ba9f-ce710cf39d77" providerId="ADAL" clId="{7B51B542-4C21-4D8C-9029-BAA888105E66}" dt="2021-11-24T21:57:15.730" v="1238" actId="14100"/>
          <ac:grpSpMkLst>
            <pc:docMk/>
            <pc:sldMk cId="788953204" sldId="745"/>
            <ac:grpSpMk id="60" creationId="{00000000-0000-0000-0000-000000000000}"/>
          </ac:grpSpMkLst>
        </pc:grpChg>
      </pc:sldChg>
      <pc:sldChg chg="del">
        <pc:chgData name="tsap@uoi.gr" userId="14c29a0b-fba8-4de1-ba9f-ce710cf39d77" providerId="ADAL" clId="{7B51B542-4C21-4D8C-9029-BAA888105E66}" dt="2021-11-24T21:46:10.022" v="1125" actId="47"/>
        <pc:sldMkLst>
          <pc:docMk/>
          <pc:sldMk cId="3793084700" sldId="747"/>
        </pc:sldMkLst>
      </pc:sldChg>
      <pc:sldChg chg="modAnim">
        <pc:chgData name="tsap@uoi.gr" userId="14c29a0b-fba8-4de1-ba9f-ce710cf39d77" providerId="ADAL" clId="{7B51B542-4C21-4D8C-9029-BAA888105E66}" dt="2021-11-30T22:53:10.777" v="1354"/>
        <pc:sldMkLst>
          <pc:docMk/>
          <pc:sldMk cId="9578453" sldId="758"/>
        </pc:sldMkLst>
      </pc:sldChg>
      <pc:sldChg chg="add">
        <pc:chgData name="tsap@uoi.gr" userId="14c29a0b-fba8-4de1-ba9f-ce710cf39d77" providerId="ADAL" clId="{7B51B542-4C21-4D8C-9029-BAA888105E66}" dt="2021-11-24T15:20:17.228" v="28"/>
        <pc:sldMkLst>
          <pc:docMk/>
          <pc:sldMk cId="2639394724" sldId="773"/>
        </pc:sldMkLst>
      </pc:sldChg>
      <pc:sldChg chg="del">
        <pc:chgData name="tsap@uoi.gr" userId="14c29a0b-fba8-4de1-ba9f-ce710cf39d77" providerId="ADAL" clId="{7B51B542-4C21-4D8C-9029-BAA888105E66}" dt="2021-11-24T15:19:47.625" v="0" actId="2696"/>
        <pc:sldMkLst>
          <pc:docMk/>
          <pc:sldMk cId="4134406249" sldId="773"/>
        </pc:sldMkLst>
      </pc:sldChg>
      <pc:sldChg chg="modSp mod">
        <pc:chgData name="tsap@uoi.gr" userId="14c29a0b-fba8-4de1-ba9f-ce710cf39d77" providerId="ADAL" clId="{7B51B542-4C21-4D8C-9029-BAA888105E66}" dt="2021-11-24T21:09:02.422" v="509" actId="207"/>
        <pc:sldMkLst>
          <pc:docMk/>
          <pc:sldMk cId="2237798655" sldId="786"/>
        </pc:sldMkLst>
        <pc:spChg chg="mod">
          <ac:chgData name="tsap@uoi.gr" userId="14c29a0b-fba8-4de1-ba9f-ce710cf39d77" providerId="ADAL" clId="{7B51B542-4C21-4D8C-9029-BAA888105E66}" dt="2021-11-24T21:09:02.422" v="509" actId="207"/>
          <ac:spMkLst>
            <pc:docMk/>
            <pc:sldMk cId="2237798655" sldId="786"/>
            <ac:spMk id="4" creationId="{00000000-0000-0000-0000-000000000000}"/>
          </ac:spMkLst>
        </pc:spChg>
      </pc:sldChg>
      <pc:sldChg chg="modSp mod">
        <pc:chgData name="tsap@uoi.gr" userId="14c29a0b-fba8-4de1-ba9f-ce710cf39d77" providerId="ADAL" clId="{7B51B542-4C21-4D8C-9029-BAA888105E66}" dt="2021-11-24T21:31:14.919" v="1124" actId="20577"/>
        <pc:sldMkLst>
          <pc:docMk/>
          <pc:sldMk cId="980208373" sldId="794"/>
        </pc:sldMkLst>
        <pc:spChg chg="mod">
          <ac:chgData name="tsap@uoi.gr" userId="14c29a0b-fba8-4de1-ba9f-ce710cf39d77" providerId="ADAL" clId="{7B51B542-4C21-4D8C-9029-BAA888105E66}" dt="2021-11-24T21:31:14.919" v="1124" actId="20577"/>
          <ac:spMkLst>
            <pc:docMk/>
            <pc:sldMk cId="980208373" sldId="794"/>
            <ac:spMk id="3" creationId="{5FBCF71B-1F95-437C-A0A1-3B7C63748AB8}"/>
          </ac:spMkLst>
        </pc:spChg>
      </pc:sldChg>
      <pc:sldChg chg="addSp delSp modSp new mod chgLayout">
        <pc:chgData name="tsap@uoi.gr" userId="14c29a0b-fba8-4de1-ba9f-ce710cf39d77" providerId="ADAL" clId="{7B51B542-4C21-4D8C-9029-BAA888105E66}" dt="2021-11-24T15:20:13.790" v="27" actId="20577"/>
        <pc:sldMkLst>
          <pc:docMk/>
          <pc:sldMk cId="3879032950" sldId="802"/>
        </pc:sldMkLst>
        <pc:spChg chg="del mod ord">
          <ac:chgData name="tsap@uoi.gr" userId="14c29a0b-fba8-4de1-ba9f-ce710cf39d77" providerId="ADAL" clId="{7B51B542-4C21-4D8C-9029-BAA888105E66}" dt="2021-11-24T15:20:01.747" v="2" actId="700"/>
          <ac:spMkLst>
            <pc:docMk/>
            <pc:sldMk cId="3879032950" sldId="802"/>
            <ac:spMk id="2" creationId="{9172C6B8-9788-427B-97C1-F742FAF68BF9}"/>
          </ac:spMkLst>
        </pc:spChg>
        <pc:spChg chg="del mod ord">
          <ac:chgData name="tsap@uoi.gr" userId="14c29a0b-fba8-4de1-ba9f-ce710cf39d77" providerId="ADAL" clId="{7B51B542-4C21-4D8C-9029-BAA888105E66}" dt="2021-11-24T15:20:01.747" v="2" actId="700"/>
          <ac:spMkLst>
            <pc:docMk/>
            <pc:sldMk cId="3879032950" sldId="802"/>
            <ac:spMk id="3" creationId="{AB94ABE3-F4B9-4AA5-B974-FCD9137AD6B3}"/>
          </ac:spMkLst>
        </pc:spChg>
        <pc:spChg chg="add mod ord">
          <ac:chgData name="tsap@uoi.gr" userId="14c29a0b-fba8-4de1-ba9f-ce710cf39d77" providerId="ADAL" clId="{7B51B542-4C21-4D8C-9029-BAA888105E66}" dt="2021-11-24T15:20:13.790" v="27" actId="20577"/>
          <ac:spMkLst>
            <pc:docMk/>
            <pc:sldMk cId="3879032950" sldId="802"/>
            <ac:spMk id="4" creationId="{419D0A5E-3222-41E5-A98D-5580A273B8FF}"/>
          </ac:spMkLst>
        </pc:spChg>
        <pc:spChg chg="add mod ord">
          <ac:chgData name="tsap@uoi.gr" userId="14c29a0b-fba8-4de1-ba9f-ce710cf39d77" providerId="ADAL" clId="{7B51B542-4C21-4D8C-9029-BAA888105E66}" dt="2021-11-24T15:20:01.747" v="2" actId="700"/>
          <ac:spMkLst>
            <pc:docMk/>
            <pc:sldMk cId="3879032950" sldId="802"/>
            <ac:spMk id="5" creationId="{2BEDE9CF-A467-4DDD-95EF-8D2A67417F70}"/>
          </ac:spMkLst>
        </pc:spChg>
      </pc:sldChg>
      <pc:sldChg chg="addSp delSp modSp new mod">
        <pc:chgData name="tsap@uoi.gr" userId="14c29a0b-fba8-4de1-ba9f-ce710cf39d77" providerId="ADAL" clId="{7B51B542-4C21-4D8C-9029-BAA888105E66}" dt="2021-11-24T22:03:07.406" v="1353" actId="20577"/>
        <pc:sldMkLst>
          <pc:docMk/>
          <pc:sldMk cId="1672285787" sldId="803"/>
        </pc:sldMkLst>
        <pc:spChg chg="mod">
          <ac:chgData name="tsap@uoi.gr" userId="14c29a0b-fba8-4de1-ba9f-ce710cf39d77" providerId="ADAL" clId="{7B51B542-4C21-4D8C-9029-BAA888105E66}" dt="2021-11-24T21:55:51.412" v="1127"/>
          <ac:spMkLst>
            <pc:docMk/>
            <pc:sldMk cId="1672285787" sldId="803"/>
            <ac:spMk id="2" creationId="{7AE96825-94D1-44E8-868F-7FDAFC9027E6}"/>
          </ac:spMkLst>
        </pc:spChg>
        <pc:spChg chg="mod">
          <ac:chgData name="tsap@uoi.gr" userId="14c29a0b-fba8-4de1-ba9f-ce710cf39d77" providerId="ADAL" clId="{7B51B542-4C21-4D8C-9029-BAA888105E66}" dt="2021-11-24T22:03:07.406" v="1353" actId="20577"/>
          <ac:spMkLst>
            <pc:docMk/>
            <pc:sldMk cId="1672285787" sldId="803"/>
            <ac:spMk id="3" creationId="{567AF299-71A2-4B96-B1CD-8B624ABB6960}"/>
          </ac:spMkLst>
        </pc:spChg>
        <pc:spChg chg="add mod">
          <ac:chgData name="tsap@uoi.gr" userId="14c29a0b-fba8-4de1-ba9f-ce710cf39d77" providerId="ADAL" clId="{7B51B542-4C21-4D8C-9029-BAA888105E66}" dt="2021-11-24T21:57:40.155" v="1246" actId="1036"/>
          <ac:spMkLst>
            <pc:docMk/>
            <pc:sldMk cId="1672285787" sldId="803"/>
            <ac:spMk id="4" creationId="{704D6EF7-333D-490E-A9B4-32222072BF14}"/>
          </ac:spMkLst>
        </pc:spChg>
        <pc:spChg chg="add mod">
          <ac:chgData name="tsap@uoi.gr" userId="14c29a0b-fba8-4de1-ba9f-ce710cf39d77" providerId="ADAL" clId="{7B51B542-4C21-4D8C-9029-BAA888105E66}" dt="2021-11-24T21:57:40.155" v="1246" actId="1036"/>
          <ac:spMkLst>
            <pc:docMk/>
            <pc:sldMk cId="1672285787" sldId="803"/>
            <ac:spMk id="5" creationId="{BF166EB9-941F-4E23-9310-5017DD6B9EE3}"/>
          </ac:spMkLst>
        </pc:spChg>
        <pc:spChg chg="add mod">
          <ac:chgData name="tsap@uoi.gr" userId="14c29a0b-fba8-4de1-ba9f-ce710cf39d77" providerId="ADAL" clId="{7B51B542-4C21-4D8C-9029-BAA888105E66}" dt="2021-11-24T22:02:06.125" v="1293" actId="1076"/>
          <ac:spMkLst>
            <pc:docMk/>
            <pc:sldMk cId="1672285787" sldId="803"/>
            <ac:spMk id="6" creationId="{134B3A9F-A7A7-4C60-8763-010391474A49}"/>
          </ac:spMkLst>
        </pc:spChg>
        <pc:spChg chg="add mod">
          <ac:chgData name="tsap@uoi.gr" userId="14c29a0b-fba8-4de1-ba9f-ce710cf39d77" providerId="ADAL" clId="{7B51B542-4C21-4D8C-9029-BAA888105E66}" dt="2021-11-24T21:57:40.155" v="1246" actId="1036"/>
          <ac:spMkLst>
            <pc:docMk/>
            <pc:sldMk cId="1672285787" sldId="803"/>
            <ac:spMk id="7" creationId="{EDD6497C-0617-49BA-8AEF-014705A92CF4}"/>
          </ac:spMkLst>
        </pc:spChg>
        <pc:spChg chg="add mod">
          <ac:chgData name="tsap@uoi.gr" userId="14c29a0b-fba8-4de1-ba9f-ce710cf39d77" providerId="ADAL" clId="{7B51B542-4C21-4D8C-9029-BAA888105E66}" dt="2021-11-24T21:57:40.155" v="1246" actId="1036"/>
          <ac:spMkLst>
            <pc:docMk/>
            <pc:sldMk cId="1672285787" sldId="803"/>
            <ac:spMk id="8" creationId="{59A07ECC-7088-4372-A577-C5E73DC68692}"/>
          </ac:spMkLst>
        </pc:spChg>
        <pc:spChg chg="add mod">
          <ac:chgData name="tsap@uoi.gr" userId="14c29a0b-fba8-4de1-ba9f-ce710cf39d77" providerId="ADAL" clId="{7B51B542-4C21-4D8C-9029-BAA888105E66}" dt="2021-11-24T21:57:40.155" v="1246" actId="1036"/>
          <ac:spMkLst>
            <pc:docMk/>
            <pc:sldMk cId="1672285787" sldId="803"/>
            <ac:spMk id="9" creationId="{4077C2ED-E37A-479D-A7D8-175662970C0B}"/>
          </ac:spMkLst>
        </pc:spChg>
        <pc:spChg chg="add mod">
          <ac:chgData name="tsap@uoi.gr" userId="14c29a0b-fba8-4de1-ba9f-ce710cf39d77" providerId="ADAL" clId="{7B51B542-4C21-4D8C-9029-BAA888105E66}" dt="2021-11-24T21:57:40.155" v="1246" actId="1036"/>
          <ac:spMkLst>
            <pc:docMk/>
            <pc:sldMk cId="1672285787" sldId="803"/>
            <ac:spMk id="10" creationId="{EB6E717C-6930-490F-B33D-0E5565FC4501}"/>
          </ac:spMkLst>
        </pc:spChg>
        <pc:spChg chg="add mod">
          <ac:chgData name="tsap@uoi.gr" userId="14c29a0b-fba8-4de1-ba9f-ce710cf39d77" providerId="ADAL" clId="{7B51B542-4C21-4D8C-9029-BAA888105E66}" dt="2021-11-24T21:57:40.155" v="1246" actId="1036"/>
          <ac:spMkLst>
            <pc:docMk/>
            <pc:sldMk cId="1672285787" sldId="803"/>
            <ac:spMk id="11" creationId="{AD4F3A8C-AFE5-4E20-B829-F0744D9A9DE7}"/>
          </ac:spMkLst>
        </pc:spChg>
        <pc:spChg chg="add mod">
          <ac:chgData name="tsap@uoi.gr" userId="14c29a0b-fba8-4de1-ba9f-ce710cf39d77" providerId="ADAL" clId="{7B51B542-4C21-4D8C-9029-BAA888105E66}" dt="2021-11-24T21:57:40.155" v="1246" actId="1036"/>
          <ac:spMkLst>
            <pc:docMk/>
            <pc:sldMk cId="1672285787" sldId="803"/>
            <ac:spMk id="12" creationId="{5D86058F-395D-4804-88F0-0ACE68F969C7}"/>
          </ac:spMkLst>
        </pc:spChg>
        <pc:spChg chg="add mod">
          <ac:chgData name="tsap@uoi.gr" userId="14c29a0b-fba8-4de1-ba9f-ce710cf39d77" providerId="ADAL" clId="{7B51B542-4C21-4D8C-9029-BAA888105E66}" dt="2021-11-24T21:57:40.155" v="1246" actId="1036"/>
          <ac:spMkLst>
            <pc:docMk/>
            <pc:sldMk cId="1672285787" sldId="803"/>
            <ac:spMk id="13" creationId="{A7826892-6877-4452-83E5-EED5D257229D}"/>
          </ac:spMkLst>
        </pc:spChg>
        <pc:spChg chg="mod">
          <ac:chgData name="tsap@uoi.gr" userId="14c29a0b-fba8-4de1-ba9f-ce710cf39d77" providerId="ADAL" clId="{7B51B542-4C21-4D8C-9029-BAA888105E66}" dt="2021-11-24T21:57:27.907" v="1239"/>
          <ac:spMkLst>
            <pc:docMk/>
            <pc:sldMk cId="1672285787" sldId="803"/>
            <ac:spMk id="15" creationId="{1657FAFD-5A00-48B7-A13A-71C1B0FF93FF}"/>
          </ac:spMkLst>
        </pc:spChg>
        <pc:spChg chg="mod">
          <ac:chgData name="tsap@uoi.gr" userId="14c29a0b-fba8-4de1-ba9f-ce710cf39d77" providerId="ADAL" clId="{7B51B542-4C21-4D8C-9029-BAA888105E66}" dt="2021-11-24T21:57:27.907" v="1239"/>
          <ac:spMkLst>
            <pc:docMk/>
            <pc:sldMk cId="1672285787" sldId="803"/>
            <ac:spMk id="16" creationId="{4FDD879F-59CE-4387-91E7-48B02BC06BB6}"/>
          </ac:spMkLst>
        </pc:spChg>
        <pc:spChg chg="mod">
          <ac:chgData name="tsap@uoi.gr" userId="14c29a0b-fba8-4de1-ba9f-ce710cf39d77" providerId="ADAL" clId="{7B51B542-4C21-4D8C-9029-BAA888105E66}" dt="2021-11-24T21:57:27.907" v="1239"/>
          <ac:spMkLst>
            <pc:docMk/>
            <pc:sldMk cId="1672285787" sldId="803"/>
            <ac:spMk id="17" creationId="{0E22E2CB-F306-48FA-905F-4E1BB1B04703}"/>
          </ac:spMkLst>
        </pc:spChg>
        <pc:spChg chg="add mod">
          <ac:chgData name="tsap@uoi.gr" userId="14c29a0b-fba8-4de1-ba9f-ce710cf39d77" providerId="ADAL" clId="{7B51B542-4C21-4D8C-9029-BAA888105E66}" dt="2021-11-24T21:57:40.155" v="1246" actId="1036"/>
          <ac:spMkLst>
            <pc:docMk/>
            <pc:sldMk cId="1672285787" sldId="803"/>
            <ac:spMk id="18" creationId="{EC37F13B-0F9E-4921-8B4A-E071C9B2BD67}"/>
          </ac:spMkLst>
        </pc:spChg>
        <pc:spChg chg="add mod">
          <ac:chgData name="tsap@uoi.gr" userId="14c29a0b-fba8-4de1-ba9f-ce710cf39d77" providerId="ADAL" clId="{7B51B542-4C21-4D8C-9029-BAA888105E66}" dt="2021-11-24T22:02:06.125" v="1293" actId="1076"/>
          <ac:spMkLst>
            <pc:docMk/>
            <pc:sldMk cId="1672285787" sldId="803"/>
            <ac:spMk id="19" creationId="{1666EC90-D031-44A1-8040-40BD38BA8F9F}"/>
          </ac:spMkLst>
        </pc:spChg>
        <pc:spChg chg="add mod">
          <ac:chgData name="tsap@uoi.gr" userId="14c29a0b-fba8-4de1-ba9f-ce710cf39d77" providerId="ADAL" clId="{7B51B542-4C21-4D8C-9029-BAA888105E66}" dt="2021-11-24T22:02:06.125" v="1293" actId="1076"/>
          <ac:spMkLst>
            <pc:docMk/>
            <pc:sldMk cId="1672285787" sldId="803"/>
            <ac:spMk id="20" creationId="{B1A4B636-11F0-4811-AA7C-377277B687BD}"/>
          </ac:spMkLst>
        </pc:spChg>
        <pc:spChg chg="add mod">
          <ac:chgData name="tsap@uoi.gr" userId="14c29a0b-fba8-4de1-ba9f-ce710cf39d77" providerId="ADAL" clId="{7B51B542-4C21-4D8C-9029-BAA888105E66}" dt="2021-11-24T22:02:06.125" v="1293" actId="1076"/>
          <ac:spMkLst>
            <pc:docMk/>
            <pc:sldMk cId="1672285787" sldId="803"/>
            <ac:spMk id="21" creationId="{ABF86903-BA47-43C4-ABCA-8EEF043759F5}"/>
          </ac:spMkLst>
        </pc:spChg>
        <pc:spChg chg="add del mod">
          <ac:chgData name="tsap@uoi.gr" userId="14c29a0b-fba8-4de1-ba9f-ce710cf39d77" providerId="ADAL" clId="{7B51B542-4C21-4D8C-9029-BAA888105E66}" dt="2021-11-24T22:02:10.729" v="1294" actId="478"/>
          <ac:spMkLst>
            <pc:docMk/>
            <pc:sldMk cId="1672285787" sldId="803"/>
            <ac:spMk id="22" creationId="{E2811F9B-D82C-467E-8D51-12AD1187D632}"/>
          </ac:spMkLst>
        </pc:spChg>
        <pc:spChg chg="add mod">
          <ac:chgData name="tsap@uoi.gr" userId="14c29a0b-fba8-4de1-ba9f-ce710cf39d77" providerId="ADAL" clId="{7B51B542-4C21-4D8C-9029-BAA888105E66}" dt="2021-11-24T22:02:06.125" v="1293" actId="1076"/>
          <ac:spMkLst>
            <pc:docMk/>
            <pc:sldMk cId="1672285787" sldId="803"/>
            <ac:spMk id="23" creationId="{1CC483F1-1543-4E42-A387-B6FC922C261F}"/>
          </ac:spMkLst>
        </pc:spChg>
        <pc:spChg chg="add del mod">
          <ac:chgData name="tsap@uoi.gr" userId="14c29a0b-fba8-4de1-ba9f-ce710cf39d77" providerId="ADAL" clId="{7B51B542-4C21-4D8C-9029-BAA888105E66}" dt="2021-11-24T21:59:48.046" v="1255"/>
          <ac:spMkLst>
            <pc:docMk/>
            <pc:sldMk cId="1672285787" sldId="803"/>
            <ac:spMk id="24" creationId="{BEA232D0-9B19-42E7-AE50-DE8783DEE7FF}"/>
          </ac:spMkLst>
        </pc:spChg>
        <pc:spChg chg="mod">
          <ac:chgData name="tsap@uoi.gr" userId="14c29a0b-fba8-4de1-ba9f-ce710cf39d77" providerId="ADAL" clId="{7B51B542-4C21-4D8C-9029-BAA888105E66}" dt="2021-11-24T21:59:53.231" v="1256"/>
          <ac:spMkLst>
            <pc:docMk/>
            <pc:sldMk cId="1672285787" sldId="803"/>
            <ac:spMk id="26" creationId="{16F60A8D-806E-4635-80AD-969DD9E122D8}"/>
          </ac:spMkLst>
        </pc:spChg>
        <pc:spChg chg="mod">
          <ac:chgData name="tsap@uoi.gr" userId="14c29a0b-fba8-4de1-ba9f-ce710cf39d77" providerId="ADAL" clId="{7B51B542-4C21-4D8C-9029-BAA888105E66}" dt="2021-11-24T21:59:53.231" v="1256"/>
          <ac:spMkLst>
            <pc:docMk/>
            <pc:sldMk cId="1672285787" sldId="803"/>
            <ac:spMk id="27" creationId="{AEFF2AE1-A35B-41CD-8EEC-484FF87794B2}"/>
          </ac:spMkLst>
        </pc:spChg>
        <pc:spChg chg="mod">
          <ac:chgData name="tsap@uoi.gr" userId="14c29a0b-fba8-4de1-ba9f-ce710cf39d77" providerId="ADAL" clId="{7B51B542-4C21-4D8C-9029-BAA888105E66}" dt="2021-11-24T22:01:13.810" v="1284" actId="6549"/>
          <ac:spMkLst>
            <pc:docMk/>
            <pc:sldMk cId="1672285787" sldId="803"/>
            <ac:spMk id="28" creationId="{AC152FBC-E77E-4B97-B0DC-05A2DFD81633}"/>
          </ac:spMkLst>
        </pc:spChg>
        <pc:spChg chg="add mod">
          <ac:chgData name="tsap@uoi.gr" userId="14c29a0b-fba8-4de1-ba9f-ce710cf39d77" providerId="ADAL" clId="{7B51B542-4C21-4D8C-9029-BAA888105E66}" dt="2021-11-24T22:01:54.487" v="1292" actId="1076"/>
          <ac:spMkLst>
            <pc:docMk/>
            <pc:sldMk cId="1672285787" sldId="803"/>
            <ac:spMk id="29" creationId="{9EACC36A-3603-4231-A84A-20F1E7E4C34E}"/>
          </ac:spMkLst>
        </pc:spChg>
        <pc:grpChg chg="add mod">
          <ac:chgData name="tsap@uoi.gr" userId="14c29a0b-fba8-4de1-ba9f-ce710cf39d77" providerId="ADAL" clId="{7B51B542-4C21-4D8C-9029-BAA888105E66}" dt="2021-11-24T22:02:06.125" v="1293" actId="1076"/>
          <ac:grpSpMkLst>
            <pc:docMk/>
            <pc:sldMk cId="1672285787" sldId="803"/>
            <ac:grpSpMk id="14" creationId="{91C46FCB-520E-4F54-9EC9-10CD722FDAFB}"/>
          </ac:grpSpMkLst>
        </pc:grpChg>
        <pc:grpChg chg="add mod">
          <ac:chgData name="tsap@uoi.gr" userId="14c29a0b-fba8-4de1-ba9f-ce710cf39d77" providerId="ADAL" clId="{7B51B542-4C21-4D8C-9029-BAA888105E66}" dt="2021-11-24T22:01:32.012" v="1287" actId="1076"/>
          <ac:grpSpMkLst>
            <pc:docMk/>
            <pc:sldMk cId="1672285787" sldId="803"/>
            <ac:grpSpMk id="25" creationId="{7964C072-C094-4F26-A8F4-B911E2B9B5F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36</a:t>
            </a:fld>
            <a:endParaRPr lang="en-US"/>
          </a:p>
        </p:txBody>
      </p:sp>
    </p:spTree>
    <p:extLst>
      <p:ext uri="{BB962C8B-B14F-4D97-AF65-F5344CB8AC3E}">
        <p14:creationId xmlns:p14="http://schemas.microsoft.com/office/powerpoint/2010/main" val="416560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40</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53</a:t>
            </a:fld>
            <a:endParaRPr lang="en-US"/>
          </a:p>
        </p:txBody>
      </p:sp>
    </p:spTree>
    <p:extLst>
      <p:ext uri="{BB962C8B-B14F-4D97-AF65-F5344CB8AC3E}">
        <p14:creationId xmlns:p14="http://schemas.microsoft.com/office/powerpoint/2010/main" val="370515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columns  -5*first + 3*second = third</a:t>
            </a:r>
          </a:p>
        </p:txBody>
      </p:sp>
      <p:sp>
        <p:nvSpPr>
          <p:cNvPr id="4" name="Slide Number Placeholder 3"/>
          <p:cNvSpPr>
            <a:spLocks noGrp="1"/>
          </p:cNvSpPr>
          <p:nvPr>
            <p:ph type="sldNum" sz="quarter" idx="5"/>
          </p:nvPr>
        </p:nvSpPr>
        <p:spPr/>
        <p:txBody>
          <a:bodyPr/>
          <a:lstStyle/>
          <a:p>
            <a:fld id="{CD2ABF5E-119C-40D0-9F75-E2458688F62F}" type="slidenum">
              <a:rPr lang="en-US" smtClean="0"/>
              <a:t>17</a:t>
            </a:fld>
            <a:endParaRPr lang="en-US"/>
          </a:p>
        </p:txBody>
      </p:sp>
    </p:spTree>
    <p:extLst>
      <p:ext uri="{BB962C8B-B14F-4D97-AF65-F5344CB8AC3E}">
        <p14:creationId xmlns:p14="http://schemas.microsoft.com/office/powerpoint/2010/main" val="31435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19</a:t>
            </a:fld>
            <a:endParaRPr lang="en-US"/>
          </a:p>
        </p:txBody>
      </p:sp>
    </p:spTree>
    <p:extLst>
      <p:ext uri="{BB962C8B-B14F-4D97-AF65-F5344CB8AC3E}">
        <p14:creationId xmlns:p14="http://schemas.microsoft.com/office/powerpoint/2010/main" val="32956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26044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32</a:t>
            </a:fld>
            <a:endParaRPr lang="en-US"/>
          </a:p>
        </p:txBody>
      </p:sp>
    </p:spTree>
    <p:extLst>
      <p:ext uri="{BB962C8B-B14F-4D97-AF65-F5344CB8AC3E}">
        <p14:creationId xmlns:p14="http://schemas.microsoft.com/office/powerpoint/2010/main" val="10192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33</a:t>
            </a:fld>
            <a:endParaRPr lang="en-US"/>
          </a:p>
        </p:txBody>
      </p:sp>
    </p:spTree>
    <p:extLst>
      <p:ext uri="{BB962C8B-B14F-4D97-AF65-F5344CB8AC3E}">
        <p14:creationId xmlns:p14="http://schemas.microsoft.com/office/powerpoint/2010/main" val="341204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34</a:t>
            </a:fld>
            <a:endParaRPr lang="en-US"/>
          </a:p>
        </p:txBody>
      </p:sp>
    </p:spTree>
    <p:extLst>
      <p:ext uri="{BB962C8B-B14F-4D97-AF65-F5344CB8AC3E}">
        <p14:creationId xmlns:p14="http://schemas.microsoft.com/office/powerpoint/2010/main" val="332999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35</a:t>
            </a:fld>
            <a:endParaRPr lang="en-US"/>
          </a:p>
        </p:txBody>
      </p:sp>
    </p:spTree>
    <p:extLst>
      <p:ext uri="{BB962C8B-B14F-4D97-AF65-F5344CB8AC3E}">
        <p14:creationId xmlns:p14="http://schemas.microsoft.com/office/powerpoint/2010/main" val="8056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11/16/2022</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a:xfrm>
            <a:off x="914400" y="3505200"/>
            <a:ext cx="8534400" cy="2209800"/>
          </a:xfrm>
        </p:spPr>
        <p:txBody>
          <a:bodyPr>
            <a:normAutofit/>
          </a:bodyPr>
          <a:lstStyle/>
          <a:p>
            <a:r>
              <a:rPr lang="en-US" dirty="0"/>
              <a:t>SVD – PCA </a:t>
            </a:r>
          </a:p>
          <a:p>
            <a:r>
              <a:rPr lang="en-US" dirty="0"/>
              <a:t>Model-based recommendation systems</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498831" y="2671763"/>
            <a:ext cx="1270541" cy="3429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of </a:t>
                </a:r>
                <a14:m>
                  <m:oMath xmlns:m="http://schemas.openxmlformats.org/officeDocument/2006/math">
                    <m:r>
                      <a:rPr lang="en-US" b="0" i="1" smtClean="0">
                        <a:solidFill>
                          <a:prstClr val="black"/>
                        </a:solidFill>
                        <a:latin typeface="Cambria Math" panose="02040503050406030204" pitchFamily="18" charset="0"/>
                      </a:rPr>
                      <m:t>𝑢</m:t>
                    </m:r>
                  </m:oMath>
                </a14:m>
                <a:r>
                  <a:rPr lang="en-US" dirty="0">
                    <a:solidFill>
                      <a:prstClr val="black"/>
                    </a:solidFill>
                  </a:rPr>
                  <a:t> on </a:t>
                </a:r>
                <a14:m>
                  <m:oMath xmlns:m="http://schemas.openxmlformats.org/officeDocument/2006/math">
                    <m:r>
                      <a:rPr lang="en-US" b="0" i="1" smtClean="0">
                        <a:solidFill>
                          <a:prstClr val="black"/>
                        </a:solidFill>
                        <a:latin typeface="Cambria Math" panose="02040503050406030204" pitchFamily="18" charset="0"/>
                      </a:rPr>
                      <m:t>𝑣</m:t>
                    </m:r>
                  </m:oMath>
                </a14:m>
                <a:r>
                  <a:rPr lang="en-US" dirty="0">
                    <a:solidFill>
                      <a:prstClr val="black"/>
                    </a:solidFill>
                  </a:rPr>
                  <a:t>)</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DBEFE4-D865-42E7-AE55-B9358B1A77F3}"/>
                  </a:ext>
                </a:extLst>
              </p:cNvPr>
              <p:cNvSpPr txBox="1"/>
              <p:nvPr/>
            </p:nvSpPr>
            <p:spPr>
              <a:xfrm>
                <a:off x="9601200" y="2362200"/>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5" name="TextBox 4">
                <a:extLst>
                  <a:ext uri="{FF2B5EF4-FFF2-40B4-BE49-F238E27FC236}">
                    <a16:creationId xmlns:a16="http://schemas.microsoft.com/office/drawing/2014/main" id="{05DBEFE4-D865-42E7-AE55-B9358B1A77F3}"/>
                  </a:ext>
                </a:extLst>
              </p:cNvPr>
              <p:cNvSpPr txBox="1">
                <a:spLocks noRot="1" noChangeAspect="1" noMove="1" noResize="1" noEditPoints="1" noAdjustHandles="1" noChangeArrowheads="1" noChangeShapeType="1" noTextEdit="1"/>
              </p:cNvSpPr>
              <p:nvPr/>
            </p:nvSpPr>
            <p:spPr>
              <a:xfrm>
                <a:off x="9601200" y="2362200"/>
                <a:ext cx="38055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67475E5-FA3D-4FD7-879A-89E186AC1C17}"/>
                  </a:ext>
                </a:extLst>
              </p:cNvPr>
              <p:cNvSpPr txBox="1"/>
              <p:nvPr/>
            </p:nvSpPr>
            <p:spPr>
              <a:xfrm>
                <a:off x="8839200" y="3783568"/>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8" name="TextBox 17">
                <a:extLst>
                  <a:ext uri="{FF2B5EF4-FFF2-40B4-BE49-F238E27FC236}">
                    <a16:creationId xmlns:a16="http://schemas.microsoft.com/office/drawing/2014/main" id="{867475E5-FA3D-4FD7-879A-89E186AC1C17}"/>
                  </a:ext>
                </a:extLst>
              </p:cNvPr>
              <p:cNvSpPr txBox="1">
                <a:spLocks noRot="1" noChangeAspect="1" noMove="1" noResize="1" noEditPoints="1" noAdjustHandles="1" noChangeArrowheads="1" noChangeShapeType="1" noTextEdit="1"/>
              </p:cNvSpPr>
              <p:nvPr/>
            </p:nvSpPr>
            <p:spPr>
              <a:xfrm>
                <a:off x="8839200" y="3783568"/>
                <a:ext cx="387670"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4408"/>
                <a:ext cx="10972800" cy="5257800"/>
              </a:xfrm>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p>
              <a:p>
                <a:pPr lvl="2"/>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a:t>
                </a:r>
              </a:p>
              <a:p>
                <a:pPr lvl="2"/>
                <a:r>
                  <a:rPr lang="en-US" dirty="0"/>
                  <a:t>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p>
              <a:p>
                <a:pPr lvl="2"/>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a:t>
                </a:r>
              </a:p>
              <a:p>
                <a:pPr lvl="2"/>
                <a:r>
                  <a:rPr lang="en-US" dirty="0"/>
                  <a:t>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4408"/>
                <a:ext cx="10972800" cy="5257800"/>
              </a:xfrm>
              <a:blipFill>
                <a:blip r:embed="rId2"/>
                <a:stretch>
                  <a:fillRect l="-389"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ADCE1F-D8E0-4544-83EA-BE5C2BD46FD4}"/>
                  </a:ext>
                </a:extLst>
              </p:cNvPr>
              <p:cNvSpPr txBox="1"/>
              <p:nvPr/>
            </p:nvSpPr>
            <p:spPr>
              <a:xfrm>
                <a:off x="6324600" y="3409765"/>
                <a:ext cx="4217116" cy="10153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sym typeface="Symbol"/>
                        </a:rPr>
                        <m:t>𝐴</m:t>
                      </m:r>
                      <m:r>
                        <a:rPr lang="en-US" b="0" i="1" smtClean="0">
                          <a:latin typeface="Cambria Math" panose="02040503050406030204" pitchFamily="18" charset="0"/>
                          <a:sym typeface="Symbol"/>
                        </a:rPr>
                        <m:t>𝑢</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d>
                        <m:dPr>
                          <m:begChr m:val="["/>
                          <m:endChr m:val="]"/>
                          <m:ctrlPr>
                            <a:rPr lang="en-US" b="0" i="1" smtClean="0">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r>
                                <a:rPr lang="en-US" i="1">
                                  <a:latin typeface="Cambria Math" panose="02040503050406030204" pitchFamily="18" charset="0"/>
                                  <a:sym typeface="Symbol"/>
                                </a:rPr>
                                <m:t>|</m:t>
                              </m:r>
                            </m:e>
                            <m:e>
                              <m:r>
                                <a:rPr lang="en-US" i="1">
                                  <a:latin typeface="Cambria Math" panose="02040503050406030204" pitchFamily="18" charset="0"/>
                                  <a:sym typeface="Symbol"/>
                                </a:rPr>
                                <m:t>𝑢</m:t>
                              </m:r>
                            </m:e>
                            <m:e>
                              <m:r>
                                <a:rPr lang="en-US" i="1">
                                  <a:latin typeface="Cambria Math" panose="02040503050406030204" pitchFamily="18" charset="0"/>
                                  <a:sym typeface="Symbol"/>
                                </a:rPr>
                                <m:t>|</m:t>
                              </m:r>
                            </m:e>
                          </m:eqArr>
                        </m:e>
                      </m:d>
                      <m:r>
                        <a:rPr lang="en-US" b="0" i="0"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1</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2</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3</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
                        </m:e>
                      </m:d>
                    </m:oMath>
                  </m:oMathPara>
                </a14:m>
                <a:endParaRPr lang="en-US" dirty="0"/>
              </a:p>
            </p:txBody>
          </p:sp>
        </mc:Choice>
        <mc:Fallback xmlns="">
          <p:sp>
            <p:nvSpPr>
              <p:cNvPr id="4" name="TextBox 3">
                <a:extLst>
                  <a:ext uri="{FF2B5EF4-FFF2-40B4-BE49-F238E27FC236}">
                    <a16:creationId xmlns:a16="http://schemas.microsoft.com/office/drawing/2014/main" id="{36ADCE1F-D8E0-4544-83EA-BE5C2BD46FD4}"/>
                  </a:ext>
                </a:extLst>
              </p:cNvPr>
              <p:cNvSpPr txBox="1">
                <a:spLocks noRot="1" noChangeAspect="1" noMove="1" noResize="1" noEditPoints="1" noAdjustHandles="1" noChangeArrowheads="1" noChangeShapeType="1" noTextEdit="1"/>
              </p:cNvSpPr>
              <p:nvPr/>
            </p:nvSpPr>
            <p:spPr>
              <a:xfrm>
                <a:off x="6324600" y="3409765"/>
                <a:ext cx="4217116" cy="10153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954A4D-F7A4-4A26-B116-CBF65C0DA56B}"/>
                  </a:ext>
                </a:extLst>
              </p:cNvPr>
              <p:cNvSpPr txBox="1"/>
              <p:nvPr/>
            </p:nvSpPr>
            <p:spPr>
              <a:xfrm>
                <a:off x="6324600" y="4321616"/>
                <a:ext cx="5544018"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 −</m:t>
                          </m:r>
                        </m:e>
                      </m:d>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r>
                                  <a:rPr lang="en-US" i="1">
                                    <a:latin typeface="Cambria Math"/>
                                    <a:sym typeface="Symbol"/>
                                  </a:rPr>
                                  <m:t>|</m:t>
                                </m:r>
                              </m:e>
                              <m:e>
                                <m:r>
                                  <a:rPr lang="en-US" i="1">
                                    <a:latin typeface="Cambria Math"/>
                                    <a:sym typeface="Symbol"/>
                                  </a:rPr>
                                  <m:t>|</m:t>
                                </m:r>
                              </m:e>
                            </m:mr>
                            <m:mr>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1</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2</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3</m:t>
                                    </m:r>
                                  </m:sub>
                                </m:sSub>
                              </m:e>
                            </m:mr>
                            <m:mr>
                              <m:e>
                                <m:r>
                                  <a:rPr lang="en-US" i="1">
                                    <a:latin typeface="Cambria Math"/>
                                    <a:sym typeface="Symbol"/>
                                  </a:rPr>
                                  <m:t>|</m:t>
                                </m:r>
                              </m:e>
                              <m:e>
                                <m:r>
                                  <a:rPr lang="en-US" i="1">
                                    <a:latin typeface="Cambria Math"/>
                                    <a:sym typeface="Symbol"/>
                                  </a:rPr>
                                  <m:t>|</m:t>
                                </m:r>
                              </m:e>
                              <m:e>
                                <m:r>
                                  <a:rPr lang="en-US" i="1">
                                    <a:latin typeface="Cambria Math"/>
                                    <a:sym typeface="Symbol"/>
                                  </a:rPr>
                                  <m:t>|</m:t>
                                </m:r>
                              </m:e>
                            </m:mr>
                          </m:m>
                        </m:e>
                      </m:d>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sSup>
                            <m:sSupPr>
                              <m:ctrlPr>
                                <a:rPr lang="en-US" i="1">
                                  <a:latin typeface="Cambria Math" panose="02040503050406030204" pitchFamily="18" charset="0"/>
                                  <a:sym typeface="Symbol"/>
                                </a:rPr>
                              </m:ctrlPr>
                            </m:sSupPr>
                            <m:e>
                              <m:r>
                                <a:rPr lang="en-US" i="1">
                                  <a:latin typeface="Cambria Math" panose="02040503050406030204" pitchFamily="18" charset="0"/>
                                  <a:sym typeface="Symbol"/>
                                </a:rPr>
                                <m:t>𝑢</m:t>
                              </m:r>
                            </m:e>
                            <m:sup>
                              <m:r>
                                <a:rPr lang="en-US" i="1">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2</m:t>
                              </m:r>
                            </m:sub>
                          </m:sSub>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3</m:t>
                              </m:r>
                            </m:sub>
                          </m:sSub>
                        </m:e>
                      </m:d>
                    </m:oMath>
                  </m:oMathPara>
                </a14:m>
                <a:endParaRPr lang="en-US" dirty="0"/>
              </a:p>
            </p:txBody>
          </p:sp>
        </mc:Choice>
        <mc:Fallback xmlns="">
          <p:sp>
            <p:nvSpPr>
              <p:cNvPr id="5" name="TextBox 4">
                <a:extLst>
                  <a:ext uri="{FF2B5EF4-FFF2-40B4-BE49-F238E27FC236}">
                    <a16:creationId xmlns:a16="http://schemas.microsoft.com/office/drawing/2014/main" id="{3B954A4D-F7A4-4A26-B116-CBF65C0DA56B}"/>
                  </a:ext>
                </a:extLst>
              </p:cNvPr>
              <p:cNvSpPr txBox="1">
                <a:spLocks noRot="1" noChangeAspect="1" noMove="1" noResize="1" noEditPoints="1" noAdjustHandles="1" noChangeArrowheads="1" noChangeShapeType="1" noTextEdit="1"/>
              </p:cNvSpPr>
              <p:nvPr/>
            </p:nvSpPr>
            <p:spPr>
              <a:xfrm>
                <a:off x="6324600" y="4321616"/>
                <a:ext cx="5544018"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a:t>
                </a:r>
                <a:r>
                  <a:rPr lang="en-US" dirty="0">
                    <a:solidFill>
                      <a:srgbClr val="00B050"/>
                    </a:solidFill>
                  </a:rPr>
                  <a:t>vector</a:t>
                </a:r>
                <a:r>
                  <a:rPr lang="en-US" dirty="0"/>
                  <a:t> is expressed in the </a:t>
                </a:r>
                <a:r>
                  <a:rPr lang="en-US" dirty="0">
                    <a:solidFill>
                      <a:srgbClr val="0070C0"/>
                    </a:solidFill>
                  </a:rPr>
                  <a:t>axis-aligned basis</a:t>
                </a:r>
                <a:r>
                  <a:rPr lang="en-US" dirty="0"/>
                  <a:t>.</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a:t>
                </a:r>
                <a:r>
                  <a:rPr lang="en-US" dirty="0">
                    <a:solidFill>
                      <a:srgbClr val="FF0000"/>
                    </a:solidFill>
                  </a:rPr>
                  <a:t>basis</a:t>
                </a:r>
                <a:r>
                  <a:rPr lang="en-US" dirty="0"/>
                  <a:t> over which the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3101"/>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6EA3CE2-0912-4381-B465-9D368D8E05A7}"/>
              </a:ext>
            </a:extLst>
          </p:cNvPr>
          <p:cNvSpPr txBox="1"/>
          <p:nvPr/>
        </p:nvSpPr>
        <p:spPr>
          <a:xfrm>
            <a:off x="5867400" y="6196615"/>
            <a:ext cx="5147563" cy="369332"/>
          </a:xfrm>
          <a:prstGeom prst="rect">
            <a:avLst/>
          </a:prstGeom>
          <a:noFill/>
        </p:spPr>
        <p:txBody>
          <a:bodyPr wrap="none" rtlCol="0">
            <a:spAutoFit/>
          </a:bodyPr>
          <a:lstStyle/>
          <a:p>
            <a:r>
              <a:rPr lang="en-US" dirty="0"/>
              <a:t>The </a:t>
            </a:r>
            <a:r>
              <a:rPr lang="en-US" dirty="0">
                <a:solidFill>
                  <a:srgbClr val="FF0000"/>
                </a:solidFill>
              </a:rPr>
              <a:t>rows</a:t>
            </a:r>
            <a:r>
              <a:rPr lang="en-US" dirty="0"/>
              <a:t> of the matrix are the new basis vectors</a:t>
            </a:r>
          </a:p>
        </p:txBody>
      </p:sp>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11049000" cy="990600"/>
          </a:xfrm>
        </p:spPr>
        <p:txBody>
          <a:bodyPr/>
          <a:lstStyle/>
          <a:p>
            <a:r>
              <a:rPr lang="en-US" dirty="0"/>
              <a:t>Row and Column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582400" cy="5257800"/>
              </a:xfrm>
            </p:spPr>
            <p:txBody>
              <a:bodyPr>
                <a:normAutofit fontScale="92500" lnSpcReduction="1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r>
                  <a:rPr lang="el-GR" b="0" dirty="0">
                    <a:solidFill>
                      <a:srgbClr val="0070C0"/>
                    </a:solidFill>
                  </a:rPr>
                  <a:t> </a:t>
                </a:r>
                <a:endParaRPr lang="en-US" dirty="0"/>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p>
              <a:p>
                <a:pPr marL="274320" lvl="1" indent="0">
                  <a:buNone/>
                </a:pPr>
                <a:endParaRPr lang="en-US" dirty="0"/>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endParaRPr lang="en-US" dirty="0">
                  <a:solidFill>
                    <a:srgbClr val="0070C0"/>
                  </a:solidFill>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582400" cy="5257800"/>
              </a:xfrm>
              <a:blipFill>
                <a:blip r:embed="rId2"/>
                <a:stretch>
                  <a:fillRect l="-632" t="-1972" b="-1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059ED7-7D19-47C1-8FF6-735DD40737BF}"/>
                  </a:ext>
                </a:extLst>
              </p:cNvPr>
              <p:cNvSpPr txBox="1"/>
              <p:nvPr/>
            </p:nvSpPr>
            <p:spPr>
              <a:xfrm>
                <a:off x="-190501" y="3043428"/>
                <a:ext cx="8915401" cy="1942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e>
                      </m:d>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𝑚</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𝑚</m:t>
                                  </m:r>
                                </m:sub>
                              </m:sSub>
                            </m:e>
                            <m:e>
                              <m:r>
                                <a:rPr lang="en-US" b="0"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𝑚</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r>
                                          <a:rPr lang="en-US" b="0" i="1" smtClean="0">
                                            <a:latin typeface="Cambria Math" panose="02040503050406030204" pitchFamily="18" charset="0"/>
                                          </a:rPr>
                                          <m:t>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qArr>
                              </m:e>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m:t>
                                      </m: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𝑖</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𝑖</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𝑖</m:t>
                                              </m:r>
                                            </m:sub>
                                          </m:sSub>
                                        </m:e>
                                      </m:eqArr>
                                    </m:e>
                                    <m:e>
                                      <m:r>
                                        <a:rPr lang="en-US" b="0" i="1" smtClean="0">
                                          <a:latin typeface="Cambria Math" panose="02040503050406030204" pitchFamily="18" charset="0"/>
                                        </a:rPr>
                                        <m:t>⋯</m:t>
                                      </m:r>
                                    </m:e>
                                  </m:mr>
                                </m:m>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𝑚</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𝑚</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𝑚</m:t>
                                        </m:r>
                                      </m:sub>
                                    </m:sSub>
                                  </m:e>
                                </m:eqArr>
                              </m:e>
                            </m:mr>
                          </m:m>
                        </m:e>
                      </m:d>
                    </m:oMath>
                  </m:oMathPara>
                </a14:m>
                <a:endParaRPr lang="en-US" dirty="0"/>
              </a:p>
            </p:txBody>
          </p:sp>
        </mc:Choice>
        <mc:Fallback xmlns="">
          <p:sp>
            <p:nvSpPr>
              <p:cNvPr id="4" name="TextBox 3">
                <a:extLst>
                  <a:ext uri="{FF2B5EF4-FFF2-40B4-BE49-F238E27FC236}">
                    <a16:creationId xmlns:a16="http://schemas.microsoft.com/office/drawing/2014/main" id="{72059ED7-7D19-47C1-8FF6-735DD40737BF}"/>
                  </a:ext>
                </a:extLst>
              </p:cNvPr>
              <p:cNvSpPr txBox="1">
                <a:spLocks noRot="1" noChangeAspect="1" noMove="1" noResize="1" noEditPoints="1" noAdjustHandles="1" noChangeArrowheads="1" noChangeShapeType="1" noTextEdit="1"/>
              </p:cNvSpPr>
              <p:nvPr/>
            </p:nvSpPr>
            <p:spPr>
              <a:xfrm>
                <a:off x="-190501" y="3043428"/>
                <a:ext cx="8915401" cy="1942006"/>
              </a:xfrm>
              <a:prstGeom prst="rect">
                <a:avLst/>
              </a:prstGeom>
              <a:blipFill>
                <a:blip r:embed="rId3"/>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45907B3-456A-4CFB-8A09-0C3ECF5D2096}"/>
              </a:ext>
            </a:extLst>
          </p:cNvPr>
          <p:cNvSpPr/>
          <p:nvPr/>
        </p:nvSpPr>
        <p:spPr>
          <a:xfrm>
            <a:off x="4267200" y="29718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CCDDB0-3122-4431-AF2A-851AA8311058}"/>
              </a:ext>
            </a:extLst>
          </p:cNvPr>
          <p:cNvSpPr/>
          <p:nvPr/>
        </p:nvSpPr>
        <p:spPr>
          <a:xfrm>
            <a:off x="4267200" y="352979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98DF83-55A1-476C-99F7-E4FF181115D8}"/>
              </a:ext>
            </a:extLst>
          </p:cNvPr>
          <p:cNvSpPr/>
          <p:nvPr/>
        </p:nvSpPr>
        <p:spPr>
          <a:xfrm>
            <a:off x="4267200" y="457243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8DC3F5-39DF-4044-A702-670DE4E531A7}"/>
              </a:ext>
            </a:extLst>
          </p:cNvPr>
          <p:cNvSpPr/>
          <p:nvPr/>
        </p:nvSpPr>
        <p:spPr>
          <a:xfrm>
            <a:off x="426720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D7EC70-0D41-4963-95AE-55963DFAAEEA}"/>
              </a:ext>
            </a:extLst>
          </p:cNvPr>
          <p:cNvSpPr/>
          <p:nvPr/>
        </p:nvSpPr>
        <p:spPr>
          <a:xfrm>
            <a:off x="547534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036491-7644-40BD-BE57-D19EF488AC67}"/>
              </a:ext>
            </a:extLst>
          </p:cNvPr>
          <p:cNvSpPr/>
          <p:nvPr/>
        </p:nvSpPr>
        <p:spPr>
          <a:xfrm>
            <a:off x="6792863" y="2846869"/>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AC317-09C3-4EDF-8E2C-368FB9574F6F}"/>
                  </a:ext>
                </a:extLst>
              </p:cNvPr>
              <p:cNvSpPr txBox="1"/>
              <p:nvPr/>
            </p:nvSpPr>
            <p:spPr>
              <a:xfrm>
                <a:off x="7796981" y="2973102"/>
                <a:ext cx="914400" cy="1942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m>
                        <m:mPr>
                          <m:mcs>
                            <m:mc>
                              <m:mcPr>
                                <m:count m:val="1"/>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𝑇</m:t>
                                    </m:r>
                                  </m:sup>
                                </m:sSubSup>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𝑇</m:t>
                                    </m:r>
                                  </m:sup>
                                </m:sSubSup>
                              </m:e>
                              <m:e>
                                <m:r>
                                  <a:rPr lang="en-US" b="0" i="1" smtClean="0">
                                    <a:latin typeface="Cambria Math" panose="02040503050406030204" pitchFamily="18" charset="0"/>
                                  </a:rPr>
                                  <m:t>+</m:t>
                                </m:r>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𝑛</m:t>
                                    </m:r>
                                  </m:sub>
                                  <m:sup>
                                    <m:r>
                                      <a:rPr lang="en-US" b="0" i="1" smtClean="0">
                                        <a:latin typeface="Cambria Math" panose="02040503050406030204" pitchFamily="18" charset="0"/>
                                      </a:rPr>
                                      <m:t>𝑇</m:t>
                                    </m:r>
                                  </m:sup>
                                </m:sSubSup>
                              </m:e>
                            </m:eqArr>
                          </m:e>
                        </m:mr>
                      </m:m>
                    </m:oMath>
                  </m:oMathPara>
                </a14:m>
                <a:endParaRPr lang="en-US" dirty="0"/>
              </a:p>
            </p:txBody>
          </p:sp>
        </mc:Choice>
        <mc:Fallback xmlns="">
          <p:sp>
            <p:nvSpPr>
              <p:cNvPr id="11" name="TextBox 10">
                <a:extLst>
                  <a:ext uri="{FF2B5EF4-FFF2-40B4-BE49-F238E27FC236}">
                    <a16:creationId xmlns:a16="http://schemas.microsoft.com/office/drawing/2014/main" id="{D90AC317-09C3-4EDF-8E2C-368FB9574F6F}"/>
                  </a:ext>
                </a:extLst>
              </p:cNvPr>
              <p:cNvSpPr txBox="1">
                <a:spLocks noRot="1" noChangeAspect="1" noMove="1" noResize="1" noEditPoints="1" noAdjustHandles="1" noChangeArrowheads="1" noChangeShapeType="1" noTextEdit="1"/>
              </p:cNvSpPr>
              <p:nvPr/>
            </p:nvSpPr>
            <p:spPr>
              <a:xfrm>
                <a:off x="7796981" y="2973102"/>
                <a:ext cx="914400" cy="19425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9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201400" cy="5257800"/>
              </a:xfrm>
            </p:spPr>
            <p:txBody>
              <a:bodyPr>
                <a:normAutofit/>
              </a:bodyPr>
              <a:lstStyle/>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pPr marL="0" indent="0">
                  <a:buNone/>
                </a:pPr>
                <a:r>
                  <a:rPr lang="en-US" dirty="0">
                    <a:solidFill>
                      <a:schemeClr val="accent6">
                        <a:lumMod val="75000"/>
                      </a:schemeClr>
                    </a:solidFill>
                  </a:rPr>
                  <a:t>Example</a:t>
                </a:r>
              </a:p>
              <a:p>
                <a:r>
                  <a:rPr lang="en-US" dirty="0"/>
                  <a:t>Matrix </a:t>
                </a:r>
                <a14:m>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5</m:t>
                              </m:r>
                            </m:e>
                            <m:e>
                              <m:r>
                                <a:rPr lang="en-US" b="0" i="1" smtClean="0">
                                  <a:latin typeface="Cambria Math" panose="02040503050406030204" pitchFamily="18" charset="0"/>
                                </a:rPr>
                                <m:t>0</m:t>
                              </m:r>
                            </m:e>
                          </m:mr>
                        </m:m>
                      </m:e>
                    </m:d>
                  </m:oMath>
                </a14:m>
                <a:r>
                  <a:rPr lang="en-US" dirty="0"/>
                  <a:t> has rank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endParaRPr lang="en-US" b="1" dirty="0"/>
              </a:p>
              <a:p>
                <a:pPr lvl="1"/>
                <a:endParaRPr lang="en-US" b="1" dirty="0"/>
              </a:p>
              <a:p>
                <a:pPr lvl="1"/>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3"/>
                <a:stretch>
                  <a:fillRect l="-1143" t="-1276" r="-1361" b="-2088"/>
                </a:stretch>
              </a:blipFill>
            </p:spPr>
            <p:txBody>
              <a:bodyPr/>
              <a:lstStyle/>
              <a:p>
                <a:r>
                  <a:rPr lang="en-US">
                    <a:noFill/>
                  </a:rPr>
                  <a:t> </a:t>
                </a:r>
              </a:p>
            </p:txBody>
          </p:sp>
        </mc:Fallback>
      </mc:AlternateContent>
    </p:spTree>
    <p:extLst>
      <p:ext uri="{BB962C8B-B14F-4D97-AF65-F5344CB8AC3E}">
        <p14:creationId xmlns:p14="http://schemas.microsoft.com/office/powerpoint/2010/main" val="229788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m:t>
                    </m:r>
                    <m:r>
                      <a:rPr lang="en-US" b="0" i="1" smtClean="0">
                        <a:solidFill>
                          <a:srgbClr val="0070C0"/>
                        </a:solidFill>
                        <a:latin typeface="Cambria Math" panose="02040503050406030204" pitchFamily="18" charset="0"/>
                      </a:rPr>
                      <m:t> </m:t>
                    </m:r>
                    <m:r>
                      <a:rPr lang="en-US" b="0" i="1" smtClean="0">
                        <a:solidFill>
                          <a:srgbClr val="0070C0"/>
                        </a:solidFill>
                        <a:latin typeface="Cambria Math"/>
                      </a:rPr>
                      <m:t>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A rank-1 matrix is the result of the </a:t>
                </a:r>
                <a:r>
                  <a:rPr lang="en-US" sz="2600" dirty="0">
                    <a:solidFill>
                      <a:srgbClr val="FF0000"/>
                    </a:solidFill>
                  </a:rPr>
                  <a:t>outer product </a:t>
                </a:r>
                <a:r>
                  <a:rPr lang="en-US" sz="2600" dirty="0"/>
                  <a:t>of two vectors</a:t>
                </a:r>
              </a:p>
              <a:p>
                <a:r>
                  <a:rPr lang="en-US" dirty="0">
                    <a:solidFill>
                      <a:schemeClr val="accent6">
                        <a:lumMod val="75000"/>
                      </a:schemeClr>
                    </a:solidFill>
                  </a:rPr>
                  <a:t>Outer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14:m>
                  <m:oMath xmlns:m="http://schemas.openxmlformats.org/officeDocument/2006/math">
                    <m:r>
                      <a:rPr lang="en-US" b="0" i="1" smtClean="0">
                        <a:latin typeface="Cambria Math" panose="02040503050406030204" pitchFamily="18" charset="0"/>
                        <a:sym typeface="Symbol"/>
                      </a:rPr>
                      <m:t>𝑢</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𝑣</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i="1">
                                    <a:latin typeface="Cambria Math" panose="02040503050406030204" pitchFamily="18" charset="0"/>
                                    <a:sym typeface="Symbol"/>
                                  </a:rPr>
                                  <m:t>1</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e>
                        </m:eqArr>
                      </m:e>
                    </m:d>
                    <m:d>
                      <m:dPr>
                        <m:begChr m:val="["/>
                        <m:endChr m:val="]"/>
                        <m:ctrlPr>
                          <a:rPr lang="en-US" b="0" i="1" smtClean="0">
                            <a:latin typeface="Cambria Math" panose="02040503050406030204" pitchFamily="18" charset="0"/>
                            <a:sym typeface="Symbol"/>
                          </a:rPr>
                        </m:ctrlPr>
                      </m:dP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d>
                    <m:r>
                      <a:rPr lang="en-US" b="0" i="1" smtClean="0">
                        <a:latin typeface="Cambria Math" panose="02040503050406030204" pitchFamily="18" charset="0"/>
                        <a:sym typeface="Symbol"/>
                      </a:rPr>
                      <m:t>=</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𝑢</m:t>
                                  </m:r>
                                </m:e>
                                <m:sub>
                                  <m:r>
                                    <m:rPr>
                                      <m:brk m:alnAt="7"/>
                                    </m:rP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𝑣</m:t>
                                  </m:r>
                                </m:e>
                                <m:sub>
                                  <m:r>
                                    <m:rPr>
                                      <m:brk m:alnAt="7"/>
                                    </m:rP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m>
                                <m:mPr>
                                  <m:mcs>
                                    <m:mc>
                                      <m:mcPr>
                                        <m:count m:val="1"/>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mr>
                                <m:mr>
                                  <m:e>
                                    <m:r>
                                      <a:rPr lang="en-US" b="0" i="1" smtClean="0">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mr>
                                <m:mr>
                                  <m:e>
                                    <m:r>
                                      <a:rPr lang="en-US" i="1">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r>
                                      <a:rPr lang="en-US" i="1">
                                        <a:latin typeface="Cambria Math" panose="02040503050406030204" pitchFamily="18" charset="0"/>
                                        <a:sym typeface="Symbol"/>
                                      </a:rPr>
                                      <m:t>⋮</m:t>
                                    </m:r>
                                  </m:e>
                                </m:mr>
                              </m:m>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
                      </m:e>
                    </m:d>
                  </m:oMath>
                </a14:m>
                <a:endParaRPr lang="en-US" dirty="0">
                  <a:sym typeface="Symbol"/>
                </a:endParaRPr>
              </a:p>
              <a:p>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matrix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2"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7CE800-E177-4D65-9B8B-83D905AB883D}"/>
                  </a:ext>
                </a:extLst>
              </p:cNvPr>
              <p:cNvSpPr txBox="1"/>
              <p:nvPr/>
            </p:nvSpPr>
            <p:spPr>
              <a:xfrm>
                <a:off x="5562600" y="5484253"/>
                <a:ext cx="5809347" cy="1068947"/>
              </a:xfrm>
              <a:prstGeom prst="rect">
                <a:avLst/>
              </a:prstGeom>
              <a:noFill/>
            </p:spPr>
            <p:txBody>
              <a:bodyPr wrap="none" rtlCol="0">
                <a:spAutoFit/>
              </a:bodyPr>
              <a:lstStyle/>
              <a:p>
                <a14:m>
                  <m:oMath xmlns:m="http://schemas.openxmlformats.org/officeDocument/2006/math">
                    <m:r>
                      <a:rPr lang="en-US" sz="2400" b="0" i="1" smtClean="0">
                        <a:latin typeface="Cambria Math"/>
                      </a:rPr>
                      <m:t>𝐴</m:t>
                    </m:r>
                    <m:r>
                      <a:rPr lang="en-US" sz="2400" b="0" i="1" smtClean="0">
                        <a:latin typeface="Cambria Math"/>
                      </a:rPr>
                      <m:t>= </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m:rPr>
                                  <m:brk m:alnAt="7"/>
                                </m:rPr>
                                <a:rPr lang="en-US" sz="2400" b="0" i="1" smtClean="0">
                                  <a:latin typeface="Cambria Math"/>
                                </a:rPr>
                                <m:t>1</m:t>
                              </m:r>
                            </m:e>
                            <m:e>
                              <m:r>
                                <a:rPr lang="en-US" sz="2400" b="0" i="1" smtClean="0">
                                  <a:latin typeface="Cambria Math"/>
                                </a:rPr>
                                <m:t>2</m:t>
                              </m:r>
                            </m:e>
                            <m:e>
                              <m:r>
                                <a:rPr lang="en-US" sz="2400" b="0" i="1" smtClean="0">
                                  <a:latin typeface="Cambria Math"/>
                                </a:rPr>
                                <m:t>−1</m:t>
                              </m:r>
                            </m:e>
                          </m:mr>
                          <m:mr>
                            <m:e>
                              <m:r>
                                <a:rPr lang="en-US" sz="2400" b="0" i="1" smtClean="0">
                                  <a:latin typeface="Cambria Math"/>
                                </a:rPr>
                                <m:t>2</m:t>
                              </m:r>
                            </m:e>
                            <m:e>
                              <m:r>
                                <a:rPr lang="en-US" sz="2400" b="0" i="1" smtClean="0">
                                  <a:latin typeface="Cambria Math"/>
                                </a:rPr>
                                <m:t>4</m:t>
                              </m:r>
                            </m:e>
                            <m:e>
                              <m:r>
                                <a:rPr lang="en-US" sz="2400" b="0" i="1" smtClean="0">
                                  <a:latin typeface="Cambria Math"/>
                                </a:rPr>
                                <m:t>−2</m:t>
                              </m:r>
                            </m:e>
                          </m:mr>
                          <m:mr>
                            <m:e>
                              <m:r>
                                <a:rPr lang="en-US" sz="2400" b="0" i="1" smtClean="0">
                                  <a:latin typeface="Cambria Math"/>
                                </a:rPr>
                                <m:t>3</m:t>
                              </m:r>
                            </m:e>
                            <m:e>
                              <m:r>
                                <a:rPr lang="en-US" sz="2400" b="0" i="1" smtClean="0">
                                  <a:latin typeface="Cambria Math"/>
                                </a:rPr>
                                <m:t>6</m:t>
                              </m:r>
                            </m:e>
                            <m:e>
                              <m:r>
                                <a:rPr lang="en-US" sz="2400" b="0" i="1" smtClean="0">
                                  <a:latin typeface="Cambria Math"/>
                                </a:rPr>
                                <m:t>−3</m:t>
                              </m:r>
                            </m:e>
                          </m:mr>
                        </m:m>
                      </m:e>
                    </m:d>
                  </m:oMath>
                </a14:m>
                <a:r>
                  <a:rPr lang="en-US" sz="2400" dirty="0"/>
                  <a:t>,</a:t>
                </a:r>
                <a:r>
                  <a:rPr lang="en-US" sz="2400" dirty="0">
                    <a:solidFill>
                      <a:srgbClr val="0070C0"/>
                    </a:solidFill>
                  </a:rPr>
                  <a:t> </a:t>
                </a:r>
                <a14:m>
                  <m:oMath xmlns:m="http://schemas.openxmlformats.org/officeDocument/2006/math">
                    <m:r>
                      <a:rPr lang="en-US" sz="2400" i="1" smtClean="0">
                        <a:solidFill>
                          <a:schemeClr val="tx1"/>
                        </a:solidFill>
                        <a:latin typeface="Cambria Math"/>
                      </a:rPr>
                      <m:t>𝑐</m:t>
                    </m:r>
                    <m:r>
                      <a:rPr lang="en-US" sz="2400" i="1" smtClean="0">
                        <a:solidFill>
                          <a:schemeClr val="tx1"/>
                        </a:solidFill>
                        <a:latin typeface="Cambria Math"/>
                      </a:rPr>
                      <m:t>= </m:t>
                    </m:r>
                    <m:d>
                      <m:dPr>
                        <m:begChr m:val="["/>
                        <m:endChr m:val="]"/>
                        <m:ctrlPr>
                          <a:rPr lang="en-US" sz="2400" i="1">
                            <a:solidFill>
                              <a:schemeClr val="tx1"/>
                            </a:solidFill>
                            <a:latin typeface="Cambria Math" panose="02040503050406030204" pitchFamily="18" charset="0"/>
                          </a:rPr>
                        </m:ctrlPr>
                      </m:dPr>
                      <m:e>
                        <m:m>
                          <m:mPr>
                            <m:mcs>
                              <m:mc>
                                <m:mcPr>
                                  <m:count m:val="1"/>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a:rPr>
                                <m:t>1</m:t>
                              </m:r>
                            </m:e>
                          </m:mr>
                          <m:mr>
                            <m:e>
                              <m:r>
                                <a:rPr lang="en-US" sz="2400" i="1">
                                  <a:solidFill>
                                    <a:schemeClr val="tx1"/>
                                  </a:solidFill>
                                  <a:latin typeface="Cambria Math"/>
                                </a:rPr>
                                <m:t>2</m:t>
                              </m:r>
                            </m:e>
                          </m:mr>
                          <m:mr>
                            <m:e>
                              <m:r>
                                <a:rPr lang="en-US" sz="2400" i="1">
                                  <a:solidFill>
                                    <a:schemeClr val="tx1"/>
                                  </a:solidFill>
                                  <a:latin typeface="Cambria Math"/>
                                </a:rPr>
                                <m:t>3</m:t>
                              </m:r>
                            </m:e>
                          </m:mr>
                        </m:m>
                      </m:e>
                    </m:d>
                  </m:oMath>
                </a14:m>
                <a:r>
                  <a:rPr lang="en-US" sz="2400" dirty="0">
                    <a:solidFill>
                      <a:schemeClr val="tx1"/>
                    </a:solidFill>
                  </a:rPr>
                  <a:t>,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a:rPr>
                          <m:t>𝑟</m:t>
                        </m:r>
                      </m:e>
                      <m:sup>
                        <m:r>
                          <a:rPr lang="en-US" sz="2400" i="1">
                            <a:solidFill>
                              <a:schemeClr val="tx1"/>
                            </a:solidFill>
                            <a:latin typeface="Cambria Math"/>
                          </a:rPr>
                          <m:t>𝑇</m:t>
                        </m:r>
                      </m:sup>
                    </m:sSup>
                    <m:r>
                      <a:rPr lang="en-US" sz="2400" i="1">
                        <a:solidFill>
                          <a:schemeClr val="tx1"/>
                        </a:solidFill>
                        <a:latin typeface="Cambria Math"/>
                      </a:rPr>
                      <m:t>=[1,</m:t>
                    </m:r>
                    <m:r>
                      <a:rPr lang="en-US" sz="2400" i="1">
                        <a:solidFill>
                          <a:schemeClr val="tx1"/>
                        </a:solidFill>
                        <a:latin typeface="Cambria Math" panose="02040503050406030204" pitchFamily="18" charset="0"/>
                      </a:rPr>
                      <m:t> </m:t>
                    </m:r>
                    <m:r>
                      <a:rPr lang="en-US" sz="2400" i="1">
                        <a:solidFill>
                          <a:schemeClr val="tx1"/>
                        </a:solidFill>
                        <a:latin typeface="Cambria Math"/>
                      </a:rPr>
                      <m:t>2,−1]</m:t>
                    </m:r>
                  </m:oMath>
                </a14:m>
                <a:r>
                  <a:rPr lang="en-US" sz="2400" dirty="0">
                    <a:solidFill>
                      <a:schemeClr val="tx1"/>
                    </a:solidFill>
                  </a:rPr>
                  <a:t> </a:t>
                </a:r>
                <a:endParaRPr lang="en-US" sz="2400" dirty="0"/>
              </a:p>
            </p:txBody>
          </p:sp>
        </mc:Choice>
        <mc:Fallback xmlns="">
          <p:sp>
            <p:nvSpPr>
              <p:cNvPr id="4" name="TextBox 3">
                <a:extLst>
                  <a:ext uri="{FF2B5EF4-FFF2-40B4-BE49-F238E27FC236}">
                    <a16:creationId xmlns:a16="http://schemas.microsoft.com/office/drawing/2014/main" id="{357CE800-E177-4D65-9B8B-83D905AB883D}"/>
                  </a:ext>
                </a:extLst>
              </p:cNvPr>
              <p:cNvSpPr txBox="1">
                <a:spLocks noRot="1" noChangeAspect="1" noMove="1" noResize="1" noEditPoints="1" noAdjustHandles="1" noChangeArrowheads="1" noChangeShapeType="1" noTextEdit="1"/>
              </p:cNvSpPr>
              <p:nvPr/>
            </p:nvSpPr>
            <p:spPr>
              <a:xfrm>
                <a:off x="5562600" y="5484253"/>
                <a:ext cx="5809347" cy="10689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055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11887200" cy="5029200"/>
              </a:xfrm>
            </p:spPr>
            <p:txBody>
              <a:bodyPr>
                <a:normAutofit fontScale="92500" lnSpcReduction="20000"/>
              </a:bodyPr>
              <a:lstStyle/>
              <a:p>
                <a:r>
                  <a:rPr lang="en-US" dirty="0">
                    <a:solidFill>
                      <a:schemeClr val="accent6">
                        <a:lumMod val="75000"/>
                      </a:schemeClr>
                    </a:solidFill>
                  </a:rPr>
                  <a:t>(Right) Eigenvector</a:t>
                </a:r>
                <a:r>
                  <a:rPr lang="en-US" dirty="0"/>
                  <a:t> of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a vector </a:t>
                </a:r>
                <a14:m>
                  <m:oMath xmlns:m="http://schemas.openxmlformats.org/officeDocument/2006/math">
                    <m:r>
                      <a:rPr lang="en-US" i="1" dirty="0" smtClean="0">
                        <a:solidFill>
                          <a:srgbClr val="0070C0"/>
                        </a:solidFill>
                        <a:latin typeface="Cambria Math" panose="02040503050406030204" pitchFamily="18" charset="0"/>
                      </a:rPr>
                      <m:t>𝑣</m:t>
                    </m:r>
                  </m:oMath>
                </a14:m>
                <a:r>
                  <a:rPr lang="en-US" dirty="0"/>
                  <a:t> such that </a:t>
                </a:r>
                <a14:m>
                  <m:oMath xmlns:m="http://schemas.openxmlformats.org/officeDocument/2006/math">
                    <m:r>
                      <a:rPr lang="en-US" i="1" smtClean="0">
                        <a:solidFill>
                          <a:srgbClr val="0070C0"/>
                        </a:solidFill>
                        <a:latin typeface="Cambria Math"/>
                      </a:rPr>
                      <m:t>𝐴𝑣</m:t>
                    </m:r>
                    <m:r>
                      <a:rPr lang="en-US" i="1" smtClean="0">
                        <a:solidFill>
                          <a:srgbClr val="0070C0"/>
                        </a:solidFill>
                        <a:latin typeface="Cambria Math"/>
                      </a:rPr>
                      <m:t>=</m:t>
                    </m:r>
                    <m:r>
                      <a:rPr lang="en-US" i="1" smtClean="0">
                        <a:solidFill>
                          <a:srgbClr val="0070C0"/>
                        </a:solidFill>
                        <a:latin typeface="Cambria Math"/>
                      </a:rPr>
                      <m:t>𝜆</m:t>
                    </m:r>
                    <m:r>
                      <a:rPr lang="en-US" i="1" smtClean="0">
                        <a:solidFill>
                          <a:srgbClr val="0070C0"/>
                        </a:solidFill>
                        <a:latin typeface="Cambria Math"/>
                      </a:rPr>
                      <m:t>𝑣</m:t>
                    </m:r>
                  </m:oMath>
                </a14:m>
                <a:endParaRPr lang="en-US" dirty="0">
                  <a:solidFill>
                    <a:srgbClr val="00B0F0"/>
                  </a:solidFill>
                </a:endParaRPr>
              </a:p>
              <a:p>
                <a:pPr lvl="1"/>
                <a14:m>
                  <m:oMath xmlns:m="http://schemas.openxmlformats.org/officeDocument/2006/math">
                    <m:r>
                      <a:rPr lang="en-US" b="0" i="1" smtClean="0">
                        <a:solidFill>
                          <a:srgbClr val="0070C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r>
                  <a:rPr lang="en-US" dirty="0"/>
                  <a:t>A </a:t>
                </a:r>
                <a:r>
                  <a:rPr lang="en-US" dirty="0">
                    <a:solidFill>
                      <a:srgbClr val="FF0000"/>
                    </a:solidFill>
                  </a:rPr>
                  <a:t>symmetric </a:t>
                </a:r>
                <a:r>
                  <a:rPr lang="en-US" dirty="0"/>
                  <a:t>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of rank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has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with eigenvalues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𝑟</m:t>
                        </m:r>
                      </m:sub>
                    </m:sSub>
                  </m:oMath>
                </a14:m>
                <a:r>
                  <a:rPr lang="en-US" dirty="0"/>
                  <a:t>.</a:t>
                </a:r>
              </a:p>
              <a:p>
                <a:r>
                  <a:rPr lang="en-US" dirty="0"/>
                  <a:t>Eigenvectors define an </a:t>
                </a:r>
                <a:r>
                  <a:rPr lang="en-US" dirty="0">
                    <a:solidFill>
                      <a:srgbClr val="FF0000"/>
                    </a:solidFill>
                  </a:rPr>
                  <a:t>orthonormal basis </a:t>
                </a:r>
                <a:r>
                  <a:rPr lang="en-US" dirty="0"/>
                  <a:t>for the </a:t>
                </a:r>
                <a:r>
                  <a:rPr lang="en-US" dirty="0">
                    <a:solidFill>
                      <a:schemeClr val="accent6">
                        <a:lumMod val="75000"/>
                      </a:schemeClr>
                    </a:solidFill>
                  </a:rPr>
                  <a:t>column and row spaces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endParaRPr lang="en-US" dirty="0">
                  <a:solidFill>
                    <a:srgbClr val="0070C0"/>
                  </a:solidFill>
                </a:endParaRPr>
              </a:p>
              <a:p>
                <a:r>
                  <a:rPr lang="en-US" dirty="0"/>
                  <a:t>We can write: </a:t>
                </a:r>
                <a:endParaRPr lang="el-GR"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endParaRPr lang="el-GR" dirty="0"/>
              </a:p>
              <a:p>
                <a:endParaRPr lang="en-US" dirty="0"/>
              </a:p>
              <a:p>
                <a:r>
                  <a:rPr lang="en-US" dirty="0"/>
                  <a:t>Any vector </a:t>
                </a:r>
                <a14:m>
                  <m:oMath xmlns:m="http://schemas.openxmlformats.org/officeDocument/2006/math">
                    <m:r>
                      <a:rPr lang="en-US" b="0" i="1" smtClean="0">
                        <a:solidFill>
                          <a:srgbClr val="0070C0"/>
                        </a:solidFill>
                        <a:latin typeface="Cambria Math" panose="02040503050406030204" pitchFamily="18" charset="0"/>
                      </a:rPr>
                      <m:t>𝐴𝑥</m:t>
                    </m:r>
                    <m:r>
                      <a:rPr lang="en-US" b="0" i="1" smtClean="0">
                        <a:latin typeface="Cambria Math" panose="02040503050406030204" pitchFamily="18" charset="0"/>
                      </a:rPr>
                      <m:t> </m:t>
                    </m:r>
                  </m:oMath>
                </a14:m>
                <a:r>
                  <a:rPr lang="en-US" dirty="0"/>
                  <a:t>(resp.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𝐴</m:t>
                    </m:r>
                  </m:oMath>
                </a14:m>
                <a:r>
                  <a:rPr lang="en-US" dirty="0"/>
                  <a:t>) can be written as a linear combination of the vectors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oMath>
                </a14:m>
                <a:r>
                  <a:rPr lang="en-US" dirty="0"/>
                  <a:t> (resp.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b="0" i="1" smtClean="0">
                            <a:solidFill>
                              <a:srgbClr val="0070C0"/>
                            </a:solidFill>
                            <a:latin typeface="Cambria Math" panose="02040503050406030204" pitchFamily="18" charset="0"/>
                          </a:rPr>
                          <m:t>𝑇</m:t>
                        </m:r>
                      </m:sup>
                    </m:sSubSup>
                  </m:oMath>
                </a14:m>
                <a:r>
                  <a:rPr lang="en-US" dirty="0"/>
                  <a:t>)</a:t>
                </a:r>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11887200" cy="5029200"/>
              </a:xfrm>
              <a:blipFill>
                <a:blip r:embed="rId2"/>
                <a:stretch>
                  <a:fillRect l="-615" t="-2788" r="-1179" b="-1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F5E83F-BA1A-4E3B-84CD-F030F3D95D0A}"/>
                  </a:ext>
                </a:extLst>
              </p:cNvPr>
              <p:cNvSpPr txBox="1"/>
              <p:nvPr/>
            </p:nvSpPr>
            <p:spPr>
              <a:xfrm>
                <a:off x="9348019" y="3628449"/>
                <a:ext cx="2743200" cy="972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e>
                                    <m:r>
                                      <a:rPr lang="en-US" b="0" i="1" smtClean="0">
                                        <a:latin typeface="Cambria Math" panose="02040503050406030204" pitchFamily="18" charset="0"/>
                                      </a:rPr>
                                      <m:t>|</m:t>
                                    </m:r>
                                  </m:e>
                                </m:eqArr>
                              </m:e>
                              <m:e>
                                <m:m>
                                  <m:mPr>
                                    <m:mcs>
                                      <m:mc>
                                        <m:mcPr>
                                          <m:count m:val="2"/>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e>
                                          <m:r>
                                            <a:rPr lang="en-US" b="0" i="1" smtClean="0">
                                              <a:latin typeface="Cambria Math" panose="02040503050406030204" pitchFamily="18" charset="0"/>
                                            </a:rPr>
                                            <m:t>|</m:t>
                                          </m:r>
                                        </m:e>
                                      </m:eqArr>
                                    </m:e>
                                    <m:e>
                                      <m:r>
                                        <a:rPr lang="en-US" b="0" i="1" smtClean="0">
                                          <a:latin typeface="Cambria Math" panose="02040503050406030204" pitchFamily="18" charset="0"/>
                                        </a:rPr>
                                        <m:t>⋯</m:t>
                                      </m:r>
                                    </m:e>
                                  </m:mr>
                                </m:m>
                              </m:e>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𝑟</m:t>
                                        </m:r>
                                      </m:sub>
                                    </m:sSub>
                                  </m:e>
                                  <m:e>
                                    <m:r>
                                      <a:rPr lang="en-US" b="0" i="1" smtClean="0">
                                        <a:latin typeface="Cambria Math" panose="02040503050406030204" pitchFamily="18" charset="0"/>
                                      </a:rPr>
                                      <m:t>|</m:t>
                                    </m:r>
                                  </m:e>
                                </m:eqArr>
                              </m:e>
                            </m:mr>
                          </m:m>
                        </m:e>
                      </m:d>
                    </m:oMath>
                  </m:oMathPara>
                </a14:m>
                <a:endParaRPr lang="en-US" dirty="0"/>
              </a:p>
            </p:txBody>
          </p:sp>
        </mc:Choice>
        <mc:Fallback xmlns="">
          <p:sp>
            <p:nvSpPr>
              <p:cNvPr id="4" name="TextBox 3">
                <a:extLst>
                  <a:ext uri="{FF2B5EF4-FFF2-40B4-BE49-F238E27FC236}">
                    <a16:creationId xmlns:a16="http://schemas.microsoft.com/office/drawing/2014/main" id="{16F5E83F-BA1A-4E3B-84CD-F030F3D95D0A}"/>
                  </a:ext>
                </a:extLst>
              </p:cNvPr>
              <p:cNvSpPr txBox="1">
                <a:spLocks noRot="1" noChangeAspect="1" noMove="1" noResize="1" noEditPoints="1" noAdjustHandles="1" noChangeArrowheads="1" noChangeShapeType="1" noTextEdit="1"/>
              </p:cNvSpPr>
              <p:nvPr/>
            </p:nvSpPr>
            <p:spPr>
              <a:xfrm>
                <a:off x="9348019" y="3628449"/>
                <a:ext cx="2743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0E94F9-BF5C-49E4-9E7C-976457649D1F}"/>
                  </a:ext>
                </a:extLst>
              </p:cNvPr>
              <p:cNvSpPr txBox="1"/>
              <p:nvPr/>
            </p:nvSpPr>
            <p:spPr>
              <a:xfrm>
                <a:off x="9402097" y="4601151"/>
                <a:ext cx="2590800" cy="1223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mr>
                                </m:m>
                              </m:e>
                              <m:e>
                                <m:r>
                                  <a:rPr lang="en-US" i="1">
                                    <a:latin typeface="Cambria Math"/>
                                  </a:rPr>
                                  <m:t>0</m:t>
                                </m:r>
                              </m:e>
                            </m:mr>
                            <m:mr>
                              <m:e>
                                <m:r>
                                  <a:rPr lang="en-US" i="1">
                                    <a:latin typeface="Cambria Math"/>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a:rPr>
                                        <m:t>⋱</m:t>
                                      </m:r>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𝑟</m:t>
                                          </m:r>
                                        </m:sub>
                                      </m:sSub>
                                    </m:e>
                                  </m:mr>
                                </m:m>
                              </m:e>
                            </m:mr>
                          </m:m>
                        </m:e>
                      </m:d>
                    </m:oMath>
                  </m:oMathPara>
                </a14:m>
                <a:endParaRPr lang="en-US" dirty="0"/>
              </a:p>
            </p:txBody>
          </p:sp>
        </mc:Choice>
        <mc:Fallback xmlns="">
          <p:sp>
            <p:nvSpPr>
              <p:cNvPr id="5" name="TextBox 4">
                <a:extLst>
                  <a:ext uri="{FF2B5EF4-FFF2-40B4-BE49-F238E27FC236}">
                    <a16:creationId xmlns:a16="http://schemas.microsoft.com/office/drawing/2014/main" id="{BF0E94F9-BF5C-49E4-9E7C-976457649D1F}"/>
                  </a:ext>
                </a:extLst>
              </p:cNvPr>
              <p:cNvSpPr txBox="1">
                <a:spLocks noRot="1" noChangeAspect="1" noMove="1" noResize="1" noEditPoints="1" noAdjustHandles="1" noChangeArrowheads="1" noChangeShapeType="1" noTextEdit="1"/>
              </p:cNvSpPr>
              <p:nvPr/>
            </p:nvSpPr>
            <p:spPr>
              <a:xfrm>
                <a:off x="9402097" y="4601151"/>
                <a:ext cx="2590800" cy="122398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9C89B-4213-423F-B485-94FEC5AA3F49}"/>
              </a:ext>
            </a:extLst>
          </p:cNvPr>
          <p:cNvSpPr>
            <a:spLocks noGrp="1"/>
          </p:cNvSpPr>
          <p:nvPr>
            <p:ph type="title"/>
          </p:nvPr>
        </p:nvSpPr>
        <p:spPr/>
        <p:txBody>
          <a:bodyPr/>
          <a:lstStyle/>
          <a:p>
            <a:r>
              <a:rPr lang="en-US" dirty="0"/>
              <a:t>SINGULAR VALUE DECOMPOSITION (SVD)</a:t>
            </a:r>
          </a:p>
        </p:txBody>
      </p:sp>
      <p:sp>
        <p:nvSpPr>
          <p:cNvPr id="5" name="Text Placeholder 4">
            <a:extLst>
              <a:ext uri="{FF2B5EF4-FFF2-40B4-BE49-F238E27FC236}">
                <a16:creationId xmlns:a16="http://schemas.microsoft.com/office/drawing/2014/main" id="{54C24DF2-E005-4D7E-96ED-71C077939F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88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
        <p:nvSpPr>
          <p:cNvPr id="9" name="TextBox 8">
            <a:extLst>
              <a:ext uri="{FF2B5EF4-FFF2-40B4-BE49-F238E27FC236}">
                <a16:creationId xmlns:a16="http://schemas.microsoft.com/office/drawing/2014/main" id="{EFD23366-D2A6-4428-8629-ADEC18225B46}"/>
              </a:ext>
            </a:extLst>
          </p:cNvPr>
          <p:cNvSpPr txBox="1"/>
          <p:nvPr/>
        </p:nvSpPr>
        <p:spPr>
          <a:xfrm>
            <a:off x="7848600" y="3810000"/>
            <a:ext cx="4191000" cy="646331"/>
          </a:xfrm>
          <a:prstGeom prst="rect">
            <a:avLst/>
          </a:prstGeom>
          <a:solidFill>
            <a:srgbClr val="92D050"/>
          </a:solidFill>
        </p:spPr>
        <p:txBody>
          <a:bodyPr wrap="square" rtlCol="0">
            <a:spAutoFit/>
          </a:bodyPr>
          <a:lstStyle/>
          <a:p>
            <a:r>
              <a:rPr lang="en-US" dirty="0"/>
              <a:t>SVD can be computed for </a:t>
            </a:r>
            <a:r>
              <a:rPr lang="en-US" dirty="0">
                <a:solidFill>
                  <a:srgbClr val="FF0000"/>
                </a:solidFill>
              </a:rPr>
              <a:t>any matrix </a:t>
            </a:r>
            <a:r>
              <a:rPr lang="en-US" dirty="0"/>
              <a:t>(not necessarily symmetric or square)</a:t>
            </a:r>
          </a:p>
        </p:txBody>
      </p:sp>
    </p:spTree>
    <p:extLst>
      <p:ext uri="{BB962C8B-B14F-4D97-AF65-F5344CB8AC3E}">
        <p14:creationId xmlns:p14="http://schemas.microsoft.com/office/powerpoint/2010/main" val="11866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If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has rank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then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can be written as the sum of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rank-1</a:t>
                </a:r>
                <a:r>
                  <a:rPr lang="en-US" dirty="0"/>
                  <a:t> matrices</a:t>
                </a:r>
              </a:p>
              <a:p>
                <a:endParaRPr lang="en-US" dirty="0"/>
              </a:p>
              <a:p>
                <a:r>
                  <a:rPr lang="en-US" dirty="0"/>
                  <a:t>There are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linear components/trends” (axes) </a:t>
                </a:r>
                <a:r>
                  <a:rPr lang="en-US" dirty="0"/>
                  <a:t>in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pPr lvl="1">
                  <a:lnSpc>
                    <a:spcPct val="80000"/>
                  </a:lnSpc>
                </a:pPr>
                <a:r>
                  <a:rPr lang="en-US" sz="2200" dirty="0">
                    <a:solidFill>
                      <a:schemeClr val="accent6">
                        <a:lumMod val="75000"/>
                      </a:schemeClr>
                    </a:solidFill>
                  </a:rPr>
                  <a:t>Linear component</a:t>
                </a:r>
                <a:r>
                  <a:rPr lang="en-US" sz="2200" dirty="0"/>
                  <a:t>: vector </a:t>
                </a:r>
                <a14:m>
                  <m:oMath xmlns:m="http://schemas.openxmlformats.org/officeDocument/2006/math">
                    <m:r>
                      <a:rPr lang="en-US" sz="2200" i="1" dirty="0" smtClean="0">
                        <a:solidFill>
                          <a:srgbClr val="0066FF"/>
                        </a:solidFill>
                        <a:latin typeface="Cambria Math" panose="02040503050406030204" pitchFamily="18" charset="0"/>
                      </a:rPr>
                      <m:t>𝑣</m:t>
                    </m:r>
                  </m:oMath>
                </a14:m>
                <a:r>
                  <a:rPr lang="en-US" sz="2200" b="1" dirty="0">
                    <a:solidFill>
                      <a:srgbClr val="0066FF"/>
                    </a:solidFill>
                  </a:rPr>
                  <a:t> </a:t>
                </a:r>
                <a:r>
                  <a:rPr lang="en-US" sz="2200" dirty="0"/>
                  <a:t>along which the </a:t>
                </a:r>
                <a:r>
                  <a:rPr lang="en-US" sz="2200" dirty="0">
                    <a:solidFill>
                      <a:srgbClr val="FF0000"/>
                    </a:solidFill>
                  </a:rPr>
                  <a:t>row vectors </a:t>
                </a:r>
                <a:r>
                  <a:rPr lang="en-US" sz="2200" dirty="0"/>
                  <a:t>of </a:t>
                </a:r>
                <a14:m>
                  <m:oMath xmlns:m="http://schemas.openxmlformats.org/officeDocument/2006/math">
                    <m:r>
                      <a:rPr lang="en-US" sz="2200" i="1" dirty="0" smtClean="0">
                        <a:solidFill>
                          <a:srgbClr val="0066FF"/>
                        </a:solidFill>
                        <a:latin typeface="Cambria Math" panose="02040503050406030204" pitchFamily="18" charset="0"/>
                      </a:rPr>
                      <m:t>𝐴</m:t>
                    </m:r>
                  </m:oMath>
                </a14:m>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e>
                          </m:func>
                        </m:e>
                      </m:func>
                    </m:oMath>
                  </m:oMathPara>
                </a14:m>
                <a:endParaRPr lang="en-US" dirty="0"/>
              </a:p>
              <a:p>
                <a:pPr>
                  <a:lnSpc>
                    <a:spcPct val="80000"/>
                  </a:lnSpc>
                </a:pPr>
                <a:endParaRPr lang="en-US" sz="2600" b="1"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CDEE6-7DD8-46E4-82C3-D04C32918658}"/>
              </a:ext>
            </a:extLst>
          </p:cNvPr>
          <p:cNvSpPr>
            <a:spLocks noGrp="1"/>
          </p:cNvSpPr>
          <p:nvPr>
            <p:ph type="title"/>
          </p:nvPr>
        </p:nvSpPr>
        <p:spPr/>
        <p:txBody>
          <a:bodyPr/>
          <a:lstStyle/>
          <a:p>
            <a:r>
              <a:rPr lang="en-US" dirty="0"/>
              <a:t>PRINCIPAL COMPONENT ANALYSIS (PCA)</a:t>
            </a:r>
          </a:p>
        </p:txBody>
      </p:sp>
      <p:sp>
        <p:nvSpPr>
          <p:cNvPr id="5" name="Text Placeholder 4">
            <a:extLst>
              <a:ext uri="{FF2B5EF4-FFF2-40B4-BE49-F238E27FC236}">
                <a16:creationId xmlns:a16="http://schemas.microsoft.com/office/drawing/2014/main" id="{2CDF9A06-6B2B-41B2-BE07-0B6DE77A19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493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543050"/>
                <a:ext cx="11201400" cy="5257800"/>
              </a:xfrm>
            </p:spPr>
            <p:txBody>
              <a:bodyPr>
                <a:normAutofit fontScale="775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543050"/>
                <a:ext cx="11201400" cy="5257800"/>
              </a:xfrm>
              <a:blipFill>
                <a:blip r:embed="rId2"/>
                <a:stretch>
                  <a:fillRect l="-381" t="-1970"/>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495707"/>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6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23441" y="1395099"/>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endParaRPr lang="en-US"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26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2447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557202"/>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30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fontScale="92500" lnSpcReduction="20000"/>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r>
              <a:rPr lang="en-US" dirty="0"/>
              <a:t>Note that in the case of blue and green directions we have points that are far falling on each other.</a:t>
            </a:r>
          </a:p>
          <a:p>
            <a:r>
              <a:rPr lang="en-US" dirty="0"/>
              <a:t>The red maximizes the variance, which gives more information</a:t>
            </a:r>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279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6858015" y="3886200"/>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647937" y="2741633"/>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8534404" y="1849352"/>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9155852" y="2220081"/>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6107788" y="2187487"/>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6477004" y="1381881"/>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6400800" y="2732118"/>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7772404" y="214388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7569497" y="2748486"/>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8022376" y="305074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8650921" y="2668039"/>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7671995" y="2093080"/>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7795499" y="1953086"/>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6901150" y="2036201"/>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4876800"/>
          </a:xfrm>
        </p:spPr>
        <p:txBody>
          <a:bodyPr/>
          <a:lstStyle/>
          <a:p>
            <a:r>
              <a:rPr lang="en-US" dirty="0"/>
              <a:t>Which direction is best to project?</a:t>
            </a:r>
          </a:p>
          <a:p>
            <a:endParaRPr lang="en-US" dirty="0"/>
          </a:p>
          <a:p>
            <a:endParaRPr lang="en-US" dirty="0"/>
          </a:p>
          <a:p>
            <a:endParaRPr lang="en-US" dirty="0"/>
          </a:p>
          <a:p>
            <a:endParaRPr lang="en-US" dirty="0"/>
          </a:p>
          <a:p>
            <a:endParaRPr lang="en-US" dirty="0"/>
          </a:p>
          <a:p>
            <a:r>
              <a:rPr lang="en-US" dirty="0"/>
              <a:t>Note that in the case of blue and green directions we have points that are far falling on each other.</a:t>
            </a:r>
          </a:p>
          <a:p>
            <a:r>
              <a:rPr lang="en-US" dirty="0"/>
              <a:t>The red maximizes the variance, which gives more information</a:t>
            </a:r>
          </a:p>
        </p:txBody>
      </p:sp>
    </p:spTree>
    <p:extLst>
      <p:ext uri="{BB962C8B-B14F-4D97-AF65-F5344CB8AC3E}">
        <p14:creationId xmlns:p14="http://schemas.microsoft.com/office/powerpoint/2010/main" val="23518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given the data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a:t>
                </a:r>
                <a:r>
                  <a:rPr lang="en-US" dirty="0">
                    <a:solidFill>
                      <a:srgbClr val="FF0000"/>
                    </a:solidFill>
                  </a:rPr>
                  <a:t>diagonal</a:t>
                </a:r>
              </a:p>
              <a:p>
                <a:pPr lvl="1"/>
                <a:r>
                  <a:rPr lang="en-US" dirty="0"/>
                  <a:t>All the values are in the diagonal and the off-diagonal entries are zero</a:t>
                </a:r>
              </a:p>
              <a:p>
                <a:pPr lvl="1"/>
                <a:r>
                  <a:rPr lang="en-US" dirty="0"/>
                  <a:t>Covariances now become zero, so there is no redundancy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2250" r="-1611"/>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Each attribute captures </a:t>
                </a:r>
                <a:r>
                  <a:rPr lang="en-US" dirty="0">
                    <a:solidFill>
                      <a:schemeClr val="accent6">
                        <a:lumMod val="75000"/>
                      </a:schemeClr>
                    </a:solidFill>
                  </a:rPr>
                  <a:t>the most remaining variance </a:t>
                </a:r>
                <a:r>
                  <a:rPr lang="en-US" dirty="0"/>
                  <a:t>in the data, while orthogonal to the existing attributes</a:t>
                </a:r>
              </a:p>
              <a:p>
                <a:pPr lvl="2"/>
                <a:r>
                  <a:rPr lang="en-US" dirty="0"/>
                  <a:t>The first attribute should capture the most variance in the data</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2"/>
                <a:endParaRPr lang="en-US" dirty="0"/>
              </a:p>
              <a:p>
                <a:r>
                  <a:rPr lang="en-US" dirty="0"/>
                  <a:t>For matrix </a:t>
                </a:r>
                <a14:m>
                  <m:oMath xmlns:m="http://schemas.openxmlformats.org/officeDocument/2006/math">
                    <m:r>
                      <a:rPr lang="en-US" b="0" i="1" smtClean="0">
                        <a:solidFill>
                          <a:srgbClr val="0070C0"/>
                        </a:solidFill>
                        <a:latin typeface="Cambria Math"/>
                      </a:rPr>
                      <m:t>𝐴</m:t>
                    </m:r>
                  </m:oMath>
                </a14:m>
                <a:r>
                  <a:rPr lang="en-US" dirty="0"/>
                  <a:t>, the variance of the rows of </a:t>
                </a:r>
                <a14:m>
                  <m:oMath xmlns:m="http://schemas.openxmlformats.org/officeDocument/2006/math">
                    <m:r>
                      <a:rPr lang="en-US" b="0" i="1" smtClean="0">
                        <a:solidFill>
                          <a:srgbClr val="0070C0"/>
                        </a:solidFill>
                        <a:latin typeface="Cambria Math"/>
                      </a:rPr>
                      <m:t>𝐴</m:t>
                    </m:r>
                  </m:oMath>
                </a14:m>
                <a:r>
                  <a:rPr lang="en-US" dirty="0"/>
                  <a:t> when projected to vector </a:t>
                </a:r>
                <a14:m>
                  <m:oMath xmlns:m="http://schemas.openxmlformats.org/officeDocument/2006/math">
                    <m:r>
                      <a:rPr lang="en-US" b="0" i="1" smtClean="0">
                        <a:latin typeface="Cambria Math" panose="02040503050406030204" pitchFamily="18" charset="0"/>
                      </a:rPr>
                      <m:t>𝑣</m:t>
                    </m:r>
                  </m:oMath>
                </a14:m>
                <a:r>
                  <a:rPr lang="en-US" dirty="0"/>
                  <a:t>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sSup>
                      <m:sSupPr>
                        <m:ctrlPr>
                          <a:rPr lang="el-GR" i="1">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𝑣</m:t>
                            </m:r>
                          </m:e>
                        </m:d>
                      </m:e>
                      <m:sup>
                        <m:r>
                          <a:rPr lang="el-GR" i="1">
                            <a:latin typeface="Cambria Math" panose="02040503050406030204" pitchFamily="18" charset="0"/>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14:m>
                  <m:oMath xmlns:m="http://schemas.openxmlformats.org/officeDocument/2006/math">
                    <m:r>
                      <a:rPr lang="en-US" sz="2400" i="1" dirty="0" smtClean="0">
                        <a:solidFill>
                          <a:schemeClr val="accent2"/>
                        </a:solidFill>
                        <a:latin typeface="Cambria Math" panose="02040503050406030204" pitchFamily="18" charset="0"/>
                      </a:rPr>
                      <m:t>𝑘</m:t>
                    </m:r>
                  </m:oMath>
                </a14:m>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0" i="1" dirty="0" smtClean="0">
                        <a:solidFill>
                          <a:schemeClr val="accent2"/>
                        </a:solidFill>
                        <a:latin typeface="Cambria Math" panose="02040503050406030204" pitchFamily="18" charset="0"/>
                      </a:rPr>
                      <m:t>𝜎</m:t>
                    </m:r>
                    <m:r>
                      <a:rPr lang="en-US" sz="2400" b="0" i="1" baseline="-25000" dirty="0" smtClean="0">
                        <a:solidFill>
                          <a:schemeClr val="accent2"/>
                        </a:solidFill>
                        <a:latin typeface="Cambria Math" panose="02040503050406030204" pitchFamily="18" charset="0"/>
                      </a:rPr>
                      <m:t>𝑘</m:t>
                    </m:r>
                    <m:r>
                      <a:rPr lang="en-US" sz="2400" b="0" i="1" baseline="30000" dirty="0" smtClean="0">
                        <a:solidFill>
                          <a:schemeClr val="accent2"/>
                        </a:solidFill>
                        <a:latin typeface="Cambria Math" panose="02040503050406030204" pitchFamily="18" charset="0"/>
                      </a:rPr>
                      <m:t>2</m:t>
                    </m:r>
                  </m:oMath>
                </a14:m>
                <a:endParaRPr lang="en-US" sz="2400" baseline="30000" dirty="0">
                  <a:solidFill>
                    <a:schemeClr val="accent2"/>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2"/>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name="Equation" r:id="rId3" imgW="838080" imgH="888840" progId="Equation.3">
                  <p:embed/>
                </p:oleObj>
              </mc:Choice>
              <mc:Fallback>
                <p:oleObj name="Equation" r:id="rId3" imgW="838080" imgH="88884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3DFA1-A4B0-4476-9273-93CE12699589}"/>
              </a:ext>
            </a:extLst>
          </p:cNvPr>
          <p:cNvSpPr>
            <a:spLocks noGrp="1"/>
          </p:cNvSpPr>
          <p:nvPr>
            <p:ph type="title"/>
          </p:nvPr>
        </p:nvSpPr>
        <p:spPr/>
        <p:txBody>
          <a:bodyPr/>
          <a:lstStyle/>
          <a:p>
            <a:r>
              <a:rPr lang="en-US" dirty="0"/>
              <a:t>LOW-RANK APPROXIMATION</a:t>
            </a:r>
          </a:p>
        </p:txBody>
      </p:sp>
      <p:sp>
        <p:nvSpPr>
          <p:cNvPr id="5" name="Text Placeholder 4">
            <a:extLst>
              <a:ext uri="{FF2B5EF4-FFF2-40B4-BE49-F238E27FC236}">
                <a16:creationId xmlns:a16="http://schemas.microsoft.com/office/drawing/2014/main" id="{C667004E-CA02-4FB4-AAE9-B1387CA113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498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panose="02040503050406030204" pitchFamily="18" charset="0"/>
                      </a:rPr>
                      <m:t>𝑨</m:t>
                    </m:r>
                    <m:r>
                      <a:rPr lang="en-US" sz="2400" b="1" i="1" baseline="-25000" dirty="0" err="1">
                        <a:solidFill>
                          <a:schemeClr val="accent2"/>
                        </a:solidFill>
                        <a:latin typeface="Cambria Math" panose="02040503050406030204" pitchFamily="18" charset="0"/>
                      </a:rPr>
                      <m:t>𝒌</m:t>
                    </m:r>
                  </m:oMath>
                </a14:m>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t>
                </a:r>
                <a14:m>
                  <m:oMath xmlns:m="http://schemas.openxmlformats.org/officeDocument/2006/math">
                    <m:r>
                      <a:rPr lang="en-US" sz="2400" b="1" i="1" dirty="0" smtClean="0">
                        <a:solidFill>
                          <a:schemeClr val="accent2"/>
                        </a:solidFill>
                        <a:latin typeface="Cambria Math" panose="02040503050406030204" pitchFamily="18" charset="0"/>
                      </a:rPr>
                      <m:t>𝑨</m:t>
                    </m:r>
                  </m:oMath>
                </a14:m>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127"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mc:AlternateContent xmlns:mc="http://schemas.openxmlformats.org/markup-compatibility/2006" xmlns:a14="http://schemas.microsoft.com/office/drawing/2010/main">
        <mc:Choice Requires="a14">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14:m>
                  <m:oMath xmlns:m="http://schemas.openxmlformats.org/officeDocument/2006/math">
                    <m:r>
                      <a:rPr lang="en-US" b="1" i="1" dirty="0" smtClean="0">
                        <a:solidFill>
                          <a:schemeClr val="accent2"/>
                        </a:solidFill>
                        <a:latin typeface="Cambria Math" panose="02040503050406030204" pitchFamily="18" charset="0"/>
                      </a:rPr>
                      <m:t>𝑨</m:t>
                    </m:r>
                    <m:r>
                      <a:rPr lang="en-US" b="1" i="1" baseline="-25000" dirty="0" err="1">
                        <a:solidFill>
                          <a:schemeClr val="accent2"/>
                        </a:solidFill>
                        <a:latin typeface="Cambria Math" panose="02040503050406030204" pitchFamily="18" charset="0"/>
                      </a:rPr>
                      <m:t>𝒌</m:t>
                    </m:r>
                  </m:oMath>
                </a14:m>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14:m>
                  <m:oMath xmlns:m="http://schemas.openxmlformats.org/officeDocument/2006/math">
                    <m:r>
                      <a:rPr lang="en-US" b="1" i="1" dirty="0" smtClean="0">
                        <a:solidFill>
                          <a:schemeClr val="accent2"/>
                        </a:solidFill>
                        <a:latin typeface="Cambria Math" panose="02040503050406030204" pitchFamily="18" charset="0"/>
                      </a:rPr>
                      <m:t>𝑨</m:t>
                    </m:r>
                  </m:oMath>
                </a14:m>
                <a:endParaRPr lang="en-US" sz="3200" baseline="-250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669088" y="5911850"/>
                <a:ext cx="3657600" cy="6096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521115"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l-GR" sz="2000" dirty="0"/>
                  <a:t> </a:t>
                </a:r>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521115" cy="400110"/>
              </a:xfrm>
              <a:prstGeom prst="rect">
                <a:avLst/>
              </a:prstGeom>
              <a:blipFill>
                <a:blip r:embed="rId3"/>
                <a:stretch>
                  <a:fillRect l="-643"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solidFill>
                      <a:srgbClr val="00B0F0"/>
                    </a:solidFill>
                  </a:rPr>
                  <a:t>-dimensional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a:t>
                </a:r>
                <a14:m>
                  <m:oMath xmlns:m="http://schemas.openxmlformats.org/officeDocument/2006/math">
                    <m:r>
                      <a:rPr lang="en-US" i="1" dirty="0" smtClean="0">
                        <a:latin typeface="Cambria Math" panose="02040503050406030204" pitchFamily="18" charset="0"/>
                      </a:rPr>
                      <m:t>𝑘</m:t>
                    </m:r>
                  </m:oMath>
                </a14:m>
                <a:r>
                  <a:rPr lang="en-US" dirty="0"/>
                  <a:t>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A9D5E-37AD-4080-99F1-072879B4B026}"/>
              </a:ext>
            </a:extLst>
          </p:cNvPr>
          <p:cNvSpPr>
            <a:spLocks noGrp="1"/>
          </p:cNvSpPr>
          <p:nvPr>
            <p:ph type="title"/>
          </p:nvPr>
        </p:nvSpPr>
        <p:spPr/>
        <p:txBody>
          <a:bodyPr/>
          <a:lstStyle/>
          <a:p>
            <a:r>
              <a:rPr lang="en-US" dirty="0"/>
              <a:t>LATENT FACTOR MODELS AND RECOMMENDATION SYSTEMS</a:t>
            </a:r>
          </a:p>
        </p:txBody>
      </p:sp>
      <p:sp>
        <p:nvSpPr>
          <p:cNvPr id="5" name="Text Placeholder 4">
            <a:extLst>
              <a:ext uri="{FF2B5EF4-FFF2-40B4-BE49-F238E27FC236}">
                <a16:creationId xmlns:a16="http://schemas.microsoft.com/office/drawing/2014/main" id="{B898385A-516D-49D6-BE5B-A8A12CCA5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Rows (columns) are linear combinations of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a:t>
                </a:r>
                <a:r>
                  <a:rPr lang="en-US" dirty="0">
                    <a:solidFill>
                      <a:schemeClr val="accent6">
                        <a:lumMod val="75000"/>
                      </a:schemeClr>
                    </a:solidFill>
                  </a:rPr>
                  <a:t>latent factors</a:t>
                </a:r>
              </a:p>
              <a:p>
                <a:pPr lvl="1"/>
                <a:r>
                  <a:rPr lang="en-US" dirty="0"/>
                  <a:t>E.g., in our extreme document example there are two factors</a:t>
                </a:r>
              </a:p>
              <a:p>
                <a:r>
                  <a:rPr lang="en-US" dirty="0"/>
                  <a:t>Some </a:t>
                </a:r>
                <a:r>
                  <a:rPr lang="en-US" dirty="0">
                    <a:solidFill>
                      <a:srgbClr val="0070C0"/>
                    </a:solidFill>
                  </a:rPr>
                  <a:t>noise</a:t>
                </a:r>
                <a:r>
                  <a:rPr lang="en-US" dirty="0"/>
                  <a:t> is added to this rank-k matrix resulting in higher rank</a:t>
                </a:r>
              </a:p>
              <a:p>
                <a:endParaRPr lang="en-US" dirty="0"/>
              </a:p>
              <a:p>
                <a:r>
                  <a:rPr lang="en-US" dirty="0"/>
                  <a:t>SVD retrieves the latent factors (hopefully).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79489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(extreme)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52</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53</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54</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55</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56</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57</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6825-94D1-44E8-868F-7FDAFC9027E6}"/>
              </a:ext>
            </a:extLst>
          </p:cNvPr>
          <p:cNvSpPr>
            <a:spLocks noGrp="1"/>
          </p:cNvSpPr>
          <p:nvPr>
            <p:ph type="title"/>
          </p:nvPr>
        </p:nvSpPr>
        <p:spPr/>
        <p:txBody>
          <a:bodyPr/>
          <a:lstStyle/>
          <a:p>
            <a:r>
              <a:rPr lang="en-US" dirty="0"/>
              <a:t>SVD – Example: Users-to-Movies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7AF299-71A2-4B96-B1CD-8B624ABB6960}"/>
                  </a:ext>
                </a:extLst>
              </p:cNvPr>
              <p:cNvSpPr>
                <a:spLocks noGrp="1"/>
              </p:cNvSpPr>
              <p:nvPr>
                <p:ph idx="1"/>
              </p:nvPr>
            </p:nvSpPr>
            <p:spPr/>
            <p:txBody>
              <a:bodyPr/>
              <a:lstStyle/>
              <a:p>
                <a:r>
                  <a:rPr lang="en-US" dirty="0"/>
                  <a:t>The axes on which we project the users (rows) are defined by the movies-to-concepts matrix </a:t>
                </a:r>
                <a14:m>
                  <m:oMath xmlns:m="http://schemas.openxmlformats.org/officeDocument/2006/math">
                    <m:r>
                      <a:rPr lang="en-US" b="0" i="1" smtClean="0">
                        <a:latin typeface="Cambria Math" panose="02040503050406030204" pitchFamily="18" charset="0"/>
                      </a:rPr>
                      <m:t>𝑉</m:t>
                    </m:r>
                  </m:oMath>
                </a14:m>
                <a:endParaRPr lang="en-US" b="0" dirty="0"/>
              </a:p>
              <a:p>
                <a:r>
                  <a:rPr lang="en-US" dirty="0"/>
                  <a:t>Similarly for movies the axes are defined by matrix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 name="Content Placeholder 2">
                <a:extLst>
                  <a:ext uri="{FF2B5EF4-FFF2-40B4-BE49-F238E27FC236}">
                    <a16:creationId xmlns:a16="http://schemas.microsoft.com/office/drawing/2014/main" id="{567AF299-71A2-4B96-B1CD-8B624ABB6960}"/>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Freeform 8">
            <a:extLst>
              <a:ext uri="{FF2B5EF4-FFF2-40B4-BE49-F238E27FC236}">
                <a16:creationId xmlns:a16="http://schemas.microsoft.com/office/drawing/2014/main" id="{704D6EF7-333D-490E-A9B4-32222072BF14}"/>
              </a:ext>
            </a:extLst>
          </p:cNvPr>
          <p:cNvSpPr>
            <a:spLocks/>
          </p:cNvSpPr>
          <p:nvPr/>
        </p:nvSpPr>
        <p:spPr bwMode="auto">
          <a:xfrm>
            <a:off x="247297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Freeform 11">
            <a:extLst>
              <a:ext uri="{FF2B5EF4-FFF2-40B4-BE49-F238E27FC236}">
                <a16:creationId xmlns:a16="http://schemas.microsoft.com/office/drawing/2014/main" id="{BF166EB9-941F-4E23-9310-5017DD6B9EE3}"/>
              </a:ext>
            </a:extLst>
          </p:cNvPr>
          <p:cNvSpPr>
            <a:spLocks/>
          </p:cNvSpPr>
          <p:nvPr/>
        </p:nvSpPr>
        <p:spPr bwMode="auto">
          <a:xfrm flipH="1">
            <a:off x="413413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Text Box 21">
            <a:extLst>
              <a:ext uri="{FF2B5EF4-FFF2-40B4-BE49-F238E27FC236}">
                <a16:creationId xmlns:a16="http://schemas.microsoft.com/office/drawing/2014/main" id="{134B3A9F-A7A7-4C60-8763-010391474A49}"/>
              </a:ext>
            </a:extLst>
          </p:cNvPr>
          <p:cNvSpPr txBox="1">
            <a:spLocks noChangeArrowheads="1"/>
          </p:cNvSpPr>
          <p:nvPr/>
        </p:nvSpPr>
        <p:spPr bwMode="auto">
          <a:xfrm>
            <a:off x="6603094" y="4717885"/>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 name="Line 22">
            <a:extLst>
              <a:ext uri="{FF2B5EF4-FFF2-40B4-BE49-F238E27FC236}">
                <a16:creationId xmlns:a16="http://schemas.microsoft.com/office/drawing/2014/main" id="{EDD6497C-0617-49BA-8AEF-014705A92CF4}"/>
              </a:ext>
            </a:extLst>
          </p:cNvPr>
          <p:cNvSpPr>
            <a:spLocks noChangeShapeType="1"/>
          </p:cNvSpPr>
          <p:nvPr/>
        </p:nvSpPr>
        <p:spPr bwMode="auto">
          <a:xfrm flipV="1">
            <a:off x="1867562" y="379934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8" name="Text Box 23">
            <a:extLst>
              <a:ext uri="{FF2B5EF4-FFF2-40B4-BE49-F238E27FC236}">
                <a16:creationId xmlns:a16="http://schemas.microsoft.com/office/drawing/2014/main" id="{59A07ECC-7088-4372-A577-C5E73DC68692}"/>
              </a:ext>
            </a:extLst>
          </p:cNvPr>
          <p:cNvSpPr txBox="1">
            <a:spLocks noChangeArrowheads="1"/>
          </p:cNvSpPr>
          <p:nvPr/>
        </p:nvSpPr>
        <p:spPr bwMode="auto">
          <a:xfrm>
            <a:off x="1562762" y="439286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9" name="Text Box 25">
            <a:extLst>
              <a:ext uri="{FF2B5EF4-FFF2-40B4-BE49-F238E27FC236}">
                <a16:creationId xmlns:a16="http://schemas.microsoft.com/office/drawing/2014/main" id="{4077C2ED-E37A-479D-A7D8-175662970C0B}"/>
              </a:ext>
            </a:extLst>
          </p:cNvPr>
          <p:cNvSpPr txBox="1">
            <a:spLocks noChangeArrowheads="1"/>
          </p:cNvSpPr>
          <p:nvPr/>
        </p:nvSpPr>
        <p:spPr bwMode="auto">
          <a:xfrm>
            <a:off x="1486563" y="579462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0" name="Line 26">
            <a:extLst>
              <a:ext uri="{FF2B5EF4-FFF2-40B4-BE49-F238E27FC236}">
                <a16:creationId xmlns:a16="http://schemas.microsoft.com/office/drawing/2014/main" id="{EB6E717C-6930-490F-B33D-0E5565FC4501}"/>
              </a:ext>
            </a:extLst>
          </p:cNvPr>
          <p:cNvSpPr>
            <a:spLocks noChangeShapeType="1"/>
          </p:cNvSpPr>
          <p:nvPr/>
        </p:nvSpPr>
        <p:spPr bwMode="auto">
          <a:xfrm>
            <a:off x="1867562" y="48661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1" name="Line 27">
            <a:extLst>
              <a:ext uri="{FF2B5EF4-FFF2-40B4-BE49-F238E27FC236}">
                <a16:creationId xmlns:a16="http://schemas.microsoft.com/office/drawing/2014/main" id="{AD4F3A8C-AFE5-4E20-B829-F0744D9A9DE7}"/>
              </a:ext>
            </a:extLst>
          </p:cNvPr>
          <p:cNvSpPr>
            <a:spLocks noChangeShapeType="1"/>
          </p:cNvSpPr>
          <p:nvPr/>
        </p:nvSpPr>
        <p:spPr bwMode="auto">
          <a:xfrm flipV="1">
            <a:off x="1867562" y="532334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2" name="Line 28">
            <a:extLst>
              <a:ext uri="{FF2B5EF4-FFF2-40B4-BE49-F238E27FC236}">
                <a16:creationId xmlns:a16="http://schemas.microsoft.com/office/drawing/2014/main" id="{5D86058F-395D-4804-88F0-0ACE68F969C7}"/>
              </a:ext>
            </a:extLst>
          </p:cNvPr>
          <p:cNvSpPr>
            <a:spLocks noChangeShapeType="1"/>
          </p:cNvSpPr>
          <p:nvPr/>
        </p:nvSpPr>
        <p:spPr bwMode="auto">
          <a:xfrm>
            <a:off x="1867562" y="61615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3" name="TextBox 12">
            <a:extLst>
              <a:ext uri="{FF2B5EF4-FFF2-40B4-BE49-F238E27FC236}">
                <a16:creationId xmlns:a16="http://schemas.microsoft.com/office/drawing/2014/main" id="{A7826892-6877-4452-83E5-EED5D257229D}"/>
              </a:ext>
            </a:extLst>
          </p:cNvPr>
          <p:cNvSpPr txBox="1"/>
          <p:nvPr/>
        </p:nvSpPr>
        <p:spPr>
          <a:xfrm rot="16200000">
            <a:off x="2674385" y="225028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14" name="Group 13">
            <a:extLst>
              <a:ext uri="{FF2B5EF4-FFF2-40B4-BE49-F238E27FC236}">
                <a16:creationId xmlns:a16="http://schemas.microsoft.com/office/drawing/2014/main" id="{91C46FCB-520E-4F54-9EC9-10CD722FDAFB}"/>
              </a:ext>
            </a:extLst>
          </p:cNvPr>
          <p:cNvGrpSpPr/>
          <p:nvPr/>
        </p:nvGrpSpPr>
        <p:grpSpPr>
          <a:xfrm>
            <a:off x="7028210" y="3780473"/>
            <a:ext cx="1744337" cy="2696527"/>
            <a:chOff x="2971800" y="2999657"/>
            <a:chExt cx="1744337" cy="2696527"/>
          </a:xfrm>
        </p:grpSpPr>
        <p:sp>
          <p:nvSpPr>
            <p:cNvPr id="15" name="Freeform 19">
              <a:extLst>
                <a:ext uri="{FF2B5EF4-FFF2-40B4-BE49-F238E27FC236}">
                  <a16:creationId xmlns:a16="http://schemas.microsoft.com/office/drawing/2014/main" id="{1657FAFD-5A00-48B7-A13A-71C1B0FF93FF}"/>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6" name="Freeform 20">
              <a:extLst>
                <a:ext uri="{FF2B5EF4-FFF2-40B4-BE49-F238E27FC236}">
                  <a16:creationId xmlns:a16="http://schemas.microsoft.com/office/drawing/2014/main" id="{4FDD879F-59CE-4387-91E7-48B02BC06BB6}"/>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7" name="Rectangle 16">
              <a:extLst>
                <a:ext uri="{FF2B5EF4-FFF2-40B4-BE49-F238E27FC236}">
                  <a16:creationId xmlns:a16="http://schemas.microsoft.com/office/drawing/2014/main" id="{0E22E2CB-F306-48FA-905F-4E1BB1B04703}"/>
                </a:ext>
              </a:extLst>
            </p:cNvPr>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18" name="Rectangle 17">
            <a:extLst>
              <a:ext uri="{FF2B5EF4-FFF2-40B4-BE49-F238E27FC236}">
                <a16:creationId xmlns:a16="http://schemas.microsoft.com/office/drawing/2014/main" id="{EC37F13B-0F9E-4921-8B4A-E071C9B2BD67}"/>
              </a:ext>
            </a:extLst>
          </p:cNvPr>
          <p:cNvSpPr/>
          <p:nvPr/>
        </p:nvSpPr>
        <p:spPr>
          <a:xfrm>
            <a:off x="2397634" y="373220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19" name="Freeform 30">
            <a:extLst>
              <a:ext uri="{FF2B5EF4-FFF2-40B4-BE49-F238E27FC236}">
                <a16:creationId xmlns:a16="http://schemas.microsoft.com/office/drawing/2014/main" id="{1666EC90-D031-44A1-8040-40BD38BA8F9F}"/>
              </a:ext>
            </a:extLst>
          </p:cNvPr>
          <p:cNvSpPr>
            <a:spLocks/>
          </p:cNvSpPr>
          <p:nvPr/>
        </p:nvSpPr>
        <p:spPr bwMode="auto">
          <a:xfrm>
            <a:off x="9241371" y="4644748"/>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31">
            <a:extLst>
              <a:ext uri="{FF2B5EF4-FFF2-40B4-BE49-F238E27FC236}">
                <a16:creationId xmlns:a16="http://schemas.microsoft.com/office/drawing/2014/main" id="{B1A4B636-11F0-4811-AA7C-377277B687BD}"/>
              </a:ext>
            </a:extLst>
          </p:cNvPr>
          <p:cNvSpPr>
            <a:spLocks/>
          </p:cNvSpPr>
          <p:nvPr/>
        </p:nvSpPr>
        <p:spPr bwMode="auto">
          <a:xfrm flipH="1">
            <a:off x="10390232" y="4564935"/>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Rectangle 20">
            <a:extLst>
              <a:ext uri="{FF2B5EF4-FFF2-40B4-BE49-F238E27FC236}">
                <a16:creationId xmlns:a16="http://schemas.microsoft.com/office/drawing/2014/main" id="{ABF86903-BA47-43C4-ABCA-8EEF043759F5}"/>
              </a:ext>
            </a:extLst>
          </p:cNvPr>
          <p:cNvSpPr/>
          <p:nvPr/>
        </p:nvSpPr>
        <p:spPr>
          <a:xfrm>
            <a:off x="9275340" y="4644749"/>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23" name="Text Box 32">
            <a:extLst>
              <a:ext uri="{FF2B5EF4-FFF2-40B4-BE49-F238E27FC236}">
                <a16:creationId xmlns:a16="http://schemas.microsoft.com/office/drawing/2014/main" id="{1CC483F1-1543-4E42-A387-B6FC922C261F}"/>
              </a:ext>
            </a:extLst>
          </p:cNvPr>
          <p:cNvSpPr txBox="1">
            <a:spLocks noChangeArrowheads="1"/>
          </p:cNvSpPr>
          <p:nvPr/>
        </p:nvSpPr>
        <p:spPr bwMode="auto">
          <a:xfrm>
            <a:off x="8832968" y="4710867"/>
            <a:ext cx="417555" cy="584775"/>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grpSp>
        <p:nvGrpSpPr>
          <p:cNvPr id="25" name="Group 24">
            <a:extLst>
              <a:ext uri="{FF2B5EF4-FFF2-40B4-BE49-F238E27FC236}">
                <a16:creationId xmlns:a16="http://schemas.microsoft.com/office/drawing/2014/main" id="{7964C072-C094-4F26-A8F4-B911E2B9B5F3}"/>
              </a:ext>
            </a:extLst>
          </p:cNvPr>
          <p:cNvGrpSpPr/>
          <p:nvPr/>
        </p:nvGrpSpPr>
        <p:grpSpPr>
          <a:xfrm>
            <a:off x="4706378" y="4161334"/>
            <a:ext cx="1775654" cy="1938305"/>
            <a:chOff x="2971800" y="2999657"/>
            <a:chExt cx="1744337" cy="2636095"/>
          </a:xfrm>
        </p:grpSpPr>
        <p:sp>
          <p:nvSpPr>
            <p:cNvPr id="26" name="Freeform 19">
              <a:extLst>
                <a:ext uri="{FF2B5EF4-FFF2-40B4-BE49-F238E27FC236}">
                  <a16:creationId xmlns:a16="http://schemas.microsoft.com/office/drawing/2014/main" id="{16F60A8D-806E-4635-80AD-969DD9E122D8}"/>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Freeform 20">
              <a:extLst>
                <a:ext uri="{FF2B5EF4-FFF2-40B4-BE49-F238E27FC236}">
                  <a16:creationId xmlns:a16="http://schemas.microsoft.com/office/drawing/2014/main" id="{AEFF2AE1-A35B-41CD-8EEC-484FF87794B2}"/>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8" name="Rectangle 27">
              <a:extLst>
                <a:ext uri="{FF2B5EF4-FFF2-40B4-BE49-F238E27FC236}">
                  <a16:creationId xmlns:a16="http://schemas.microsoft.com/office/drawing/2014/main" id="{AC152FBC-E77E-4B97-B0DC-05A2DFD81633}"/>
                </a:ext>
              </a:extLst>
            </p:cNvPr>
            <p:cNvSpPr/>
            <p:nvPr/>
          </p:nvSpPr>
          <p:spPr>
            <a:xfrm>
              <a:off x="2971800" y="3018528"/>
              <a:ext cx="1744337" cy="1938992"/>
            </a:xfrm>
            <a:prstGeom prst="rect">
              <a:avLst/>
            </a:prstGeom>
          </p:spPr>
          <p:txBody>
            <a:bodyPr wrap="square">
              <a:spAutoFit/>
            </a:bodyPr>
            <a:lstStyle/>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p>
          </p:txBody>
        </p:sp>
      </p:grpSp>
      <p:sp>
        <p:nvSpPr>
          <p:cNvPr id="29" name="Text Box 32">
            <a:extLst>
              <a:ext uri="{FF2B5EF4-FFF2-40B4-BE49-F238E27FC236}">
                <a16:creationId xmlns:a16="http://schemas.microsoft.com/office/drawing/2014/main" id="{9EACC36A-3603-4231-A84A-20F1E7E4C34E}"/>
              </a:ext>
            </a:extLst>
          </p:cNvPr>
          <p:cNvSpPr txBox="1">
            <a:spLocks noChangeArrowheads="1"/>
          </p:cNvSpPr>
          <p:nvPr/>
        </p:nvSpPr>
        <p:spPr bwMode="auto">
          <a:xfrm>
            <a:off x="4403128" y="4722613"/>
            <a:ext cx="336039" cy="588339"/>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spTree>
    <p:extLst>
      <p:ext uri="{BB962C8B-B14F-4D97-AF65-F5344CB8AC3E}">
        <p14:creationId xmlns:p14="http://schemas.microsoft.com/office/powerpoint/2010/main" val="1672285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60</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61</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62</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63</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64</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66</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67</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68</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69</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fontScale="92500"/>
          </a:bodyPr>
          <a:lstStyle/>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r>
              <a:rPr lang="en-US" b="1" dirty="0">
                <a:solidFill>
                  <a:srgbClr val="FF0066"/>
                </a:solidFill>
              </a:rPr>
              <a:t>Goal of dimensionality reduction is to 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762000" y="1724724"/>
            <a:ext cx="3657600" cy="3974031"/>
          </a:xfrm>
          <a:prstGeom prst="rect">
            <a:avLst/>
          </a:prstGeom>
          <a:noFill/>
          <a:ln w="9525">
            <a:noFill/>
            <a:miter lim="800000"/>
            <a:headEnd/>
            <a:tailEnd/>
          </a:ln>
        </p:spPr>
      </p:pic>
      <p:sp>
        <p:nvSpPr>
          <p:cNvPr id="5" name="TextBox 4"/>
          <p:cNvSpPr txBox="1"/>
          <p:nvPr/>
        </p:nvSpPr>
        <p:spPr>
          <a:xfrm>
            <a:off x="4724400" y="1722505"/>
            <a:ext cx="7086600" cy="2862322"/>
          </a:xfrm>
          <a:prstGeom prst="rect">
            <a:avLst/>
          </a:prstGeom>
          <a:noFill/>
        </p:spPr>
        <p:txBody>
          <a:bodyPr wrap="square" rtlCol="0">
            <a:spAutoFit/>
          </a:bodyPr>
          <a:lstStyle/>
          <a:p>
            <a:r>
              <a:rPr lang="en-US" sz="2000" dirty="0">
                <a:latin typeface="Arial" pitchFamily="34" charset="0"/>
                <a:cs typeface="Arial" pitchFamily="34" charset="0"/>
              </a:rPr>
              <a:t>Rather than representing</a:t>
            </a:r>
            <a:r>
              <a:rPr lang="el-GR" sz="2000" dirty="0">
                <a:latin typeface="Arial" pitchFamily="34" charset="0"/>
                <a:cs typeface="Arial" pitchFamily="34" charset="0"/>
              </a:rPr>
              <a:t> </a:t>
            </a:r>
            <a:r>
              <a:rPr lang="en-US" sz="2000" dirty="0">
                <a:latin typeface="Arial" pitchFamily="34" charset="0"/>
                <a:cs typeface="Arial" pitchFamily="34" charset="0"/>
              </a:rPr>
              <a:t>every point with 2 coordinates</a:t>
            </a:r>
            <a:r>
              <a:rPr lang="el-GR" sz="2000" dirty="0">
                <a:latin typeface="Arial" pitchFamily="34" charset="0"/>
                <a:cs typeface="Arial" pitchFamily="34" charset="0"/>
              </a:rPr>
              <a:t> </a:t>
            </a:r>
            <a:r>
              <a:rPr lang="en-US" sz="2000" dirty="0">
                <a:latin typeface="Arial" pitchFamily="34" charset="0"/>
                <a:cs typeface="Arial" pitchFamily="34" charset="0"/>
              </a:rPr>
              <a:t>we represent each point with</a:t>
            </a:r>
            <a:r>
              <a:rPr lang="el-GR" sz="2000" dirty="0">
                <a:latin typeface="Arial" pitchFamily="34" charset="0"/>
                <a:cs typeface="Arial" pitchFamily="34" charset="0"/>
              </a:rPr>
              <a:t> </a:t>
            </a:r>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the red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r>
              <a:rPr lang="el-GR" sz="2000" dirty="0">
                <a:latin typeface="Arial" pitchFamily="34" charset="0"/>
                <a:cs typeface="Arial" pitchFamily="34" charset="0"/>
              </a:rPr>
              <a:t> </a:t>
            </a:r>
            <a:r>
              <a:rPr lang="en-US" sz="2000" b="1" dirty="0">
                <a:solidFill>
                  <a:srgbClr val="00B0F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endParaRPr lang="el-GR" sz="2000" dirty="0">
              <a:latin typeface="Arial" pitchFamily="34" charset="0"/>
              <a:cs typeface="Arial" pitchFamily="34" charset="0"/>
            </a:endParaRPr>
          </a:p>
          <a:p>
            <a:endParaRPr lang="el-GR" sz="2000" dirty="0">
              <a:latin typeface="Arial" pitchFamily="34" charset="0"/>
              <a:cs typeface="Arial" pitchFamily="34" charset="0"/>
            </a:endParaRPr>
          </a:p>
          <a:p>
            <a:r>
              <a:rPr lang="en-US" sz="2000" dirty="0">
                <a:latin typeface="Arial" pitchFamily="34" charset="0"/>
                <a:cs typeface="Arial" pitchFamily="34" charset="0"/>
              </a:rPr>
              <a:t>We assume that the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 has the </a:t>
            </a:r>
            <a:r>
              <a:rPr lang="en-US" sz="2000" dirty="0">
                <a:solidFill>
                  <a:srgbClr val="FF0000"/>
                </a:solidFill>
                <a:latin typeface="Arial" pitchFamily="34" charset="0"/>
                <a:cs typeface="Arial" pitchFamily="34" charset="0"/>
              </a:rPr>
              <a:t>useful</a:t>
            </a:r>
            <a:r>
              <a:rPr lang="en-US" sz="2000" dirty="0">
                <a:latin typeface="Arial" pitchFamily="34" charset="0"/>
                <a:cs typeface="Arial" pitchFamily="34" charset="0"/>
              </a:rPr>
              <a:t> information, while the </a:t>
            </a:r>
            <a:r>
              <a:rPr lang="en-US" sz="2000" dirty="0">
                <a:solidFill>
                  <a:srgbClr val="00B0F0"/>
                </a:solidFill>
                <a:latin typeface="Arial" pitchFamily="34" charset="0"/>
                <a:cs typeface="Arial" pitchFamily="34" charset="0"/>
              </a:rPr>
              <a:t>errors</a:t>
            </a:r>
            <a:r>
              <a:rPr lang="en-US" sz="2000" dirty="0">
                <a:latin typeface="Arial" pitchFamily="34" charset="0"/>
                <a:cs typeface="Arial" pitchFamily="34" charset="0"/>
              </a:rPr>
              <a:t> are </a:t>
            </a:r>
            <a:r>
              <a:rPr lang="en-US" sz="2000" dirty="0">
                <a:solidFill>
                  <a:srgbClr val="00B0F0"/>
                </a:solidFill>
                <a:latin typeface="Arial" pitchFamily="34" charset="0"/>
                <a:cs typeface="Arial" pitchFamily="34" charset="0"/>
              </a:rPr>
              <a:t>noise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cxnSp>
        <p:nvCxnSpPr>
          <p:cNvPr id="9" name="Straight Connector 8">
            <a:extLst>
              <a:ext uri="{FF2B5EF4-FFF2-40B4-BE49-F238E27FC236}">
                <a16:creationId xmlns:a16="http://schemas.microsoft.com/office/drawing/2014/main" id="{32691560-DA67-4097-9AE8-FA1E7AEE03CA}"/>
              </a:ext>
            </a:extLst>
          </p:cNvPr>
          <p:cNvCxnSpPr/>
          <p:nvPr/>
        </p:nvCxnSpPr>
        <p:spPr>
          <a:xfrm>
            <a:off x="1524000" y="4074850"/>
            <a:ext cx="228600" cy="2286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70</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25477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normAutofit fontScale="92500" lnSpcReduction="10000"/>
              </a:bodyPr>
              <a:lstStyle/>
              <a:p>
                <a:r>
                  <a:rPr lang="en-US" dirty="0"/>
                  <a:t>Data: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of users rating movies</a:t>
                </a:r>
              </a:p>
              <a:p>
                <a:pPr lvl="1"/>
                <a:r>
                  <a:rPr lang="en-US" dirty="0"/>
                  <a:t>Sparse and often noisy</a:t>
                </a:r>
              </a:p>
              <a:p>
                <a:r>
                  <a:rPr lang="en-US" dirty="0">
                    <a:solidFill>
                      <a:srgbClr val="FF0000"/>
                    </a:solidFill>
                  </a:rPr>
                  <a:t>Assumption</a:t>
                </a:r>
                <a:r>
                  <a:rPr lang="en-US" dirty="0"/>
                  <a:t>: There are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r>
                  <a:rPr lang="en-US" dirty="0">
                    <a:solidFill>
                      <a:srgbClr val="FF0000"/>
                    </a:solidFill>
                  </a:rPr>
                  <a:t>Implication</a:t>
                </a:r>
                <a:r>
                  <a:rPr lang="en-US" dirty="0"/>
                  <a:t>: There exists an </a:t>
                </a:r>
                <a:r>
                  <a:rPr lang="en-US" dirty="0">
                    <a:solidFill>
                      <a:schemeClr val="accent6">
                        <a:lumMod val="75000"/>
                      </a:schemeClr>
                    </a:solidFill>
                  </a:rPr>
                  <a:t>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with the </a:t>
                </a:r>
                <a:r>
                  <a:rPr lang="en-US" dirty="0">
                    <a:solidFill>
                      <a:schemeClr val="accent6">
                        <a:lumMod val="75000"/>
                      </a:schemeClr>
                    </a:solidFill>
                  </a:rPr>
                  <a:t>true preferences</a:t>
                </a:r>
                <a:r>
                  <a:rPr lang="en-US" dirty="0"/>
                  <a:t> of all the users for all movies that is </a:t>
                </a:r>
                <a:r>
                  <a:rPr lang="en-US" dirty="0">
                    <a:solidFill>
                      <a:schemeClr val="accent6">
                        <a:lumMod val="75000"/>
                      </a:schemeClr>
                    </a:solidFill>
                  </a:rPr>
                  <a:t>a rank-</a:t>
                </a:r>
                <a14:m>
                  <m:oMath xmlns:m="http://schemas.openxmlformats.org/officeDocument/2006/math">
                    <m:r>
                      <a:rPr lang="en-US" i="1" dirty="0" smtClean="0">
                        <a:solidFill>
                          <a:schemeClr val="accent6">
                            <a:lumMod val="75000"/>
                          </a:schemeClr>
                        </a:solidFill>
                        <a:latin typeface="Cambria Math" panose="02040503050406030204" pitchFamily="18" charset="0"/>
                      </a:rPr>
                      <m:t>𝑘</m:t>
                    </m:r>
                  </m:oMath>
                </a14:m>
                <a:r>
                  <a:rPr lang="en-US" dirty="0">
                    <a:solidFill>
                      <a:schemeClr val="accent6">
                        <a:lumMod val="75000"/>
                      </a:schemeClr>
                    </a:solidFill>
                  </a:rPr>
                  <a:t> matrix</a:t>
                </a:r>
                <a:endParaRPr lang="en-US" dirty="0"/>
              </a:p>
              <a:p>
                <a:r>
                  <a:rPr lang="en-US" dirty="0"/>
                  <a:t>The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that we observe is a </a:t>
                </a:r>
                <a:r>
                  <a:rPr lang="en-US" dirty="0">
                    <a:solidFill>
                      <a:srgbClr val="FF0000"/>
                    </a:solidFill>
                  </a:rPr>
                  <a:t>noisy</a:t>
                </a:r>
                <a:r>
                  <a:rPr lang="en-US" dirty="0"/>
                  <a:t>, and </a:t>
                </a:r>
                <a:r>
                  <a:rPr lang="en-US" dirty="0">
                    <a:solidFill>
                      <a:srgbClr val="00B0F0"/>
                    </a:solidFill>
                  </a:rPr>
                  <a:t>incomplete</a:t>
                </a:r>
                <a:r>
                  <a:rPr lang="en-US" dirty="0"/>
                  <a:t> version of the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r>
                  <a:rPr lang="en-US" dirty="0"/>
                  <a:t>Given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we want to construct a matrix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rgbClr val="00B050"/>
                    </a:solidFill>
                  </a:rPr>
                  <a:t> </a:t>
                </a:r>
                <a:r>
                  <a:rPr lang="en-US" dirty="0"/>
                  <a:t>that is as close as possible to the “</a:t>
                </a:r>
                <a:r>
                  <a:rPr lang="en-US" dirty="0">
                    <a:solidFill>
                      <a:schemeClr val="accent6">
                        <a:lumMod val="75000"/>
                      </a:schemeClr>
                    </a:solidFill>
                  </a:rPr>
                  <a:t>true</a:t>
                </a:r>
                <a:r>
                  <a:rPr lang="en-US" dirty="0"/>
                  <a:t>”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a:t>
                </a:r>
              </a:p>
              <a:p>
                <a:r>
                  <a:rPr lang="en-US" dirty="0">
                    <a:solidFill>
                      <a:srgbClr val="FF0000"/>
                    </a:solidFill>
                  </a:rPr>
                  <a:t>Model-based</a:t>
                </a:r>
                <a:r>
                  <a:rPr lang="en-US" dirty="0"/>
                  <a:t> collaborative filtering</a:t>
                </a:r>
              </a:p>
              <a:p>
                <a:endParaRPr lang="en-US" dirty="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11" t="-2125" b="-1500"/>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676400"/>
                <a:ext cx="11125200" cy="4876800"/>
              </a:xfrm>
            </p:spPr>
            <p:txBody>
              <a:bodyPr>
                <a:normAutofit fontScale="92500" lnSpcReduction="10000"/>
              </a:bodyPr>
              <a:lstStyle/>
              <a:p>
                <a:r>
                  <a:rPr lang="en-US" dirty="0"/>
                  <a:t>Use as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chemeClr val="accent6">
                        <a:lumMod val="75000"/>
                      </a:schemeClr>
                    </a:solidFill>
                  </a:rPr>
                  <a:t> </a:t>
                </a:r>
                <a:r>
                  <a:rPr lang="en-US" dirty="0"/>
                  <a:t>the rank-k approximation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of matrix </a:t>
                </a:r>
                <a14:m>
                  <m:oMath xmlns:m="http://schemas.openxmlformats.org/officeDocument/2006/math">
                    <m:r>
                      <a:rPr lang="en-US" i="1" dirty="0" smtClean="0">
                        <a:solidFill>
                          <a:srgbClr val="00B050"/>
                        </a:solidFill>
                        <a:latin typeface="Cambria Math" panose="02040503050406030204" pitchFamily="18" charset="0"/>
                      </a:rPr>
                      <m:t>𝐷</m:t>
                    </m:r>
                    <m:r>
                      <a:rPr lang="en-US" b="0" i="1" dirty="0" smtClean="0">
                        <a:latin typeface="Cambria Math" panose="02040503050406030204" pitchFamily="18" charset="0"/>
                      </a:rPr>
                      <m:t>. </m:t>
                    </m:r>
                  </m:oMath>
                </a14:m>
                <a:endParaRPr lang="en-US" b="0" dirty="0"/>
              </a:p>
              <a:p>
                <a:r>
                  <a:rPr lang="en-US" dirty="0"/>
                  <a:t>The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is a full matrix (not sparse). Use the entries of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to predict unseen ratings</a:t>
                </a:r>
              </a:p>
              <a:p>
                <a:endParaRPr lang="en-US" dirty="0">
                  <a:solidFill>
                    <a:schemeClr val="accent6">
                      <a:lumMod val="75000"/>
                    </a:schemeClr>
                  </a:solidFill>
                </a:endParaRPr>
              </a:p>
              <a:p>
                <a:r>
                  <a:rPr lang="en-US" dirty="0">
                    <a:solidFill>
                      <a:schemeClr val="accent6">
                        <a:lumMod val="75000"/>
                      </a:schemeClr>
                    </a:solidFill>
                  </a:rPr>
                  <a:t>Algorithm</a:t>
                </a:r>
                <a:r>
                  <a:rPr lang="en-US" dirty="0"/>
                  <a:t>: </a:t>
                </a:r>
              </a:p>
              <a:p>
                <a:pPr lvl="1"/>
                <a:r>
                  <a:rPr lang="en-US" dirty="0"/>
                  <a:t>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of matrix </a:t>
                </a:r>
                <a14:m>
                  <m:oMath xmlns:m="http://schemas.openxmlformats.org/officeDocument/2006/math">
                    <m:r>
                      <a:rPr lang="en-US" i="1" dirty="0" smtClean="0">
                        <a:solidFill>
                          <a:srgbClr val="0070C0"/>
                        </a:solidFill>
                        <a:latin typeface="Cambria Math" panose="02040503050406030204" pitchFamily="18" charset="0"/>
                      </a:rPr>
                      <m:t>𝐷</m:t>
                    </m:r>
                  </m:oMath>
                </a14:m>
                <a:endParaRPr lang="en-US" dirty="0"/>
              </a:p>
              <a:p>
                <a:pPr lvl="1"/>
                <a:r>
                  <a:rPr lang="en-US" dirty="0"/>
                  <a:t>For a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predict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endParaRPr lang="en-US" dirty="0"/>
              </a:p>
              <a:p>
                <a:r>
                  <a:rPr lang="en-US" dirty="0"/>
                  <a:t>We know that matrix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is the rank-k matrix that is closest to the observed data </a:t>
                </a:r>
                <a14:m>
                  <m:oMath xmlns:m="http://schemas.openxmlformats.org/officeDocument/2006/math">
                    <m:r>
                      <a:rPr lang="en-US" b="0" i="1" smtClean="0">
                        <a:solidFill>
                          <a:srgbClr val="0070C0"/>
                        </a:solidFill>
                        <a:latin typeface="Cambria Math" panose="02040503050406030204" pitchFamily="18" charset="0"/>
                      </a:rPr>
                      <m:t>𝐷</m:t>
                    </m:r>
                  </m:oMath>
                </a14:m>
                <a:endParaRPr lang="en-US" b="0" dirty="0"/>
              </a:p>
              <a:p>
                <a:r>
                  <a:rPr lang="en-US" dirty="0"/>
                  <a:t>Under some assumptions for the missing and noisy entries, it can also be shown that it is the closest matrix to the 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pPr lvl="1"/>
                <a:endParaRPr lang="en-US" dirty="0">
                  <a:solidFill>
                    <a:schemeClr val="accent6">
                      <a:lumMod val="75000"/>
                    </a:schemeClr>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603" t="-1750" r="-1425" b="-1750"/>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74</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75</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7091612"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3361140"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3323499"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smtClean="0">
                                <a:solidFill>
                                  <a:srgbClr val="FF0000"/>
                                </a:solidFill>
                                <a:latin typeface="Cambria Math" panose="02040503050406030204" pitchFamily="18" charset="0"/>
                              </a:rPr>
                            </m:ctrlPr>
                          </m:dPr>
                          <m:e>
                            <m:r>
                              <a:rPr lang="en-US" i="1">
                                <a:solidFill>
                                  <a:srgbClr val="FF0000"/>
                                </a:solidFill>
                                <a:latin typeface="Cambria Math"/>
                              </a:rPr>
                              <m:t>𝑖</m:t>
                            </m:r>
                            <m:r>
                              <a:rPr lang="en-US" i="1">
                                <a:solidFill>
                                  <a:srgbClr val="FF0000"/>
                                </a:solidFill>
                                <a:latin typeface="Cambria Math"/>
                              </a:rPr>
                              <m:t>,</m:t>
                            </m:r>
                            <m:r>
                              <a:rPr lang="en-US" b="0" i="1" smtClean="0">
                                <a:solidFill>
                                  <a:srgbClr val="FF0000"/>
                                </a:solidFill>
                                <a:latin typeface="Cambria Math"/>
                              </a:rPr>
                              <m:t>𝑥</m:t>
                            </m:r>
                          </m:e>
                        </m:d>
                        <m:r>
                          <a:rPr lang="en-US" i="1">
                            <a:solidFill>
                              <a:srgbClr val="FF0000"/>
                            </a:solidFill>
                            <a:latin typeface="Cambria Math"/>
                          </a:rPr>
                          <m:t>∈</m:t>
                        </m:r>
                        <m:r>
                          <m:rPr>
                            <m:sty m:val="p"/>
                          </m:rPr>
                          <a:rPr lang="en-US" i="1">
                            <a:solidFill>
                              <a:srgbClr val="FF0000"/>
                            </a:solidFill>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77</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166299" cy="546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
                        <m:sSubPr>
                          <m:ctrlPr>
                            <a:rPr lang="en-US" sz="2800" b="0" i="1" smtClean="0">
                              <a:latin typeface="Cambria Math" panose="02040503050406030204" pitchFamily="18" charset="0"/>
                              <a:cs typeface="Arial" pitchFamily="34" charset="0"/>
                            </a:rPr>
                          </m:ctrlPr>
                        </m:sSubPr>
                        <m:e>
                          <m:r>
                            <a:rPr lang="en-US" sz="2800" b="0" i="1" smtClean="0">
                              <a:latin typeface="Cambria Math" panose="02040503050406030204" pitchFamily="18" charset="0"/>
                              <a:cs typeface="Arial" pitchFamily="34" charset="0"/>
                            </a:rPr>
                            <m:t>𝑝</m:t>
                          </m:r>
                        </m:e>
                        <m:sub>
                          <m:r>
                            <a:rPr lang="en-US" sz="2800" b="0" i="1" smtClean="0">
                              <a:latin typeface="Cambria Math" panose="02040503050406030204" pitchFamily="18" charset="0"/>
                              <a:cs typeface="Arial" pitchFamily="34" charset="0"/>
                            </a:rPr>
                            <m:t>𝑥</m:t>
                          </m:r>
                        </m:sub>
                      </m:sSub>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166299" cy="546753"/>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r>
              <a:rPr lang="en-US" dirty="0"/>
              <a:t>These models are also described as </a:t>
            </a:r>
            <a:r>
              <a:rPr lang="en-US" dirty="0">
                <a:solidFill>
                  <a:schemeClr val="accent6">
                    <a:lumMod val="75000"/>
                  </a:schemeClr>
                </a:solidFill>
              </a:rPr>
              <a:t>Matrix Factorization </a:t>
            </a:r>
            <a:r>
              <a:rPr lang="en-US" dirty="0"/>
              <a:t>techniques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D0A5E-3222-41E5-A98D-5580A273B8FF}"/>
              </a:ext>
            </a:extLst>
          </p:cNvPr>
          <p:cNvSpPr>
            <a:spLocks noGrp="1"/>
          </p:cNvSpPr>
          <p:nvPr>
            <p:ph type="title"/>
          </p:nvPr>
        </p:nvSpPr>
        <p:spPr/>
        <p:txBody>
          <a:bodyPr/>
          <a:lstStyle/>
          <a:p>
            <a:r>
              <a:rPr lang="en-US" dirty="0"/>
              <a:t>OTHER PROPERTIES OF SVD</a:t>
            </a:r>
          </a:p>
        </p:txBody>
      </p:sp>
      <p:sp>
        <p:nvSpPr>
          <p:cNvPr id="5" name="Text Placeholder 4">
            <a:extLst>
              <a:ext uri="{FF2B5EF4-FFF2-40B4-BE49-F238E27FC236}">
                <a16:creationId xmlns:a16="http://schemas.microsoft.com/office/drawing/2014/main" id="{2BEDE9CF-A467-4DDD-95EF-8D2A67417F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032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94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62651022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(Deep) Neural Network 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We have already seen a form of dimensionality reduction</a:t>
            </a:r>
          </a:p>
          <a:p>
            <a:endParaRPr lang="en-US" dirty="0"/>
          </a:p>
          <a:p>
            <a:r>
              <a:rPr lang="en-US" dirty="0"/>
              <a:t>LSH, and random projections reduce the dimension while preserving the distances</a:t>
            </a:r>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19106</TotalTime>
  <Words>6618</Words>
  <Application>Microsoft Office PowerPoint</Application>
  <PresentationFormat>Widescreen</PresentationFormat>
  <Paragraphs>1246</Paragraphs>
  <Slides>85</Slides>
  <Notes>12</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Arial</vt:lpstr>
      <vt:lpstr>Calibri</vt:lpstr>
      <vt:lpstr>Cambria Math</vt:lpstr>
      <vt:lpstr>Sylfaen</vt:lpstr>
      <vt:lpstr>Symbol</vt:lpstr>
      <vt:lpstr>Tahoma</vt:lpstr>
      <vt:lpstr>Times New Roman</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Row and Column space</vt:lpstr>
      <vt:lpstr>Rank</vt:lpstr>
      <vt:lpstr>Rank-1 matrices</vt:lpstr>
      <vt:lpstr>Rank-1 matrices</vt:lpstr>
      <vt:lpstr>Eigenvectors</vt:lpstr>
      <vt:lpstr>SINGULAR VALUE DECOMPOSITION (SVD)</vt:lpstr>
      <vt:lpstr>Singular Value Decomposition (SVD)</vt:lpstr>
      <vt:lpstr>Singular Value Decomposition</vt:lpstr>
      <vt:lpstr>Symmetric matrices</vt:lpstr>
      <vt:lpstr>Singular Values and Eigenvalues</vt:lpstr>
      <vt:lpstr>SVD properties</vt:lpstr>
      <vt:lpstr>PRINCIPAL COMPONENT ANALYSIS (PCA)</vt:lpstr>
      <vt:lpstr>Principal Component Analysis</vt:lpstr>
      <vt:lpstr>Variability</vt:lpstr>
      <vt:lpstr>Example</vt:lpstr>
      <vt:lpstr>Example</vt:lpstr>
      <vt:lpstr>Example</vt:lpstr>
      <vt:lpstr>Example</vt:lpstr>
      <vt:lpstr>Example</vt:lpstr>
      <vt:lpstr>Example</vt:lpstr>
      <vt:lpstr>Example</vt:lpstr>
      <vt:lpstr>Covariance matrix</vt:lpstr>
      <vt:lpstr>PCA: Principal Component Analysis</vt:lpstr>
      <vt:lpstr>PCA and SVD</vt:lpstr>
      <vt:lpstr>PCA</vt:lpstr>
      <vt:lpstr>Singular values</vt:lpstr>
      <vt:lpstr>Singular values tell us something about the variance</vt:lpstr>
      <vt:lpstr>Example</vt:lpstr>
      <vt:lpstr>LOW-RANK APPROXIMATION</vt:lpstr>
      <vt:lpstr>SVD and Rank-k  approximations </vt:lpstr>
      <vt:lpstr>Rank-k approximations (Ak)</vt:lpstr>
      <vt:lpstr>SVD as an optimization</vt:lpstr>
      <vt:lpstr>What does this mean?</vt:lpstr>
      <vt:lpstr>LATENT FACTOR MODELS AND RECOMMENDATION SYSTEMS</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SVD for matrix reconstruction</vt:lpstr>
      <vt:lpstr>Model-based Recommendation Systems</vt:lpstr>
      <vt:lpstr>Model-based Recommendation Systems</vt:lpstr>
      <vt:lpstr>Example</vt:lpstr>
      <vt:lpstr>Example</vt:lpstr>
      <vt:lpstr>Example</vt:lpstr>
      <vt:lpstr>Latent Factor Models</vt:lpstr>
      <vt:lpstr>Latent factors</vt:lpstr>
      <vt:lpstr>Another Application</vt:lpstr>
      <vt:lpstr>OTHER PROPERTIES OF SVD</vt:lpstr>
      <vt:lpstr>Another property of PCA/SVD</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593</cp:revision>
  <dcterms:created xsi:type="dcterms:W3CDTF">2011-10-17T19:46:53Z</dcterms:created>
  <dcterms:modified xsi:type="dcterms:W3CDTF">2022-11-16T13:21:55Z</dcterms:modified>
</cp:coreProperties>
</file>