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27"/>
  </p:notesMasterIdLst>
  <p:sldIdLst>
    <p:sldId id="674" r:id="rId2"/>
    <p:sldId id="935" r:id="rId3"/>
    <p:sldId id="937" r:id="rId4"/>
    <p:sldId id="938" r:id="rId5"/>
    <p:sldId id="939" r:id="rId6"/>
    <p:sldId id="940" r:id="rId7"/>
    <p:sldId id="943" r:id="rId8"/>
    <p:sldId id="941" r:id="rId9"/>
    <p:sldId id="942" r:id="rId10"/>
    <p:sldId id="944" r:id="rId11"/>
    <p:sldId id="955" r:id="rId12"/>
    <p:sldId id="956" r:id="rId13"/>
    <p:sldId id="945" r:id="rId14"/>
    <p:sldId id="946" r:id="rId15"/>
    <p:sldId id="947" r:id="rId16"/>
    <p:sldId id="851" r:id="rId17"/>
    <p:sldId id="1005" r:id="rId18"/>
    <p:sldId id="852" r:id="rId19"/>
    <p:sldId id="853" r:id="rId20"/>
    <p:sldId id="957" r:id="rId21"/>
    <p:sldId id="958" r:id="rId22"/>
    <p:sldId id="856" r:id="rId23"/>
    <p:sldId id="959" r:id="rId24"/>
    <p:sldId id="960" r:id="rId25"/>
    <p:sldId id="1006" r:id="rId26"/>
    <p:sldId id="860" r:id="rId27"/>
    <p:sldId id="962" r:id="rId28"/>
    <p:sldId id="1007" r:id="rId29"/>
    <p:sldId id="706" r:id="rId30"/>
    <p:sldId id="707" r:id="rId31"/>
    <p:sldId id="708" r:id="rId32"/>
    <p:sldId id="709" r:id="rId33"/>
    <p:sldId id="710" r:id="rId34"/>
    <p:sldId id="711" r:id="rId35"/>
    <p:sldId id="712" r:id="rId36"/>
    <p:sldId id="865" r:id="rId37"/>
    <p:sldId id="866" r:id="rId38"/>
    <p:sldId id="964" r:id="rId39"/>
    <p:sldId id="951" r:id="rId40"/>
    <p:sldId id="952" r:id="rId41"/>
    <p:sldId id="1008" r:id="rId42"/>
    <p:sldId id="953" r:id="rId43"/>
    <p:sldId id="948" r:id="rId44"/>
    <p:sldId id="1009" r:id="rId45"/>
    <p:sldId id="1010" r:id="rId46"/>
    <p:sldId id="949" r:id="rId47"/>
    <p:sldId id="954" r:id="rId48"/>
    <p:sldId id="1011" r:id="rId49"/>
    <p:sldId id="970" r:id="rId50"/>
    <p:sldId id="872" r:id="rId51"/>
    <p:sldId id="1012" r:id="rId52"/>
    <p:sldId id="1013" r:id="rId53"/>
    <p:sldId id="875" r:id="rId54"/>
    <p:sldId id="1014" r:id="rId55"/>
    <p:sldId id="877" r:id="rId56"/>
    <p:sldId id="878" r:id="rId57"/>
    <p:sldId id="879" r:id="rId58"/>
    <p:sldId id="880" r:id="rId59"/>
    <p:sldId id="881" r:id="rId60"/>
    <p:sldId id="882" r:id="rId61"/>
    <p:sldId id="883" r:id="rId62"/>
    <p:sldId id="885" r:id="rId63"/>
    <p:sldId id="1015" r:id="rId64"/>
    <p:sldId id="886" r:id="rId65"/>
    <p:sldId id="1016" r:id="rId66"/>
    <p:sldId id="888" r:id="rId67"/>
    <p:sldId id="1017" r:id="rId68"/>
    <p:sldId id="950" r:id="rId69"/>
    <p:sldId id="890" r:id="rId70"/>
    <p:sldId id="891" r:id="rId71"/>
    <p:sldId id="892" r:id="rId72"/>
    <p:sldId id="893" r:id="rId73"/>
    <p:sldId id="894" r:id="rId74"/>
    <p:sldId id="895" r:id="rId75"/>
    <p:sldId id="896" r:id="rId76"/>
    <p:sldId id="933" r:id="rId77"/>
    <p:sldId id="934" r:id="rId78"/>
    <p:sldId id="593" r:id="rId79"/>
    <p:sldId id="594" r:id="rId80"/>
    <p:sldId id="595" r:id="rId81"/>
    <p:sldId id="596" r:id="rId82"/>
    <p:sldId id="597" r:id="rId83"/>
    <p:sldId id="598" r:id="rId84"/>
    <p:sldId id="599" r:id="rId85"/>
    <p:sldId id="600" r:id="rId86"/>
    <p:sldId id="601" r:id="rId87"/>
    <p:sldId id="602" r:id="rId88"/>
    <p:sldId id="603" r:id="rId89"/>
    <p:sldId id="604" r:id="rId90"/>
    <p:sldId id="605" r:id="rId91"/>
    <p:sldId id="606" r:id="rId92"/>
    <p:sldId id="607" r:id="rId93"/>
    <p:sldId id="608" r:id="rId94"/>
    <p:sldId id="609" r:id="rId95"/>
    <p:sldId id="929" r:id="rId96"/>
    <p:sldId id="915" r:id="rId97"/>
    <p:sldId id="931" r:id="rId98"/>
    <p:sldId id="916" r:id="rId99"/>
    <p:sldId id="919" r:id="rId100"/>
    <p:sldId id="928" r:id="rId101"/>
    <p:sldId id="920" r:id="rId102"/>
    <p:sldId id="921" r:id="rId103"/>
    <p:sldId id="998" r:id="rId104"/>
    <p:sldId id="999" r:id="rId105"/>
    <p:sldId id="1000" r:id="rId106"/>
    <p:sldId id="1019" r:id="rId107"/>
    <p:sldId id="1001" r:id="rId108"/>
    <p:sldId id="1002" r:id="rId109"/>
    <p:sldId id="961" r:id="rId110"/>
    <p:sldId id="963" r:id="rId111"/>
    <p:sldId id="1003" r:id="rId112"/>
    <p:sldId id="965" r:id="rId113"/>
    <p:sldId id="966" r:id="rId114"/>
    <p:sldId id="967" r:id="rId115"/>
    <p:sldId id="968" r:id="rId116"/>
    <p:sldId id="897" r:id="rId117"/>
    <p:sldId id="898" r:id="rId118"/>
    <p:sldId id="899" r:id="rId119"/>
    <p:sldId id="900" r:id="rId120"/>
    <p:sldId id="901" r:id="rId121"/>
    <p:sldId id="902" r:id="rId122"/>
    <p:sldId id="903" r:id="rId123"/>
    <p:sldId id="904" r:id="rId124"/>
    <p:sldId id="905" r:id="rId125"/>
    <p:sldId id="906"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4B7C8-45F6-4A9A-A54F-A0FF93F331F7}" v="99" dt="2022-12-22T09:38:09.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38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microsoft.com/office/2016/11/relationships/changesInfo" Target="changesInfos/changesInfo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ap@uoi.gr" userId="14c29a0b-fba8-4de1-ba9f-ce710cf39d77" providerId="ADAL" clId="{112EE819-0342-42B6-A17A-0A31070A8607}"/>
    <pc:docChg chg="addSld delSld modSld">
      <pc:chgData name="tsap@uoi.gr" userId="14c29a0b-fba8-4de1-ba9f-ce710cf39d77" providerId="ADAL" clId="{112EE819-0342-42B6-A17A-0A31070A8607}" dt="2022-12-14T09:50:01.148" v="3"/>
      <pc:docMkLst>
        <pc:docMk/>
      </pc:docMkLst>
      <pc:sldChg chg="del">
        <pc:chgData name="tsap@uoi.gr" userId="14c29a0b-fba8-4de1-ba9f-ce710cf39d77" providerId="ADAL" clId="{112EE819-0342-42B6-A17A-0A31070A8607}" dt="2022-12-14T09:42:48.809" v="1" actId="47"/>
        <pc:sldMkLst>
          <pc:docMk/>
          <pc:sldMk cId="0" sldId="521"/>
        </pc:sldMkLst>
      </pc:sldChg>
      <pc:sldChg chg="del">
        <pc:chgData name="tsap@uoi.gr" userId="14c29a0b-fba8-4de1-ba9f-ce710cf39d77" providerId="ADAL" clId="{112EE819-0342-42B6-A17A-0A31070A8607}" dt="2022-12-14T09:42:48.809" v="1" actId="47"/>
        <pc:sldMkLst>
          <pc:docMk/>
          <pc:sldMk cId="0" sldId="526"/>
        </pc:sldMkLst>
      </pc:sldChg>
      <pc:sldChg chg="del">
        <pc:chgData name="tsap@uoi.gr" userId="14c29a0b-fba8-4de1-ba9f-ce710cf39d77" providerId="ADAL" clId="{112EE819-0342-42B6-A17A-0A31070A8607}" dt="2022-12-14T09:42:48.809" v="1" actId="47"/>
        <pc:sldMkLst>
          <pc:docMk/>
          <pc:sldMk cId="0" sldId="534"/>
        </pc:sldMkLst>
      </pc:sldChg>
      <pc:sldChg chg="del">
        <pc:chgData name="tsap@uoi.gr" userId="14c29a0b-fba8-4de1-ba9f-ce710cf39d77" providerId="ADAL" clId="{112EE819-0342-42B6-A17A-0A31070A8607}" dt="2022-12-14T09:42:48.809" v="1" actId="47"/>
        <pc:sldMkLst>
          <pc:docMk/>
          <pc:sldMk cId="0" sldId="535"/>
        </pc:sldMkLst>
      </pc:sldChg>
      <pc:sldChg chg="del">
        <pc:chgData name="tsap@uoi.gr" userId="14c29a0b-fba8-4de1-ba9f-ce710cf39d77" providerId="ADAL" clId="{112EE819-0342-42B6-A17A-0A31070A8607}" dt="2022-12-14T09:42:48.809" v="1" actId="47"/>
        <pc:sldMkLst>
          <pc:docMk/>
          <pc:sldMk cId="0" sldId="568"/>
        </pc:sldMkLst>
      </pc:sldChg>
      <pc:sldChg chg="del">
        <pc:chgData name="tsap@uoi.gr" userId="14c29a0b-fba8-4de1-ba9f-ce710cf39d77" providerId="ADAL" clId="{112EE819-0342-42B6-A17A-0A31070A8607}" dt="2022-12-14T09:42:48.809" v="1" actId="47"/>
        <pc:sldMkLst>
          <pc:docMk/>
          <pc:sldMk cId="0" sldId="569"/>
        </pc:sldMkLst>
      </pc:sldChg>
      <pc:sldChg chg="del">
        <pc:chgData name="tsap@uoi.gr" userId="14c29a0b-fba8-4de1-ba9f-ce710cf39d77" providerId="ADAL" clId="{112EE819-0342-42B6-A17A-0A31070A8607}" dt="2022-12-14T09:42:48.809" v="1" actId="47"/>
        <pc:sldMkLst>
          <pc:docMk/>
          <pc:sldMk cId="0" sldId="571"/>
        </pc:sldMkLst>
      </pc:sldChg>
      <pc:sldChg chg="del">
        <pc:chgData name="tsap@uoi.gr" userId="14c29a0b-fba8-4de1-ba9f-ce710cf39d77" providerId="ADAL" clId="{112EE819-0342-42B6-A17A-0A31070A8607}" dt="2022-12-14T09:42:48.809" v="1" actId="47"/>
        <pc:sldMkLst>
          <pc:docMk/>
          <pc:sldMk cId="0" sldId="572"/>
        </pc:sldMkLst>
      </pc:sldChg>
      <pc:sldChg chg="del">
        <pc:chgData name="tsap@uoi.gr" userId="14c29a0b-fba8-4de1-ba9f-ce710cf39d77" providerId="ADAL" clId="{112EE819-0342-42B6-A17A-0A31070A8607}" dt="2022-12-14T09:42:48.809" v="1" actId="47"/>
        <pc:sldMkLst>
          <pc:docMk/>
          <pc:sldMk cId="0" sldId="573"/>
        </pc:sldMkLst>
      </pc:sldChg>
      <pc:sldChg chg="del">
        <pc:chgData name="tsap@uoi.gr" userId="14c29a0b-fba8-4de1-ba9f-ce710cf39d77" providerId="ADAL" clId="{112EE819-0342-42B6-A17A-0A31070A8607}" dt="2022-12-14T09:42:48.809" v="1" actId="47"/>
        <pc:sldMkLst>
          <pc:docMk/>
          <pc:sldMk cId="0" sldId="574"/>
        </pc:sldMkLst>
      </pc:sldChg>
      <pc:sldChg chg="del">
        <pc:chgData name="tsap@uoi.gr" userId="14c29a0b-fba8-4de1-ba9f-ce710cf39d77" providerId="ADAL" clId="{112EE819-0342-42B6-A17A-0A31070A8607}" dt="2022-12-14T09:42:48.809" v="1" actId="47"/>
        <pc:sldMkLst>
          <pc:docMk/>
          <pc:sldMk cId="0" sldId="591"/>
        </pc:sldMkLst>
      </pc:sldChg>
      <pc:sldChg chg="del">
        <pc:chgData name="tsap@uoi.gr" userId="14c29a0b-fba8-4de1-ba9f-ce710cf39d77" providerId="ADAL" clId="{112EE819-0342-42B6-A17A-0A31070A8607}" dt="2022-12-14T09:42:48.809" v="1" actId="47"/>
        <pc:sldMkLst>
          <pc:docMk/>
          <pc:sldMk cId="2364238591" sldId="611"/>
        </pc:sldMkLst>
      </pc:sldChg>
      <pc:sldChg chg="add">
        <pc:chgData name="tsap@uoi.gr" userId="14c29a0b-fba8-4de1-ba9f-ce710cf39d77" providerId="ADAL" clId="{112EE819-0342-42B6-A17A-0A31070A8607}" dt="2022-12-14T09:36:02.585" v="0"/>
        <pc:sldMkLst>
          <pc:docMk/>
          <pc:sldMk cId="0" sldId="706"/>
        </pc:sldMkLst>
      </pc:sldChg>
      <pc:sldChg chg="add">
        <pc:chgData name="tsap@uoi.gr" userId="14c29a0b-fba8-4de1-ba9f-ce710cf39d77" providerId="ADAL" clId="{112EE819-0342-42B6-A17A-0A31070A8607}" dt="2022-12-14T09:36:02.585" v="0"/>
        <pc:sldMkLst>
          <pc:docMk/>
          <pc:sldMk cId="0" sldId="707"/>
        </pc:sldMkLst>
      </pc:sldChg>
      <pc:sldChg chg="add">
        <pc:chgData name="tsap@uoi.gr" userId="14c29a0b-fba8-4de1-ba9f-ce710cf39d77" providerId="ADAL" clId="{112EE819-0342-42B6-A17A-0A31070A8607}" dt="2022-12-14T09:36:02.585" v="0"/>
        <pc:sldMkLst>
          <pc:docMk/>
          <pc:sldMk cId="0" sldId="708"/>
        </pc:sldMkLst>
      </pc:sldChg>
      <pc:sldChg chg="add">
        <pc:chgData name="tsap@uoi.gr" userId="14c29a0b-fba8-4de1-ba9f-ce710cf39d77" providerId="ADAL" clId="{112EE819-0342-42B6-A17A-0A31070A8607}" dt="2022-12-14T09:36:02.585" v="0"/>
        <pc:sldMkLst>
          <pc:docMk/>
          <pc:sldMk cId="0" sldId="709"/>
        </pc:sldMkLst>
      </pc:sldChg>
      <pc:sldChg chg="add">
        <pc:chgData name="tsap@uoi.gr" userId="14c29a0b-fba8-4de1-ba9f-ce710cf39d77" providerId="ADAL" clId="{112EE819-0342-42B6-A17A-0A31070A8607}" dt="2022-12-14T09:36:02.585" v="0"/>
        <pc:sldMkLst>
          <pc:docMk/>
          <pc:sldMk cId="0" sldId="710"/>
        </pc:sldMkLst>
      </pc:sldChg>
      <pc:sldChg chg="add">
        <pc:chgData name="tsap@uoi.gr" userId="14c29a0b-fba8-4de1-ba9f-ce710cf39d77" providerId="ADAL" clId="{112EE819-0342-42B6-A17A-0A31070A8607}" dt="2022-12-14T09:36:02.585" v="0"/>
        <pc:sldMkLst>
          <pc:docMk/>
          <pc:sldMk cId="0" sldId="711"/>
        </pc:sldMkLst>
      </pc:sldChg>
      <pc:sldChg chg="add">
        <pc:chgData name="tsap@uoi.gr" userId="14c29a0b-fba8-4de1-ba9f-ce710cf39d77" providerId="ADAL" clId="{112EE819-0342-42B6-A17A-0A31070A8607}" dt="2022-12-14T09:36:02.585" v="0"/>
        <pc:sldMkLst>
          <pc:docMk/>
          <pc:sldMk cId="0" sldId="712"/>
        </pc:sldMkLst>
      </pc:sldChg>
      <pc:sldChg chg="del">
        <pc:chgData name="tsap@uoi.gr" userId="14c29a0b-fba8-4de1-ba9f-ce710cf39d77" providerId="ADAL" clId="{112EE819-0342-42B6-A17A-0A31070A8607}" dt="2022-12-14T09:42:48.809" v="1" actId="47"/>
        <pc:sldMkLst>
          <pc:docMk/>
          <pc:sldMk cId="1639165519" sldId="795"/>
        </pc:sldMkLst>
      </pc:sldChg>
      <pc:sldChg chg="del">
        <pc:chgData name="tsap@uoi.gr" userId="14c29a0b-fba8-4de1-ba9f-ce710cf39d77" providerId="ADAL" clId="{112EE819-0342-42B6-A17A-0A31070A8607}" dt="2022-12-14T09:42:48.809" v="1" actId="47"/>
        <pc:sldMkLst>
          <pc:docMk/>
          <pc:sldMk cId="1790855428" sldId="797"/>
        </pc:sldMkLst>
      </pc:sldChg>
      <pc:sldChg chg="del">
        <pc:chgData name="tsap@uoi.gr" userId="14c29a0b-fba8-4de1-ba9f-ce710cf39d77" providerId="ADAL" clId="{112EE819-0342-42B6-A17A-0A31070A8607}" dt="2022-12-14T09:42:48.809" v="1" actId="47"/>
        <pc:sldMkLst>
          <pc:docMk/>
          <pc:sldMk cId="753079478" sldId="798"/>
        </pc:sldMkLst>
      </pc:sldChg>
      <pc:sldChg chg="del">
        <pc:chgData name="tsap@uoi.gr" userId="14c29a0b-fba8-4de1-ba9f-ce710cf39d77" providerId="ADAL" clId="{112EE819-0342-42B6-A17A-0A31070A8607}" dt="2022-12-14T09:42:48.809" v="1" actId="47"/>
        <pc:sldMkLst>
          <pc:docMk/>
          <pc:sldMk cId="4105493578" sldId="799"/>
        </pc:sldMkLst>
      </pc:sldChg>
      <pc:sldChg chg="del">
        <pc:chgData name="tsap@uoi.gr" userId="14c29a0b-fba8-4de1-ba9f-ce710cf39d77" providerId="ADAL" clId="{112EE819-0342-42B6-A17A-0A31070A8607}" dt="2022-12-14T09:42:48.809" v="1" actId="47"/>
        <pc:sldMkLst>
          <pc:docMk/>
          <pc:sldMk cId="4180304257" sldId="800"/>
        </pc:sldMkLst>
      </pc:sldChg>
      <pc:sldChg chg="del">
        <pc:chgData name="tsap@uoi.gr" userId="14c29a0b-fba8-4de1-ba9f-ce710cf39d77" providerId="ADAL" clId="{112EE819-0342-42B6-A17A-0A31070A8607}" dt="2022-12-14T09:42:48.809" v="1" actId="47"/>
        <pc:sldMkLst>
          <pc:docMk/>
          <pc:sldMk cId="655054972" sldId="801"/>
        </pc:sldMkLst>
      </pc:sldChg>
      <pc:sldChg chg="del">
        <pc:chgData name="tsap@uoi.gr" userId="14c29a0b-fba8-4de1-ba9f-ce710cf39d77" providerId="ADAL" clId="{112EE819-0342-42B6-A17A-0A31070A8607}" dt="2022-12-14T09:42:48.809" v="1" actId="47"/>
        <pc:sldMkLst>
          <pc:docMk/>
          <pc:sldMk cId="3184586983" sldId="802"/>
        </pc:sldMkLst>
      </pc:sldChg>
      <pc:sldChg chg="del">
        <pc:chgData name="tsap@uoi.gr" userId="14c29a0b-fba8-4de1-ba9f-ce710cf39d77" providerId="ADAL" clId="{112EE819-0342-42B6-A17A-0A31070A8607}" dt="2022-12-14T09:42:48.809" v="1" actId="47"/>
        <pc:sldMkLst>
          <pc:docMk/>
          <pc:sldMk cId="402684105" sldId="803"/>
        </pc:sldMkLst>
      </pc:sldChg>
      <pc:sldChg chg="del">
        <pc:chgData name="tsap@uoi.gr" userId="14c29a0b-fba8-4de1-ba9f-ce710cf39d77" providerId="ADAL" clId="{112EE819-0342-42B6-A17A-0A31070A8607}" dt="2022-12-14T09:42:48.809" v="1" actId="47"/>
        <pc:sldMkLst>
          <pc:docMk/>
          <pc:sldMk cId="3480288881" sldId="806"/>
        </pc:sldMkLst>
      </pc:sldChg>
      <pc:sldChg chg="del">
        <pc:chgData name="tsap@uoi.gr" userId="14c29a0b-fba8-4de1-ba9f-ce710cf39d77" providerId="ADAL" clId="{112EE819-0342-42B6-A17A-0A31070A8607}" dt="2022-12-14T09:42:48.809" v="1" actId="47"/>
        <pc:sldMkLst>
          <pc:docMk/>
          <pc:sldMk cId="1084895185" sldId="810"/>
        </pc:sldMkLst>
      </pc:sldChg>
      <pc:sldChg chg="del">
        <pc:chgData name="tsap@uoi.gr" userId="14c29a0b-fba8-4de1-ba9f-ce710cf39d77" providerId="ADAL" clId="{112EE819-0342-42B6-A17A-0A31070A8607}" dt="2022-12-14T09:42:48.809" v="1" actId="47"/>
        <pc:sldMkLst>
          <pc:docMk/>
          <pc:sldMk cId="64767242" sldId="811"/>
        </pc:sldMkLst>
      </pc:sldChg>
      <pc:sldChg chg="del">
        <pc:chgData name="tsap@uoi.gr" userId="14c29a0b-fba8-4de1-ba9f-ce710cf39d77" providerId="ADAL" clId="{112EE819-0342-42B6-A17A-0A31070A8607}" dt="2022-12-14T09:42:48.809" v="1" actId="47"/>
        <pc:sldMkLst>
          <pc:docMk/>
          <pc:sldMk cId="3241401051" sldId="812"/>
        </pc:sldMkLst>
      </pc:sldChg>
      <pc:sldChg chg="del">
        <pc:chgData name="tsap@uoi.gr" userId="14c29a0b-fba8-4de1-ba9f-ce710cf39d77" providerId="ADAL" clId="{112EE819-0342-42B6-A17A-0A31070A8607}" dt="2022-12-14T09:42:48.809" v="1" actId="47"/>
        <pc:sldMkLst>
          <pc:docMk/>
          <pc:sldMk cId="2512432344" sldId="813"/>
        </pc:sldMkLst>
      </pc:sldChg>
      <pc:sldChg chg="del">
        <pc:chgData name="tsap@uoi.gr" userId="14c29a0b-fba8-4de1-ba9f-ce710cf39d77" providerId="ADAL" clId="{112EE819-0342-42B6-A17A-0A31070A8607}" dt="2022-12-14T09:42:48.809" v="1" actId="47"/>
        <pc:sldMkLst>
          <pc:docMk/>
          <pc:sldMk cId="1645361903" sldId="814"/>
        </pc:sldMkLst>
      </pc:sldChg>
      <pc:sldChg chg="del">
        <pc:chgData name="tsap@uoi.gr" userId="14c29a0b-fba8-4de1-ba9f-ce710cf39d77" providerId="ADAL" clId="{112EE819-0342-42B6-A17A-0A31070A8607}" dt="2022-12-14T09:42:48.809" v="1" actId="47"/>
        <pc:sldMkLst>
          <pc:docMk/>
          <pc:sldMk cId="3487110963" sldId="817"/>
        </pc:sldMkLst>
      </pc:sldChg>
      <pc:sldChg chg="del">
        <pc:chgData name="tsap@uoi.gr" userId="14c29a0b-fba8-4de1-ba9f-ce710cf39d77" providerId="ADAL" clId="{112EE819-0342-42B6-A17A-0A31070A8607}" dt="2022-12-14T09:42:48.809" v="1" actId="47"/>
        <pc:sldMkLst>
          <pc:docMk/>
          <pc:sldMk cId="1759117729" sldId="827"/>
        </pc:sldMkLst>
      </pc:sldChg>
      <pc:sldChg chg="add">
        <pc:chgData name="tsap@uoi.gr" userId="14c29a0b-fba8-4de1-ba9f-ce710cf39d77" providerId="ADAL" clId="{112EE819-0342-42B6-A17A-0A31070A8607}" dt="2022-12-14T09:36:02.585" v="0"/>
        <pc:sldMkLst>
          <pc:docMk/>
          <pc:sldMk cId="3509270709" sldId="851"/>
        </pc:sldMkLst>
      </pc:sldChg>
      <pc:sldChg chg="add">
        <pc:chgData name="tsap@uoi.gr" userId="14c29a0b-fba8-4de1-ba9f-ce710cf39d77" providerId="ADAL" clId="{112EE819-0342-42B6-A17A-0A31070A8607}" dt="2022-12-14T09:36:02.585" v="0"/>
        <pc:sldMkLst>
          <pc:docMk/>
          <pc:sldMk cId="3580392271" sldId="852"/>
        </pc:sldMkLst>
      </pc:sldChg>
      <pc:sldChg chg="add">
        <pc:chgData name="tsap@uoi.gr" userId="14c29a0b-fba8-4de1-ba9f-ce710cf39d77" providerId="ADAL" clId="{112EE819-0342-42B6-A17A-0A31070A8607}" dt="2022-12-14T09:36:02.585" v="0"/>
        <pc:sldMkLst>
          <pc:docMk/>
          <pc:sldMk cId="2264918878" sldId="853"/>
        </pc:sldMkLst>
      </pc:sldChg>
      <pc:sldChg chg="add">
        <pc:chgData name="tsap@uoi.gr" userId="14c29a0b-fba8-4de1-ba9f-ce710cf39d77" providerId="ADAL" clId="{112EE819-0342-42B6-A17A-0A31070A8607}" dt="2022-12-14T09:36:02.585" v="0"/>
        <pc:sldMkLst>
          <pc:docMk/>
          <pc:sldMk cId="1572204967" sldId="856"/>
        </pc:sldMkLst>
      </pc:sldChg>
      <pc:sldChg chg="add">
        <pc:chgData name="tsap@uoi.gr" userId="14c29a0b-fba8-4de1-ba9f-ce710cf39d77" providerId="ADAL" clId="{112EE819-0342-42B6-A17A-0A31070A8607}" dt="2022-12-14T09:36:02.585" v="0"/>
        <pc:sldMkLst>
          <pc:docMk/>
          <pc:sldMk cId="2097913446" sldId="860"/>
        </pc:sldMkLst>
      </pc:sldChg>
      <pc:sldChg chg="add">
        <pc:chgData name="tsap@uoi.gr" userId="14c29a0b-fba8-4de1-ba9f-ce710cf39d77" providerId="ADAL" clId="{112EE819-0342-42B6-A17A-0A31070A8607}" dt="2022-12-14T09:36:02.585" v="0"/>
        <pc:sldMkLst>
          <pc:docMk/>
          <pc:sldMk cId="3416429808" sldId="865"/>
        </pc:sldMkLst>
      </pc:sldChg>
      <pc:sldChg chg="add">
        <pc:chgData name="tsap@uoi.gr" userId="14c29a0b-fba8-4de1-ba9f-ce710cf39d77" providerId="ADAL" clId="{112EE819-0342-42B6-A17A-0A31070A8607}" dt="2022-12-14T09:36:02.585" v="0"/>
        <pc:sldMkLst>
          <pc:docMk/>
          <pc:sldMk cId="798464609" sldId="866"/>
        </pc:sldMkLst>
      </pc:sldChg>
      <pc:sldChg chg="add">
        <pc:chgData name="tsap@uoi.gr" userId="14c29a0b-fba8-4de1-ba9f-ce710cf39d77" providerId="ADAL" clId="{112EE819-0342-42B6-A17A-0A31070A8607}" dt="2022-12-14T09:50:01.148" v="3"/>
        <pc:sldMkLst>
          <pc:docMk/>
          <pc:sldMk cId="1734747100" sldId="872"/>
        </pc:sldMkLst>
      </pc:sldChg>
      <pc:sldChg chg="add del">
        <pc:chgData name="tsap@uoi.gr" userId="14c29a0b-fba8-4de1-ba9f-ce710cf39d77" providerId="ADAL" clId="{112EE819-0342-42B6-A17A-0A31070A8607}" dt="2022-12-14T09:44:22.588" v="2" actId="2696"/>
        <pc:sldMkLst>
          <pc:docMk/>
          <pc:sldMk cId="2534776652" sldId="872"/>
        </pc:sldMkLst>
      </pc:sldChg>
      <pc:sldChg chg="add">
        <pc:chgData name="tsap@uoi.gr" userId="14c29a0b-fba8-4de1-ba9f-ce710cf39d77" providerId="ADAL" clId="{112EE819-0342-42B6-A17A-0A31070A8607}" dt="2022-12-14T09:50:01.148" v="3"/>
        <pc:sldMkLst>
          <pc:docMk/>
          <pc:sldMk cId="2899820889" sldId="875"/>
        </pc:sldMkLst>
      </pc:sldChg>
      <pc:sldChg chg="add del">
        <pc:chgData name="tsap@uoi.gr" userId="14c29a0b-fba8-4de1-ba9f-ce710cf39d77" providerId="ADAL" clId="{112EE819-0342-42B6-A17A-0A31070A8607}" dt="2022-12-14T09:44:22.588" v="2" actId="2696"/>
        <pc:sldMkLst>
          <pc:docMk/>
          <pc:sldMk cId="3119450689" sldId="875"/>
        </pc:sldMkLst>
      </pc:sldChg>
      <pc:sldChg chg="add">
        <pc:chgData name="tsap@uoi.gr" userId="14c29a0b-fba8-4de1-ba9f-ce710cf39d77" providerId="ADAL" clId="{112EE819-0342-42B6-A17A-0A31070A8607}" dt="2022-12-14T09:50:01.148" v="3"/>
        <pc:sldMkLst>
          <pc:docMk/>
          <pc:sldMk cId="12561336" sldId="877"/>
        </pc:sldMkLst>
      </pc:sldChg>
      <pc:sldChg chg="add del">
        <pc:chgData name="tsap@uoi.gr" userId="14c29a0b-fba8-4de1-ba9f-ce710cf39d77" providerId="ADAL" clId="{112EE819-0342-42B6-A17A-0A31070A8607}" dt="2022-12-14T09:44:22.588" v="2" actId="2696"/>
        <pc:sldMkLst>
          <pc:docMk/>
          <pc:sldMk cId="3275056933" sldId="877"/>
        </pc:sldMkLst>
      </pc:sldChg>
      <pc:sldChg chg="add del">
        <pc:chgData name="tsap@uoi.gr" userId="14c29a0b-fba8-4de1-ba9f-ce710cf39d77" providerId="ADAL" clId="{112EE819-0342-42B6-A17A-0A31070A8607}" dt="2022-12-14T09:44:22.588" v="2" actId="2696"/>
        <pc:sldMkLst>
          <pc:docMk/>
          <pc:sldMk cId="1590667170" sldId="878"/>
        </pc:sldMkLst>
      </pc:sldChg>
      <pc:sldChg chg="add">
        <pc:chgData name="tsap@uoi.gr" userId="14c29a0b-fba8-4de1-ba9f-ce710cf39d77" providerId="ADAL" clId="{112EE819-0342-42B6-A17A-0A31070A8607}" dt="2022-12-14T09:50:01.148" v="3"/>
        <pc:sldMkLst>
          <pc:docMk/>
          <pc:sldMk cId="4169316596" sldId="878"/>
        </pc:sldMkLst>
      </pc:sldChg>
      <pc:sldChg chg="add del">
        <pc:chgData name="tsap@uoi.gr" userId="14c29a0b-fba8-4de1-ba9f-ce710cf39d77" providerId="ADAL" clId="{112EE819-0342-42B6-A17A-0A31070A8607}" dt="2022-12-14T09:44:22.588" v="2" actId="2696"/>
        <pc:sldMkLst>
          <pc:docMk/>
          <pc:sldMk cId="1444426788" sldId="879"/>
        </pc:sldMkLst>
      </pc:sldChg>
      <pc:sldChg chg="add">
        <pc:chgData name="tsap@uoi.gr" userId="14c29a0b-fba8-4de1-ba9f-ce710cf39d77" providerId="ADAL" clId="{112EE819-0342-42B6-A17A-0A31070A8607}" dt="2022-12-14T09:50:01.148" v="3"/>
        <pc:sldMkLst>
          <pc:docMk/>
          <pc:sldMk cId="2291996686" sldId="879"/>
        </pc:sldMkLst>
      </pc:sldChg>
      <pc:sldChg chg="add del">
        <pc:chgData name="tsap@uoi.gr" userId="14c29a0b-fba8-4de1-ba9f-ce710cf39d77" providerId="ADAL" clId="{112EE819-0342-42B6-A17A-0A31070A8607}" dt="2022-12-14T09:44:22.588" v="2" actId="2696"/>
        <pc:sldMkLst>
          <pc:docMk/>
          <pc:sldMk cId="3563398734" sldId="880"/>
        </pc:sldMkLst>
      </pc:sldChg>
      <pc:sldChg chg="add">
        <pc:chgData name="tsap@uoi.gr" userId="14c29a0b-fba8-4de1-ba9f-ce710cf39d77" providerId="ADAL" clId="{112EE819-0342-42B6-A17A-0A31070A8607}" dt="2022-12-14T09:50:01.148" v="3"/>
        <pc:sldMkLst>
          <pc:docMk/>
          <pc:sldMk cId="4034625024" sldId="880"/>
        </pc:sldMkLst>
      </pc:sldChg>
      <pc:sldChg chg="add del">
        <pc:chgData name="tsap@uoi.gr" userId="14c29a0b-fba8-4de1-ba9f-ce710cf39d77" providerId="ADAL" clId="{112EE819-0342-42B6-A17A-0A31070A8607}" dt="2022-12-14T09:44:22.588" v="2" actId="2696"/>
        <pc:sldMkLst>
          <pc:docMk/>
          <pc:sldMk cId="3012441443" sldId="881"/>
        </pc:sldMkLst>
      </pc:sldChg>
      <pc:sldChg chg="add">
        <pc:chgData name="tsap@uoi.gr" userId="14c29a0b-fba8-4de1-ba9f-ce710cf39d77" providerId="ADAL" clId="{112EE819-0342-42B6-A17A-0A31070A8607}" dt="2022-12-14T09:50:01.148" v="3"/>
        <pc:sldMkLst>
          <pc:docMk/>
          <pc:sldMk cId="4111985737" sldId="881"/>
        </pc:sldMkLst>
      </pc:sldChg>
      <pc:sldChg chg="add del">
        <pc:chgData name="tsap@uoi.gr" userId="14c29a0b-fba8-4de1-ba9f-ce710cf39d77" providerId="ADAL" clId="{112EE819-0342-42B6-A17A-0A31070A8607}" dt="2022-12-14T09:44:22.588" v="2" actId="2696"/>
        <pc:sldMkLst>
          <pc:docMk/>
          <pc:sldMk cId="1615400463" sldId="882"/>
        </pc:sldMkLst>
      </pc:sldChg>
      <pc:sldChg chg="add">
        <pc:chgData name="tsap@uoi.gr" userId="14c29a0b-fba8-4de1-ba9f-ce710cf39d77" providerId="ADAL" clId="{112EE819-0342-42B6-A17A-0A31070A8607}" dt="2022-12-14T09:50:01.148" v="3"/>
        <pc:sldMkLst>
          <pc:docMk/>
          <pc:sldMk cId="3545905700" sldId="882"/>
        </pc:sldMkLst>
      </pc:sldChg>
      <pc:sldChg chg="add del">
        <pc:chgData name="tsap@uoi.gr" userId="14c29a0b-fba8-4de1-ba9f-ce710cf39d77" providerId="ADAL" clId="{112EE819-0342-42B6-A17A-0A31070A8607}" dt="2022-12-14T09:44:22.588" v="2" actId="2696"/>
        <pc:sldMkLst>
          <pc:docMk/>
          <pc:sldMk cId="3453147544" sldId="883"/>
        </pc:sldMkLst>
      </pc:sldChg>
      <pc:sldChg chg="add">
        <pc:chgData name="tsap@uoi.gr" userId="14c29a0b-fba8-4de1-ba9f-ce710cf39d77" providerId="ADAL" clId="{112EE819-0342-42B6-A17A-0A31070A8607}" dt="2022-12-14T09:50:01.148" v="3"/>
        <pc:sldMkLst>
          <pc:docMk/>
          <pc:sldMk cId="3768702258" sldId="883"/>
        </pc:sldMkLst>
      </pc:sldChg>
      <pc:sldChg chg="add">
        <pc:chgData name="tsap@uoi.gr" userId="14c29a0b-fba8-4de1-ba9f-ce710cf39d77" providerId="ADAL" clId="{112EE819-0342-42B6-A17A-0A31070A8607}" dt="2022-12-14T09:50:01.148" v="3"/>
        <pc:sldMkLst>
          <pc:docMk/>
          <pc:sldMk cId="1159730814" sldId="885"/>
        </pc:sldMkLst>
      </pc:sldChg>
      <pc:sldChg chg="add del">
        <pc:chgData name="tsap@uoi.gr" userId="14c29a0b-fba8-4de1-ba9f-ce710cf39d77" providerId="ADAL" clId="{112EE819-0342-42B6-A17A-0A31070A8607}" dt="2022-12-14T09:44:22.588" v="2" actId="2696"/>
        <pc:sldMkLst>
          <pc:docMk/>
          <pc:sldMk cId="1907545387" sldId="885"/>
        </pc:sldMkLst>
      </pc:sldChg>
      <pc:sldChg chg="add">
        <pc:chgData name="tsap@uoi.gr" userId="14c29a0b-fba8-4de1-ba9f-ce710cf39d77" providerId="ADAL" clId="{112EE819-0342-42B6-A17A-0A31070A8607}" dt="2022-12-14T09:50:01.148" v="3"/>
        <pc:sldMkLst>
          <pc:docMk/>
          <pc:sldMk cId="1028102248" sldId="886"/>
        </pc:sldMkLst>
      </pc:sldChg>
      <pc:sldChg chg="add del">
        <pc:chgData name="tsap@uoi.gr" userId="14c29a0b-fba8-4de1-ba9f-ce710cf39d77" providerId="ADAL" clId="{112EE819-0342-42B6-A17A-0A31070A8607}" dt="2022-12-14T09:44:22.588" v="2" actId="2696"/>
        <pc:sldMkLst>
          <pc:docMk/>
          <pc:sldMk cId="4183825467" sldId="886"/>
        </pc:sldMkLst>
      </pc:sldChg>
      <pc:sldChg chg="add del">
        <pc:chgData name="tsap@uoi.gr" userId="14c29a0b-fba8-4de1-ba9f-ce710cf39d77" providerId="ADAL" clId="{112EE819-0342-42B6-A17A-0A31070A8607}" dt="2022-12-14T09:44:22.588" v="2" actId="2696"/>
        <pc:sldMkLst>
          <pc:docMk/>
          <pc:sldMk cId="14911068" sldId="888"/>
        </pc:sldMkLst>
      </pc:sldChg>
      <pc:sldChg chg="add">
        <pc:chgData name="tsap@uoi.gr" userId="14c29a0b-fba8-4de1-ba9f-ce710cf39d77" providerId="ADAL" clId="{112EE819-0342-42B6-A17A-0A31070A8607}" dt="2022-12-14T09:50:01.148" v="3"/>
        <pc:sldMkLst>
          <pc:docMk/>
          <pc:sldMk cId="1158073974" sldId="888"/>
        </pc:sldMkLst>
      </pc:sldChg>
      <pc:sldChg chg="add del">
        <pc:chgData name="tsap@uoi.gr" userId="14c29a0b-fba8-4de1-ba9f-ce710cf39d77" providerId="ADAL" clId="{112EE819-0342-42B6-A17A-0A31070A8607}" dt="2022-12-14T09:44:22.588" v="2" actId="2696"/>
        <pc:sldMkLst>
          <pc:docMk/>
          <pc:sldMk cId="2676155662" sldId="890"/>
        </pc:sldMkLst>
      </pc:sldChg>
      <pc:sldChg chg="add">
        <pc:chgData name="tsap@uoi.gr" userId="14c29a0b-fba8-4de1-ba9f-ce710cf39d77" providerId="ADAL" clId="{112EE819-0342-42B6-A17A-0A31070A8607}" dt="2022-12-14T09:50:01.148" v="3"/>
        <pc:sldMkLst>
          <pc:docMk/>
          <pc:sldMk cId="4184744017" sldId="890"/>
        </pc:sldMkLst>
      </pc:sldChg>
      <pc:sldChg chg="add">
        <pc:chgData name="tsap@uoi.gr" userId="14c29a0b-fba8-4de1-ba9f-ce710cf39d77" providerId="ADAL" clId="{112EE819-0342-42B6-A17A-0A31070A8607}" dt="2022-12-14T09:50:01.148" v="3"/>
        <pc:sldMkLst>
          <pc:docMk/>
          <pc:sldMk cId="2775656954" sldId="891"/>
        </pc:sldMkLst>
      </pc:sldChg>
      <pc:sldChg chg="add del">
        <pc:chgData name="tsap@uoi.gr" userId="14c29a0b-fba8-4de1-ba9f-ce710cf39d77" providerId="ADAL" clId="{112EE819-0342-42B6-A17A-0A31070A8607}" dt="2022-12-14T09:44:22.588" v="2" actId="2696"/>
        <pc:sldMkLst>
          <pc:docMk/>
          <pc:sldMk cId="3553721375" sldId="891"/>
        </pc:sldMkLst>
      </pc:sldChg>
      <pc:sldChg chg="add">
        <pc:chgData name="tsap@uoi.gr" userId="14c29a0b-fba8-4de1-ba9f-ce710cf39d77" providerId="ADAL" clId="{112EE819-0342-42B6-A17A-0A31070A8607}" dt="2022-12-14T09:50:01.148" v="3"/>
        <pc:sldMkLst>
          <pc:docMk/>
          <pc:sldMk cId="2091491858" sldId="892"/>
        </pc:sldMkLst>
      </pc:sldChg>
      <pc:sldChg chg="add del">
        <pc:chgData name="tsap@uoi.gr" userId="14c29a0b-fba8-4de1-ba9f-ce710cf39d77" providerId="ADAL" clId="{112EE819-0342-42B6-A17A-0A31070A8607}" dt="2022-12-14T09:44:22.588" v="2" actId="2696"/>
        <pc:sldMkLst>
          <pc:docMk/>
          <pc:sldMk cId="3331169593" sldId="892"/>
        </pc:sldMkLst>
      </pc:sldChg>
      <pc:sldChg chg="add del">
        <pc:chgData name="tsap@uoi.gr" userId="14c29a0b-fba8-4de1-ba9f-ce710cf39d77" providerId="ADAL" clId="{112EE819-0342-42B6-A17A-0A31070A8607}" dt="2022-12-14T09:44:22.588" v="2" actId="2696"/>
        <pc:sldMkLst>
          <pc:docMk/>
          <pc:sldMk cId="1068763020" sldId="893"/>
        </pc:sldMkLst>
      </pc:sldChg>
      <pc:sldChg chg="add">
        <pc:chgData name="tsap@uoi.gr" userId="14c29a0b-fba8-4de1-ba9f-ce710cf39d77" providerId="ADAL" clId="{112EE819-0342-42B6-A17A-0A31070A8607}" dt="2022-12-14T09:50:01.148" v="3"/>
        <pc:sldMkLst>
          <pc:docMk/>
          <pc:sldMk cId="3668308313" sldId="893"/>
        </pc:sldMkLst>
      </pc:sldChg>
      <pc:sldChg chg="add del">
        <pc:chgData name="tsap@uoi.gr" userId="14c29a0b-fba8-4de1-ba9f-ce710cf39d77" providerId="ADAL" clId="{112EE819-0342-42B6-A17A-0A31070A8607}" dt="2022-12-14T09:44:22.588" v="2" actId="2696"/>
        <pc:sldMkLst>
          <pc:docMk/>
          <pc:sldMk cId="165856832" sldId="894"/>
        </pc:sldMkLst>
      </pc:sldChg>
      <pc:sldChg chg="add">
        <pc:chgData name="tsap@uoi.gr" userId="14c29a0b-fba8-4de1-ba9f-ce710cf39d77" providerId="ADAL" clId="{112EE819-0342-42B6-A17A-0A31070A8607}" dt="2022-12-14T09:50:01.148" v="3"/>
        <pc:sldMkLst>
          <pc:docMk/>
          <pc:sldMk cId="3697273002" sldId="894"/>
        </pc:sldMkLst>
      </pc:sldChg>
      <pc:sldChg chg="add">
        <pc:chgData name="tsap@uoi.gr" userId="14c29a0b-fba8-4de1-ba9f-ce710cf39d77" providerId="ADAL" clId="{112EE819-0342-42B6-A17A-0A31070A8607}" dt="2022-12-14T09:50:01.148" v="3"/>
        <pc:sldMkLst>
          <pc:docMk/>
          <pc:sldMk cId="1712026470" sldId="895"/>
        </pc:sldMkLst>
      </pc:sldChg>
      <pc:sldChg chg="add del">
        <pc:chgData name="tsap@uoi.gr" userId="14c29a0b-fba8-4de1-ba9f-ce710cf39d77" providerId="ADAL" clId="{112EE819-0342-42B6-A17A-0A31070A8607}" dt="2022-12-14T09:44:22.588" v="2" actId="2696"/>
        <pc:sldMkLst>
          <pc:docMk/>
          <pc:sldMk cId="3919480078" sldId="895"/>
        </pc:sldMkLst>
      </pc:sldChg>
      <pc:sldChg chg="add">
        <pc:chgData name="tsap@uoi.gr" userId="14c29a0b-fba8-4de1-ba9f-ce710cf39d77" providerId="ADAL" clId="{112EE819-0342-42B6-A17A-0A31070A8607}" dt="2022-12-14T09:50:01.148" v="3"/>
        <pc:sldMkLst>
          <pc:docMk/>
          <pc:sldMk cId="1780133440" sldId="896"/>
        </pc:sldMkLst>
      </pc:sldChg>
      <pc:sldChg chg="add del">
        <pc:chgData name="tsap@uoi.gr" userId="14c29a0b-fba8-4de1-ba9f-ce710cf39d77" providerId="ADAL" clId="{112EE819-0342-42B6-A17A-0A31070A8607}" dt="2022-12-14T09:44:22.588" v="2" actId="2696"/>
        <pc:sldMkLst>
          <pc:docMk/>
          <pc:sldMk cId="3965739190" sldId="896"/>
        </pc:sldMkLst>
      </pc:sldChg>
      <pc:sldChg chg="add del">
        <pc:chgData name="tsap@uoi.gr" userId="14c29a0b-fba8-4de1-ba9f-ce710cf39d77" providerId="ADAL" clId="{112EE819-0342-42B6-A17A-0A31070A8607}" dt="2022-12-14T09:44:22.588" v="2" actId="2696"/>
        <pc:sldMkLst>
          <pc:docMk/>
          <pc:sldMk cId="545987099" sldId="933"/>
        </pc:sldMkLst>
      </pc:sldChg>
      <pc:sldChg chg="add">
        <pc:chgData name="tsap@uoi.gr" userId="14c29a0b-fba8-4de1-ba9f-ce710cf39d77" providerId="ADAL" clId="{112EE819-0342-42B6-A17A-0A31070A8607}" dt="2022-12-14T09:50:01.148" v="3"/>
        <pc:sldMkLst>
          <pc:docMk/>
          <pc:sldMk cId="3008054661" sldId="933"/>
        </pc:sldMkLst>
      </pc:sldChg>
      <pc:sldChg chg="add">
        <pc:chgData name="tsap@uoi.gr" userId="14c29a0b-fba8-4de1-ba9f-ce710cf39d77" providerId="ADAL" clId="{112EE819-0342-42B6-A17A-0A31070A8607}" dt="2022-12-14T09:50:01.148" v="3"/>
        <pc:sldMkLst>
          <pc:docMk/>
          <pc:sldMk cId="57274999" sldId="934"/>
        </pc:sldMkLst>
      </pc:sldChg>
      <pc:sldChg chg="add del">
        <pc:chgData name="tsap@uoi.gr" userId="14c29a0b-fba8-4de1-ba9f-ce710cf39d77" providerId="ADAL" clId="{112EE819-0342-42B6-A17A-0A31070A8607}" dt="2022-12-14T09:44:22.588" v="2" actId="2696"/>
        <pc:sldMkLst>
          <pc:docMk/>
          <pc:sldMk cId="3447308854" sldId="934"/>
        </pc:sldMkLst>
      </pc:sldChg>
      <pc:sldChg chg="add">
        <pc:chgData name="tsap@uoi.gr" userId="14c29a0b-fba8-4de1-ba9f-ce710cf39d77" providerId="ADAL" clId="{112EE819-0342-42B6-A17A-0A31070A8607}" dt="2022-12-14T09:36:02.585" v="0"/>
        <pc:sldMkLst>
          <pc:docMk/>
          <pc:sldMk cId="1096904858" sldId="935"/>
        </pc:sldMkLst>
      </pc:sldChg>
      <pc:sldChg chg="add">
        <pc:chgData name="tsap@uoi.gr" userId="14c29a0b-fba8-4de1-ba9f-ce710cf39d77" providerId="ADAL" clId="{112EE819-0342-42B6-A17A-0A31070A8607}" dt="2022-12-14T09:36:02.585" v="0"/>
        <pc:sldMkLst>
          <pc:docMk/>
          <pc:sldMk cId="1254769469" sldId="937"/>
        </pc:sldMkLst>
      </pc:sldChg>
      <pc:sldChg chg="add">
        <pc:chgData name="tsap@uoi.gr" userId="14c29a0b-fba8-4de1-ba9f-ce710cf39d77" providerId="ADAL" clId="{112EE819-0342-42B6-A17A-0A31070A8607}" dt="2022-12-14T09:36:02.585" v="0"/>
        <pc:sldMkLst>
          <pc:docMk/>
          <pc:sldMk cId="2114420860" sldId="938"/>
        </pc:sldMkLst>
      </pc:sldChg>
      <pc:sldChg chg="add">
        <pc:chgData name="tsap@uoi.gr" userId="14c29a0b-fba8-4de1-ba9f-ce710cf39d77" providerId="ADAL" clId="{112EE819-0342-42B6-A17A-0A31070A8607}" dt="2022-12-14T09:36:02.585" v="0"/>
        <pc:sldMkLst>
          <pc:docMk/>
          <pc:sldMk cId="875650316" sldId="939"/>
        </pc:sldMkLst>
      </pc:sldChg>
      <pc:sldChg chg="add">
        <pc:chgData name="tsap@uoi.gr" userId="14c29a0b-fba8-4de1-ba9f-ce710cf39d77" providerId="ADAL" clId="{112EE819-0342-42B6-A17A-0A31070A8607}" dt="2022-12-14T09:36:02.585" v="0"/>
        <pc:sldMkLst>
          <pc:docMk/>
          <pc:sldMk cId="3268162614" sldId="940"/>
        </pc:sldMkLst>
      </pc:sldChg>
      <pc:sldChg chg="add">
        <pc:chgData name="tsap@uoi.gr" userId="14c29a0b-fba8-4de1-ba9f-ce710cf39d77" providerId="ADAL" clId="{112EE819-0342-42B6-A17A-0A31070A8607}" dt="2022-12-14T09:36:02.585" v="0"/>
        <pc:sldMkLst>
          <pc:docMk/>
          <pc:sldMk cId="3919159239" sldId="941"/>
        </pc:sldMkLst>
      </pc:sldChg>
      <pc:sldChg chg="add">
        <pc:chgData name="tsap@uoi.gr" userId="14c29a0b-fba8-4de1-ba9f-ce710cf39d77" providerId="ADAL" clId="{112EE819-0342-42B6-A17A-0A31070A8607}" dt="2022-12-14T09:36:02.585" v="0"/>
        <pc:sldMkLst>
          <pc:docMk/>
          <pc:sldMk cId="3815657757" sldId="942"/>
        </pc:sldMkLst>
      </pc:sldChg>
      <pc:sldChg chg="add">
        <pc:chgData name="tsap@uoi.gr" userId="14c29a0b-fba8-4de1-ba9f-ce710cf39d77" providerId="ADAL" clId="{112EE819-0342-42B6-A17A-0A31070A8607}" dt="2022-12-14T09:36:02.585" v="0"/>
        <pc:sldMkLst>
          <pc:docMk/>
          <pc:sldMk cId="1901820737" sldId="943"/>
        </pc:sldMkLst>
      </pc:sldChg>
      <pc:sldChg chg="add">
        <pc:chgData name="tsap@uoi.gr" userId="14c29a0b-fba8-4de1-ba9f-ce710cf39d77" providerId="ADAL" clId="{112EE819-0342-42B6-A17A-0A31070A8607}" dt="2022-12-14T09:36:02.585" v="0"/>
        <pc:sldMkLst>
          <pc:docMk/>
          <pc:sldMk cId="3266214424" sldId="944"/>
        </pc:sldMkLst>
      </pc:sldChg>
      <pc:sldChg chg="add">
        <pc:chgData name="tsap@uoi.gr" userId="14c29a0b-fba8-4de1-ba9f-ce710cf39d77" providerId="ADAL" clId="{112EE819-0342-42B6-A17A-0A31070A8607}" dt="2022-12-14T09:36:02.585" v="0"/>
        <pc:sldMkLst>
          <pc:docMk/>
          <pc:sldMk cId="3960519692" sldId="945"/>
        </pc:sldMkLst>
      </pc:sldChg>
      <pc:sldChg chg="add">
        <pc:chgData name="tsap@uoi.gr" userId="14c29a0b-fba8-4de1-ba9f-ce710cf39d77" providerId="ADAL" clId="{112EE819-0342-42B6-A17A-0A31070A8607}" dt="2022-12-14T09:36:02.585" v="0"/>
        <pc:sldMkLst>
          <pc:docMk/>
          <pc:sldMk cId="1166004826" sldId="946"/>
        </pc:sldMkLst>
      </pc:sldChg>
      <pc:sldChg chg="add">
        <pc:chgData name="tsap@uoi.gr" userId="14c29a0b-fba8-4de1-ba9f-ce710cf39d77" providerId="ADAL" clId="{112EE819-0342-42B6-A17A-0A31070A8607}" dt="2022-12-14T09:36:02.585" v="0"/>
        <pc:sldMkLst>
          <pc:docMk/>
          <pc:sldMk cId="56042669" sldId="947"/>
        </pc:sldMkLst>
      </pc:sldChg>
      <pc:sldChg chg="add">
        <pc:chgData name="tsap@uoi.gr" userId="14c29a0b-fba8-4de1-ba9f-ce710cf39d77" providerId="ADAL" clId="{112EE819-0342-42B6-A17A-0A31070A8607}" dt="2022-12-14T09:36:02.585" v="0"/>
        <pc:sldMkLst>
          <pc:docMk/>
          <pc:sldMk cId="1671654476" sldId="948"/>
        </pc:sldMkLst>
      </pc:sldChg>
      <pc:sldChg chg="add">
        <pc:chgData name="tsap@uoi.gr" userId="14c29a0b-fba8-4de1-ba9f-ce710cf39d77" providerId="ADAL" clId="{112EE819-0342-42B6-A17A-0A31070A8607}" dt="2022-12-14T09:36:02.585" v="0"/>
        <pc:sldMkLst>
          <pc:docMk/>
          <pc:sldMk cId="1408934503" sldId="949"/>
        </pc:sldMkLst>
      </pc:sldChg>
      <pc:sldChg chg="add del">
        <pc:chgData name="tsap@uoi.gr" userId="14c29a0b-fba8-4de1-ba9f-ce710cf39d77" providerId="ADAL" clId="{112EE819-0342-42B6-A17A-0A31070A8607}" dt="2022-12-14T09:44:22.588" v="2" actId="2696"/>
        <pc:sldMkLst>
          <pc:docMk/>
          <pc:sldMk cId="491189337" sldId="950"/>
        </pc:sldMkLst>
      </pc:sldChg>
      <pc:sldChg chg="add">
        <pc:chgData name="tsap@uoi.gr" userId="14c29a0b-fba8-4de1-ba9f-ce710cf39d77" providerId="ADAL" clId="{112EE819-0342-42B6-A17A-0A31070A8607}" dt="2022-12-14T09:50:01.148" v="3"/>
        <pc:sldMkLst>
          <pc:docMk/>
          <pc:sldMk cId="1495843973" sldId="950"/>
        </pc:sldMkLst>
      </pc:sldChg>
      <pc:sldChg chg="add">
        <pc:chgData name="tsap@uoi.gr" userId="14c29a0b-fba8-4de1-ba9f-ce710cf39d77" providerId="ADAL" clId="{112EE819-0342-42B6-A17A-0A31070A8607}" dt="2022-12-14T09:36:02.585" v="0"/>
        <pc:sldMkLst>
          <pc:docMk/>
          <pc:sldMk cId="791666908" sldId="951"/>
        </pc:sldMkLst>
      </pc:sldChg>
      <pc:sldChg chg="add">
        <pc:chgData name="tsap@uoi.gr" userId="14c29a0b-fba8-4de1-ba9f-ce710cf39d77" providerId="ADAL" clId="{112EE819-0342-42B6-A17A-0A31070A8607}" dt="2022-12-14T09:36:02.585" v="0"/>
        <pc:sldMkLst>
          <pc:docMk/>
          <pc:sldMk cId="3912023013" sldId="952"/>
        </pc:sldMkLst>
      </pc:sldChg>
      <pc:sldChg chg="add">
        <pc:chgData name="tsap@uoi.gr" userId="14c29a0b-fba8-4de1-ba9f-ce710cf39d77" providerId="ADAL" clId="{112EE819-0342-42B6-A17A-0A31070A8607}" dt="2022-12-14T09:36:02.585" v="0"/>
        <pc:sldMkLst>
          <pc:docMk/>
          <pc:sldMk cId="2282665896" sldId="953"/>
        </pc:sldMkLst>
      </pc:sldChg>
      <pc:sldChg chg="add">
        <pc:chgData name="tsap@uoi.gr" userId="14c29a0b-fba8-4de1-ba9f-ce710cf39d77" providerId="ADAL" clId="{112EE819-0342-42B6-A17A-0A31070A8607}" dt="2022-12-14T09:36:02.585" v="0"/>
        <pc:sldMkLst>
          <pc:docMk/>
          <pc:sldMk cId="218124972" sldId="954"/>
        </pc:sldMkLst>
      </pc:sldChg>
      <pc:sldChg chg="add">
        <pc:chgData name="tsap@uoi.gr" userId="14c29a0b-fba8-4de1-ba9f-ce710cf39d77" providerId="ADAL" clId="{112EE819-0342-42B6-A17A-0A31070A8607}" dt="2022-12-14T09:36:02.585" v="0"/>
        <pc:sldMkLst>
          <pc:docMk/>
          <pc:sldMk cId="292462363" sldId="955"/>
        </pc:sldMkLst>
      </pc:sldChg>
      <pc:sldChg chg="add">
        <pc:chgData name="tsap@uoi.gr" userId="14c29a0b-fba8-4de1-ba9f-ce710cf39d77" providerId="ADAL" clId="{112EE819-0342-42B6-A17A-0A31070A8607}" dt="2022-12-14T09:36:02.585" v="0"/>
        <pc:sldMkLst>
          <pc:docMk/>
          <pc:sldMk cId="1742675204" sldId="956"/>
        </pc:sldMkLst>
      </pc:sldChg>
      <pc:sldChg chg="add">
        <pc:chgData name="tsap@uoi.gr" userId="14c29a0b-fba8-4de1-ba9f-ce710cf39d77" providerId="ADAL" clId="{112EE819-0342-42B6-A17A-0A31070A8607}" dt="2022-12-14T09:36:02.585" v="0"/>
        <pc:sldMkLst>
          <pc:docMk/>
          <pc:sldMk cId="2857126309" sldId="957"/>
        </pc:sldMkLst>
      </pc:sldChg>
      <pc:sldChg chg="add">
        <pc:chgData name="tsap@uoi.gr" userId="14c29a0b-fba8-4de1-ba9f-ce710cf39d77" providerId="ADAL" clId="{112EE819-0342-42B6-A17A-0A31070A8607}" dt="2022-12-14T09:36:02.585" v="0"/>
        <pc:sldMkLst>
          <pc:docMk/>
          <pc:sldMk cId="872149422" sldId="958"/>
        </pc:sldMkLst>
      </pc:sldChg>
      <pc:sldChg chg="add">
        <pc:chgData name="tsap@uoi.gr" userId="14c29a0b-fba8-4de1-ba9f-ce710cf39d77" providerId="ADAL" clId="{112EE819-0342-42B6-A17A-0A31070A8607}" dt="2022-12-14T09:36:02.585" v="0"/>
        <pc:sldMkLst>
          <pc:docMk/>
          <pc:sldMk cId="3429753069" sldId="959"/>
        </pc:sldMkLst>
      </pc:sldChg>
      <pc:sldChg chg="add">
        <pc:chgData name="tsap@uoi.gr" userId="14c29a0b-fba8-4de1-ba9f-ce710cf39d77" providerId="ADAL" clId="{112EE819-0342-42B6-A17A-0A31070A8607}" dt="2022-12-14T09:36:02.585" v="0"/>
        <pc:sldMkLst>
          <pc:docMk/>
          <pc:sldMk cId="2297888340" sldId="960"/>
        </pc:sldMkLst>
      </pc:sldChg>
      <pc:sldChg chg="add">
        <pc:chgData name="tsap@uoi.gr" userId="14c29a0b-fba8-4de1-ba9f-ce710cf39d77" providerId="ADAL" clId="{112EE819-0342-42B6-A17A-0A31070A8607}" dt="2022-12-14T09:36:02.585" v="0"/>
        <pc:sldMkLst>
          <pc:docMk/>
          <pc:sldMk cId="1282007350" sldId="962"/>
        </pc:sldMkLst>
      </pc:sldChg>
      <pc:sldChg chg="add">
        <pc:chgData name="tsap@uoi.gr" userId="14c29a0b-fba8-4de1-ba9f-ce710cf39d77" providerId="ADAL" clId="{112EE819-0342-42B6-A17A-0A31070A8607}" dt="2022-12-14T09:36:02.585" v="0"/>
        <pc:sldMkLst>
          <pc:docMk/>
          <pc:sldMk cId="2360878031" sldId="964"/>
        </pc:sldMkLst>
      </pc:sldChg>
      <pc:sldChg chg="del">
        <pc:chgData name="tsap@uoi.gr" userId="14c29a0b-fba8-4de1-ba9f-ce710cf39d77" providerId="ADAL" clId="{112EE819-0342-42B6-A17A-0A31070A8607}" dt="2022-12-14T09:42:48.809" v="1" actId="47"/>
        <pc:sldMkLst>
          <pc:docMk/>
          <pc:sldMk cId="804112949" sldId="969"/>
        </pc:sldMkLst>
      </pc:sldChg>
      <pc:sldChg chg="add del">
        <pc:chgData name="tsap@uoi.gr" userId="14c29a0b-fba8-4de1-ba9f-ce710cf39d77" providerId="ADAL" clId="{112EE819-0342-42B6-A17A-0A31070A8607}" dt="2022-12-14T09:44:22.588" v="2" actId="2696"/>
        <pc:sldMkLst>
          <pc:docMk/>
          <pc:sldMk cId="1553785082" sldId="970"/>
        </pc:sldMkLst>
      </pc:sldChg>
      <pc:sldChg chg="add">
        <pc:chgData name="tsap@uoi.gr" userId="14c29a0b-fba8-4de1-ba9f-ce710cf39d77" providerId="ADAL" clId="{112EE819-0342-42B6-A17A-0A31070A8607}" dt="2022-12-14T09:50:01.148" v="3"/>
        <pc:sldMkLst>
          <pc:docMk/>
          <pc:sldMk cId="3049724913" sldId="970"/>
        </pc:sldMkLst>
      </pc:sldChg>
      <pc:sldChg chg="del">
        <pc:chgData name="tsap@uoi.gr" userId="14c29a0b-fba8-4de1-ba9f-ce710cf39d77" providerId="ADAL" clId="{112EE819-0342-42B6-A17A-0A31070A8607}" dt="2022-12-14T09:42:48.809" v="1" actId="47"/>
        <pc:sldMkLst>
          <pc:docMk/>
          <pc:sldMk cId="310793245" sldId="971"/>
        </pc:sldMkLst>
      </pc:sldChg>
      <pc:sldChg chg="del">
        <pc:chgData name="tsap@uoi.gr" userId="14c29a0b-fba8-4de1-ba9f-ce710cf39d77" providerId="ADAL" clId="{112EE819-0342-42B6-A17A-0A31070A8607}" dt="2022-12-14T09:42:48.809" v="1" actId="47"/>
        <pc:sldMkLst>
          <pc:docMk/>
          <pc:sldMk cId="0" sldId="972"/>
        </pc:sldMkLst>
      </pc:sldChg>
      <pc:sldChg chg="del">
        <pc:chgData name="tsap@uoi.gr" userId="14c29a0b-fba8-4de1-ba9f-ce710cf39d77" providerId="ADAL" clId="{112EE819-0342-42B6-A17A-0A31070A8607}" dt="2022-12-14T09:42:48.809" v="1" actId="47"/>
        <pc:sldMkLst>
          <pc:docMk/>
          <pc:sldMk cId="0" sldId="973"/>
        </pc:sldMkLst>
      </pc:sldChg>
      <pc:sldChg chg="del">
        <pc:chgData name="tsap@uoi.gr" userId="14c29a0b-fba8-4de1-ba9f-ce710cf39d77" providerId="ADAL" clId="{112EE819-0342-42B6-A17A-0A31070A8607}" dt="2022-12-14T09:42:48.809" v="1" actId="47"/>
        <pc:sldMkLst>
          <pc:docMk/>
          <pc:sldMk cId="0" sldId="974"/>
        </pc:sldMkLst>
      </pc:sldChg>
      <pc:sldChg chg="del">
        <pc:chgData name="tsap@uoi.gr" userId="14c29a0b-fba8-4de1-ba9f-ce710cf39d77" providerId="ADAL" clId="{112EE819-0342-42B6-A17A-0A31070A8607}" dt="2022-12-14T09:42:48.809" v="1" actId="47"/>
        <pc:sldMkLst>
          <pc:docMk/>
          <pc:sldMk cId="0" sldId="975"/>
        </pc:sldMkLst>
      </pc:sldChg>
      <pc:sldChg chg="del">
        <pc:chgData name="tsap@uoi.gr" userId="14c29a0b-fba8-4de1-ba9f-ce710cf39d77" providerId="ADAL" clId="{112EE819-0342-42B6-A17A-0A31070A8607}" dt="2022-12-14T09:42:48.809" v="1" actId="47"/>
        <pc:sldMkLst>
          <pc:docMk/>
          <pc:sldMk cId="0" sldId="976"/>
        </pc:sldMkLst>
      </pc:sldChg>
      <pc:sldChg chg="del">
        <pc:chgData name="tsap@uoi.gr" userId="14c29a0b-fba8-4de1-ba9f-ce710cf39d77" providerId="ADAL" clId="{112EE819-0342-42B6-A17A-0A31070A8607}" dt="2022-12-14T09:42:48.809" v="1" actId="47"/>
        <pc:sldMkLst>
          <pc:docMk/>
          <pc:sldMk cId="0" sldId="977"/>
        </pc:sldMkLst>
      </pc:sldChg>
      <pc:sldChg chg="del">
        <pc:chgData name="tsap@uoi.gr" userId="14c29a0b-fba8-4de1-ba9f-ce710cf39d77" providerId="ADAL" clId="{112EE819-0342-42B6-A17A-0A31070A8607}" dt="2022-12-14T09:42:48.809" v="1" actId="47"/>
        <pc:sldMkLst>
          <pc:docMk/>
          <pc:sldMk cId="2922354304" sldId="978"/>
        </pc:sldMkLst>
      </pc:sldChg>
      <pc:sldChg chg="del">
        <pc:chgData name="tsap@uoi.gr" userId="14c29a0b-fba8-4de1-ba9f-ce710cf39d77" providerId="ADAL" clId="{112EE819-0342-42B6-A17A-0A31070A8607}" dt="2022-12-14T09:42:48.809" v="1" actId="47"/>
        <pc:sldMkLst>
          <pc:docMk/>
          <pc:sldMk cId="0" sldId="979"/>
        </pc:sldMkLst>
      </pc:sldChg>
      <pc:sldChg chg="del">
        <pc:chgData name="tsap@uoi.gr" userId="14c29a0b-fba8-4de1-ba9f-ce710cf39d77" providerId="ADAL" clId="{112EE819-0342-42B6-A17A-0A31070A8607}" dt="2022-12-14T09:42:48.809" v="1" actId="47"/>
        <pc:sldMkLst>
          <pc:docMk/>
          <pc:sldMk cId="0" sldId="980"/>
        </pc:sldMkLst>
      </pc:sldChg>
      <pc:sldChg chg="del">
        <pc:chgData name="tsap@uoi.gr" userId="14c29a0b-fba8-4de1-ba9f-ce710cf39d77" providerId="ADAL" clId="{112EE819-0342-42B6-A17A-0A31070A8607}" dt="2022-12-14T09:42:48.809" v="1" actId="47"/>
        <pc:sldMkLst>
          <pc:docMk/>
          <pc:sldMk cId="0" sldId="981"/>
        </pc:sldMkLst>
      </pc:sldChg>
      <pc:sldChg chg="del">
        <pc:chgData name="tsap@uoi.gr" userId="14c29a0b-fba8-4de1-ba9f-ce710cf39d77" providerId="ADAL" clId="{112EE819-0342-42B6-A17A-0A31070A8607}" dt="2022-12-14T09:42:48.809" v="1" actId="47"/>
        <pc:sldMkLst>
          <pc:docMk/>
          <pc:sldMk cId="305636989" sldId="982"/>
        </pc:sldMkLst>
      </pc:sldChg>
      <pc:sldChg chg="del">
        <pc:chgData name="tsap@uoi.gr" userId="14c29a0b-fba8-4de1-ba9f-ce710cf39d77" providerId="ADAL" clId="{112EE819-0342-42B6-A17A-0A31070A8607}" dt="2022-12-14T09:42:48.809" v="1" actId="47"/>
        <pc:sldMkLst>
          <pc:docMk/>
          <pc:sldMk cId="1431419379" sldId="986"/>
        </pc:sldMkLst>
      </pc:sldChg>
      <pc:sldChg chg="del">
        <pc:chgData name="tsap@uoi.gr" userId="14c29a0b-fba8-4de1-ba9f-ce710cf39d77" providerId="ADAL" clId="{112EE819-0342-42B6-A17A-0A31070A8607}" dt="2022-12-14T09:42:48.809" v="1" actId="47"/>
        <pc:sldMkLst>
          <pc:docMk/>
          <pc:sldMk cId="620145550" sldId="987"/>
        </pc:sldMkLst>
      </pc:sldChg>
      <pc:sldChg chg="del">
        <pc:chgData name="tsap@uoi.gr" userId="14c29a0b-fba8-4de1-ba9f-ce710cf39d77" providerId="ADAL" clId="{112EE819-0342-42B6-A17A-0A31070A8607}" dt="2022-12-14T09:42:48.809" v="1" actId="47"/>
        <pc:sldMkLst>
          <pc:docMk/>
          <pc:sldMk cId="1719354400" sldId="988"/>
        </pc:sldMkLst>
      </pc:sldChg>
      <pc:sldChg chg="del">
        <pc:chgData name="tsap@uoi.gr" userId="14c29a0b-fba8-4de1-ba9f-ce710cf39d77" providerId="ADAL" clId="{112EE819-0342-42B6-A17A-0A31070A8607}" dt="2022-12-14T09:42:48.809" v="1" actId="47"/>
        <pc:sldMkLst>
          <pc:docMk/>
          <pc:sldMk cId="2504572632" sldId="989"/>
        </pc:sldMkLst>
      </pc:sldChg>
      <pc:sldChg chg="del">
        <pc:chgData name="tsap@uoi.gr" userId="14c29a0b-fba8-4de1-ba9f-ce710cf39d77" providerId="ADAL" clId="{112EE819-0342-42B6-A17A-0A31070A8607}" dt="2022-12-14T09:42:48.809" v="1" actId="47"/>
        <pc:sldMkLst>
          <pc:docMk/>
          <pc:sldMk cId="2332635575" sldId="990"/>
        </pc:sldMkLst>
      </pc:sldChg>
      <pc:sldChg chg="del">
        <pc:chgData name="tsap@uoi.gr" userId="14c29a0b-fba8-4de1-ba9f-ce710cf39d77" providerId="ADAL" clId="{112EE819-0342-42B6-A17A-0A31070A8607}" dt="2022-12-14T09:42:48.809" v="1" actId="47"/>
        <pc:sldMkLst>
          <pc:docMk/>
          <pc:sldMk cId="239683742" sldId="991"/>
        </pc:sldMkLst>
      </pc:sldChg>
      <pc:sldChg chg="del">
        <pc:chgData name="tsap@uoi.gr" userId="14c29a0b-fba8-4de1-ba9f-ce710cf39d77" providerId="ADAL" clId="{112EE819-0342-42B6-A17A-0A31070A8607}" dt="2022-12-14T09:42:48.809" v="1" actId="47"/>
        <pc:sldMkLst>
          <pc:docMk/>
          <pc:sldMk cId="2069208511" sldId="992"/>
        </pc:sldMkLst>
      </pc:sldChg>
      <pc:sldChg chg="del">
        <pc:chgData name="tsap@uoi.gr" userId="14c29a0b-fba8-4de1-ba9f-ce710cf39d77" providerId="ADAL" clId="{112EE819-0342-42B6-A17A-0A31070A8607}" dt="2022-12-14T09:42:48.809" v="1" actId="47"/>
        <pc:sldMkLst>
          <pc:docMk/>
          <pc:sldMk cId="1814722364" sldId="993"/>
        </pc:sldMkLst>
      </pc:sldChg>
      <pc:sldChg chg="del">
        <pc:chgData name="tsap@uoi.gr" userId="14c29a0b-fba8-4de1-ba9f-ce710cf39d77" providerId="ADAL" clId="{112EE819-0342-42B6-A17A-0A31070A8607}" dt="2022-12-14T09:42:48.809" v="1" actId="47"/>
        <pc:sldMkLst>
          <pc:docMk/>
          <pc:sldMk cId="1145843146" sldId="994"/>
        </pc:sldMkLst>
      </pc:sldChg>
      <pc:sldChg chg="del">
        <pc:chgData name="tsap@uoi.gr" userId="14c29a0b-fba8-4de1-ba9f-ce710cf39d77" providerId="ADAL" clId="{112EE819-0342-42B6-A17A-0A31070A8607}" dt="2022-12-14T09:42:48.809" v="1" actId="47"/>
        <pc:sldMkLst>
          <pc:docMk/>
          <pc:sldMk cId="304125731" sldId="995"/>
        </pc:sldMkLst>
      </pc:sldChg>
      <pc:sldChg chg="del">
        <pc:chgData name="tsap@uoi.gr" userId="14c29a0b-fba8-4de1-ba9f-ce710cf39d77" providerId="ADAL" clId="{112EE819-0342-42B6-A17A-0A31070A8607}" dt="2022-12-14T09:42:48.809" v="1" actId="47"/>
        <pc:sldMkLst>
          <pc:docMk/>
          <pc:sldMk cId="1837513749" sldId="996"/>
        </pc:sldMkLst>
      </pc:sldChg>
      <pc:sldChg chg="del">
        <pc:chgData name="tsap@uoi.gr" userId="14c29a0b-fba8-4de1-ba9f-ce710cf39d77" providerId="ADAL" clId="{112EE819-0342-42B6-A17A-0A31070A8607}" dt="2022-12-14T09:42:48.809" v="1" actId="47"/>
        <pc:sldMkLst>
          <pc:docMk/>
          <pc:sldMk cId="2172010537" sldId="1004"/>
        </pc:sldMkLst>
      </pc:sldChg>
      <pc:sldChg chg="add">
        <pc:chgData name="tsap@uoi.gr" userId="14c29a0b-fba8-4de1-ba9f-ce710cf39d77" providerId="ADAL" clId="{112EE819-0342-42B6-A17A-0A31070A8607}" dt="2022-12-14T09:36:02.585" v="0"/>
        <pc:sldMkLst>
          <pc:docMk/>
          <pc:sldMk cId="4024548738" sldId="1005"/>
        </pc:sldMkLst>
      </pc:sldChg>
      <pc:sldChg chg="add">
        <pc:chgData name="tsap@uoi.gr" userId="14c29a0b-fba8-4de1-ba9f-ce710cf39d77" providerId="ADAL" clId="{112EE819-0342-42B6-A17A-0A31070A8607}" dt="2022-12-14T09:36:02.585" v="0"/>
        <pc:sldMkLst>
          <pc:docMk/>
          <pc:sldMk cId="1940371015" sldId="1006"/>
        </pc:sldMkLst>
      </pc:sldChg>
      <pc:sldChg chg="add">
        <pc:chgData name="tsap@uoi.gr" userId="14c29a0b-fba8-4de1-ba9f-ce710cf39d77" providerId="ADAL" clId="{112EE819-0342-42B6-A17A-0A31070A8607}" dt="2022-12-14T09:36:02.585" v="0"/>
        <pc:sldMkLst>
          <pc:docMk/>
          <pc:sldMk cId="420129587" sldId="1007"/>
        </pc:sldMkLst>
      </pc:sldChg>
      <pc:sldChg chg="add">
        <pc:chgData name="tsap@uoi.gr" userId="14c29a0b-fba8-4de1-ba9f-ce710cf39d77" providerId="ADAL" clId="{112EE819-0342-42B6-A17A-0A31070A8607}" dt="2022-12-14T09:36:02.585" v="0"/>
        <pc:sldMkLst>
          <pc:docMk/>
          <pc:sldMk cId="2782582530" sldId="1008"/>
        </pc:sldMkLst>
      </pc:sldChg>
      <pc:sldChg chg="add">
        <pc:chgData name="tsap@uoi.gr" userId="14c29a0b-fba8-4de1-ba9f-ce710cf39d77" providerId="ADAL" clId="{112EE819-0342-42B6-A17A-0A31070A8607}" dt="2022-12-14T09:36:02.585" v="0"/>
        <pc:sldMkLst>
          <pc:docMk/>
          <pc:sldMk cId="158215490" sldId="1009"/>
        </pc:sldMkLst>
      </pc:sldChg>
      <pc:sldChg chg="add">
        <pc:chgData name="tsap@uoi.gr" userId="14c29a0b-fba8-4de1-ba9f-ce710cf39d77" providerId="ADAL" clId="{112EE819-0342-42B6-A17A-0A31070A8607}" dt="2022-12-14T09:36:02.585" v="0"/>
        <pc:sldMkLst>
          <pc:docMk/>
          <pc:sldMk cId="540483388" sldId="1010"/>
        </pc:sldMkLst>
      </pc:sldChg>
      <pc:sldChg chg="add">
        <pc:chgData name="tsap@uoi.gr" userId="14c29a0b-fba8-4de1-ba9f-ce710cf39d77" providerId="ADAL" clId="{112EE819-0342-42B6-A17A-0A31070A8607}" dt="2022-12-14T09:36:02.585" v="0"/>
        <pc:sldMkLst>
          <pc:docMk/>
          <pc:sldMk cId="1570004305" sldId="1011"/>
        </pc:sldMkLst>
      </pc:sldChg>
      <pc:sldChg chg="add del">
        <pc:chgData name="tsap@uoi.gr" userId="14c29a0b-fba8-4de1-ba9f-ce710cf39d77" providerId="ADAL" clId="{112EE819-0342-42B6-A17A-0A31070A8607}" dt="2022-12-14T09:44:22.588" v="2" actId="2696"/>
        <pc:sldMkLst>
          <pc:docMk/>
          <pc:sldMk cId="3105549297" sldId="1012"/>
        </pc:sldMkLst>
      </pc:sldChg>
      <pc:sldChg chg="add">
        <pc:chgData name="tsap@uoi.gr" userId="14c29a0b-fba8-4de1-ba9f-ce710cf39d77" providerId="ADAL" clId="{112EE819-0342-42B6-A17A-0A31070A8607}" dt="2022-12-14T09:50:01.148" v="3"/>
        <pc:sldMkLst>
          <pc:docMk/>
          <pc:sldMk cId="3545951695" sldId="1012"/>
        </pc:sldMkLst>
      </pc:sldChg>
      <pc:sldChg chg="add del">
        <pc:chgData name="tsap@uoi.gr" userId="14c29a0b-fba8-4de1-ba9f-ce710cf39d77" providerId="ADAL" clId="{112EE819-0342-42B6-A17A-0A31070A8607}" dt="2022-12-14T09:44:22.588" v="2" actId="2696"/>
        <pc:sldMkLst>
          <pc:docMk/>
          <pc:sldMk cId="710045045" sldId="1013"/>
        </pc:sldMkLst>
      </pc:sldChg>
      <pc:sldChg chg="add">
        <pc:chgData name="tsap@uoi.gr" userId="14c29a0b-fba8-4de1-ba9f-ce710cf39d77" providerId="ADAL" clId="{112EE819-0342-42B6-A17A-0A31070A8607}" dt="2022-12-14T09:50:01.148" v="3"/>
        <pc:sldMkLst>
          <pc:docMk/>
          <pc:sldMk cId="1545243964" sldId="1013"/>
        </pc:sldMkLst>
      </pc:sldChg>
      <pc:sldChg chg="add del">
        <pc:chgData name="tsap@uoi.gr" userId="14c29a0b-fba8-4de1-ba9f-ce710cf39d77" providerId="ADAL" clId="{112EE819-0342-42B6-A17A-0A31070A8607}" dt="2022-12-14T09:44:22.588" v="2" actId="2696"/>
        <pc:sldMkLst>
          <pc:docMk/>
          <pc:sldMk cId="1991654312" sldId="1014"/>
        </pc:sldMkLst>
      </pc:sldChg>
      <pc:sldChg chg="add">
        <pc:chgData name="tsap@uoi.gr" userId="14c29a0b-fba8-4de1-ba9f-ce710cf39d77" providerId="ADAL" clId="{112EE819-0342-42B6-A17A-0A31070A8607}" dt="2022-12-14T09:50:01.148" v="3"/>
        <pc:sldMkLst>
          <pc:docMk/>
          <pc:sldMk cId="3551938297" sldId="1014"/>
        </pc:sldMkLst>
      </pc:sldChg>
      <pc:sldChg chg="add">
        <pc:chgData name="tsap@uoi.gr" userId="14c29a0b-fba8-4de1-ba9f-ce710cf39d77" providerId="ADAL" clId="{112EE819-0342-42B6-A17A-0A31070A8607}" dt="2022-12-14T09:50:01.148" v="3"/>
        <pc:sldMkLst>
          <pc:docMk/>
          <pc:sldMk cId="1628162316" sldId="1015"/>
        </pc:sldMkLst>
      </pc:sldChg>
      <pc:sldChg chg="add del">
        <pc:chgData name="tsap@uoi.gr" userId="14c29a0b-fba8-4de1-ba9f-ce710cf39d77" providerId="ADAL" clId="{112EE819-0342-42B6-A17A-0A31070A8607}" dt="2022-12-14T09:44:22.588" v="2" actId="2696"/>
        <pc:sldMkLst>
          <pc:docMk/>
          <pc:sldMk cId="2976590443" sldId="1015"/>
        </pc:sldMkLst>
      </pc:sldChg>
      <pc:sldChg chg="add">
        <pc:chgData name="tsap@uoi.gr" userId="14c29a0b-fba8-4de1-ba9f-ce710cf39d77" providerId="ADAL" clId="{112EE819-0342-42B6-A17A-0A31070A8607}" dt="2022-12-14T09:50:01.148" v="3"/>
        <pc:sldMkLst>
          <pc:docMk/>
          <pc:sldMk cId="1034695211" sldId="1016"/>
        </pc:sldMkLst>
      </pc:sldChg>
      <pc:sldChg chg="add del">
        <pc:chgData name="tsap@uoi.gr" userId="14c29a0b-fba8-4de1-ba9f-ce710cf39d77" providerId="ADAL" clId="{112EE819-0342-42B6-A17A-0A31070A8607}" dt="2022-12-14T09:44:22.588" v="2" actId="2696"/>
        <pc:sldMkLst>
          <pc:docMk/>
          <pc:sldMk cId="2757216855" sldId="1016"/>
        </pc:sldMkLst>
      </pc:sldChg>
      <pc:sldChg chg="add">
        <pc:chgData name="tsap@uoi.gr" userId="14c29a0b-fba8-4de1-ba9f-ce710cf39d77" providerId="ADAL" clId="{112EE819-0342-42B6-A17A-0A31070A8607}" dt="2022-12-14T09:50:01.148" v="3"/>
        <pc:sldMkLst>
          <pc:docMk/>
          <pc:sldMk cId="3025627937" sldId="1017"/>
        </pc:sldMkLst>
      </pc:sldChg>
      <pc:sldChg chg="add del">
        <pc:chgData name="tsap@uoi.gr" userId="14c29a0b-fba8-4de1-ba9f-ce710cf39d77" providerId="ADAL" clId="{112EE819-0342-42B6-A17A-0A31070A8607}" dt="2022-12-14T09:44:22.588" v="2" actId="2696"/>
        <pc:sldMkLst>
          <pc:docMk/>
          <pc:sldMk cId="3403065744" sldId="1017"/>
        </pc:sldMkLst>
      </pc:sldChg>
      <pc:sldMasterChg chg="delSldLayout">
        <pc:chgData name="tsap@uoi.gr" userId="14c29a0b-fba8-4de1-ba9f-ce710cf39d77" providerId="ADAL" clId="{112EE819-0342-42B6-A17A-0A31070A8607}" dt="2022-12-14T09:42:48.809" v="1" actId="47"/>
        <pc:sldMasterMkLst>
          <pc:docMk/>
          <pc:sldMasterMk cId="0" sldId="2147483768"/>
        </pc:sldMasterMkLst>
        <pc:sldLayoutChg chg="del">
          <pc:chgData name="tsap@uoi.gr" userId="14c29a0b-fba8-4de1-ba9f-ce710cf39d77" providerId="ADAL" clId="{112EE819-0342-42B6-A17A-0A31070A8607}" dt="2022-12-14T09:42:48.809" v="1" actId="47"/>
          <pc:sldLayoutMkLst>
            <pc:docMk/>
            <pc:sldMasterMk cId="0" sldId="2147483768"/>
            <pc:sldLayoutMk cId="1580137864" sldId="2147483782"/>
          </pc:sldLayoutMkLst>
        </pc:sldLayoutChg>
        <pc:sldLayoutChg chg="del">
          <pc:chgData name="tsap@uoi.gr" userId="14c29a0b-fba8-4de1-ba9f-ce710cf39d77" providerId="ADAL" clId="{112EE819-0342-42B6-A17A-0A31070A8607}" dt="2022-12-14T09:42:48.809" v="1" actId="47"/>
          <pc:sldLayoutMkLst>
            <pc:docMk/>
            <pc:sldMasterMk cId="0" sldId="2147483768"/>
            <pc:sldLayoutMk cId="1879421443" sldId="2147483783"/>
          </pc:sldLayoutMkLst>
        </pc:sldLayoutChg>
      </pc:sldMasterChg>
    </pc:docChg>
  </pc:docChgLst>
  <pc:docChgLst>
    <pc:chgData name="ΠΑΝΑΓΙΩΤΗΣ ΤΣΑΠΑΡΑΣ" userId="14c29a0b-fba8-4de1-ba9f-ce710cf39d77" providerId="ADAL" clId="{6134B7C8-45F6-4A9A-A54F-A0FF93F331F7}"/>
    <pc:docChg chg="custSel addSld delSld modSld">
      <pc:chgData name="ΠΑΝΑΓΙΩΤΗΣ ΤΣΑΠΑΡΑΣ" userId="14c29a0b-fba8-4de1-ba9f-ce710cf39d77" providerId="ADAL" clId="{6134B7C8-45F6-4A9A-A54F-A0FF93F331F7}" dt="2023-01-25T12:04:10.070" v="311" actId="27636"/>
      <pc:docMkLst>
        <pc:docMk/>
      </pc:docMkLst>
      <pc:sldChg chg="modSp mod">
        <pc:chgData name="ΠΑΝΑΓΙΩΤΗΣ ΤΣΑΠΑΡΑΣ" userId="14c29a0b-fba8-4de1-ba9f-ce710cf39d77" providerId="ADAL" clId="{6134B7C8-45F6-4A9A-A54F-A0FF93F331F7}" dt="2022-12-08T09:39:03.716" v="26" actId="20577"/>
        <pc:sldMkLst>
          <pc:docMk/>
          <pc:sldMk cId="0" sldId="568"/>
        </pc:sldMkLst>
        <pc:spChg chg="mod">
          <ac:chgData name="ΠΑΝΑΓΙΩΤΗΣ ΤΣΑΠΑΡΑΣ" userId="14c29a0b-fba8-4de1-ba9f-ce710cf39d77" providerId="ADAL" clId="{6134B7C8-45F6-4A9A-A54F-A0FF93F331F7}" dt="2022-12-08T09:39:03.716" v="26" actId="20577"/>
          <ac:spMkLst>
            <pc:docMk/>
            <pc:sldMk cId="0" sldId="568"/>
            <ac:spMk id="6146" creationId="{00000000-0000-0000-0000-000000000000}"/>
          </ac:spMkLst>
        </pc:spChg>
      </pc:sldChg>
      <pc:sldChg chg="modSp mod">
        <pc:chgData name="ΠΑΝΑΓΙΩΤΗΣ ΤΣΑΠΑΡΑΣ" userId="14c29a0b-fba8-4de1-ba9f-ce710cf39d77" providerId="ADAL" clId="{6134B7C8-45F6-4A9A-A54F-A0FF93F331F7}" dt="2022-12-08T09:48:52.800" v="28" actId="207"/>
        <pc:sldMkLst>
          <pc:docMk/>
          <pc:sldMk cId="0" sldId="591"/>
        </pc:sldMkLst>
        <pc:spChg chg="mod">
          <ac:chgData name="ΠΑΝΑΓΙΩΤΗΣ ΤΣΑΠΑΡΑΣ" userId="14c29a0b-fba8-4de1-ba9f-ce710cf39d77" providerId="ADAL" clId="{6134B7C8-45F6-4A9A-A54F-A0FF93F331F7}" dt="2022-12-08T09:48:52.800" v="28" actId="207"/>
          <ac:spMkLst>
            <pc:docMk/>
            <pc:sldMk cId="0" sldId="591"/>
            <ac:spMk id="14363" creationId="{00000000-0000-0000-0000-000000000000}"/>
          </ac:spMkLst>
        </pc:spChg>
      </pc:sldChg>
      <pc:sldChg chg="modSp mod">
        <pc:chgData name="ΠΑΝΑΓΙΩΤΗΣ ΤΣΑΠΑΡΑΣ" userId="14c29a0b-fba8-4de1-ba9f-ce710cf39d77" providerId="ADAL" clId="{6134B7C8-45F6-4A9A-A54F-A0FF93F331F7}" dt="2022-12-15T09:01:40.079" v="32" actId="27636"/>
        <pc:sldMkLst>
          <pc:docMk/>
          <pc:sldMk cId="1156021647" sldId="598"/>
        </pc:sldMkLst>
        <pc:spChg chg="mod">
          <ac:chgData name="ΠΑΝΑΓΙΩΤΗΣ ΤΣΑΠΑΡΑΣ" userId="14c29a0b-fba8-4de1-ba9f-ce710cf39d77" providerId="ADAL" clId="{6134B7C8-45F6-4A9A-A54F-A0FF93F331F7}" dt="2022-12-15T09:01:40.079" v="32" actId="27636"/>
          <ac:spMkLst>
            <pc:docMk/>
            <pc:sldMk cId="1156021647" sldId="598"/>
            <ac:spMk id="3" creationId="{26DEE2E3-88C4-4448-8245-DA2184A373CF}"/>
          </ac:spMkLst>
        </pc:spChg>
      </pc:sldChg>
      <pc:sldChg chg="modSp mod">
        <pc:chgData name="ΠΑΝΑΓΙΩΤΗΣ ΤΣΑΠΑΡΑΣ" userId="14c29a0b-fba8-4de1-ba9f-ce710cf39d77" providerId="ADAL" clId="{6134B7C8-45F6-4A9A-A54F-A0FF93F331F7}" dt="2022-12-22T09:37:30.895" v="252" actId="20577"/>
        <pc:sldMkLst>
          <pc:docMk/>
          <pc:sldMk cId="1661377298" sldId="606"/>
        </pc:sldMkLst>
        <pc:spChg chg="mod">
          <ac:chgData name="ΠΑΝΑΓΙΩΤΗΣ ΤΣΑΠΑΡΑΣ" userId="14c29a0b-fba8-4de1-ba9f-ce710cf39d77" providerId="ADAL" clId="{6134B7C8-45F6-4A9A-A54F-A0FF93F331F7}" dt="2022-12-22T09:37:30.895" v="252" actId="20577"/>
          <ac:spMkLst>
            <pc:docMk/>
            <pc:sldMk cId="1661377298" sldId="606"/>
            <ac:spMk id="3" creationId="{2941ED6C-F07D-4EE8-9CF3-43775EE676AF}"/>
          </ac:spMkLst>
        </pc:spChg>
      </pc:sldChg>
      <pc:sldChg chg="addSp modSp mod modAnim">
        <pc:chgData name="ΠΑΝΑΓΙΩΤΗΣ ΤΣΑΠΑΡΑΣ" userId="14c29a0b-fba8-4de1-ba9f-ce710cf39d77" providerId="ADAL" clId="{6134B7C8-45F6-4A9A-A54F-A0FF93F331F7}" dt="2022-12-22T09:36:57.755" v="247"/>
        <pc:sldMkLst>
          <pc:docMk/>
          <pc:sldMk cId="411910239" sldId="607"/>
        </pc:sldMkLst>
        <pc:spChg chg="add mod">
          <ac:chgData name="ΠΑΝΑΓΙΩΤΗΣ ΤΣΑΠΑΡΑΣ" userId="14c29a0b-fba8-4de1-ba9f-ce710cf39d77" providerId="ADAL" clId="{6134B7C8-45F6-4A9A-A54F-A0FF93F331F7}" dt="2022-12-22T09:36:41.040" v="245"/>
          <ac:spMkLst>
            <pc:docMk/>
            <pc:sldMk cId="411910239" sldId="607"/>
            <ac:spMk id="2" creationId="{8D76C931-88FD-49F9-18E7-9A9214746D04}"/>
          </ac:spMkLst>
        </pc:spChg>
        <pc:spChg chg="mod">
          <ac:chgData name="ΠΑΝΑΓΙΩΤΗΣ ΤΣΑΠΑΡΑΣ" userId="14c29a0b-fba8-4de1-ba9f-ce710cf39d77" providerId="ADAL" clId="{6134B7C8-45F6-4A9A-A54F-A0FF93F331F7}" dt="2022-12-15T09:45:48.670" v="125"/>
          <ac:spMkLst>
            <pc:docMk/>
            <pc:sldMk cId="411910239" sldId="607"/>
            <ac:spMk id="45" creationId="{D841C1D3-4E7E-4184-AE46-DF6C6BA5EDB9}"/>
          </ac:spMkLst>
        </pc:spChg>
        <pc:spChg chg="mod">
          <ac:chgData name="ΠΑΝΑΓΙΩΤΗΣ ΤΣΑΠΑΡΑΣ" userId="14c29a0b-fba8-4de1-ba9f-ce710cf39d77" providerId="ADAL" clId="{6134B7C8-45F6-4A9A-A54F-A0FF93F331F7}" dt="2022-12-15T09:46:05.927" v="126" actId="14100"/>
          <ac:spMkLst>
            <pc:docMk/>
            <pc:sldMk cId="411910239" sldId="607"/>
            <ac:spMk id="47" creationId="{D226F44F-F642-47B5-997F-B6AD3ECD7B5E}"/>
          </ac:spMkLst>
        </pc:spChg>
        <pc:spChg chg="mod">
          <ac:chgData name="ΠΑΝΑΓΙΩΤΗΣ ΤΣΑΠΑΡΑΣ" userId="14c29a0b-fba8-4de1-ba9f-ce710cf39d77" providerId="ADAL" clId="{6134B7C8-45F6-4A9A-A54F-A0FF93F331F7}" dt="2022-12-15T09:47:01.471" v="133" actId="207"/>
          <ac:spMkLst>
            <pc:docMk/>
            <pc:sldMk cId="411910239" sldId="607"/>
            <ac:spMk id="48" creationId="{0E221070-AD8B-4AC7-86CD-BC86FA1CEF79}"/>
          </ac:spMkLst>
        </pc:spChg>
        <pc:cxnChg chg="mod">
          <ac:chgData name="ΠΑΝΑΓΙΩΤΗΣ ΤΣΑΠΑΡΑΣ" userId="14c29a0b-fba8-4de1-ba9f-ce710cf39d77" providerId="ADAL" clId="{6134B7C8-45F6-4A9A-A54F-A0FF93F331F7}" dt="2022-12-15T09:46:28.828" v="129" actId="14100"/>
          <ac:cxnSpMkLst>
            <pc:docMk/>
            <pc:sldMk cId="411910239" sldId="607"/>
            <ac:cxnSpMk id="51" creationId="{A111A20B-9B2A-4EB2-B9B3-013BB6AAA1B9}"/>
          </ac:cxnSpMkLst>
        </pc:cxnChg>
      </pc:sldChg>
      <pc:sldChg chg="addSp delSp modSp mod">
        <pc:chgData name="ΠΑΝΑΓΙΩΤΗΣ ΤΣΑΠΑΡΑΣ" userId="14c29a0b-fba8-4de1-ba9f-ce710cf39d77" providerId="ADAL" clId="{6134B7C8-45F6-4A9A-A54F-A0FF93F331F7}" dt="2022-12-22T09:38:39.296" v="255" actId="1076"/>
        <pc:sldMkLst>
          <pc:docMk/>
          <pc:sldMk cId="1532291119" sldId="608"/>
        </pc:sldMkLst>
        <pc:spChg chg="del">
          <ac:chgData name="ΠΑΝΑΓΙΩΤΗΣ ΤΣΑΠΑΡΑΣ" userId="14c29a0b-fba8-4de1-ba9f-ce710cf39d77" providerId="ADAL" clId="{6134B7C8-45F6-4A9A-A54F-A0FF93F331F7}" dt="2022-12-22T09:38:08.657" v="253" actId="478"/>
          <ac:spMkLst>
            <pc:docMk/>
            <pc:sldMk cId="1532291119" sldId="608"/>
            <ac:spMk id="3" creationId="{DB90DC20-342A-43BA-B61B-EBD17C90FFF4}"/>
          </ac:spMkLst>
        </pc:spChg>
        <pc:spChg chg="add mod">
          <ac:chgData name="ΠΑΝΑΓΙΩΤΗΣ ΤΣΑΠΑΡΑΣ" userId="14c29a0b-fba8-4de1-ba9f-ce710cf39d77" providerId="ADAL" clId="{6134B7C8-45F6-4A9A-A54F-A0FF93F331F7}" dt="2022-12-22T09:38:39.296" v="255" actId="1076"/>
          <ac:spMkLst>
            <pc:docMk/>
            <pc:sldMk cId="1532291119" sldId="608"/>
            <ac:spMk id="9" creationId="{E0E1EA99-0C42-59BB-E591-4801E77C5012}"/>
          </ac:spMkLst>
        </pc:spChg>
        <pc:spChg chg="add mod">
          <ac:chgData name="ΠΑΝΑΓΙΩΤΗΣ ΤΣΑΠΑΡΑΣ" userId="14c29a0b-fba8-4de1-ba9f-ce710cf39d77" providerId="ADAL" clId="{6134B7C8-45F6-4A9A-A54F-A0FF93F331F7}" dt="2022-12-22T09:38:39.296" v="255" actId="1076"/>
          <ac:spMkLst>
            <pc:docMk/>
            <pc:sldMk cId="1532291119" sldId="608"/>
            <ac:spMk id="12" creationId="{84D85880-6FEE-48B7-5756-6113E630EE0A}"/>
          </ac:spMkLst>
        </pc:spChg>
      </pc:sldChg>
      <pc:sldChg chg="modSp mod">
        <pc:chgData name="ΠΑΝΑΓΙΩΤΗΣ ΤΣΑΠΑΡΑΣ" userId="14c29a0b-fba8-4de1-ba9f-ce710cf39d77" providerId="ADAL" clId="{6134B7C8-45F6-4A9A-A54F-A0FF93F331F7}" dt="2023-01-25T12:04:10.070" v="311" actId="27636"/>
        <pc:sldMkLst>
          <pc:docMk/>
          <pc:sldMk cId="1815087074" sldId="674"/>
        </pc:sldMkLst>
        <pc:spChg chg="mod">
          <ac:chgData name="ΠΑΝΑΓΙΩΤΗΣ ΤΣΑΠΑΡΑΣ" userId="14c29a0b-fba8-4de1-ba9f-ce710cf39d77" providerId="ADAL" clId="{6134B7C8-45F6-4A9A-A54F-A0FF93F331F7}" dt="2023-01-25T12:04:10.070" v="311" actId="27636"/>
          <ac:spMkLst>
            <pc:docMk/>
            <pc:sldMk cId="1815087074" sldId="674"/>
            <ac:spMk id="7" creationId="{00000000-0000-0000-0000-000000000000}"/>
          </ac:spMkLst>
        </pc:spChg>
      </pc:sldChg>
      <pc:sldChg chg="modSp mod">
        <pc:chgData name="ΠΑΝΑΓΙΩΤΗΣ ΤΣΑΠΑΡΑΣ" userId="14c29a0b-fba8-4de1-ba9f-ce710cf39d77" providerId="ADAL" clId="{6134B7C8-45F6-4A9A-A54F-A0FF93F331F7}" dt="2022-12-15T09:18:11.230" v="121" actId="20577"/>
        <pc:sldMkLst>
          <pc:docMk/>
          <pc:sldMk cId="798464609" sldId="866"/>
        </pc:sldMkLst>
        <pc:spChg chg="mod">
          <ac:chgData name="ΠΑΝΑΓΙΩΤΗΣ ΤΣΑΠΑΡΑΣ" userId="14c29a0b-fba8-4de1-ba9f-ce710cf39d77" providerId="ADAL" clId="{6134B7C8-45F6-4A9A-A54F-A0FF93F331F7}" dt="2022-12-15T09:18:11.230" v="121" actId="20577"/>
          <ac:spMkLst>
            <pc:docMk/>
            <pc:sldMk cId="798464609" sldId="866"/>
            <ac:spMk id="3" creationId="{00000000-0000-0000-0000-000000000000}"/>
          </ac:spMkLst>
        </pc:spChg>
      </pc:sldChg>
      <pc:sldChg chg="del">
        <pc:chgData name="ΠΑΝΑΓΙΩΤΗΣ ΤΣΑΠΑΡΑΣ" userId="14c29a0b-fba8-4de1-ba9f-ce710cf39d77" providerId="ADAL" clId="{6134B7C8-45F6-4A9A-A54F-A0FF93F331F7}" dt="2022-12-15T09:09:08.350" v="72" actId="2696"/>
        <pc:sldMkLst>
          <pc:docMk/>
          <pc:sldMk cId="1734747100" sldId="872"/>
        </pc:sldMkLst>
      </pc:sldChg>
      <pc:sldChg chg="add">
        <pc:chgData name="ΠΑΝΑΓΙΩΤΗΣ ΤΣΑΠΑΡΑΣ" userId="14c29a0b-fba8-4de1-ba9f-ce710cf39d77" providerId="ADAL" clId="{6134B7C8-45F6-4A9A-A54F-A0FF93F331F7}" dt="2022-12-15T09:09:17.647" v="73"/>
        <pc:sldMkLst>
          <pc:docMk/>
          <pc:sldMk cId="2563676822" sldId="872"/>
        </pc:sldMkLst>
      </pc:sldChg>
      <pc:sldChg chg="modSp del mod">
        <pc:chgData name="ΠΑΝΑΓΙΩΤΗΣ ΤΣΑΠΑΡΑΣ" userId="14c29a0b-fba8-4de1-ba9f-ce710cf39d77" providerId="ADAL" clId="{6134B7C8-45F6-4A9A-A54F-A0FF93F331F7}" dt="2022-12-15T09:09:08.350" v="72" actId="2696"/>
        <pc:sldMkLst>
          <pc:docMk/>
          <pc:sldMk cId="2899820889" sldId="875"/>
        </pc:sldMkLst>
        <pc:spChg chg="mod">
          <ac:chgData name="ΠΑΝΑΓΙΩΤΗΣ ΤΣΑΠΑΡΑΣ" userId="14c29a0b-fba8-4de1-ba9f-ce710cf39d77" providerId="ADAL" clId="{6134B7C8-45F6-4A9A-A54F-A0FF93F331F7}" dt="2022-12-15T09:01:43.965" v="39" actId="20577"/>
          <ac:spMkLst>
            <pc:docMk/>
            <pc:sldMk cId="2899820889" sldId="875"/>
            <ac:spMk id="1070083" creationId="{00000000-0000-0000-0000-000000000000}"/>
          </ac:spMkLst>
        </pc:spChg>
      </pc:sldChg>
      <pc:sldChg chg="add">
        <pc:chgData name="ΠΑΝΑΓΙΩΤΗΣ ΤΣΑΠΑΡΑΣ" userId="14c29a0b-fba8-4de1-ba9f-ce710cf39d77" providerId="ADAL" clId="{6134B7C8-45F6-4A9A-A54F-A0FF93F331F7}" dt="2022-12-15T09:09:17.647" v="73"/>
        <pc:sldMkLst>
          <pc:docMk/>
          <pc:sldMk cId="3957752646" sldId="875"/>
        </pc:sldMkLst>
      </pc:sldChg>
      <pc:sldChg chg="del">
        <pc:chgData name="ΠΑΝΑΓΙΩΤΗΣ ΤΣΑΠΑΡΑΣ" userId="14c29a0b-fba8-4de1-ba9f-ce710cf39d77" providerId="ADAL" clId="{6134B7C8-45F6-4A9A-A54F-A0FF93F331F7}" dt="2022-12-15T09:09:08.350" v="72" actId="2696"/>
        <pc:sldMkLst>
          <pc:docMk/>
          <pc:sldMk cId="12561336" sldId="877"/>
        </pc:sldMkLst>
      </pc:sldChg>
      <pc:sldChg chg="add">
        <pc:chgData name="ΠΑΝΑΓΙΩΤΗΣ ΤΣΑΠΑΡΑΣ" userId="14c29a0b-fba8-4de1-ba9f-ce710cf39d77" providerId="ADAL" clId="{6134B7C8-45F6-4A9A-A54F-A0FF93F331F7}" dt="2022-12-15T09:09:17.647" v="73"/>
        <pc:sldMkLst>
          <pc:docMk/>
          <pc:sldMk cId="2087582228" sldId="877"/>
        </pc:sldMkLst>
      </pc:sldChg>
      <pc:sldChg chg="add">
        <pc:chgData name="ΠΑΝΑΓΙΩΤΗΣ ΤΣΑΠΑΡΑΣ" userId="14c29a0b-fba8-4de1-ba9f-ce710cf39d77" providerId="ADAL" clId="{6134B7C8-45F6-4A9A-A54F-A0FF93F331F7}" dt="2022-12-15T09:09:17.647" v="73"/>
        <pc:sldMkLst>
          <pc:docMk/>
          <pc:sldMk cId="1636412037" sldId="878"/>
        </pc:sldMkLst>
      </pc:sldChg>
      <pc:sldChg chg="del">
        <pc:chgData name="ΠΑΝΑΓΙΩΤΗΣ ΤΣΑΠΑΡΑΣ" userId="14c29a0b-fba8-4de1-ba9f-ce710cf39d77" providerId="ADAL" clId="{6134B7C8-45F6-4A9A-A54F-A0FF93F331F7}" dt="2022-12-15T09:09:08.350" v="72" actId="2696"/>
        <pc:sldMkLst>
          <pc:docMk/>
          <pc:sldMk cId="4169316596" sldId="878"/>
        </pc:sldMkLst>
      </pc:sldChg>
      <pc:sldChg chg="del">
        <pc:chgData name="ΠΑΝΑΓΙΩΤΗΣ ΤΣΑΠΑΡΑΣ" userId="14c29a0b-fba8-4de1-ba9f-ce710cf39d77" providerId="ADAL" clId="{6134B7C8-45F6-4A9A-A54F-A0FF93F331F7}" dt="2022-12-15T09:09:08.350" v="72" actId="2696"/>
        <pc:sldMkLst>
          <pc:docMk/>
          <pc:sldMk cId="2291996686" sldId="879"/>
        </pc:sldMkLst>
      </pc:sldChg>
      <pc:sldChg chg="add">
        <pc:chgData name="ΠΑΝΑΓΙΩΤΗΣ ΤΣΑΠΑΡΑΣ" userId="14c29a0b-fba8-4de1-ba9f-ce710cf39d77" providerId="ADAL" clId="{6134B7C8-45F6-4A9A-A54F-A0FF93F331F7}" dt="2022-12-15T09:09:17.647" v="73"/>
        <pc:sldMkLst>
          <pc:docMk/>
          <pc:sldMk cId="2625484943" sldId="879"/>
        </pc:sldMkLst>
      </pc:sldChg>
      <pc:sldChg chg="add">
        <pc:chgData name="ΠΑΝΑΓΙΩΤΗΣ ΤΣΑΠΑΡΑΣ" userId="14c29a0b-fba8-4de1-ba9f-ce710cf39d77" providerId="ADAL" clId="{6134B7C8-45F6-4A9A-A54F-A0FF93F331F7}" dt="2022-12-15T09:09:17.647" v="73"/>
        <pc:sldMkLst>
          <pc:docMk/>
          <pc:sldMk cId="3691727100" sldId="880"/>
        </pc:sldMkLst>
      </pc:sldChg>
      <pc:sldChg chg="del">
        <pc:chgData name="ΠΑΝΑΓΙΩΤΗΣ ΤΣΑΠΑΡΑΣ" userId="14c29a0b-fba8-4de1-ba9f-ce710cf39d77" providerId="ADAL" clId="{6134B7C8-45F6-4A9A-A54F-A0FF93F331F7}" dt="2022-12-15T09:09:08.350" v="72" actId="2696"/>
        <pc:sldMkLst>
          <pc:docMk/>
          <pc:sldMk cId="4034625024" sldId="880"/>
        </pc:sldMkLst>
      </pc:sldChg>
      <pc:sldChg chg="add">
        <pc:chgData name="ΠΑΝΑΓΙΩΤΗΣ ΤΣΑΠΑΡΑΣ" userId="14c29a0b-fba8-4de1-ba9f-ce710cf39d77" providerId="ADAL" clId="{6134B7C8-45F6-4A9A-A54F-A0FF93F331F7}" dt="2022-12-15T09:09:17.647" v="73"/>
        <pc:sldMkLst>
          <pc:docMk/>
          <pc:sldMk cId="1440571713" sldId="881"/>
        </pc:sldMkLst>
      </pc:sldChg>
      <pc:sldChg chg="del">
        <pc:chgData name="ΠΑΝΑΓΙΩΤΗΣ ΤΣΑΠΑΡΑΣ" userId="14c29a0b-fba8-4de1-ba9f-ce710cf39d77" providerId="ADAL" clId="{6134B7C8-45F6-4A9A-A54F-A0FF93F331F7}" dt="2022-12-15T09:09:08.350" v="72" actId="2696"/>
        <pc:sldMkLst>
          <pc:docMk/>
          <pc:sldMk cId="4111985737" sldId="881"/>
        </pc:sldMkLst>
      </pc:sldChg>
      <pc:sldChg chg="add">
        <pc:chgData name="ΠΑΝΑΓΙΩΤΗΣ ΤΣΑΠΑΡΑΣ" userId="14c29a0b-fba8-4de1-ba9f-ce710cf39d77" providerId="ADAL" clId="{6134B7C8-45F6-4A9A-A54F-A0FF93F331F7}" dt="2022-12-15T09:09:17.647" v="73"/>
        <pc:sldMkLst>
          <pc:docMk/>
          <pc:sldMk cId="1534328240" sldId="882"/>
        </pc:sldMkLst>
      </pc:sldChg>
      <pc:sldChg chg="del">
        <pc:chgData name="ΠΑΝΑΓΙΩΤΗΣ ΤΣΑΠΑΡΑΣ" userId="14c29a0b-fba8-4de1-ba9f-ce710cf39d77" providerId="ADAL" clId="{6134B7C8-45F6-4A9A-A54F-A0FF93F331F7}" dt="2022-12-15T09:09:08.350" v="72" actId="2696"/>
        <pc:sldMkLst>
          <pc:docMk/>
          <pc:sldMk cId="3545905700" sldId="882"/>
        </pc:sldMkLst>
      </pc:sldChg>
      <pc:sldChg chg="add">
        <pc:chgData name="ΠΑΝΑΓΙΩΤΗΣ ΤΣΑΠΑΡΑΣ" userId="14c29a0b-fba8-4de1-ba9f-ce710cf39d77" providerId="ADAL" clId="{6134B7C8-45F6-4A9A-A54F-A0FF93F331F7}" dt="2022-12-15T09:09:17.647" v="73"/>
        <pc:sldMkLst>
          <pc:docMk/>
          <pc:sldMk cId="1878886432" sldId="883"/>
        </pc:sldMkLst>
      </pc:sldChg>
      <pc:sldChg chg="del">
        <pc:chgData name="ΠΑΝΑΓΙΩΤΗΣ ΤΣΑΠΑΡΑΣ" userId="14c29a0b-fba8-4de1-ba9f-ce710cf39d77" providerId="ADAL" clId="{6134B7C8-45F6-4A9A-A54F-A0FF93F331F7}" dt="2022-12-15T09:09:08.350" v="72" actId="2696"/>
        <pc:sldMkLst>
          <pc:docMk/>
          <pc:sldMk cId="3768702258" sldId="883"/>
        </pc:sldMkLst>
      </pc:sldChg>
      <pc:sldChg chg="add">
        <pc:chgData name="ΠΑΝΑΓΙΩΤΗΣ ΤΣΑΠΑΡΑΣ" userId="14c29a0b-fba8-4de1-ba9f-ce710cf39d77" providerId="ADAL" clId="{6134B7C8-45F6-4A9A-A54F-A0FF93F331F7}" dt="2022-12-15T09:09:17.647" v="73"/>
        <pc:sldMkLst>
          <pc:docMk/>
          <pc:sldMk cId="1018780500" sldId="885"/>
        </pc:sldMkLst>
      </pc:sldChg>
      <pc:sldChg chg="del">
        <pc:chgData name="ΠΑΝΑΓΙΩΤΗΣ ΤΣΑΠΑΡΑΣ" userId="14c29a0b-fba8-4de1-ba9f-ce710cf39d77" providerId="ADAL" clId="{6134B7C8-45F6-4A9A-A54F-A0FF93F331F7}" dt="2022-12-15T09:09:08.350" v="72" actId="2696"/>
        <pc:sldMkLst>
          <pc:docMk/>
          <pc:sldMk cId="1159730814" sldId="885"/>
        </pc:sldMkLst>
      </pc:sldChg>
      <pc:sldChg chg="del">
        <pc:chgData name="ΠΑΝΑΓΙΩΤΗΣ ΤΣΑΠΑΡΑΣ" userId="14c29a0b-fba8-4de1-ba9f-ce710cf39d77" providerId="ADAL" clId="{6134B7C8-45F6-4A9A-A54F-A0FF93F331F7}" dt="2022-12-15T09:09:08.350" v="72" actId="2696"/>
        <pc:sldMkLst>
          <pc:docMk/>
          <pc:sldMk cId="1028102248" sldId="886"/>
        </pc:sldMkLst>
      </pc:sldChg>
      <pc:sldChg chg="add">
        <pc:chgData name="ΠΑΝΑΓΙΩΤΗΣ ΤΣΑΠΑΡΑΣ" userId="14c29a0b-fba8-4de1-ba9f-ce710cf39d77" providerId="ADAL" clId="{6134B7C8-45F6-4A9A-A54F-A0FF93F331F7}" dt="2022-12-15T09:09:17.647" v="73"/>
        <pc:sldMkLst>
          <pc:docMk/>
          <pc:sldMk cId="3697508073" sldId="886"/>
        </pc:sldMkLst>
      </pc:sldChg>
      <pc:sldChg chg="add">
        <pc:chgData name="ΠΑΝΑΓΙΩΤΗΣ ΤΣΑΠΑΡΑΣ" userId="14c29a0b-fba8-4de1-ba9f-ce710cf39d77" providerId="ADAL" clId="{6134B7C8-45F6-4A9A-A54F-A0FF93F331F7}" dt="2022-12-15T09:09:17.647" v="73"/>
        <pc:sldMkLst>
          <pc:docMk/>
          <pc:sldMk cId="534348055" sldId="888"/>
        </pc:sldMkLst>
      </pc:sldChg>
      <pc:sldChg chg="modSp del mod">
        <pc:chgData name="ΠΑΝΑΓΙΩΤΗΣ ΤΣΑΠΑΡΑΣ" userId="14c29a0b-fba8-4de1-ba9f-ce710cf39d77" providerId="ADAL" clId="{6134B7C8-45F6-4A9A-A54F-A0FF93F331F7}" dt="2022-12-15T09:09:08.350" v="72" actId="2696"/>
        <pc:sldMkLst>
          <pc:docMk/>
          <pc:sldMk cId="1158073974" sldId="888"/>
        </pc:sldMkLst>
        <pc:spChg chg="mod">
          <ac:chgData name="ΠΑΝΑΓΙΩΤΗΣ ΤΣΑΠΑΡΑΣ" userId="14c29a0b-fba8-4de1-ba9f-ce710cf39d77" providerId="ADAL" clId="{6134B7C8-45F6-4A9A-A54F-A0FF93F331F7}" dt="2022-12-15T09:04:34.655" v="54"/>
          <ac:spMkLst>
            <pc:docMk/>
            <pc:sldMk cId="1158073974" sldId="888"/>
            <ac:spMk id="1075205" creationId="{00000000-0000-0000-0000-000000000000}"/>
          </ac:spMkLst>
        </pc:spChg>
      </pc:sldChg>
      <pc:sldChg chg="add">
        <pc:chgData name="ΠΑΝΑΓΙΩΤΗΣ ΤΣΑΠΑΡΑΣ" userId="14c29a0b-fba8-4de1-ba9f-ce710cf39d77" providerId="ADAL" clId="{6134B7C8-45F6-4A9A-A54F-A0FF93F331F7}" dt="2022-12-15T09:09:17.647" v="73"/>
        <pc:sldMkLst>
          <pc:docMk/>
          <pc:sldMk cId="3945133968" sldId="890"/>
        </pc:sldMkLst>
      </pc:sldChg>
      <pc:sldChg chg="del">
        <pc:chgData name="ΠΑΝΑΓΙΩΤΗΣ ΤΣΑΠΑΡΑΣ" userId="14c29a0b-fba8-4de1-ba9f-ce710cf39d77" providerId="ADAL" clId="{6134B7C8-45F6-4A9A-A54F-A0FF93F331F7}" dt="2022-12-15T09:09:08.350" v="72" actId="2696"/>
        <pc:sldMkLst>
          <pc:docMk/>
          <pc:sldMk cId="4184744017" sldId="890"/>
        </pc:sldMkLst>
      </pc:sldChg>
      <pc:sldChg chg="del">
        <pc:chgData name="ΠΑΝΑΓΙΩΤΗΣ ΤΣΑΠΑΡΑΣ" userId="14c29a0b-fba8-4de1-ba9f-ce710cf39d77" providerId="ADAL" clId="{6134B7C8-45F6-4A9A-A54F-A0FF93F331F7}" dt="2022-12-15T09:09:08.350" v="72" actId="2696"/>
        <pc:sldMkLst>
          <pc:docMk/>
          <pc:sldMk cId="2775656954" sldId="891"/>
        </pc:sldMkLst>
      </pc:sldChg>
      <pc:sldChg chg="add">
        <pc:chgData name="ΠΑΝΑΓΙΩΤΗΣ ΤΣΑΠΑΡΑΣ" userId="14c29a0b-fba8-4de1-ba9f-ce710cf39d77" providerId="ADAL" clId="{6134B7C8-45F6-4A9A-A54F-A0FF93F331F7}" dt="2022-12-15T09:09:17.647" v="73"/>
        <pc:sldMkLst>
          <pc:docMk/>
          <pc:sldMk cId="4128416213" sldId="891"/>
        </pc:sldMkLst>
      </pc:sldChg>
      <pc:sldChg chg="del">
        <pc:chgData name="ΠΑΝΑΓΙΩΤΗΣ ΤΣΑΠΑΡΑΣ" userId="14c29a0b-fba8-4de1-ba9f-ce710cf39d77" providerId="ADAL" clId="{6134B7C8-45F6-4A9A-A54F-A0FF93F331F7}" dt="2022-12-15T09:09:08.350" v="72" actId="2696"/>
        <pc:sldMkLst>
          <pc:docMk/>
          <pc:sldMk cId="2091491858" sldId="892"/>
        </pc:sldMkLst>
      </pc:sldChg>
      <pc:sldChg chg="add">
        <pc:chgData name="ΠΑΝΑΓΙΩΤΗΣ ΤΣΑΠΑΡΑΣ" userId="14c29a0b-fba8-4de1-ba9f-ce710cf39d77" providerId="ADAL" clId="{6134B7C8-45F6-4A9A-A54F-A0FF93F331F7}" dt="2022-12-15T09:09:17.647" v="73"/>
        <pc:sldMkLst>
          <pc:docMk/>
          <pc:sldMk cId="3671589403" sldId="892"/>
        </pc:sldMkLst>
      </pc:sldChg>
      <pc:sldChg chg="add">
        <pc:chgData name="ΠΑΝΑΓΙΩΤΗΣ ΤΣΑΠΑΡΑΣ" userId="14c29a0b-fba8-4de1-ba9f-ce710cf39d77" providerId="ADAL" clId="{6134B7C8-45F6-4A9A-A54F-A0FF93F331F7}" dt="2022-12-15T09:09:17.647" v="73"/>
        <pc:sldMkLst>
          <pc:docMk/>
          <pc:sldMk cId="1195800253" sldId="893"/>
        </pc:sldMkLst>
      </pc:sldChg>
      <pc:sldChg chg="del">
        <pc:chgData name="ΠΑΝΑΓΙΩΤΗΣ ΤΣΑΠΑΡΑΣ" userId="14c29a0b-fba8-4de1-ba9f-ce710cf39d77" providerId="ADAL" clId="{6134B7C8-45F6-4A9A-A54F-A0FF93F331F7}" dt="2022-12-15T09:09:08.350" v="72" actId="2696"/>
        <pc:sldMkLst>
          <pc:docMk/>
          <pc:sldMk cId="3668308313" sldId="893"/>
        </pc:sldMkLst>
      </pc:sldChg>
      <pc:sldChg chg="add">
        <pc:chgData name="ΠΑΝΑΓΙΩΤΗΣ ΤΣΑΠΑΡΑΣ" userId="14c29a0b-fba8-4de1-ba9f-ce710cf39d77" providerId="ADAL" clId="{6134B7C8-45F6-4A9A-A54F-A0FF93F331F7}" dt="2022-12-15T09:09:17.647" v="73"/>
        <pc:sldMkLst>
          <pc:docMk/>
          <pc:sldMk cId="1929533340" sldId="894"/>
        </pc:sldMkLst>
      </pc:sldChg>
      <pc:sldChg chg="del">
        <pc:chgData name="ΠΑΝΑΓΙΩΤΗΣ ΤΣΑΠΑΡΑΣ" userId="14c29a0b-fba8-4de1-ba9f-ce710cf39d77" providerId="ADAL" clId="{6134B7C8-45F6-4A9A-A54F-A0FF93F331F7}" dt="2022-12-15T09:09:08.350" v="72" actId="2696"/>
        <pc:sldMkLst>
          <pc:docMk/>
          <pc:sldMk cId="3697273002" sldId="894"/>
        </pc:sldMkLst>
      </pc:sldChg>
      <pc:sldChg chg="del">
        <pc:chgData name="ΠΑΝΑΓΙΩΤΗΣ ΤΣΑΠΑΡΑΣ" userId="14c29a0b-fba8-4de1-ba9f-ce710cf39d77" providerId="ADAL" clId="{6134B7C8-45F6-4A9A-A54F-A0FF93F331F7}" dt="2022-12-15T09:09:08.350" v="72" actId="2696"/>
        <pc:sldMkLst>
          <pc:docMk/>
          <pc:sldMk cId="1712026470" sldId="895"/>
        </pc:sldMkLst>
      </pc:sldChg>
      <pc:sldChg chg="add">
        <pc:chgData name="ΠΑΝΑΓΙΩΤΗΣ ΤΣΑΠΑΡΑΣ" userId="14c29a0b-fba8-4de1-ba9f-ce710cf39d77" providerId="ADAL" clId="{6134B7C8-45F6-4A9A-A54F-A0FF93F331F7}" dt="2022-12-15T09:09:17.647" v="73"/>
        <pc:sldMkLst>
          <pc:docMk/>
          <pc:sldMk cId="3890183256" sldId="895"/>
        </pc:sldMkLst>
      </pc:sldChg>
      <pc:sldChg chg="del">
        <pc:chgData name="ΠΑΝΑΓΙΩΤΗΣ ΤΣΑΠΑΡΑΣ" userId="14c29a0b-fba8-4de1-ba9f-ce710cf39d77" providerId="ADAL" clId="{6134B7C8-45F6-4A9A-A54F-A0FF93F331F7}" dt="2022-12-15T09:09:08.350" v="72" actId="2696"/>
        <pc:sldMkLst>
          <pc:docMk/>
          <pc:sldMk cId="1780133440" sldId="896"/>
        </pc:sldMkLst>
      </pc:sldChg>
      <pc:sldChg chg="add">
        <pc:chgData name="ΠΑΝΑΓΙΩΤΗΣ ΤΣΑΠΑΡΑΣ" userId="14c29a0b-fba8-4de1-ba9f-ce710cf39d77" providerId="ADAL" clId="{6134B7C8-45F6-4A9A-A54F-A0FF93F331F7}" dt="2022-12-15T09:09:17.647" v="73"/>
        <pc:sldMkLst>
          <pc:docMk/>
          <pc:sldMk cId="3304322406" sldId="896"/>
        </pc:sldMkLst>
      </pc:sldChg>
      <pc:sldChg chg="modSp mod">
        <pc:chgData name="ΠΑΝΑΓΙΩΤΗΣ ΤΣΑΠΑΡΑΣ" userId="14c29a0b-fba8-4de1-ba9f-ce710cf39d77" providerId="ADAL" clId="{6134B7C8-45F6-4A9A-A54F-A0FF93F331F7}" dt="2022-12-22T09:44:07.306" v="303" actId="20577"/>
        <pc:sldMkLst>
          <pc:docMk/>
          <pc:sldMk cId="1189520326" sldId="900"/>
        </pc:sldMkLst>
        <pc:spChg chg="mod">
          <ac:chgData name="ΠΑΝΑΓΙΩΤΗΣ ΤΣΑΠΑΡΑΣ" userId="14c29a0b-fba8-4de1-ba9f-ce710cf39d77" providerId="ADAL" clId="{6134B7C8-45F6-4A9A-A54F-A0FF93F331F7}" dt="2022-12-22T09:44:07.306" v="303" actId="20577"/>
          <ac:spMkLst>
            <pc:docMk/>
            <pc:sldMk cId="1189520326" sldId="900"/>
            <ac:spMk id="3" creationId="{00000000-0000-0000-0000-000000000000}"/>
          </ac:spMkLst>
        </pc:spChg>
      </pc:sldChg>
      <pc:sldChg chg="add">
        <pc:chgData name="ΠΑΝΑΓΙΩΤΗΣ ΤΣΑΠΑΡΑΣ" userId="14c29a0b-fba8-4de1-ba9f-ce710cf39d77" providerId="ADAL" clId="{6134B7C8-45F6-4A9A-A54F-A0FF93F331F7}" dt="2022-12-15T09:09:17.647" v="73"/>
        <pc:sldMkLst>
          <pc:docMk/>
          <pc:sldMk cId="812507184" sldId="933"/>
        </pc:sldMkLst>
      </pc:sldChg>
      <pc:sldChg chg="del">
        <pc:chgData name="ΠΑΝΑΓΙΩΤΗΣ ΤΣΑΠΑΡΑΣ" userId="14c29a0b-fba8-4de1-ba9f-ce710cf39d77" providerId="ADAL" clId="{6134B7C8-45F6-4A9A-A54F-A0FF93F331F7}" dt="2022-12-15T09:09:08.350" v="72" actId="2696"/>
        <pc:sldMkLst>
          <pc:docMk/>
          <pc:sldMk cId="3008054661" sldId="933"/>
        </pc:sldMkLst>
      </pc:sldChg>
      <pc:sldChg chg="del">
        <pc:chgData name="ΠΑΝΑΓΙΩΤΗΣ ΤΣΑΠΑΡΑΣ" userId="14c29a0b-fba8-4de1-ba9f-ce710cf39d77" providerId="ADAL" clId="{6134B7C8-45F6-4A9A-A54F-A0FF93F331F7}" dt="2022-12-15T09:09:08.350" v="72" actId="2696"/>
        <pc:sldMkLst>
          <pc:docMk/>
          <pc:sldMk cId="57274999" sldId="934"/>
        </pc:sldMkLst>
      </pc:sldChg>
      <pc:sldChg chg="add">
        <pc:chgData name="ΠΑΝΑΓΙΩΤΗΣ ΤΣΑΠΑΡΑΣ" userId="14c29a0b-fba8-4de1-ba9f-ce710cf39d77" providerId="ADAL" clId="{6134B7C8-45F6-4A9A-A54F-A0FF93F331F7}" dt="2022-12-15T09:09:17.647" v="73"/>
        <pc:sldMkLst>
          <pc:docMk/>
          <pc:sldMk cId="3778785668" sldId="934"/>
        </pc:sldMkLst>
      </pc:sldChg>
      <pc:sldChg chg="delSp mod">
        <pc:chgData name="ΠΑΝΑΓΙΩΤΗΣ ΤΣΑΠΑΡΑΣ" userId="14c29a0b-fba8-4de1-ba9f-ce710cf39d77" providerId="ADAL" clId="{6134B7C8-45F6-4A9A-A54F-A0FF93F331F7}" dt="2022-12-15T09:21:52.133" v="122" actId="478"/>
        <pc:sldMkLst>
          <pc:docMk/>
          <pc:sldMk cId="1671654476" sldId="948"/>
        </pc:sldMkLst>
        <pc:spChg chg="del">
          <ac:chgData name="ΠΑΝΑΓΙΩΤΗΣ ΤΣΑΠΑΡΑΣ" userId="14c29a0b-fba8-4de1-ba9f-ce710cf39d77" providerId="ADAL" clId="{6134B7C8-45F6-4A9A-A54F-A0FF93F331F7}" dt="2022-12-15T09:21:52.133" v="122" actId="478"/>
          <ac:spMkLst>
            <pc:docMk/>
            <pc:sldMk cId="1671654476" sldId="948"/>
            <ac:spMk id="3" creationId="{00000000-0000-0000-0000-000000000000}"/>
          </ac:spMkLst>
        </pc:spChg>
      </pc:sldChg>
      <pc:sldChg chg="del">
        <pc:chgData name="ΠΑΝΑΓΙΩΤΗΣ ΤΣΑΠΑΡΑΣ" userId="14c29a0b-fba8-4de1-ba9f-ce710cf39d77" providerId="ADAL" clId="{6134B7C8-45F6-4A9A-A54F-A0FF93F331F7}" dt="2022-12-15T09:09:08.350" v="72" actId="2696"/>
        <pc:sldMkLst>
          <pc:docMk/>
          <pc:sldMk cId="1495843973" sldId="950"/>
        </pc:sldMkLst>
      </pc:sldChg>
      <pc:sldChg chg="add">
        <pc:chgData name="ΠΑΝΑΓΙΩΤΗΣ ΤΣΑΠΑΡΑΣ" userId="14c29a0b-fba8-4de1-ba9f-ce710cf39d77" providerId="ADAL" clId="{6134B7C8-45F6-4A9A-A54F-A0FF93F331F7}" dt="2022-12-15T09:09:17.647" v="73"/>
        <pc:sldMkLst>
          <pc:docMk/>
          <pc:sldMk cId="4214406602" sldId="950"/>
        </pc:sldMkLst>
      </pc:sldChg>
      <pc:sldChg chg="add">
        <pc:chgData name="ΠΑΝΑΓΙΩΤΗΣ ΤΣΑΠΑΡΑΣ" userId="14c29a0b-fba8-4de1-ba9f-ce710cf39d77" providerId="ADAL" clId="{6134B7C8-45F6-4A9A-A54F-A0FF93F331F7}" dt="2022-12-15T09:09:17.647" v="73"/>
        <pc:sldMkLst>
          <pc:docMk/>
          <pc:sldMk cId="2134065079" sldId="970"/>
        </pc:sldMkLst>
      </pc:sldChg>
      <pc:sldChg chg="del">
        <pc:chgData name="ΠΑΝΑΓΙΩΤΗΣ ΤΣΑΠΑΡΑΣ" userId="14c29a0b-fba8-4de1-ba9f-ce710cf39d77" providerId="ADAL" clId="{6134B7C8-45F6-4A9A-A54F-A0FF93F331F7}" dt="2022-12-15T09:09:08.350" v="72" actId="2696"/>
        <pc:sldMkLst>
          <pc:docMk/>
          <pc:sldMk cId="3049724913" sldId="970"/>
        </pc:sldMkLst>
      </pc:sldChg>
      <pc:sldChg chg="add">
        <pc:chgData name="ΠΑΝΑΓΙΩΤΗΣ ΤΣΑΠΑΡΑΣ" userId="14c29a0b-fba8-4de1-ba9f-ce710cf39d77" providerId="ADAL" clId="{6134B7C8-45F6-4A9A-A54F-A0FF93F331F7}" dt="2022-12-15T09:09:17.647" v="73"/>
        <pc:sldMkLst>
          <pc:docMk/>
          <pc:sldMk cId="3071829419" sldId="1012"/>
        </pc:sldMkLst>
      </pc:sldChg>
      <pc:sldChg chg="del">
        <pc:chgData name="ΠΑΝΑΓΙΩΤΗΣ ΤΣΑΠΑΡΑΣ" userId="14c29a0b-fba8-4de1-ba9f-ce710cf39d77" providerId="ADAL" clId="{6134B7C8-45F6-4A9A-A54F-A0FF93F331F7}" dt="2022-12-15T09:09:08.350" v="72" actId="2696"/>
        <pc:sldMkLst>
          <pc:docMk/>
          <pc:sldMk cId="3545951695" sldId="1012"/>
        </pc:sldMkLst>
      </pc:sldChg>
      <pc:sldChg chg="add">
        <pc:chgData name="ΠΑΝΑΓΙΩΤΗΣ ΤΣΑΠΑΡΑΣ" userId="14c29a0b-fba8-4de1-ba9f-ce710cf39d77" providerId="ADAL" clId="{6134B7C8-45F6-4A9A-A54F-A0FF93F331F7}" dt="2022-12-15T09:09:17.647" v="73"/>
        <pc:sldMkLst>
          <pc:docMk/>
          <pc:sldMk cId="1171037092" sldId="1013"/>
        </pc:sldMkLst>
      </pc:sldChg>
      <pc:sldChg chg="del">
        <pc:chgData name="ΠΑΝΑΓΙΩΤΗΣ ΤΣΑΠΑΡΑΣ" userId="14c29a0b-fba8-4de1-ba9f-ce710cf39d77" providerId="ADAL" clId="{6134B7C8-45F6-4A9A-A54F-A0FF93F331F7}" dt="2022-12-15T09:09:08.350" v="72" actId="2696"/>
        <pc:sldMkLst>
          <pc:docMk/>
          <pc:sldMk cId="1545243964" sldId="1013"/>
        </pc:sldMkLst>
      </pc:sldChg>
      <pc:sldChg chg="add">
        <pc:chgData name="ΠΑΝΑΓΙΩΤΗΣ ΤΣΑΠΑΡΑΣ" userId="14c29a0b-fba8-4de1-ba9f-ce710cf39d77" providerId="ADAL" clId="{6134B7C8-45F6-4A9A-A54F-A0FF93F331F7}" dt="2022-12-15T09:09:17.647" v="73"/>
        <pc:sldMkLst>
          <pc:docMk/>
          <pc:sldMk cId="1643021439" sldId="1014"/>
        </pc:sldMkLst>
      </pc:sldChg>
      <pc:sldChg chg="modSp del">
        <pc:chgData name="ΠΑΝΑΓΙΩΤΗΣ ΤΣΑΠΑΡΑΣ" userId="14c29a0b-fba8-4de1-ba9f-ce710cf39d77" providerId="ADAL" clId="{6134B7C8-45F6-4A9A-A54F-A0FF93F331F7}" dt="2022-12-15T09:09:08.350" v="72" actId="2696"/>
        <pc:sldMkLst>
          <pc:docMk/>
          <pc:sldMk cId="3551938297" sldId="1014"/>
        </pc:sldMkLst>
        <pc:spChg chg="mod">
          <ac:chgData name="ΠΑΝΑΓΙΩΤΗΣ ΤΣΑΠΑΡΑΣ" userId="14c29a0b-fba8-4de1-ba9f-ce710cf39d77" providerId="ADAL" clId="{6134B7C8-45F6-4A9A-A54F-A0FF93F331F7}" dt="2022-12-15T09:02:54.733" v="43"/>
          <ac:spMkLst>
            <pc:docMk/>
            <pc:sldMk cId="3551938297" sldId="1014"/>
            <ac:spMk id="1071107" creationId="{00000000-0000-0000-0000-000000000000}"/>
          </ac:spMkLst>
        </pc:spChg>
      </pc:sldChg>
      <pc:sldChg chg="del">
        <pc:chgData name="ΠΑΝΑΓΙΩΤΗΣ ΤΣΑΠΑΡΑΣ" userId="14c29a0b-fba8-4de1-ba9f-ce710cf39d77" providerId="ADAL" clId="{6134B7C8-45F6-4A9A-A54F-A0FF93F331F7}" dt="2022-12-15T09:09:08.350" v="72" actId="2696"/>
        <pc:sldMkLst>
          <pc:docMk/>
          <pc:sldMk cId="1628162316" sldId="1015"/>
        </pc:sldMkLst>
      </pc:sldChg>
      <pc:sldChg chg="add">
        <pc:chgData name="ΠΑΝΑΓΙΩΤΗΣ ΤΣΑΠΑΡΑΣ" userId="14c29a0b-fba8-4de1-ba9f-ce710cf39d77" providerId="ADAL" clId="{6134B7C8-45F6-4A9A-A54F-A0FF93F331F7}" dt="2022-12-15T09:09:17.647" v="73"/>
        <pc:sldMkLst>
          <pc:docMk/>
          <pc:sldMk cId="1976201865" sldId="1015"/>
        </pc:sldMkLst>
      </pc:sldChg>
      <pc:sldChg chg="del">
        <pc:chgData name="ΠΑΝΑΓΙΩΤΗΣ ΤΣΑΠΑΡΑΣ" userId="14c29a0b-fba8-4de1-ba9f-ce710cf39d77" providerId="ADAL" clId="{6134B7C8-45F6-4A9A-A54F-A0FF93F331F7}" dt="2022-12-15T09:09:08.350" v="72" actId="2696"/>
        <pc:sldMkLst>
          <pc:docMk/>
          <pc:sldMk cId="1034695211" sldId="1016"/>
        </pc:sldMkLst>
      </pc:sldChg>
      <pc:sldChg chg="add">
        <pc:chgData name="ΠΑΝΑΓΙΩΤΗΣ ΤΣΑΠΑΡΑΣ" userId="14c29a0b-fba8-4de1-ba9f-ce710cf39d77" providerId="ADAL" clId="{6134B7C8-45F6-4A9A-A54F-A0FF93F331F7}" dt="2022-12-15T09:09:17.647" v="73"/>
        <pc:sldMkLst>
          <pc:docMk/>
          <pc:sldMk cId="2331945384" sldId="1016"/>
        </pc:sldMkLst>
      </pc:sldChg>
      <pc:sldChg chg="modSp del mod">
        <pc:chgData name="ΠΑΝΑΓΙΩΤΗΣ ΤΣΑΠΑΡΑΣ" userId="14c29a0b-fba8-4de1-ba9f-ce710cf39d77" providerId="ADAL" clId="{6134B7C8-45F6-4A9A-A54F-A0FF93F331F7}" dt="2022-12-15T09:09:08.350" v="72" actId="2696"/>
        <pc:sldMkLst>
          <pc:docMk/>
          <pc:sldMk cId="3025627937" sldId="1017"/>
        </pc:sldMkLst>
        <pc:spChg chg="mod">
          <ac:chgData name="ΠΑΝΑΓΙΩΤΗΣ ΤΣΑΠΑΡΑΣ" userId="14c29a0b-fba8-4de1-ba9f-ce710cf39d77" providerId="ADAL" clId="{6134B7C8-45F6-4A9A-A54F-A0FF93F331F7}" dt="2022-12-15T09:04:54.531" v="71" actId="20577"/>
          <ac:spMkLst>
            <pc:docMk/>
            <pc:sldMk cId="3025627937" sldId="1017"/>
            <ac:spMk id="1076226" creationId="{00000000-0000-0000-0000-000000000000}"/>
          </ac:spMkLst>
        </pc:spChg>
      </pc:sldChg>
      <pc:sldChg chg="add">
        <pc:chgData name="ΠΑΝΑΓΙΩΤΗΣ ΤΣΑΠΑΡΑΣ" userId="14c29a0b-fba8-4de1-ba9f-ce710cf39d77" providerId="ADAL" clId="{6134B7C8-45F6-4A9A-A54F-A0FF93F331F7}" dt="2022-12-15T09:09:17.647" v="73"/>
        <pc:sldMkLst>
          <pc:docMk/>
          <pc:sldMk cId="4290561215" sldId="1017"/>
        </pc:sldMkLst>
      </pc:sldChg>
      <pc:sldChg chg="add del">
        <pc:chgData name="ΠΑΝΑΓΙΩΤΗΣ ΤΣΑΠΑΡΑΣ" userId="14c29a0b-fba8-4de1-ba9f-ce710cf39d77" providerId="ADAL" clId="{6134B7C8-45F6-4A9A-A54F-A0FF93F331F7}" dt="2022-12-22T09:35:25.336" v="244" actId="47"/>
        <pc:sldMkLst>
          <pc:docMk/>
          <pc:sldMk cId="767606612" sldId="1018"/>
        </pc:sldMkLst>
      </pc:sldChg>
      <pc:sldChg chg="addSp delSp modSp add mod modAnim">
        <pc:chgData name="ΠΑΝΑΓΙΩΤΗΣ ΤΣΑΠΑΡΑΣ" userId="14c29a0b-fba8-4de1-ba9f-ce710cf39d77" providerId="ADAL" clId="{6134B7C8-45F6-4A9A-A54F-A0FF93F331F7}" dt="2022-12-15T10:06:35.835" v="243" actId="20577"/>
        <pc:sldMkLst>
          <pc:docMk/>
          <pc:sldMk cId="3033543158" sldId="1019"/>
        </pc:sldMkLst>
        <pc:spChg chg="add mod">
          <ac:chgData name="ΠΑΝΑΓΙΩΤΗΣ ΤΣΑΠΑΡΑΣ" userId="14c29a0b-fba8-4de1-ba9f-ce710cf39d77" providerId="ADAL" clId="{6134B7C8-45F6-4A9A-A54F-A0FF93F331F7}" dt="2022-12-15T10:03:55.419" v="198" actId="1076"/>
          <ac:spMkLst>
            <pc:docMk/>
            <pc:sldMk cId="3033543158" sldId="1019"/>
            <ac:spMk id="5" creationId="{F59BF0B7-6170-0A8C-BC16-4A9D59AE8AA0}"/>
          </ac:spMkLst>
        </pc:spChg>
        <pc:spChg chg="add mod">
          <ac:chgData name="ΠΑΝΑΓΙΩΤΗΣ ΤΣΑΠΑΡΑΣ" userId="14c29a0b-fba8-4de1-ba9f-ce710cf39d77" providerId="ADAL" clId="{6134B7C8-45F6-4A9A-A54F-A0FF93F331F7}" dt="2022-12-15T10:03:55.419" v="198" actId="1076"/>
          <ac:spMkLst>
            <pc:docMk/>
            <pc:sldMk cId="3033543158" sldId="1019"/>
            <ac:spMk id="6" creationId="{6D7B9E85-B678-CDC8-AAE3-9C90D57E67B0}"/>
          </ac:spMkLst>
        </pc:spChg>
        <pc:spChg chg="add mod">
          <ac:chgData name="ΠΑΝΑΓΙΩΤΗΣ ΤΣΑΠΑΡΑΣ" userId="14c29a0b-fba8-4de1-ba9f-ce710cf39d77" providerId="ADAL" clId="{6134B7C8-45F6-4A9A-A54F-A0FF93F331F7}" dt="2022-12-15T10:03:55.419" v="198" actId="1076"/>
          <ac:spMkLst>
            <pc:docMk/>
            <pc:sldMk cId="3033543158" sldId="1019"/>
            <ac:spMk id="7" creationId="{694E9AC2-E5C8-317E-668D-F3C51E2409B8}"/>
          </ac:spMkLst>
        </pc:spChg>
        <pc:spChg chg="del">
          <ac:chgData name="ΠΑΝΑΓΙΩΤΗΣ ΤΣΑΠΑΡΑΣ" userId="14c29a0b-fba8-4de1-ba9f-ce710cf39d77" providerId="ADAL" clId="{6134B7C8-45F6-4A9A-A54F-A0FF93F331F7}" dt="2022-12-15T10:00:15.072" v="136" actId="478"/>
          <ac:spMkLst>
            <pc:docMk/>
            <pc:sldMk cId="3033543158" sldId="1019"/>
            <ac:spMk id="106" creationId="{A80BC48D-22CA-41CE-90EE-587CCFF1D209}"/>
          </ac:spMkLst>
        </pc:spChg>
        <pc:spChg chg="mod">
          <ac:chgData name="ΠΑΝΑΓΙΩΤΗΣ ΤΣΑΠΑΡΑΣ" userId="14c29a0b-fba8-4de1-ba9f-ce710cf39d77" providerId="ADAL" clId="{6134B7C8-45F6-4A9A-A54F-A0FF93F331F7}" dt="2022-12-15T10:05:11.530" v="234" actId="6549"/>
          <ac:spMkLst>
            <pc:docMk/>
            <pc:sldMk cId="3033543158" sldId="1019"/>
            <ac:spMk id="118" creationId="{BACA8D0F-E18C-4F7A-AAB8-303731D45F9D}"/>
          </ac:spMkLst>
        </pc:spChg>
        <pc:spChg chg="mod">
          <ac:chgData name="ΠΑΝΑΓΙΩΤΗΣ ΤΣΑΠΑΡΑΣ" userId="14c29a0b-fba8-4de1-ba9f-ce710cf39d77" providerId="ADAL" clId="{6134B7C8-45F6-4A9A-A54F-A0FF93F331F7}" dt="2022-12-15T10:03:55.419" v="198" actId="1076"/>
          <ac:spMkLst>
            <pc:docMk/>
            <pc:sldMk cId="3033543158" sldId="1019"/>
            <ac:spMk id="120" creationId="{44089C1F-3147-4144-9CD9-8474B8E187AE}"/>
          </ac:spMkLst>
        </pc:spChg>
        <pc:grpChg chg="del mod">
          <ac:chgData name="ΠΑΝΑΓΙΩΤΗΣ ΤΣΑΠΑΡΑΣ" userId="14c29a0b-fba8-4de1-ba9f-ce710cf39d77" providerId="ADAL" clId="{6134B7C8-45F6-4A9A-A54F-A0FF93F331F7}" dt="2022-12-15T10:04:30.311" v="208" actId="478"/>
          <ac:grpSpMkLst>
            <pc:docMk/>
            <pc:sldMk cId="3033543158" sldId="1019"/>
            <ac:grpSpMk id="107" creationId="{B7CF21DD-ABC3-470E-A631-DD5F0DD6471C}"/>
          </ac:grpSpMkLst>
        </pc:grpChg>
        <pc:graphicFrameChg chg="add del mod">
          <ac:chgData name="ΠΑΝΑΓΙΩΤΗΣ ΤΣΑΠΑΡΑΣ" userId="14c29a0b-fba8-4de1-ba9f-ce710cf39d77" providerId="ADAL" clId="{6134B7C8-45F6-4A9A-A54F-A0FF93F331F7}" dt="2022-12-15T10:00:58.665" v="140" actId="478"/>
          <ac:graphicFrameMkLst>
            <pc:docMk/>
            <pc:sldMk cId="3033543158" sldId="1019"/>
            <ac:graphicFrameMk id="2" creationId="{5D4FC65E-62D2-D5B3-C3F0-FBAAE4A1B879}"/>
          </ac:graphicFrameMkLst>
        </pc:graphicFrameChg>
        <pc:graphicFrameChg chg="add mod modGraphic">
          <ac:chgData name="ΠΑΝΑΓΙΩΤΗΣ ΤΣΑΠΑΡΑΣ" userId="14c29a0b-fba8-4de1-ba9f-ce710cf39d77" providerId="ADAL" clId="{6134B7C8-45F6-4A9A-A54F-A0FF93F331F7}" dt="2022-12-15T10:03:55.419" v="198" actId="1076"/>
          <ac:graphicFrameMkLst>
            <pc:docMk/>
            <pc:sldMk cId="3033543158" sldId="1019"/>
            <ac:graphicFrameMk id="3" creationId="{66E562FD-DDEB-9A37-4A07-15F124B02F26}"/>
          </ac:graphicFrameMkLst>
        </pc:graphicFrameChg>
        <pc:graphicFrameChg chg="add mod modGraphic">
          <ac:chgData name="ΠΑΝΑΓΙΩΤΗΣ ΤΣΑΠΑΡΑΣ" userId="14c29a0b-fba8-4de1-ba9f-ce710cf39d77" providerId="ADAL" clId="{6134B7C8-45F6-4A9A-A54F-A0FF93F331F7}" dt="2022-12-15T10:06:35.835" v="243" actId="20577"/>
          <ac:graphicFrameMkLst>
            <pc:docMk/>
            <pc:sldMk cId="3033543158" sldId="1019"/>
            <ac:graphicFrameMk id="8" creationId="{2D124E8B-D9C1-42E9-0235-4CAAB7AF3AC1}"/>
          </ac:graphicFrameMkLst>
        </pc:graphicFrameChg>
        <pc:graphicFrameChg chg="del">
          <ac:chgData name="ΠΑΝΑΓΙΩΤΗΣ ΤΣΑΠΑΡΑΣ" userId="14c29a0b-fba8-4de1-ba9f-ce710cf39d77" providerId="ADAL" clId="{6134B7C8-45F6-4A9A-A54F-A0FF93F331F7}" dt="2022-12-15T10:00:04.632" v="135" actId="478"/>
          <ac:graphicFrameMkLst>
            <pc:docMk/>
            <pc:sldMk cId="3033543158" sldId="1019"/>
            <ac:graphicFrameMk id="81" creationId="{6136D8EC-4EF1-4E21-827F-24E66E8F9628}"/>
          </ac:graphicFrameMkLst>
        </pc:graphicFrameChg>
        <pc:graphicFrameChg chg="mod">
          <ac:chgData name="ΠΑΝΑΓΙΩΤΗΣ ΤΣΑΠΑΡΑΣ" userId="14c29a0b-fba8-4de1-ba9f-ce710cf39d77" providerId="ADAL" clId="{6134B7C8-45F6-4A9A-A54F-A0FF93F331F7}" dt="2022-12-15T10:03:55.419" v="198" actId="1076"/>
          <ac:graphicFrameMkLst>
            <pc:docMk/>
            <pc:sldMk cId="3033543158" sldId="1019"/>
            <ac:graphicFrameMk id="119" creationId="{2ED7917A-A418-461B-893B-431720C6019F}"/>
          </ac:graphicFrameMkLst>
        </pc:graphicFrameChg>
      </pc:sldChg>
    </pc:docChg>
  </pc:docChgLst>
  <pc:docChgLst>
    <pc:chgData name="ΠΑΝΑΓΙΩΤΗΣ ΤΣΑΠΑΡΑΣ" userId="14c29a0b-fba8-4de1-ba9f-ce710cf39d77" providerId="ADAL" clId="{2ACE937A-0DFA-4149-B398-0BB1989CCCC4}"/>
    <pc:docChg chg="custSel addSld delSld modSld sldOrd">
      <pc:chgData name="ΠΑΝΑΓΙΩΤΗΣ ΤΣΑΠΑΡΑΣ" userId="14c29a0b-fba8-4de1-ba9f-ce710cf39d77" providerId="ADAL" clId="{2ACE937A-0DFA-4149-B398-0BB1989CCCC4}" dt="2022-01-11T10:33:33.275" v="1635" actId="20577"/>
      <pc:docMkLst>
        <pc:docMk/>
      </pc:docMkLst>
      <pc:sldChg chg="modSp add mod">
        <pc:chgData name="ΠΑΝΑΓΙΩΤΗΣ ΤΣΑΠΑΡΑΣ" userId="14c29a0b-fba8-4de1-ba9f-ce710cf39d77" providerId="ADAL" clId="{2ACE937A-0DFA-4149-B398-0BB1989CCCC4}" dt="2021-12-23T09:39:12.032" v="1356" actId="14100"/>
        <pc:sldMkLst>
          <pc:docMk/>
          <pc:sldMk cId="0" sldId="521"/>
        </pc:sldMkLst>
        <pc:spChg chg="mod">
          <ac:chgData name="ΠΑΝΑΓΙΩΤΗΣ ΤΣΑΠΑΡΑΣ" userId="14c29a0b-fba8-4de1-ba9f-ce710cf39d77" providerId="ADAL" clId="{2ACE937A-0DFA-4149-B398-0BB1989CCCC4}" dt="2021-12-23T09:39:12.032" v="1356" actId="14100"/>
          <ac:spMkLst>
            <pc:docMk/>
            <pc:sldMk cId="0" sldId="521"/>
            <ac:spMk id="21506"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26"/>
        </pc:sldMkLst>
      </pc:sldChg>
      <pc:sldChg chg="modSp add mod">
        <pc:chgData name="ΠΑΝΑΓΙΩΤΗΣ ΤΣΑΠΑΡΑΣ" userId="14c29a0b-fba8-4de1-ba9f-ce710cf39d77" providerId="ADAL" clId="{2ACE937A-0DFA-4149-B398-0BB1989CCCC4}" dt="2021-12-23T09:39:02.874" v="1355" actId="20577"/>
        <pc:sldMkLst>
          <pc:docMk/>
          <pc:sldMk cId="0" sldId="534"/>
        </pc:sldMkLst>
        <pc:spChg chg="mod">
          <ac:chgData name="ΠΑΝΑΓΙΩΤΗΣ ΤΣΑΠΑΡΑΣ" userId="14c29a0b-fba8-4de1-ba9f-ce710cf39d77" providerId="ADAL" clId="{2ACE937A-0DFA-4149-B398-0BB1989CCCC4}" dt="2021-12-23T09:39:02.874" v="1355" actId="20577"/>
          <ac:spMkLst>
            <pc:docMk/>
            <pc:sldMk cId="0" sldId="534"/>
            <ac:spMk id="20482"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35"/>
        </pc:sldMkLst>
      </pc:sldChg>
      <pc:sldChg chg="modSp add mod">
        <pc:chgData name="ΠΑΝΑΓΙΩΤΗΣ ΤΣΑΠΑΡΑΣ" userId="14c29a0b-fba8-4de1-ba9f-ce710cf39d77" providerId="ADAL" clId="{2ACE937A-0DFA-4149-B398-0BB1989CCCC4}" dt="2021-12-23T09:19:30.884" v="871" actId="207"/>
        <pc:sldMkLst>
          <pc:docMk/>
          <pc:sldMk cId="0" sldId="568"/>
        </pc:sldMkLst>
        <pc:spChg chg="mod">
          <ac:chgData name="ΠΑΝΑΓΙΩΤΗΣ ΤΣΑΠΑΡΑΣ" userId="14c29a0b-fba8-4de1-ba9f-ce710cf39d77" providerId="ADAL" clId="{2ACE937A-0DFA-4149-B398-0BB1989CCCC4}" dt="2021-12-23T09:05:53.887" v="199" actId="20577"/>
          <ac:spMkLst>
            <pc:docMk/>
            <pc:sldMk cId="0" sldId="568"/>
            <ac:spMk id="6145" creationId="{00000000-0000-0000-0000-000000000000}"/>
          </ac:spMkLst>
        </pc:spChg>
        <pc:spChg chg="mod">
          <ac:chgData name="ΠΑΝΑΓΙΩΤΗΣ ΤΣΑΠΑΡΑΣ" userId="14c29a0b-fba8-4de1-ba9f-ce710cf39d77" providerId="ADAL" clId="{2ACE937A-0DFA-4149-B398-0BB1989CCCC4}" dt="2021-12-23T09:19:30.884" v="871" actId="207"/>
          <ac:spMkLst>
            <pc:docMk/>
            <pc:sldMk cId="0" sldId="568"/>
            <ac:spMk id="6146" creationId="{00000000-0000-0000-0000-000000000000}"/>
          </ac:spMkLst>
        </pc:spChg>
      </pc:sldChg>
      <pc:sldChg chg="modSp add mod">
        <pc:chgData name="ΠΑΝΑΓΙΩΤΗΣ ΤΣΑΠΑΡΑΣ" userId="14c29a0b-fba8-4de1-ba9f-ce710cf39d77" providerId="ADAL" clId="{2ACE937A-0DFA-4149-B398-0BB1989CCCC4}" dt="2021-12-23T09:30:29.437" v="1094" actId="1076"/>
        <pc:sldMkLst>
          <pc:docMk/>
          <pc:sldMk cId="0" sldId="569"/>
        </pc:sldMkLst>
        <pc:spChg chg="mod">
          <ac:chgData name="ΠΑΝΑΓΙΩΤΗΣ ΤΣΑΠΑΡΑΣ" userId="14c29a0b-fba8-4de1-ba9f-ce710cf39d77" providerId="ADAL" clId="{2ACE937A-0DFA-4149-B398-0BB1989CCCC4}" dt="2021-12-23T09:30:29.437" v="1094" actId="1076"/>
          <ac:spMkLst>
            <pc:docMk/>
            <pc:sldMk cId="0" sldId="569"/>
            <ac:spMk id="1014787"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71"/>
        </pc:sldMkLst>
      </pc:sldChg>
      <pc:sldChg chg="modSp add mod modAnim">
        <pc:chgData name="ΠΑΝΑΓΙΩΤΗΣ ΤΣΑΠΑΡΑΣ" userId="14c29a0b-fba8-4de1-ba9f-ce710cf39d77" providerId="ADAL" clId="{2ACE937A-0DFA-4149-B398-0BB1989CCCC4}" dt="2021-12-23T09:30:59.680" v="1103" actId="14100"/>
        <pc:sldMkLst>
          <pc:docMk/>
          <pc:sldMk cId="0" sldId="572"/>
        </pc:sldMkLst>
        <pc:spChg chg="mod">
          <ac:chgData name="ΠΑΝΑΓΙΩΤΗΣ ΤΣΑΠΑΡΑΣ" userId="14c29a0b-fba8-4de1-ba9f-ce710cf39d77" providerId="ADAL" clId="{2ACE937A-0DFA-4149-B398-0BB1989CCCC4}" dt="2021-12-23T09:30:59.680" v="1103" actId="14100"/>
          <ac:spMkLst>
            <pc:docMk/>
            <pc:sldMk cId="0" sldId="572"/>
            <ac:spMk id="1021955"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73"/>
        </pc:sldMkLst>
      </pc:sldChg>
      <pc:sldChg chg="add">
        <pc:chgData name="ΠΑΝΑΓΙΩΤΗΣ ΤΣΑΠΑΡΑΣ" userId="14c29a0b-fba8-4de1-ba9f-ce710cf39d77" providerId="ADAL" clId="{2ACE937A-0DFA-4149-B398-0BB1989CCCC4}" dt="2021-12-22T19:49:44.869" v="6"/>
        <pc:sldMkLst>
          <pc:docMk/>
          <pc:sldMk cId="0" sldId="574"/>
        </pc:sldMkLst>
      </pc:sldChg>
      <pc:sldChg chg="addSp modSp add mod">
        <pc:chgData name="ΠΑΝΑΓΙΩΤΗΣ ΤΣΑΠΑΡΑΣ" userId="14c29a0b-fba8-4de1-ba9f-ce710cf39d77" providerId="ADAL" clId="{2ACE937A-0DFA-4149-B398-0BB1989CCCC4}" dt="2021-12-23T09:44:54.883" v="1420" actId="1076"/>
        <pc:sldMkLst>
          <pc:docMk/>
          <pc:sldMk cId="0" sldId="591"/>
        </pc:sldMkLst>
        <pc:spChg chg="add mod">
          <ac:chgData name="ΠΑΝΑΓΙΩΤΗΣ ΤΣΑΠΑΡΑΣ" userId="14c29a0b-fba8-4de1-ba9f-ce710cf39d77" providerId="ADAL" clId="{2ACE937A-0DFA-4149-B398-0BB1989CCCC4}" dt="2021-12-23T09:44:54.883" v="1420" actId="1076"/>
          <ac:spMkLst>
            <pc:docMk/>
            <pc:sldMk cId="0" sldId="591"/>
            <ac:spMk id="3" creationId="{39C98409-2914-47A2-9791-A29D2DD9C261}"/>
          </ac:spMkLst>
        </pc:spChg>
      </pc:sldChg>
      <pc:sldChg chg="add del">
        <pc:chgData name="ΠΑΝΑΓΙΩΤΗΣ ΤΣΑΠΑΡΑΣ" userId="14c29a0b-fba8-4de1-ba9f-ce710cf39d77" providerId="ADAL" clId="{2ACE937A-0DFA-4149-B398-0BB1989CCCC4}" dt="2021-12-23T08:43:15.469" v="12"/>
        <pc:sldMkLst>
          <pc:docMk/>
          <pc:sldMk cId="4004375925" sldId="593"/>
        </pc:sldMkLst>
      </pc:sldChg>
      <pc:sldChg chg="add del">
        <pc:chgData name="ΠΑΝΑΓΙΩΤΗΣ ΤΣΑΠΑΡΑΣ" userId="14c29a0b-fba8-4de1-ba9f-ce710cf39d77" providerId="ADAL" clId="{2ACE937A-0DFA-4149-B398-0BB1989CCCC4}" dt="2021-12-23T08:43:15.469" v="12"/>
        <pc:sldMkLst>
          <pc:docMk/>
          <pc:sldMk cId="417160233" sldId="594"/>
        </pc:sldMkLst>
      </pc:sldChg>
      <pc:sldChg chg="add del">
        <pc:chgData name="ΠΑΝΑΓΙΩΤΗΣ ΤΣΑΠΑΡΑΣ" userId="14c29a0b-fba8-4de1-ba9f-ce710cf39d77" providerId="ADAL" clId="{2ACE937A-0DFA-4149-B398-0BB1989CCCC4}" dt="2021-12-23T08:43:15.469" v="12"/>
        <pc:sldMkLst>
          <pc:docMk/>
          <pc:sldMk cId="586728746" sldId="595"/>
        </pc:sldMkLst>
      </pc:sldChg>
      <pc:sldChg chg="add del">
        <pc:chgData name="ΠΑΝΑΓΙΩΤΗΣ ΤΣΑΠΑΡΑΣ" userId="14c29a0b-fba8-4de1-ba9f-ce710cf39d77" providerId="ADAL" clId="{2ACE937A-0DFA-4149-B398-0BB1989CCCC4}" dt="2021-12-23T08:43:15.469" v="12"/>
        <pc:sldMkLst>
          <pc:docMk/>
          <pc:sldMk cId="2899574915" sldId="596"/>
        </pc:sldMkLst>
      </pc:sldChg>
      <pc:sldChg chg="add del">
        <pc:chgData name="ΠΑΝΑΓΙΩΤΗΣ ΤΣΑΠΑΡΑΣ" userId="14c29a0b-fba8-4de1-ba9f-ce710cf39d77" providerId="ADAL" clId="{2ACE937A-0DFA-4149-B398-0BB1989CCCC4}" dt="2021-12-23T08:43:15.469" v="12"/>
        <pc:sldMkLst>
          <pc:docMk/>
          <pc:sldMk cId="2856754379" sldId="597"/>
        </pc:sldMkLst>
      </pc:sldChg>
      <pc:sldChg chg="modSp add del mod">
        <pc:chgData name="ΠΑΝΑΓΙΩΤΗΣ ΤΣΑΠΑΡΑΣ" userId="14c29a0b-fba8-4de1-ba9f-ce710cf39d77" providerId="ADAL" clId="{2ACE937A-0DFA-4149-B398-0BB1989CCCC4}" dt="2021-12-23T08:43:15.469" v="12"/>
        <pc:sldMkLst>
          <pc:docMk/>
          <pc:sldMk cId="1156021647" sldId="598"/>
        </pc:sldMkLst>
        <pc:spChg chg="mod">
          <ac:chgData name="ΠΑΝΑΓΙΩΤΗΣ ΤΣΑΠΑΡΑΣ" userId="14c29a0b-fba8-4de1-ba9f-ce710cf39d77" providerId="ADAL" clId="{2ACE937A-0DFA-4149-B398-0BB1989CCCC4}" dt="2021-12-22T18:52:08.341" v="1" actId="27636"/>
          <ac:spMkLst>
            <pc:docMk/>
            <pc:sldMk cId="1156021647" sldId="598"/>
            <ac:spMk id="3" creationId="{26DEE2E3-88C4-4448-8245-DA2184A373CF}"/>
          </ac:spMkLst>
        </pc:spChg>
      </pc:sldChg>
      <pc:sldChg chg="add del">
        <pc:chgData name="ΠΑΝΑΓΙΩΤΗΣ ΤΣΑΠΑΡΑΣ" userId="14c29a0b-fba8-4de1-ba9f-ce710cf39d77" providerId="ADAL" clId="{2ACE937A-0DFA-4149-B398-0BB1989CCCC4}" dt="2021-12-23T08:43:15.469" v="12"/>
        <pc:sldMkLst>
          <pc:docMk/>
          <pc:sldMk cId="2983317347" sldId="599"/>
        </pc:sldMkLst>
      </pc:sldChg>
      <pc:sldChg chg="add del">
        <pc:chgData name="ΠΑΝΑΓΙΩΤΗΣ ΤΣΑΠΑΡΑΣ" userId="14c29a0b-fba8-4de1-ba9f-ce710cf39d77" providerId="ADAL" clId="{2ACE937A-0DFA-4149-B398-0BB1989CCCC4}" dt="2021-12-23T08:43:15.469" v="12"/>
        <pc:sldMkLst>
          <pc:docMk/>
          <pc:sldMk cId="583897487" sldId="600"/>
        </pc:sldMkLst>
      </pc:sldChg>
      <pc:sldChg chg="add del">
        <pc:chgData name="ΠΑΝΑΓΙΩΤΗΣ ΤΣΑΠΑΡΑΣ" userId="14c29a0b-fba8-4de1-ba9f-ce710cf39d77" providerId="ADAL" clId="{2ACE937A-0DFA-4149-B398-0BB1989CCCC4}" dt="2021-12-23T08:43:15.469" v="12"/>
        <pc:sldMkLst>
          <pc:docMk/>
          <pc:sldMk cId="3653038909" sldId="601"/>
        </pc:sldMkLst>
      </pc:sldChg>
      <pc:sldChg chg="add del">
        <pc:chgData name="ΠΑΝΑΓΙΩΤΗΣ ΤΣΑΠΑΡΑΣ" userId="14c29a0b-fba8-4de1-ba9f-ce710cf39d77" providerId="ADAL" clId="{2ACE937A-0DFA-4149-B398-0BB1989CCCC4}" dt="2021-12-23T08:43:15.469" v="12"/>
        <pc:sldMkLst>
          <pc:docMk/>
          <pc:sldMk cId="1968995746" sldId="602"/>
        </pc:sldMkLst>
      </pc:sldChg>
      <pc:sldChg chg="add del">
        <pc:chgData name="ΠΑΝΑΓΙΩΤΗΣ ΤΣΑΠΑΡΑΣ" userId="14c29a0b-fba8-4de1-ba9f-ce710cf39d77" providerId="ADAL" clId="{2ACE937A-0DFA-4149-B398-0BB1989CCCC4}" dt="2021-12-23T08:43:15.469" v="12"/>
        <pc:sldMkLst>
          <pc:docMk/>
          <pc:sldMk cId="134204177" sldId="603"/>
        </pc:sldMkLst>
      </pc:sldChg>
      <pc:sldChg chg="add del">
        <pc:chgData name="ΠΑΝΑΓΙΩΤΗΣ ΤΣΑΠΑΡΑΣ" userId="14c29a0b-fba8-4de1-ba9f-ce710cf39d77" providerId="ADAL" clId="{2ACE937A-0DFA-4149-B398-0BB1989CCCC4}" dt="2021-12-23T08:43:15.469" v="12"/>
        <pc:sldMkLst>
          <pc:docMk/>
          <pc:sldMk cId="166612084" sldId="604"/>
        </pc:sldMkLst>
      </pc:sldChg>
      <pc:sldChg chg="add del">
        <pc:chgData name="ΠΑΝΑΓΙΩΤΗΣ ΤΣΑΠΑΡΑΣ" userId="14c29a0b-fba8-4de1-ba9f-ce710cf39d77" providerId="ADAL" clId="{2ACE937A-0DFA-4149-B398-0BB1989CCCC4}" dt="2021-12-23T08:43:15.469" v="12"/>
        <pc:sldMkLst>
          <pc:docMk/>
          <pc:sldMk cId="44754383" sldId="605"/>
        </pc:sldMkLst>
      </pc:sldChg>
      <pc:sldChg chg="add del">
        <pc:chgData name="ΠΑΝΑΓΙΩΤΗΣ ΤΣΑΠΑΡΑΣ" userId="14c29a0b-fba8-4de1-ba9f-ce710cf39d77" providerId="ADAL" clId="{2ACE937A-0DFA-4149-B398-0BB1989CCCC4}" dt="2021-12-23T08:43:15.469" v="12"/>
        <pc:sldMkLst>
          <pc:docMk/>
          <pc:sldMk cId="1661377298" sldId="606"/>
        </pc:sldMkLst>
      </pc:sldChg>
      <pc:sldChg chg="add del">
        <pc:chgData name="ΠΑΝΑΓΙΩΤΗΣ ΤΣΑΠΑΡΑΣ" userId="14c29a0b-fba8-4de1-ba9f-ce710cf39d77" providerId="ADAL" clId="{2ACE937A-0DFA-4149-B398-0BB1989CCCC4}" dt="2021-12-23T08:43:15.469" v="12"/>
        <pc:sldMkLst>
          <pc:docMk/>
          <pc:sldMk cId="411910239" sldId="607"/>
        </pc:sldMkLst>
      </pc:sldChg>
      <pc:sldChg chg="add del">
        <pc:chgData name="ΠΑΝΑΓΙΩΤΗΣ ΤΣΑΠΑΡΑΣ" userId="14c29a0b-fba8-4de1-ba9f-ce710cf39d77" providerId="ADAL" clId="{2ACE937A-0DFA-4149-B398-0BB1989CCCC4}" dt="2021-12-23T08:43:15.469" v="12"/>
        <pc:sldMkLst>
          <pc:docMk/>
          <pc:sldMk cId="1532291119" sldId="608"/>
        </pc:sldMkLst>
      </pc:sldChg>
      <pc:sldChg chg="add del">
        <pc:chgData name="ΠΑΝΑΓΙΩΤΗΣ ΤΣΑΠΑΡΑΣ" userId="14c29a0b-fba8-4de1-ba9f-ce710cf39d77" providerId="ADAL" clId="{2ACE937A-0DFA-4149-B398-0BB1989CCCC4}" dt="2021-12-23T08:43:15.469" v="12"/>
        <pc:sldMkLst>
          <pc:docMk/>
          <pc:sldMk cId="2895477895" sldId="609"/>
        </pc:sldMkLst>
      </pc:sldChg>
      <pc:sldChg chg="add">
        <pc:chgData name="ΠΑΝΑΓΙΩΤΗΣ ΤΣΑΠΑΡΑΣ" userId="14c29a0b-fba8-4de1-ba9f-ce710cf39d77" providerId="ADAL" clId="{2ACE937A-0DFA-4149-B398-0BB1989CCCC4}" dt="2021-12-22T19:49:44.869" v="6"/>
        <pc:sldMkLst>
          <pc:docMk/>
          <pc:sldMk cId="2364238591" sldId="611"/>
        </pc:sldMkLst>
      </pc:sldChg>
      <pc:sldChg chg="add del">
        <pc:chgData name="ΠΑΝΑΓΙΩΤΗΣ ΤΣΑΠΑΡΑΣ" userId="14c29a0b-fba8-4de1-ba9f-ce710cf39d77" providerId="ADAL" clId="{2ACE937A-0DFA-4149-B398-0BB1989CCCC4}" dt="2021-12-22T19:50:45.507" v="9" actId="47"/>
        <pc:sldMkLst>
          <pc:docMk/>
          <pc:sldMk cId="0" sldId="615"/>
        </pc:sldMkLst>
      </pc:sldChg>
      <pc:sldChg chg="modSp mod">
        <pc:chgData name="ΠΑΝΑΓΙΩΤΗΣ ΤΣΑΠΑΡΑΣ" userId="14c29a0b-fba8-4de1-ba9f-ce710cf39d77" providerId="ADAL" clId="{2ACE937A-0DFA-4149-B398-0BB1989CCCC4}" dt="2022-01-11T10:33:33.275" v="1635" actId="20577"/>
        <pc:sldMkLst>
          <pc:docMk/>
          <pc:sldMk cId="1815087074" sldId="674"/>
        </pc:sldMkLst>
        <pc:spChg chg="mod">
          <ac:chgData name="ΠΑΝΑΓΙΩΤΗΣ ΤΣΑΠΑΡΑΣ" userId="14c29a0b-fba8-4de1-ba9f-ce710cf39d77" providerId="ADAL" clId="{2ACE937A-0DFA-4149-B398-0BB1989CCCC4}" dt="2022-01-11T10:33:33.275" v="1635" actId="20577"/>
          <ac:spMkLst>
            <pc:docMk/>
            <pc:sldMk cId="1815087074" sldId="674"/>
            <ac:spMk id="7" creationId="{00000000-0000-0000-0000-000000000000}"/>
          </ac:spMkLst>
        </pc:spChg>
      </pc:sldChg>
      <pc:sldChg chg="del">
        <pc:chgData name="ΠΑΝΑΓΙΩΤΗΣ ΤΣΑΠΑΡΑΣ" userId="14c29a0b-fba8-4de1-ba9f-ce710cf39d77" providerId="ADAL" clId="{2ACE937A-0DFA-4149-B398-0BB1989CCCC4}" dt="2021-12-22T19:50:30.891" v="8" actId="47"/>
        <pc:sldMkLst>
          <pc:docMk/>
          <pc:sldMk cId="1719768341" sldId="676"/>
        </pc:sldMkLst>
      </pc:sldChg>
      <pc:sldChg chg="del">
        <pc:chgData name="ΠΑΝΑΓΙΩΤΗΣ ΤΣΑΠΑΡΑΣ" userId="14c29a0b-fba8-4de1-ba9f-ce710cf39d77" providerId="ADAL" clId="{2ACE937A-0DFA-4149-B398-0BB1989CCCC4}" dt="2021-12-22T19:50:30.891" v="8" actId="47"/>
        <pc:sldMkLst>
          <pc:docMk/>
          <pc:sldMk cId="0" sldId="706"/>
        </pc:sldMkLst>
      </pc:sldChg>
      <pc:sldChg chg="del">
        <pc:chgData name="ΠΑΝΑΓΙΩΤΗΣ ΤΣΑΠΑΡΑΣ" userId="14c29a0b-fba8-4de1-ba9f-ce710cf39d77" providerId="ADAL" clId="{2ACE937A-0DFA-4149-B398-0BB1989CCCC4}" dt="2021-12-22T19:50:30.891" v="8" actId="47"/>
        <pc:sldMkLst>
          <pc:docMk/>
          <pc:sldMk cId="0" sldId="707"/>
        </pc:sldMkLst>
      </pc:sldChg>
      <pc:sldChg chg="del">
        <pc:chgData name="ΠΑΝΑΓΙΩΤΗΣ ΤΣΑΠΑΡΑΣ" userId="14c29a0b-fba8-4de1-ba9f-ce710cf39d77" providerId="ADAL" clId="{2ACE937A-0DFA-4149-B398-0BB1989CCCC4}" dt="2021-12-22T19:50:30.891" v="8" actId="47"/>
        <pc:sldMkLst>
          <pc:docMk/>
          <pc:sldMk cId="0" sldId="708"/>
        </pc:sldMkLst>
      </pc:sldChg>
      <pc:sldChg chg="del">
        <pc:chgData name="ΠΑΝΑΓΙΩΤΗΣ ΤΣΑΠΑΡΑΣ" userId="14c29a0b-fba8-4de1-ba9f-ce710cf39d77" providerId="ADAL" clId="{2ACE937A-0DFA-4149-B398-0BB1989CCCC4}" dt="2021-12-22T19:50:30.891" v="8" actId="47"/>
        <pc:sldMkLst>
          <pc:docMk/>
          <pc:sldMk cId="0" sldId="709"/>
        </pc:sldMkLst>
      </pc:sldChg>
      <pc:sldChg chg="del">
        <pc:chgData name="ΠΑΝΑΓΙΩΤΗΣ ΤΣΑΠΑΡΑΣ" userId="14c29a0b-fba8-4de1-ba9f-ce710cf39d77" providerId="ADAL" clId="{2ACE937A-0DFA-4149-B398-0BB1989CCCC4}" dt="2021-12-22T19:50:30.891" v="8" actId="47"/>
        <pc:sldMkLst>
          <pc:docMk/>
          <pc:sldMk cId="0" sldId="710"/>
        </pc:sldMkLst>
      </pc:sldChg>
      <pc:sldChg chg="del">
        <pc:chgData name="ΠΑΝΑΓΙΩΤΗΣ ΤΣΑΠΑΡΑΣ" userId="14c29a0b-fba8-4de1-ba9f-ce710cf39d77" providerId="ADAL" clId="{2ACE937A-0DFA-4149-B398-0BB1989CCCC4}" dt="2021-12-22T19:50:30.891" v="8" actId="47"/>
        <pc:sldMkLst>
          <pc:docMk/>
          <pc:sldMk cId="0" sldId="711"/>
        </pc:sldMkLst>
      </pc:sldChg>
      <pc:sldChg chg="del">
        <pc:chgData name="ΠΑΝΑΓΙΩΤΗΣ ΤΣΑΠΑΡΑΣ" userId="14c29a0b-fba8-4de1-ba9f-ce710cf39d77" providerId="ADAL" clId="{2ACE937A-0DFA-4149-B398-0BB1989CCCC4}" dt="2021-12-22T19:50:30.891" v="8" actId="47"/>
        <pc:sldMkLst>
          <pc:docMk/>
          <pc:sldMk cId="0" sldId="712"/>
        </pc:sldMkLst>
      </pc:sldChg>
      <pc:sldChg chg="add del">
        <pc:chgData name="ΠΑΝΑΓΙΩΤΗΣ ΤΣΑΠΑΡΑΣ" userId="14c29a0b-fba8-4de1-ba9f-ce710cf39d77" providerId="ADAL" clId="{2ACE937A-0DFA-4149-B398-0BB1989CCCC4}" dt="2021-12-22T19:50:45.507" v="9" actId="47"/>
        <pc:sldMkLst>
          <pc:docMk/>
          <pc:sldMk cId="214815705" sldId="792"/>
        </pc:sldMkLst>
      </pc:sldChg>
      <pc:sldChg chg="add del">
        <pc:chgData name="ΠΑΝΑΓΙΩΤΗΣ ΤΣΑΠΑΡΑΣ" userId="14c29a0b-fba8-4de1-ba9f-ce710cf39d77" providerId="ADAL" clId="{2ACE937A-0DFA-4149-B398-0BB1989CCCC4}" dt="2021-12-22T19:50:45.507" v="9" actId="47"/>
        <pc:sldMkLst>
          <pc:docMk/>
          <pc:sldMk cId="295416869" sldId="793"/>
        </pc:sldMkLst>
      </pc:sldChg>
      <pc:sldChg chg="add del">
        <pc:chgData name="ΠΑΝΑΓΙΩΤΗΣ ΤΣΑΠΑΡΑΣ" userId="14c29a0b-fba8-4de1-ba9f-ce710cf39d77" providerId="ADAL" clId="{2ACE937A-0DFA-4149-B398-0BB1989CCCC4}" dt="2021-12-22T19:50:45.507" v="9" actId="47"/>
        <pc:sldMkLst>
          <pc:docMk/>
          <pc:sldMk cId="3611811412" sldId="794"/>
        </pc:sldMkLst>
      </pc:sldChg>
      <pc:sldChg chg="add">
        <pc:chgData name="ΠΑΝΑΓΙΩΤΗΣ ΤΣΑΠΑΡΑΣ" userId="14c29a0b-fba8-4de1-ba9f-ce710cf39d77" providerId="ADAL" clId="{2ACE937A-0DFA-4149-B398-0BB1989CCCC4}" dt="2021-12-22T19:49:44.869" v="6"/>
        <pc:sldMkLst>
          <pc:docMk/>
          <pc:sldMk cId="1639165519" sldId="795"/>
        </pc:sldMkLst>
      </pc:sldChg>
      <pc:sldChg chg="add">
        <pc:chgData name="ΠΑΝΑΓΙΩΤΗΣ ΤΣΑΠΑΡΑΣ" userId="14c29a0b-fba8-4de1-ba9f-ce710cf39d77" providerId="ADAL" clId="{2ACE937A-0DFA-4149-B398-0BB1989CCCC4}" dt="2021-12-22T19:49:44.869" v="6"/>
        <pc:sldMkLst>
          <pc:docMk/>
          <pc:sldMk cId="1790855428" sldId="797"/>
        </pc:sldMkLst>
      </pc:sldChg>
      <pc:sldChg chg="add">
        <pc:chgData name="ΠΑΝΑΓΙΩΤΗΣ ΤΣΑΠΑΡΑΣ" userId="14c29a0b-fba8-4de1-ba9f-ce710cf39d77" providerId="ADAL" clId="{2ACE937A-0DFA-4149-B398-0BB1989CCCC4}" dt="2021-12-22T19:49:44.869" v="6"/>
        <pc:sldMkLst>
          <pc:docMk/>
          <pc:sldMk cId="753079478" sldId="798"/>
        </pc:sldMkLst>
      </pc:sldChg>
      <pc:sldChg chg="add">
        <pc:chgData name="ΠΑΝΑΓΙΩΤΗΣ ΤΣΑΠΑΡΑΣ" userId="14c29a0b-fba8-4de1-ba9f-ce710cf39d77" providerId="ADAL" clId="{2ACE937A-0DFA-4149-B398-0BB1989CCCC4}" dt="2021-12-22T19:49:44.869" v="6"/>
        <pc:sldMkLst>
          <pc:docMk/>
          <pc:sldMk cId="4105493578" sldId="799"/>
        </pc:sldMkLst>
      </pc:sldChg>
      <pc:sldChg chg="add">
        <pc:chgData name="ΠΑΝΑΓΙΩΤΗΣ ΤΣΑΠΑΡΑΣ" userId="14c29a0b-fba8-4de1-ba9f-ce710cf39d77" providerId="ADAL" clId="{2ACE937A-0DFA-4149-B398-0BB1989CCCC4}" dt="2021-12-22T19:49:44.869" v="6"/>
        <pc:sldMkLst>
          <pc:docMk/>
          <pc:sldMk cId="4180304257" sldId="800"/>
        </pc:sldMkLst>
      </pc:sldChg>
      <pc:sldChg chg="add">
        <pc:chgData name="ΠΑΝΑΓΙΩΤΗΣ ΤΣΑΠΑΡΑΣ" userId="14c29a0b-fba8-4de1-ba9f-ce710cf39d77" providerId="ADAL" clId="{2ACE937A-0DFA-4149-B398-0BB1989CCCC4}" dt="2021-12-22T19:49:44.869" v="6"/>
        <pc:sldMkLst>
          <pc:docMk/>
          <pc:sldMk cId="655054972" sldId="801"/>
        </pc:sldMkLst>
      </pc:sldChg>
      <pc:sldChg chg="add">
        <pc:chgData name="ΠΑΝΑΓΙΩΤΗΣ ΤΣΑΠΑΡΑΣ" userId="14c29a0b-fba8-4de1-ba9f-ce710cf39d77" providerId="ADAL" clId="{2ACE937A-0DFA-4149-B398-0BB1989CCCC4}" dt="2021-12-22T19:49:44.869" v="6"/>
        <pc:sldMkLst>
          <pc:docMk/>
          <pc:sldMk cId="3184586983" sldId="802"/>
        </pc:sldMkLst>
      </pc:sldChg>
      <pc:sldChg chg="add">
        <pc:chgData name="ΠΑΝΑΓΙΩΤΗΣ ΤΣΑΠΑΡΑΣ" userId="14c29a0b-fba8-4de1-ba9f-ce710cf39d77" providerId="ADAL" clId="{2ACE937A-0DFA-4149-B398-0BB1989CCCC4}" dt="2021-12-22T19:49:44.869" v="6"/>
        <pc:sldMkLst>
          <pc:docMk/>
          <pc:sldMk cId="402684105" sldId="803"/>
        </pc:sldMkLst>
      </pc:sldChg>
      <pc:sldChg chg="add">
        <pc:chgData name="ΠΑΝΑΓΙΩΤΗΣ ΤΣΑΠΑΡΑΣ" userId="14c29a0b-fba8-4de1-ba9f-ce710cf39d77" providerId="ADAL" clId="{2ACE937A-0DFA-4149-B398-0BB1989CCCC4}" dt="2021-12-22T19:49:44.869" v="6"/>
        <pc:sldMkLst>
          <pc:docMk/>
          <pc:sldMk cId="3480288881" sldId="806"/>
        </pc:sldMkLst>
      </pc:sldChg>
      <pc:sldChg chg="add">
        <pc:chgData name="ΠΑΝΑΓΙΩΤΗΣ ΤΣΑΠΑΡΑΣ" userId="14c29a0b-fba8-4de1-ba9f-ce710cf39d77" providerId="ADAL" clId="{2ACE937A-0DFA-4149-B398-0BB1989CCCC4}" dt="2021-12-22T19:49:44.869" v="6"/>
        <pc:sldMkLst>
          <pc:docMk/>
          <pc:sldMk cId="1084895185" sldId="810"/>
        </pc:sldMkLst>
      </pc:sldChg>
      <pc:sldChg chg="add">
        <pc:chgData name="ΠΑΝΑΓΙΩΤΗΣ ΤΣΑΠΑΡΑΣ" userId="14c29a0b-fba8-4de1-ba9f-ce710cf39d77" providerId="ADAL" clId="{2ACE937A-0DFA-4149-B398-0BB1989CCCC4}" dt="2021-12-22T19:49:44.869" v="6"/>
        <pc:sldMkLst>
          <pc:docMk/>
          <pc:sldMk cId="64767242" sldId="811"/>
        </pc:sldMkLst>
      </pc:sldChg>
      <pc:sldChg chg="add">
        <pc:chgData name="ΠΑΝΑΓΙΩΤΗΣ ΤΣΑΠΑΡΑΣ" userId="14c29a0b-fba8-4de1-ba9f-ce710cf39d77" providerId="ADAL" clId="{2ACE937A-0DFA-4149-B398-0BB1989CCCC4}" dt="2021-12-22T19:49:44.869" v="6"/>
        <pc:sldMkLst>
          <pc:docMk/>
          <pc:sldMk cId="3241401051" sldId="812"/>
        </pc:sldMkLst>
      </pc:sldChg>
      <pc:sldChg chg="add">
        <pc:chgData name="ΠΑΝΑΓΙΩΤΗΣ ΤΣΑΠΑΡΑΣ" userId="14c29a0b-fba8-4de1-ba9f-ce710cf39d77" providerId="ADAL" clId="{2ACE937A-0DFA-4149-B398-0BB1989CCCC4}" dt="2021-12-22T19:49:44.869" v="6"/>
        <pc:sldMkLst>
          <pc:docMk/>
          <pc:sldMk cId="2512432344" sldId="813"/>
        </pc:sldMkLst>
      </pc:sldChg>
      <pc:sldChg chg="add">
        <pc:chgData name="ΠΑΝΑΓΙΩΤΗΣ ΤΣΑΠΑΡΑΣ" userId="14c29a0b-fba8-4de1-ba9f-ce710cf39d77" providerId="ADAL" clId="{2ACE937A-0DFA-4149-B398-0BB1989CCCC4}" dt="2021-12-22T19:49:44.869" v="6"/>
        <pc:sldMkLst>
          <pc:docMk/>
          <pc:sldMk cId="1645361903" sldId="814"/>
        </pc:sldMkLst>
      </pc:sldChg>
      <pc:sldChg chg="add">
        <pc:chgData name="ΠΑΝΑΓΙΩΤΗΣ ΤΣΑΠΑΡΑΣ" userId="14c29a0b-fba8-4de1-ba9f-ce710cf39d77" providerId="ADAL" clId="{2ACE937A-0DFA-4149-B398-0BB1989CCCC4}" dt="2021-12-22T19:49:44.869" v="6"/>
        <pc:sldMkLst>
          <pc:docMk/>
          <pc:sldMk cId="3487110963" sldId="817"/>
        </pc:sldMkLst>
      </pc:sldChg>
      <pc:sldChg chg="add del">
        <pc:chgData name="ΠΑΝΑΓΙΩΤΗΣ ΤΣΑΠΑΡΑΣ" userId="14c29a0b-fba8-4de1-ba9f-ce710cf39d77" providerId="ADAL" clId="{2ACE937A-0DFA-4149-B398-0BB1989CCCC4}" dt="2021-12-22T19:50:45.507" v="9" actId="47"/>
        <pc:sldMkLst>
          <pc:docMk/>
          <pc:sldMk cId="1518661345" sldId="825"/>
        </pc:sldMkLst>
      </pc:sldChg>
      <pc:sldChg chg="add">
        <pc:chgData name="ΠΑΝΑΓΙΩΤΗΣ ΤΣΑΠΑΡΑΣ" userId="14c29a0b-fba8-4de1-ba9f-ce710cf39d77" providerId="ADAL" clId="{2ACE937A-0DFA-4149-B398-0BB1989CCCC4}" dt="2021-12-22T19:49:44.869" v="6"/>
        <pc:sldMkLst>
          <pc:docMk/>
          <pc:sldMk cId="1759117729" sldId="827"/>
        </pc:sldMkLst>
      </pc:sldChg>
      <pc:sldChg chg="del">
        <pc:chgData name="ΠΑΝΑΓΙΩΤΗΣ ΤΣΑΠΑΡΑΣ" userId="14c29a0b-fba8-4de1-ba9f-ce710cf39d77" providerId="ADAL" clId="{2ACE937A-0DFA-4149-B398-0BB1989CCCC4}" dt="2021-12-22T19:50:30.891" v="8" actId="47"/>
        <pc:sldMkLst>
          <pc:docMk/>
          <pc:sldMk cId="3509270709" sldId="851"/>
        </pc:sldMkLst>
      </pc:sldChg>
      <pc:sldChg chg="del">
        <pc:chgData name="ΠΑΝΑΓΙΩΤΗΣ ΤΣΑΠΑΡΑΣ" userId="14c29a0b-fba8-4de1-ba9f-ce710cf39d77" providerId="ADAL" clId="{2ACE937A-0DFA-4149-B398-0BB1989CCCC4}" dt="2021-12-22T19:50:30.891" v="8" actId="47"/>
        <pc:sldMkLst>
          <pc:docMk/>
          <pc:sldMk cId="3580392271" sldId="852"/>
        </pc:sldMkLst>
      </pc:sldChg>
      <pc:sldChg chg="del">
        <pc:chgData name="ΠΑΝΑΓΙΩΤΗΣ ΤΣΑΠΑΡΑΣ" userId="14c29a0b-fba8-4de1-ba9f-ce710cf39d77" providerId="ADAL" clId="{2ACE937A-0DFA-4149-B398-0BB1989CCCC4}" dt="2021-12-22T19:50:30.891" v="8" actId="47"/>
        <pc:sldMkLst>
          <pc:docMk/>
          <pc:sldMk cId="2264918878" sldId="853"/>
        </pc:sldMkLst>
      </pc:sldChg>
      <pc:sldChg chg="del">
        <pc:chgData name="ΠΑΝΑΓΙΩΤΗΣ ΤΣΑΠΑΡΑΣ" userId="14c29a0b-fba8-4de1-ba9f-ce710cf39d77" providerId="ADAL" clId="{2ACE937A-0DFA-4149-B398-0BB1989CCCC4}" dt="2021-12-22T19:50:30.891" v="8" actId="47"/>
        <pc:sldMkLst>
          <pc:docMk/>
          <pc:sldMk cId="2857126309" sldId="854"/>
        </pc:sldMkLst>
      </pc:sldChg>
      <pc:sldChg chg="del">
        <pc:chgData name="ΠΑΝΑΓΙΩΤΗΣ ΤΣΑΠΑΡΑΣ" userId="14c29a0b-fba8-4de1-ba9f-ce710cf39d77" providerId="ADAL" clId="{2ACE937A-0DFA-4149-B398-0BB1989CCCC4}" dt="2021-12-22T19:50:30.891" v="8" actId="47"/>
        <pc:sldMkLst>
          <pc:docMk/>
          <pc:sldMk cId="872149422" sldId="855"/>
        </pc:sldMkLst>
      </pc:sldChg>
      <pc:sldChg chg="del">
        <pc:chgData name="ΠΑΝΑΓΙΩΤΗΣ ΤΣΑΠΑΡΑΣ" userId="14c29a0b-fba8-4de1-ba9f-ce710cf39d77" providerId="ADAL" clId="{2ACE937A-0DFA-4149-B398-0BB1989CCCC4}" dt="2021-12-22T19:50:30.891" v="8" actId="47"/>
        <pc:sldMkLst>
          <pc:docMk/>
          <pc:sldMk cId="1572204967" sldId="856"/>
        </pc:sldMkLst>
      </pc:sldChg>
      <pc:sldChg chg="del">
        <pc:chgData name="ΠΑΝΑΓΙΩΤΗΣ ΤΣΑΠΑΡΑΣ" userId="14c29a0b-fba8-4de1-ba9f-ce710cf39d77" providerId="ADAL" clId="{2ACE937A-0DFA-4149-B398-0BB1989CCCC4}" dt="2021-12-22T19:50:30.891" v="8" actId="47"/>
        <pc:sldMkLst>
          <pc:docMk/>
          <pc:sldMk cId="3429753069" sldId="857"/>
        </pc:sldMkLst>
      </pc:sldChg>
      <pc:sldChg chg="del">
        <pc:chgData name="ΠΑΝΑΓΙΩΤΗΣ ΤΣΑΠΑΡΑΣ" userId="14c29a0b-fba8-4de1-ba9f-ce710cf39d77" providerId="ADAL" clId="{2ACE937A-0DFA-4149-B398-0BB1989CCCC4}" dt="2021-12-22T19:50:30.891" v="8" actId="47"/>
        <pc:sldMkLst>
          <pc:docMk/>
          <pc:sldMk cId="2297888340" sldId="858"/>
        </pc:sldMkLst>
      </pc:sldChg>
      <pc:sldChg chg="del">
        <pc:chgData name="ΠΑΝΑΓΙΩΤΗΣ ΤΣΑΠΑΡΑΣ" userId="14c29a0b-fba8-4de1-ba9f-ce710cf39d77" providerId="ADAL" clId="{2ACE937A-0DFA-4149-B398-0BB1989CCCC4}" dt="2021-12-22T19:50:30.891" v="8" actId="47"/>
        <pc:sldMkLst>
          <pc:docMk/>
          <pc:sldMk cId="1940371015" sldId="859"/>
        </pc:sldMkLst>
      </pc:sldChg>
      <pc:sldChg chg="del">
        <pc:chgData name="ΠΑΝΑΓΙΩΤΗΣ ΤΣΑΠΑΡΑΣ" userId="14c29a0b-fba8-4de1-ba9f-ce710cf39d77" providerId="ADAL" clId="{2ACE937A-0DFA-4149-B398-0BB1989CCCC4}" dt="2021-12-22T19:50:30.891" v="8" actId="47"/>
        <pc:sldMkLst>
          <pc:docMk/>
          <pc:sldMk cId="2097913446" sldId="860"/>
        </pc:sldMkLst>
      </pc:sldChg>
      <pc:sldChg chg="del">
        <pc:chgData name="ΠΑΝΑΓΙΩΤΗΣ ΤΣΑΠΑΡΑΣ" userId="14c29a0b-fba8-4de1-ba9f-ce710cf39d77" providerId="ADAL" clId="{2ACE937A-0DFA-4149-B398-0BB1989CCCC4}" dt="2021-12-22T19:50:30.891" v="8" actId="47"/>
        <pc:sldMkLst>
          <pc:docMk/>
          <pc:sldMk cId="1282007350" sldId="861"/>
        </pc:sldMkLst>
      </pc:sldChg>
      <pc:sldChg chg="del">
        <pc:chgData name="ΠΑΝΑΓΙΩΤΗΣ ΤΣΑΠΑΡΑΣ" userId="14c29a0b-fba8-4de1-ba9f-ce710cf39d77" providerId="ADAL" clId="{2ACE937A-0DFA-4149-B398-0BB1989CCCC4}" dt="2021-12-22T19:50:30.891" v="8" actId="47"/>
        <pc:sldMkLst>
          <pc:docMk/>
          <pc:sldMk cId="420129587" sldId="862"/>
        </pc:sldMkLst>
      </pc:sldChg>
      <pc:sldChg chg="del">
        <pc:chgData name="ΠΑΝΑΓΙΩΤΗΣ ΤΣΑΠΑΡΑΣ" userId="14c29a0b-fba8-4de1-ba9f-ce710cf39d77" providerId="ADAL" clId="{2ACE937A-0DFA-4149-B398-0BB1989CCCC4}" dt="2021-12-22T19:50:30.891" v="8" actId="47"/>
        <pc:sldMkLst>
          <pc:docMk/>
          <pc:sldMk cId="3416429808" sldId="865"/>
        </pc:sldMkLst>
      </pc:sldChg>
      <pc:sldChg chg="del">
        <pc:chgData name="ΠΑΝΑΓΙΩΤΗΣ ΤΣΑΠΑΡΑΣ" userId="14c29a0b-fba8-4de1-ba9f-ce710cf39d77" providerId="ADAL" clId="{2ACE937A-0DFA-4149-B398-0BB1989CCCC4}" dt="2021-12-22T19:50:30.891" v="8" actId="47"/>
        <pc:sldMkLst>
          <pc:docMk/>
          <pc:sldMk cId="798464609" sldId="866"/>
        </pc:sldMkLst>
      </pc:sldChg>
      <pc:sldChg chg="del">
        <pc:chgData name="ΠΑΝΑΓΙΩΤΗΣ ΤΣΑΠΑΡΑΣ" userId="14c29a0b-fba8-4de1-ba9f-ce710cf39d77" providerId="ADAL" clId="{2ACE937A-0DFA-4149-B398-0BB1989CCCC4}" dt="2021-12-22T19:50:30.891" v="8" actId="47"/>
        <pc:sldMkLst>
          <pc:docMk/>
          <pc:sldMk cId="2084869887" sldId="867"/>
        </pc:sldMkLst>
      </pc:sldChg>
      <pc:sldChg chg="del">
        <pc:chgData name="ΠΑΝΑΓΙΩΤΗΣ ΤΣΑΠΑΡΑΣ" userId="14c29a0b-fba8-4de1-ba9f-ce710cf39d77" providerId="ADAL" clId="{2ACE937A-0DFA-4149-B398-0BB1989CCCC4}" dt="2021-12-22T19:50:30.891" v="8" actId="47"/>
        <pc:sldMkLst>
          <pc:docMk/>
          <pc:sldMk cId="158215490" sldId="868"/>
        </pc:sldMkLst>
      </pc:sldChg>
      <pc:sldChg chg="del">
        <pc:chgData name="ΠΑΝΑΓΙΩΤΗΣ ΤΣΑΠΑΡΑΣ" userId="14c29a0b-fba8-4de1-ba9f-ce710cf39d77" providerId="ADAL" clId="{2ACE937A-0DFA-4149-B398-0BB1989CCCC4}" dt="2021-12-22T19:50:30.891" v="8" actId="47"/>
        <pc:sldMkLst>
          <pc:docMk/>
          <pc:sldMk cId="2782582530" sldId="869"/>
        </pc:sldMkLst>
      </pc:sldChg>
      <pc:sldChg chg="del">
        <pc:chgData name="ΠΑΝΑΓΙΩΤΗΣ ΤΣΑΠΑΡΑΣ" userId="14c29a0b-fba8-4de1-ba9f-ce710cf39d77" providerId="ADAL" clId="{2ACE937A-0DFA-4149-B398-0BB1989CCCC4}" dt="2021-12-22T19:50:30.891" v="8" actId="47"/>
        <pc:sldMkLst>
          <pc:docMk/>
          <pc:sldMk cId="1570004305" sldId="870"/>
        </pc:sldMkLst>
      </pc:sldChg>
      <pc:sldChg chg="del">
        <pc:chgData name="ΠΑΝΑΓΙΩΤΗΣ ΤΣΑΠΑΡΑΣ" userId="14c29a0b-fba8-4de1-ba9f-ce710cf39d77" providerId="ADAL" clId="{2ACE937A-0DFA-4149-B398-0BB1989CCCC4}" dt="2021-12-22T19:50:04.224" v="7" actId="47"/>
        <pc:sldMkLst>
          <pc:docMk/>
          <pc:sldMk cId="1553785082" sldId="871"/>
        </pc:sldMkLst>
      </pc:sldChg>
      <pc:sldChg chg="del">
        <pc:chgData name="ΠΑΝΑΓΙΩΤΗΣ ΤΣΑΠΑΡΑΣ" userId="14c29a0b-fba8-4de1-ba9f-ce710cf39d77" providerId="ADAL" clId="{2ACE937A-0DFA-4149-B398-0BB1989CCCC4}" dt="2021-12-22T19:50:04.224" v="7" actId="47"/>
        <pc:sldMkLst>
          <pc:docMk/>
          <pc:sldMk cId="2534776652" sldId="872"/>
        </pc:sldMkLst>
      </pc:sldChg>
      <pc:sldChg chg="del">
        <pc:chgData name="ΠΑΝΑΓΙΩΤΗΣ ΤΣΑΠΑΡΑΣ" userId="14c29a0b-fba8-4de1-ba9f-ce710cf39d77" providerId="ADAL" clId="{2ACE937A-0DFA-4149-B398-0BB1989CCCC4}" dt="2021-12-22T19:50:04.224" v="7" actId="47"/>
        <pc:sldMkLst>
          <pc:docMk/>
          <pc:sldMk cId="3105549297" sldId="873"/>
        </pc:sldMkLst>
      </pc:sldChg>
      <pc:sldChg chg="del">
        <pc:chgData name="ΠΑΝΑΓΙΩΤΗΣ ΤΣΑΠΑΡΑΣ" userId="14c29a0b-fba8-4de1-ba9f-ce710cf39d77" providerId="ADAL" clId="{2ACE937A-0DFA-4149-B398-0BB1989CCCC4}" dt="2021-12-22T19:50:04.224" v="7" actId="47"/>
        <pc:sldMkLst>
          <pc:docMk/>
          <pc:sldMk cId="710045045" sldId="874"/>
        </pc:sldMkLst>
      </pc:sldChg>
      <pc:sldChg chg="del">
        <pc:chgData name="ΠΑΝΑΓΙΩΤΗΣ ΤΣΑΠΑΡΑΣ" userId="14c29a0b-fba8-4de1-ba9f-ce710cf39d77" providerId="ADAL" clId="{2ACE937A-0DFA-4149-B398-0BB1989CCCC4}" dt="2021-12-22T19:50:04.224" v="7" actId="47"/>
        <pc:sldMkLst>
          <pc:docMk/>
          <pc:sldMk cId="3119450689" sldId="875"/>
        </pc:sldMkLst>
      </pc:sldChg>
      <pc:sldChg chg="del">
        <pc:chgData name="ΠΑΝΑΓΙΩΤΗΣ ΤΣΑΠΑΡΑΣ" userId="14c29a0b-fba8-4de1-ba9f-ce710cf39d77" providerId="ADAL" clId="{2ACE937A-0DFA-4149-B398-0BB1989CCCC4}" dt="2021-12-22T19:50:04.224" v="7" actId="47"/>
        <pc:sldMkLst>
          <pc:docMk/>
          <pc:sldMk cId="1991654312" sldId="876"/>
        </pc:sldMkLst>
      </pc:sldChg>
      <pc:sldChg chg="del">
        <pc:chgData name="ΠΑΝΑΓΙΩΤΗΣ ΤΣΑΠΑΡΑΣ" userId="14c29a0b-fba8-4de1-ba9f-ce710cf39d77" providerId="ADAL" clId="{2ACE937A-0DFA-4149-B398-0BB1989CCCC4}" dt="2021-12-22T19:50:04.224" v="7" actId="47"/>
        <pc:sldMkLst>
          <pc:docMk/>
          <pc:sldMk cId="3275056933" sldId="877"/>
        </pc:sldMkLst>
      </pc:sldChg>
      <pc:sldChg chg="del">
        <pc:chgData name="ΠΑΝΑΓΙΩΤΗΣ ΤΣΑΠΑΡΑΣ" userId="14c29a0b-fba8-4de1-ba9f-ce710cf39d77" providerId="ADAL" clId="{2ACE937A-0DFA-4149-B398-0BB1989CCCC4}" dt="2021-12-22T19:50:04.224" v="7" actId="47"/>
        <pc:sldMkLst>
          <pc:docMk/>
          <pc:sldMk cId="1590667170" sldId="878"/>
        </pc:sldMkLst>
      </pc:sldChg>
      <pc:sldChg chg="del">
        <pc:chgData name="ΠΑΝΑΓΙΩΤΗΣ ΤΣΑΠΑΡΑΣ" userId="14c29a0b-fba8-4de1-ba9f-ce710cf39d77" providerId="ADAL" clId="{2ACE937A-0DFA-4149-B398-0BB1989CCCC4}" dt="2021-12-22T19:50:04.224" v="7" actId="47"/>
        <pc:sldMkLst>
          <pc:docMk/>
          <pc:sldMk cId="1444426788" sldId="879"/>
        </pc:sldMkLst>
      </pc:sldChg>
      <pc:sldChg chg="del">
        <pc:chgData name="ΠΑΝΑΓΙΩΤΗΣ ΤΣΑΠΑΡΑΣ" userId="14c29a0b-fba8-4de1-ba9f-ce710cf39d77" providerId="ADAL" clId="{2ACE937A-0DFA-4149-B398-0BB1989CCCC4}" dt="2021-12-22T19:50:04.224" v="7" actId="47"/>
        <pc:sldMkLst>
          <pc:docMk/>
          <pc:sldMk cId="3563398734" sldId="880"/>
        </pc:sldMkLst>
      </pc:sldChg>
      <pc:sldChg chg="del">
        <pc:chgData name="ΠΑΝΑΓΙΩΤΗΣ ΤΣΑΠΑΡΑΣ" userId="14c29a0b-fba8-4de1-ba9f-ce710cf39d77" providerId="ADAL" clId="{2ACE937A-0DFA-4149-B398-0BB1989CCCC4}" dt="2021-12-22T19:50:04.224" v="7" actId="47"/>
        <pc:sldMkLst>
          <pc:docMk/>
          <pc:sldMk cId="3012441443" sldId="881"/>
        </pc:sldMkLst>
      </pc:sldChg>
      <pc:sldChg chg="del">
        <pc:chgData name="ΠΑΝΑΓΙΩΤΗΣ ΤΣΑΠΑΡΑΣ" userId="14c29a0b-fba8-4de1-ba9f-ce710cf39d77" providerId="ADAL" clId="{2ACE937A-0DFA-4149-B398-0BB1989CCCC4}" dt="2021-12-22T19:50:04.224" v="7" actId="47"/>
        <pc:sldMkLst>
          <pc:docMk/>
          <pc:sldMk cId="1615400463" sldId="882"/>
        </pc:sldMkLst>
      </pc:sldChg>
      <pc:sldChg chg="del">
        <pc:chgData name="ΠΑΝΑΓΙΩΤΗΣ ΤΣΑΠΑΡΑΣ" userId="14c29a0b-fba8-4de1-ba9f-ce710cf39d77" providerId="ADAL" clId="{2ACE937A-0DFA-4149-B398-0BB1989CCCC4}" dt="2021-12-22T19:50:04.224" v="7" actId="47"/>
        <pc:sldMkLst>
          <pc:docMk/>
          <pc:sldMk cId="3453147544" sldId="883"/>
        </pc:sldMkLst>
      </pc:sldChg>
      <pc:sldChg chg="del">
        <pc:chgData name="ΠΑΝΑΓΙΩΤΗΣ ΤΣΑΠΑΡΑΣ" userId="14c29a0b-fba8-4de1-ba9f-ce710cf39d77" providerId="ADAL" clId="{2ACE937A-0DFA-4149-B398-0BB1989CCCC4}" dt="2021-12-22T19:50:04.224" v="7" actId="47"/>
        <pc:sldMkLst>
          <pc:docMk/>
          <pc:sldMk cId="1223384617" sldId="884"/>
        </pc:sldMkLst>
      </pc:sldChg>
      <pc:sldChg chg="del">
        <pc:chgData name="ΠΑΝΑΓΙΩΤΗΣ ΤΣΑΠΑΡΑΣ" userId="14c29a0b-fba8-4de1-ba9f-ce710cf39d77" providerId="ADAL" clId="{2ACE937A-0DFA-4149-B398-0BB1989CCCC4}" dt="2021-12-22T19:50:04.224" v="7" actId="47"/>
        <pc:sldMkLst>
          <pc:docMk/>
          <pc:sldMk cId="1907545387" sldId="885"/>
        </pc:sldMkLst>
      </pc:sldChg>
      <pc:sldChg chg="del">
        <pc:chgData name="ΠΑΝΑΓΙΩΤΗΣ ΤΣΑΠΑΡΑΣ" userId="14c29a0b-fba8-4de1-ba9f-ce710cf39d77" providerId="ADAL" clId="{2ACE937A-0DFA-4149-B398-0BB1989CCCC4}" dt="2021-12-22T19:50:04.224" v="7" actId="47"/>
        <pc:sldMkLst>
          <pc:docMk/>
          <pc:sldMk cId="4183825467" sldId="886"/>
        </pc:sldMkLst>
      </pc:sldChg>
      <pc:sldChg chg="del">
        <pc:chgData name="ΠΑΝΑΓΙΩΤΗΣ ΤΣΑΠΑΡΑΣ" userId="14c29a0b-fba8-4de1-ba9f-ce710cf39d77" providerId="ADAL" clId="{2ACE937A-0DFA-4149-B398-0BB1989CCCC4}" dt="2021-12-22T19:50:04.224" v="7" actId="47"/>
        <pc:sldMkLst>
          <pc:docMk/>
          <pc:sldMk cId="2757216855" sldId="887"/>
        </pc:sldMkLst>
      </pc:sldChg>
      <pc:sldChg chg="del">
        <pc:chgData name="ΠΑΝΑΓΙΩΤΗΣ ΤΣΑΠΑΡΑΣ" userId="14c29a0b-fba8-4de1-ba9f-ce710cf39d77" providerId="ADAL" clId="{2ACE937A-0DFA-4149-B398-0BB1989CCCC4}" dt="2021-12-22T19:50:04.224" v="7" actId="47"/>
        <pc:sldMkLst>
          <pc:docMk/>
          <pc:sldMk cId="14911068" sldId="888"/>
        </pc:sldMkLst>
      </pc:sldChg>
      <pc:sldChg chg="del">
        <pc:chgData name="ΠΑΝΑΓΙΩΤΗΣ ΤΣΑΠΑΡΑΣ" userId="14c29a0b-fba8-4de1-ba9f-ce710cf39d77" providerId="ADAL" clId="{2ACE937A-0DFA-4149-B398-0BB1989CCCC4}" dt="2021-12-22T19:50:04.224" v="7" actId="47"/>
        <pc:sldMkLst>
          <pc:docMk/>
          <pc:sldMk cId="3403065744" sldId="889"/>
        </pc:sldMkLst>
      </pc:sldChg>
      <pc:sldChg chg="del">
        <pc:chgData name="ΠΑΝΑΓΙΩΤΗΣ ΤΣΑΠΑΡΑΣ" userId="14c29a0b-fba8-4de1-ba9f-ce710cf39d77" providerId="ADAL" clId="{2ACE937A-0DFA-4149-B398-0BB1989CCCC4}" dt="2021-12-22T19:50:04.224" v="7" actId="47"/>
        <pc:sldMkLst>
          <pc:docMk/>
          <pc:sldMk cId="2676155662" sldId="890"/>
        </pc:sldMkLst>
      </pc:sldChg>
      <pc:sldChg chg="del">
        <pc:chgData name="ΠΑΝΑΓΙΩΤΗΣ ΤΣΑΠΑΡΑΣ" userId="14c29a0b-fba8-4de1-ba9f-ce710cf39d77" providerId="ADAL" clId="{2ACE937A-0DFA-4149-B398-0BB1989CCCC4}" dt="2021-12-22T19:50:04.224" v="7" actId="47"/>
        <pc:sldMkLst>
          <pc:docMk/>
          <pc:sldMk cId="3553721375" sldId="891"/>
        </pc:sldMkLst>
      </pc:sldChg>
      <pc:sldChg chg="del">
        <pc:chgData name="ΠΑΝΑΓΙΩΤΗΣ ΤΣΑΠΑΡΑΣ" userId="14c29a0b-fba8-4de1-ba9f-ce710cf39d77" providerId="ADAL" clId="{2ACE937A-0DFA-4149-B398-0BB1989CCCC4}" dt="2021-12-22T19:50:04.224" v="7" actId="47"/>
        <pc:sldMkLst>
          <pc:docMk/>
          <pc:sldMk cId="3331169593" sldId="892"/>
        </pc:sldMkLst>
      </pc:sldChg>
      <pc:sldChg chg="del">
        <pc:chgData name="ΠΑΝΑΓΙΩΤΗΣ ΤΣΑΠΑΡΑΣ" userId="14c29a0b-fba8-4de1-ba9f-ce710cf39d77" providerId="ADAL" clId="{2ACE937A-0DFA-4149-B398-0BB1989CCCC4}" dt="2021-12-22T19:50:04.224" v="7" actId="47"/>
        <pc:sldMkLst>
          <pc:docMk/>
          <pc:sldMk cId="1068763020" sldId="893"/>
        </pc:sldMkLst>
      </pc:sldChg>
      <pc:sldChg chg="del">
        <pc:chgData name="ΠΑΝΑΓΙΩΤΗΣ ΤΣΑΠΑΡΑΣ" userId="14c29a0b-fba8-4de1-ba9f-ce710cf39d77" providerId="ADAL" clId="{2ACE937A-0DFA-4149-B398-0BB1989CCCC4}" dt="2021-12-22T19:50:04.224" v="7" actId="47"/>
        <pc:sldMkLst>
          <pc:docMk/>
          <pc:sldMk cId="165856832" sldId="894"/>
        </pc:sldMkLst>
      </pc:sldChg>
      <pc:sldChg chg="del">
        <pc:chgData name="ΠΑΝΑΓΙΩΤΗΣ ΤΣΑΠΑΡΑΣ" userId="14c29a0b-fba8-4de1-ba9f-ce710cf39d77" providerId="ADAL" clId="{2ACE937A-0DFA-4149-B398-0BB1989CCCC4}" dt="2021-12-22T19:50:04.224" v="7" actId="47"/>
        <pc:sldMkLst>
          <pc:docMk/>
          <pc:sldMk cId="3919480078" sldId="895"/>
        </pc:sldMkLst>
      </pc:sldChg>
      <pc:sldChg chg="del">
        <pc:chgData name="ΠΑΝΑΓΙΩΤΗΣ ΤΣΑΠΑΡΑΣ" userId="14c29a0b-fba8-4de1-ba9f-ce710cf39d77" providerId="ADAL" clId="{2ACE937A-0DFA-4149-B398-0BB1989CCCC4}" dt="2021-12-22T19:50:04.224" v="7" actId="47"/>
        <pc:sldMkLst>
          <pc:docMk/>
          <pc:sldMk cId="3965739190" sldId="896"/>
        </pc:sldMkLst>
      </pc:sldChg>
      <pc:sldChg chg="modSp mod">
        <pc:chgData name="ΠΑΝΑΓΙΩΤΗΣ ΤΣΑΠΑΡΑΣ" userId="14c29a0b-fba8-4de1-ba9f-ce710cf39d77" providerId="ADAL" clId="{2ACE937A-0DFA-4149-B398-0BB1989CCCC4}" dt="2021-12-23T09:53:38.004" v="1427" actId="20577"/>
        <pc:sldMkLst>
          <pc:docMk/>
          <pc:sldMk cId="3515552293" sldId="899"/>
        </pc:sldMkLst>
        <pc:spChg chg="mod">
          <ac:chgData name="ΠΑΝΑΓΙΩΤΗΣ ΤΣΑΠΑΡΑΣ" userId="14c29a0b-fba8-4de1-ba9f-ce710cf39d77" providerId="ADAL" clId="{2ACE937A-0DFA-4149-B398-0BB1989CCCC4}" dt="2021-12-23T09:53:38.004" v="1427" actId="20577"/>
          <ac:spMkLst>
            <pc:docMk/>
            <pc:sldMk cId="3515552293" sldId="899"/>
            <ac:spMk id="3" creationId="{00000000-0000-0000-0000-000000000000}"/>
          </ac:spMkLst>
        </pc:spChg>
      </pc:sldChg>
      <pc:sldChg chg="modSp mod">
        <pc:chgData name="ΠΑΝΑΓΙΩΤΗΣ ΤΣΑΠΑΡΑΣ" userId="14c29a0b-fba8-4de1-ba9f-ce710cf39d77" providerId="ADAL" clId="{2ACE937A-0DFA-4149-B398-0BB1989CCCC4}" dt="2021-12-23T10:02:32.611" v="1512" actId="20577"/>
        <pc:sldMkLst>
          <pc:docMk/>
          <pc:sldMk cId="1690415825" sldId="902"/>
        </pc:sldMkLst>
        <pc:spChg chg="mod">
          <ac:chgData name="ΠΑΝΑΓΙΩΤΗΣ ΤΣΑΠΑΡΑΣ" userId="14c29a0b-fba8-4de1-ba9f-ce710cf39d77" providerId="ADAL" clId="{2ACE937A-0DFA-4149-B398-0BB1989CCCC4}" dt="2021-12-23T10:02:32.611" v="1512" actId="20577"/>
          <ac:spMkLst>
            <pc:docMk/>
            <pc:sldMk cId="1690415825" sldId="902"/>
            <ac:spMk id="3" creationId="{00000000-0000-0000-0000-000000000000}"/>
          </ac:spMkLst>
        </pc:spChg>
      </pc:sldChg>
      <pc:sldChg chg="modSp">
        <pc:chgData name="ΠΑΝΑΓΙΩΤΗΣ ΤΣΑΠΑΡΑΣ" userId="14c29a0b-fba8-4de1-ba9f-ce710cf39d77" providerId="ADAL" clId="{2ACE937A-0DFA-4149-B398-0BB1989CCCC4}" dt="2021-12-22T18:52:42.813" v="5" actId="207"/>
        <pc:sldMkLst>
          <pc:docMk/>
          <pc:sldMk cId="4171443864" sldId="931"/>
        </pc:sldMkLst>
        <pc:spChg chg="mod">
          <ac:chgData name="ΠΑΝΑΓΙΩΤΗΣ ΤΣΑΠΑΡΑΣ" userId="14c29a0b-fba8-4de1-ba9f-ce710cf39d77" providerId="ADAL" clId="{2ACE937A-0DFA-4149-B398-0BB1989CCCC4}" dt="2021-12-22T18:52:42.813" v="5" actId="207"/>
          <ac:spMkLst>
            <pc:docMk/>
            <pc:sldMk cId="4171443864" sldId="931"/>
            <ac:spMk id="4" creationId="{00000000-0000-0000-0000-000000000000}"/>
          </ac:spMkLst>
        </pc:spChg>
      </pc:sldChg>
      <pc:sldChg chg="del">
        <pc:chgData name="ΠΑΝΑΓΙΩΤΗΣ ΤΣΑΠΑΡΑΣ" userId="14c29a0b-fba8-4de1-ba9f-ce710cf39d77" providerId="ADAL" clId="{2ACE937A-0DFA-4149-B398-0BB1989CCCC4}" dt="2021-12-22T19:50:04.224" v="7" actId="47"/>
        <pc:sldMkLst>
          <pc:docMk/>
          <pc:sldMk cId="545987099" sldId="933"/>
        </pc:sldMkLst>
      </pc:sldChg>
      <pc:sldChg chg="del">
        <pc:chgData name="ΠΑΝΑΓΙΩΤΗΣ ΤΣΑΠΑΡΑΣ" userId="14c29a0b-fba8-4de1-ba9f-ce710cf39d77" providerId="ADAL" clId="{2ACE937A-0DFA-4149-B398-0BB1989CCCC4}" dt="2021-12-22T19:50:04.224" v="7" actId="47"/>
        <pc:sldMkLst>
          <pc:docMk/>
          <pc:sldMk cId="3447308854" sldId="934"/>
        </pc:sldMkLst>
      </pc:sldChg>
      <pc:sldChg chg="del">
        <pc:chgData name="ΠΑΝΑΓΙΩΤΗΣ ΤΣΑΠΑΡΑΣ" userId="14c29a0b-fba8-4de1-ba9f-ce710cf39d77" providerId="ADAL" clId="{2ACE937A-0DFA-4149-B398-0BB1989CCCC4}" dt="2021-12-22T19:50:30.891" v="8" actId="47"/>
        <pc:sldMkLst>
          <pc:docMk/>
          <pc:sldMk cId="1096904858" sldId="935"/>
        </pc:sldMkLst>
      </pc:sldChg>
      <pc:sldChg chg="del">
        <pc:chgData name="ΠΑΝΑΓΙΩΤΗΣ ΤΣΑΠΑΡΑΣ" userId="14c29a0b-fba8-4de1-ba9f-ce710cf39d77" providerId="ADAL" clId="{2ACE937A-0DFA-4149-B398-0BB1989CCCC4}" dt="2021-12-22T19:50:30.891" v="8" actId="47"/>
        <pc:sldMkLst>
          <pc:docMk/>
          <pc:sldMk cId="1254769469" sldId="937"/>
        </pc:sldMkLst>
      </pc:sldChg>
      <pc:sldChg chg="del">
        <pc:chgData name="ΠΑΝΑΓΙΩΤΗΣ ΤΣΑΠΑΡΑΣ" userId="14c29a0b-fba8-4de1-ba9f-ce710cf39d77" providerId="ADAL" clId="{2ACE937A-0DFA-4149-B398-0BB1989CCCC4}" dt="2021-12-22T19:50:30.891" v="8" actId="47"/>
        <pc:sldMkLst>
          <pc:docMk/>
          <pc:sldMk cId="2114420860" sldId="938"/>
        </pc:sldMkLst>
      </pc:sldChg>
      <pc:sldChg chg="del">
        <pc:chgData name="ΠΑΝΑΓΙΩΤΗΣ ΤΣΑΠΑΡΑΣ" userId="14c29a0b-fba8-4de1-ba9f-ce710cf39d77" providerId="ADAL" clId="{2ACE937A-0DFA-4149-B398-0BB1989CCCC4}" dt="2021-12-22T19:50:30.891" v="8" actId="47"/>
        <pc:sldMkLst>
          <pc:docMk/>
          <pc:sldMk cId="875650316" sldId="939"/>
        </pc:sldMkLst>
      </pc:sldChg>
      <pc:sldChg chg="del">
        <pc:chgData name="ΠΑΝΑΓΙΩΤΗΣ ΤΣΑΠΑΡΑΣ" userId="14c29a0b-fba8-4de1-ba9f-ce710cf39d77" providerId="ADAL" clId="{2ACE937A-0DFA-4149-B398-0BB1989CCCC4}" dt="2021-12-22T19:50:30.891" v="8" actId="47"/>
        <pc:sldMkLst>
          <pc:docMk/>
          <pc:sldMk cId="3268162614" sldId="940"/>
        </pc:sldMkLst>
      </pc:sldChg>
      <pc:sldChg chg="del">
        <pc:chgData name="ΠΑΝΑΓΙΩΤΗΣ ΤΣΑΠΑΡΑΣ" userId="14c29a0b-fba8-4de1-ba9f-ce710cf39d77" providerId="ADAL" clId="{2ACE937A-0DFA-4149-B398-0BB1989CCCC4}" dt="2021-12-22T19:50:30.891" v="8" actId="47"/>
        <pc:sldMkLst>
          <pc:docMk/>
          <pc:sldMk cId="3919159239" sldId="941"/>
        </pc:sldMkLst>
      </pc:sldChg>
      <pc:sldChg chg="del">
        <pc:chgData name="ΠΑΝΑΓΙΩΤΗΣ ΤΣΑΠΑΡΑΣ" userId="14c29a0b-fba8-4de1-ba9f-ce710cf39d77" providerId="ADAL" clId="{2ACE937A-0DFA-4149-B398-0BB1989CCCC4}" dt="2021-12-22T19:50:30.891" v="8" actId="47"/>
        <pc:sldMkLst>
          <pc:docMk/>
          <pc:sldMk cId="3815657757" sldId="942"/>
        </pc:sldMkLst>
      </pc:sldChg>
      <pc:sldChg chg="del">
        <pc:chgData name="ΠΑΝΑΓΙΩΤΗΣ ΤΣΑΠΑΡΑΣ" userId="14c29a0b-fba8-4de1-ba9f-ce710cf39d77" providerId="ADAL" clId="{2ACE937A-0DFA-4149-B398-0BB1989CCCC4}" dt="2021-12-22T19:50:30.891" v="8" actId="47"/>
        <pc:sldMkLst>
          <pc:docMk/>
          <pc:sldMk cId="1901820737" sldId="943"/>
        </pc:sldMkLst>
      </pc:sldChg>
      <pc:sldChg chg="del">
        <pc:chgData name="ΠΑΝΑΓΙΩΤΗΣ ΤΣΑΠΑΡΑΣ" userId="14c29a0b-fba8-4de1-ba9f-ce710cf39d77" providerId="ADAL" clId="{2ACE937A-0DFA-4149-B398-0BB1989CCCC4}" dt="2021-12-22T19:50:30.891" v="8" actId="47"/>
        <pc:sldMkLst>
          <pc:docMk/>
          <pc:sldMk cId="3266214424" sldId="944"/>
        </pc:sldMkLst>
      </pc:sldChg>
      <pc:sldChg chg="del">
        <pc:chgData name="ΠΑΝΑΓΙΩΤΗΣ ΤΣΑΠΑΡΑΣ" userId="14c29a0b-fba8-4de1-ba9f-ce710cf39d77" providerId="ADAL" clId="{2ACE937A-0DFA-4149-B398-0BB1989CCCC4}" dt="2021-12-22T19:50:30.891" v="8" actId="47"/>
        <pc:sldMkLst>
          <pc:docMk/>
          <pc:sldMk cId="3960519692" sldId="945"/>
        </pc:sldMkLst>
      </pc:sldChg>
      <pc:sldChg chg="del">
        <pc:chgData name="ΠΑΝΑΓΙΩΤΗΣ ΤΣΑΠΑΡΑΣ" userId="14c29a0b-fba8-4de1-ba9f-ce710cf39d77" providerId="ADAL" clId="{2ACE937A-0DFA-4149-B398-0BB1989CCCC4}" dt="2021-12-22T19:50:30.891" v="8" actId="47"/>
        <pc:sldMkLst>
          <pc:docMk/>
          <pc:sldMk cId="1166004826" sldId="946"/>
        </pc:sldMkLst>
      </pc:sldChg>
      <pc:sldChg chg="del">
        <pc:chgData name="ΠΑΝΑΓΙΩΤΗΣ ΤΣΑΠΑΡΑΣ" userId="14c29a0b-fba8-4de1-ba9f-ce710cf39d77" providerId="ADAL" clId="{2ACE937A-0DFA-4149-B398-0BB1989CCCC4}" dt="2021-12-22T19:50:30.891" v="8" actId="47"/>
        <pc:sldMkLst>
          <pc:docMk/>
          <pc:sldMk cId="56042669" sldId="947"/>
        </pc:sldMkLst>
      </pc:sldChg>
      <pc:sldChg chg="del">
        <pc:chgData name="ΠΑΝΑΓΙΩΤΗΣ ΤΣΑΠΑΡΑΣ" userId="14c29a0b-fba8-4de1-ba9f-ce710cf39d77" providerId="ADAL" clId="{2ACE937A-0DFA-4149-B398-0BB1989CCCC4}" dt="2021-12-22T19:50:30.891" v="8" actId="47"/>
        <pc:sldMkLst>
          <pc:docMk/>
          <pc:sldMk cId="1671654476" sldId="948"/>
        </pc:sldMkLst>
      </pc:sldChg>
      <pc:sldChg chg="del">
        <pc:chgData name="ΠΑΝΑΓΙΩΤΗΣ ΤΣΑΠΑΡΑΣ" userId="14c29a0b-fba8-4de1-ba9f-ce710cf39d77" providerId="ADAL" clId="{2ACE937A-0DFA-4149-B398-0BB1989CCCC4}" dt="2021-12-22T19:50:30.891" v="8" actId="47"/>
        <pc:sldMkLst>
          <pc:docMk/>
          <pc:sldMk cId="1408934503" sldId="949"/>
        </pc:sldMkLst>
      </pc:sldChg>
      <pc:sldChg chg="del">
        <pc:chgData name="ΠΑΝΑΓΙΩΤΗΣ ΤΣΑΠΑΡΑΣ" userId="14c29a0b-fba8-4de1-ba9f-ce710cf39d77" providerId="ADAL" clId="{2ACE937A-0DFA-4149-B398-0BB1989CCCC4}" dt="2021-12-22T19:50:04.224" v="7" actId="47"/>
        <pc:sldMkLst>
          <pc:docMk/>
          <pc:sldMk cId="491189337" sldId="950"/>
        </pc:sldMkLst>
      </pc:sldChg>
      <pc:sldChg chg="del">
        <pc:chgData name="ΠΑΝΑΓΙΩΤΗΣ ΤΣΑΠΑΡΑΣ" userId="14c29a0b-fba8-4de1-ba9f-ce710cf39d77" providerId="ADAL" clId="{2ACE937A-0DFA-4149-B398-0BB1989CCCC4}" dt="2021-12-22T19:50:30.891" v="8" actId="47"/>
        <pc:sldMkLst>
          <pc:docMk/>
          <pc:sldMk cId="791666908" sldId="951"/>
        </pc:sldMkLst>
      </pc:sldChg>
      <pc:sldChg chg="del">
        <pc:chgData name="ΠΑΝΑΓΙΩΤΗΣ ΤΣΑΠΑΡΑΣ" userId="14c29a0b-fba8-4de1-ba9f-ce710cf39d77" providerId="ADAL" clId="{2ACE937A-0DFA-4149-B398-0BB1989CCCC4}" dt="2021-12-22T19:50:30.891" v="8" actId="47"/>
        <pc:sldMkLst>
          <pc:docMk/>
          <pc:sldMk cId="3912023013" sldId="952"/>
        </pc:sldMkLst>
      </pc:sldChg>
      <pc:sldChg chg="del">
        <pc:chgData name="ΠΑΝΑΓΙΩΤΗΣ ΤΣΑΠΑΡΑΣ" userId="14c29a0b-fba8-4de1-ba9f-ce710cf39d77" providerId="ADAL" clId="{2ACE937A-0DFA-4149-B398-0BB1989CCCC4}" dt="2021-12-22T19:50:30.891" v="8" actId="47"/>
        <pc:sldMkLst>
          <pc:docMk/>
          <pc:sldMk cId="2282665896" sldId="953"/>
        </pc:sldMkLst>
      </pc:sldChg>
      <pc:sldChg chg="del">
        <pc:chgData name="ΠΑΝΑΓΙΩΤΗΣ ΤΣΑΠΑΡΑΣ" userId="14c29a0b-fba8-4de1-ba9f-ce710cf39d77" providerId="ADAL" clId="{2ACE937A-0DFA-4149-B398-0BB1989CCCC4}" dt="2021-12-22T19:50:30.891" v="8" actId="47"/>
        <pc:sldMkLst>
          <pc:docMk/>
          <pc:sldMk cId="218124972" sldId="954"/>
        </pc:sldMkLst>
      </pc:sldChg>
      <pc:sldChg chg="del">
        <pc:chgData name="ΠΑΝΑΓΙΩΤΗΣ ΤΣΑΠΑΡΑΣ" userId="14c29a0b-fba8-4de1-ba9f-ce710cf39d77" providerId="ADAL" clId="{2ACE937A-0DFA-4149-B398-0BB1989CCCC4}" dt="2021-12-22T19:50:30.891" v="8" actId="47"/>
        <pc:sldMkLst>
          <pc:docMk/>
          <pc:sldMk cId="292462363" sldId="955"/>
        </pc:sldMkLst>
      </pc:sldChg>
      <pc:sldChg chg="del">
        <pc:chgData name="ΠΑΝΑΓΙΩΤΗΣ ΤΣΑΠΑΡΑΣ" userId="14c29a0b-fba8-4de1-ba9f-ce710cf39d77" providerId="ADAL" clId="{2ACE937A-0DFA-4149-B398-0BB1989CCCC4}" dt="2021-12-22T19:50:30.891" v="8" actId="47"/>
        <pc:sldMkLst>
          <pc:docMk/>
          <pc:sldMk cId="1742675204" sldId="956"/>
        </pc:sldMkLst>
      </pc:sldChg>
      <pc:sldChg chg="add">
        <pc:chgData name="ΠΑΝΑΓΙΩΤΗΣ ΤΣΑΠΑΡΑΣ" userId="14c29a0b-fba8-4de1-ba9f-ce710cf39d77" providerId="ADAL" clId="{2ACE937A-0DFA-4149-B398-0BB1989CCCC4}" dt="2021-12-22T19:49:44.869" v="6"/>
        <pc:sldMkLst>
          <pc:docMk/>
          <pc:sldMk cId="804112949" sldId="969"/>
        </pc:sldMkLst>
      </pc:sldChg>
      <pc:sldChg chg="add del">
        <pc:chgData name="ΠΑΝΑΓΙΩΤΗΣ ΤΣΑΠΑΡΑΣ" userId="14c29a0b-fba8-4de1-ba9f-ce710cf39d77" providerId="ADAL" clId="{2ACE937A-0DFA-4149-B398-0BB1989CCCC4}" dt="2021-12-22T19:50:45.507" v="9" actId="47"/>
        <pc:sldMkLst>
          <pc:docMk/>
          <pc:sldMk cId="474134572" sldId="970"/>
        </pc:sldMkLst>
      </pc:sldChg>
      <pc:sldChg chg="modSp add mod">
        <pc:chgData name="ΠΑΝΑΓΙΩΤΗΣ ΤΣΑΠΑΡΑΣ" userId="14c29a0b-fba8-4de1-ba9f-ce710cf39d77" providerId="ADAL" clId="{2ACE937A-0DFA-4149-B398-0BB1989CCCC4}" dt="2021-12-23T08:44:23.210" v="26" actId="20577"/>
        <pc:sldMkLst>
          <pc:docMk/>
          <pc:sldMk cId="310793245" sldId="971"/>
        </pc:sldMkLst>
        <pc:spChg chg="mod">
          <ac:chgData name="ΠΑΝΑΓΙΩΤΗΣ ΤΣΑΠΑΡΑΣ" userId="14c29a0b-fba8-4de1-ba9f-ce710cf39d77" providerId="ADAL" clId="{2ACE937A-0DFA-4149-B398-0BB1989CCCC4}" dt="2021-12-23T08:44:23.210" v="26" actId="20577"/>
          <ac:spMkLst>
            <pc:docMk/>
            <pc:sldMk cId="310793245" sldId="971"/>
            <ac:spMk id="10" creationId="{83A2CE87-AE35-4A9E-9D4F-4124D725DF71}"/>
          </ac:spMkLst>
        </pc:spChg>
      </pc:sldChg>
      <pc:sldChg chg="add">
        <pc:chgData name="ΠΑΝΑΓΙΩΤΗΣ ΤΣΑΠΑΡΑΣ" userId="14c29a0b-fba8-4de1-ba9f-ce710cf39d77" providerId="ADAL" clId="{2ACE937A-0DFA-4149-B398-0BB1989CCCC4}" dt="2021-12-22T19:49:44.869" v="6"/>
        <pc:sldMkLst>
          <pc:docMk/>
          <pc:sldMk cId="0" sldId="972"/>
        </pc:sldMkLst>
      </pc:sldChg>
      <pc:sldChg chg="add">
        <pc:chgData name="ΠΑΝΑΓΙΩΤΗΣ ΤΣΑΠΑΡΑΣ" userId="14c29a0b-fba8-4de1-ba9f-ce710cf39d77" providerId="ADAL" clId="{2ACE937A-0DFA-4149-B398-0BB1989CCCC4}" dt="2021-12-22T19:49:44.869" v="6"/>
        <pc:sldMkLst>
          <pc:docMk/>
          <pc:sldMk cId="0" sldId="973"/>
        </pc:sldMkLst>
      </pc:sldChg>
      <pc:sldChg chg="add">
        <pc:chgData name="ΠΑΝΑΓΙΩΤΗΣ ΤΣΑΠΑΡΑΣ" userId="14c29a0b-fba8-4de1-ba9f-ce710cf39d77" providerId="ADAL" clId="{2ACE937A-0DFA-4149-B398-0BB1989CCCC4}" dt="2021-12-22T19:49:44.869" v="6"/>
        <pc:sldMkLst>
          <pc:docMk/>
          <pc:sldMk cId="0" sldId="974"/>
        </pc:sldMkLst>
      </pc:sldChg>
      <pc:sldChg chg="add">
        <pc:chgData name="ΠΑΝΑΓΙΩΤΗΣ ΤΣΑΠΑΡΑΣ" userId="14c29a0b-fba8-4de1-ba9f-ce710cf39d77" providerId="ADAL" clId="{2ACE937A-0DFA-4149-B398-0BB1989CCCC4}" dt="2021-12-22T19:49:44.869" v="6"/>
        <pc:sldMkLst>
          <pc:docMk/>
          <pc:sldMk cId="0" sldId="975"/>
        </pc:sldMkLst>
      </pc:sldChg>
      <pc:sldChg chg="add">
        <pc:chgData name="ΠΑΝΑΓΙΩΤΗΣ ΤΣΑΠΑΡΑΣ" userId="14c29a0b-fba8-4de1-ba9f-ce710cf39d77" providerId="ADAL" clId="{2ACE937A-0DFA-4149-B398-0BB1989CCCC4}" dt="2021-12-22T19:49:44.869" v="6"/>
        <pc:sldMkLst>
          <pc:docMk/>
          <pc:sldMk cId="0" sldId="976"/>
        </pc:sldMkLst>
      </pc:sldChg>
      <pc:sldChg chg="delSp modSp add mod">
        <pc:chgData name="ΠΑΝΑΓΙΩΤΗΣ ΤΣΑΠΑΡΑΣ" userId="14c29a0b-fba8-4de1-ba9f-ce710cf39d77" providerId="ADAL" clId="{2ACE937A-0DFA-4149-B398-0BB1989CCCC4}" dt="2021-12-23T09:21:38.026" v="961" actId="20577"/>
        <pc:sldMkLst>
          <pc:docMk/>
          <pc:sldMk cId="0" sldId="977"/>
        </pc:sldMkLst>
        <pc:spChg chg="del mod">
          <ac:chgData name="ΠΑΝΑΓΙΩΤΗΣ ΤΣΑΠΑΡΑΣ" userId="14c29a0b-fba8-4de1-ba9f-ce710cf39d77" providerId="ADAL" clId="{2ACE937A-0DFA-4149-B398-0BB1989CCCC4}" dt="2021-12-23T09:21:00.949" v="944" actId="478"/>
          <ac:spMkLst>
            <pc:docMk/>
            <pc:sldMk cId="0" sldId="977"/>
            <ac:spMk id="2" creationId="{00000000-0000-0000-0000-000000000000}"/>
          </ac:spMkLst>
        </pc:spChg>
        <pc:spChg chg="mod">
          <ac:chgData name="ΠΑΝΑΓΙΩΤΗΣ ΤΣΑΠΑΡΑΣ" userId="14c29a0b-fba8-4de1-ba9f-ce710cf39d77" providerId="ADAL" clId="{2ACE937A-0DFA-4149-B398-0BB1989CCCC4}" dt="2021-12-23T09:20:16.589" v="885" actId="20577"/>
          <ac:spMkLst>
            <pc:docMk/>
            <pc:sldMk cId="0" sldId="977"/>
            <ac:spMk id="12289" creationId="{00000000-0000-0000-0000-000000000000}"/>
          </ac:spMkLst>
        </pc:spChg>
        <pc:spChg chg="mod">
          <ac:chgData name="ΠΑΝΑΓΙΩΤΗΣ ΤΣΑΠΑΡΑΣ" userId="14c29a0b-fba8-4de1-ba9f-ce710cf39d77" providerId="ADAL" clId="{2ACE937A-0DFA-4149-B398-0BB1989CCCC4}" dt="2021-12-23T09:21:38.026" v="961" actId="20577"/>
          <ac:spMkLst>
            <pc:docMk/>
            <pc:sldMk cId="0" sldId="977"/>
            <ac:spMk id="12290" creationId="{00000000-0000-0000-0000-000000000000}"/>
          </ac:spMkLst>
        </pc:spChg>
      </pc:sldChg>
      <pc:sldChg chg="modSp add mod">
        <pc:chgData name="ΠΑΝΑΓΙΩΤΗΣ ΤΣΑΠΑΡΑΣ" userId="14c29a0b-fba8-4de1-ba9f-ce710cf39d77" providerId="ADAL" clId="{2ACE937A-0DFA-4149-B398-0BB1989CCCC4}" dt="2021-12-23T08:46:53.598" v="173" actId="20577"/>
        <pc:sldMkLst>
          <pc:docMk/>
          <pc:sldMk cId="2922354304" sldId="978"/>
        </pc:sldMkLst>
        <pc:spChg chg="mod">
          <ac:chgData name="ΠΑΝΑΓΙΩΤΗΣ ΤΣΑΠΑΡΑΣ" userId="14c29a0b-fba8-4de1-ba9f-ce710cf39d77" providerId="ADAL" clId="{2ACE937A-0DFA-4149-B398-0BB1989CCCC4}" dt="2021-12-23T08:46:53.598" v="173" actId="20577"/>
          <ac:spMkLst>
            <pc:docMk/>
            <pc:sldMk cId="2922354304" sldId="978"/>
            <ac:spMk id="3" creationId="{E30B528C-5F8C-4409-90E7-0407990FB631}"/>
          </ac:spMkLst>
        </pc:spChg>
      </pc:sldChg>
      <pc:sldChg chg="add">
        <pc:chgData name="ΠΑΝΑΓΙΩΤΗΣ ΤΣΑΠΑΡΑΣ" userId="14c29a0b-fba8-4de1-ba9f-ce710cf39d77" providerId="ADAL" clId="{2ACE937A-0DFA-4149-B398-0BB1989CCCC4}" dt="2021-12-22T19:49:44.869" v="6"/>
        <pc:sldMkLst>
          <pc:docMk/>
          <pc:sldMk cId="0" sldId="979"/>
        </pc:sldMkLst>
      </pc:sldChg>
      <pc:sldChg chg="modSp add mod ord">
        <pc:chgData name="ΠΑΝΑΓΙΩΤΗΣ ΤΣΑΠΑΡΑΣ" userId="14c29a0b-fba8-4de1-ba9f-ce710cf39d77" providerId="ADAL" clId="{2ACE937A-0DFA-4149-B398-0BB1989CCCC4}" dt="2021-12-23T09:56:08.671" v="1493" actId="6549"/>
        <pc:sldMkLst>
          <pc:docMk/>
          <pc:sldMk cId="0" sldId="980"/>
        </pc:sldMkLst>
        <pc:spChg chg="mod">
          <ac:chgData name="ΠΑΝΑΓΙΩΤΗΣ ΤΣΑΠΑΡΑΣ" userId="14c29a0b-fba8-4de1-ba9f-ce710cf39d77" providerId="ADAL" clId="{2ACE937A-0DFA-4149-B398-0BB1989CCCC4}" dt="2021-12-23T09:25:49.047" v="986" actId="20577"/>
          <ac:spMkLst>
            <pc:docMk/>
            <pc:sldMk cId="0" sldId="980"/>
            <ac:spMk id="14337" creationId="{00000000-0000-0000-0000-000000000000}"/>
          </ac:spMkLst>
        </pc:spChg>
        <pc:spChg chg="mod">
          <ac:chgData name="ΠΑΝΑΓΙΩΤΗΣ ΤΣΑΠΑΡΑΣ" userId="14c29a0b-fba8-4de1-ba9f-ce710cf39d77" providerId="ADAL" clId="{2ACE937A-0DFA-4149-B398-0BB1989CCCC4}" dt="2021-12-23T09:56:08.671" v="1493" actId="6549"/>
          <ac:spMkLst>
            <pc:docMk/>
            <pc:sldMk cId="0" sldId="980"/>
            <ac:spMk id="14338"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981"/>
        </pc:sldMkLst>
      </pc:sldChg>
      <pc:sldChg chg="modSp add mod">
        <pc:chgData name="ΠΑΝΑΓΙΩΤΗΣ ΤΣΑΠΑΡΑΣ" userId="14c29a0b-fba8-4de1-ba9f-ce710cf39d77" providerId="ADAL" clId="{2ACE937A-0DFA-4149-B398-0BB1989CCCC4}" dt="2021-12-23T09:39:45.050" v="1389" actId="20577"/>
        <pc:sldMkLst>
          <pc:docMk/>
          <pc:sldMk cId="305636989" sldId="982"/>
        </pc:sldMkLst>
        <pc:spChg chg="mod">
          <ac:chgData name="ΠΑΝΑΓΙΩΤΗΣ ΤΣΑΠΑΡΑΣ" userId="14c29a0b-fba8-4de1-ba9f-ce710cf39d77" providerId="ADAL" clId="{2ACE937A-0DFA-4149-B398-0BB1989CCCC4}" dt="2021-12-23T09:39:45.050" v="1389" actId="20577"/>
          <ac:spMkLst>
            <pc:docMk/>
            <pc:sldMk cId="305636989" sldId="982"/>
            <ac:spMk id="27650" creationId="{00000000-0000-0000-0000-000000000000}"/>
          </ac:spMkLst>
        </pc:spChg>
      </pc:sldChg>
      <pc:sldChg chg="add del">
        <pc:chgData name="ΠΑΝΑΓΙΩΤΗΣ ΤΣΑΠΑΡΑΣ" userId="14c29a0b-fba8-4de1-ba9f-ce710cf39d77" providerId="ADAL" clId="{2ACE937A-0DFA-4149-B398-0BB1989CCCC4}" dt="2021-12-23T09:40:16.536" v="1390" actId="47"/>
        <pc:sldMkLst>
          <pc:docMk/>
          <pc:sldMk cId="2294273905" sldId="983"/>
        </pc:sldMkLst>
      </pc:sldChg>
      <pc:sldChg chg="add del">
        <pc:chgData name="ΠΑΝΑΓΙΩΤΗΣ ΤΣΑΠΑΡΑΣ" userId="14c29a0b-fba8-4de1-ba9f-ce710cf39d77" providerId="ADAL" clId="{2ACE937A-0DFA-4149-B398-0BB1989CCCC4}" dt="2021-12-22T19:57:46.215" v="10" actId="47"/>
        <pc:sldMkLst>
          <pc:docMk/>
          <pc:sldMk cId="190317484" sldId="984"/>
        </pc:sldMkLst>
      </pc:sldChg>
      <pc:sldChg chg="add del">
        <pc:chgData name="ΠΑΝΑΓΙΩΤΗΣ ΤΣΑΠΑΡΑΣ" userId="14c29a0b-fba8-4de1-ba9f-ce710cf39d77" providerId="ADAL" clId="{2ACE937A-0DFA-4149-B398-0BB1989CCCC4}" dt="2021-12-22T19:57:47.599" v="11" actId="47"/>
        <pc:sldMkLst>
          <pc:docMk/>
          <pc:sldMk cId="297613403" sldId="985"/>
        </pc:sldMkLst>
      </pc:sldChg>
      <pc:sldChg chg="add">
        <pc:chgData name="ΠΑΝΑΓΙΩΤΗΣ ΤΣΑΠΑΡΑΣ" userId="14c29a0b-fba8-4de1-ba9f-ce710cf39d77" providerId="ADAL" clId="{2ACE937A-0DFA-4149-B398-0BB1989CCCC4}" dt="2021-12-22T19:49:44.869" v="6"/>
        <pc:sldMkLst>
          <pc:docMk/>
          <pc:sldMk cId="1431419379" sldId="986"/>
        </pc:sldMkLst>
      </pc:sldChg>
      <pc:sldChg chg="add">
        <pc:chgData name="ΠΑΝΑΓΙΩΤΗΣ ΤΣΑΠΑΡΑΣ" userId="14c29a0b-fba8-4de1-ba9f-ce710cf39d77" providerId="ADAL" clId="{2ACE937A-0DFA-4149-B398-0BB1989CCCC4}" dt="2021-12-22T19:49:44.869" v="6"/>
        <pc:sldMkLst>
          <pc:docMk/>
          <pc:sldMk cId="620145550" sldId="987"/>
        </pc:sldMkLst>
      </pc:sldChg>
      <pc:sldChg chg="add">
        <pc:chgData name="ΠΑΝΑΓΙΩΤΗΣ ΤΣΑΠΑΡΑΣ" userId="14c29a0b-fba8-4de1-ba9f-ce710cf39d77" providerId="ADAL" clId="{2ACE937A-0DFA-4149-B398-0BB1989CCCC4}" dt="2021-12-22T19:49:44.869" v="6"/>
        <pc:sldMkLst>
          <pc:docMk/>
          <pc:sldMk cId="1719354400" sldId="988"/>
        </pc:sldMkLst>
      </pc:sldChg>
      <pc:sldChg chg="add">
        <pc:chgData name="ΠΑΝΑΓΙΩΤΗΣ ΤΣΑΠΑΡΑΣ" userId="14c29a0b-fba8-4de1-ba9f-ce710cf39d77" providerId="ADAL" clId="{2ACE937A-0DFA-4149-B398-0BB1989CCCC4}" dt="2021-12-22T19:49:44.869" v="6"/>
        <pc:sldMkLst>
          <pc:docMk/>
          <pc:sldMk cId="2504572632" sldId="989"/>
        </pc:sldMkLst>
      </pc:sldChg>
      <pc:sldChg chg="add">
        <pc:chgData name="ΠΑΝΑΓΙΩΤΗΣ ΤΣΑΠΑΡΑΣ" userId="14c29a0b-fba8-4de1-ba9f-ce710cf39d77" providerId="ADAL" clId="{2ACE937A-0DFA-4149-B398-0BB1989CCCC4}" dt="2021-12-22T19:49:44.869" v="6"/>
        <pc:sldMkLst>
          <pc:docMk/>
          <pc:sldMk cId="2332635575" sldId="990"/>
        </pc:sldMkLst>
      </pc:sldChg>
      <pc:sldChg chg="add">
        <pc:chgData name="ΠΑΝΑΓΙΩΤΗΣ ΤΣΑΠΑΡΑΣ" userId="14c29a0b-fba8-4de1-ba9f-ce710cf39d77" providerId="ADAL" clId="{2ACE937A-0DFA-4149-B398-0BB1989CCCC4}" dt="2021-12-22T19:49:44.869" v="6"/>
        <pc:sldMkLst>
          <pc:docMk/>
          <pc:sldMk cId="239683742" sldId="991"/>
        </pc:sldMkLst>
      </pc:sldChg>
      <pc:sldChg chg="modSp add mod">
        <pc:chgData name="ΠΑΝΑΓΙΩΤΗΣ ΤΣΑΠΑΡΑΣ" userId="14c29a0b-fba8-4de1-ba9f-ce710cf39d77" providerId="ADAL" clId="{2ACE937A-0DFA-4149-B398-0BB1989CCCC4}" dt="2021-12-23T09:42:57.923" v="1391" actId="6549"/>
        <pc:sldMkLst>
          <pc:docMk/>
          <pc:sldMk cId="2069208511" sldId="992"/>
        </pc:sldMkLst>
        <pc:spChg chg="mod">
          <ac:chgData name="ΠΑΝΑΓΙΩΤΗΣ ΤΣΑΠΑΡΑΣ" userId="14c29a0b-fba8-4de1-ba9f-ce710cf39d77" providerId="ADAL" clId="{2ACE937A-0DFA-4149-B398-0BB1989CCCC4}" dt="2021-12-23T09:42:57.923" v="1391" actId="6549"/>
          <ac:spMkLst>
            <pc:docMk/>
            <pc:sldMk cId="2069208511" sldId="992"/>
            <ac:spMk id="9" creationId="{FC6EB110-4D53-482D-9AD2-9E230568D212}"/>
          </ac:spMkLst>
        </pc:spChg>
      </pc:sldChg>
      <pc:sldChg chg="add">
        <pc:chgData name="ΠΑΝΑΓΙΩΤΗΣ ΤΣΑΠΑΡΑΣ" userId="14c29a0b-fba8-4de1-ba9f-ce710cf39d77" providerId="ADAL" clId="{2ACE937A-0DFA-4149-B398-0BB1989CCCC4}" dt="2021-12-22T19:49:44.869" v="6"/>
        <pc:sldMkLst>
          <pc:docMk/>
          <pc:sldMk cId="1814722364" sldId="993"/>
        </pc:sldMkLst>
      </pc:sldChg>
      <pc:sldChg chg="add">
        <pc:chgData name="ΠΑΝΑΓΙΩΤΗΣ ΤΣΑΠΑΡΑΣ" userId="14c29a0b-fba8-4de1-ba9f-ce710cf39d77" providerId="ADAL" clId="{2ACE937A-0DFA-4149-B398-0BB1989CCCC4}" dt="2021-12-22T19:49:44.869" v="6"/>
        <pc:sldMkLst>
          <pc:docMk/>
          <pc:sldMk cId="1145843146" sldId="994"/>
        </pc:sldMkLst>
      </pc:sldChg>
      <pc:sldChg chg="add">
        <pc:chgData name="ΠΑΝΑΓΙΩΤΗΣ ΤΣΑΠΑΡΑΣ" userId="14c29a0b-fba8-4de1-ba9f-ce710cf39d77" providerId="ADAL" clId="{2ACE937A-0DFA-4149-B398-0BB1989CCCC4}" dt="2021-12-22T19:49:44.869" v="6"/>
        <pc:sldMkLst>
          <pc:docMk/>
          <pc:sldMk cId="304125731" sldId="995"/>
        </pc:sldMkLst>
      </pc:sldChg>
      <pc:sldChg chg="add">
        <pc:chgData name="ΠΑΝΑΓΙΩΤΗΣ ΤΣΑΠΑΡΑΣ" userId="14c29a0b-fba8-4de1-ba9f-ce710cf39d77" providerId="ADAL" clId="{2ACE937A-0DFA-4149-B398-0BB1989CCCC4}" dt="2021-12-22T19:49:44.869" v="6"/>
        <pc:sldMkLst>
          <pc:docMk/>
          <pc:sldMk cId="1837513749" sldId="996"/>
        </pc:sldMkLst>
      </pc:sldChg>
      <pc:sldChg chg="modSp new mod">
        <pc:chgData name="ΠΑΝΑΓΙΩΤΗΣ ΤΣΑΠΑΡΑΣ" userId="14c29a0b-fba8-4de1-ba9f-ce710cf39d77" providerId="ADAL" clId="{2ACE937A-0DFA-4149-B398-0BB1989CCCC4}" dt="2021-12-23T09:38:21.741" v="1307" actId="207"/>
        <pc:sldMkLst>
          <pc:docMk/>
          <pc:sldMk cId="2172010537" sldId="1004"/>
        </pc:sldMkLst>
        <pc:spChg chg="mod">
          <ac:chgData name="ΠΑΝΑΓΙΩΤΗΣ ΤΣΑΠΑΡΑΣ" userId="14c29a0b-fba8-4de1-ba9f-ce710cf39d77" providerId="ADAL" clId="{2ACE937A-0DFA-4149-B398-0BB1989CCCC4}" dt="2021-12-23T09:37:05.814" v="1120" actId="20577"/>
          <ac:spMkLst>
            <pc:docMk/>
            <pc:sldMk cId="2172010537" sldId="1004"/>
            <ac:spMk id="2" creationId="{546289E5-8B34-4244-98D8-61499F022EC0}"/>
          </ac:spMkLst>
        </pc:spChg>
        <pc:spChg chg="mod">
          <ac:chgData name="ΠΑΝΑΓΙΩΤΗΣ ΤΣΑΠΑΡΑΣ" userId="14c29a0b-fba8-4de1-ba9f-ce710cf39d77" providerId="ADAL" clId="{2ACE937A-0DFA-4149-B398-0BB1989CCCC4}" dt="2021-12-23T09:38:21.741" v="1307" actId="207"/>
          <ac:spMkLst>
            <pc:docMk/>
            <pc:sldMk cId="2172010537" sldId="1004"/>
            <ac:spMk id="3" creationId="{471F771D-AA73-470F-B87A-C7B36449C1F7}"/>
          </ac:spMkLst>
        </pc:spChg>
      </pc:sldChg>
    </pc:docChg>
  </pc:docChgLst>
  <pc:docChgLst>
    <pc:chgData name="tsap@uoi.gr" userId="14c29a0b-fba8-4de1-ba9f-ce710cf39d77" providerId="ADAL" clId="{E885FC99-EFA2-47AA-A435-DDF9013EBB8E}"/>
    <pc:docChg chg="undo redo custSel addSld delSld modSld sldOrd">
      <pc:chgData name="tsap@uoi.gr" userId="14c29a0b-fba8-4de1-ba9f-ce710cf39d77" providerId="ADAL" clId="{E885FC99-EFA2-47AA-A435-DDF9013EBB8E}" dt="2021-12-23T01:10:51.496" v="1577"/>
      <pc:docMkLst>
        <pc:docMk/>
      </pc:docMkLst>
      <pc:sldChg chg="delSp modSp mod">
        <pc:chgData name="tsap@uoi.gr" userId="14c29a0b-fba8-4de1-ba9f-ce710cf39d77" providerId="ADAL" clId="{E885FC99-EFA2-47AA-A435-DDF9013EBB8E}" dt="2021-12-22T23:18:54.755" v="316" actId="20577"/>
        <pc:sldMkLst>
          <pc:docMk/>
          <pc:sldMk cId="2425511868" sldId="916"/>
        </pc:sldMkLst>
        <pc:spChg chg="mod">
          <ac:chgData name="tsap@uoi.gr" userId="14c29a0b-fba8-4de1-ba9f-ce710cf39d77" providerId="ADAL" clId="{E885FC99-EFA2-47AA-A435-DDF9013EBB8E}" dt="2021-12-22T23:18:54.755" v="316" actId="20577"/>
          <ac:spMkLst>
            <pc:docMk/>
            <pc:sldMk cId="2425511868" sldId="916"/>
            <ac:spMk id="9" creationId="{00000000-0000-0000-0000-000000000000}"/>
          </ac:spMkLst>
        </pc:spChg>
        <pc:spChg chg="del">
          <ac:chgData name="tsap@uoi.gr" userId="14c29a0b-fba8-4de1-ba9f-ce710cf39d77" providerId="ADAL" clId="{E885FC99-EFA2-47AA-A435-DDF9013EBB8E}" dt="2021-12-22T23:15:08.222" v="231" actId="478"/>
          <ac:spMkLst>
            <pc:docMk/>
            <pc:sldMk cId="2425511868" sldId="916"/>
            <ac:spMk id="10" creationId="{00000000-0000-0000-0000-000000000000}"/>
          </ac:spMkLst>
        </pc:spChg>
      </pc:sldChg>
      <pc:sldChg chg="del">
        <pc:chgData name="tsap@uoi.gr" userId="14c29a0b-fba8-4de1-ba9f-ce710cf39d77" providerId="ADAL" clId="{E885FC99-EFA2-47AA-A435-DDF9013EBB8E}" dt="2021-12-22T23:11:22.181" v="183" actId="47"/>
        <pc:sldMkLst>
          <pc:docMk/>
          <pc:sldMk cId="644725833" sldId="917"/>
        </pc:sldMkLst>
      </pc:sldChg>
      <pc:sldChg chg="modSp mod">
        <pc:chgData name="tsap@uoi.gr" userId="14c29a0b-fba8-4de1-ba9f-ce710cf39d77" providerId="ADAL" clId="{E885FC99-EFA2-47AA-A435-DDF9013EBB8E}" dt="2021-12-22T23:32:08.615" v="334"/>
        <pc:sldMkLst>
          <pc:docMk/>
          <pc:sldMk cId="2297697380" sldId="919"/>
        </pc:sldMkLst>
        <pc:spChg chg="mod">
          <ac:chgData name="tsap@uoi.gr" userId="14c29a0b-fba8-4de1-ba9f-ce710cf39d77" providerId="ADAL" clId="{E885FC99-EFA2-47AA-A435-DDF9013EBB8E}" dt="2021-12-22T23:29:23.091" v="329"/>
          <ac:spMkLst>
            <pc:docMk/>
            <pc:sldMk cId="2297697380" sldId="919"/>
            <ac:spMk id="5" creationId="{00000000-0000-0000-0000-000000000000}"/>
          </ac:spMkLst>
        </pc:spChg>
        <pc:spChg chg="mod">
          <ac:chgData name="tsap@uoi.gr" userId="14c29a0b-fba8-4de1-ba9f-ce710cf39d77" providerId="ADAL" clId="{E885FC99-EFA2-47AA-A435-DDF9013EBB8E}" dt="2021-12-22T23:32:08.615" v="334"/>
          <ac:spMkLst>
            <pc:docMk/>
            <pc:sldMk cId="2297697380" sldId="919"/>
            <ac:spMk id="6" creationId="{00000000-0000-0000-0000-000000000000}"/>
          </ac:spMkLst>
        </pc:spChg>
        <pc:spChg chg="mod">
          <ac:chgData name="tsap@uoi.gr" userId="14c29a0b-fba8-4de1-ba9f-ce710cf39d77" providerId="ADAL" clId="{E885FC99-EFA2-47AA-A435-DDF9013EBB8E}" dt="2021-12-22T23:29:15.321" v="327"/>
          <ac:spMkLst>
            <pc:docMk/>
            <pc:sldMk cId="2297697380" sldId="919"/>
            <ac:spMk id="7" creationId="{00000000-0000-0000-0000-000000000000}"/>
          </ac:spMkLst>
        </pc:spChg>
        <pc:spChg chg="mod">
          <ac:chgData name="tsap@uoi.gr" userId="14c29a0b-fba8-4de1-ba9f-ce710cf39d77" providerId="ADAL" clId="{E885FC99-EFA2-47AA-A435-DDF9013EBB8E}" dt="2021-12-22T23:29:40.841" v="331" actId="207"/>
          <ac:spMkLst>
            <pc:docMk/>
            <pc:sldMk cId="2297697380" sldId="919"/>
            <ac:spMk id="15" creationId="{00000000-0000-0000-0000-000000000000}"/>
          </ac:spMkLst>
        </pc:spChg>
        <pc:spChg chg="mod">
          <ac:chgData name="tsap@uoi.gr" userId="14c29a0b-fba8-4de1-ba9f-ce710cf39d77" providerId="ADAL" clId="{E885FC99-EFA2-47AA-A435-DDF9013EBB8E}" dt="2021-12-22T23:28:43.505" v="322"/>
          <ac:spMkLst>
            <pc:docMk/>
            <pc:sldMk cId="2297697380" sldId="919"/>
            <ac:spMk id="16" creationId="{00000000-0000-0000-0000-000000000000}"/>
          </ac:spMkLst>
        </pc:spChg>
        <pc:spChg chg="mod">
          <ac:chgData name="tsap@uoi.gr" userId="14c29a0b-fba8-4de1-ba9f-ce710cf39d77" providerId="ADAL" clId="{E885FC99-EFA2-47AA-A435-DDF9013EBB8E}" dt="2021-12-22T23:29:04.308" v="325"/>
          <ac:spMkLst>
            <pc:docMk/>
            <pc:sldMk cId="2297697380" sldId="919"/>
            <ac:spMk id="17" creationId="{00000000-0000-0000-0000-000000000000}"/>
          </ac:spMkLst>
        </pc:spChg>
        <pc:spChg chg="mod">
          <ac:chgData name="tsap@uoi.gr" userId="14c29a0b-fba8-4de1-ba9f-ce710cf39d77" providerId="ADAL" clId="{E885FC99-EFA2-47AA-A435-DDF9013EBB8E}" dt="2021-12-22T23:29:54.878" v="332"/>
          <ac:spMkLst>
            <pc:docMk/>
            <pc:sldMk cId="2297697380" sldId="919"/>
            <ac:spMk id="18" creationId="{00000000-0000-0000-0000-000000000000}"/>
          </ac:spMkLst>
        </pc:spChg>
        <pc:spChg chg="mod">
          <ac:chgData name="tsap@uoi.gr" userId="14c29a0b-fba8-4de1-ba9f-ce710cf39d77" providerId="ADAL" clId="{E885FC99-EFA2-47AA-A435-DDF9013EBB8E}" dt="2021-12-22T23:28:31.967" v="320"/>
          <ac:spMkLst>
            <pc:docMk/>
            <pc:sldMk cId="2297697380" sldId="919"/>
            <ac:spMk id="19" creationId="{00000000-0000-0000-0000-000000000000}"/>
          </ac:spMkLst>
        </pc:spChg>
        <pc:spChg chg="mod">
          <ac:chgData name="tsap@uoi.gr" userId="14c29a0b-fba8-4de1-ba9f-ce710cf39d77" providerId="ADAL" clId="{E885FC99-EFA2-47AA-A435-DDF9013EBB8E}" dt="2021-12-22T23:28:59.136" v="324"/>
          <ac:spMkLst>
            <pc:docMk/>
            <pc:sldMk cId="2297697380" sldId="919"/>
            <ac:spMk id="21" creationId="{00000000-0000-0000-0000-000000000000}"/>
          </ac:spMkLst>
        </pc:spChg>
        <pc:spChg chg="mod">
          <ac:chgData name="tsap@uoi.gr" userId="14c29a0b-fba8-4de1-ba9f-ce710cf39d77" providerId="ADAL" clId="{E885FC99-EFA2-47AA-A435-DDF9013EBB8E}" dt="2021-12-22T23:28:52.963" v="323"/>
          <ac:spMkLst>
            <pc:docMk/>
            <pc:sldMk cId="2297697380" sldId="919"/>
            <ac:spMk id="22" creationId="{00000000-0000-0000-0000-000000000000}"/>
          </ac:spMkLst>
        </pc:spChg>
        <pc:spChg chg="mod">
          <ac:chgData name="tsap@uoi.gr" userId="14c29a0b-fba8-4de1-ba9f-ce710cf39d77" providerId="ADAL" clId="{E885FC99-EFA2-47AA-A435-DDF9013EBB8E}" dt="2021-12-22T23:28:22.313" v="317"/>
          <ac:spMkLst>
            <pc:docMk/>
            <pc:sldMk cId="2297697380" sldId="919"/>
            <ac:spMk id="24" creationId="{00000000-0000-0000-0000-000000000000}"/>
          </ac:spMkLst>
        </pc:spChg>
        <pc:spChg chg="mod">
          <ac:chgData name="tsap@uoi.gr" userId="14c29a0b-fba8-4de1-ba9f-ce710cf39d77" providerId="ADAL" clId="{E885FC99-EFA2-47AA-A435-DDF9013EBB8E}" dt="2021-12-22T23:28:27.272" v="319"/>
          <ac:spMkLst>
            <pc:docMk/>
            <pc:sldMk cId="2297697380" sldId="919"/>
            <ac:spMk id="25" creationId="{00000000-0000-0000-0000-000000000000}"/>
          </ac:spMkLst>
        </pc:spChg>
        <pc:spChg chg="mod">
          <ac:chgData name="tsap@uoi.gr" userId="14c29a0b-fba8-4de1-ba9f-ce710cf39d77" providerId="ADAL" clId="{E885FC99-EFA2-47AA-A435-DDF9013EBB8E}" dt="2021-12-22T23:28:38.281" v="321"/>
          <ac:spMkLst>
            <pc:docMk/>
            <pc:sldMk cId="2297697380" sldId="919"/>
            <ac:spMk id="26" creationId="{00000000-0000-0000-0000-000000000000}"/>
          </ac:spMkLst>
        </pc:spChg>
      </pc:sldChg>
      <pc:sldChg chg="modSp mod">
        <pc:chgData name="tsap@uoi.gr" userId="14c29a0b-fba8-4de1-ba9f-ce710cf39d77" providerId="ADAL" clId="{E885FC99-EFA2-47AA-A435-DDF9013EBB8E}" dt="2021-12-22T23:39:14.355" v="393" actId="1076"/>
        <pc:sldMkLst>
          <pc:docMk/>
          <pc:sldMk cId="1994066975" sldId="920"/>
        </pc:sldMkLst>
        <pc:spChg chg="mod">
          <ac:chgData name="tsap@uoi.gr" userId="14c29a0b-fba8-4de1-ba9f-ce710cf39d77" providerId="ADAL" clId="{E885FC99-EFA2-47AA-A435-DDF9013EBB8E}" dt="2021-12-22T23:39:05.271" v="392" actId="14100"/>
          <ac:spMkLst>
            <pc:docMk/>
            <pc:sldMk cId="1994066975" sldId="920"/>
            <ac:spMk id="3"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6"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7"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8"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9"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10" creationId="{00000000-0000-0000-0000-000000000000}"/>
          </ac:spMkLst>
        </pc:spChg>
        <pc:picChg chg="mod">
          <ac:chgData name="tsap@uoi.gr" userId="14c29a0b-fba8-4de1-ba9f-ce710cf39d77" providerId="ADAL" clId="{E885FC99-EFA2-47AA-A435-DDF9013EBB8E}" dt="2021-12-22T23:39:14.355" v="393" actId="1076"/>
          <ac:picMkLst>
            <pc:docMk/>
            <pc:sldMk cId="1994066975" sldId="920"/>
            <ac:picMk id="5" creationId="{00000000-0000-0000-0000-000000000000}"/>
          </ac:picMkLst>
        </pc:picChg>
      </pc:sldChg>
      <pc:sldChg chg="modSp mod ord">
        <pc:chgData name="tsap@uoi.gr" userId="14c29a0b-fba8-4de1-ba9f-ce710cf39d77" providerId="ADAL" clId="{E885FC99-EFA2-47AA-A435-DDF9013EBB8E}" dt="2021-12-22T23:43:55.240" v="479"/>
        <pc:sldMkLst>
          <pc:docMk/>
          <pc:sldMk cId="2928742352" sldId="921"/>
        </pc:sldMkLst>
        <pc:spChg chg="mod">
          <ac:chgData name="tsap@uoi.gr" userId="14c29a0b-fba8-4de1-ba9f-ce710cf39d77" providerId="ADAL" clId="{E885FC99-EFA2-47AA-A435-DDF9013EBB8E}" dt="2021-12-22T23:41:55.028" v="455" actId="404"/>
          <ac:spMkLst>
            <pc:docMk/>
            <pc:sldMk cId="2928742352" sldId="921"/>
            <ac:spMk id="9"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0"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1"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2"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3"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5"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6"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7"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8"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9"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2"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3"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4"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5"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6"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7"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8"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9"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30"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31"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58"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59"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0"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1"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2"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3"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4"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5"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6"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7" creationId="{00000000-0000-0000-0000-000000000000}"/>
          </ac:spMkLst>
        </pc:spChg>
        <pc:spChg chg="mod">
          <ac:chgData name="tsap@uoi.gr" userId="14c29a0b-fba8-4de1-ba9f-ce710cf39d77" providerId="ADAL" clId="{E885FC99-EFA2-47AA-A435-DDF9013EBB8E}" dt="2021-12-22T23:40:42.854" v="413" actId="1076"/>
          <ac:spMkLst>
            <pc:docMk/>
            <pc:sldMk cId="2928742352" sldId="921"/>
            <ac:spMk id="68" creationId="{00000000-0000-0000-0000-000000000000}"/>
          </ac:spMkLst>
        </pc:spChg>
        <pc:spChg chg="mod">
          <ac:chgData name="tsap@uoi.gr" userId="14c29a0b-fba8-4de1-ba9f-ce710cf39d77" providerId="ADAL" clId="{E885FC99-EFA2-47AA-A435-DDF9013EBB8E}" dt="2021-12-22T23:40:36.262" v="412" actId="1076"/>
          <ac:spMkLst>
            <pc:docMk/>
            <pc:sldMk cId="2928742352" sldId="921"/>
            <ac:spMk id="69" creationId="{00000000-0000-0000-0000-000000000000}"/>
          </ac:spMkLst>
        </pc:spChg>
        <pc:spChg chg="mod">
          <ac:chgData name="tsap@uoi.gr" userId="14c29a0b-fba8-4de1-ba9f-ce710cf39d77" providerId="ADAL" clId="{E885FC99-EFA2-47AA-A435-DDF9013EBB8E}" dt="2021-12-22T23:40:45.438" v="414" actId="1076"/>
          <ac:spMkLst>
            <pc:docMk/>
            <pc:sldMk cId="2928742352" sldId="921"/>
            <ac:spMk id="82" creationId="{00000000-0000-0000-0000-000000000000}"/>
          </ac:spMkLst>
        </pc:spChg>
        <pc:spChg chg="mod">
          <ac:chgData name="tsap@uoi.gr" userId="14c29a0b-fba8-4de1-ba9f-ce710cf39d77" providerId="ADAL" clId="{E885FC99-EFA2-47AA-A435-DDF9013EBB8E}" dt="2021-12-22T23:43:36.142" v="477" actId="1076"/>
          <ac:spMkLst>
            <pc:docMk/>
            <pc:sldMk cId="2928742352" sldId="921"/>
            <ac:spMk id="83" creationId="{00000000-0000-0000-0000-000000000000}"/>
          </ac:spMkLst>
        </pc:spChg>
        <pc:spChg chg="mod">
          <ac:chgData name="tsap@uoi.gr" userId="14c29a0b-fba8-4de1-ba9f-ce710cf39d77" providerId="ADAL" clId="{E885FC99-EFA2-47AA-A435-DDF9013EBB8E}" dt="2021-12-22T23:43:32.098" v="476" actId="1076"/>
          <ac:spMkLst>
            <pc:docMk/>
            <pc:sldMk cId="2928742352" sldId="921"/>
            <ac:spMk id="91" creationId="{00000000-0000-0000-0000-000000000000}"/>
          </ac:spMkLst>
        </pc:spChg>
        <pc:grpChg chg="mod">
          <ac:chgData name="tsap@uoi.gr" userId="14c29a0b-fba8-4de1-ba9f-ce710cf39d77" providerId="ADAL" clId="{E885FC99-EFA2-47AA-A435-DDF9013EBB8E}" dt="2021-12-22T23:41:48.060" v="444" actId="14100"/>
          <ac:grpSpMkLst>
            <pc:docMk/>
            <pc:sldMk cId="2928742352" sldId="921"/>
            <ac:grpSpMk id="20" creationId="{00000000-0000-0000-0000-000000000000}"/>
          </ac:grpSpMkLst>
        </pc:grpChg>
        <pc:grpChg chg="mod">
          <ac:chgData name="tsap@uoi.gr" userId="14c29a0b-fba8-4de1-ba9f-ce710cf39d77" providerId="ADAL" clId="{E885FC99-EFA2-47AA-A435-DDF9013EBB8E}" dt="2021-12-22T23:42:04.102" v="456" actId="14100"/>
          <ac:grpSpMkLst>
            <pc:docMk/>
            <pc:sldMk cId="2928742352" sldId="921"/>
            <ac:grpSpMk id="21" creationId="{00000000-0000-0000-0000-000000000000}"/>
          </ac:grpSpMkLst>
        </pc:grpChg>
        <pc:grpChg chg="mod">
          <ac:chgData name="tsap@uoi.gr" userId="14c29a0b-fba8-4de1-ba9f-ce710cf39d77" providerId="ADAL" clId="{E885FC99-EFA2-47AA-A435-DDF9013EBB8E}" dt="2021-12-22T23:43:26.098" v="475" actId="14100"/>
          <ac:grpSpMkLst>
            <pc:docMk/>
            <pc:sldMk cId="2928742352" sldId="921"/>
            <ac:grpSpMk id="46" creationId="{00000000-0000-0000-0000-000000000000}"/>
          </ac:grpSpMkLst>
        </pc:grpChg>
        <pc:grpChg chg="mod">
          <ac:chgData name="tsap@uoi.gr" userId="14c29a0b-fba8-4de1-ba9f-ce710cf39d77" providerId="ADAL" clId="{E885FC99-EFA2-47AA-A435-DDF9013EBB8E}" dt="2021-12-22T23:43:09.135" v="473" actId="14100"/>
          <ac:grpSpMkLst>
            <pc:docMk/>
            <pc:sldMk cId="2928742352" sldId="921"/>
            <ac:grpSpMk id="57" creationId="{00000000-0000-0000-0000-000000000000}"/>
          </ac:grpSpMkLst>
        </pc:grpChg>
        <pc:cxnChg chg="mod">
          <ac:chgData name="tsap@uoi.gr" userId="14c29a0b-fba8-4de1-ba9f-ce710cf39d77" providerId="ADAL" clId="{E885FC99-EFA2-47AA-A435-DDF9013EBB8E}" dt="2021-12-22T23:43:26.098" v="475" actId="14100"/>
          <ac:cxnSpMkLst>
            <pc:docMk/>
            <pc:sldMk cId="2928742352" sldId="921"/>
            <ac:cxnSpMk id="70"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72" creationId="{00000000-0000-0000-0000-000000000000}"/>
          </ac:cxnSpMkLst>
        </pc:cxnChg>
        <pc:cxnChg chg="mod">
          <ac:chgData name="tsap@uoi.gr" userId="14c29a0b-fba8-4de1-ba9f-ce710cf39d77" providerId="ADAL" clId="{E885FC99-EFA2-47AA-A435-DDF9013EBB8E}" dt="2021-12-22T23:42:32.762" v="463" actId="14100"/>
          <ac:cxnSpMkLst>
            <pc:docMk/>
            <pc:sldMk cId="2928742352" sldId="921"/>
            <ac:cxnSpMk id="76"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79"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84"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87" creationId="{00000000-0000-0000-0000-000000000000}"/>
          </ac:cxnSpMkLst>
        </pc:cxnChg>
      </pc:sldChg>
      <pc:sldChg chg="addSp modSp add del ord">
        <pc:chgData name="tsap@uoi.gr" userId="14c29a0b-fba8-4de1-ba9f-ce710cf39d77" providerId="ADAL" clId="{E885FC99-EFA2-47AA-A435-DDF9013EBB8E}" dt="2021-12-23T00:41:19.850" v="814" actId="47"/>
        <pc:sldMkLst>
          <pc:docMk/>
          <pc:sldMk cId="418266892" sldId="922"/>
        </pc:sldMkLst>
        <pc:spChg chg="add mod">
          <ac:chgData name="tsap@uoi.gr" userId="14c29a0b-fba8-4de1-ba9f-ce710cf39d77" providerId="ADAL" clId="{E885FC99-EFA2-47AA-A435-DDF9013EBB8E}" dt="2021-12-22T23:44:35.526" v="482" actId="571"/>
          <ac:spMkLst>
            <pc:docMk/>
            <pc:sldMk cId="418266892" sldId="922"/>
            <ac:spMk id="86" creationId="{830C2AC4-FE93-4602-9F63-E0F4AD376D43}"/>
          </ac:spMkLst>
        </pc:spChg>
        <pc:spChg chg="add mod">
          <ac:chgData name="tsap@uoi.gr" userId="14c29a0b-fba8-4de1-ba9f-ce710cf39d77" providerId="ADAL" clId="{E885FC99-EFA2-47AA-A435-DDF9013EBB8E}" dt="2021-12-22T23:44:35.526" v="482" actId="571"/>
          <ac:spMkLst>
            <pc:docMk/>
            <pc:sldMk cId="418266892" sldId="922"/>
            <ac:spMk id="88" creationId="{6E3C2968-CCE1-4B60-B13C-B0E0409C9F98}"/>
          </ac:spMkLst>
        </pc:spChg>
        <pc:spChg chg="add mod">
          <ac:chgData name="tsap@uoi.gr" userId="14c29a0b-fba8-4de1-ba9f-ce710cf39d77" providerId="ADAL" clId="{E885FC99-EFA2-47AA-A435-DDF9013EBB8E}" dt="2021-12-22T23:44:35.526" v="482" actId="571"/>
          <ac:spMkLst>
            <pc:docMk/>
            <pc:sldMk cId="418266892" sldId="922"/>
            <ac:spMk id="89" creationId="{83091931-2D0E-4ADF-9E1D-22EB260A73DD}"/>
          </ac:spMkLst>
        </pc:spChg>
        <pc:spChg chg="add mod">
          <ac:chgData name="tsap@uoi.gr" userId="14c29a0b-fba8-4de1-ba9f-ce710cf39d77" providerId="ADAL" clId="{E885FC99-EFA2-47AA-A435-DDF9013EBB8E}" dt="2021-12-22T23:44:35.526" v="482" actId="571"/>
          <ac:spMkLst>
            <pc:docMk/>
            <pc:sldMk cId="418266892" sldId="922"/>
            <ac:spMk id="90" creationId="{CD6C2486-ED26-4C5A-9F91-C23E3DD2DFF3}"/>
          </ac:spMkLst>
        </pc:spChg>
        <pc:spChg chg="add mod">
          <ac:chgData name="tsap@uoi.gr" userId="14c29a0b-fba8-4de1-ba9f-ce710cf39d77" providerId="ADAL" clId="{E885FC99-EFA2-47AA-A435-DDF9013EBB8E}" dt="2021-12-22T23:44:35.526" v="482" actId="571"/>
          <ac:spMkLst>
            <pc:docMk/>
            <pc:sldMk cId="418266892" sldId="922"/>
            <ac:spMk id="92" creationId="{E07DAEE1-E93C-443F-8A8F-BFD6638CEBF0}"/>
          </ac:spMkLst>
        </pc:spChg>
        <pc:spChg chg="add mod">
          <ac:chgData name="tsap@uoi.gr" userId="14c29a0b-fba8-4de1-ba9f-ce710cf39d77" providerId="ADAL" clId="{E885FC99-EFA2-47AA-A435-DDF9013EBB8E}" dt="2021-12-22T23:44:35.526" v="482" actId="571"/>
          <ac:spMkLst>
            <pc:docMk/>
            <pc:sldMk cId="418266892" sldId="922"/>
            <ac:spMk id="93" creationId="{BC15F9AF-9599-4DF1-98C3-71441C6862AB}"/>
          </ac:spMkLst>
        </pc:spChg>
        <pc:spChg chg="add mod">
          <ac:chgData name="tsap@uoi.gr" userId="14c29a0b-fba8-4de1-ba9f-ce710cf39d77" providerId="ADAL" clId="{E885FC99-EFA2-47AA-A435-DDF9013EBB8E}" dt="2021-12-22T23:44:35.526" v="482" actId="571"/>
          <ac:spMkLst>
            <pc:docMk/>
            <pc:sldMk cId="418266892" sldId="922"/>
            <ac:spMk id="94" creationId="{D103539F-995E-46FB-A56D-AD45F33C2945}"/>
          </ac:spMkLst>
        </pc:spChg>
      </pc:sldChg>
      <pc:sldChg chg="del ord">
        <pc:chgData name="tsap@uoi.gr" userId="14c29a0b-fba8-4de1-ba9f-ce710cf39d77" providerId="ADAL" clId="{E885FC99-EFA2-47AA-A435-DDF9013EBB8E}" dt="2021-12-23T00:41:21.863" v="815" actId="47"/>
        <pc:sldMkLst>
          <pc:docMk/>
          <pc:sldMk cId="3422585491" sldId="923"/>
        </pc:sldMkLst>
      </pc:sldChg>
      <pc:sldChg chg="del ord">
        <pc:chgData name="tsap@uoi.gr" userId="14c29a0b-fba8-4de1-ba9f-ce710cf39d77" providerId="ADAL" clId="{E885FC99-EFA2-47AA-A435-DDF9013EBB8E}" dt="2021-12-23T00:41:22.966" v="816" actId="47"/>
        <pc:sldMkLst>
          <pc:docMk/>
          <pc:sldMk cId="189697180" sldId="924"/>
        </pc:sldMkLst>
      </pc:sldChg>
      <pc:sldChg chg="addSp delSp modSp del mod">
        <pc:chgData name="tsap@uoi.gr" userId="14c29a0b-fba8-4de1-ba9f-ce710cf39d77" providerId="ADAL" clId="{E885FC99-EFA2-47AA-A435-DDF9013EBB8E}" dt="2021-12-23T00:19:03.277" v="647" actId="47"/>
        <pc:sldMkLst>
          <pc:docMk/>
          <pc:sldMk cId="3115118514" sldId="925"/>
        </pc:sldMkLst>
        <pc:graphicFrameChg chg="add del mod modGraphic">
          <ac:chgData name="tsap@uoi.gr" userId="14c29a0b-fba8-4de1-ba9f-ce710cf39d77" providerId="ADAL" clId="{E885FC99-EFA2-47AA-A435-DDF9013EBB8E}" dt="2021-12-23T00:17:13.102" v="609" actId="21"/>
          <ac:graphicFrameMkLst>
            <pc:docMk/>
            <pc:sldMk cId="3115118514" sldId="925"/>
            <ac:graphicFrameMk id="81" creationId="{78C9B588-270F-4017-90DF-5FF929C47E13}"/>
          </ac:graphicFrameMkLst>
        </pc:graphicFrameChg>
      </pc:sldChg>
      <pc:sldChg chg="modSp del mod">
        <pc:chgData name="tsap@uoi.gr" userId="14c29a0b-fba8-4de1-ba9f-ce710cf39d77" providerId="ADAL" clId="{E885FC99-EFA2-47AA-A435-DDF9013EBB8E}" dt="2021-12-23T00:29:50.495" v="671" actId="47"/>
        <pc:sldMkLst>
          <pc:docMk/>
          <pc:sldMk cId="2882811472" sldId="926"/>
        </pc:sldMkLst>
        <pc:spChg chg="mod">
          <ac:chgData name="tsap@uoi.gr" userId="14c29a0b-fba8-4de1-ba9f-ce710cf39d77" providerId="ADAL" clId="{E885FC99-EFA2-47AA-A435-DDF9013EBB8E}" dt="2021-12-22T23:37:15.151" v="383" actId="403"/>
          <ac:spMkLst>
            <pc:docMk/>
            <pc:sldMk cId="2882811472" sldId="926"/>
            <ac:spMk id="2"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9"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0"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1"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2"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3"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5"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6"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7"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8"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9"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32"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33"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68"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69"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1"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3"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4"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5"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7"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8"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0"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2"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3"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5"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8"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91" creationId="{00000000-0000-0000-0000-000000000000}"/>
          </ac:spMkLst>
        </pc:spChg>
        <pc:grpChg chg="mod">
          <ac:chgData name="tsap@uoi.gr" userId="14c29a0b-fba8-4de1-ba9f-ce710cf39d77" providerId="ADAL" clId="{E885FC99-EFA2-47AA-A435-DDF9013EBB8E}" dt="2021-12-22T23:37:11.293" v="379" actId="14100"/>
          <ac:grpSpMkLst>
            <pc:docMk/>
            <pc:sldMk cId="2882811472" sldId="926"/>
            <ac:grpSpMk id="20" creationId="{00000000-0000-0000-0000-000000000000}"/>
          </ac:grpSpMkLst>
        </pc:grpChg>
        <pc:grpChg chg="mod">
          <ac:chgData name="tsap@uoi.gr" userId="14c29a0b-fba8-4de1-ba9f-ce710cf39d77" providerId="ADAL" clId="{E885FC99-EFA2-47AA-A435-DDF9013EBB8E}" dt="2021-12-22T23:36:38.774" v="373" actId="403"/>
          <ac:grpSpMkLst>
            <pc:docMk/>
            <pc:sldMk cId="2882811472" sldId="926"/>
            <ac:grpSpMk id="21" creationId="{00000000-0000-0000-0000-000000000000}"/>
          </ac:grpSpMkLst>
        </pc:grpChg>
        <pc:grpChg chg="mod">
          <ac:chgData name="tsap@uoi.gr" userId="14c29a0b-fba8-4de1-ba9f-ce710cf39d77" providerId="ADAL" clId="{E885FC99-EFA2-47AA-A435-DDF9013EBB8E}" dt="2021-12-22T23:36:38.774" v="373" actId="403"/>
          <ac:grpSpMkLst>
            <pc:docMk/>
            <pc:sldMk cId="2882811472" sldId="926"/>
            <ac:grpSpMk id="46" creationId="{00000000-0000-0000-0000-000000000000}"/>
          </ac:grpSpMkLst>
        </pc:grpChg>
        <pc:grpChg chg="mod">
          <ac:chgData name="tsap@uoi.gr" userId="14c29a0b-fba8-4de1-ba9f-ce710cf39d77" providerId="ADAL" clId="{E885FC99-EFA2-47AA-A435-DDF9013EBB8E}" dt="2021-12-22T23:36:38.774" v="373" actId="403"/>
          <ac:grpSpMkLst>
            <pc:docMk/>
            <pc:sldMk cId="2882811472" sldId="926"/>
            <ac:grpSpMk id="57" creationId="{00000000-0000-0000-0000-000000000000}"/>
          </ac:grpSpMkLst>
        </pc:grpChg>
        <pc:graphicFrameChg chg="mod">
          <ac:chgData name="tsap@uoi.gr" userId="14c29a0b-fba8-4de1-ba9f-ce710cf39d77" providerId="ADAL" clId="{E885FC99-EFA2-47AA-A435-DDF9013EBB8E}" dt="2021-12-22T23:36:38.774" v="373" actId="403"/>
          <ac:graphicFrameMkLst>
            <pc:docMk/>
            <pc:sldMk cId="2882811472" sldId="926"/>
            <ac:graphicFrameMk id="81" creationId="{00000000-0000-0000-0000-000000000000}"/>
          </ac:graphicFrameMkLst>
        </pc:graphicFrameChg>
        <pc:cxnChg chg="mod">
          <ac:chgData name="tsap@uoi.gr" userId="14c29a0b-fba8-4de1-ba9f-ce710cf39d77" providerId="ADAL" clId="{E885FC99-EFA2-47AA-A435-DDF9013EBB8E}" dt="2021-12-22T23:36:38.774" v="373" actId="403"/>
          <ac:cxnSpMkLst>
            <pc:docMk/>
            <pc:sldMk cId="2882811472" sldId="926"/>
            <ac:cxnSpMk id="70"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72"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76"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79"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84"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87" creationId="{00000000-0000-0000-0000-000000000000}"/>
          </ac:cxnSpMkLst>
        </pc:cxnChg>
      </pc:sldChg>
      <pc:sldChg chg="del">
        <pc:chgData name="tsap@uoi.gr" userId="14c29a0b-fba8-4de1-ba9f-ce710cf39d77" providerId="ADAL" clId="{E885FC99-EFA2-47AA-A435-DDF9013EBB8E}" dt="2021-12-23T00:40:20.359" v="805" actId="47"/>
        <pc:sldMkLst>
          <pc:docMk/>
          <pc:sldMk cId="2643189470" sldId="927"/>
        </pc:sldMkLst>
      </pc:sldChg>
      <pc:sldChg chg="addSp modSp mod">
        <pc:chgData name="tsap@uoi.gr" userId="14c29a0b-fba8-4de1-ba9f-ce710cf39d77" providerId="ADAL" clId="{E885FC99-EFA2-47AA-A435-DDF9013EBB8E}" dt="2021-12-22T23:40:10.777" v="410" actId="1076"/>
        <pc:sldMkLst>
          <pc:docMk/>
          <pc:sldMk cId="365941182" sldId="928"/>
        </pc:sldMkLst>
        <pc:spChg chg="mod">
          <ac:chgData name="tsap@uoi.gr" userId="14c29a0b-fba8-4de1-ba9f-ce710cf39d77" providerId="ADAL" clId="{E885FC99-EFA2-47AA-A435-DDF9013EBB8E}" dt="2021-12-22T23:34:59.451" v="359" actId="14100"/>
          <ac:spMkLst>
            <pc:docMk/>
            <pc:sldMk cId="365941182" sldId="928"/>
            <ac:spMk id="2" creationId="{00000000-0000-0000-0000-000000000000}"/>
          </ac:spMkLst>
        </pc:spChg>
        <pc:spChg chg="mod">
          <ac:chgData name="tsap@uoi.gr" userId="14c29a0b-fba8-4de1-ba9f-ce710cf39d77" providerId="ADAL" clId="{E885FC99-EFA2-47AA-A435-DDF9013EBB8E}" dt="2021-12-22T23:34:52.134" v="358" actId="403"/>
          <ac:spMkLst>
            <pc:docMk/>
            <pc:sldMk cId="365941182" sldId="928"/>
            <ac:spMk id="4" creationId="{00000000-0000-0000-0000-000000000000}"/>
          </ac:spMkLst>
        </pc:spChg>
        <pc:spChg chg="mod">
          <ac:chgData name="tsap@uoi.gr" userId="14c29a0b-fba8-4de1-ba9f-ce710cf39d77" providerId="ADAL" clId="{E885FC99-EFA2-47AA-A435-DDF9013EBB8E}" dt="2021-12-22T23:40:10.777" v="410" actId="1076"/>
          <ac:spMkLst>
            <pc:docMk/>
            <pc:sldMk cId="365941182" sldId="928"/>
            <ac:spMk id="5" creationId="{00000000-0000-0000-0000-000000000000}"/>
          </ac:spMkLst>
        </pc:spChg>
        <pc:spChg chg="add mod">
          <ac:chgData name="tsap@uoi.gr" userId="14c29a0b-fba8-4de1-ba9f-ce710cf39d77" providerId="ADAL" clId="{E885FC99-EFA2-47AA-A435-DDF9013EBB8E}" dt="2021-12-22T23:39:54.527" v="406" actId="1076"/>
          <ac:spMkLst>
            <pc:docMk/>
            <pc:sldMk cId="365941182" sldId="928"/>
            <ac:spMk id="6" creationId="{2DA4296E-2DE3-411D-A2FD-49DA4BCA0568}"/>
          </ac:spMkLst>
        </pc:spChg>
      </pc:sldChg>
      <pc:sldChg chg="addSp delSp modSp mod">
        <pc:chgData name="tsap@uoi.gr" userId="14c29a0b-fba8-4de1-ba9f-ce710cf39d77" providerId="ADAL" clId="{E885FC99-EFA2-47AA-A435-DDF9013EBB8E}" dt="2021-12-22T23:14:35.570" v="227" actId="1076"/>
        <pc:sldMkLst>
          <pc:docMk/>
          <pc:sldMk cId="4171443864" sldId="931"/>
        </pc:sldMkLst>
        <pc:spChg chg="add mod">
          <ac:chgData name="tsap@uoi.gr" userId="14c29a0b-fba8-4de1-ba9f-ce710cf39d77" providerId="ADAL" clId="{E885FC99-EFA2-47AA-A435-DDF9013EBB8E}" dt="2021-12-22T23:10:56.087" v="180" actId="1076"/>
          <ac:spMkLst>
            <pc:docMk/>
            <pc:sldMk cId="4171443864" sldId="931"/>
            <ac:spMk id="3" creationId="{B3079B6C-050B-41A2-AA1F-54BC66F36FC4}"/>
          </ac:spMkLst>
        </pc:spChg>
        <pc:spChg chg="mod">
          <ac:chgData name="tsap@uoi.gr" userId="14c29a0b-fba8-4de1-ba9f-ce710cf39d77" providerId="ADAL" clId="{E885FC99-EFA2-47AA-A435-DDF9013EBB8E}" dt="2021-12-22T23:13:52.082" v="221" actId="1076"/>
          <ac:spMkLst>
            <pc:docMk/>
            <pc:sldMk cId="4171443864" sldId="931"/>
            <ac:spMk id="4" creationId="{00000000-0000-0000-0000-000000000000}"/>
          </ac:spMkLst>
        </pc:spChg>
        <pc:spChg chg="add mod">
          <ac:chgData name="tsap@uoi.gr" userId="14c29a0b-fba8-4de1-ba9f-ce710cf39d77" providerId="ADAL" clId="{E885FC99-EFA2-47AA-A435-DDF9013EBB8E}" dt="2021-12-22T23:14:32.386" v="226" actId="1076"/>
          <ac:spMkLst>
            <pc:docMk/>
            <pc:sldMk cId="4171443864" sldId="931"/>
            <ac:spMk id="5" creationId="{F83CB82F-1F68-4239-A70E-CEBAF58BEAA3}"/>
          </ac:spMkLst>
        </pc:spChg>
        <pc:spChg chg="add mod">
          <ac:chgData name="tsap@uoi.gr" userId="14c29a0b-fba8-4de1-ba9f-ce710cf39d77" providerId="ADAL" clId="{E885FC99-EFA2-47AA-A435-DDF9013EBB8E}" dt="2021-12-22T23:14:11.002" v="223" actId="403"/>
          <ac:spMkLst>
            <pc:docMk/>
            <pc:sldMk cId="4171443864" sldId="931"/>
            <ac:spMk id="6" creationId="{3A1660A3-5FB9-42E5-B8E1-FCE9ED2FDA13}"/>
          </ac:spMkLst>
        </pc:spChg>
        <pc:spChg chg="add mod">
          <ac:chgData name="tsap@uoi.gr" userId="14c29a0b-fba8-4de1-ba9f-ce710cf39d77" providerId="ADAL" clId="{E885FC99-EFA2-47AA-A435-DDF9013EBB8E}" dt="2021-12-22T23:14:11.002" v="223" actId="403"/>
          <ac:spMkLst>
            <pc:docMk/>
            <pc:sldMk cId="4171443864" sldId="931"/>
            <ac:spMk id="7" creationId="{269F0697-3F99-4B3D-8B35-3535B9DE06BA}"/>
          </ac:spMkLst>
        </pc:spChg>
        <pc:spChg chg="add mod">
          <ac:chgData name="tsap@uoi.gr" userId="14c29a0b-fba8-4de1-ba9f-ce710cf39d77" providerId="ADAL" clId="{E885FC99-EFA2-47AA-A435-DDF9013EBB8E}" dt="2021-12-22T23:14:21.560" v="224" actId="1076"/>
          <ac:spMkLst>
            <pc:docMk/>
            <pc:sldMk cId="4171443864" sldId="931"/>
            <ac:spMk id="8" creationId="{2A08E8A7-6F64-454A-B1CA-5DD692563838}"/>
          </ac:spMkLst>
        </pc:spChg>
        <pc:spChg chg="add mod">
          <ac:chgData name="tsap@uoi.gr" userId="14c29a0b-fba8-4de1-ba9f-ce710cf39d77" providerId="ADAL" clId="{E885FC99-EFA2-47AA-A435-DDF9013EBB8E}" dt="2021-12-22T23:14:26.409" v="225" actId="1076"/>
          <ac:spMkLst>
            <pc:docMk/>
            <pc:sldMk cId="4171443864" sldId="931"/>
            <ac:spMk id="9" creationId="{DB169F25-8B71-47C7-BF08-A1E8DC91457C}"/>
          </ac:spMkLst>
        </pc:spChg>
        <pc:spChg chg="add del mod">
          <ac:chgData name="tsap@uoi.gr" userId="14c29a0b-fba8-4de1-ba9f-ce710cf39d77" providerId="ADAL" clId="{E885FC99-EFA2-47AA-A435-DDF9013EBB8E}" dt="2021-12-22T23:08:26.668" v="133" actId="478"/>
          <ac:spMkLst>
            <pc:docMk/>
            <pc:sldMk cId="4171443864" sldId="931"/>
            <ac:spMk id="10" creationId="{92CCFCDD-9CA5-4397-A65A-1AC61EC71439}"/>
          </ac:spMkLst>
        </pc:spChg>
        <pc:spChg chg="add mod">
          <ac:chgData name="tsap@uoi.gr" userId="14c29a0b-fba8-4de1-ba9f-ce710cf39d77" providerId="ADAL" clId="{E885FC99-EFA2-47AA-A435-DDF9013EBB8E}" dt="2021-12-22T23:14:35.570" v="227" actId="1076"/>
          <ac:spMkLst>
            <pc:docMk/>
            <pc:sldMk cId="4171443864" sldId="931"/>
            <ac:spMk id="11" creationId="{C3C3287B-068A-405D-AAEC-52C6DDDA71A9}"/>
          </ac:spMkLst>
        </pc:spChg>
        <pc:spChg chg="add mod">
          <ac:chgData name="tsap@uoi.gr" userId="14c29a0b-fba8-4de1-ba9f-ce710cf39d77" providerId="ADAL" clId="{E885FC99-EFA2-47AA-A435-DDF9013EBB8E}" dt="2021-12-22T23:13:57.395" v="222" actId="403"/>
          <ac:spMkLst>
            <pc:docMk/>
            <pc:sldMk cId="4171443864" sldId="931"/>
            <ac:spMk id="12" creationId="{4BC77322-B872-45F7-9C68-165DF4DD9046}"/>
          </ac:spMkLst>
        </pc:spChg>
        <pc:spChg chg="add mod">
          <ac:chgData name="tsap@uoi.gr" userId="14c29a0b-fba8-4de1-ba9f-ce710cf39d77" providerId="ADAL" clId="{E885FC99-EFA2-47AA-A435-DDF9013EBB8E}" dt="2021-12-22T23:13:57.395" v="222" actId="403"/>
          <ac:spMkLst>
            <pc:docMk/>
            <pc:sldMk cId="4171443864" sldId="931"/>
            <ac:spMk id="13" creationId="{86525A71-0824-42D9-A8A3-D576AA67FF57}"/>
          </ac:spMkLst>
        </pc:spChg>
        <pc:spChg chg="add mod">
          <ac:chgData name="tsap@uoi.gr" userId="14c29a0b-fba8-4de1-ba9f-ce710cf39d77" providerId="ADAL" clId="{E885FC99-EFA2-47AA-A435-DDF9013EBB8E}" dt="2021-12-22T23:13:57.395" v="222" actId="403"/>
          <ac:spMkLst>
            <pc:docMk/>
            <pc:sldMk cId="4171443864" sldId="931"/>
            <ac:spMk id="14" creationId="{EB587FDE-AF6A-4C72-83AF-C3457FE8E474}"/>
          </ac:spMkLst>
        </pc:spChg>
        <pc:spChg chg="add mod">
          <ac:chgData name="tsap@uoi.gr" userId="14c29a0b-fba8-4de1-ba9f-ce710cf39d77" providerId="ADAL" clId="{E885FC99-EFA2-47AA-A435-DDF9013EBB8E}" dt="2021-12-22T23:13:57.395" v="222" actId="403"/>
          <ac:spMkLst>
            <pc:docMk/>
            <pc:sldMk cId="4171443864" sldId="931"/>
            <ac:spMk id="15" creationId="{0B592CD7-61D5-40C6-811A-5E40BF36AF5D}"/>
          </ac:spMkLst>
        </pc:spChg>
        <pc:spChg chg="add mod">
          <ac:chgData name="tsap@uoi.gr" userId="14c29a0b-fba8-4de1-ba9f-ce710cf39d77" providerId="ADAL" clId="{E885FC99-EFA2-47AA-A435-DDF9013EBB8E}" dt="2021-12-22T23:13:57.395" v="222" actId="403"/>
          <ac:spMkLst>
            <pc:docMk/>
            <pc:sldMk cId="4171443864" sldId="931"/>
            <ac:spMk id="16" creationId="{2C12360D-8CCE-42AE-89BB-085B8E3C8F1A}"/>
          </ac:spMkLst>
        </pc:spChg>
      </pc:sldChg>
      <pc:sldChg chg="add del">
        <pc:chgData name="tsap@uoi.gr" userId="14c29a0b-fba8-4de1-ba9f-ce710cf39d77" providerId="ADAL" clId="{E885FC99-EFA2-47AA-A435-DDF9013EBB8E}" dt="2021-12-22T23:37:19.788" v="385" actId="47"/>
        <pc:sldMkLst>
          <pc:docMk/>
          <pc:sldMk cId="1365591250" sldId="960"/>
        </pc:sldMkLst>
      </pc:sldChg>
      <pc:sldChg chg="modSp mod">
        <pc:chgData name="tsap@uoi.gr" userId="14c29a0b-fba8-4de1-ba9f-ce710cf39d77" providerId="ADAL" clId="{E885FC99-EFA2-47AA-A435-DDF9013EBB8E}" dt="2021-12-23T00:38:41.854" v="780" actId="6549"/>
        <pc:sldMkLst>
          <pc:docMk/>
          <pc:sldMk cId="3097076503" sldId="961"/>
        </pc:sldMkLst>
        <pc:spChg chg="mod">
          <ac:chgData name="tsap@uoi.gr" userId="14c29a0b-fba8-4de1-ba9f-ce710cf39d77" providerId="ADAL" clId="{E885FC99-EFA2-47AA-A435-DDF9013EBB8E}" dt="2021-12-23T00:38:41.854" v="780" actId="6549"/>
          <ac:spMkLst>
            <pc:docMk/>
            <pc:sldMk cId="3097076503" sldId="961"/>
            <ac:spMk id="4" creationId="{00000000-0000-0000-0000-000000000000}"/>
          </ac:spMkLst>
        </pc:spChg>
        <pc:picChg chg="mod">
          <ac:chgData name="tsap@uoi.gr" userId="14c29a0b-fba8-4de1-ba9f-ce710cf39d77" providerId="ADAL" clId="{E885FC99-EFA2-47AA-A435-DDF9013EBB8E}" dt="2021-12-23T00:33:20.091" v="728" actId="14100"/>
          <ac:picMkLst>
            <pc:docMk/>
            <pc:sldMk cId="3097076503" sldId="961"/>
            <ac:picMk id="7" creationId="{00000000-0000-0000-0000-000000000000}"/>
          </ac:picMkLst>
        </pc:picChg>
      </pc:sldChg>
      <pc:sldChg chg="del">
        <pc:chgData name="tsap@uoi.gr" userId="14c29a0b-fba8-4de1-ba9f-ce710cf39d77" providerId="ADAL" clId="{E885FC99-EFA2-47AA-A435-DDF9013EBB8E}" dt="2021-12-23T01:10:31.912" v="1575" actId="47"/>
        <pc:sldMkLst>
          <pc:docMk/>
          <pc:sldMk cId="3127976382" sldId="962"/>
        </pc:sldMkLst>
      </pc:sldChg>
      <pc:sldChg chg="ord">
        <pc:chgData name="tsap@uoi.gr" userId="14c29a0b-fba8-4de1-ba9f-ce710cf39d77" providerId="ADAL" clId="{E885FC99-EFA2-47AA-A435-DDF9013EBB8E}" dt="2021-12-23T01:10:51.496" v="1577"/>
        <pc:sldMkLst>
          <pc:docMk/>
          <pc:sldMk cId="1957977560" sldId="963"/>
        </pc:sldMkLst>
      </pc:sldChg>
      <pc:sldChg chg="ord">
        <pc:chgData name="tsap@uoi.gr" userId="14c29a0b-fba8-4de1-ba9f-ce710cf39d77" providerId="ADAL" clId="{E885FC99-EFA2-47AA-A435-DDF9013EBB8E}" dt="2021-12-23T00:58:50.627" v="1147"/>
        <pc:sldMkLst>
          <pc:docMk/>
          <pc:sldMk cId="503819911" sldId="965"/>
        </pc:sldMkLst>
      </pc:sldChg>
      <pc:sldChg chg="add del">
        <pc:chgData name="tsap@uoi.gr" userId="14c29a0b-fba8-4de1-ba9f-ce710cf39d77" providerId="ADAL" clId="{E885FC99-EFA2-47AA-A435-DDF9013EBB8E}" dt="2021-12-23T00:41:11.554" v="811" actId="47"/>
        <pc:sldMkLst>
          <pc:docMk/>
          <pc:sldMk cId="844806418" sldId="997"/>
        </pc:sldMkLst>
      </pc:sldChg>
      <pc:sldChg chg="addSp modSp add mod">
        <pc:chgData name="tsap@uoi.gr" userId="14c29a0b-fba8-4de1-ba9f-ce710cf39d77" providerId="ADAL" clId="{E885FC99-EFA2-47AA-A435-DDF9013EBB8E}" dt="2021-12-22T23:45:34.659" v="494" actId="11529"/>
        <pc:sldMkLst>
          <pc:docMk/>
          <pc:sldMk cId="1889225498" sldId="998"/>
        </pc:sldMkLst>
        <pc:spChg chg="mod">
          <ac:chgData name="tsap@uoi.gr" userId="14c29a0b-fba8-4de1-ba9f-ce710cf39d77" providerId="ADAL" clId="{E885FC99-EFA2-47AA-A435-DDF9013EBB8E}" dt="2021-12-22T23:44:56.403" v="487" actId="1076"/>
          <ac:spMkLst>
            <pc:docMk/>
            <pc:sldMk cId="1889225498" sldId="998"/>
            <ac:spMk id="68" creationId="{00000000-0000-0000-0000-000000000000}"/>
          </ac:spMkLst>
        </pc:spChg>
        <pc:spChg chg="add mod">
          <ac:chgData name="tsap@uoi.gr" userId="14c29a0b-fba8-4de1-ba9f-ce710cf39d77" providerId="ADAL" clId="{E885FC99-EFA2-47AA-A435-DDF9013EBB8E}" dt="2021-12-22T23:44:42.244" v="483"/>
          <ac:spMkLst>
            <pc:docMk/>
            <pc:sldMk cId="1889225498" sldId="998"/>
            <ac:spMk id="71" creationId="{54DB5510-99A5-4169-8201-21BD13202378}"/>
          </ac:spMkLst>
        </pc:spChg>
        <pc:spChg chg="add mod">
          <ac:chgData name="tsap@uoi.gr" userId="14c29a0b-fba8-4de1-ba9f-ce710cf39d77" providerId="ADAL" clId="{E885FC99-EFA2-47AA-A435-DDF9013EBB8E}" dt="2021-12-22T23:44:42.244" v="483"/>
          <ac:spMkLst>
            <pc:docMk/>
            <pc:sldMk cId="1889225498" sldId="998"/>
            <ac:spMk id="73" creationId="{3576360E-2609-45F8-AA41-40F6871EAFF0}"/>
          </ac:spMkLst>
        </pc:spChg>
        <pc:spChg chg="add mod">
          <ac:chgData name="tsap@uoi.gr" userId="14c29a0b-fba8-4de1-ba9f-ce710cf39d77" providerId="ADAL" clId="{E885FC99-EFA2-47AA-A435-DDF9013EBB8E}" dt="2021-12-22T23:44:54.074" v="486" actId="1076"/>
          <ac:spMkLst>
            <pc:docMk/>
            <pc:sldMk cId="1889225498" sldId="998"/>
            <ac:spMk id="74" creationId="{46260134-E639-4742-85C5-A2B4C4F7AF20}"/>
          </ac:spMkLst>
        </pc:spChg>
        <pc:spChg chg="add mod">
          <ac:chgData name="tsap@uoi.gr" userId="14c29a0b-fba8-4de1-ba9f-ce710cf39d77" providerId="ADAL" clId="{E885FC99-EFA2-47AA-A435-DDF9013EBB8E}" dt="2021-12-22T23:44:49.203" v="485" actId="1076"/>
          <ac:spMkLst>
            <pc:docMk/>
            <pc:sldMk cId="1889225498" sldId="998"/>
            <ac:spMk id="75" creationId="{D0FFFE4B-92D2-4075-8D31-D14B849C3652}"/>
          </ac:spMkLst>
        </pc:spChg>
        <pc:spChg chg="add mod">
          <ac:chgData name="tsap@uoi.gr" userId="14c29a0b-fba8-4de1-ba9f-ce710cf39d77" providerId="ADAL" clId="{E885FC99-EFA2-47AA-A435-DDF9013EBB8E}" dt="2021-12-22T23:44:58.939" v="488" actId="1076"/>
          <ac:spMkLst>
            <pc:docMk/>
            <pc:sldMk cId="1889225498" sldId="998"/>
            <ac:spMk id="77" creationId="{0EE151C0-85B3-4C85-B579-ADCD1E354E96}"/>
          </ac:spMkLst>
        </pc:spChg>
        <pc:spChg chg="add mod">
          <ac:chgData name="tsap@uoi.gr" userId="14c29a0b-fba8-4de1-ba9f-ce710cf39d77" providerId="ADAL" clId="{E885FC99-EFA2-47AA-A435-DDF9013EBB8E}" dt="2021-12-22T23:45:02.051" v="489" actId="1076"/>
          <ac:spMkLst>
            <pc:docMk/>
            <pc:sldMk cId="1889225498" sldId="998"/>
            <ac:spMk id="78" creationId="{2561C3B4-9013-4961-9BC7-A53772090560}"/>
          </ac:spMkLst>
        </pc:spChg>
        <pc:spChg chg="add mod">
          <ac:chgData name="tsap@uoi.gr" userId="14c29a0b-fba8-4de1-ba9f-ce710cf39d77" providerId="ADAL" clId="{E885FC99-EFA2-47AA-A435-DDF9013EBB8E}" dt="2021-12-22T23:45:07.907" v="491" actId="1076"/>
          <ac:spMkLst>
            <pc:docMk/>
            <pc:sldMk cId="1889225498" sldId="998"/>
            <ac:spMk id="80" creationId="{EA9ABC39-93FB-4B4D-80DF-E2EBB0FA1840}"/>
          </ac:spMkLst>
        </pc:spChg>
        <pc:spChg chg="add mod">
          <ac:chgData name="tsap@uoi.gr" userId="14c29a0b-fba8-4de1-ba9f-ce710cf39d77" providerId="ADAL" clId="{E885FC99-EFA2-47AA-A435-DDF9013EBB8E}" dt="2021-12-22T23:45:16.977" v="492"/>
          <ac:spMkLst>
            <pc:docMk/>
            <pc:sldMk cId="1889225498" sldId="998"/>
            <ac:spMk id="81" creationId="{2297FFF1-DC7E-40C7-A2DE-9A4FC9AB43F1}"/>
          </ac:spMkLst>
        </pc:spChg>
        <pc:spChg chg="mod">
          <ac:chgData name="tsap@uoi.gr" userId="14c29a0b-fba8-4de1-ba9f-ce710cf39d77" providerId="ADAL" clId="{E885FC99-EFA2-47AA-A435-DDF9013EBB8E}" dt="2021-12-22T23:45:04.828" v="490" actId="1076"/>
          <ac:spMkLst>
            <pc:docMk/>
            <pc:sldMk cId="1889225498" sldId="998"/>
            <ac:spMk id="82" creationId="{00000000-0000-0000-0000-000000000000}"/>
          </ac:spMkLst>
        </pc:spChg>
        <pc:cxnChg chg="add">
          <ac:chgData name="tsap@uoi.gr" userId="14c29a0b-fba8-4de1-ba9f-ce710cf39d77" providerId="ADAL" clId="{E885FC99-EFA2-47AA-A435-DDF9013EBB8E}" dt="2021-12-22T23:45:25.365" v="493" actId="11529"/>
          <ac:cxnSpMkLst>
            <pc:docMk/>
            <pc:sldMk cId="1889225498" sldId="998"/>
            <ac:cxnSpMk id="3" creationId="{8C663DFA-52F4-4922-B1DE-67BAB6DD0B08}"/>
          </ac:cxnSpMkLst>
        </pc:cxnChg>
        <pc:cxnChg chg="add">
          <ac:chgData name="tsap@uoi.gr" userId="14c29a0b-fba8-4de1-ba9f-ce710cf39d77" providerId="ADAL" clId="{E885FC99-EFA2-47AA-A435-DDF9013EBB8E}" dt="2021-12-22T23:45:34.659" v="494" actId="11529"/>
          <ac:cxnSpMkLst>
            <pc:docMk/>
            <pc:sldMk cId="1889225498" sldId="998"/>
            <ac:cxnSpMk id="6" creationId="{43AD3DDF-830F-4D10-9CAC-284711816638}"/>
          </ac:cxnSpMkLst>
        </pc:cxnChg>
      </pc:sldChg>
      <pc:sldChg chg="addSp delSp modSp add mod modAnim">
        <pc:chgData name="tsap@uoi.gr" userId="14c29a0b-fba8-4de1-ba9f-ce710cf39d77" providerId="ADAL" clId="{E885FC99-EFA2-47AA-A435-DDF9013EBB8E}" dt="2021-12-22T23:50:54.388" v="554" actId="403"/>
        <pc:sldMkLst>
          <pc:docMk/>
          <pc:sldMk cId="493055479" sldId="999"/>
        </pc:sldMkLst>
        <pc:spChg chg="mod">
          <ac:chgData name="tsap@uoi.gr" userId="14c29a0b-fba8-4de1-ba9f-ce710cf39d77" providerId="ADAL" clId="{E885FC99-EFA2-47AA-A435-DDF9013EBB8E}" dt="2021-12-22T23:48:55.341" v="531" actId="1076"/>
          <ac:spMkLst>
            <pc:docMk/>
            <pc:sldMk cId="493055479" sldId="999"/>
            <ac:spMk id="32"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33"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55"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56" creationId="{00000000-0000-0000-0000-000000000000}"/>
          </ac:spMkLst>
        </pc:spChg>
        <pc:spChg chg="add del mod">
          <ac:chgData name="tsap@uoi.gr" userId="14c29a0b-fba8-4de1-ba9f-ce710cf39d77" providerId="ADAL" clId="{E885FC99-EFA2-47AA-A435-DDF9013EBB8E}" dt="2021-12-22T23:48:55.341" v="531" actId="1076"/>
          <ac:spMkLst>
            <pc:docMk/>
            <pc:sldMk cId="493055479" sldId="999"/>
            <ac:spMk id="68" creationId="{00000000-0000-0000-0000-000000000000}"/>
          </ac:spMkLst>
        </pc:spChg>
        <pc:spChg chg="del">
          <ac:chgData name="tsap@uoi.gr" userId="14c29a0b-fba8-4de1-ba9f-ce710cf39d77" providerId="ADAL" clId="{E885FC99-EFA2-47AA-A435-DDF9013EBB8E}" dt="2021-12-22T23:46:14.378" v="498" actId="478"/>
          <ac:spMkLst>
            <pc:docMk/>
            <pc:sldMk cId="493055479" sldId="999"/>
            <ac:spMk id="69" creationId="{00000000-0000-0000-0000-000000000000}"/>
          </ac:spMkLst>
        </pc:spChg>
        <pc:spChg chg="del">
          <ac:chgData name="tsap@uoi.gr" userId="14c29a0b-fba8-4de1-ba9f-ce710cf39d77" providerId="ADAL" clId="{E885FC99-EFA2-47AA-A435-DDF9013EBB8E}" dt="2021-12-22T23:46:35.723" v="503" actId="478"/>
          <ac:spMkLst>
            <pc:docMk/>
            <pc:sldMk cId="493055479" sldId="999"/>
            <ac:spMk id="71" creationId="{54DB5510-99A5-4169-8201-21BD13202378}"/>
          </ac:spMkLst>
        </pc:spChg>
        <pc:spChg chg="del">
          <ac:chgData name="tsap@uoi.gr" userId="14c29a0b-fba8-4de1-ba9f-ce710cf39d77" providerId="ADAL" clId="{E885FC99-EFA2-47AA-A435-DDF9013EBB8E}" dt="2021-12-22T23:47:54.029" v="519" actId="478"/>
          <ac:spMkLst>
            <pc:docMk/>
            <pc:sldMk cId="493055479" sldId="999"/>
            <ac:spMk id="73" creationId="{3576360E-2609-45F8-AA41-40F6871EAFF0}"/>
          </ac:spMkLst>
        </pc:spChg>
        <pc:spChg chg="add del mod">
          <ac:chgData name="tsap@uoi.gr" userId="14c29a0b-fba8-4de1-ba9f-ce710cf39d77" providerId="ADAL" clId="{E885FC99-EFA2-47AA-A435-DDF9013EBB8E}" dt="2021-12-22T23:48:55.341" v="531" actId="1076"/>
          <ac:spMkLst>
            <pc:docMk/>
            <pc:sldMk cId="493055479" sldId="999"/>
            <ac:spMk id="74" creationId="{46260134-E639-4742-85C5-A2B4C4F7AF20}"/>
          </ac:spMkLst>
        </pc:spChg>
        <pc:spChg chg="add del mod">
          <ac:chgData name="tsap@uoi.gr" userId="14c29a0b-fba8-4de1-ba9f-ce710cf39d77" providerId="ADAL" clId="{E885FC99-EFA2-47AA-A435-DDF9013EBB8E}" dt="2021-12-22T23:48:55.341" v="531" actId="1076"/>
          <ac:spMkLst>
            <pc:docMk/>
            <pc:sldMk cId="493055479" sldId="999"/>
            <ac:spMk id="75" creationId="{D0FFFE4B-92D2-4075-8D31-D14B849C3652}"/>
          </ac:spMkLst>
        </pc:spChg>
        <pc:spChg chg="mod">
          <ac:chgData name="tsap@uoi.gr" userId="14c29a0b-fba8-4de1-ba9f-ce710cf39d77" providerId="ADAL" clId="{E885FC99-EFA2-47AA-A435-DDF9013EBB8E}" dt="2021-12-22T23:48:55.341" v="531" actId="1076"/>
          <ac:spMkLst>
            <pc:docMk/>
            <pc:sldMk cId="493055479" sldId="999"/>
            <ac:spMk id="77" creationId="{0EE151C0-85B3-4C85-B579-ADCD1E354E96}"/>
          </ac:spMkLst>
        </pc:spChg>
        <pc:spChg chg="add del mod">
          <ac:chgData name="tsap@uoi.gr" userId="14c29a0b-fba8-4de1-ba9f-ce710cf39d77" providerId="ADAL" clId="{E885FC99-EFA2-47AA-A435-DDF9013EBB8E}" dt="2021-12-22T23:48:55.341" v="531" actId="1076"/>
          <ac:spMkLst>
            <pc:docMk/>
            <pc:sldMk cId="493055479" sldId="999"/>
            <ac:spMk id="78" creationId="{2561C3B4-9013-4961-9BC7-A53772090560}"/>
          </ac:spMkLst>
        </pc:spChg>
        <pc:spChg chg="del">
          <ac:chgData name="tsap@uoi.gr" userId="14c29a0b-fba8-4de1-ba9f-ce710cf39d77" providerId="ADAL" clId="{E885FC99-EFA2-47AA-A435-DDF9013EBB8E}" dt="2021-12-22T23:46:19.364" v="499" actId="478"/>
          <ac:spMkLst>
            <pc:docMk/>
            <pc:sldMk cId="493055479" sldId="999"/>
            <ac:spMk id="80" creationId="{EA9ABC39-93FB-4B4D-80DF-E2EBB0FA1840}"/>
          </ac:spMkLst>
        </pc:spChg>
        <pc:spChg chg="del">
          <ac:chgData name="tsap@uoi.gr" userId="14c29a0b-fba8-4de1-ba9f-ce710cf39d77" providerId="ADAL" clId="{E885FC99-EFA2-47AA-A435-DDF9013EBB8E}" dt="2021-12-22T23:48:04.707" v="522" actId="478"/>
          <ac:spMkLst>
            <pc:docMk/>
            <pc:sldMk cId="493055479" sldId="999"/>
            <ac:spMk id="81" creationId="{2297FFF1-DC7E-40C7-A2DE-9A4FC9AB43F1}"/>
          </ac:spMkLst>
        </pc:spChg>
        <pc:spChg chg="mod">
          <ac:chgData name="tsap@uoi.gr" userId="14c29a0b-fba8-4de1-ba9f-ce710cf39d77" providerId="ADAL" clId="{E885FC99-EFA2-47AA-A435-DDF9013EBB8E}" dt="2021-12-22T23:48:55.341" v="531" actId="1076"/>
          <ac:spMkLst>
            <pc:docMk/>
            <pc:sldMk cId="493055479" sldId="999"/>
            <ac:spMk id="82"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83" creationId="{00000000-0000-0000-0000-000000000000}"/>
          </ac:spMkLst>
        </pc:spChg>
        <pc:spChg chg="add mod">
          <ac:chgData name="tsap@uoi.gr" userId="14c29a0b-fba8-4de1-ba9f-ce710cf39d77" providerId="ADAL" clId="{E885FC99-EFA2-47AA-A435-DDF9013EBB8E}" dt="2021-12-22T23:48:55.341" v="531" actId="1076"/>
          <ac:spMkLst>
            <pc:docMk/>
            <pc:sldMk cId="493055479" sldId="999"/>
            <ac:spMk id="85" creationId="{419BF5B5-3069-4833-BA6A-2D59ECA70F4E}"/>
          </ac:spMkLst>
        </pc:spChg>
        <pc:spChg chg="add mod">
          <ac:chgData name="tsap@uoi.gr" userId="14c29a0b-fba8-4de1-ba9f-ce710cf39d77" providerId="ADAL" clId="{E885FC99-EFA2-47AA-A435-DDF9013EBB8E}" dt="2021-12-22T23:48:55.341" v="531" actId="1076"/>
          <ac:spMkLst>
            <pc:docMk/>
            <pc:sldMk cId="493055479" sldId="999"/>
            <ac:spMk id="86" creationId="{79D38CF1-F28B-4A00-A040-5065F959B96B}"/>
          </ac:spMkLst>
        </pc:spChg>
        <pc:spChg chg="add mod">
          <ac:chgData name="tsap@uoi.gr" userId="14c29a0b-fba8-4de1-ba9f-ce710cf39d77" providerId="ADAL" clId="{E885FC99-EFA2-47AA-A435-DDF9013EBB8E}" dt="2021-12-22T23:48:55.341" v="531" actId="1076"/>
          <ac:spMkLst>
            <pc:docMk/>
            <pc:sldMk cId="493055479" sldId="999"/>
            <ac:spMk id="88" creationId="{0D7539F5-73B8-4A86-A0B2-E681CDAF0477}"/>
          </ac:spMkLst>
        </pc:spChg>
        <pc:spChg chg="add mod">
          <ac:chgData name="tsap@uoi.gr" userId="14c29a0b-fba8-4de1-ba9f-ce710cf39d77" providerId="ADAL" clId="{E885FC99-EFA2-47AA-A435-DDF9013EBB8E}" dt="2021-12-22T23:50:54.388" v="554" actId="403"/>
          <ac:spMkLst>
            <pc:docMk/>
            <pc:sldMk cId="493055479" sldId="999"/>
            <ac:spMk id="90" creationId="{60E3E0C0-1067-435A-A50D-5AB95276C5D9}"/>
          </ac:spMkLst>
        </pc:spChg>
        <pc:spChg chg="mod">
          <ac:chgData name="tsap@uoi.gr" userId="14c29a0b-fba8-4de1-ba9f-ce710cf39d77" providerId="ADAL" clId="{E885FC99-EFA2-47AA-A435-DDF9013EBB8E}" dt="2021-12-22T23:49:19.272" v="534" actId="1076"/>
          <ac:spMkLst>
            <pc:docMk/>
            <pc:sldMk cId="493055479" sldId="999"/>
            <ac:spMk id="91" creationId="{00000000-0000-0000-0000-000000000000}"/>
          </ac:spMkLst>
        </pc:spChg>
        <pc:spChg chg="mod">
          <ac:chgData name="tsap@uoi.gr" userId="14c29a0b-fba8-4de1-ba9f-ce710cf39d77" providerId="ADAL" clId="{E885FC99-EFA2-47AA-A435-DDF9013EBB8E}" dt="2021-12-22T23:49:07.716" v="532"/>
          <ac:spMkLst>
            <pc:docMk/>
            <pc:sldMk cId="493055479" sldId="999"/>
            <ac:spMk id="93" creationId="{E2ED7866-14F4-4E84-AE89-CD392D3E065A}"/>
          </ac:spMkLst>
        </pc:spChg>
        <pc:spChg chg="mod">
          <ac:chgData name="tsap@uoi.gr" userId="14c29a0b-fba8-4de1-ba9f-ce710cf39d77" providerId="ADAL" clId="{E885FC99-EFA2-47AA-A435-DDF9013EBB8E}" dt="2021-12-22T23:49:07.716" v="532"/>
          <ac:spMkLst>
            <pc:docMk/>
            <pc:sldMk cId="493055479" sldId="999"/>
            <ac:spMk id="94" creationId="{185E68D7-4A34-4524-A773-E15F5000650D}"/>
          </ac:spMkLst>
        </pc:spChg>
        <pc:spChg chg="mod">
          <ac:chgData name="tsap@uoi.gr" userId="14c29a0b-fba8-4de1-ba9f-ce710cf39d77" providerId="ADAL" clId="{E885FC99-EFA2-47AA-A435-DDF9013EBB8E}" dt="2021-12-22T23:49:07.716" v="532"/>
          <ac:spMkLst>
            <pc:docMk/>
            <pc:sldMk cId="493055479" sldId="999"/>
            <ac:spMk id="95" creationId="{E2F37CAE-AABA-4E20-A411-9EFD250E65B4}"/>
          </ac:spMkLst>
        </pc:spChg>
        <pc:spChg chg="mod">
          <ac:chgData name="tsap@uoi.gr" userId="14c29a0b-fba8-4de1-ba9f-ce710cf39d77" providerId="ADAL" clId="{E885FC99-EFA2-47AA-A435-DDF9013EBB8E}" dt="2021-12-22T23:49:07.716" v="532"/>
          <ac:spMkLst>
            <pc:docMk/>
            <pc:sldMk cId="493055479" sldId="999"/>
            <ac:spMk id="96" creationId="{3F72634B-4277-475F-BF17-496BB599857B}"/>
          </ac:spMkLst>
        </pc:spChg>
        <pc:spChg chg="mod">
          <ac:chgData name="tsap@uoi.gr" userId="14c29a0b-fba8-4de1-ba9f-ce710cf39d77" providerId="ADAL" clId="{E885FC99-EFA2-47AA-A435-DDF9013EBB8E}" dt="2021-12-22T23:49:07.716" v="532"/>
          <ac:spMkLst>
            <pc:docMk/>
            <pc:sldMk cId="493055479" sldId="999"/>
            <ac:spMk id="97" creationId="{83817A5E-4125-49DD-B64D-8AA14E891CE2}"/>
          </ac:spMkLst>
        </pc:spChg>
        <pc:spChg chg="mod">
          <ac:chgData name="tsap@uoi.gr" userId="14c29a0b-fba8-4de1-ba9f-ce710cf39d77" providerId="ADAL" clId="{E885FC99-EFA2-47AA-A435-DDF9013EBB8E}" dt="2021-12-22T23:49:07.716" v="532"/>
          <ac:spMkLst>
            <pc:docMk/>
            <pc:sldMk cId="493055479" sldId="999"/>
            <ac:spMk id="98" creationId="{5913F094-19B1-4812-975C-86B00D0ED1A3}"/>
          </ac:spMkLst>
        </pc:spChg>
        <pc:spChg chg="mod">
          <ac:chgData name="tsap@uoi.gr" userId="14c29a0b-fba8-4de1-ba9f-ce710cf39d77" providerId="ADAL" clId="{E885FC99-EFA2-47AA-A435-DDF9013EBB8E}" dt="2021-12-22T23:49:07.716" v="532"/>
          <ac:spMkLst>
            <pc:docMk/>
            <pc:sldMk cId="493055479" sldId="999"/>
            <ac:spMk id="99" creationId="{B581B242-7449-4BBE-8F6B-E57960586267}"/>
          </ac:spMkLst>
        </pc:spChg>
        <pc:spChg chg="mod">
          <ac:chgData name="tsap@uoi.gr" userId="14c29a0b-fba8-4de1-ba9f-ce710cf39d77" providerId="ADAL" clId="{E885FC99-EFA2-47AA-A435-DDF9013EBB8E}" dt="2021-12-22T23:49:07.716" v="532"/>
          <ac:spMkLst>
            <pc:docMk/>
            <pc:sldMk cId="493055479" sldId="999"/>
            <ac:spMk id="100" creationId="{2BC480A8-0D92-4636-A8C5-1B8CBD2D5EE5}"/>
          </ac:spMkLst>
        </pc:spChg>
        <pc:spChg chg="mod">
          <ac:chgData name="tsap@uoi.gr" userId="14c29a0b-fba8-4de1-ba9f-ce710cf39d77" providerId="ADAL" clId="{E885FC99-EFA2-47AA-A435-DDF9013EBB8E}" dt="2021-12-22T23:49:07.716" v="532"/>
          <ac:spMkLst>
            <pc:docMk/>
            <pc:sldMk cId="493055479" sldId="999"/>
            <ac:spMk id="101" creationId="{3B98BA0E-8FC5-48A0-B193-F0EECACD455E}"/>
          </ac:spMkLst>
        </pc:spChg>
        <pc:spChg chg="mod">
          <ac:chgData name="tsap@uoi.gr" userId="14c29a0b-fba8-4de1-ba9f-ce710cf39d77" providerId="ADAL" clId="{E885FC99-EFA2-47AA-A435-DDF9013EBB8E}" dt="2021-12-22T23:49:07.716" v="532"/>
          <ac:spMkLst>
            <pc:docMk/>
            <pc:sldMk cId="493055479" sldId="999"/>
            <ac:spMk id="102" creationId="{3F4D962D-40A6-4282-AD91-6485B59C78A9}"/>
          </ac:spMkLst>
        </pc:spChg>
        <pc:spChg chg="add mod">
          <ac:chgData name="tsap@uoi.gr" userId="14c29a0b-fba8-4de1-ba9f-ce710cf39d77" providerId="ADAL" clId="{E885FC99-EFA2-47AA-A435-DDF9013EBB8E}" dt="2021-12-22T23:49:14.371" v="533" actId="1076"/>
          <ac:spMkLst>
            <pc:docMk/>
            <pc:sldMk cId="493055479" sldId="999"/>
            <ac:spMk id="103" creationId="{19D84C87-C39C-49AF-A54C-AC2850506B72}"/>
          </ac:spMkLst>
        </pc:spChg>
        <pc:spChg chg="add mod">
          <ac:chgData name="tsap@uoi.gr" userId="14c29a0b-fba8-4de1-ba9f-ce710cf39d77" providerId="ADAL" clId="{E885FC99-EFA2-47AA-A435-DDF9013EBB8E}" dt="2021-12-22T23:50:49.465" v="552" actId="403"/>
          <ac:spMkLst>
            <pc:docMk/>
            <pc:sldMk cId="493055479" sldId="999"/>
            <ac:spMk id="105" creationId="{6959BE2F-1BA8-4266-9E66-ABE16D203A28}"/>
          </ac:spMkLst>
        </pc:spChg>
        <pc:grpChg chg="mod">
          <ac:chgData name="tsap@uoi.gr" userId="14c29a0b-fba8-4de1-ba9f-ce710cf39d77" providerId="ADAL" clId="{E885FC99-EFA2-47AA-A435-DDF9013EBB8E}" dt="2021-12-22T23:48:55.341" v="531" actId="1076"/>
          <ac:grpSpMkLst>
            <pc:docMk/>
            <pc:sldMk cId="493055479" sldId="999"/>
            <ac:grpSpMk id="20" creationId="{00000000-0000-0000-0000-000000000000}"/>
          </ac:grpSpMkLst>
        </pc:grpChg>
        <pc:grpChg chg="mod">
          <ac:chgData name="tsap@uoi.gr" userId="14c29a0b-fba8-4de1-ba9f-ce710cf39d77" providerId="ADAL" clId="{E885FC99-EFA2-47AA-A435-DDF9013EBB8E}" dt="2021-12-22T23:48:55.341" v="531" actId="1076"/>
          <ac:grpSpMkLst>
            <pc:docMk/>
            <pc:sldMk cId="493055479" sldId="999"/>
            <ac:grpSpMk id="21" creationId="{00000000-0000-0000-0000-000000000000}"/>
          </ac:grpSpMkLst>
        </pc:grpChg>
        <pc:grpChg chg="mod">
          <ac:chgData name="tsap@uoi.gr" userId="14c29a0b-fba8-4de1-ba9f-ce710cf39d77" providerId="ADAL" clId="{E885FC99-EFA2-47AA-A435-DDF9013EBB8E}" dt="2021-12-22T23:48:55.341" v="531" actId="1076"/>
          <ac:grpSpMkLst>
            <pc:docMk/>
            <pc:sldMk cId="493055479" sldId="999"/>
            <ac:grpSpMk id="46" creationId="{00000000-0000-0000-0000-000000000000}"/>
          </ac:grpSpMkLst>
        </pc:grpChg>
        <pc:grpChg chg="mod">
          <ac:chgData name="tsap@uoi.gr" userId="14c29a0b-fba8-4de1-ba9f-ce710cf39d77" providerId="ADAL" clId="{E885FC99-EFA2-47AA-A435-DDF9013EBB8E}" dt="2021-12-22T23:48:55.341" v="531" actId="1076"/>
          <ac:grpSpMkLst>
            <pc:docMk/>
            <pc:sldMk cId="493055479" sldId="999"/>
            <ac:grpSpMk id="57" creationId="{00000000-0000-0000-0000-000000000000}"/>
          </ac:grpSpMkLst>
        </pc:grpChg>
        <pc:grpChg chg="add mod">
          <ac:chgData name="tsap@uoi.gr" userId="14c29a0b-fba8-4de1-ba9f-ce710cf39d77" providerId="ADAL" clId="{E885FC99-EFA2-47AA-A435-DDF9013EBB8E}" dt="2021-12-22T23:50:04.602" v="542" actId="14100"/>
          <ac:grpSpMkLst>
            <pc:docMk/>
            <pc:sldMk cId="493055479" sldId="999"/>
            <ac:grpSpMk id="92" creationId="{F268BB47-6EBB-4058-B86C-3E9F57B14C73}"/>
          </ac:grpSpMkLst>
        </pc:grpChg>
        <pc:graphicFrameChg chg="add mod modGraphic">
          <ac:chgData name="tsap@uoi.gr" userId="14c29a0b-fba8-4de1-ba9f-ce710cf39d77" providerId="ADAL" clId="{E885FC99-EFA2-47AA-A435-DDF9013EBB8E}" dt="2021-12-22T23:50:08.564" v="543" actId="14100"/>
          <ac:graphicFrameMkLst>
            <pc:docMk/>
            <pc:sldMk cId="493055479" sldId="999"/>
            <ac:graphicFrameMk id="89" creationId="{2A3E3E05-635C-49E4-96EC-4D623B1BB9FD}"/>
          </ac:graphicFrameMkLst>
        </pc:graphicFrameChg>
        <pc:graphicFrameChg chg="add mod modGraphic">
          <ac:chgData name="tsap@uoi.gr" userId="14c29a0b-fba8-4de1-ba9f-ce710cf39d77" providerId="ADAL" clId="{E885FC99-EFA2-47AA-A435-DDF9013EBB8E}" dt="2021-12-22T23:50:43.382" v="549" actId="1076"/>
          <ac:graphicFrameMkLst>
            <pc:docMk/>
            <pc:sldMk cId="493055479" sldId="999"/>
            <ac:graphicFrameMk id="104" creationId="{E48C650E-FDAC-4D18-8647-9BB58FA83377}"/>
          </ac:graphicFrameMkLst>
        </pc:graphicFrameChg>
        <pc:cxnChg chg="del mod">
          <ac:chgData name="tsap@uoi.gr" userId="14c29a0b-fba8-4de1-ba9f-ce710cf39d77" providerId="ADAL" clId="{E885FC99-EFA2-47AA-A435-DDF9013EBB8E}" dt="2021-12-22T23:46:21.809" v="500" actId="478"/>
          <ac:cxnSpMkLst>
            <pc:docMk/>
            <pc:sldMk cId="493055479" sldId="999"/>
            <ac:cxnSpMk id="3" creationId="{8C663DFA-52F4-4922-B1DE-67BAB6DD0B08}"/>
          </ac:cxnSpMkLst>
        </pc:cxnChg>
        <pc:cxnChg chg="del mod">
          <ac:chgData name="tsap@uoi.gr" userId="14c29a0b-fba8-4de1-ba9f-ce710cf39d77" providerId="ADAL" clId="{E885FC99-EFA2-47AA-A435-DDF9013EBB8E}" dt="2021-12-22T23:46:24.392" v="501" actId="478"/>
          <ac:cxnSpMkLst>
            <pc:docMk/>
            <pc:sldMk cId="493055479" sldId="999"/>
            <ac:cxnSpMk id="6" creationId="{43AD3DDF-830F-4D10-9CAC-284711816638}"/>
          </ac:cxnSpMkLst>
        </pc:cxnChg>
        <pc:cxnChg chg="mod">
          <ac:chgData name="tsap@uoi.gr" userId="14c29a0b-fba8-4de1-ba9f-ce710cf39d77" providerId="ADAL" clId="{E885FC99-EFA2-47AA-A435-DDF9013EBB8E}" dt="2021-12-22T23:48:55.341" v="531" actId="1076"/>
          <ac:cxnSpMkLst>
            <pc:docMk/>
            <pc:sldMk cId="493055479" sldId="999"/>
            <ac:cxnSpMk id="70"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72"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76"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79"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84"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87" creationId="{00000000-0000-0000-0000-000000000000}"/>
          </ac:cxnSpMkLst>
        </pc:cxnChg>
      </pc:sldChg>
      <pc:sldChg chg="addSp delSp modSp add mod delAnim">
        <pc:chgData name="tsap@uoi.gr" userId="14c29a0b-fba8-4de1-ba9f-ce710cf39d77" providerId="ADAL" clId="{E885FC99-EFA2-47AA-A435-DDF9013EBB8E}" dt="2021-12-22T23:54:53.645" v="589" actId="1076"/>
        <pc:sldMkLst>
          <pc:docMk/>
          <pc:sldMk cId="208884793" sldId="1000"/>
        </pc:sldMkLst>
        <pc:spChg chg="add del mod">
          <ac:chgData name="tsap@uoi.gr" userId="14c29a0b-fba8-4de1-ba9f-ce710cf39d77" providerId="ADAL" clId="{E885FC99-EFA2-47AA-A435-DDF9013EBB8E}" dt="2021-12-22T23:52:09.949" v="561" actId="478"/>
          <ac:spMkLst>
            <pc:docMk/>
            <pc:sldMk cId="208884793" sldId="1000"/>
            <ac:spMk id="80" creationId="{70A976FC-73F8-4120-A728-835C08CD5D49}"/>
          </ac:spMkLst>
        </pc:spChg>
        <pc:spChg chg="del">
          <ac:chgData name="tsap@uoi.gr" userId="14c29a0b-fba8-4de1-ba9f-ce710cf39d77" providerId="ADAL" clId="{E885FC99-EFA2-47AA-A435-DDF9013EBB8E}" dt="2021-12-22T23:51:57.187" v="558" actId="478"/>
          <ac:spMkLst>
            <pc:docMk/>
            <pc:sldMk cId="208884793" sldId="1000"/>
            <ac:spMk id="90" creationId="{60E3E0C0-1067-435A-A50D-5AB95276C5D9}"/>
          </ac:spMkLst>
        </pc:spChg>
        <pc:spChg chg="del">
          <ac:chgData name="tsap@uoi.gr" userId="14c29a0b-fba8-4de1-ba9f-ce710cf39d77" providerId="ADAL" clId="{E885FC99-EFA2-47AA-A435-DDF9013EBB8E}" dt="2021-12-22T23:51:57.187" v="558" actId="478"/>
          <ac:spMkLst>
            <pc:docMk/>
            <pc:sldMk cId="208884793" sldId="1000"/>
            <ac:spMk id="103" creationId="{19D84C87-C39C-49AF-A54C-AC2850506B72}"/>
          </ac:spMkLst>
        </pc:spChg>
        <pc:spChg chg="del">
          <ac:chgData name="tsap@uoi.gr" userId="14c29a0b-fba8-4de1-ba9f-ce710cf39d77" providerId="ADAL" clId="{E885FC99-EFA2-47AA-A435-DDF9013EBB8E}" dt="2021-12-22T23:51:57.187" v="558" actId="478"/>
          <ac:spMkLst>
            <pc:docMk/>
            <pc:sldMk cId="208884793" sldId="1000"/>
            <ac:spMk id="105" creationId="{6959BE2F-1BA8-4266-9E66-ABE16D203A28}"/>
          </ac:spMkLst>
        </pc:spChg>
        <pc:spChg chg="add mod">
          <ac:chgData name="tsap@uoi.gr" userId="14c29a0b-fba8-4de1-ba9f-ce710cf39d77" providerId="ADAL" clId="{E885FC99-EFA2-47AA-A435-DDF9013EBB8E}" dt="2021-12-22T23:54:53.645" v="589" actId="1076"/>
          <ac:spMkLst>
            <pc:docMk/>
            <pc:sldMk cId="208884793" sldId="1000"/>
            <ac:spMk id="106" creationId="{A80BC48D-22CA-41CE-90EE-587CCFF1D209}"/>
          </ac:spMkLst>
        </pc:spChg>
        <pc:spChg chg="mod">
          <ac:chgData name="tsap@uoi.gr" userId="14c29a0b-fba8-4de1-ba9f-ce710cf39d77" providerId="ADAL" clId="{E885FC99-EFA2-47AA-A435-DDF9013EBB8E}" dt="2021-12-22T23:51:58.919" v="559"/>
          <ac:spMkLst>
            <pc:docMk/>
            <pc:sldMk cId="208884793" sldId="1000"/>
            <ac:spMk id="108" creationId="{106734EB-1F21-4ACD-90AD-867AED62CA51}"/>
          </ac:spMkLst>
        </pc:spChg>
        <pc:spChg chg="mod">
          <ac:chgData name="tsap@uoi.gr" userId="14c29a0b-fba8-4de1-ba9f-ce710cf39d77" providerId="ADAL" clId="{E885FC99-EFA2-47AA-A435-DDF9013EBB8E}" dt="2021-12-22T23:51:58.919" v="559"/>
          <ac:spMkLst>
            <pc:docMk/>
            <pc:sldMk cId="208884793" sldId="1000"/>
            <ac:spMk id="109" creationId="{F547F96F-D6C7-4A0B-ACD9-34FB3718EEE3}"/>
          </ac:spMkLst>
        </pc:spChg>
        <pc:spChg chg="mod">
          <ac:chgData name="tsap@uoi.gr" userId="14c29a0b-fba8-4de1-ba9f-ce710cf39d77" providerId="ADAL" clId="{E885FC99-EFA2-47AA-A435-DDF9013EBB8E}" dt="2021-12-22T23:51:58.919" v="559"/>
          <ac:spMkLst>
            <pc:docMk/>
            <pc:sldMk cId="208884793" sldId="1000"/>
            <ac:spMk id="110" creationId="{0648D061-1825-4721-8104-15AEA01EA195}"/>
          </ac:spMkLst>
        </pc:spChg>
        <pc:spChg chg="mod">
          <ac:chgData name="tsap@uoi.gr" userId="14c29a0b-fba8-4de1-ba9f-ce710cf39d77" providerId="ADAL" clId="{E885FC99-EFA2-47AA-A435-DDF9013EBB8E}" dt="2021-12-22T23:51:58.919" v="559"/>
          <ac:spMkLst>
            <pc:docMk/>
            <pc:sldMk cId="208884793" sldId="1000"/>
            <ac:spMk id="111" creationId="{5DA54C1D-3839-484C-9A6D-7571FD7D4C32}"/>
          </ac:spMkLst>
        </pc:spChg>
        <pc:spChg chg="mod">
          <ac:chgData name="tsap@uoi.gr" userId="14c29a0b-fba8-4de1-ba9f-ce710cf39d77" providerId="ADAL" clId="{E885FC99-EFA2-47AA-A435-DDF9013EBB8E}" dt="2021-12-22T23:51:58.919" v="559"/>
          <ac:spMkLst>
            <pc:docMk/>
            <pc:sldMk cId="208884793" sldId="1000"/>
            <ac:spMk id="112" creationId="{CA163D9B-34FD-4F74-AE49-E415CC22C2DB}"/>
          </ac:spMkLst>
        </pc:spChg>
        <pc:spChg chg="mod">
          <ac:chgData name="tsap@uoi.gr" userId="14c29a0b-fba8-4de1-ba9f-ce710cf39d77" providerId="ADAL" clId="{E885FC99-EFA2-47AA-A435-DDF9013EBB8E}" dt="2021-12-22T23:51:58.919" v="559"/>
          <ac:spMkLst>
            <pc:docMk/>
            <pc:sldMk cId="208884793" sldId="1000"/>
            <ac:spMk id="113" creationId="{BAFB8615-6090-4121-B674-E1622836EFDF}"/>
          </ac:spMkLst>
        </pc:spChg>
        <pc:spChg chg="mod">
          <ac:chgData name="tsap@uoi.gr" userId="14c29a0b-fba8-4de1-ba9f-ce710cf39d77" providerId="ADAL" clId="{E885FC99-EFA2-47AA-A435-DDF9013EBB8E}" dt="2021-12-22T23:51:58.919" v="559"/>
          <ac:spMkLst>
            <pc:docMk/>
            <pc:sldMk cId="208884793" sldId="1000"/>
            <ac:spMk id="114" creationId="{C8EE463E-D144-49A4-98FB-62E16E6D2E0D}"/>
          </ac:spMkLst>
        </pc:spChg>
        <pc:spChg chg="mod">
          <ac:chgData name="tsap@uoi.gr" userId="14c29a0b-fba8-4de1-ba9f-ce710cf39d77" providerId="ADAL" clId="{E885FC99-EFA2-47AA-A435-DDF9013EBB8E}" dt="2021-12-22T23:51:58.919" v="559"/>
          <ac:spMkLst>
            <pc:docMk/>
            <pc:sldMk cId="208884793" sldId="1000"/>
            <ac:spMk id="115" creationId="{94B03BD6-2F0D-404A-BC7C-C08B2745F552}"/>
          </ac:spMkLst>
        </pc:spChg>
        <pc:spChg chg="mod">
          <ac:chgData name="tsap@uoi.gr" userId="14c29a0b-fba8-4de1-ba9f-ce710cf39d77" providerId="ADAL" clId="{E885FC99-EFA2-47AA-A435-DDF9013EBB8E}" dt="2021-12-22T23:51:58.919" v="559"/>
          <ac:spMkLst>
            <pc:docMk/>
            <pc:sldMk cId="208884793" sldId="1000"/>
            <ac:spMk id="116" creationId="{F1C4A80F-F641-44FB-A539-AB6886A2047D}"/>
          </ac:spMkLst>
        </pc:spChg>
        <pc:spChg chg="mod">
          <ac:chgData name="tsap@uoi.gr" userId="14c29a0b-fba8-4de1-ba9f-ce710cf39d77" providerId="ADAL" clId="{E885FC99-EFA2-47AA-A435-DDF9013EBB8E}" dt="2021-12-22T23:53:17.423" v="577" actId="14100"/>
          <ac:spMkLst>
            <pc:docMk/>
            <pc:sldMk cId="208884793" sldId="1000"/>
            <ac:spMk id="117" creationId="{CC824343-ED70-4556-8B0F-417F689AB163}"/>
          </ac:spMkLst>
        </pc:spChg>
        <pc:spChg chg="add mod">
          <ac:chgData name="tsap@uoi.gr" userId="14c29a0b-fba8-4de1-ba9f-ce710cf39d77" providerId="ADAL" clId="{E885FC99-EFA2-47AA-A435-DDF9013EBB8E}" dt="2021-12-22T23:53:07.174" v="574" actId="1076"/>
          <ac:spMkLst>
            <pc:docMk/>
            <pc:sldMk cId="208884793" sldId="1000"/>
            <ac:spMk id="118" creationId="{BACA8D0F-E18C-4F7A-AAB8-303731D45F9D}"/>
          </ac:spMkLst>
        </pc:spChg>
        <pc:spChg chg="add mod">
          <ac:chgData name="tsap@uoi.gr" userId="14c29a0b-fba8-4de1-ba9f-ce710cf39d77" providerId="ADAL" clId="{E885FC99-EFA2-47AA-A435-DDF9013EBB8E}" dt="2021-12-22T23:53:33.894" v="579" actId="403"/>
          <ac:spMkLst>
            <pc:docMk/>
            <pc:sldMk cId="208884793" sldId="1000"/>
            <ac:spMk id="120" creationId="{44089C1F-3147-4144-9CD9-8474B8E187AE}"/>
          </ac:spMkLst>
        </pc:spChg>
        <pc:grpChg chg="del">
          <ac:chgData name="tsap@uoi.gr" userId="14c29a0b-fba8-4de1-ba9f-ce710cf39d77" providerId="ADAL" clId="{E885FC99-EFA2-47AA-A435-DDF9013EBB8E}" dt="2021-12-22T23:51:57.187" v="558" actId="478"/>
          <ac:grpSpMkLst>
            <pc:docMk/>
            <pc:sldMk cId="208884793" sldId="1000"/>
            <ac:grpSpMk id="92" creationId="{F268BB47-6EBB-4058-B86C-3E9F57B14C73}"/>
          </ac:grpSpMkLst>
        </pc:grpChg>
        <pc:grpChg chg="add mod">
          <ac:chgData name="tsap@uoi.gr" userId="14c29a0b-fba8-4de1-ba9f-ce710cf39d77" providerId="ADAL" clId="{E885FC99-EFA2-47AA-A435-DDF9013EBB8E}" dt="2021-12-22T23:54:16.067" v="585" actId="14100"/>
          <ac:grpSpMkLst>
            <pc:docMk/>
            <pc:sldMk cId="208884793" sldId="1000"/>
            <ac:grpSpMk id="107" creationId="{B7CF21DD-ABC3-470E-A631-DD5F0DD6471C}"/>
          </ac:grpSpMkLst>
        </pc:grpChg>
        <pc:graphicFrameChg chg="add mod modGraphic">
          <ac:chgData name="tsap@uoi.gr" userId="14c29a0b-fba8-4de1-ba9f-ce710cf39d77" providerId="ADAL" clId="{E885FC99-EFA2-47AA-A435-DDF9013EBB8E}" dt="2021-12-22T23:54:47.064" v="588" actId="1076"/>
          <ac:graphicFrameMkLst>
            <pc:docMk/>
            <pc:sldMk cId="208884793" sldId="1000"/>
            <ac:graphicFrameMk id="81" creationId="{6136D8EC-4EF1-4E21-827F-24E66E8F9628}"/>
          </ac:graphicFrameMkLst>
        </pc:graphicFrameChg>
        <pc:graphicFrameChg chg="del">
          <ac:chgData name="tsap@uoi.gr" userId="14c29a0b-fba8-4de1-ba9f-ce710cf39d77" providerId="ADAL" clId="{E885FC99-EFA2-47AA-A435-DDF9013EBB8E}" dt="2021-12-22T23:51:57.187" v="558" actId="478"/>
          <ac:graphicFrameMkLst>
            <pc:docMk/>
            <pc:sldMk cId="208884793" sldId="1000"/>
            <ac:graphicFrameMk id="89" creationId="{2A3E3E05-635C-49E4-96EC-4D623B1BB9FD}"/>
          </ac:graphicFrameMkLst>
        </pc:graphicFrameChg>
        <pc:graphicFrameChg chg="del">
          <ac:chgData name="tsap@uoi.gr" userId="14c29a0b-fba8-4de1-ba9f-ce710cf39d77" providerId="ADAL" clId="{E885FC99-EFA2-47AA-A435-DDF9013EBB8E}" dt="2021-12-22T23:51:57.187" v="558" actId="478"/>
          <ac:graphicFrameMkLst>
            <pc:docMk/>
            <pc:sldMk cId="208884793" sldId="1000"/>
            <ac:graphicFrameMk id="104" creationId="{E48C650E-FDAC-4D18-8647-9BB58FA83377}"/>
          </ac:graphicFrameMkLst>
        </pc:graphicFrameChg>
        <pc:graphicFrameChg chg="add mod modGraphic">
          <ac:chgData name="tsap@uoi.gr" userId="14c29a0b-fba8-4de1-ba9f-ce710cf39d77" providerId="ADAL" clId="{E885FC99-EFA2-47AA-A435-DDF9013EBB8E}" dt="2021-12-22T23:54:35.289" v="587" actId="1076"/>
          <ac:graphicFrameMkLst>
            <pc:docMk/>
            <pc:sldMk cId="208884793" sldId="1000"/>
            <ac:graphicFrameMk id="119" creationId="{2ED7917A-A418-461B-893B-431720C6019F}"/>
          </ac:graphicFrameMkLst>
        </pc:graphicFrameChg>
      </pc:sldChg>
      <pc:sldChg chg="addSp delSp modSp add mod">
        <pc:chgData name="tsap@uoi.gr" userId="14c29a0b-fba8-4de1-ba9f-ce710cf39d77" providerId="ADAL" clId="{E885FC99-EFA2-47AA-A435-DDF9013EBB8E}" dt="2021-12-23T00:19:25.483" v="670" actId="20577"/>
        <pc:sldMkLst>
          <pc:docMk/>
          <pc:sldMk cId="2868190636" sldId="1001"/>
        </pc:sldMkLst>
        <pc:spChg chg="del">
          <ac:chgData name="tsap@uoi.gr" userId="14c29a0b-fba8-4de1-ba9f-ce710cf39d77" providerId="ADAL" clId="{E885FC99-EFA2-47AA-A435-DDF9013EBB8E}" dt="2021-12-23T00:16:34.871" v="601" actId="478"/>
          <ac:spMkLst>
            <pc:docMk/>
            <pc:sldMk cId="2868190636" sldId="1001"/>
            <ac:spMk id="56" creationId="{00000000-0000-0000-0000-000000000000}"/>
          </ac:spMkLst>
        </pc:spChg>
        <pc:spChg chg="mod">
          <ac:chgData name="tsap@uoi.gr" userId="14c29a0b-fba8-4de1-ba9f-ce710cf39d77" providerId="ADAL" clId="{E885FC99-EFA2-47AA-A435-DDF9013EBB8E}" dt="2021-12-23T00:18:36.972" v="636" actId="1076"/>
          <ac:spMkLst>
            <pc:docMk/>
            <pc:sldMk cId="2868190636" sldId="1001"/>
            <ac:spMk id="77" creationId="{0EE151C0-85B3-4C85-B579-ADCD1E354E96}"/>
          </ac:spMkLst>
        </pc:spChg>
        <pc:spChg chg="mod">
          <ac:chgData name="tsap@uoi.gr" userId="14c29a0b-fba8-4de1-ba9f-ce710cf39d77" providerId="ADAL" clId="{E885FC99-EFA2-47AA-A435-DDF9013EBB8E}" dt="2021-12-23T00:18:26.921" v="634" actId="1076"/>
          <ac:spMkLst>
            <pc:docMk/>
            <pc:sldMk cId="2868190636" sldId="1001"/>
            <ac:spMk id="78" creationId="{2561C3B4-9013-4961-9BC7-A53772090560}"/>
          </ac:spMkLst>
        </pc:spChg>
        <pc:spChg chg="add mod">
          <ac:chgData name="tsap@uoi.gr" userId="14c29a0b-fba8-4de1-ba9f-ce710cf39d77" providerId="ADAL" clId="{E885FC99-EFA2-47AA-A435-DDF9013EBB8E}" dt="2021-12-23T00:16:25.957" v="599" actId="403"/>
          <ac:spMkLst>
            <pc:docMk/>
            <pc:sldMk cId="2868190636" sldId="1001"/>
            <ac:spMk id="80" creationId="{31B9913E-378D-4964-902C-E26F633AE55B}"/>
          </ac:spMkLst>
        </pc:spChg>
        <pc:spChg chg="del">
          <ac:chgData name="tsap@uoi.gr" userId="14c29a0b-fba8-4de1-ba9f-ce710cf39d77" providerId="ADAL" clId="{E885FC99-EFA2-47AA-A435-DDF9013EBB8E}" dt="2021-12-23T00:16:16.804" v="595" actId="478"/>
          <ac:spMkLst>
            <pc:docMk/>
            <pc:sldMk cId="2868190636" sldId="1001"/>
            <ac:spMk id="88" creationId="{0D7539F5-73B8-4A86-A0B2-E681CDAF0477}"/>
          </ac:spMkLst>
        </pc:spChg>
        <pc:spChg chg="add mod">
          <ac:chgData name="tsap@uoi.gr" userId="14c29a0b-fba8-4de1-ba9f-ce710cf39d77" providerId="ADAL" clId="{E885FC99-EFA2-47AA-A435-DDF9013EBB8E}" dt="2021-12-23T00:18:00.210" v="623" actId="1076"/>
          <ac:spMkLst>
            <pc:docMk/>
            <pc:sldMk cId="2868190636" sldId="1001"/>
            <ac:spMk id="89" creationId="{9FC60E5D-A959-4A90-8A05-4D54C757644E}"/>
          </ac:spMkLst>
        </pc:spChg>
        <pc:spChg chg="add mod">
          <ac:chgData name="tsap@uoi.gr" userId="14c29a0b-fba8-4de1-ba9f-ce710cf39d77" providerId="ADAL" clId="{E885FC99-EFA2-47AA-A435-DDF9013EBB8E}" dt="2021-12-23T00:18:34.646" v="635" actId="1076"/>
          <ac:spMkLst>
            <pc:docMk/>
            <pc:sldMk cId="2868190636" sldId="1001"/>
            <ac:spMk id="92" creationId="{1DC6690F-F582-42F2-A958-751966754D9B}"/>
          </ac:spMkLst>
        </pc:spChg>
        <pc:spChg chg="add mod">
          <ac:chgData name="tsap@uoi.gr" userId="14c29a0b-fba8-4de1-ba9f-ce710cf39d77" providerId="ADAL" clId="{E885FC99-EFA2-47AA-A435-DDF9013EBB8E}" dt="2021-12-23T00:18:56.158" v="646" actId="404"/>
          <ac:spMkLst>
            <pc:docMk/>
            <pc:sldMk cId="2868190636" sldId="1001"/>
            <ac:spMk id="93" creationId="{9A4CBE76-B426-41AD-A621-F52D07888780}"/>
          </ac:spMkLst>
        </pc:spChg>
        <pc:spChg chg="add mod">
          <ac:chgData name="tsap@uoi.gr" userId="14c29a0b-fba8-4de1-ba9f-ce710cf39d77" providerId="ADAL" clId="{E885FC99-EFA2-47AA-A435-DDF9013EBB8E}" dt="2021-12-23T00:19:25.483" v="670" actId="20577"/>
          <ac:spMkLst>
            <pc:docMk/>
            <pc:sldMk cId="2868190636" sldId="1001"/>
            <ac:spMk id="94" creationId="{521DBF2B-BCF9-4892-83A4-DA7041F5EC26}"/>
          </ac:spMkLst>
        </pc:spChg>
        <pc:spChg chg="del">
          <ac:chgData name="tsap@uoi.gr" userId="14c29a0b-fba8-4de1-ba9f-ce710cf39d77" providerId="ADAL" clId="{E885FC99-EFA2-47AA-A435-DDF9013EBB8E}" dt="2021-12-23T00:16:31.453" v="600" actId="478"/>
          <ac:spMkLst>
            <pc:docMk/>
            <pc:sldMk cId="2868190636" sldId="1001"/>
            <ac:spMk id="106" creationId="{A80BC48D-22CA-41CE-90EE-587CCFF1D209}"/>
          </ac:spMkLst>
        </pc:spChg>
        <pc:spChg chg="del">
          <ac:chgData name="tsap@uoi.gr" userId="14c29a0b-fba8-4de1-ba9f-ce710cf39d77" providerId="ADAL" clId="{E885FC99-EFA2-47AA-A435-DDF9013EBB8E}" dt="2021-12-23T00:16:31.453" v="600" actId="478"/>
          <ac:spMkLst>
            <pc:docMk/>
            <pc:sldMk cId="2868190636" sldId="1001"/>
            <ac:spMk id="118" creationId="{BACA8D0F-E18C-4F7A-AAB8-303731D45F9D}"/>
          </ac:spMkLst>
        </pc:spChg>
        <pc:spChg chg="del">
          <ac:chgData name="tsap@uoi.gr" userId="14c29a0b-fba8-4de1-ba9f-ce710cf39d77" providerId="ADAL" clId="{E885FC99-EFA2-47AA-A435-DDF9013EBB8E}" dt="2021-12-23T00:16:31.453" v="600" actId="478"/>
          <ac:spMkLst>
            <pc:docMk/>
            <pc:sldMk cId="2868190636" sldId="1001"/>
            <ac:spMk id="120" creationId="{44089C1F-3147-4144-9CD9-8474B8E187AE}"/>
          </ac:spMkLst>
        </pc:spChg>
        <pc:grpChg chg="del">
          <ac:chgData name="tsap@uoi.gr" userId="14c29a0b-fba8-4de1-ba9f-ce710cf39d77" providerId="ADAL" clId="{E885FC99-EFA2-47AA-A435-DDF9013EBB8E}" dt="2021-12-23T00:16:31.453" v="600" actId="478"/>
          <ac:grpSpMkLst>
            <pc:docMk/>
            <pc:sldMk cId="2868190636" sldId="1001"/>
            <ac:grpSpMk id="107" creationId="{B7CF21DD-ABC3-470E-A631-DD5F0DD6471C}"/>
          </ac:grpSpMkLst>
        </pc:grpChg>
        <pc:graphicFrameChg chg="del">
          <ac:chgData name="tsap@uoi.gr" userId="14c29a0b-fba8-4de1-ba9f-ce710cf39d77" providerId="ADAL" clId="{E885FC99-EFA2-47AA-A435-DDF9013EBB8E}" dt="2021-12-23T00:16:31.453" v="600" actId="478"/>
          <ac:graphicFrameMkLst>
            <pc:docMk/>
            <pc:sldMk cId="2868190636" sldId="1001"/>
            <ac:graphicFrameMk id="81" creationId="{6136D8EC-4EF1-4E21-827F-24E66E8F9628}"/>
          </ac:graphicFrameMkLst>
        </pc:graphicFrameChg>
        <pc:graphicFrameChg chg="add mod modGraphic">
          <ac:chgData name="tsap@uoi.gr" userId="14c29a0b-fba8-4de1-ba9f-ce710cf39d77" providerId="ADAL" clId="{E885FC99-EFA2-47AA-A435-DDF9013EBB8E}" dt="2021-12-23T00:17:48.450" v="622" actId="1076"/>
          <ac:graphicFrameMkLst>
            <pc:docMk/>
            <pc:sldMk cId="2868190636" sldId="1001"/>
            <ac:graphicFrameMk id="90" creationId="{7B131827-B7FE-43CD-8296-CE5AF55037EF}"/>
          </ac:graphicFrameMkLst>
        </pc:graphicFrameChg>
        <pc:graphicFrameChg chg="del">
          <ac:chgData name="tsap@uoi.gr" userId="14c29a0b-fba8-4de1-ba9f-ce710cf39d77" providerId="ADAL" clId="{E885FC99-EFA2-47AA-A435-DDF9013EBB8E}" dt="2021-12-23T00:16:31.453" v="600" actId="478"/>
          <ac:graphicFrameMkLst>
            <pc:docMk/>
            <pc:sldMk cId="2868190636" sldId="1001"/>
            <ac:graphicFrameMk id="119" creationId="{2ED7917A-A418-461B-893B-431720C6019F}"/>
          </ac:graphicFrameMkLst>
        </pc:graphicFrameChg>
      </pc:sldChg>
      <pc:sldChg chg="addSp delSp modSp add del mod modAnim">
        <pc:chgData name="tsap@uoi.gr" userId="14c29a0b-fba8-4de1-ba9f-ce710cf39d77" providerId="ADAL" clId="{E885FC99-EFA2-47AA-A435-DDF9013EBB8E}" dt="2021-12-23T00:40:48.801" v="808"/>
        <pc:sldMkLst>
          <pc:docMk/>
          <pc:sldMk cId="3667721135" sldId="1002"/>
        </pc:sldMkLst>
        <pc:spChg chg="add mod">
          <ac:chgData name="tsap@uoi.gr" userId="14c29a0b-fba8-4de1-ba9f-ce710cf39d77" providerId="ADAL" clId="{E885FC99-EFA2-47AA-A435-DDF9013EBB8E}" dt="2021-12-23T00:39:33.942" v="792" actId="1076"/>
          <ac:spMkLst>
            <pc:docMk/>
            <pc:sldMk cId="3667721135" sldId="1002"/>
            <ac:spMk id="2" creationId="{C1110171-3053-4598-A719-786CC8C754B3}"/>
          </ac:spMkLst>
        </pc:spChg>
        <pc:spChg chg="del mod">
          <ac:chgData name="tsap@uoi.gr" userId="14c29a0b-fba8-4de1-ba9f-ce710cf39d77" providerId="ADAL" clId="{E885FC99-EFA2-47AA-A435-DDF9013EBB8E}" dt="2021-12-23T00:30:52.471" v="679" actId="478"/>
          <ac:spMkLst>
            <pc:docMk/>
            <pc:sldMk cId="3667721135" sldId="1002"/>
            <ac:spMk id="32" creationId="{00000000-0000-0000-0000-000000000000}"/>
          </ac:spMkLst>
        </pc:spChg>
        <pc:spChg chg="del mod">
          <ac:chgData name="tsap@uoi.gr" userId="14c29a0b-fba8-4de1-ba9f-ce710cf39d77" providerId="ADAL" clId="{E885FC99-EFA2-47AA-A435-DDF9013EBB8E}" dt="2021-12-23T00:30:52.471" v="679" actId="478"/>
          <ac:spMkLst>
            <pc:docMk/>
            <pc:sldMk cId="3667721135" sldId="1002"/>
            <ac:spMk id="33" creationId="{00000000-0000-0000-0000-000000000000}"/>
          </ac:spMkLst>
        </pc:spChg>
        <pc:spChg chg="del mod">
          <ac:chgData name="tsap@uoi.gr" userId="14c29a0b-fba8-4de1-ba9f-ce710cf39d77" providerId="ADAL" clId="{E885FC99-EFA2-47AA-A435-DDF9013EBB8E}" dt="2021-12-23T00:30:52.471" v="679" actId="478"/>
          <ac:spMkLst>
            <pc:docMk/>
            <pc:sldMk cId="3667721135" sldId="1002"/>
            <ac:spMk id="55" creationId="{00000000-0000-0000-0000-000000000000}"/>
          </ac:spMkLst>
        </pc:spChg>
        <pc:spChg chg="del mod">
          <ac:chgData name="tsap@uoi.gr" userId="14c29a0b-fba8-4de1-ba9f-ce710cf39d77" providerId="ADAL" clId="{E885FC99-EFA2-47AA-A435-DDF9013EBB8E}" dt="2021-12-23T00:30:47.842" v="678" actId="478"/>
          <ac:spMkLst>
            <pc:docMk/>
            <pc:sldMk cId="3667721135" sldId="1002"/>
            <ac:spMk id="56" creationId="{00000000-0000-0000-0000-000000000000}"/>
          </ac:spMkLst>
        </pc:spChg>
        <pc:spChg chg="mod">
          <ac:chgData name="tsap@uoi.gr" userId="14c29a0b-fba8-4de1-ba9f-ce710cf39d77" providerId="ADAL" clId="{E885FC99-EFA2-47AA-A435-DDF9013EBB8E}" dt="2021-12-23T00:40:00.158" v="800" actId="1076"/>
          <ac:spMkLst>
            <pc:docMk/>
            <pc:sldMk cId="3667721135" sldId="1002"/>
            <ac:spMk id="68" creationId="{00000000-0000-0000-0000-000000000000}"/>
          </ac:spMkLst>
        </pc:spChg>
        <pc:spChg chg="del">
          <ac:chgData name="tsap@uoi.gr" userId="14c29a0b-fba8-4de1-ba9f-ce710cf39d77" providerId="ADAL" clId="{E885FC99-EFA2-47AA-A435-DDF9013EBB8E}" dt="2021-12-23T00:30:32.077" v="676" actId="478"/>
          <ac:spMkLst>
            <pc:docMk/>
            <pc:sldMk cId="3667721135" sldId="1002"/>
            <ac:spMk id="69" creationId="{00000000-0000-0000-0000-000000000000}"/>
          </ac:spMkLst>
        </pc:spChg>
        <pc:spChg chg="mod">
          <ac:chgData name="tsap@uoi.gr" userId="14c29a0b-fba8-4de1-ba9f-ce710cf39d77" providerId="ADAL" clId="{E885FC99-EFA2-47AA-A435-DDF9013EBB8E}" dt="2021-12-23T00:40:00.158" v="800" actId="1076"/>
          <ac:spMkLst>
            <pc:docMk/>
            <pc:sldMk cId="3667721135" sldId="1002"/>
            <ac:spMk id="71" creationId="{54DB5510-99A5-4169-8201-21BD13202378}"/>
          </ac:spMkLst>
        </pc:spChg>
        <pc:spChg chg="mod">
          <ac:chgData name="tsap@uoi.gr" userId="14c29a0b-fba8-4de1-ba9f-ce710cf39d77" providerId="ADAL" clId="{E885FC99-EFA2-47AA-A435-DDF9013EBB8E}" dt="2021-12-23T00:40:00.158" v="800" actId="1076"/>
          <ac:spMkLst>
            <pc:docMk/>
            <pc:sldMk cId="3667721135" sldId="1002"/>
            <ac:spMk id="73" creationId="{3576360E-2609-45F8-AA41-40F6871EAFF0}"/>
          </ac:spMkLst>
        </pc:spChg>
        <pc:spChg chg="mod">
          <ac:chgData name="tsap@uoi.gr" userId="14c29a0b-fba8-4de1-ba9f-ce710cf39d77" providerId="ADAL" clId="{E885FC99-EFA2-47AA-A435-DDF9013EBB8E}" dt="2021-12-23T00:40:00.158" v="800" actId="1076"/>
          <ac:spMkLst>
            <pc:docMk/>
            <pc:sldMk cId="3667721135" sldId="1002"/>
            <ac:spMk id="74" creationId="{46260134-E639-4742-85C5-A2B4C4F7AF20}"/>
          </ac:spMkLst>
        </pc:spChg>
        <pc:spChg chg="mod">
          <ac:chgData name="tsap@uoi.gr" userId="14c29a0b-fba8-4de1-ba9f-ce710cf39d77" providerId="ADAL" clId="{E885FC99-EFA2-47AA-A435-DDF9013EBB8E}" dt="2021-12-23T00:40:00.158" v="800" actId="1076"/>
          <ac:spMkLst>
            <pc:docMk/>
            <pc:sldMk cId="3667721135" sldId="1002"/>
            <ac:spMk id="75" creationId="{D0FFFE4B-92D2-4075-8D31-D14B849C3652}"/>
          </ac:spMkLst>
        </pc:spChg>
        <pc:spChg chg="mod">
          <ac:chgData name="tsap@uoi.gr" userId="14c29a0b-fba8-4de1-ba9f-ce710cf39d77" providerId="ADAL" clId="{E885FC99-EFA2-47AA-A435-DDF9013EBB8E}" dt="2021-12-23T00:40:00.158" v="800" actId="1076"/>
          <ac:spMkLst>
            <pc:docMk/>
            <pc:sldMk cId="3667721135" sldId="1002"/>
            <ac:spMk id="77" creationId="{0EE151C0-85B3-4C85-B579-ADCD1E354E96}"/>
          </ac:spMkLst>
        </pc:spChg>
        <pc:spChg chg="mod">
          <ac:chgData name="tsap@uoi.gr" userId="14c29a0b-fba8-4de1-ba9f-ce710cf39d77" providerId="ADAL" clId="{E885FC99-EFA2-47AA-A435-DDF9013EBB8E}" dt="2021-12-23T00:40:00.158" v="800" actId="1076"/>
          <ac:spMkLst>
            <pc:docMk/>
            <pc:sldMk cId="3667721135" sldId="1002"/>
            <ac:spMk id="78" creationId="{2561C3B4-9013-4961-9BC7-A53772090560}"/>
          </ac:spMkLst>
        </pc:spChg>
        <pc:spChg chg="del">
          <ac:chgData name="tsap@uoi.gr" userId="14c29a0b-fba8-4de1-ba9f-ce710cf39d77" providerId="ADAL" clId="{E885FC99-EFA2-47AA-A435-DDF9013EBB8E}" dt="2021-12-23T00:30:23.076" v="673" actId="478"/>
          <ac:spMkLst>
            <pc:docMk/>
            <pc:sldMk cId="3667721135" sldId="1002"/>
            <ac:spMk id="80" creationId="{EA9ABC39-93FB-4B4D-80DF-E2EBB0FA1840}"/>
          </ac:spMkLst>
        </pc:spChg>
        <pc:spChg chg="mod">
          <ac:chgData name="tsap@uoi.gr" userId="14c29a0b-fba8-4de1-ba9f-ce710cf39d77" providerId="ADAL" clId="{E885FC99-EFA2-47AA-A435-DDF9013EBB8E}" dt="2021-12-23T00:40:00.158" v="800" actId="1076"/>
          <ac:spMkLst>
            <pc:docMk/>
            <pc:sldMk cId="3667721135" sldId="1002"/>
            <ac:spMk id="81" creationId="{2297FFF1-DC7E-40C7-A2DE-9A4FC9AB43F1}"/>
          </ac:spMkLst>
        </pc:spChg>
        <pc:spChg chg="mod">
          <ac:chgData name="tsap@uoi.gr" userId="14c29a0b-fba8-4de1-ba9f-ce710cf39d77" providerId="ADAL" clId="{E885FC99-EFA2-47AA-A435-DDF9013EBB8E}" dt="2021-12-23T00:40:00.158" v="800" actId="1076"/>
          <ac:spMkLst>
            <pc:docMk/>
            <pc:sldMk cId="3667721135" sldId="1002"/>
            <ac:spMk id="82" creationId="{00000000-0000-0000-0000-000000000000}"/>
          </ac:spMkLst>
        </pc:spChg>
        <pc:spChg chg="del mod">
          <ac:chgData name="tsap@uoi.gr" userId="14c29a0b-fba8-4de1-ba9f-ce710cf39d77" providerId="ADAL" clId="{E885FC99-EFA2-47AA-A435-DDF9013EBB8E}" dt="2021-12-23T00:30:47.842" v="678" actId="478"/>
          <ac:spMkLst>
            <pc:docMk/>
            <pc:sldMk cId="3667721135" sldId="1002"/>
            <ac:spMk id="83" creationId="{00000000-0000-0000-0000-000000000000}"/>
          </ac:spMkLst>
        </pc:spChg>
        <pc:spChg chg="add mod">
          <ac:chgData name="tsap@uoi.gr" userId="14c29a0b-fba8-4de1-ba9f-ce710cf39d77" providerId="ADAL" clId="{E885FC99-EFA2-47AA-A435-DDF9013EBB8E}" dt="2021-12-23T00:39:33.942" v="792" actId="1076"/>
          <ac:spMkLst>
            <pc:docMk/>
            <pc:sldMk cId="3667721135" sldId="1002"/>
            <ac:spMk id="86" creationId="{9CE30AC0-3419-4195-A34F-FA93583295B6}"/>
          </ac:spMkLst>
        </pc:spChg>
        <pc:spChg chg="add mod">
          <ac:chgData name="tsap@uoi.gr" userId="14c29a0b-fba8-4de1-ba9f-ce710cf39d77" providerId="ADAL" clId="{E885FC99-EFA2-47AA-A435-DDF9013EBB8E}" dt="2021-12-23T00:40:11.374" v="804"/>
          <ac:spMkLst>
            <pc:docMk/>
            <pc:sldMk cId="3667721135" sldId="1002"/>
            <ac:spMk id="88" creationId="{7A0AF320-A482-49E1-B3EF-AB12DED3FDCB}"/>
          </ac:spMkLst>
        </pc:spChg>
        <pc:spChg chg="mod">
          <ac:chgData name="tsap@uoi.gr" userId="14c29a0b-fba8-4de1-ba9f-ce710cf39d77" providerId="ADAL" clId="{E885FC99-EFA2-47AA-A435-DDF9013EBB8E}" dt="2021-12-23T00:39:33.942" v="792" actId="1076"/>
          <ac:spMkLst>
            <pc:docMk/>
            <pc:sldMk cId="3667721135" sldId="1002"/>
            <ac:spMk id="91" creationId="{00000000-0000-0000-0000-000000000000}"/>
          </ac:spMkLst>
        </pc:spChg>
        <pc:grpChg chg="mod">
          <ac:chgData name="tsap@uoi.gr" userId="14c29a0b-fba8-4de1-ba9f-ce710cf39d77" providerId="ADAL" clId="{E885FC99-EFA2-47AA-A435-DDF9013EBB8E}" dt="2021-12-23T00:40:00.158" v="800" actId="1076"/>
          <ac:grpSpMkLst>
            <pc:docMk/>
            <pc:sldMk cId="3667721135" sldId="1002"/>
            <ac:grpSpMk id="20" creationId="{00000000-0000-0000-0000-000000000000}"/>
          </ac:grpSpMkLst>
        </pc:grpChg>
        <pc:grpChg chg="mod">
          <ac:chgData name="tsap@uoi.gr" userId="14c29a0b-fba8-4de1-ba9f-ce710cf39d77" providerId="ADAL" clId="{E885FC99-EFA2-47AA-A435-DDF9013EBB8E}" dt="2021-12-23T00:40:00.158" v="800" actId="1076"/>
          <ac:grpSpMkLst>
            <pc:docMk/>
            <pc:sldMk cId="3667721135" sldId="1002"/>
            <ac:grpSpMk id="21" creationId="{00000000-0000-0000-0000-000000000000}"/>
          </ac:grpSpMkLst>
        </pc:grpChg>
        <pc:grpChg chg="mod">
          <ac:chgData name="tsap@uoi.gr" userId="14c29a0b-fba8-4de1-ba9f-ce710cf39d77" providerId="ADAL" clId="{E885FC99-EFA2-47AA-A435-DDF9013EBB8E}" dt="2021-12-23T00:40:00.158" v="800" actId="1076"/>
          <ac:grpSpMkLst>
            <pc:docMk/>
            <pc:sldMk cId="3667721135" sldId="1002"/>
            <ac:grpSpMk id="46" creationId="{00000000-0000-0000-0000-000000000000}"/>
          </ac:grpSpMkLst>
        </pc:grpChg>
        <pc:grpChg chg="mod">
          <ac:chgData name="tsap@uoi.gr" userId="14c29a0b-fba8-4de1-ba9f-ce710cf39d77" providerId="ADAL" clId="{E885FC99-EFA2-47AA-A435-DDF9013EBB8E}" dt="2021-12-23T00:40:00.158" v="800" actId="1076"/>
          <ac:grpSpMkLst>
            <pc:docMk/>
            <pc:sldMk cId="3667721135" sldId="1002"/>
            <ac:grpSpMk id="57" creationId="{00000000-0000-0000-0000-000000000000}"/>
          </ac:grpSpMkLst>
        </pc:grpChg>
        <pc:graphicFrameChg chg="add mod">
          <ac:chgData name="tsap@uoi.gr" userId="14c29a0b-fba8-4de1-ba9f-ce710cf39d77" providerId="ADAL" clId="{E885FC99-EFA2-47AA-A435-DDF9013EBB8E}" dt="2021-12-23T00:39:33.942" v="792" actId="1076"/>
          <ac:graphicFrameMkLst>
            <pc:docMk/>
            <pc:sldMk cId="3667721135" sldId="1002"/>
            <ac:graphicFrameMk id="85" creationId="{AF1EC26E-076F-4114-8923-E92C477E4253}"/>
          </ac:graphicFrameMkLst>
        </pc:graphicFrameChg>
        <pc:cxnChg chg="del mod">
          <ac:chgData name="tsap@uoi.gr" userId="14c29a0b-fba8-4de1-ba9f-ce710cf39d77" providerId="ADAL" clId="{E885FC99-EFA2-47AA-A435-DDF9013EBB8E}" dt="2021-12-23T00:30:25.135" v="674" actId="478"/>
          <ac:cxnSpMkLst>
            <pc:docMk/>
            <pc:sldMk cId="3667721135" sldId="1002"/>
            <ac:cxnSpMk id="3" creationId="{8C663DFA-52F4-4922-B1DE-67BAB6DD0B08}"/>
          </ac:cxnSpMkLst>
        </pc:cxnChg>
        <pc:cxnChg chg="del mod">
          <ac:chgData name="tsap@uoi.gr" userId="14c29a0b-fba8-4de1-ba9f-ce710cf39d77" providerId="ADAL" clId="{E885FC99-EFA2-47AA-A435-DDF9013EBB8E}" dt="2021-12-23T00:30:28.628" v="675" actId="478"/>
          <ac:cxnSpMkLst>
            <pc:docMk/>
            <pc:sldMk cId="3667721135" sldId="1002"/>
            <ac:cxnSpMk id="6" creationId="{43AD3DDF-830F-4D10-9CAC-284711816638}"/>
          </ac:cxnSpMkLst>
        </pc:cxnChg>
        <pc:cxnChg chg="mod">
          <ac:chgData name="tsap@uoi.gr" userId="14c29a0b-fba8-4de1-ba9f-ce710cf39d77" providerId="ADAL" clId="{E885FC99-EFA2-47AA-A435-DDF9013EBB8E}" dt="2021-12-23T00:40:00.158" v="800" actId="1076"/>
          <ac:cxnSpMkLst>
            <pc:docMk/>
            <pc:sldMk cId="3667721135" sldId="1002"/>
            <ac:cxnSpMk id="70"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72"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76"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79"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84"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87" creationId="{00000000-0000-0000-0000-000000000000}"/>
          </ac:cxnSpMkLst>
        </pc:cxnChg>
      </pc:sldChg>
      <pc:sldChg chg="addSp delSp modSp add mod">
        <pc:chgData name="tsap@uoi.gr" userId="14c29a0b-fba8-4de1-ba9f-ce710cf39d77" providerId="ADAL" clId="{E885FC99-EFA2-47AA-A435-DDF9013EBB8E}" dt="2021-12-23T01:10:17.733" v="1574" actId="20577"/>
        <pc:sldMkLst>
          <pc:docMk/>
          <pc:sldMk cId="1358612801" sldId="1003"/>
        </pc:sldMkLst>
        <pc:spChg chg="mod">
          <ac:chgData name="tsap@uoi.gr" userId="14c29a0b-fba8-4de1-ba9f-ce710cf39d77" providerId="ADAL" clId="{E885FC99-EFA2-47AA-A435-DDF9013EBB8E}" dt="2021-12-23T00:57:04.794" v="1064" actId="20577"/>
          <ac:spMkLst>
            <pc:docMk/>
            <pc:sldMk cId="1358612801" sldId="1003"/>
            <ac:spMk id="9" creationId="{00000000-0000-0000-0000-000000000000}"/>
          </ac:spMkLst>
        </pc:spChg>
        <pc:spChg chg="mod">
          <ac:chgData name="tsap@uoi.gr" userId="14c29a0b-fba8-4de1-ba9f-ce710cf39d77" providerId="ADAL" clId="{E885FC99-EFA2-47AA-A435-DDF9013EBB8E}" dt="2021-12-23T01:06:19.796" v="1438" actId="20577"/>
          <ac:spMkLst>
            <pc:docMk/>
            <pc:sldMk cId="1358612801" sldId="1003"/>
            <ac:spMk id="10" creationId="{00000000-0000-0000-0000-000000000000}"/>
          </ac:spMkLst>
        </pc:spChg>
        <pc:spChg chg="mod">
          <ac:chgData name="tsap@uoi.gr" userId="14c29a0b-fba8-4de1-ba9f-ce710cf39d77" providerId="ADAL" clId="{E885FC99-EFA2-47AA-A435-DDF9013EBB8E}" dt="2021-12-23T01:06:13.781" v="1436" actId="20577"/>
          <ac:spMkLst>
            <pc:docMk/>
            <pc:sldMk cId="1358612801" sldId="1003"/>
            <ac:spMk id="11" creationId="{00000000-0000-0000-0000-000000000000}"/>
          </ac:spMkLst>
        </pc:spChg>
        <pc:spChg chg="mod">
          <ac:chgData name="tsap@uoi.gr" userId="14c29a0b-fba8-4de1-ba9f-ce710cf39d77" providerId="ADAL" clId="{E885FC99-EFA2-47AA-A435-DDF9013EBB8E}" dt="2021-12-23T00:56:58.124" v="1060" actId="20577"/>
          <ac:spMkLst>
            <pc:docMk/>
            <pc:sldMk cId="1358612801" sldId="1003"/>
            <ac:spMk id="12" creationId="{00000000-0000-0000-0000-000000000000}"/>
          </ac:spMkLst>
        </pc:spChg>
        <pc:spChg chg="mod">
          <ac:chgData name="tsap@uoi.gr" userId="14c29a0b-fba8-4de1-ba9f-ce710cf39d77" providerId="ADAL" clId="{E885FC99-EFA2-47AA-A435-DDF9013EBB8E}" dt="2021-12-23T00:59:54.362" v="1156" actId="20577"/>
          <ac:spMkLst>
            <pc:docMk/>
            <pc:sldMk cId="1358612801" sldId="1003"/>
            <ac:spMk id="13" creationId="{00000000-0000-0000-0000-000000000000}"/>
          </ac:spMkLst>
        </pc:spChg>
        <pc:spChg chg="mod">
          <ac:chgData name="tsap@uoi.gr" userId="14c29a0b-fba8-4de1-ba9f-ce710cf39d77" providerId="ADAL" clId="{E885FC99-EFA2-47AA-A435-DDF9013EBB8E}" dt="2021-12-23T01:01:40.408" v="1200" actId="20577"/>
          <ac:spMkLst>
            <pc:docMk/>
            <pc:sldMk cId="1358612801" sldId="1003"/>
            <ac:spMk id="15" creationId="{00000000-0000-0000-0000-000000000000}"/>
          </ac:spMkLst>
        </pc:spChg>
        <pc:spChg chg="mod">
          <ac:chgData name="tsap@uoi.gr" userId="14c29a0b-fba8-4de1-ba9f-ce710cf39d77" providerId="ADAL" clId="{E885FC99-EFA2-47AA-A435-DDF9013EBB8E}" dt="2021-12-23T01:01:33.664" v="1197" actId="20577"/>
          <ac:spMkLst>
            <pc:docMk/>
            <pc:sldMk cId="1358612801" sldId="1003"/>
            <ac:spMk id="16" creationId="{00000000-0000-0000-0000-000000000000}"/>
          </ac:spMkLst>
        </pc:spChg>
        <pc:spChg chg="mod">
          <ac:chgData name="tsap@uoi.gr" userId="14c29a0b-fba8-4de1-ba9f-ce710cf39d77" providerId="ADAL" clId="{E885FC99-EFA2-47AA-A435-DDF9013EBB8E}" dt="2021-12-23T01:01:26.328" v="1194" actId="20577"/>
          <ac:spMkLst>
            <pc:docMk/>
            <pc:sldMk cId="1358612801" sldId="1003"/>
            <ac:spMk id="17" creationId="{00000000-0000-0000-0000-000000000000}"/>
          </ac:spMkLst>
        </pc:spChg>
        <pc:spChg chg="mod">
          <ac:chgData name="tsap@uoi.gr" userId="14c29a0b-fba8-4de1-ba9f-ce710cf39d77" providerId="ADAL" clId="{E885FC99-EFA2-47AA-A435-DDF9013EBB8E}" dt="2021-12-23T00:56:16.433" v="1050" actId="404"/>
          <ac:spMkLst>
            <pc:docMk/>
            <pc:sldMk cId="1358612801" sldId="1003"/>
            <ac:spMk id="18" creationId="{00000000-0000-0000-0000-000000000000}"/>
          </ac:spMkLst>
        </pc:spChg>
        <pc:spChg chg="mod">
          <ac:chgData name="tsap@uoi.gr" userId="14c29a0b-fba8-4de1-ba9f-ce710cf39d77" providerId="ADAL" clId="{E885FC99-EFA2-47AA-A435-DDF9013EBB8E}" dt="2021-12-23T01:01:18.734" v="1191" actId="20577"/>
          <ac:spMkLst>
            <pc:docMk/>
            <pc:sldMk cId="1358612801" sldId="1003"/>
            <ac:spMk id="19"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2"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3"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4"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5"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6"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7"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8"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9"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30"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31" creationId="{00000000-0000-0000-0000-000000000000}"/>
          </ac:spMkLst>
        </pc:spChg>
        <pc:spChg chg="mod">
          <ac:chgData name="tsap@uoi.gr" userId="14c29a0b-fba8-4de1-ba9f-ce710cf39d77" providerId="ADAL" clId="{E885FC99-EFA2-47AA-A435-DDF9013EBB8E}" dt="2021-12-23T01:02:17.235" v="1207" actId="1076"/>
          <ac:spMkLst>
            <pc:docMk/>
            <pc:sldMk cId="1358612801" sldId="1003"/>
            <ac:spMk id="32" creationId="{00000000-0000-0000-0000-000000000000}"/>
          </ac:spMkLst>
        </pc:spChg>
        <pc:spChg chg="mod">
          <ac:chgData name="tsap@uoi.gr" userId="14c29a0b-fba8-4de1-ba9f-ce710cf39d77" providerId="ADAL" clId="{E885FC99-EFA2-47AA-A435-DDF9013EBB8E}" dt="2021-12-23T01:02:25.837" v="1210" actId="1076"/>
          <ac:spMkLst>
            <pc:docMk/>
            <pc:sldMk cId="1358612801" sldId="1003"/>
            <ac:spMk id="33" creationId="{00000000-0000-0000-0000-000000000000}"/>
          </ac:spMkLst>
        </pc:spChg>
        <pc:spChg chg="add mod">
          <ac:chgData name="tsap@uoi.gr" userId="14c29a0b-fba8-4de1-ba9f-ce710cf39d77" providerId="ADAL" clId="{E885FC99-EFA2-47AA-A435-DDF9013EBB8E}" dt="2021-12-23T01:05:55.302" v="1431" actId="1076"/>
          <ac:spMkLst>
            <pc:docMk/>
            <pc:sldMk cId="1358612801" sldId="1003"/>
            <ac:spMk id="36" creationId="{E01BF3F4-FF20-4D55-894E-EAF85510D773}"/>
          </ac:spMkLst>
        </pc:spChg>
        <pc:spChg chg="add mod">
          <ac:chgData name="tsap@uoi.gr" userId="14c29a0b-fba8-4de1-ba9f-ce710cf39d77" providerId="ADAL" clId="{E885FC99-EFA2-47AA-A435-DDF9013EBB8E}" dt="2021-12-23T01:04:13.618" v="1269" actId="20577"/>
          <ac:spMkLst>
            <pc:docMk/>
            <pc:sldMk cId="1358612801" sldId="1003"/>
            <ac:spMk id="37" creationId="{75354C41-DB0B-4EF5-BD72-985F6868532F}"/>
          </ac:spMkLst>
        </pc:spChg>
        <pc:spChg chg="add mod">
          <ac:chgData name="tsap@uoi.gr" userId="14c29a0b-fba8-4de1-ba9f-ce710cf39d77" providerId="ADAL" clId="{E885FC99-EFA2-47AA-A435-DDF9013EBB8E}" dt="2021-12-23T01:07:40.122" v="1464" actId="1076"/>
          <ac:spMkLst>
            <pc:docMk/>
            <pc:sldMk cId="1358612801" sldId="1003"/>
            <ac:spMk id="42" creationId="{355E7D4B-A0A6-4DB4-A83E-39829E9997E9}"/>
          </ac:spMkLst>
        </pc:spChg>
        <pc:spChg chg="add mod">
          <ac:chgData name="tsap@uoi.gr" userId="14c29a0b-fba8-4de1-ba9f-ce710cf39d77" providerId="ADAL" clId="{E885FC99-EFA2-47AA-A435-DDF9013EBB8E}" dt="2021-12-23T01:09:40.257" v="1546" actId="20577"/>
          <ac:spMkLst>
            <pc:docMk/>
            <pc:sldMk cId="1358612801" sldId="1003"/>
            <ac:spMk id="43" creationId="{F59471B5-315E-47EF-B346-3C6377CC4550}"/>
          </ac:spMkLst>
        </pc:spChg>
        <pc:spChg chg="mod">
          <ac:chgData name="tsap@uoi.gr" userId="14c29a0b-fba8-4de1-ba9f-ce710cf39d77" providerId="ADAL" clId="{E885FC99-EFA2-47AA-A435-DDF9013EBB8E}" dt="2021-12-23T01:10:17.733" v="1574" actId="20577"/>
          <ac:spMkLst>
            <pc:docMk/>
            <pc:sldMk cId="1358612801" sldId="1003"/>
            <ac:spMk id="55" creationId="{00000000-0000-0000-0000-000000000000}"/>
          </ac:spMkLst>
        </pc:spChg>
        <pc:spChg chg="mod">
          <ac:chgData name="tsap@uoi.gr" userId="14c29a0b-fba8-4de1-ba9f-ce710cf39d77" providerId="ADAL" clId="{E885FC99-EFA2-47AA-A435-DDF9013EBB8E}" dt="2021-12-23T00:59:21.529" v="1148" actId="20577"/>
          <ac:spMkLst>
            <pc:docMk/>
            <pc:sldMk cId="1358612801" sldId="1003"/>
            <ac:spMk id="56" creationId="{00000000-0000-0000-0000-000000000000}"/>
          </ac:spMkLst>
        </pc:spChg>
        <pc:spChg chg="mod">
          <ac:chgData name="tsap@uoi.gr" userId="14c29a0b-fba8-4de1-ba9f-ce710cf39d77" providerId="ADAL" clId="{E885FC99-EFA2-47AA-A435-DDF9013EBB8E}" dt="2021-12-23T00:41:55.060" v="819" actId="1076"/>
          <ac:spMkLst>
            <pc:docMk/>
            <pc:sldMk cId="1358612801" sldId="1003"/>
            <ac:spMk id="66" creationId="{00000000-0000-0000-0000-000000000000}"/>
          </ac:spMkLst>
        </pc:spChg>
        <pc:spChg chg="mod">
          <ac:chgData name="tsap@uoi.gr" userId="14c29a0b-fba8-4de1-ba9f-ce710cf39d77" providerId="ADAL" clId="{E885FC99-EFA2-47AA-A435-DDF9013EBB8E}" dt="2021-12-23T01:05:50.021" v="1430" actId="1076"/>
          <ac:spMkLst>
            <pc:docMk/>
            <pc:sldMk cId="1358612801" sldId="1003"/>
            <ac:spMk id="68" creationId="{00000000-0000-0000-0000-000000000000}"/>
          </ac:spMkLst>
        </pc:spChg>
        <pc:spChg chg="del">
          <ac:chgData name="tsap@uoi.gr" userId="14c29a0b-fba8-4de1-ba9f-ce710cf39d77" providerId="ADAL" clId="{E885FC99-EFA2-47AA-A435-DDF9013EBB8E}" dt="2021-12-23T00:45:15.261" v="860" actId="478"/>
          <ac:spMkLst>
            <pc:docMk/>
            <pc:sldMk cId="1358612801" sldId="1003"/>
            <ac:spMk id="69" creationId="{00000000-0000-0000-0000-000000000000}"/>
          </ac:spMkLst>
        </pc:spChg>
        <pc:spChg chg="mod">
          <ac:chgData name="tsap@uoi.gr" userId="14c29a0b-fba8-4de1-ba9f-ce710cf39d77" providerId="ADAL" clId="{E885FC99-EFA2-47AA-A435-DDF9013EBB8E}" dt="2021-12-23T00:53:30.366" v="940" actId="20577"/>
          <ac:spMkLst>
            <pc:docMk/>
            <pc:sldMk cId="1358612801" sldId="1003"/>
            <ac:spMk id="71" creationId="{54DB5510-99A5-4169-8201-21BD13202378}"/>
          </ac:spMkLst>
        </pc:spChg>
        <pc:spChg chg="del mod">
          <ac:chgData name="tsap@uoi.gr" userId="14c29a0b-fba8-4de1-ba9f-ce710cf39d77" providerId="ADAL" clId="{E885FC99-EFA2-47AA-A435-DDF9013EBB8E}" dt="2021-12-23T00:44:46.122" v="854" actId="478"/>
          <ac:spMkLst>
            <pc:docMk/>
            <pc:sldMk cId="1358612801" sldId="1003"/>
            <ac:spMk id="73" creationId="{3576360E-2609-45F8-AA41-40F6871EAFF0}"/>
          </ac:spMkLst>
        </pc:spChg>
        <pc:spChg chg="mod">
          <ac:chgData name="tsap@uoi.gr" userId="14c29a0b-fba8-4de1-ba9f-ce710cf39d77" providerId="ADAL" clId="{E885FC99-EFA2-47AA-A435-DDF9013EBB8E}" dt="2021-12-23T01:06:42.627" v="1446" actId="1076"/>
          <ac:spMkLst>
            <pc:docMk/>
            <pc:sldMk cId="1358612801" sldId="1003"/>
            <ac:spMk id="74" creationId="{46260134-E639-4742-85C5-A2B4C4F7AF20}"/>
          </ac:spMkLst>
        </pc:spChg>
        <pc:spChg chg="del mod">
          <ac:chgData name="tsap@uoi.gr" userId="14c29a0b-fba8-4de1-ba9f-ce710cf39d77" providerId="ADAL" clId="{E885FC99-EFA2-47AA-A435-DDF9013EBB8E}" dt="2021-12-23T01:06:45.473" v="1447" actId="478"/>
          <ac:spMkLst>
            <pc:docMk/>
            <pc:sldMk cId="1358612801" sldId="1003"/>
            <ac:spMk id="75" creationId="{D0FFFE4B-92D2-4075-8D31-D14B849C3652}"/>
          </ac:spMkLst>
        </pc:spChg>
        <pc:spChg chg="mod">
          <ac:chgData name="tsap@uoi.gr" userId="14c29a0b-fba8-4de1-ba9f-ce710cf39d77" providerId="ADAL" clId="{E885FC99-EFA2-47AA-A435-DDF9013EBB8E}" dt="2021-12-23T00:44:56.343" v="857" actId="1076"/>
          <ac:spMkLst>
            <pc:docMk/>
            <pc:sldMk cId="1358612801" sldId="1003"/>
            <ac:spMk id="77" creationId="{0EE151C0-85B3-4C85-B579-ADCD1E354E96}"/>
          </ac:spMkLst>
        </pc:spChg>
        <pc:spChg chg="mod">
          <ac:chgData name="tsap@uoi.gr" userId="14c29a0b-fba8-4de1-ba9f-ce710cf39d77" providerId="ADAL" clId="{E885FC99-EFA2-47AA-A435-DDF9013EBB8E}" dt="2021-12-23T00:43:12.355" v="839" actId="1076"/>
          <ac:spMkLst>
            <pc:docMk/>
            <pc:sldMk cId="1358612801" sldId="1003"/>
            <ac:spMk id="78" creationId="{2561C3B4-9013-4961-9BC7-A53772090560}"/>
          </ac:spMkLst>
        </pc:spChg>
        <pc:spChg chg="del">
          <ac:chgData name="tsap@uoi.gr" userId="14c29a0b-fba8-4de1-ba9f-ce710cf39d77" providerId="ADAL" clId="{E885FC99-EFA2-47AA-A435-DDF9013EBB8E}" dt="2021-12-23T00:44:15.765" v="849" actId="21"/>
          <ac:spMkLst>
            <pc:docMk/>
            <pc:sldMk cId="1358612801" sldId="1003"/>
            <ac:spMk id="80" creationId="{EA9ABC39-93FB-4B4D-80DF-E2EBB0FA1840}"/>
          </ac:spMkLst>
        </pc:spChg>
        <pc:spChg chg="mod">
          <ac:chgData name="tsap@uoi.gr" userId="14c29a0b-fba8-4de1-ba9f-ce710cf39d77" providerId="ADAL" clId="{E885FC99-EFA2-47AA-A435-DDF9013EBB8E}" dt="2021-12-23T00:54:30.384" v="977" actId="20577"/>
          <ac:spMkLst>
            <pc:docMk/>
            <pc:sldMk cId="1358612801" sldId="1003"/>
            <ac:spMk id="81" creationId="{2297FFF1-DC7E-40C7-A2DE-9A4FC9AB43F1}"/>
          </ac:spMkLst>
        </pc:spChg>
        <pc:spChg chg="mod">
          <ac:chgData name="tsap@uoi.gr" userId="14c29a0b-fba8-4de1-ba9f-ce710cf39d77" providerId="ADAL" clId="{E885FC99-EFA2-47AA-A435-DDF9013EBB8E}" dt="2021-12-23T00:44:53.550" v="856" actId="1076"/>
          <ac:spMkLst>
            <pc:docMk/>
            <pc:sldMk cId="1358612801" sldId="1003"/>
            <ac:spMk id="82" creationId="{00000000-0000-0000-0000-000000000000}"/>
          </ac:spMkLst>
        </pc:spChg>
        <pc:spChg chg="mod">
          <ac:chgData name="tsap@uoi.gr" userId="14c29a0b-fba8-4de1-ba9f-ce710cf39d77" providerId="ADAL" clId="{E885FC99-EFA2-47AA-A435-DDF9013EBB8E}" dt="2021-12-23T00:43:07.660" v="838" actId="1076"/>
          <ac:spMkLst>
            <pc:docMk/>
            <pc:sldMk cId="1358612801" sldId="1003"/>
            <ac:spMk id="83" creationId="{00000000-0000-0000-0000-000000000000}"/>
          </ac:spMkLst>
        </pc:spChg>
        <pc:spChg chg="add del mod">
          <ac:chgData name="tsap@uoi.gr" userId="14c29a0b-fba8-4de1-ba9f-ce710cf39d77" providerId="ADAL" clId="{E885FC99-EFA2-47AA-A435-DDF9013EBB8E}" dt="2021-12-23T00:54:40.418" v="980" actId="478"/>
          <ac:spMkLst>
            <pc:docMk/>
            <pc:sldMk cId="1358612801" sldId="1003"/>
            <ac:spMk id="86" creationId="{863A64DA-06EF-4556-B629-8C152F5CAE97}"/>
          </ac:spMkLst>
        </pc:spChg>
        <pc:spChg chg="mod">
          <ac:chgData name="tsap@uoi.gr" userId="14c29a0b-fba8-4de1-ba9f-ce710cf39d77" providerId="ADAL" clId="{E885FC99-EFA2-47AA-A435-DDF9013EBB8E}" dt="2021-12-23T00:43:03.491" v="837" actId="1076"/>
          <ac:spMkLst>
            <pc:docMk/>
            <pc:sldMk cId="1358612801" sldId="1003"/>
            <ac:spMk id="91" creationId="{00000000-0000-0000-0000-000000000000}"/>
          </ac:spMkLst>
        </pc:spChg>
        <pc:spChg chg="mod">
          <ac:chgData name="tsap@uoi.gr" userId="14c29a0b-fba8-4de1-ba9f-ce710cf39d77" providerId="ADAL" clId="{E885FC99-EFA2-47AA-A435-DDF9013EBB8E}" dt="2021-12-23T00:50:18.465" v="899"/>
          <ac:spMkLst>
            <pc:docMk/>
            <pc:sldMk cId="1358612801" sldId="1003"/>
            <ac:spMk id="93" creationId="{3991C423-4C83-4D46-A4DE-BD83EC48341B}"/>
          </ac:spMkLst>
        </pc:spChg>
        <pc:spChg chg="mod">
          <ac:chgData name="tsap@uoi.gr" userId="14c29a0b-fba8-4de1-ba9f-ce710cf39d77" providerId="ADAL" clId="{E885FC99-EFA2-47AA-A435-DDF9013EBB8E}" dt="2021-12-23T00:50:18.465" v="899"/>
          <ac:spMkLst>
            <pc:docMk/>
            <pc:sldMk cId="1358612801" sldId="1003"/>
            <ac:spMk id="94" creationId="{6EBD2967-163F-46A3-965A-38D2EC96A83F}"/>
          </ac:spMkLst>
        </pc:spChg>
        <pc:spChg chg="mod">
          <ac:chgData name="tsap@uoi.gr" userId="14c29a0b-fba8-4de1-ba9f-ce710cf39d77" providerId="ADAL" clId="{E885FC99-EFA2-47AA-A435-DDF9013EBB8E}" dt="2021-12-23T00:50:18.465" v="899"/>
          <ac:spMkLst>
            <pc:docMk/>
            <pc:sldMk cId="1358612801" sldId="1003"/>
            <ac:spMk id="95" creationId="{8A81F36F-90C4-4DE3-B30D-88AF4E21DA87}"/>
          </ac:spMkLst>
        </pc:spChg>
        <pc:spChg chg="mod">
          <ac:chgData name="tsap@uoi.gr" userId="14c29a0b-fba8-4de1-ba9f-ce710cf39d77" providerId="ADAL" clId="{E885FC99-EFA2-47AA-A435-DDF9013EBB8E}" dt="2021-12-23T00:50:18.465" v="899"/>
          <ac:spMkLst>
            <pc:docMk/>
            <pc:sldMk cId="1358612801" sldId="1003"/>
            <ac:spMk id="96" creationId="{5323ABA9-15FB-4873-B01A-0E8450FC7CCC}"/>
          </ac:spMkLst>
        </pc:spChg>
        <pc:spChg chg="mod">
          <ac:chgData name="tsap@uoi.gr" userId="14c29a0b-fba8-4de1-ba9f-ce710cf39d77" providerId="ADAL" clId="{E885FC99-EFA2-47AA-A435-DDF9013EBB8E}" dt="2021-12-23T00:50:18.465" v="899"/>
          <ac:spMkLst>
            <pc:docMk/>
            <pc:sldMk cId="1358612801" sldId="1003"/>
            <ac:spMk id="97" creationId="{F87425C6-8314-42E3-921B-61B49A102AB0}"/>
          </ac:spMkLst>
        </pc:spChg>
        <pc:spChg chg="mod">
          <ac:chgData name="tsap@uoi.gr" userId="14c29a0b-fba8-4de1-ba9f-ce710cf39d77" providerId="ADAL" clId="{E885FC99-EFA2-47AA-A435-DDF9013EBB8E}" dt="2021-12-23T00:50:18.465" v="899"/>
          <ac:spMkLst>
            <pc:docMk/>
            <pc:sldMk cId="1358612801" sldId="1003"/>
            <ac:spMk id="98" creationId="{1D165109-3579-4F26-A4BC-4FD8DEB138FD}"/>
          </ac:spMkLst>
        </pc:spChg>
        <pc:spChg chg="mod">
          <ac:chgData name="tsap@uoi.gr" userId="14c29a0b-fba8-4de1-ba9f-ce710cf39d77" providerId="ADAL" clId="{E885FC99-EFA2-47AA-A435-DDF9013EBB8E}" dt="2021-12-23T00:50:18.465" v="899"/>
          <ac:spMkLst>
            <pc:docMk/>
            <pc:sldMk cId="1358612801" sldId="1003"/>
            <ac:spMk id="99" creationId="{C62EBE1D-AB82-4797-B0C7-83A7756D1549}"/>
          </ac:spMkLst>
        </pc:spChg>
        <pc:spChg chg="mod">
          <ac:chgData name="tsap@uoi.gr" userId="14c29a0b-fba8-4de1-ba9f-ce710cf39d77" providerId="ADAL" clId="{E885FC99-EFA2-47AA-A435-DDF9013EBB8E}" dt="2021-12-23T00:50:18.465" v="899"/>
          <ac:spMkLst>
            <pc:docMk/>
            <pc:sldMk cId="1358612801" sldId="1003"/>
            <ac:spMk id="100" creationId="{E30B126F-32FD-4A01-80F4-473282E202BF}"/>
          </ac:spMkLst>
        </pc:spChg>
        <pc:spChg chg="mod">
          <ac:chgData name="tsap@uoi.gr" userId="14c29a0b-fba8-4de1-ba9f-ce710cf39d77" providerId="ADAL" clId="{E885FC99-EFA2-47AA-A435-DDF9013EBB8E}" dt="2021-12-23T00:50:18.465" v="899"/>
          <ac:spMkLst>
            <pc:docMk/>
            <pc:sldMk cId="1358612801" sldId="1003"/>
            <ac:spMk id="101" creationId="{B470DA23-D3F2-45E2-AA05-0F97A9F6B91D}"/>
          </ac:spMkLst>
        </pc:spChg>
        <pc:spChg chg="mod">
          <ac:chgData name="tsap@uoi.gr" userId="14c29a0b-fba8-4de1-ba9f-ce710cf39d77" providerId="ADAL" clId="{E885FC99-EFA2-47AA-A435-DDF9013EBB8E}" dt="2021-12-23T00:50:18.465" v="899"/>
          <ac:spMkLst>
            <pc:docMk/>
            <pc:sldMk cId="1358612801" sldId="1003"/>
            <ac:spMk id="102" creationId="{94E7FBE7-82E2-4B44-B22E-50C5E7B2C969}"/>
          </ac:spMkLst>
        </pc:spChg>
        <pc:spChg chg="mod">
          <ac:chgData name="tsap@uoi.gr" userId="14c29a0b-fba8-4de1-ba9f-ce710cf39d77" providerId="ADAL" clId="{E885FC99-EFA2-47AA-A435-DDF9013EBB8E}" dt="2021-12-23T00:50:53.815" v="904"/>
          <ac:spMkLst>
            <pc:docMk/>
            <pc:sldMk cId="1358612801" sldId="1003"/>
            <ac:spMk id="104" creationId="{ABF12D3D-4260-4F82-BAE0-AF40FACEED95}"/>
          </ac:spMkLst>
        </pc:spChg>
        <pc:spChg chg="mod">
          <ac:chgData name="tsap@uoi.gr" userId="14c29a0b-fba8-4de1-ba9f-ce710cf39d77" providerId="ADAL" clId="{E885FC99-EFA2-47AA-A435-DDF9013EBB8E}" dt="2021-12-23T00:50:53.815" v="904"/>
          <ac:spMkLst>
            <pc:docMk/>
            <pc:sldMk cId="1358612801" sldId="1003"/>
            <ac:spMk id="105" creationId="{3BF3C08A-0F8D-4AF5-85B0-BB0F844F3920}"/>
          </ac:spMkLst>
        </pc:spChg>
        <pc:spChg chg="mod">
          <ac:chgData name="tsap@uoi.gr" userId="14c29a0b-fba8-4de1-ba9f-ce710cf39d77" providerId="ADAL" clId="{E885FC99-EFA2-47AA-A435-DDF9013EBB8E}" dt="2021-12-23T00:50:53.815" v="904"/>
          <ac:spMkLst>
            <pc:docMk/>
            <pc:sldMk cId="1358612801" sldId="1003"/>
            <ac:spMk id="106" creationId="{E1EB5B5C-C17F-4FD5-A635-396913747807}"/>
          </ac:spMkLst>
        </pc:spChg>
        <pc:spChg chg="mod">
          <ac:chgData name="tsap@uoi.gr" userId="14c29a0b-fba8-4de1-ba9f-ce710cf39d77" providerId="ADAL" clId="{E885FC99-EFA2-47AA-A435-DDF9013EBB8E}" dt="2021-12-23T00:50:53.815" v="904"/>
          <ac:spMkLst>
            <pc:docMk/>
            <pc:sldMk cId="1358612801" sldId="1003"/>
            <ac:spMk id="107" creationId="{68F5779B-EAF0-484C-9C15-278DA91FDA59}"/>
          </ac:spMkLst>
        </pc:spChg>
        <pc:spChg chg="mod">
          <ac:chgData name="tsap@uoi.gr" userId="14c29a0b-fba8-4de1-ba9f-ce710cf39d77" providerId="ADAL" clId="{E885FC99-EFA2-47AA-A435-DDF9013EBB8E}" dt="2021-12-23T00:50:53.815" v="904"/>
          <ac:spMkLst>
            <pc:docMk/>
            <pc:sldMk cId="1358612801" sldId="1003"/>
            <ac:spMk id="108" creationId="{240A5F72-5BEA-4B64-8984-93BAD8E40910}"/>
          </ac:spMkLst>
        </pc:spChg>
        <pc:spChg chg="mod">
          <ac:chgData name="tsap@uoi.gr" userId="14c29a0b-fba8-4de1-ba9f-ce710cf39d77" providerId="ADAL" clId="{E885FC99-EFA2-47AA-A435-DDF9013EBB8E}" dt="2021-12-23T00:50:53.815" v="904"/>
          <ac:spMkLst>
            <pc:docMk/>
            <pc:sldMk cId="1358612801" sldId="1003"/>
            <ac:spMk id="109" creationId="{BDDCE435-8CE4-4977-8F9C-6B650B06531A}"/>
          </ac:spMkLst>
        </pc:spChg>
        <pc:spChg chg="mod">
          <ac:chgData name="tsap@uoi.gr" userId="14c29a0b-fba8-4de1-ba9f-ce710cf39d77" providerId="ADAL" clId="{E885FC99-EFA2-47AA-A435-DDF9013EBB8E}" dt="2021-12-23T00:50:53.815" v="904"/>
          <ac:spMkLst>
            <pc:docMk/>
            <pc:sldMk cId="1358612801" sldId="1003"/>
            <ac:spMk id="110" creationId="{73D8B9F7-ABD0-4625-ADDA-68B9A2800B6B}"/>
          </ac:spMkLst>
        </pc:spChg>
        <pc:spChg chg="mod">
          <ac:chgData name="tsap@uoi.gr" userId="14c29a0b-fba8-4de1-ba9f-ce710cf39d77" providerId="ADAL" clId="{E885FC99-EFA2-47AA-A435-DDF9013EBB8E}" dt="2021-12-23T00:50:53.815" v="904"/>
          <ac:spMkLst>
            <pc:docMk/>
            <pc:sldMk cId="1358612801" sldId="1003"/>
            <ac:spMk id="111" creationId="{DDAC8BE3-8AC4-4305-8B37-E16D5796B198}"/>
          </ac:spMkLst>
        </pc:spChg>
        <pc:spChg chg="mod">
          <ac:chgData name="tsap@uoi.gr" userId="14c29a0b-fba8-4de1-ba9f-ce710cf39d77" providerId="ADAL" clId="{E885FC99-EFA2-47AA-A435-DDF9013EBB8E}" dt="2021-12-23T00:50:53.815" v="904"/>
          <ac:spMkLst>
            <pc:docMk/>
            <pc:sldMk cId="1358612801" sldId="1003"/>
            <ac:spMk id="112" creationId="{7F8DD223-CC72-4AE9-A06F-B8A78F97D49B}"/>
          </ac:spMkLst>
        </pc:spChg>
        <pc:spChg chg="mod">
          <ac:chgData name="tsap@uoi.gr" userId="14c29a0b-fba8-4de1-ba9f-ce710cf39d77" providerId="ADAL" clId="{E885FC99-EFA2-47AA-A435-DDF9013EBB8E}" dt="2021-12-23T00:50:53.815" v="904"/>
          <ac:spMkLst>
            <pc:docMk/>
            <pc:sldMk cId="1358612801" sldId="1003"/>
            <ac:spMk id="113" creationId="{C7444BC8-54AA-4D22-B14C-B2878DAEAC4C}"/>
          </ac:spMkLst>
        </pc:spChg>
        <pc:spChg chg="add mod">
          <ac:chgData name="tsap@uoi.gr" userId="14c29a0b-fba8-4de1-ba9f-ce710cf39d77" providerId="ADAL" clId="{E885FC99-EFA2-47AA-A435-DDF9013EBB8E}" dt="2021-12-23T00:54:45.037" v="981" actId="1076"/>
          <ac:spMkLst>
            <pc:docMk/>
            <pc:sldMk cId="1358612801" sldId="1003"/>
            <ac:spMk id="114" creationId="{25D3D13C-187A-4A13-9A5E-8E488F76136F}"/>
          </ac:spMkLst>
        </pc:spChg>
        <pc:spChg chg="add mod">
          <ac:chgData name="tsap@uoi.gr" userId="14c29a0b-fba8-4de1-ba9f-ce710cf39d77" providerId="ADAL" clId="{E885FC99-EFA2-47AA-A435-DDF9013EBB8E}" dt="2021-12-23T01:01:02.528" v="1184" actId="20577"/>
          <ac:spMkLst>
            <pc:docMk/>
            <pc:sldMk cId="1358612801" sldId="1003"/>
            <ac:spMk id="115" creationId="{FD646ED5-80A1-4112-BB85-AA30B7812479}"/>
          </ac:spMkLst>
        </pc:spChg>
        <pc:spChg chg="mod">
          <ac:chgData name="tsap@uoi.gr" userId="14c29a0b-fba8-4de1-ba9f-ce710cf39d77" providerId="ADAL" clId="{E885FC99-EFA2-47AA-A435-DDF9013EBB8E}" dt="2021-12-23T01:01:45.954" v="1201"/>
          <ac:spMkLst>
            <pc:docMk/>
            <pc:sldMk cId="1358612801" sldId="1003"/>
            <ac:spMk id="117" creationId="{B0B1BBF8-4CDA-4127-8AD9-9065C349F43A}"/>
          </ac:spMkLst>
        </pc:spChg>
        <pc:spChg chg="mod">
          <ac:chgData name="tsap@uoi.gr" userId="14c29a0b-fba8-4de1-ba9f-ce710cf39d77" providerId="ADAL" clId="{E885FC99-EFA2-47AA-A435-DDF9013EBB8E}" dt="2021-12-23T01:06:29.156" v="1443" actId="20577"/>
          <ac:spMkLst>
            <pc:docMk/>
            <pc:sldMk cId="1358612801" sldId="1003"/>
            <ac:spMk id="118" creationId="{D176B854-4495-4B4C-AB32-BC436C733473}"/>
          </ac:spMkLst>
        </pc:spChg>
        <pc:spChg chg="mod">
          <ac:chgData name="tsap@uoi.gr" userId="14c29a0b-fba8-4de1-ba9f-ce710cf39d77" providerId="ADAL" clId="{E885FC99-EFA2-47AA-A435-DDF9013EBB8E}" dt="2021-12-23T01:06:25.050" v="1441" actId="20577"/>
          <ac:spMkLst>
            <pc:docMk/>
            <pc:sldMk cId="1358612801" sldId="1003"/>
            <ac:spMk id="119" creationId="{EB74133B-70EC-4326-944D-A08F8460E88D}"/>
          </ac:spMkLst>
        </pc:spChg>
        <pc:spChg chg="mod">
          <ac:chgData name="tsap@uoi.gr" userId="14c29a0b-fba8-4de1-ba9f-ce710cf39d77" providerId="ADAL" clId="{E885FC99-EFA2-47AA-A435-DDF9013EBB8E}" dt="2021-12-23T01:01:45.954" v="1201"/>
          <ac:spMkLst>
            <pc:docMk/>
            <pc:sldMk cId="1358612801" sldId="1003"/>
            <ac:spMk id="120" creationId="{93927668-5AB4-440A-987B-B5BE1B317E7F}"/>
          </ac:spMkLst>
        </pc:spChg>
        <pc:spChg chg="mod">
          <ac:chgData name="tsap@uoi.gr" userId="14c29a0b-fba8-4de1-ba9f-ce710cf39d77" providerId="ADAL" clId="{E885FC99-EFA2-47AA-A435-DDF9013EBB8E}" dt="2021-12-23T01:01:45.954" v="1201"/>
          <ac:spMkLst>
            <pc:docMk/>
            <pc:sldMk cId="1358612801" sldId="1003"/>
            <ac:spMk id="121" creationId="{7A680099-8559-4431-80CE-C6706085391E}"/>
          </ac:spMkLst>
        </pc:spChg>
        <pc:spChg chg="mod">
          <ac:chgData name="tsap@uoi.gr" userId="14c29a0b-fba8-4de1-ba9f-ce710cf39d77" providerId="ADAL" clId="{E885FC99-EFA2-47AA-A435-DDF9013EBB8E}" dt="2021-12-23T01:01:45.954" v="1201"/>
          <ac:spMkLst>
            <pc:docMk/>
            <pc:sldMk cId="1358612801" sldId="1003"/>
            <ac:spMk id="122" creationId="{2F5A312B-FEE4-4F98-813C-4B1EC0B6E106}"/>
          </ac:spMkLst>
        </pc:spChg>
        <pc:spChg chg="mod">
          <ac:chgData name="tsap@uoi.gr" userId="14c29a0b-fba8-4de1-ba9f-ce710cf39d77" providerId="ADAL" clId="{E885FC99-EFA2-47AA-A435-DDF9013EBB8E}" dt="2021-12-23T01:01:45.954" v="1201"/>
          <ac:spMkLst>
            <pc:docMk/>
            <pc:sldMk cId="1358612801" sldId="1003"/>
            <ac:spMk id="123" creationId="{8A6C41AD-4320-4356-A3F1-3BF84935152B}"/>
          </ac:spMkLst>
        </pc:spChg>
        <pc:spChg chg="mod">
          <ac:chgData name="tsap@uoi.gr" userId="14c29a0b-fba8-4de1-ba9f-ce710cf39d77" providerId="ADAL" clId="{E885FC99-EFA2-47AA-A435-DDF9013EBB8E}" dt="2021-12-23T01:01:45.954" v="1201"/>
          <ac:spMkLst>
            <pc:docMk/>
            <pc:sldMk cId="1358612801" sldId="1003"/>
            <ac:spMk id="124" creationId="{F26E6596-6917-473A-9D7A-E3FE6E766C2F}"/>
          </ac:spMkLst>
        </pc:spChg>
        <pc:spChg chg="mod">
          <ac:chgData name="tsap@uoi.gr" userId="14c29a0b-fba8-4de1-ba9f-ce710cf39d77" providerId="ADAL" clId="{E885FC99-EFA2-47AA-A435-DDF9013EBB8E}" dt="2021-12-23T01:01:45.954" v="1201"/>
          <ac:spMkLst>
            <pc:docMk/>
            <pc:sldMk cId="1358612801" sldId="1003"/>
            <ac:spMk id="125" creationId="{8CB0D0CD-0857-4FFC-A2E0-8914C7829827}"/>
          </ac:spMkLst>
        </pc:spChg>
        <pc:spChg chg="mod">
          <ac:chgData name="tsap@uoi.gr" userId="14c29a0b-fba8-4de1-ba9f-ce710cf39d77" providerId="ADAL" clId="{E885FC99-EFA2-47AA-A435-DDF9013EBB8E}" dt="2021-12-23T01:01:45.954" v="1201"/>
          <ac:spMkLst>
            <pc:docMk/>
            <pc:sldMk cId="1358612801" sldId="1003"/>
            <ac:spMk id="126" creationId="{48121C4E-E002-4AF3-B90B-53186F132225}"/>
          </ac:spMkLst>
        </pc:spChg>
        <pc:spChg chg="add mod">
          <ac:chgData name="tsap@uoi.gr" userId="14c29a0b-fba8-4de1-ba9f-ce710cf39d77" providerId="ADAL" clId="{E885FC99-EFA2-47AA-A435-DDF9013EBB8E}" dt="2021-12-23T01:03:22.278" v="1225" actId="20577"/>
          <ac:spMkLst>
            <pc:docMk/>
            <pc:sldMk cId="1358612801" sldId="1003"/>
            <ac:spMk id="127" creationId="{D4316F92-9BEE-434E-B73C-D2554E849986}"/>
          </ac:spMkLst>
        </pc:spChg>
        <pc:spChg chg="mod">
          <ac:chgData name="tsap@uoi.gr" userId="14c29a0b-fba8-4de1-ba9f-ce710cf39d77" providerId="ADAL" clId="{E885FC99-EFA2-47AA-A435-DDF9013EBB8E}" dt="2021-12-23T01:07:56.062" v="1472" actId="20577"/>
          <ac:spMkLst>
            <pc:docMk/>
            <pc:sldMk cId="1358612801" sldId="1003"/>
            <ac:spMk id="129" creationId="{D7E9A83C-67B8-452B-84F9-CDA63BA5C897}"/>
          </ac:spMkLst>
        </pc:spChg>
        <pc:spChg chg="mod">
          <ac:chgData name="tsap@uoi.gr" userId="14c29a0b-fba8-4de1-ba9f-ce710cf39d77" providerId="ADAL" clId="{E885FC99-EFA2-47AA-A435-DDF9013EBB8E}" dt="2021-12-23T01:07:50.028" v="1469" actId="20577"/>
          <ac:spMkLst>
            <pc:docMk/>
            <pc:sldMk cId="1358612801" sldId="1003"/>
            <ac:spMk id="130" creationId="{8B86B3F8-6732-47D7-BA55-5A898535219A}"/>
          </ac:spMkLst>
        </pc:spChg>
        <pc:spChg chg="mod">
          <ac:chgData name="tsap@uoi.gr" userId="14c29a0b-fba8-4de1-ba9f-ce710cf39d77" providerId="ADAL" clId="{E885FC99-EFA2-47AA-A435-DDF9013EBB8E}" dt="2021-12-23T01:07:59.737" v="1476" actId="20577"/>
          <ac:spMkLst>
            <pc:docMk/>
            <pc:sldMk cId="1358612801" sldId="1003"/>
            <ac:spMk id="131" creationId="{42D9E904-9625-4210-97B1-5C0FA3429936}"/>
          </ac:spMkLst>
        </pc:spChg>
        <pc:spChg chg="mod">
          <ac:chgData name="tsap@uoi.gr" userId="14c29a0b-fba8-4de1-ba9f-ce710cf39d77" providerId="ADAL" clId="{E885FC99-EFA2-47AA-A435-DDF9013EBB8E}" dt="2021-12-23T01:08:05.568" v="1480" actId="20577"/>
          <ac:spMkLst>
            <pc:docMk/>
            <pc:sldMk cId="1358612801" sldId="1003"/>
            <ac:spMk id="132" creationId="{D26EEB2A-8B7F-4D00-8593-D15D9BDEDC98}"/>
          </ac:spMkLst>
        </pc:spChg>
        <pc:spChg chg="mod">
          <ac:chgData name="tsap@uoi.gr" userId="14c29a0b-fba8-4de1-ba9f-ce710cf39d77" providerId="ADAL" clId="{E885FC99-EFA2-47AA-A435-DDF9013EBB8E}" dt="2021-12-23T01:08:10.004" v="1484" actId="20577"/>
          <ac:spMkLst>
            <pc:docMk/>
            <pc:sldMk cId="1358612801" sldId="1003"/>
            <ac:spMk id="133" creationId="{00D917B3-9E58-4270-98E7-9772A06DD5B6}"/>
          </ac:spMkLst>
        </pc:spChg>
        <pc:spChg chg="mod">
          <ac:chgData name="tsap@uoi.gr" userId="14c29a0b-fba8-4de1-ba9f-ce710cf39d77" providerId="ADAL" clId="{E885FC99-EFA2-47AA-A435-DDF9013EBB8E}" dt="2021-12-23T01:08:16.049" v="1488" actId="20577"/>
          <ac:spMkLst>
            <pc:docMk/>
            <pc:sldMk cId="1358612801" sldId="1003"/>
            <ac:spMk id="134" creationId="{38094AD6-178F-4740-9919-1DBA8006E92F}"/>
          </ac:spMkLst>
        </pc:spChg>
        <pc:spChg chg="mod">
          <ac:chgData name="tsap@uoi.gr" userId="14c29a0b-fba8-4de1-ba9f-ce710cf39d77" providerId="ADAL" clId="{E885FC99-EFA2-47AA-A435-DDF9013EBB8E}" dt="2021-12-23T01:08:20.091" v="1492" actId="20577"/>
          <ac:spMkLst>
            <pc:docMk/>
            <pc:sldMk cId="1358612801" sldId="1003"/>
            <ac:spMk id="135" creationId="{262483A7-9FD8-41C8-BA96-8F9C6AB49331}"/>
          </ac:spMkLst>
        </pc:spChg>
        <pc:spChg chg="mod">
          <ac:chgData name="tsap@uoi.gr" userId="14c29a0b-fba8-4de1-ba9f-ce710cf39d77" providerId="ADAL" clId="{E885FC99-EFA2-47AA-A435-DDF9013EBB8E}" dt="2021-12-23T01:08:24.857" v="1496" actId="20577"/>
          <ac:spMkLst>
            <pc:docMk/>
            <pc:sldMk cId="1358612801" sldId="1003"/>
            <ac:spMk id="136" creationId="{C2D65556-7390-44E6-82E4-B65BBBFA54DB}"/>
          </ac:spMkLst>
        </pc:spChg>
        <pc:spChg chg="mod">
          <ac:chgData name="tsap@uoi.gr" userId="14c29a0b-fba8-4de1-ba9f-ce710cf39d77" providerId="ADAL" clId="{E885FC99-EFA2-47AA-A435-DDF9013EBB8E}" dt="2021-12-23T01:06:34.574" v="1444"/>
          <ac:spMkLst>
            <pc:docMk/>
            <pc:sldMk cId="1358612801" sldId="1003"/>
            <ac:spMk id="137" creationId="{94CB27F2-8B3D-4F2F-9FB6-D5A194712B14}"/>
          </ac:spMkLst>
        </pc:spChg>
        <pc:spChg chg="mod">
          <ac:chgData name="tsap@uoi.gr" userId="14c29a0b-fba8-4de1-ba9f-ce710cf39d77" providerId="ADAL" clId="{E885FC99-EFA2-47AA-A435-DDF9013EBB8E}" dt="2021-12-23T01:08:28.620" v="1500" actId="20577"/>
          <ac:spMkLst>
            <pc:docMk/>
            <pc:sldMk cId="1358612801" sldId="1003"/>
            <ac:spMk id="138" creationId="{1180DF1E-1975-4E2C-AA61-FEDA6E51A382}"/>
          </ac:spMkLst>
        </pc:spChg>
        <pc:spChg chg="mod">
          <ac:chgData name="tsap@uoi.gr" userId="14c29a0b-fba8-4de1-ba9f-ce710cf39d77" providerId="ADAL" clId="{E885FC99-EFA2-47AA-A435-DDF9013EBB8E}" dt="2021-12-23T01:06:57.125" v="1450"/>
          <ac:spMkLst>
            <pc:docMk/>
            <pc:sldMk cId="1358612801" sldId="1003"/>
            <ac:spMk id="140" creationId="{50DF1CD5-7EFE-4ADC-8FE9-E2D796CC6D6A}"/>
          </ac:spMkLst>
        </pc:spChg>
        <pc:spChg chg="mod">
          <ac:chgData name="tsap@uoi.gr" userId="14c29a0b-fba8-4de1-ba9f-ce710cf39d77" providerId="ADAL" clId="{E885FC99-EFA2-47AA-A435-DDF9013EBB8E}" dt="2021-12-23T01:06:57.125" v="1450"/>
          <ac:spMkLst>
            <pc:docMk/>
            <pc:sldMk cId="1358612801" sldId="1003"/>
            <ac:spMk id="141" creationId="{592512C2-6D1F-4FEC-92FB-BB4EC3DEE21C}"/>
          </ac:spMkLst>
        </pc:spChg>
        <pc:spChg chg="mod">
          <ac:chgData name="tsap@uoi.gr" userId="14c29a0b-fba8-4de1-ba9f-ce710cf39d77" providerId="ADAL" clId="{E885FC99-EFA2-47AA-A435-DDF9013EBB8E}" dt="2021-12-23T01:06:57.125" v="1450"/>
          <ac:spMkLst>
            <pc:docMk/>
            <pc:sldMk cId="1358612801" sldId="1003"/>
            <ac:spMk id="142" creationId="{6517F69C-702B-4C0D-A90A-9B2C821B557A}"/>
          </ac:spMkLst>
        </pc:spChg>
        <pc:spChg chg="mod">
          <ac:chgData name="tsap@uoi.gr" userId="14c29a0b-fba8-4de1-ba9f-ce710cf39d77" providerId="ADAL" clId="{E885FC99-EFA2-47AA-A435-DDF9013EBB8E}" dt="2021-12-23T01:06:57.125" v="1450"/>
          <ac:spMkLst>
            <pc:docMk/>
            <pc:sldMk cId="1358612801" sldId="1003"/>
            <ac:spMk id="143" creationId="{0363828C-5E2E-4B3B-B3F8-D8D49BB07EB4}"/>
          </ac:spMkLst>
        </pc:spChg>
        <pc:spChg chg="mod">
          <ac:chgData name="tsap@uoi.gr" userId="14c29a0b-fba8-4de1-ba9f-ce710cf39d77" providerId="ADAL" clId="{E885FC99-EFA2-47AA-A435-DDF9013EBB8E}" dt="2021-12-23T01:06:57.125" v="1450"/>
          <ac:spMkLst>
            <pc:docMk/>
            <pc:sldMk cId="1358612801" sldId="1003"/>
            <ac:spMk id="144" creationId="{BCBE1FDB-B41B-42FC-9CE4-9FD5A8E1B715}"/>
          </ac:spMkLst>
        </pc:spChg>
        <pc:spChg chg="mod">
          <ac:chgData name="tsap@uoi.gr" userId="14c29a0b-fba8-4de1-ba9f-ce710cf39d77" providerId="ADAL" clId="{E885FC99-EFA2-47AA-A435-DDF9013EBB8E}" dt="2021-12-23T01:06:57.125" v="1450"/>
          <ac:spMkLst>
            <pc:docMk/>
            <pc:sldMk cId="1358612801" sldId="1003"/>
            <ac:spMk id="145" creationId="{4561875A-CD6D-4605-B922-FFF014C678CA}"/>
          </ac:spMkLst>
        </pc:spChg>
        <pc:spChg chg="mod">
          <ac:chgData name="tsap@uoi.gr" userId="14c29a0b-fba8-4de1-ba9f-ce710cf39d77" providerId="ADAL" clId="{E885FC99-EFA2-47AA-A435-DDF9013EBB8E}" dt="2021-12-23T01:06:57.125" v="1450"/>
          <ac:spMkLst>
            <pc:docMk/>
            <pc:sldMk cId="1358612801" sldId="1003"/>
            <ac:spMk id="146" creationId="{6126CFE1-3AF2-40BD-A4BC-73495C4CF430}"/>
          </ac:spMkLst>
        </pc:spChg>
        <pc:spChg chg="mod">
          <ac:chgData name="tsap@uoi.gr" userId="14c29a0b-fba8-4de1-ba9f-ce710cf39d77" providerId="ADAL" clId="{E885FC99-EFA2-47AA-A435-DDF9013EBB8E}" dt="2021-12-23T01:06:57.125" v="1450"/>
          <ac:spMkLst>
            <pc:docMk/>
            <pc:sldMk cId="1358612801" sldId="1003"/>
            <ac:spMk id="147" creationId="{837351F0-F218-43E9-8D4C-093CC3CD004A}"/>
          </ac:spMkLst>
        </pc:spChg>
        <pc:spChg chg="mod">
          <ac:chgData name="tsap@uoi.gr" userId="14c29a0b-fba8-4de1-ba9f-ce710cf39d77" providerId="ADAL" clId="{E885FC99-EFA2-47AA-A435-DDF9013EBB8E}" dt="2021-12-23T01:06:57.125" v="1450"/>
          <ac:spMkLst>
            <pc:docMk/>
            <pc:sldMk cId="1358612801" sldId="1003"/>
            <ac:spMk id="148" creationId="{4ED374BE-7A97-42E1-AA16-567835DC2220}"/>
          </ac:spMkLst>
        </pc:spChg>
        <pc:spChg chg="mod">
          <ac:chgData name="tsap@uoi.gr" userId="14c29a0b-fba8-4de1-ba9f-ce710cf39d77" providerId="ADAL" clId="{E885FC99-EFA2-47AA-A435-DDF9013EBB8E}" dt="2021-12-23T01:06:57.125" v="1450"/>
          <ac:spMkLst>
            <pc:docMk/>
            <pc:sldMk cId="1358612801" sldId="1003"/>
            <ac:spMk id="149" creationId="{2F6C416A-6D1D-41DE-8679-04CFEB4FA62F}"/>
          </ac:spMkLst>
        </pc:spChg>
        <pc:spChg chg="add mod">
          <ac:chgData name="tsap@uoi.gr" userId="14c29a0b-fba8-4de1-ba9f-ce710cf39d77" providerId="ADAL" clId="{E885FC99-EFA2-47AA-A435-DDF9013EBB8E}" dt="2021-12-23T01:07:44.484" v="1466" actId="1076"/>
          <ac:spMkLst>
            <pc:docMk/>
            <pc:sldMk cId="1358612801" sldId="1003"/>
            <ac:spMk id="151" creationId="{9A5619FD-FD4F-4728-9822-78B34B04AD8D}"/>
          </ac:spMkLst>
        </pc:spChg>
        <pc:spChg chg="mod">
          <ac:chgData name="tsap@uoi.gr" userId="14c29a0b-fba8-4de1-ba9f-ce710cf39d77" providerId="ADAL" clId="{E885FC99-EFA2-47AA-A435-DDF9013EBB8E}" dt="2021-12-23T01:08:37.421" v="1502"/>
          <ac:spMkLst>
            <pc:docMk/>
            <pc:sldMk cId="1358612801" sldId="1003"/>
            <ac:spMk id="153" creationId="{AD81632D-E36F-4FCC-83B0-28F5CAE56A46}"/>
          </ac:spMkLst>
        </pc:spChg>
        <pc:spChg chg="mod">
          <ac:chgData name="tsap@uoi.gr" userId="14c29a0b-fba8-4de1-ba9f-ce710cf39d77" providerId="ADAL" clId="{E885FC99-EFA2-47AA-A435-DDF9013EBB8E}" dt="2021-12-23T01:08:37.421" v="1502"/>
          <ac:spMkLst>
            <pc:docMk/>
            <pc:sldMk cId="1358612801" sldId="1003"/>
            <ac:spMk id="154" creationId="{B60E8482-988D-4C2A-8626-BE2DF9F4D29E}"/>
          </ac:spMkLst>
        </pc:spChg>
        <pc:spChg chg="mod">
          <ac:chgData name="tsap@uoi.gr" userId="14c29a0b-fba8-4de1-ba9f-ce710cf39d77" providerId="ADAL" clId="{E885FC99-EFA2-47AA-A435-DDF9013EBB8E}" dt="2021-12-23T01:08:37.421" v="1502"/>
          <ac:spMkLst>
            <pc:docMk/>
            <pc:sldMk cId="1358612801" sldId="1003"/>
            <ac:spMk id="155" creationId="{0DFEBE31-6360-4240-ADDD-D09FCAF71064}"/>
          </ac:spMkLst>
        </pc:spChg>
        <pc:spChg chg="mod">
          <ac:chgData name="tsap@uoi.gr" userId="14c29a0b-fba8-4de1-ba9f-ce710cf39d77" providerId="ADAL" clId="{E885FC99-EFA2-47AA-A435-DDF9013EBB8E}" dt="2021-12-23T01:08:37.421" v="1502"/>
          <ac:spMkLst>
            <pc:docMk/>
            <pc:sldMk cId="1358612801" sldId="1003"/>
            <ac:spMk id="156" creationId="{C251E5E2-4CEF-471D-841B-EC2EA4EC5473}"/>
          </ac:spMkLst>
        </pc:spChg>
        <pc:spChg chg="mod">
          <ac:chgData name="tsap@uoi.gr" userId="14c29a0b-fba8-4de1-ba9f-ce710cf39d77" providerId="ADAL" clId="{E885FC99-EFA2-47AA-A435-DDF9013EBB8E}" dt="2021-12-23T01:08:37.421" v="1502"/>
          <ac:spMkLst>
            <pc:docMk/>
            <pc:sldMk cId="1358612801" sldId="1003"/>
            <ac:spMk id="157" creationId="{AC79765A-F8BC-4826-A181-7513D5E384BB}"/>
          </ac:spMkLst>
        </pc:spChg>
        <pc:spChg chg="mod">
          <ac:chgData name="tsap@uoi.gr" userId="14c29a0b-fba8-4de1-ba9f-ce710cf39d77" providerId="ADAL" clId="{E885FC99-EFA2-47AA-A435-DDF9013EBB8E}" dt="2021-12-23T01:08:37.421" v="1502"/>
          <ac:spMkLst>
            <pc:docMk/>
            <pc:sldMk cId="1358612801" sldId="1003"/>
            <ac:spMk id="158" creationId="{21F9DE9B-CBAE-4CF9-A6B3-8FB41FB13950}"/>
          </ac:spMkLst>
        </pc:spChg>
        <pc:spChg chg="mod">
          <ac:chgData name="tsap@uoi.gr" userId="14c29a0b-fba8-4de1-ba9f-ce710cf39d77" providerId="ADAL" clId="{E885FC99-EFA2-47AA-A435-DDF9013EBB8E}" dt="2021-12-23T01:08:37.421" v="1502"/>
          <ac:spMkLst>
            <pc:docMk/>
            <pc:sldMk cId="1358612801" sldId="1003"/>
            <ac:spMk id="159" creationId="{B1E735A9-72B5-4045-AC15-0B94D728E6B0}"/>
          </ac:spMkLst>
        </pc:spChg>
        <pc:spChg chg="mod">
          <ac:chgData name="tsap@uoi.gr" userId="14c29a0b-fba8-4de1-ba9f-ce710cf39d77" providerId="ADAL" clId="{E885FC99-EFA2-47AA-A435-DDF9013EBB8E}" dt="2021-12-23T01:08:37.421" v="1502"/>
          <ac:spMkLst>
            <pc:docMk/>
            <pc:sldMk cId="1358612801" sldId="1003"/>
            <ac:spMk id="160" creationId="{1C151B13-146A-4D1B-8829-D25B44F4C438}"/>
          </ac:spMkLst>
        </pc:spChg>
        <pc:spChg chg="mod">
          <ac:chgData name="tsap@uoi.gr" userId="14c29a0b-fba8-4de1-ba9f-ce710cf39d77" providerId="ADAL" clId="{E885FC99-EFA2-47AA-A435-DDF9013EBB8E}" dt="2021-12-23T01:08:37.421" v="1502"/>
          <ac:spMkLst>
            <pc:docMk/>
            <pc:sldMk cId="1358612801" sldId="1003"/>
            <ac:spMk id="161" creationId="{BB1A592F-9E17-4EAD-85D0-B9E429B53236}"/>
          </ac:spMkLst>
        </pc:spChg>
        <pc:spChg chg="mod">
          <ac:chgData name="tsap@uoi.gr" userId="14c29a0b-fba8-4de1-ba9f-ce710cf39d77" providerId="ADAL" clId="{E885FC99-EFA2-47AA-A435-DDF9013EBB8E}" dt="2021-12-23T01:08:37.421" v="1502"/>
          <ac:spMkLst>
            <pc:docMk/>
            <pc:sldMk cId="1358612801" sldId="1003"/>
            <ac:spMk id="162" creationId="{113CFBC4-7145-408E-BAB4-42E9C9F36048}"/>
          </ac:spMkLst>
        </pc:spChg>
        <pc:grpChg chg="mod">
          <ac:chgData name="tsap@uoi.gr" userId="14c29a0b-fba8-4de1-ba9f-ce710cf39d77" providerId="ADAL" clId="{E885FC99-EFA2-47AA-A435-DDF9013EBB8E}" dt="2021-12-23T00:50:12.368" v="898" actId="1076"/>
          <ac:grpSpMkLst>
            <pc:docMk/>
            <pc:sldMk cId="1358612801" sldId="1003"/>
            <ac:grpSpMk id="20" creationId="{00000000-0000-0000-0000-000000000000}"/>
          </ac:grpSpMkLst>
        </pc:grpChg>
        <pc:grpChg chg="del mod">
          <ac:chgData name="tsap@uoi.gr" userId="14c29a0b-fba8-4de1-ba9f-ce710cf39d77" providerId="ADAL" clId="{E885FC99-EFA2-47AA-A435-DDF9013EBB8E}" dt="2021-12-23T01:01:49.325" v="1202" actId="478"/>
          <ac:grpSpMkLst>
            <pc:docMk/>
            <pc:sldMk cId="1358612801" sldId="1003"/>
            <ac:grpSpMk id="21" creationId="{00000000-0000-0000-0000-000000000000}"/>
          </ac:grpSpMkLst>
        </pc:grpChg>
        <pc:grpChg chg="mod">
          <ac:chgData name="tsap@uoi.gr" userId="14c29a0b-fba8-4de1-ba9f-ce710cf39d77" providerId="ADAL" clId="{E885FC99-EFA2-47AA-A435-DDF9013EBB8E}" dt="2021-12-23T00:42:47.682" v="827" actId="1076"/>
          <ac:grpSpMkLst>
            <pc:docMk/>
            <pc:sldMk cId="1358612801" sldId="1003"/>
            <ac:grpSpMk id="46" creationId="{00000000-0000-0000-0000-000000000000}"/>
          </ac:grpSpMkLst>
        </pc:grpChg>
        <pc:grpChg chg="mod">
          <ac:chgData name="tsap@uoi.gr" userId="14c29a0b-fba8-4de1-ba9f-ce710cf39d77" providerId="ADAL" clId="{E885FC99-EFA2-47AA-A435-DDF9013EBB8E}" dt="2021-12-23T00:42:35.440" v="823" actId="1076"/>
          <ac:grpSpMkLst>
            <pc:docMk/>
            <pc:sldMk cId="1358612801" sldId="1003"/>
            <ac:grpSpMk id="57" creationId="{00000000-0000-0000-0000-000000000000}"/>
          </ac:grpSpMkLst>
        </pc:grpChg>
        <pc:grpChg chg="add mod">
          <ac:chgData name="tsap@uoi.gr" userId="14c29a0b-fba8-4de1-ba9f-ce710cf39d77" providerId="ADAL" clId="{E885FC99-EFA2-47AA-A435-DDF9013EBB8E}" dt="2021-12-23T00:50:24.665" v="900" actId="1076"/>
          <ac:grpSpMkLst>
            <pc:docMk/>
            <pc:sldMk cId="1358612801" sldId="1003"/>
            <ac:grpSpMk id="92" creationId="{CFDDF40F-61B7-43DC-A664-55779A7AEFE8}"/>
          </ac:grpSpMkLst>
        </pc:grpChg>
        <pc:grpChg chg="add mod">
          <ac:chgData name="tsap@uoi.gr" userId="14c29a0b-fba8-4de1-ba9f-ce710cf39d77" providerId="ADAL" clId="{E885FC99-EFA2-47AA-A435-DDF9013EBB8E}" dt="2021-12-23T00:51:05.757" v="906" actId="1076"/>
          <ac:grpSpMkLst>
            <pc:docMk/>
            <pc:sldMk cId="1358612801" sldId="1003"/>
            <ac:grpSpMk id="103" creationId="{256CFF23-DC54-4B8F-B09C-CCE282C5BBF2}"/>
          </ac:grpSpMkLst>
        </pc:grpChg>
        <pc:grpChg chg="add mod">
          <ac:chgData name="tsap@uoi.gr" userId="14c29a0b-fba8-4de1-ba9f-ce710cf39d77" providerId="ADAL" clId="{E885FC99-EFA2-47AA-A435-DDF9013EBB8E}" dt="2021-12-23T01:02:12.029" v="1206" actId="1076"/>
          <ac:grpSpMkLst>
            <pc:docMk/>
            <pc:sldMk cId="1358612801" sldId="1003"/>
            <ac:grpSpMk id="116" creationId="{C74221D8-C1A6-42FB-BA96-4E013BF15074}"/>
          </ac:grpSpMkLst>
        </pc:grpChg>
        <pc:grpChg chg="add mod">
          <ac:chgData name="tsap@uoi.gr" userId="14c29a0b-fba8-4de1-ba9f-ce710cf39d77" providerId="ADAL" clId="{E885FC99-EFA2-47AA-A435-DDF9013EBB8E}" dt="2021-12-23T01:06:55.519" v="1449" actId="1076"/>
          <ac:grpSpMkLst>
            <pc:docMk/>
            <pc:sldMk cId="1358612801" sldId="1003"/>
            <ac:grpSpMk id="128" creationId="{3532C11C-59BD-40C0-BB93-EA2399A8C542}"/>
          </ac:grpSpMkLst>
        </pc:grpChg>
        <pc:grpChg chg="add del mod">
          <ac:chgData name="tsap@uoi.gr" userId="14c29a0b-fba8-4de1-ba9f-ce710cf39d77" providerId="ADAL" clId="{E885FC99-EFA2-47AA-A435-DDF9013EBB8E}" dt="2021-12-23T01:08:35.163" v="1501" actId="478"/>
          <ac:grpSpMkLst>
            <pc:docMk/>
            <pc:sldMk cId="1358612801" sldId="1003"/>
            <ac:grpSpMk id="139" creationId="{0DA59C55-465B-4035-88D0-270C1F24D3F9}"/>
          </ac:grpSpMkLst>
        </pc:grpChg>
        <pc:grpChg chg="add mod">
          <ac:chgData name="tsap@uoi.gr" userId="14c29a0b-fba8-4de1-ba9f-ce710cf39d77" providerId="ADAL" clId="{E885FC99-EFA2-47AA-A435-DDF9013EBB8E}" dt="2021-12-23T01:08:43.502" v="1503" actId="1076"/>
          <ac:grpSpMkLst>
            <pc:docMk/>
            <pc:sldMk cId="1358612801" sldId="1003"/>
            <ac:grpSpMk id="152" creationId="{C9FFCD2E-1626-4CCF-B0B0-029EBCB9A27B}"/>
          </ac:grpSpMkLst>
        </pc:grpChg>
        <pc:graphicFrameChg chg="add mod modGraphic">
          <ac:chgData name="tsap@uoi.gr" userId="14c29a0b-fba8-4de1-ba9f-ce710cf39d77" providerId="ADAL" clId="{E885FC99-EFA2-47AA-A435-DDF9013EBB8E}" dt="2021-12-23T00:53:13.941" v="927" actId="14734"/>
          <ac:graphicFrameMkLst>
            <pc:docMk/>
            <pc:sldMk cId="1358612801" sldId="1003"/>
            <ac:graphicFrameMk id="85" creationId="{924409D6-2388-4586-9A74-313402359A91}"/>
          </ac:graphicFrameMkLst>
        </pc:graphicFrameChg>
        <pc:graphicFrameChg chg="add mod modGraphic">
          <ac:chgData name="tsap@uoi.gr" userId="14c29a0b-fba8-4de1-ba9f-ce710cf39d77" providerId="ADAL" clId="{E885FC99-EFA2-47AA-A435-DDF9013EBB8E}" dt="2021-12-23T00:48:52.984" v="889" actId="207"/>
          <ac:graphicFrameMkLst>
            <pc:docMk/>
            <pc:sldMk cId="1358612801" sldId="1003"/>
            <ac:graphicFrameMk id="88" creationId="{8EC7AC45-112E-4D3B-ABCF-F2663FECEACB}"/>
          </ac:graphicFrameMkLst>
        </pc:graphicFrameChg>
        <pc:graphicFrameChg chg="add del mod">
          <ac:chgData name="tsap@uoi.gr" userId="14c29a0b-fba8-4de1-ba9f-ce710cf39d77" providerId="ADAL" clId="{E885FC99-EFA2-47AA-A435-DDF9013EBB8E}" dt="2021-12-23T00:49:03.376" v="890" actId="478"/>
          <ac:graphicFrameMkLst>
            <pc:docMk/>
            <pc:sldMk cId="1358612801" sldId="1003"/>
            <ac:graphicFrameMk id="89" creationId="{EA3F65E2-CA01-49EA-8DCE-74C40CD60683}"/>
          </ac:graphicFrameMkLst>
        </pc:graphicFrameChg>
        <pc:graphicFrameChg chg="add mod modGraphic">
          <ac:chgData name="tsap@uoi.gr" userId="14c29a0b-fba8-4de1-ba9f-ce710cf39d77" providerId="ADAL" clId="{E885FC99-EFA2-47AA-A435-DDF9013EBB8E}" dt="2021-12-23T00:49:35.942" v="895" actId="1076"/>
          <ac:graphicFrameMkLst>
            <pc:docMk/>
            <pc:sldMk cId="1358612801" sldId="1003"/>
            <ac:graphicFrameMk id="90" creationId="{48D1AEAF-52C6-4F99-807F-A037EA108C3E}"/>
          </ac:graphicFrameMkLst>
        </pc:graphicFrameChg>
        <pc:cxnChg chg="del mod">
          <ac:chgData name="tsap@uoi.gr" userId="14c29a0b-fba8-4de1-ba9f-ce710cf39d77" providerId="ADAL" clId="{E885FC99-EFA2-47AA-A435-DDF9013EBB8E}" dt="2021-12-23T00:44:12.250" v="848" actId="478"/>
          <ac:cxnSpMkLst>
            <pc:docMk/>
            <pc:sldMk cId="1358612801" sldId="1003"/>
            <ac:cxnSpMk id="3" creationId="{8C663DFA-52F4-4922-B1DE-67BAB6DD0B08}"/>
          </ac:cxnSpMkLst>
        </pc:cxnChg>
        <pc:cxnChg chg="del mod">
          <ac:chgData name="tsap@uoi.gr" userId="14c29a0b-fba8-4de1-ba9f-ce710cf39d77" providerId="ADAL" clId="{E885FC99-EFA2-47AA-A435-DDF9013EBB8E}" dt="2021-12-23T00:44:12.250" v="848" actId="478"/>
          <ac:cxnSpMkLst>
            <pc:docMk/>
            <pc:sldMk cId="1358612801" sldId="1003"/>
            <ac:cxnSpMk id="6" creationId="{43AD3DDF-830F-4D10-9CAC-284711816638}"/>
          </ac:cxnSpMkLst>
        </pc:cxnChg>
        <pc:cxnChg chg="add mod">
          <ac:chgData name="tsap@uoi.gr" userId="14c29a0b-fba8-4de1-ba9f-ce710cf39d77" providerId="ADAL" clId="{E885FC99-EFA2-47AA-A435-DDF9013EBB8E}" dt="2021-12-23T01:07:19.896" v="1453" actId="1582"/>
          <ac:cxnSpMkLst>
            <pc:docMk/>
            <pc:sldMk cId="1358612801" sldId="1003"/>
            <ac:cxnSpMk id="41" creationId="{CD78A7A3-A8AB-4BC5-AB82-D6F4A0F2196C}"/>
          </ac:cxnSpMkLst>
        </pc:cxnChg>
        <pc:cxnChg chg="mod">
          <ac:chgData name="tsap@uoi.gr" userId="14c29a0b-fba8-4de1-ba9f-ce710cf39d77" providerId="ADAL" clId="{E885FC99-EFA2-47AA-A435-DDF9013EBB8E}" dt="2021-12-23T00:50:12.368" v="898" actId="1076"/>
          <ac:cxnSpMkLst>
            <pc:docMk/>
            <pc:sldMk cId="1358612801" sldId="1003"/>
            <ac:cxnSpMk id="70" creationId="{00000000-0000-0000-0000-000000000000}"/>
          </ac:cxnSpMkLst>
        </pc:cxnChg>
        <pc:cxnChg chg="mod">
          <ac:chgData name="tsap@uoi.gr" userId="14c29a0b-fba8-4de1-ba9f-ce710cf39d77" providerId="ADAL" clId="{E885FC99-EFA2-47AA-A435-DDF9013EBB8E}" dt="2021-12-23T01:02:12.029" v="1206" actId="1076"/>
          <ac:cxnSpMkLst>
            <pc:docMk/>
            <pc:sldMk cId="1358612801" sldId="1003"/>
            <ac:cxnSpMk id="72" creationId="{00000000-0000-0000-0000-000000000000}"/>
          </ac:cxnSpMkLst>
        </pc:cxnChg>
        <pc:cxnChg chg="mod">
          <ac:chgData name="tsap@uoi.gr" userId="14c29a0b-fba8-4de1-ba9f-ce710cf39d77" providerId="ADAL" clId="{E885FC99-EFA2-47AA-A435-DDF9013EBB8E}" dt="2021-12-23T01:02:12.029" v="1206" actId="1076"/>
          <ac:cxnSpMkLst>
            <pc:docMk/>
            <pc:sldMk cId="1358612801" sldId="1003"/>
            <ac:cxnSpMk id="76" creationId="{00000000-0000-0000-0000-000000000000}"/>
          </ac:cxnSpMkLst>
        </pc:cxnChg>
        <pc:cxnChg chg="mod">
          <ac:chgData name="tsap@uoi.gr" userId="14c29a0b-fba8-4de1-ba9f-ce710cf39d77" providerId="ADAL" clId="{E885FC99-EFA2-47AA-A435-DDF9013EBB8E}" dt="2021-12-23T00:50:12.368" v="898" actId="1076"/>
          <ac:cxnSpMkLst>
            <pc:docMk/>
            <pc:sldMk cId="1358612801" sldId="1003"/>
            <ac:cxnSpMk id="79" creationId="{00000000-0000-0000-0000-000000000000}"/>
          </ac:cxnSpMkLst>
        </pc:cxnChg>
        <pc:cxnChg chg="mod">
          <ac:chgData name="tsap@uoi.gr" userId="14c29a0b-fba8-4de1-ba9f-ce710cf39d77" providerId="ADAL" clId="{E885FC99-EFA2-47AA-A435-DDF9013EBB8E}" dt="2021-12-23T00:42:47.682" v="827" actId="1076"/>
          <ac:cxnSpMkLst>
            <pc:docMk/>
            <pc:sldMk cId="1358612801" sldId="1003"/>
            <ac:cxnSpMk id="84" creationId="{00000000-0000-0000-0000-000000000000}"/>
          </ac:cxnSpMkLst>
        </pc:cxnChg>
        <pc:cxnChg chg="mod">
          <ac:chgData name="tsap@uoi.gr" userId="14c29a0b-fba8-4de1-ba9f-ce710cf39d77" providerId="ADAL" clId="{E885FC99-EFA2-47AA-A435-DDF9013EBB8E}" dt="2021-12-23T00:42:47.682" v="827" actId="1076"/>
          <ac:cxnSpMkLst>
            <pc:docMk/>
            <pc:sldMk cId="1358612801" sldId="1003"/>
            <ac:cxnSpMk id="87" creationId="{00000000-0000-0000-0000-000000000000}"/>
          </ac:cxnSpMkLst>
        </pc:cxnChg>
        <pc:cxnChg chg="add mod">
          <ac:chgData name="tsap@uoi.gr" userId="14c29a0b-fba8-4de1-ba9f-ce710cf39d77" providerId="ADAL" clId="{E885FC99-EFA2-47AA-A435-DDF9013EBB8E}" dt="2021-12-23T01:07:28.138" v="1455" actId="1076"/>
          <ac:cxnSpMkLst>
            <pc:docMk/>
            <pc:sldMk cId="1358612801" sldId="1003"/>
            <ac:cxnSpMk id="150" creationId="{E99C5D7A-06DA-4892-A9E8-9CAF5BA576A5}"/>
          </ac:cxnSpMkLst>
        </pc:cxnChg>
        <pc:cxnChg chg="add mod">
          <ac:chgData name="tsap@uoi.gr" userId="14c29a0b-fba8-4de1-ba9f-ce710cf39d77" providerId="ADAL" clId="{E885FC99-EFA2-47AA-A435-DDF9013EBB8E}" dt="2021-12-23T01:09:07.327" v="1507" actId="208"/>
          <ac:cxnSpMkLst>
            <pc:docMk/>
            <pc:sldMk cId="1358612801" sldId="1003"/>
            <ac:cxnSpMk id="163" creationId="{2C03786D-1AE6-485E-98CB-94AF4FE39DBA}"/>
          </ac:cxnSpMkLst>
        </pc:cxnChg>
        <pc:cxnChg chg="add mod">
          <ac:chgData name="tsap@uoi.gr" userId="14c29a0b-fba8-4de1-ba9f-ce710cf39d77" providerId="ADAL" clId="{E885FC99-EFA2-47AA-A435-DDF9013EBB8E}" dt="2021-12-23T01:09:13.374" v="1509" actId="1076"/>
          <ac:cxnSpMkLst>
            <pc:docMk/>
            <pc:sldMk cId="1358612801" sldId="1003"/>
            <ac:cxnSpMk id="164" creationId="{64ADC680-0626-48B0-BC8A-D287ED8EAA33}"/>
          </ac:cxnSpMkLst>
        </pc:cxnChg>
      </pc:sldChg>
      <pc:sldChg chg="add del">
        <pc:chgData name="tsap@uoi.gr" userId="14c29a0b-fba8-4de1-ba9f-ce710cf39d77" providerId="ADAL" clId="{E885FC99-EFA2-47AA-A435-DDF9013EBB8E}" dt="2021-12-23T00:41:01.622" v="810"/>
        <pc:sldMkLst>
          <pc:docMk/>
          <pc:sldMk cId="3638957662" sldId="100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05.709"/>
    </inkml:context>
    <inkml:brush xml:id="br0">
      <inkml:brushProperty name="width" value="0.2" units="cm"/>
      <inkml:brushProperty name="height" value="0.2" units="cm"/>
      <inkml:brushProperty name="color" value="#006BBC"/>
    </inkml:brush>
  </inkml:definitions>
  <inkml:trace contextRef="#ctx0" brushRef="#br0">62 1 488,'0'1'64,"1"1"1,-1-1-1,1 1 0,-1-1 0,0 1 1,0 0-1,0-1 0,0 1 0,0-1 1,0 1-1,0-1 0,0 1 0,-1-1 1,1 1-1,-1 0-64,0 1 185,-1-1 0,1 1 1,-1-1-1,1 0 0,-1 1 0,0-1 1,0 0-1,0 1-185,-17 11 1783,18-13-1763,1-1-1,0 0 1,-1 0-1,1 1 1,0-1-1,-1 0 1,1 0-1,0 0 1,-1 0-1,1 1 1,-1-1-1,1 0 1,0 0-1,-1 0 1,1 0-1,-1 0 1,1 0-1,0 0 1,-1 0 0,1 0-1,-1 0 1,1 0-1,0 0 1,-1-1-20,1 1 24,0 0 0,-1 0 0,1 0 0,0 0 1,0 0-1,-1 0 0,1 0 0,0 0 0,0 0 0,-1 0 1,1 0-1,0 0 0,0 0 0,-1 0 0,1 0 0,0 0 1,0 0-1,-1 0 0,1 0 0,0 0 0,0 0 1,0 0-1,-1 1 0,1-1 0,0 0 0,0 0 0,0 0 1,-1 0-1,1 1 0,0-1 0,0 0 0,0 0 0,0 0 1,-1 1-1,1-1 0,0 0 0,0 0 0,0 0 0,0 1 1,0-1-1,0 0 0,0 0 0,0 1 0,0-1-24,0 0 17,0 1 0,0-1 0,0 0 0,0 1 0,-1-1 0,1 0 0,0 0 0,0 1 0,0-1-1,0 0 1,0 0 0,0 1 0,0-1 0,-1 0 0,1 0 0,0 1 0,0-1 0,0 0 0,-1 0 0,1 0 0,0 1-1,0-1 1,-1 0 0,1 0 0,0 0 0,0 0 0,-1 0 0,1 1 0,0-1 0,0 0 0,-1 0 0,1 0-1,0 0 1,-1 0 0,1 0 0,0 0 0,0 0 0,-1 0 0,1 0 0,0 0 0,-1 0-17,1 0 165,0 0 54,0 0 32,0 0 2,0 0-18,0 0-38,0 0-22,0 0-16,2 10 1266,1-3-1390,0-1-26,0 0-1,1 1 0,-1-1 0,1 0 0,1-1 0,-1 1 0,3 2-8,29 33 7,-33-38-7,0 1 0,0-1 0,1 0 1,-1-1-1,1 1 0,0 0 0,2 0 0,-3-1 0,0 0 0,0 0 0,0 0 0,2 2 0,0 0 0,-4-2 0,1 0 0,0-1 0,0 1 0,0 0 0,0-1 0,0 0 0,0 0 0,1 1 0,-1-1 0,0-1 0,3 2 0,2 0 0,0 1-1,1 0 1,-1 0 0,1 1 0,-2 0-2,1-1 1,-1-1 0,0 1-1,1-1 1,0 0 0,3 0 1,4 1-2,-1 0 0,0 0 0,1 2 0,6 3 2,-1 1-5,-16-7 4,0-1 0,0 1 0,1 0-1,-1-1 1,1 0 0,-1 0-1,1 0 1,-1 0 0,1 0-1,-1-1 1,1 0 0,0 1-1,2-2 2,9 1-4,0 0-1,1 1 0,13 2 5,19 2-10,-35-4 10,-2 0-2,0-1 0,0 0 0,0 0 0,2-2 2,-2 0 0,0 1 0,0 0 0,0 1-1,0 0 1,1 1 0,23 1 3,12-1-3,-37-2 2,0 0 0,0 0 0,0-1 0,0 0 0,0 0 0,9-4-2,22-13 1,-24 11-1,1 0 0,8-2 0,7 2 0,24-4 0,-24 6 0,30-10 0,72-21 8,-133 36-7,1 0 0,-1 0 0,1 0 0,-1 0-1,1 0 1,-1-1 0,0 1 0,0-1 0,2-1-1,8-6 0,-11 8 0,13-7 0,0 0 0,1 0 0,0 1 0,10-3 0,11 0 0,-11-5 1,-5 7 3,-15 6-2,0 0-1,-1 0 0,1-1 1,0 1-1,-1-1 0,1 0 1,-1 0-1,3-3-1,-6 4 2,1 1 0,0-1 1,0 1-1,-1-1 0,1 1 0,0 0 0,0 0 0,1-1-2,-2 2 2,-1 0-1,1 0 0,-1-1 0,1 1 1,-1 0-1,1-1 0,-1 1 0,0 0 1,1-1-1,-1 1 0,1-1 0,-1 1 0,0 0 1,0-1-1,1 1 0,-1-1 0,0 1 1,0-1-1,1 0-1,2-5 38,-3 6-37,0 0 0,0 0 0,0 0 0,0 0 1,0 0-1,1 0 0,-1 0 0,0 0 0,0 0 0,0-1 1,0 1-1,0 0 0,0 0 0,0 0 0,0 0 0,0 0 1,0 0-1,0 0 0,0 0 0,0-1 0,0 1 0,0 0 1,0 0-1,0 0 0,0 0 0,0 0 0,0 0 0,0 0 0,0 0 1,-1 0-1,1-1 0,0 1 0,0 0 0,0 0 0,0 0 1,0 0-1,0 0 0,0 0 0,0 0 0,0 0 0,0 0-1,-5-4 37,0 1-460,5 1-194,0 0 270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27.972"/>
    </inkml:context>
    <inkml:brush xml:id="br0">
      <inkml:brushProperty name="width" value="0.2" units="cm"/>
      <inkml:brushProperty name="height" value="0.2" units="cm"/>
      <inkml:brushProperty name="color" value="#006BBC"/>
    </inkml:brush>
  </inkml:definitions>
  <inkml:trace contextRef="#ctx0" brushRef="#br0">69 1 248,'-8'0'492,"6"0"-118,-1-1 0,1 1 1,0 0-1,-1 0 0,1 0 1,-1 1-1,1-1 0,-1 1-374,-16 14 943,18-14-791,0 0 0,0 1 1,0-1-1,0 0 0,0 0 0,0 1 1,0-1-1,1 0 0,-1 1 0,0-1 0,1 1 1,-1-1-1,1 1-152,-7 12 667,7-13-647,0 1 0,-1-1-1,1 0 1,0 0 0,-1 0 0,1 0 0,0 0-1,0 0 1,0 1 0,0-1 0,0 0 0,0 0-1,1 0-19,-1 4 163,0-5-90,0 0-14,0 0-27,0 0-4,0 0-8,0 0 7,-1 1-2,1 0 1,0 0-1,0 1 1,0-1-1,0 0 1,0 0-1,0 0 1,0 0 0,1 1-26,-1 1 59,9 42 659,-9-39-696,1 3-6,0 0 0,0 0-1,1 0 1,0 0 0,3 6-16,-2-5 3,0-2 0,0 0 1,0 0-1,1 0 0,0-1 0,0 1 1,1 0-4,-4-7 2,0 0 3,0 1 0,0-1 0,0 1 0,0-1 0,0 1 0,0 0 0,0-1 0,-1 1 1,1 0-1,-1-1 0,1 1 0,-1 0 0,1 0 0,-1 1-5,0-2 3,0 1 0,1-1-1,-1 1 1,1 0 0,-1-1 0,1 0 0,0 1 0,-1-1-1,1 1 1,0-1 0,0 0 0,0 0 0,0 1 0,0-1-1,1 1-2,20 17 9,-16-15-5,6 8 1,-12-12-5,1 1 1,-1-1-1,0 0 0,1 1 0,-1-1 0,0 1 0,1-1 1,-1 1-1,0-1 0,0 1 0,1-1 0,-1 1 0,0-1 0,0 1 1,0-1-1,0 1 0,0-1 0,0 1 0,0-1 0,0 1 1,0 0-1,0-1 0,0 1 0,0-1 0,0 1 0,0-1 0,-1 0 1,1 1-1,0-1 0,0 0 0,0 0 1,0 1-1,0-1 0,0 0 0,-1 1 1,1-1-1,0 0 0,0 1 0,0-1 1,0 0-1,0 1 0,1-1 0,-1 0 1,0 1-1,0-1 0,0 0 0,0 1 1,0-1-1,0 0 0,0 1 0,1-1 1,-1 0-1,0 1 0,0-1 0,0 0 1,1 0-1,-1 1 0,1 0 9,-1-1 5,0 0-4,1 0 4,11 6-1,-5-2-8,1-1 3,-5-1-7,0-1 0,0 1 1,0-1-1,0 1 0,-1 0 0,1 0 0,-1 0 1,3 2-2,40 33 12,-43-35-11,1 0 1,0 0 0,-1 0 0,1 0 0,0-1-1,0 1 1,0-1 0,0 0 0,1 0 0,0 0-2,-2 0 2,0-1 0,0 1 1,-1 0-1,1-1 0,0 1 1,2 1-3,0 1 1,0-1 1,0 0-1,0 1 0,1-2 1,-1 1-1,1 0 1,-1-1-1,1 0 1,0 0-1,0 0 1,-1-1-1,6 0-1,-6 0 1,1 1 0,0-1 0,-1 1 0,1 0-1,0 0 1,-1 1 0,1-1 0,-1 1 0,4 2-1,16 5 8,60 10 7,-76-17-14,1 0 1,1-1-1,-1 0 0,0 0 1,0-1-1,7-1-1,-5 1 4,0-1 0,-1 2 0,1 0 0,10 2-4,50 10 2,5 5 12,-63-15-11,0-1 1,0-1-1,0-1 1,1 1-1,10-3-3,20-1 7,-12 2-6,-23 1 1,1 0 0,-1 1 0,0 0-1,0 1 1,4 0-2,17 4 7,-7-7 7,-4 0-5,-9 1-9,-1 0 0,1-1 1,0-1-1,-1 1 0,0-2 1,3 0-1,-4 1 0,42-5 8,44-15 23,-85 20-31,1 0 0,7 0 0,-10 1 0,1 0 0,-1 0 0,0 0 0,0-1 0,1-1 0,0 0 1,0 1 0,1 0 0,-1 0 1,1 1-1,2 0-1,19-3 2,-10-5 5,13 7-6,1-3-1,-32 4 0,0 1 1,0-1-1,0 1 0,0-1 1,0 0-1,0 0 0,0 0 1,0 0-1,0 0 0,0 0 3,0 0-1,1-1 1,-1 1-1,1 0 1,1 0-3,30-7 15,-34 8-15,1 0 0,-1 0 0,0-1 0,1 1 0,-1 0 0,0 0 0,0-1 0,1 1 0,-1-1 0,0 1 0,0 0 0,1-1 0,-1 1 0,0 0 0,0-1 1,0 1-1,0-1 0,0 1 0,0-1 0,1 1 0,-1 0 0,0-1 0,0 1 0,0-1 0,0 1 0,-1-1 0,1 1 0,1-6 0,14-11 0,-15 16 0,1 0 0,0 0 0,0 0 0,0 0 0,0 1 0,0-1 0,0 0 0,1 1 0,-1-1 0,0 1 0,1-1 0,5-2 0,49-28 8,-38 20-10,-13 8 2,0 0-1,1 0 0,-1 0 1,1 1-1,0-1 0,0 1 0,4 0 1,-9 1 1,-1 1-1,1 0 1,0 0 0,-1 0-1,1 0 1,0-1-1,-1 1 1,1 0-1,0-1 1,-1 1-1,1-1 1,-1 1-1,1 0 1,0-1 0,-1 1-1,0-1 1,1 0-1,0 1 0,4-5 4,-5 4-4,1 1 0,0 0 0,0-1 0,0 1 0,-1 0 1,1-1-1,0 1 0,0 0 0,0 0 0,0 0 0,0 0 0,0 0 0,0 0 0,0 0 0,0 0 0,0-1 0,-1 1 0,1 0 0,0 0 0,0-1 0,0 1 0,-1-1 0,1 1 0,0 0 0,0-1 0,-1 0 0,1 1 0,0-1 0,4-5 0,-2 3 0,0 0 0,-1 0 0,1 0 0,0 0 0,1 1 0,10-12 0,-11 11 0,0 0 0,0 0 0,0 0 0,0 0 0,1 1 0,-3 1 0,0 0 0,0 1 0,0-1 0,0 0 0,0 0 0,0 0 0,0 0 0,0 0 0,0 0 0,0 0 0,-1 0 0,1 0 0,0 0 0,-1-1 0,1 1 0,4-9 0,-4 8 3,0 1 0,0 0 1,-1 0-1,1 0 0,-1-1 0,1 1 0,-1 0 1,0-1-1,0 1 0,1 0 0,-1-1 0,0 1 1,0-1-1,0 1 0,0-1-3,0 0-21,0 1 1,0-1-1,0 0 0,0 1 1,1-1-1,-1 1 0,1-3 21,2-9-332,-2 7-1533,0 3 1158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0.294"/>
    </inkml:context>
    <inkml:brush xml:id="br0">
      <inkml:brushProperty name="width" value="0.2" units="cm"/>
      <inkml:brushProperty name="height" value="0.2" units="cm"/>
      <inkml:brushProperty name="color" value="#006BBC"/>
    </inkml:brush>
  </inkml:definitions>
  <inkml:trace contextRef="#ctx0" brushRef="#br0">0 2 816,'0'0'71,"0"0"-1,0 0 1,0 0 0,1 0-1,-1 0 1,0 0 0,0 0-1,0 0 1,0 0 0,0 0-1,0 0 1,0 0 0,0 0-1,0 0 1,0 0 0,0 0-1,0 0 1,0 0 0,0 0-1,0 0 1,0 0 0,0 0-1,0 0 1,0 0 0,0-1-1,0 1 1,0 0-1,0 0 1,0 0 0,0 0-1,0 0 1,1 0 0,-1 0-1,0 0 1,0 0 0,0 0-1,0 0 1,0 0 0,0 0-1,0 0 1,0 0 0,0 0-71,9 4 720,14 7-530,-1 2 20,54 35 126,-72-45-297,0 1-1,0 0 1,0 0 0,-1 0 0,1 1-1,-1-1 1,0 1 0,-1 0 0,1 0 0,0 2-39,7 10 255,2 6 83,-6-12-189,0 0 0,1 0 0,0-1 0,1 0-1,4 5-148,-9-12 12,1 0-1,-1-1 0,1 1 0,0-1 0,-1 0 0,1 0 0,0 0 0,0-1 1,1 1-12,-3-1 2,0 0 0,0 1 1,1-1-1,-1 0 1,-1 1-1,1-1 1,0 1-1,0 0 1,0 0-1,-1-1 1,1 1-1,-1 0 1,0 1-1,1-1 1,-1 1-3,1 0 5,-1 0 1,1-1 0,0 1-1,0-1 1,0 1 0,0-1-1,1 0 1,-1 0 0,3 2-6,9 6 39,-12-8-26,0 0-1,1 0 0,-1 0 0,1-1 1,-1 1-1,2 0-12,3 1 39,0 2 1,0-1-1,0 1-39,-2-1 43,1 0 0,0 0 0,0-1-1,0 0 1,1 0-43,0-1 87,1 0-1,7 1-86,-9-2 33,-1 1 0,1-1 0,0 1 0,5 2-33,-6-1 20,1-1-1,-1 1 1,1-1 0,-1-1-1,1 1 1,0-1-1,0 0 1,0 0-1,4 0-19,-3-1 10,-1 1-1,0 0 0,0 0 0,0 1 1,3 1-10,19 3 3,-16-4-5,0-1 6,0 1 0,0 1-1,10 3-3,8 5 50,1-2 0,18 3-50,-28-10 141,0 0 0,11 0-141,6-1 125,-12 0-33,21-2-92,-28 0 8,-3 0 8,0-2 0,0 1 0,8-4-16,-17 4 9,35-6 62,-28 8-50,5-2 5,10-5 31,10 0-57,-7 2 41,-17 2-9,-1 0 4,0 0 1,4-1-37,-14 2 5,0 1 0,1-1 0,-1 0 0,0-1 0,0 1-1,0-1 1,0 1 0,3-4-5,-3 3 4,0 0 0,0 0 0,0 1 0,0-1 0,1 1-1,-1 0 1,1 1 0,4-2-4,7-3 7,3-3-2,-18 9-5,1-1 0,-1 0 1,1 0-1,-1 1 1,0-1-1,1 0 1,-1 0-1,0-1 1,0 1-1,1-1 0,-1-5 0,-1 6 0,0 0 0,1-1 0,-1 1 1,0 0-1,0-1 0,1 1 0,-1 0 0,1 0 0,-1-1 0,3-11 5,-3 11-5,0-1 1,0 1-1,1-1 0,-1 1 1,1 0-1,0-2 0,2 0 1,0 1-1,0 0 1,0 0 0,0 0-1,0 0 1,1 0 0,-1 1-1,1 0 1,0-1 0,1 1-1,7-6 1,-9 6-1,0 0 0,0 1 0,1 0 0,-1-1 0,0 1 0,0 1 0,1-1 0,0 0 0,-1 0 0,0 0 0,1 0 0,-1-1 0,2 0 0,-3 1 0,-1 0 0,0 0 0,1 0 0,-1 0 0,0 0 0,0-1 0,0 1 0,0 0 0,0 0 0,0-1 0,0 1 0,-1-1 0,1 1 0,0-1 0,-1 0 0,2-2 0,-2 3 0,0 0 0,1-1 0,-1 1 0,1-1 0,-1 1 0,1 0 0,-1 0 0,1-1 0,0 1 0,0 0 0,0 0 0,-1 0 0,1 0 0,0 0 0,0 0 0,1 0 0,-1 0 0,0 0 0,0 0 0,0 1 0,1-1 0,-1 0 0,1 0 0,4 0 0,-5 1 0,0 0 0,0 0 0,-1 0 0,1 0 0,0 0 0,0-1 0,0 1 0,0 0 0,-1-1 0,1 1 0,0-1 0,0 1 0,-1-1 0,1 1 0,0-1 0,-1 1 0,1-1 0,-1 1 0,1-1 0,0 0 0,-1 1 0,0-1 0,1 0 0,0 0 0,19-28 0,-16 23 0,-3 4 0,0 0 0,0 0 0,0 1 0,0-1 0,0 0 0,1 0 0,-1 1 0,2-2 0,-3 3 0,1-1 0,-1 1 0,1-1 1,-1 1-1,1 0 0,-1-1 0,0 1 0,1-1 0,-1 0 0,0 1 1,0-1-1,1 1 0,-1-1 0,0 1 0,0-1 0,0 0 0,1 0 0,-1 1 1,0-1-1,0 0 0,0 1 1,0-1-1,1 0 0,-1 1 0,0-1 1,1 1-1,-1-1 0,0 1 1,1-1-1,-1 0 0,1 1 0,-1-1 1,1 1-1,2-5 1,-2 4-1,-1 0 0,1 0 0,0 0 0,0 0 0,0 0 0,0 0 0,0 0 0,1-1 0,1 0 0,-3 2-1,0 0-1,1 0 1,-1-1 0,1 1 0,-1 0 0,0 0-1,1-1 1,-1 1 0,1 0 0,-1 0-1,1 0 1,-1 0 0,1 0 0,-1-1-1,1 1 1,-1 0 0,0 0 0,1 0-1,-1 0 1,1 1 0,-1-1 0,1 0 0,-1 0-1,1 0 1,-1 0 0,1 0 0,-1 1 1,0-1 1,1 0 1,-1 0-1,0 0 1,1 0-1,-1 1 1,0-1 0,1 0-1,-1 0 1,0 0-1,0 0 1,1 0-1,-1 0 1,0 0-1,1 0 1,-1 0 0,0 0-1,1 0 1,-1 0-1,0 0 1,1 0-1,-1 0 1,0 0-1,1-1 1,-1 1 0,0 0-2,1 0-63,-1-1 1,0 1-1,0-1 1,1 1-1,-1-1 1,0 1 0,0-1-1,0 1 1,0-1-1,0 1 1,0-1-1,0 1 1,0-1 0,0 1-1,0-1 63,0-1-309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3.140"/>
    </inkml:context>
    <inkml:brush xml:id="br0">
      <inkml:brushProperty name="width" value="0.2" units="cm"/>
      <inkml:brushProperty name="height" value="0.2" units="cm"/>
      <inkml:brushProperty name="color" value="#006BBC"/>
    </inkml:brush>
  </inkml:definitions>
  <inkml:trace contextRef="#ctx0" brushRef="#br0">47 0 440,'-38'9'119,"37"-9"-97,1 0 0,0 0 1,-1 0-1,1 0 1,0 0-1,-1 0 0,1 0 1,0 0-1,-1 0 0,1 0 1,0 0-1,0 0 0,-1 0 1,1 0-1,0 0 0,-1 0 1,1 0-1,0 0 0,-1-1 1,1 1-1,0 0 0,0 0 1,-1 0-1,1-1 0,0 1 1,0 0-1,-1 0-22,3-2 1345,3 3-637,19 5 175,-21-5-842,0 0-1,-1 0 1,1 0-1,0 0 0,-1 1 1,1-1-1,2 2-40,3 2 93,-4-2-25,0 0 0,0 0 0,0 0 0,2 3-68,1 1 30,15 12 28,22 24 4,-37-37-6,0 1 1,0 0 0,0 0-1,-1 1 1,0 0 0,-1 0-1,0 0 1,2 5-57,-5-10 49,0 0 0,0 0-1,1 0 1,-1 0 0,1-1 0,0 1-1,-1-1 1,1 1 0,0-1 0,0 0-1,1 0 1,-1 0 0,2 0-49,15 10 130,21 14 492,1-1-622,-38-23 38,1 1 0,0-1 0,0 0 0,0-1 0,0 1 0,0-1 0,1 0 0,-1-1 0,0 1 0,0-1 1,5 0-39,-3 0 14,0 0 0,0 1 0,-1-1 0,1 1 0,-1 1 0,1-1 0,-1 1 0,1 1-14,84 25 56,-82-24-51,65 21 95,-69-23-89,1 0 1,-1 1 0,1-1-1,-1 1 1,0 0-1,0 1-11,1-1 17,-1 1-1,1-1 0,-1-1 1,5 3-17,9-2 45,-9 0-14,-7-2-8,1 0 0,-1 0 0,0 0-1,1 0 1,2-1-23,1 1 40,-5 0-26,0-1 0,0 0 1,0 1-1,0-1 1,-1 0-1,1 0 0,0 0-14,0-1 8,0 1-1,0 0 1,0 0-1,0 1 1,0-1-1,0 0 1,0 1-1,0-1-7,8 2 15,7-1 2,1-1 1,0-1-18,-3-1 2,-13 1-1,0 1 0,-1-1-1,1 1 1,0 0-1,0 0 1,0 0 0,0 0-1,0 0 1,0 0-1,-1 1 1,2-1-1,12 3 10,0 0 0,0-1 0,0-1 1,6 0-11,15-1 22,13-3-22,-33 0 3,1 0 0,-1 0 0,11-5-3,-23 7 2,-1 1 0,1-1 0,0 1 0,-1 0 0,1 0 0,-1 0 0,1 1 0,-1-1 0,1 1-1,-1 0 1,2 0-2,-1 0 4,1 0-1,0 0 1,-1-1-1,1 1 1,2-1-4,2 0 8,-1-1 0,1 0 0,0-1 0,-1 0 0,1 0 0,3-2-8,-9 3 2,0 0 0,0 0 0,1 0 0,-1 0 0,1 0 1,-1 1-1,1 0 0,-1 0 0,1 0 0,-1 0 0,1 0 0,-1 0 0,1 1 1,-1 0-1,1 0-2,0 1 0,-1-1 0,1 0-1,0 0 1,0 0 0,0 0 0,1 0 0,-1-1 0,0 0 0,-2 0 1,0 0-1,0 0 1,0 0-1,0-1 1,0 1 0,0-1-1,0 0 1,0 1-1,0-1 1,0 0 0,0 0-1,-1 0 1,1 0-1,0 0 1,-1-1 0,1 1-1,0-1 0,-1 0 3,1 1-1,-1-1 1,1 0 0,0 1-1,0 0 1,-1-1 0,1 1-1,0 0 1,0 0 0,0 0-1,0 0 1,0 0 0,1 0-1,-1 1 1,0-1 0,0 1-1,0 0 1,1-1 0,-1 1-1,0 0 1,0 0 0,1 0-1,-1 1-2,19 3 10,-14-2-8,0 0 0,-1-1 0,3 0-2,-8-1 1,1 0-1,-1 0 1,1 0-1,0 0 1,-1 0-1,1 0 1,-1 0-1,1-1 1,-1 1-1,1-1 1,-1 1-1,1-1 1,-1 1-1,0-1 1,1 0-1,-1 0 0,1 0 1,0 0-1,0 0 0,0 0 0,-1 1 0,1-1 0,0 1 0,1-1 0,-1 1 0,0 0 1,0-1-1,0 1 0,0 0 0,0 1 0,0-1 0,7 0 1,25-3 7,-34 3-8,1 0 1,-1 0-1,0 0 0,1 0 0,-1 0 1,0 0-1,1 0 0,-1 0 1,0 0-1,0 0 0,1-1 0,-1 1 1,0 0-1,1 0 0,-1 0 1,0-1-1,0 1 0,1 0 0,-1 0 1,0-1-1,0 1 0,0 0 0,1 0 1,-1-1-1,0 1 0,0 0 1,0-1-1,0 1 0,0 0 0,1 0 0,-1-1 1,0 1-1,0 0 0,0 0 1,0-1-1,1 1 0,-1 0 0,0 0 1,0-1-1,1 1 0,-1 0 1,0 0-1,0 0 0,1 0 1,-1-1-1,0 1 0,0 0 0,1 0 0,12-2 2,-1-5-2,-2 4 0,-8 3 0,0-1 0,0 1 0,0-1 0,0 0 0,0 1 1,0-1-1,0 0 0,0-1 0,1 0 0,6-4 5,-4 5-3,-5 1-2,1 0 0,-1-1 0,0 1 0,0 0 0,0 0 0,0 0 0,1 0 0,-1 0 0,0 0 0,0 0 0,0 0 0,0 0 0,0 0 0,1 0 0,-1 0 0,0-1 0,0 1 0,0 0 0,0 0 0,0 0 0,0 0 0,0 0 0,0-1 0,1 1 0,-1 0 0,0 0 0,0 0 0,0 0 0,0 0 0,1-2 0,1-1 0,-2 3 0,1 0 0,-1 0 1,0 0-1,0 0 0,0-1 0,0 1 1,0 0-1,1 0 0,-1 0 1,0 0-1,0-1 0,0 1 1,0 0-1,0 0 0,0-1 0,0 1 1,0 0-1,0 0 0,0 0 1,0-1-1,0 1 0,0 0 1,0 0-1,0-1 0,0 1 0,0 0 1,0-1-1,1 1 0,-1 0 0,1-1 0,-1 1 0,0 0 0,1-1 0,0 1 0,-1 0 0,1 0 0,-1 0 0,1-1 0,-1 1 0,1 0 0,-1 0 0,1 0 0,0 0 0,-1 0 0,1 0 0,2 0 0,-1-1 0,16-2-5,-1-1 0,0-1 0,16-6 5,9-10-2,-27 13 3,-1 1-1,1 0 0,6-1 0,0 1 4,0-1 0,14-9-4,-25 12-6,-1-1 0,0 0 0,6-6 6,-6 5-2,0 0 0,0 0 0,2 1 2,3-3 3,0 0-1,5-5-2,-16 12 3,6-8 14,8-5-2,11-7-23,-28 22 7,1-1 1,-1 1-1,1-1 0,-1 1 1,1-1-1,-1 1 1,0-1-1,1 0 1,-1 1-1,0-1 0,0 1 1,1-1-1,-1 0 1,0 1-1,0-1 1,0 0-1,0 1 0,0-1 1,0 0-1,0 1 1,0-1-1,0 0 1,0 1-1,0-2 1,0-1-1,0 2 1,0 1 0,1-1 0,-1 1 1,0-1-1,1 1 0,-1-1 0,0 1 0,1-1 0,-1 1 0,1 0 0,-1-1 1,1 1-1,-1 0 0,0-1 0,1 1 0,0 0 0,-1-1 0,1 1 0,-1 0 0,1 0 1,-1 0-1,1-1 0,0 1 0,-1 0-3,1 0 0,0-1 0,0 1 1,0-1-1,0 1 0,-1-1 0,1 1 0,0-1 1,0 1-1,0-1 3,3-4-16,-4 5-18,1 0 0,-1 0 0,1-1 1,-1 1-1,0 0 0,1-1 0,-1 1 0,0 0 0,1-1 1,-1 1-1,0-1 0,0 1 0,1-1 0,-1 1 0,0 0 1,0-1-1,0 1 0,0-1 0,0 1 0,1-1 0,-1 1 1,0-1 33,0-1-256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5.905"/>
    </inkml:context>
    <inkml:brush xml:id="br0">
      <inkml:brushProperty name="width" value="0.2" units="cm"/>
      <inkml:brushProperty name="height" value="0.2" units="cm"/>
      <inkml:brushProperty name="color" value="#006BBC"/>
    </inkml:brush>
  </inkml:definitions>
  <inkml:trace contextRef="#ctx0" brushRef="#br0">0 1 864,'0'0'646,"0"0"-30,0 0-89,10 4 331,2 2-739,-11-6-100,-1 0-1,0 0 13,0 0 9,0 1-28,0 0-1,1 0 0,-1 0 1,0 0-1,1 0 1,-1 0-1,1 0 1,-1 0-1,1 0 0,-1 0 1,1-1-1,0 1 1,-1 0-1,1 0 0,0-1 1,0 1-12,6 7 169,-6-6-114,0 0-1,0-1 0,1 1 1,-1-1-1,1 1 1,-1-1-1,1 1 0,0-1-54,9 9 279,-9-7-209,0-1 0,0 1 0,-1 0 0,1 0 0,-1 0-1,0 0 1,1 0-70,0 3 74,1 0 0,-1 0-1,2-1 1,-1 1-1,1 0-73,30 40 171,-31-43-151,-1 0 0,0 1 0,0-1 1,0 1-1,-1 0 0,1 0 0,-1-1 0,0 1 1,0 0-1,0 0 0,0 0 0,-1 0 0,1 0 0,-1 0 1,-1 4-21,1-4 17,0-4-11,0 1 1,1 0-1,-1 0 1,0 0-1,0 0 1,1-1-1,-1 1 1,0 0-1,1 0 1,-1-1-1,0 1 1,1 0-1,-1 0 1,1-1-1,0 1-6,0 0 58,-1-1 2,1 0-50,0 1 1,0-1 0,0 1-1,0-1 1,0 1 0,0 0-1,0-1 1,0 1 0,0 0-1,0 0-10,4 2 15,40 25 50,-4-4-43,-40-23-21,0 0 0,0-1 0,0 1 0,0 0 0,0-1 0,0 0 1,0 1-1,0-1 0,1 1 0,-1-1 0,0 0 0,0 0 0,0 0 0,0 0 0,1 0 0,-1 0 1,0 0-1,0 0 0,0 0 0,0 0 0,1-1-1,-1 1 1,-1 0 0,0 0 0,1-1 0,-1 1 0,1 0 0,0 0 0,-1 0 0,1 0 0,-1 0 0,1 0 0,-1 0 0,1 0 0,-1 0 0,1 1 0,-1-1 0,1 0 0,-1 0 0,1 0 0,-1 0 0,0 1 0,1-1 0,-1 0 0,1 1 0,-1-1 0,0 0 0,1 1 0,0-1-1,32 27 155,-31-25-124,0-1 0,-1 0 0,1 0 0,0 0 0,0 0 0,-1 0 0,3 1-31,9 5 158,-8-3-133,1 0-1,-1-1 1,1 1 0,0-1 0,1 0-1,-1 0 1,0-1 0,1 0 0,3 1-25,14-3 35,-17 0-21,0 0 1,-1 0-1,7 2-14,5 3 13,-14-3-10,1-1 0,0 1 0,0-1 1,2 0-4,9 2 6,-11-2-3,1 0 0,-1 0 0,1-1 1,0 1-1,-1-1 0,2-1-3,-4 1 2,0-1 1,0 1 0,1 0-1,-1 0 1,0 0-1,1 0 1,-1 0-1,0 1 1,2 0-3,13 2 14,-14-2-12,0-1 1,0 1-1,0 0 0,3 1-2,-2 0 3,1 0 0,0-1 0,5 1-3,8 1 8,-2 0-2,0 0 0,0-2 1,0 0-1,10-1-6,-20 0 4,0-1 1,-1 2 0,1-1-1,0 1 1,3 0-5,-4 0 1,0 0 0,0 0 1,-1-1-1,1 0 0,4-1-1,34-5 10,-43 6-10,2 0 2,1-1 0,-1 1 0,1-1 0,2-1-2,12-5 8,-14 7-6,0-1-1,0 1 1,0 1 0,0-1 0,1 1-2,11 0 7,-12 0-5,0-1 0,-1 1 0,1 0 0,2 1-2,-4-1 1,0-1 0,0 1 0,0 0 0,0-1 0,0 0 0,0 1 0,0-1 0,0 0 0,0 0 0,0 0 0,0 0 0,0-1 0,0 1 0,-1 0 0,1-1 0,2 0-1,2-1 1,1-1 1,-1 1 0,1 0-1,0 1 1,0 0-1,0 0 1,0 0 0,0 1-1,0 0-1,14 1 5,0 1 0,8 2-5,-24-3 1,1-1-1,-1 1 1,0-1 0,1 0 0,-1-1 0,0 1 0,0-1 0,1 0 0,3-2-1,20-7 23,-17 6-15,1-1-1,2-1-7,-13 4 0,1 1 1,-1 1-1,1-1 0,-1 0 0,1 1 0,-1-1 0,1 1 0,0 0 1,-1 0-1,2 0 0,25 3 0,-23-1 0,0-1 0,0-1 0,-1 1 1,1-1-1,5 0 0,-9 0 1,0-1 0,0 1 0,0 0 1,0-1-1,0 1 0,0-1 0,0 0 0,0 0 0,0 1 0,-1-1 0,1 0 1,0-1-1,0 1-1,-1 0 0,-1 1 0,0-1 0,1 1 1,-1-1-1,0 1 0,1-1 0,-1 1 1,0 0-1,1-1 0,-1 1 1,1 0-1,-1-1 0,1 1 0,-1 0 1,1-1-1,-1 1 0,1 0 0,-1 0 1,1 0-1,-1 0 0,1 0 0,-1-1 1,1 1-1,-1 0 0,1 0 0,0 0 1,-1 0-1,1 1 0,-1-1 0,1 0 0,4 0 1,-5 0-1,1 0 0,0 0 0,-1 0 1,1-1-1,0 1 0,-1 0 0,1 0 0,0 0 1,-1-1-1,1 1 0,0 0 0,-1-1 0,1 1 1,0 0-1,-1-1 0,1 1 0,-1-1 0,1 1 1,-1-1-1,1 0 0,-1 1 0,0-1 0,1 1 1,-1-1-1,0 0 0,1 1 0,-1-1 1,0 0-1,0 1 0,1-1 0,-1 0 0,0 1 1,0-1-1,0 0 0,0 1 0,0-1 0,0 0 0,0 0 0,1 0 0,-1 0 0,0 0 0,0 0 0,1 1 0,-1-1 0,0 0 0,1 0 0,-1 0 0,1 1 0,-1-1 0,1 0 0,-1 1 0,1-1 0,0 0 0,-1 1 0,1-1 0,0 1 0,0-1 0,-1 1 0,1-1 0,0 1 1,0 0-1,0-1 0,-1 1 0,1 0 0,0 0 0,0-1 0,0 1 0,0 0 0,8 1 0,-7-1 0,-1 1 0,1-1 0,-1 0 0,1 0 0,-1 0 0,0 0 0,1 0 0,-1 0 0,1-1 0,-1 1 0,2-1 0,-1 0 0,1 0 0,-1 0 0,1 0 0,-1 0 0,1-1 0,-1 1 0,0-1 0,0 0 0,0 0 0,0 0 0,1-1 0,-1 1 0,-2 2 0,0-1 0,1 0 0,-1 1 0,1-1 0,-1 0 0,1 1 0,-1-1 0,1 1 0,0-1 0,-1 1 0,1 0 0,0-1 0,-1 1 0,1-1 0,0 1 0,0 0 0,-1 0 0,1-1 0,0 1 0,0 0 0,0 0 0,1 0 0,-1-1 0,1 1 1,0-1-1,0 0 0,-1 1 1,1-1-1,-1 0 0,1 0 1,0-1-1,4-1 5,-6 3-5,0 0 1,1-1 0,-1 1-1,0 0 1,0 0 0,1-1-1,-1 1 1,0 0 0,0-1-1,0 1 1,1 0 0,-1-1-1,0 1 1,0 0 0,0-1-1,0 1 1,0 0 0,0-1-1,0 1 1,0 0 0,0-1-1,0 1 1,0-1 0,0 1-1,0 0 1,0-1 0,0 1-1,0-1 0,-1 1 1,1 0 0,0-1-1,0 1 1,0-1-1,0 1 1,0-1-1,0 1 1,0 0 0,0-1-1,0 1 1,0-1-1,0 1 1,0 0 0,1-1-1,-1 1 1,0-1-1,0 1 1,0 0-1,0-1 1,1 1 0,-1-1-1,0 1 1,1 0-1,4-4-1,1 1 0,-1 0 0,1 1 0,4-2 1,-4 1-1,0 1 0,0-1 0,0 0 0,4-3 1,-9 5-49,0 1 0,0-1 0,0 0 0,0 0 1,1 0-1,-1 0 0,-1 0 0,1 0 0,0 0 1,0 0-1,0-1 0,-1 1 0,1 0 0,0 0 1,-1-1 48,0 2-1239,0 0 537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04180-1105-47D3-A5E8-12D0BE6D8163}" type="slidenum">
              <a:rPr lang="en-US" smtClean="0"/>
              <a:pPr/>
              <a:t>80</a:t>
            </a:fld>
            <a:endParaRPr lang="en-US"/>
          </a:p>
        </p:txBody>
      </p:sp>
    </p:spTree>
    <p:extLst>
      <p:ext uri="{BB962C8B-B14F-4D97-AF65-F5344CB8AC3E}">
        <p14:creationId xmlns:p14="http://schemas.microsoft.com/office/powerpoint/2010/main" val="424414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04180-1105-47D3-A5E8-12D0BE6D8163}" type="slidenum">
              <a:rPr lang="en-US" smtClean="0"/>
              <a:pPr/>
              <a:t>92</a:t>
            </a:fld>
            <a:endParaRPr lang="en-US"/>
          </a:p>
        </p:txBody>
      </p:sp>
    </p:spTree>
    <p:extLst>
      <p:ext uri="{BB962C8B-B14F-4D97-AF65-F5344CB8AC3E}">
        <p14:creationId xmlns:p14="http://schemas.microsoft.com/office/powerpoint/2010/main" val="144928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central new idea is that you change the word representation, as well as the other parameters of the model.</a:t>
            </a:r>
          </a:p>
          <a:p>
            <a:r>
              <a:rPr lang="en-US" baseline="0"/>
              <a:t>I’m going to directly and concretely build one, concrete prediction models. You may already know of some other things you might do, and we’ll come back to other possibilities next week, but this way of doing it is one of the best ways known.</a:t>
            </a:r>
            <a:endParaRPr lang="en-US"/>
          </a:p>
        </p:txBody>
      </p:sp>
      <p:sp>
        <p:nvSpPr>
          <p:cNvPr id="4" name="Slide Number Placeholder 3"/>
          <p:cNvSpPr>
            <a:spLocks noGrp="1"/>
          </p:cNvSpPr>
          <p:nvPr>
            <p:ph type="sldNum" sz="quarter" idx="10"/>
          </p:nvPr>
        </p:nvSpPr>
        <p:spPr/>
        <p:txBody>
          <a:bodyPr/>
          <a:lstStyle/>
          <a:p>
            <a:fld id="{3EB9031F-EB71-7642-8F3C-6FDC1408CB92}" type="slidenum">
              <a:rPr lang="en-US" smtClean="0"/>
              <a:pPr/>
              <a:t>97</a:t>
            </a:fld>
            <a:endParaRPr lang="en-US"/>
          </a:p>
        </p:txBody>
      </p:sp>
    </p:spTree>
    <p:extLst>
      <p:ext uri="{BB962C8B-B14F-4D97-AF65-F5344CB8AC3E}">
        <p14:creationId xmlns:p14="http://schemas.microsoft.com/office/powerpoint/2010/main" val="408581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99</a:t>
            </a:fld>
            <a:endParaRPr lang="en-US"/>
          </a:p>
        </p:txBody>
      </p:sp>
    </p:spTree>
    <p:extLst>
      <p:ext uri="{BB962C8B-B14F-4D97-AF65-F5344CB8AC3E}">
        <p14:creationId xmlns:p14="http://schemas.microsoft.com/office/powerpoint/2010/main" val="143547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111</a:t>
            </a:fld>
            <a:endParaRPr lang="en-US"/>
          </a:p>
        </p:txBody>
      </p:sp>
    </p:spTree>
    <p:extLst>
      <p:ext uri="{BB962C8B-B14F-4D97-AF65-F5344CB8AC3E}">
        <p14:creationId xmlns:p14="http://schemas.microsoft.com/office/powerpoint/2010/main" val="134325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115</a:t>
            </a:fld>
            <a:endParaRPr lang="en-US"/>
          </a:p>
        </p:txBody>
      </p:sp>
    </p:spTree>
    <p:extLst>
      <p:ext uri="{BB962C8B-B14F-4D97-AF65-F5344CB8AC3E}">
        <p14:creationId xmlns:p14="http://schemas.microsoft.com/office/powerpoint/2010/main" val="73484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D7E345-9BD5-414F-9B98-BE3DCAA5A9B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o Bullet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C78D0-EACD-4646-A4C1-82BCC9602BE1}" type="slidenum">
              <a:rPr lang="en-US" smtClean="0"/>
              <a:pPr/>
              <a:t>‹#›</a:t>
            </a:fld>
            <a:endParaRPr lang="en-US"/>
          </a:p>
        </p:txBody>
      </p:sp>
      <p:sp>
        <p:nvSpPr>
          <p:cNvPr id="6" name="Content Placeholder 2"/>
          <p:cNvSpPr>
            <a:spLocks noGrp="1"/>
          </p:cNvSpPr>
          <p:nvPr>
            <p:ph idx="1"/>
          </p:nvPr>
        </p:nvSpPr>
        <p:spPr>
          <a:xfrm>
            <a:off x="406400" y="1803400"/>
            <a:ext cx="11379200" cy="4445000"/>
          </a:xfrm>
        </p:spPr>
        <p:txBody>
          <a:bodyPr/>
          <a:lstStyle>
            <a:lvl1pPr marL="0" indent="0">
              <a:spcBef>
                <a:spcPts val="1800"/>
              </a:spcBef>
              <a:buNone/>
              <a:defRPr sz="2800"/>
            </a:lvl1pPr>
            <a:lvl2pPr marL="457200" indent="0">
              <a:spcBef>
                <a:spcPts val="1500"/>
              </a:spcBef>
              <a:buNone/>
              <a:defRPr sz="2400"/>
            </a:lvl2pPr>
            <a:lvl3pPr marL="800100" indent="0">
              <a:spcBef>
                <a:spcPts val="1200"/>
              </a:spcBef>
              <a:buNone/>
              <a:defRPr sz="2400"/>
            </a:lvl3pPr>
            <a:lvl4pPr marL="1143000" indent="0">
              <a:spcBef>
                <a:spcPts val="900"/>
              </a:spcBef>
              <a:buNone/>
              <a:defRPr sz="2000"/>
            </a:lvl4pPr>
            <a:lvl5pPr marL="1485900" indent="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77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l-GR"/>
              <a:t>Χειμώνας 2011</a:t>
            </a:r>
            <a:endParaRPr lang="en-US"/>
          </a:p>
        </p:txBody>
      </p:sp>
      <p:sp>
        <p:nvSpPr>
          <p:cNvPr id="5" name="Footer Placeholder 4"/>
          <p:cNvSpPr>
            <a:spLocks noGrp="1"/>
          </p:cNvSpPr>
          <p:nvPr>
            <p:ph type="ftr" sz="quarter" idx="11"/>
          </p:nvPr>
        </p:nvSpPr>
        <p:spPr/>
        <p:txBody>
          <a:bodyPr/>
          <a:lstStyle/>
          <a:p>
            <a:r>
              <a:rPr lang="en-US"/>
              <a:t>CS-409: </a:t>
            </a:r>
            <a:r>
              <a:rPr lang="el-GR" err="1"/>
              <a:t>Αντικειμενοστρεφής</a:t>
            </a:r>
            <a:r>
              <a:rPr lang="el-GR"/>
              <a:t> </a:t>
            </a:r>
            <a:r>
              <a:rPr lang="el-GR" err="1"/>
              <a:t>Προγραμματισμος</a:t>
            </a:r>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D7E345-9BD5-414F-9B98-BE3DCAA5A9B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D7E345-9BD5-414F-9B98-BE3DCAA5A9BF}"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1/25/2023</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err="1"/>
              <a:t>Αντικειμενοστρεφής</a:t>
            </a:r>
            <a:r>
              <a:rPr lang="el-GR"/>
              <a:t> Προγραμματισμός</a:t>
            </a:r>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2.xml"/><Relationship Id="rId4" Type="http://schemas.openxmlformats.org/officeDocument/2006/relationships/image" Target="../media/image217.png"/></Relationships>
</file>

<file path=ppt/slides/_rels/slide104.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23.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s>
</file>

<file path=ppt/slides/_rels/slide105.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26.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5.png"/><Relationship Id="rId5" Type="http://schemas.openxmlformats.org/officeDocument/2006/relationships/image" Target="../media/image224.png"/><Relationship Id="rId4" Type="http://schemas.openxmlformats.org/officeDocument/2006/relationships/image" Target="../media/image220.png"/></Relationships>
</file>

<file path=ppt/slides/_rels/slide10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219.png"/><Relationship Id="rId7" Type="http://schemas.openxmlformats.org/officeDocument/2006/relationships/image" Target="../media/image83.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79.png"/><Relationship Id="rId4" Type="http://schemas.openxmlformats.org/officeDocument/2006/relationships/image" Target="../media/image220.png"/><Relationship Id="rId9" Type="http://schemas.openxmlformats.org/officeDocument/2006/relationships/image" Target="../media/image88.png"/></Relationships>
</file>

<file path=ppt/slides/_rels/slide107.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219.png"/><Relationship Id="rId7" Type="http://schemas.openxmlformats.org/officeDocument/2006/relationships/image" Target="../media/image230.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9.png"/><Relationship Id="rId5" Type="http://schemas.openxmlformats.org/officeDocument/2006/relationships/image" Target="../media/image228.png"/><Relationship Id="rId4" Type="http://schemas.openxmlformats.org/officeDocument/2006/relationships/image" Target="../media/image227.png"/></Relationships>
</file>

<file path=ppt/slides/_rels/slide108.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slideLayout" Target="../slideLayouts/slideLayout2.xml"/><Relationship Id="rId5" Type="http://schemas.openxmlformats.org/officeDocument/2006/relationships/image" Target="../media/image234.png"/><Relationship Id="rId4" Type="http://schemas.openxmlformats.org/officeDocument/2006/relationships/image" Target="../media/image217.png"/></Relationships>
</file>

<file path=ppt/slides/_rels/slide10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23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2.png"/><Relationship Id="rId5" Type="http://schemas.openxmlformats.org/officeDocument/2006/relationships/image" Target="../media/image241.png"/><Relationship Id="rId10" Type="http://schemas.openxmlformats.org/officeDocument/2006/relationships/image" Target="../media/image246.png"/><Relationship Id="rId4" Type="http://schemas.openxmlformats.org/officeDocument/2006/relationships/image" Target="../media/image240.png"/><Relationship Id="rId9" Type="http://schemas.openxmlformats.org/officeDocument/2006/relationships/image" Target="../media/image245.png"/></Relationships>
</file>

<file path=ppt/slides/_rels/slide112.xml.rels><?xml version="1.0" encoding="UTF-8" standalone="yes"?>
<Relationships xmlns="http://schemas.openxmlformats.org/package/2006/relationships"><Relationship Id="rId2" Type="http://schemas.openxmlformats.org/officeDocument/2006/relationships/image" Target="../media/image24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80.tif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89.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www.youtube.com/watch?v=nU8DcBF-qo4" TargetMode="Externa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9.wmf"/><Relationship Id="rId3" Type="http://schemas.openxmlformats.org/officeDocument/2006/relationships/image" Target="../media/image24.emf"/><Relationship Id="rId7" Type="http://schemas.openxmlformats.org/officeDocument/2006/relationships/image" Target="../media/image26.wmf"/><Relationship Id="rId12" Type="http://schemas.openxmlformats.org/officeDocument/2006/relationships/oleObject" Target="../embeddings/oleObject18.bin"/><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49.emf"/><Relationship Id="rId7" Type="http://schemas.openxmlformats.org/officeDocument/2006/relationships/image" Target="../media/image103.png"/><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9" Type="http://schemas.openxmlformats.org/officeDocument/2006/relationships/image" Target="../media/image105.png"/></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2.wmf"/><Relationship Id="rId7" Type="http://schemas.openxmlformats.org/officeDocument/2006/relationships/image" Target="../media/image24.png"/><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oleObject" Target="../embeddings/oleObject24.bin"/></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oleObject" Target="../embeddings/oleObject25.bin"/></Relationships>
</file>

<file path=ppt/slides/_rels/slide58.xml.rels><?xml version="1.0" encoding="UTF-8" standalone="yes"?>
<Relationships xmlns="http://schemas.openxmlformats.org/package/2006/relationships"><Relationship Id="rId3" Type="http://schemas.openxmlformats.org/officeDocument/2006/relationships/image" Target="../media/image310.png"/><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oleObject" Target="../embeddings/oleObject26.bin"/></Relationships>
</file>

<file path=ppt/slides/_rels/slide59.xml.rels><?xml version="1.0" encoding="UTF-8" standalone="yes"?>
<Relationships xmlns="http://schemas.openxmlformats.org/package/2006/relationships"><Relationship Id="rId3" Type="http://schemas.openxmlformats.org/officeDocument/2006/relationships/image" Target="../media/image320.png"/><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oleObject" Target="../embeddings/oleObject27.bin"/></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30.png"/><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oleObject" Target="../embeddings/oleObject28.bin"/></Relationships>
</file>

<file path=ppt/slides/_rels/slide61.xml.rels><?xml version="1.0" encoding="UTF-8" standalone="yes"?>
<Relationships xmlns="http://schemas.openxmlformats.org/package/2006/relationships"><Relationship Id="rId3" Type="http://schemas.openxmlformats.org/officeDocument/2006/relationships/image" Target="../media/image340.png"/><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oleObject" Target="../embeddings/oleObject29.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370.png"/><Relationship Id="rId7" Type="http://schemas.openxmlformats.org/officeDocument/2006/relationships/image" Target="../media/image54.wmf"/><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52.wmf"/><Relationship Id="rId4" Type="http://schemas.openxmlformats.org/officeDocument/2006/relationships/oleObject" Target="../embeddings/oleObject30.bin"/><Relationship Id="rId9" Type="http://schemas.openxmlformats.org/officeDocument/2006/relationships/image" Target="../media/image55.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390.png"/><Relationship Id="rId7" Type="http://schemas.openxmlformats.org/officeDocument/2006/relationships/image" Target="../media/image54.wmf"/><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52.wmf"/><Relationship Id="rId4" Type="http://schemas.openxmlformats.org/officeDocument/2006/relationships/oleObject" Target="../embeddings/oleObject30.bin"/><Relationship Id="rId9" Type="http://schemas.openxmlformats.org/officeDocument/2006/relationships/image" Target="../media/image56.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oleObject" Target="../embeddings/oleObject35.bin"/><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oleObject" Target="../embeddings/oleObject37.bin"/><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0.png"/><Relationship Id="rId1" Type="http://schemas.openxmlformats.org/officeDocument/2006/relationships/slideLayout" Target="../slideLayouts/slideLayout2.xml"/><Relationship Id="rId4" Type="http://schemas.openxmlformats.org/officeDocument/2006/relationships/image" Target="../media/image50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60.emf"/><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s>
</file>

<file path=ppt/slides/_rels/slide8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8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1.png"/><Relationship Id="rId18" Type="http://schemas.openxmlformats.org/officeDocument/2006/relationships/image" Target="../media/image156.png"/><Relationship Id="rId26" Type="http://schemas.openxmlformats.org/officeDocument/2006/relationships/image" Target="../media/image164.png"/><Relationship Id="rId3" Type="http://schemas.openxmlformats.org/officeDocument/2006/relationships/image" Target="../media/image141.png"/><Relationship Id="rId21" Type="http://schemas.openxmlformats.org/officeDocument/2006/relationships/image" Target="../media/image77.png"/><Relationship Id="rId7" Type="http://schemas.openxmlformats.org/officeDocument/2006/relationships/image" Target="../media/image145.png"/><Relationship Id="rId12" Type="http://schemas.openxmlformats.org/officeDocument/2006/relationships/image" Target="../media/image150.png"/><Relationship Id="rId17" Type="http://schemas.openxmlformats.org/officeDocument/2006/relationships/image" Target="../media/image155.png"/><Relationship Id="rId25" Type="http://schemas.openxmlformats.org/officeDocument/2006/relationships/image" Target="../media/image163.png"/><Relationship Id="rId2" Type="http://schemas.openxmlformats.org/officeDocument/2006/relationships/notesSlide" Target="../notesSlides/notesSlide2.xml"/><Relationship Id="rId16" Type="http://schemas.openxmlformats.org/officeDocument/2006/relationships/image" Target="../media/image154.png"/><Relationship Id="rId20" Type="http://schemas.openxmlformats.org/officeDocument/2006/relationships/image" Target="../media/image158.png"/><Relationship Id="rId29"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44.png"/><Relationship Id="rId11" Type="http://schemas.openxmlformats.org/officeDocument/2006/relationships/image" Target="../media/image149.png"/><Relationship Id="rId24" Type="http://schemas.openxmlformats.org/officeDocument/2006/relationships/image" Target="../media/image162.png"/><Relationship Id="rId5" Type="http://schemas.openxmlformats.org/officeDocument/2006/relationships/image" Target="../media/image143.png"/><Relationship Id="rId15" Type="http://schemas.openxmlformats.org/officeDocument/2006/relationships/image" Target="../media/image153.png"/><Relationship Id="rId23" Type="http://schemas.openxmlformats.org/officeDocument/2006/relationships/image" Target="../media/image161.png"/><Relationship Id="rId28" Type="http://schemas.openxmlformats.org/officeDocument/2006/relationships/image" Target="../media/image166.png"/><Relationship Id="rId10" Type="http://schemas.openxmlformats.org/officeDocument/2006/relationships/image" Target="../media/image148.png"/><Relationship Id="rId19" Type="http://schemas.openxmlformats.org/officeDocument/2006/relationships/image" Target="../media/image76.png"/><Relationship Id="rId31" Type="http://schemas.openxmlformats.org/officeDocument/2006/relationships/image" Target="../media/image71.png"/><Relationship Id="rId4" Type="http://schemas.openxmlformats.org/officeDocument/2006/relationships/image" Target="../media/image142.png"/><Relationship Id="rId9" Type="http://schemas.openxmlformats.org/officeDocument/2006/relationships/image" Target="../media/image147.png"/><Relationship Id="rId14" Type="http://schemas.openxmlformats.org/officeDocument/2006/relationships/image" Target="../media/image152.png"/><Relationship Id="rId22" Type="http://schemas.openxmlformats.org/officeDocument/2006/relationships/image" Target="../media/image160.png"/><Relationship Id="rId27" Type="http://schemas.openxmlformats.org/officeDocument/2006/relationships/image" Target="../media/image165.png"/><Relationship Id="rId30" Type="http://schemas.openxmlformats.org/officeDocument/2006/relationships/image" Target="../media/image168.png"/></Relationships>
</file>

<file path=ppt/slides/_rels/slide93.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18" Type="http://schemas.openxmlformats.org/officeDocument/2006/relationships/image" Target="../media/image185.png"/><Relationship Id="rId26" Type="http://schemas.openxmlformats.org/officeDocument/2006/relationships/image" Target="../media/image189.png"/><Relationship Id="rId3" Type="http://schemas.openxmlformats.org/officeDocument/2006/relationships/image" Target="../media/image170.png"/><Relationship Id="rId21" Type="http://schemas.openxmlformats.org/officeDocument/2006/relationships/customXml" Target="../ink/ink2.xml"/><Relationship Id="rId7" Type="http://schemas.openxmlformats.org/officeDocument/2006/relationships/image" Target="../media/image174.png"/><Relationship Id="rId12" Type="http://schemas.openxmlformats.org/officeDocument/2006/relationships/image" Target="../media/image179.png"/><Relationship Id="rId17" Type="http://schemas.openxmlformats.org/officeDocument/2006/relationships/image" Target="../media/image184.png"/><Relationship Id="rId25" Type="http://schemas.openxmlformats.org/officeDocument/2006/relationships/customXml" Target="../ink/ink4.xml"/><Relationship Id="rId33" Type="http://schemas.openxmlformats.org/officeDocument/2006/relationships/image" Target="../media/image73.png"/><Relationship Id="rId2" Type="http://schemas.openxmlformats.org/officeDocument/2006/relationships/image" Target="../media/image169.png"/><Relationship Id="rId16" Type="http://schemas.openxmlformats.org/officeDocument/2006/relationships/image" Target="../media/image183.png"/><Relationship Id="rId20" Type="http://schemas.openxmlformats.org/officeDocument/2006/relationships/image" Target="../media/image186.png"/><Relationship Id="rId29"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178.png"/><Relationship Id="rId24" Type="http://schemas.openxmlformats.org/officeDocument/2006/relationships/image" Target="../media/image188.png"/><Relationship Id="rId32" Type="http://schemas.openxmlformats.org/officeDocument/2006/relationships/image" Target="../media/image72.png"/><Relationship Id="rId5" Type="http://schemas.openxmlformats.org/officeDocument/2006/relationships/image" Target="../media/image172.png"/><Relationship Id="rId15" Type="http://schemas.openxmlformats.org/officeDocument/2006/relationships/image" Target="../media/image182.png"/><Relationship Id="rId23" Type="http://schemas.openxmlformats.org/officeDocument/2006/relationships/customXml" Target="../ink/ink3.xml"/><Relationship Id="rId28" Type="http://schemas.openxmlformats.org/officeDocument/2006/relationships/image" Target="../media/image190.png"/><Relationship Id="rId10" Type="http://schemas.openxmlformats.org/officeDocument/2006/relationships/image" Target="../media/image177.png"/><Relationship Id="rId19" Type="http://schemas.openxmlformats.org/officeDocument/2006/relationships/customXml" Target="../ink/ink1.xml"/><Relationship Id="rId31" Type="http://schemas.openxmlformats.org/officeDocument/2006/relationships/image" Target="../media/image193.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81.png"/><Relationship Id="rId22" Type="http://schemas.openxmlformats.org/officeDocument/2006/relationships/image" Target="../media/image187.png"/><Relationship Id="rId27" Type="http://schemas.openxmlformats.org/officeDocument/2006/relationships/customXml" Target="../ink/ink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s>
</file>

<file path=ppt/slides/_rels/slide9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11.png"/><Relationship Id="rId3" Type="http://schemas.openxmlformats.org/officeDocument/2006/relationships/image" Target="../media/image201.png"/><Relationship Id="rId7" Type="http://schemas.openxmlformats.org/officeDocument/2006/relationships/image" Target="../media/image205.png"/><Relationship Id="rId12" Type="http://schemas.openxmlformats.org/officeDocument/2006/relationships/image" Target="../media/image2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4.png"/><Relationship Id="rId11" Type="http://schemas.openxmlformats.org/officeDocument/2006/relationships/image" Target="../media/image209.png"/><Relationship Id="rId5" Type="http://schemas.openxmlformats.org/officeDocument/2006/relationships/image" Target="../media/image203.png"/><Relationship Id="rId10" Type="http://schemas.openxmlformats.org/officeDocument/2006/relationships/image" Target="../media/image208.png"/><Relationship Id="rId4" Type="http://schemas.openxmlformats.org/officeDocument/2006/relationships/image" Target="../media/image202.png"/><Relationship Id="rId9" Type="http://schemas.openxmlformats.org/officeDocument/2006/relationships/image" Target="../media/image20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DATA MINING</a:t>
            </a:r>
            <a:br>
              <a:rPr lang="en-US"/>
            </a:br>
            <a:r>
              <a:rPr lang="en-US"/>
              <a:t>Classification</a:t>
            </a:r>
          </a:p>
        </p:txBody>
      </p:sp>
      <p:sp>
        <p:nvSpPr>
          <p:cNvPr id="7" name="Subtitle 6"/>
          <p:cNvSpPr>
            <a:spLocks noGrp="1"/>
          </p:cNvSpPr>
          <p:nvPr>
            <p:ph type="subTitle" idx="1"/>
          </p:nvPr>
        </p:nvSpPr>
        <p:spPr>
          <a:xfrm>
            <a:off x="914400" y="3505200"/>
            <a:ext cx="7696200" cy="2590800"/>
          </a:xfrm>
        </p:spPr>
        <p:txBody>
          <a:bodyPr>
            <a:normAutofit fontScale="92500" lnSpcReduction="20000"/>
          </a:bodyPr>
          <a:lstStyle/>
          <a:p>
            <a:r>
              <a:rPr lang="en-US" dirty="0"/>
              <a:t>Nearest Neighbor Classifier</a:t>
            </a:r>
          </a:p>
          <a:p>
            <a:r>
              <a:rPr lang="en-US" dirty="0"/>
              <a:t>Support Vector Machines (SVM)</a:t>
            </a:r>
          </a:p>
          <a:p>
            <a:r>
              <a:rPr lang="en-US" dirty="0"/>
              <a:t>Logistic Regression</a:t>
            </a:r>
          </a:p>
          <a:p>
            <a:r>
              <a:rPr lang="en-US" dirty="0"/>
              <a:t>Naïve </a:t>
            </a:r>
            <a:r>
              <a:rPr lang="en-US" dirty="0" err="1"/>
              <a:t>BayesNeural</a:t>
            </a:r>
            <a:r>
              <a:rPr lang="en-US" dirty="0"/>
              <a:t> Networks</a:t>
            </a:r>
          </a:p>
          <a:p>
            <a:r>
              <a:rPr lang="en-US" dirty="0"/>
              <a:t>Word Embeddings</a:t>
            </a:r>
          </a:p>
          <a:p>
            <a:r>
              <a:rPr lang="en-US"/>
              <a:t>Supervised </a:t>
            </a:r>
            <a:r>
              <a:rPr lang="en-US" dirty="0"/>
              <a:t>Learning Pipeline</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r>
              <a:rPr lang="en-US"/>
              <a:t>Nearest Neighbor Classification…</a:t>
            </a:r>
          </a:p>
        </p:txBody>
      </p:sp>
      <p:sp>
        <p:nvSpPr>
          <p:cNvPr id="1059843" name="Rectangle 3"/>
          <p:cNvSpPr>
            <a:spLocks noGrp="1" noChangeArrowheads="1"/>
          </p:cNvSpPr>
          <p:nvPr>
            <p:ph type="body" idx="1"/>
          </p:nvPr>
        </p:nvSpPr>
        <p:spPr/>
        <p:txBody>
          <a:bodyPr/>
          <a:lstStyle/>
          <a:p>
            <a:r>
              <a:rPr lang="en-US"/>
              <a:t>Choosing the value of k:</a:t>
            </a:r>
          </a:p>
          <a:p>
            <a:pPr lvl="1"/>
            <a:r>
              <a:rPr lang="en-US"/>
              <a:t>If k is too small, sensitive to noise points</a:t>
            </a:r>
          </a:p>
          <a:p>
            <a:pPr lvl="1"/>
            <a:r>
              <a:rPr lang="en-US"/>
              <a:t>If k is too large, neighborhood may include points from other classes</a:t>
            </a:r>
          </a:p>
        </p:txBody>
      </p:sp>
      <p:graphicFrame>
        <p:nvGraphicFramePr>
          <p:cNvPr id="1059844" name="Object 4"/>
          <p:cNvGraphicFramePr>
            <a:graphicFrameLocks noChangeAspect="1"/>
          </p:cNvGraphicFramePr>
          <p:nvPr/>
        </p:nvGraphicFramePr>
        <p:xfrm>
          <a:off x="6553200" y="3352837"/>
          <a:ext cx="3738563" cy="3170237"/>
        </p:xfrm>
        <a:graphic>
          <a:graphicData uri="http://schemas.openxmlformats.org/presentationml/2006/ole">
            <mc:AlternateContent xmlns:mc="http://schemas.openxmlformats.org/markup-compatibility/2006">
              <mc:Choice xmlns:v="urn:schemas-microsoft-com:vml" Requires="v">
                <p:oleObj name="Visio" r:id="rId2" imgW="6582512" imgH="5298053" progId="Visio.Drawing.6">
                  <p:embed/>
                </p:oleObj>
              </mc:Choice>
              <mc:Fallback>
                <p:oleObj name="Visio" r:id="rId2" imgW="6582512" imgH="5298053" progId="Visio.Drawing.6">
                  <p:embed/>
                  <p:pic>
                    <p:nvPicPr>
                      <p:cNvPr id="105984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352837"/>
                        <a:ext cx="3738563"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52400" y="3657600"/>
            <a:ext cx="6248400" cy="1569660"/>
          </a:xfrm>
          <a:prstGeom prst="rect">
            <a:avLst/>
          </a:prstGeom>
          <a:noFill/>
        </p:spPr>
        <p:txBody>
          <a:bodyPr wrap="square" rtlCol="0">
            <a:spAutoFit/>
          </a:bodyPr>
          <a:lstStyle/>
          <a:p>
            <a:r>
              <a:rPr lang="en-US" sz="2400"/>
              <a:t>The value of k determines the </a:t>
            </a:r>
            <a:r>
              <a:rPr lang="en-US" sz="2400">
                <a:solidFill>
                  <a:schemeClr val="accent6">
                    <a:lumMod val="75000"/>
                  </a:schemeClr>
                </a:solidFill>
              </a:rPr>
              <a:t>complexity</a:t>
            </a:r>
            <a:r>
              <a:rPr lang="en-US" sz="2400"/>
              <a:t> of the model</a:t>
            </a:r>
          </a:p>
          <a:p>
            <a:endParaRPr lang="en-US" sz="2400"/>
          </a:p>
          <a:p>
            <a:r>
              <a:rPr lang="en-US" sz="2400"/>
              <a:t>Lower k produces more complex models</a:t>
            </a:r>
          </a:p>
        </p:txBody>
      </p:sp>
    </p:spTree>
    <p:extLst>
      <p:ext uri="{BB962C8B-B14F-4D97-AF65-F5344CB8AC3E}">
        <p14:creationId xmlns:p14="http://schemas.microsoft.com/office/powerpoint/2010/main" val="32662144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26" y="347472"/>
            <a:ext cx="8229600" cy="947928"/>
          </a:xfrm>
        </p:spPr>
        <p:txBody>
          <a:bodyPr>
            <a:noAutofit/>
          </a:bodyPr>
          <a:lstStyle/>
          <a:p>
            <a:r>
              <a:rPr lang="en-US"/>
              <a:t>CBOW</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100</a:t>
            </a:fld>
            <a:endParaRPr lang="el-GR"/>
          </a:p>
        </p:txBody>
      </p:sp>
      <mc:AlternateContent xmlns:mc="http://schemas.openxmlformats.org/markup-compatibility/2006" xmlns:a14="http://schemas.microsoft.com/office/drawing/2010/main">
        <mc:Choice Requires="a14">
          <p:sp>
            <p:nvSpPr>
              <p:cNvPr id="4" name="TextBox 3"/>
              <p:cNvSpPr txBox="1"/>
              <p:nvPr/>
            </p:nvSpPr>
            <p:spPr>
              <a:xfrm>
                <a:off x="381000" y="1143000"/>
                <a:ext cx="11506200" cy="5452198"/>
              </a:xfrm>
              <a:prstGeom prst="rect">
                <a:avLst/>
              </a:prstGeom>
              <a:noFill/>
            </p:spPr>
            <p:txBody>
              <a:bodyPr wrap="square" rtlCol="0">
                <a:spAutoFit/>
              </a:bodyPr>
              <a:lstStyle/>
              <a:p>
                <a:r>
                  <a:rPr lang="en-US" sz="2400"/>
                  <a:t>Given </a:t>
                </a:r>
                <a:r>
                  <a:rPr lang="en-US" sz="2400">
                    <a:solidFill>
                      <a:schemeClr val="accent6">
                        <a:lumMod val="75000"/>
                      </a:schemeClr>
                    </a:solidFill>
                  </a:rPr>
                  <a:t>window size </a:t>
                </a:r>
                <a:r>
                  <a:rPr lang="en-US" sz="2400" i="1">
                    <a:solidFill>
                      <a:schemeClr val="accent6">
                        <a:lumMod val="75000"/>
                      </a:schemeClr>
                    </a:solidFill>
                  </a:rPr>
                  <a:t>m, </a:t>
                </a:r>
                <a14:m>
                  <m:oMath xmlns:m="http://schemas.openxmlformats.org/officeDocument/2006/math">
                    <m:sSup>
                      <m:sSupPr>
                        <m:ctrlPr>
                          <a:rPr lang="en-US" sz="2400" i="1">
                            <a:solidFill>
                              <a:schemeClr val="accent6">
                                <a:lumMod val="75000"/>
                              </a:schemeClr>
                            </a:solidFill>
                            <a:latin typeface="Cambria Math" panose="02040503050406030204" pitchFamily="18" charset="0"/>
                          </a:rPr>
                        </m:ctrlPr>
                      </m:sSupPr>
                      <m:e>
                        <m:r>
                          <a:rPr lang="en-US" sz="2400" i="1">
                            <a:solidFill>
                              <a:schemeClr val="accent6">
                                <a:lumMod val="75000"/>
                              </a:schemeClr>
                            </a:solidFill>
                            <a:latin typeface="Cambria Math" panose="02040503050406030204" pitchFamily="18" charset="0"/>
                          </a:rPr>
                          <m:t>𝑥</m:t>
                        </m:r>
                      </m:e>
                      <m:sup>
                        <m:r>
                          <a:rPr lang="en-US" sz="2400" i="1">
                            <a:solidFill>
                              <a:schemeClr val="accent6">
                                <a:lumMod val="75000"/>
                              </a:schemeClr>
                            </a:solidFill>
                            <a:latin typeface="Cambria Math" panose="02040503050406030204" pitchFamily="18" charset="0"/>
                          </a:rPr>
                          <m:t>(</m:t>
                        </m:r>
                        <m:r>
                          <a:rPr lang="en-US" sz="2400" i="1">
                            <a:solidFill>
                              <a:schemeClr val="accent6">
                                <a:lumMod val="75000"/>
                              </a:schemeClr>
                            </a:solidFill>
                            <a:latin typeface="Cambria Math" panose="02040503050406030204" pitchFamily="18" charset="0"/>
                          </a:rPr>
                          <m:t>𝑐</m:t>
                        </m:r>
                        <m:r>
                          <a:rPr lang="en-US" sz="2400" i="1">
                            <a:solidFill>
                              <a:schemeClr val="accent6">
                                <a:lumMod val="75000"/>
                              </a:schemeClr>
                            </a:solidFill>
                            <a:latin typeface="Cambria Math" panose="02040503050406030204" pitchFamily="18" charset="0"/>
                          </a:rPr>
                          <m:t>)</m:t>
                        </m:r>
                      </m:sup>
                    </m:sSup>
                  </m:oMath>
                </a14:m>
                <a:r>
                  <a:rPr lang="en-US" sz="2400"/>
                  <a:t> one hot vector for context words, </a:t>
                </a:r>
                <a:r>
                  <a:rPr lang="en-US" sz="2400" i="1">
                    <a:solidFill>
                      <a:schemeClr val="accent6">
                        <a:lumMod val="75000"/>
                      </a:schemeClr>
                    </a:solidFill>
                  </a:rPr>
                  <a:t>y</a:t>
                </a:r>
                <a:r>
                  <a:rPr lang="en-US" sz="2400"/>
                  <a:t> one hot vector for the center word</a:t>
                </a:r>
              </a:p>
              <a:p>
                <a:endParaRPr lang="en-US" sz="2400"/>
              </a:p>
              <a:p>
                <a:r>
                  <a:rPr lang="en-US" sz="2400"/>
                  <a:t>1. Input: the </a:t>
                </a:r>
                <a:r>
                  <a:rPr lang="en-US" sz="2400" i="1">
                    <a:solidFill>
                      <a:schemeClr val="accent2">
                        <a:lumMod val="75000"/>
                      </a:schemeClr>
                    </a:solidFill>
                  </a:rPr>
                  <a:t>one hot vectors </a:t>
                </a:r>
                <a:r>
                  <a:rPr lang="en-US" sz="2400"/>
                  <a:t>for the </a:t>
                </a:r>
                <a:r>
                  <a:rPr lang="en-US" sz="2400" i="1"/>
                  <a:t>2m</a:t>
                </a:r>
                <a:r>
                  <a:rPr lang="en-US" sz="2400"/>
                  <a:t> context words</a:t>
                </a:r>
              </a:p>
              <a:p>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r>
                  <a:rPr lang="en-US" sz="240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oMath>
                </a14:m>
                <a:r>
                  <a:rPr lang="en-US" sz="240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endParaRPr lang="en-US" sz="2400"/>
              </a:p>
              <a:p>
                <a:endParaRPr lang="en-US" sz="2400"/>
              </a:p>
              <a:p>
                <a:r>
                  <a:rPr lang="en-US" sz="2400"/>
                  <a:t>2. Compute the </a:t>
                </a:r>
                <a:r>
                  <a:rPr lang="en-US" sz="2400" i="1" err="1">
                    <a:solidFill>
                      <a:schemeClr val="accent2">
                        <a:lumMod val="75000"/>
                      </a:schemeClr>
                    </a:solidFill>
                  </a:rPr>
                  <a:t>embeddings</a:t>
                </a:r>
                <a:r>
                  <a:rPr lang="en-US" sz="2400" i="1"/>
                  <a:t> of the context words</a:t>
                </a:r>
              </a:p>
              <a:p>
                <a:r>
                  <a:rPr lang="en-US" sz="240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r>
                  <a:rPr lang="en-US" sz="240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oMath>
                </a14:m>
                <a:r>
                  <a:rPr lang="en-US" sz="240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endParaRPr lang="en-US" sz="2400"/>
              </a:p>
              <a:p>
                <a:r>
                  <a:rPr lang="en-US" sz="2400"/>
                  <a:t> </a:t>
                </a:r>
              </a:p>
              <a:p>
                <a:r>
                  <a:rPr lang="en-US" sz="2400"/>
                  <a:t>3. </a:t>
                </a:r>
                <a:r>
                  <a:rPr lang="en-US" sz="2400" i="1">
                    <a:solidFill>
                      <a:schemeClr val="accent2">
                        <a:lumMod val="75000"/>
                      </a:schemeClr>
                    </a:solidFill>
                  </a:rPr>
                  <a:t>Average </a:t>
                </a:r>
                <a:r>
                  <a:rPr lang="en-US" sz="2400"/>
                  <a:t>these vectors: </a:t>
                </a:r>
                <a14:m>
                  <m:oMath xmlns:m="http://schemas.openxmlformats.org/officeDocument/2006/math">
                    <m:acc>
                      <m:accPr>
                        <m:chr m:val="̂"/>
                        <m:ctrlPr>
                          <a:rPr lang="en-GB" sz="2400" i="1">
                            <a:latin typeface="Cambria Math" panose="02040503050406030204" pitchFamily="18" charset="0"/>
                          </a:rPr>
                        </m:ctrlPr>
                      </m:accPr>
                      <m:e>
                        <m:r>
                          <a:rPr lang="en-US" sz="2400" i="1">
                            <a:latin typeface="Cambria Math" panose="02040503050406030204" pitchFamily="18" charset="0"/>
                          </a:rPr>
                          <m:t>𝑣</m:t>
                        </m:r>
                      </m:e>
                    </m:acc>
                  </m:oMath>
                </a14:m>
                <a:r>
                  <a:rPr lang="el-GR" sz="2400"/>
                  <a:t> = </a:t>
                </a:r>
                <a14:m>
                  <m:oMath xmlns:m="http://schemas.openxmlformats.org/officeDocument/2006/math">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r>
                          <a:rPr lang="en-US" sz="2400" i="1">
                            <a:latin typeface="Cambria Math" panose="02040503050406030204" pitchFamily="18" charset="0"/>
                          </a:rPr>
                          <m:t>+</m:t>
                        </m:r>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num>
                      <m:den>
                        <m:r>
                          <a:rPr lang="en-US" sz="2400" i="1">
                            <a:latin typeface="Cambria Math" panose="02040503050406030204" pitchFamily="18" charset="0"/>
                          </a:rPr>
                          <m:t>2</m:t>
                        </m:r>
                        <m:r>
                          <a:rPr lang="en-US" sz="2400" i="1">
                            <a:latin typeface="Cambria Math" panose="02040503050406030204" pitchFamily="18" charset="0"/>
                          </a:rPr>
                          <m:t>𝑚</m:t>
                        </m:r>
                      </m:den>
                    </m:f>
                  </m:oMath>
                </a14:m>
                <a:r>
                  <a:rPr lang="en-US" sz="2400"/>
                  <a:t>, </a:t>
                </a:r>
                <a14:m>
                  <m:oMath xmlns:m="http://schemas.openxmlformats.org/officeDocument/2006/math">
                    <m:acc>
                      <m:accPr>
                        <m:chr m:val="̂"/>
                        <m:ctrlPr>
                          <a:rPr lang="el-GR" sz="2400" i="1" dirty="0">
                            <a:latin typeface="Cambria Math" panose="02040503050406030204" pitchFamily="18" charset="0"/>
                          </a:rPr>
                        </m:ctrlPr>
                      </m:accPr>
                      <m:e>
                        <m:r>
                          <a:rPr lang="en-US" sz="2400" i="1" dirty="0">
                            <a:latin typeface="Cambria Math" panose="02040503050406030204" pitchFamily="18" charset="0"/>
                          </a:rPr>
                          <m:t>𝑣</m:t>
                        </m:r>
                      </m:e>
                    </m:acc>
                    <m:r>
                      <a:rPr lang="en-GB" sz="2400" i="1">
                        <a:latin typeface="Cambria Math" panose="02040503050406030204" pitchFamily="18" charset="0"/>
                        <a:ea typeface="Cambria Math" panose="02040503050406030204" pitchFamily="18" charset="0"/>
                      </a:rPr>
                      <m:t>∈</m:t>
                    </m:r>
                    <m:sSup>
                      <m:sSupPr>
                        <m:ctrlPr>
                          <a:rPr lang="en-GB"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𝑅</m:t>
                        </m:r>
                      </m:e>
                      <m:sup>
                        <m:r>
                          <a:rPr lang="en-US" sz="2400" i="1">
                            <a:latin typeface="Cambria Math" panose="02040503050406030204" pitchFamily="18" charset="0"/>
                            <a:ea typeface="Cambria Math" panose="02040503050406030204" pitchFamily="18" charset="0"/>
                          </a:rPr>
                          <m:t>𝑁</m:t>
                        </m:r>
                      </m:sup>
                    </m:sSup>
                  </m:oMath>
                </a14:m>
                <a:endParaRPr lang="en-US" sz="2400"/>
              </a:p>
              <a:p>
                <a:endParaRPr lang="en-US" sz="2400"/>
              </a:p>
              <a:p>
                <a:r>
                  <a:rPr lang="en-US" sz="2400"/>
                  <a:t>4. Generate a </a:t>
                </a:r>
                <a:r>
                  <a:rPr lang="en-US" sz="2400" i="1">
                    <a:solidFill>
                      <a:schemeClr val="accent2">
                        <a:lumMod val="75000"/>
                      </a:schemeClr>
                    </a:solidFill>
                  </a:rPr>
                  <a:t>score</a:t>
                </a:r>
                <a:r>
                  <a:rPr lang="en-US" sz="2400" i="1"/>
                  <a:t> vector: </a:t>
                </a:r>
                <a:r>
                  <a:rPr lang="en-US" sz="2400"/>
                  <a:t> </a:t>
                </a:r>
                <a14:m>
                  <m:oMath xmlns:m="http://schemas.openxmlformats.org/officeDocument/2006/math">
                    <m:r>
                      <a:rPr lang="en-US" sz="2400" i="1" dirty="0" smtClean="0">
                        <a:latin typeface="Cambria Math" panose="02040503050406030204" pitchFamily="18" charset="0"/>
                      </a:rPr>
                      <m:t>𝑧</m:t>
                    </m:r>
                    <m:r>
                      <a:rPr lang="en-US" sz="2400" i="1" dirty="0" smtClean="0">
                        <a:latin typeface="Cambria Math" panose="02040503050406030204" pitchFamily="18" charset="0"/>
                      </a:rPr>
                      <m:t> = </m:t>
                    </m:r>
                    <m:r>
                      <a:rPr lang="en-US" sz="2400" i="1" dirty="0">
                        <a:latin typeface="Cambria Math" panose="02040503050406030204" pitchFamily="18" charset="0"/>
                      </a:rPr>
                      <m:t>𝑊</m:t>
                    </m:r>
                    <m:r>
                      <a:rPr lang="en-US" sz="2400" b="0" i="1" dirty="0" smtClean="0">
                        <a:latin typeface="Cambria Math" panose="02040503050406030204" pitchFamily="18" charset="0"/>
                      </a:rPr>
                      <m:t>′</m:t>
                    </m:r>
                    <m:r>
                      <a:rPr lang="en-GB" sz="2400" i="1" dirty="0">
                        <a:latin typeface="Cambria Math" panose="02040503050406030204" pitchFamily="18" charset="0"/>
                      </a:rPr>
                      <m:t> </m:t>
                    </m:r>
                    <m:acc>
                      <m:accPr>
                        <m:chr m:val="̂"/>
                        <m:ctrlPr>
                          <a:rPr lang="en-GB" sz="2400" i="1">
                            <a:latin typeface="Cambria Math" panose="02040503050406030204" pitchFamily="18" charset="0"/>
                          </a:rPr>
                        </m:ctrlPr>
                      </m:accPr>
                      <m:e>
                        <m:r>
                          <a:rPr lang="en-US" sz="2400" i="1">
                            <a:latin typeface="Cambria Math" panose="02040503050406030204" pitchFamily="18" charset="0"/>
                          </a:rPr>
                          <m:t>𝑣</m:t>
                        </m:r>
                      </m:e>
                    </m:acc>
                    <m:r>
                      <a:rPr lang="el-GR" sz="2400" i="1" dirty="0" smtClean="0">
                        <a:latin typeface="Cambria Math" panose="02040503050406030204" pitchFamily="18" charset="0"/>
                      </a:rPr>
                      <m:t>  </m:t>
                    </m:r>
                  </m:oMath>
                </a14:m>
                <a:endParaRPr lang="en-US" sz="2400" i="1"/>
              </a:p>
              <a:p>
                <a:endParaRPr lang="en-US" sz="2400"/>
              </a:p>
              <a:p>
                <a:r>
                  <a:rPr lang="en-US" sz="2400"/>
                  <a:t>5. Turn the </a:t>
                </a:r>
                <a:r>
                  <a:rPr lang="en-US" sz="2400" i="1"/>
                  <a:t>score vector to probabilities: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oMath>
                </a14:m>
                <a:r>
                  <a:rPr lang="en-US" sz="2400"/>
                  <a:t> = </a:t>
                </a:r>
                <a:r>
                  <a:rPr lang="en-US" sz="2400" i="1" err="1"/>
                  <a:t>softmax</a:t>
                </a:r>
                <a:r>
                  <a:rPr lang="en-US" sz="2400" i="1"/>
                  <a:t>(z)</a:t>
                </a:r>
              </a:p>
            </p:txBody>
          </p:sp>
        </mc:Choice>
        <mc:Fallback xmlns="">
          <p:sp>
            <p:nvSpPr>
              <p:cNvPr id="4" name="TextBox 3"/>
              <p:cNvSpPr txBox="1">
                <a:spLocks noRot="1" noChangeAspect="1" noMove="1" noResize="1" noEditPoints="1" noAdjustHandles="1" noChangeArrowheads="1" noChangeShapeType="1" noTextEdit="1"/>
              </p:cNvSpPr>
              <p:nvPr/>
            </p:nvSpPr>
            <p:spPr>
              <a:xfrm>
                <a:off x="381000" y="1143000"/>
                <a:ext cx="11506200" cy="5452198"/>
              </a:xfrm>
              <a:prstGeom prst="rect">
                <a:avLst/>
              </a:prstGeom>
              <a:blipFill>
                <a:blip r:embed="rId2"/>
                <a:stretch>
                  <a:fillRect l="-848" t="-559" r="-795" b="-1566"/>
                </a:stretch>
              </a:blipFill>
            </p:spPr>
            <p:txBody>
              <a:bodyPr/>
              <a:lstStyle/>
              <a:p>
                <a:r>
                  <a:rPr lang="en-US">
                    <a:noFill/>
                  </a:rPr>
                  <a:t> </a:t>
                </a:r>
              </a:p>
            </p:txBody>
          </p:sp>
        </mc:Fallback>
      </mc:AlternateContent>
      <p:sp>
        <p:nvSpPr>
          <p:cNvPr id="5" name="Rectangle 4"/>
          <p:cNvSpPr/>
          <p:nvPr/>
        </p:nvSpPr>
        <p:spPr>
          <a:xfrm>
            <a:off x="9399181" y="6096000"/>
            <a:ext cx="2819400" cy="646331"/>
          </a:xfrm>
          <a:prstGeom prst="rect">
            <a:avLst/>
          </a:prstGeom>
        </p:spPr>
        <p:txBody>
          <a:bodyPr wrap="square">
            <a:spAutoFit/>
          </a:bodyPr>
          <a:lstStyle/>
          <a:p>
            <a:r>
              <a:rPr lang="en-US">
                <a:solidFill>
                  <a:schemeClr val="accent3">
                    <a:lumMod val="75000"/>
                  </a:schemeClr>
                </a:solidFill>
              </a:rPr>
              <a:t>We want this to be close to 1 for the center word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DA4296E-2DE3-411D-A2FD-49DA4BCA0568}"/>
                  </a:ext>
                </a:extLst>
              </p:cNvPr>
              <p:cNvSpPr txBox="1"/>
              <p:nvPr/>
            </p:nvSpPr>
            <p:spPr>
              <a:xfrm>
                <a:off x="9712849" y="4724400"/>
                <a:ext cx="1869551" cy="1299523"/>
              </a:xfrm>
              <a:prstGeom prst="rect">
                <a:avLst/>
              </a:prstGeom>
              <a:noFill/>
            </p:spPr>
            <p:txBody>
              <a:bodyPr wrap="none" rtlCol="0">
                <a:spAutoFit/>
              </a:bodyPr>
              <a:lstStyle/>
              <a:p>
                <a:r>
                  <a:rPr lang="en-US" sz="2400" err="1">
                    <a:solidFill>
                      <a:srgbClr val="FF3B3B"/>
                    </a:solidFill>
                  </a:rPr>
                  <a:t>Softmax</a:t>
                </a:r>
                <a:endParaRPr lang="en-US" sz="2400">
                  <a:solidFill>
                    <a:srgbClr val="FF3B3B"/>
                  </a:solidFill>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sup>
                          </m:sSup>
                        </m:num>
                        <m:den>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𝑗</m:t>
                              </m: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𝑗</m:t>
                                      </m:r>
                                    </m:sub>
                                  </m:sSub>
                                </m:sup>
                              </m:sSup>
                            </m:e>
                          </m:nary>
                        </m:den>
                      </m:f>
                    </m:oMath>
                  </m:oMathPara>
                </a14:m>
                <a:endParaRPr lang="en-US" sz="2400"/>
              </a:p>
            </p:txBody>
          </p:sp>
        </mc:Choice>
        <mc:Fallback xmlns="">
          <p:sp>
            <p:nvSpPr>
              <p:cNvPr id="6" name="TextBox 5">
                <a:extLst>
                  <a:ext uri="{FF2B5EF4-FFF2-40B4-BE49-F238E27FC236}">
                    <a16:creationId xmlns:a16="http://schemas.microsoft.com/office/drawing/2014/main" id="{2DA4296E-2DE3-411D-A2FD-49DA4BCA0568}"/>
                  </a:ext>
                </a:extLst>
              </p:cNvPr>
              <p:cNvSpPr txBox="1">
                <a:spLocks noRot="1" noChangeAspect="1" noMove="1" noResize="1" noEditPoints="1" noAdjustHandles="1" noChangeArrowheads="1" noChangeShapeType="1" noTextEdit="1"/>
              </p:cNvSpPr>
              <p:nvPr/>
            </p:nvSpPr>
            <p:spPr>
              <a:xfrm>
                <a:off x="9712849" y="4724400"/>
                <a:ext cx="1869551" cy="1299523"/>
              </a:xfrm>
              <a:prstGeom prst="rect">
                <a:avLst/>
              </a:prstGeom>
              <a:blipFill>
                <a:blip r:embed="rId3"/>
                <a:stretch>
                  <a:fillRect l="-4886" t="-3286"/>
                </a:stretch>
              </a:blipFill>
            </p:spPr>
            <p:txBody>
              <a:bodyPr/>
              <a:lstStyle/>
              <a:p>
                <a:r>
                  <a:rPr lang="en-US">
                    <a:noFill/>
                  </a:rPr>
                  <a:t> </a:t>
                </a:r>
              </a:p>
            </p:txBody>
          </p:sp>
        </mc:Fallback>
      </mc:AlternateContent>
    </p:spTree>
    <p:extLst>
      <p:ext uri="{BB962C8B-B14F-4D97-AF65-F5344CB8AC3E}">
        <p14:creationId xmlns:p14="http://schemas.microsoft.com/office/powerpoint/2010/main" val="3659411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40769"/>
            <a:ext cx="10210800" cy="5136231"/>
          </a:xfrm>
        </p:spPr>
        <p:txBody>
          <a:bodyPr/>
          <a:lstStyle/>
          <a:p>
            <a:r>
              <a:rPr lang="en-US"/>
              <a:t>E.g. “The cat </a:t>
            </a:r>
            <a:r>
              <a:rPr lang="en-US">
                <a:solidFill>
                  <a:schemeClr val="accent2">
                    <a:lumMod val="75000"/>
                  </a:schemeClr>
                </a:solidFill>
              </a:rPr>
              <a:t>sat</a:t>
            </a:r>
            <a:r>
              <a:rPr lang="en-US"/>
              <a:t> on floor”</a:t>
            </a:r>
          </a:p>
          <a:p>
            <a:pPr lvl="1"/>
            <a:r>
              <a:rPr lang="en-US"/>
              <a:t>Window size = 2</a:t>
            </a:r>
          </a:p>
        </p:txBody>
      </p:sp>
      <p:sp>
        <p:nvSpPr>
          <p:cNvPr id="4" name="Slide Number Placeholder 3"/>
          <p:cNvSpPr>
            <a:spLocks noGrp="1"/>
          </p:cNvSpPr>
          <p:nvPr>
            <p:ph type="sldNum" sz="quarter" idx="12"/>
          </p:nvPr>
        </p:nvSpPr>
        <p:spPr/>
        <p:txBody>
          <a:bodyPr/>
          <a:lstStyle/>
          <a:p>
            <a:fld id="{330EA680-D336-4FF7-8B7A-9848BB0A1C32}" type="slidenum">
              <a:rPr lang="en-US" smtClean="0"/>
              <a:pPr/>
              <a:t>101</a:t>
            </a:fld>
            <a:endParaRPr lang="en-US"/>
          </a:p>
        </p:txBody>
      </p:sp>
      <p:pic>
        <p:nvPicPr>
          <p:cNvPr id="5" name="Picture 4"/>
          <p:cNvPicPr>
            <a:picLocks noChangeAspect="1"/>
          </p:cNvPicPr>
          <p:nvPr/>
        </p:nvPicPr>
        <p:blipFill>
          <a:blip r:embed="rId2"/>
          <a:stretch>
            <a:fillRect/>
          </a:stretch>
        </p:blipFill>
        <p:spPr>
          <a:xfrm>
            <a:off x="6248400" y="1524000"/>
            <a:ext cx="3817161" cy="4450541"/>
          </a:xfrm>
          <a:prstGeom prst="rect">
            <a:avLst/>
          </a:prstGeom>
        </p:spPr>
      </p:pic>
      <p:sp>
        <p:nvSpPr>
          <p:cNvPr id="6" name="TextBox 5"/>
          <p:cNvSpPr txBox="1"/>
          <p:nvPr/>
        </p:nvSpPr>
        <p:spPr>
          <a:xfrm>
            <a:off x="5713603" y="2208058"/>
            <a:ext cx="612668" cy="461665"/>
          </a:xfrm>
          <a:prstGeom prst="rect">
            <a:avLst/>
          </a:prstGeom>
          <a:noFill/>
        </p:spPr>
        <p:txBody>
          <a:bodyPr wrap="none" rtlCol="0">
            <a:spAutoFit/>
          </a:bodyPr>
          <a:lstStyle/>
          <a:p>
            <a:r>
              <a:rPr lang="en-US" sz="2400">
                <a:solidFill>
                  <a:srgbClr val="FF0000"/>
                </a:solidFill>
              </a:rPr>
              <a:t>the</a:t>
            </a:r>
          </a:p>
        </p:txBody>
      </p:sp>
      <p:sp>
        <p:nvSpPr>
          <p:cNvPr id="7" name="TextBox 6"/>
          <p:cNvSpPr txBox="1"/>
          <p:nvPr/>
        </p:nvSpPr>
        <p:spPr>
          <a:xfrm>
            <a:off x="5699692" y="2907075"/>
            <a:ext cx="595035" cy="461665"/>
          </a:xfrm>
          <a:prstGeom prst="rect">
            <a:avLst/>
          </a:prstGeom>
          <a:noFill/>
        </p:spPr>
        <p:txBody>
          <a:bodyPr wrap="none" rtlCol="0">
            <a:spAutoFit/>
          </a:bodyPr>
          <a:lstStyle/>
          <a:p>
            <a:r>
              <a:rPr lang="en-US" sz="2400">
                <a:solidFill>
                  <a:srgbClr val="FF0000"/>
                </a:solidFill>
              </a:rPr>
              <a:t>cat</a:t>
            </a:r>
          </a:p>
        </p:txBody>
      </p:sp>
      <p:sp>
        <p:nvSpPr>
          <p:cNvPr id="8" name="TextBox 7"/>
          <p:cNvSpPr txBox="1"/>
          <p:nvPr/>
        </p:nvSpPr>
        <p:spPr>
          <a:xfrm>
            <a:off x="5713603" y="4131204"/>
            <a:ext cx="527709" cy="461665"/>
          </a:xfrm>
          <a:prstGeom prst="rect">
            <a:avLst/>
          </a:prstGeom>
          <a:noFill/>
        </p:spPr>
        <p:txBody>
          <a:bodyPr wrap="none" rtlCol="0">
            <a:spAutoFit/>
          </a:bodyPr>
          <a:lstStyle/>
          <a:p>
            <a:r>
              <a:rPr lang="en-US" sz="2400">
                <a:solidFill>
                  <a:srgbClr val="FF0000"/>
                </a:solidFill>
              </a:rPr>
              <a:t>on</a:t>
            </a:r>
          </a:p>
        </p:txBody>
      </p:sp>
      <p:sp>
        <p:nvSpPr>
          <p:cNvPr id="9" name="TextBox 8"/>
          <p:cNvSpPr txBox="1"/>
          <p:nvPr/>
        </p:nvSpPr>
        <p:spPr>
          <a:xfrm>
            <a:off x="5510538" y="4766773"/>
            <a:ext cx="784189" cy="461665"/>
          </a:xfrm>
          <a:prstGeom prst="rect">
            <a:avLst/>
          </a:prstGeom>
          <a:noFill/>
        </p:spPr>
        <p:txBody>
          <a:bodyPr wrap="none" rtlCol="0">
            <a:spAutoFit/>
          </a:bodyPr>
          <a:lstStyle/>
          <a:p>
            <a:r>
              <a:rPr lang="en-US" sz="2400">
                <a:solidFill>
                  <a:srgbClr val="FF0000"/>
                </a:solidFill>
              </a:rPr>
              <a:t>floor</a:t>
            </a:r>
          </a:p>
        </p:txBody>
      </p:sp>
      <p:sp>
        <p:nvSpPr>
          <p:cNvPr id="10" name="TextBox 9"/>
          <p:cNvSpPr txBox="1"/>
          <p:nvPr/>
        </p:nvSpPr>
        <p:spPr>
          <a:xfrm>
            <a:off x="10251367" y="3669539"/>
            <a:ext cx="595035" cy="461665"/>
          </a:xfrm>
          <a:prstGeom prst="rect">
            <a:avLst/>
          </a:prstGeom>
          <a:noFill/>
        </p:spPr>
        <p:txBody>
          <a:bodyPr wrap="none" rtlCol="0">
            <a:spAutoFit/>
          </a:bodyPr>
          <a:lstStyle/>
          <a:p>
            <a:r>
              <a:rPr lang="en-US" sz="2400">
                <a:solidFill>
                  <a:schemeClr val="accent2">
                    <a:lumMod val="75000"/>
                  </a:schemeClr>
                </a:solidFill>
              </a:rPr>
              <a:t>sat</a:t>
            </a:r>
          </a:p>
        </p:txBody>
      </p:sp>
    </p:spTree>
    <p:extLst>
      <p:ext uri="{BB962C8B-B14F-4D97-AF65-F5344CB8AC3E}">
        <p14:creationId xmlns:p14="http://schemas.microsoft.com/office/powerpoint/2010/main" val="19940669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102</a:t>
            </a:fld>
            <a:endParaRPr lang="en-US"/>
          </a:p>
        </p:txBody>
      </p:sp>
      <p:grpSp>
        <p:nvGrpSpPr>
          <p:cNvPr id="20" name="Group 19"/>
          <p:cNvGrpSpPr/>
          <p:nvPr/>
        </p:nvGrpSpPr>
        <p:grpSpPr>
          <a:xfrm>
            <a:off x="4026751" y="1640142"/>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4026752" y="3695838"/>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3391897" y="2714077"/>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3472961" y="4329852"/>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5962654" y="29996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8080311" y="2548019"/>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3508403" y="1262512"/>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3"/>
            <a:endCxn id="47" idx="0"/>
          </p:cNvCxnSpPr>
          <p:nvPr/>
        </p:nvCxnSpPr>
        <p:spPr>
          <a:xfrm>
            <a:off x="4267515" y="1734508"/>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4224285" y="2999690"/>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4176338" y="3526049"/>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4378590" y="4344025"/>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715000" y="2220225"/>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8483213" y="3543030"/>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6083037" y="2548019"/>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6083037" y="4344025"/>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762503" y="1826037"/>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2509034" y="3193138"/>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9234680" y="3393735"/>
            <a:ext cx="966931" cy="646331"/>
          </a:xfrm>
          <a:prstGeom prst="rect">
            <a:avLst/>
          </a:prstGeom>
          <a:noFill/>
        </p:spPr>
        <p:txBody>
          <a:bodyPr wrap="none" rtlCol="0">
            <a:spAutoFit/>
          </a:bodyPr>
          <a:lstStyle/>
          <a:p>
            <a:r>
              <a:rPr lang="en-US"/>
              <a:t>one-hot</a:t>
            </a:r>
          </a:p>
          <a:p>
            <a:r>
              <a:rPr lang="en-US"/>
              <a:t>vector</a:t>
            </a:r>
          </a:p>
        </p:txBody>
      </p:sp>
      <p:sp>
        <p:nvSpPr>
          <p:cNvPr id="69" name="TextBox 68"/>
          <p:cNvSpPr txBox="1"/>
          <p:nvPr/>
        </p:nvSpPr>
        <p:spPr>
          <a:xfrm>
            <a:off x="307906" y="685800"/>
            <a:ext cx="3089307" cy="400110"/>
          </a:xfrm>
          <a:prstGeom prst="rect">
            <a:avLst/>
          </a:prstGeom>
          <a:noFill/>
        </p:spPr>
        <p:txBody>
          <a:bodyPr wrap="none" rtlCol="0">
            <a:spAutoFit/>
          </a:bodyPr>
          <a:lstStyle/>
          <a:p>
            <a:r>
              <a:rPr lang="en-US" sz="2000">
                <a:solidFill>
                  <a:srgbClr val="FF0000"/>
                </a:solidFill>
              </a:rPr>
              <a:t>Index of cat in vocabulary</a:t>
            </a:r>
          </a:p>
        </p:txBody>
      </p:sp>
    </p:spTree>
    <p:extLst>
      <p:ext uri="{BB962C8B-B14F-4D97-AF65-F5344CB8AC3E}">
        <p14:creationId xmlns:p14="http://schemas.microsoft.com/office/powerpoint/2010/main" val="29287423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103</a:t>
            </a:fld>
            <a:endParaRPr lang="en-US"/>
          </a:p>
        </p:txBody>
      </p:sp>
      <p:grpSp>
        <p:nvGrpSpPr>
          <p:cNvPr id="20" name="Group 19"/>
          <p:cNvGrpSpPr/>
          <p:nvPr/>
        </p:nvGrpSpPr>
        <p:grpSpPr>
          <a:xfrm>
            <a:off x="4026751" y="1640142"/>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4026752" y="3695838"/>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3391897" y="2714077"/>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3472961" y="4329852"/>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5962654" y="29996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8080311" y="2548019"/>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3693534" y="891198"/>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3"/>
            <a:endCxn id="47" idx="0"/>
          </p:cNvCxnSpPr>
          <p:nvPr/>
        </p:nvCxnSpPr>
        <p:spPr>
          <a:xfrm>
            <a:off x="4267515" y="1734508"/>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4224285" y="2999690"/>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4176338" y="3526049"/>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4378590" y="4344025"/>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60933" y="2345503"/>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8483213" y="3543030"/>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6083037" y="2548019"/>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6083037" y="4344025"/>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762503" y="1826037"/>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2509034" y="3193138"/>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9234680" y="3393735"/>
            <a:ext cx="966931" cy="646331"/>
          </a:xfrm>
          <a:prstGeom prst="rect">
            <a:avLst/>
          </a:prstGeom>
          <a:noFill/>
        </p:spPr>
        <p:txBody>
          <a:bodyPr wrap="none" rtlCol="0">
            <a:spAutoFit/>
          </a:bodyPr>
          <a:lstStyle/>
          <a:p>
            <a:r>
              <a:rPr lang="en-US"/>
              <a:t>one-hot</a:t>
            </a:r>
          </a:p>
          <a:p>
            <a:r>
              <a:rPr lang="en-US"/>
              <a:t>vector</a:t>
            </a:r>
          </a:p>
        </p:txBody>
      </p:sp>
      <p:sp>
        <p:nvSpPr>
          <p:cNvPr id="69" name="TextBox 68"/>
          <p:cNvSpPr txBox="1"/>
          <p:nvPr/>
        </p:nvSpPr>
        <p:spPr>
          <a:xfrm>
            <a:off x="307906" y="685800"/>
            <a:ext cx="3089307" cy="400110"/>
          </a:xfrm>
          <a:prstGeom prst="rect">
            <a:avLst/>
          </a:prstGeom>
          <a:noFill/>
        </p:spPr>
        <p:txBody>
          <a:bodyPr wrap="none" rtlCol="0">
            <a:spAutoFit/>
          </a:bodyPr>
          <a:lstStyle/>
          <a:p>
            <a:r>
              <a:rPr lang="en-US" sz="2000">
                <a:solidFill>
                  <a:srgbClr val="FF0000"/>
                </a:solidFill>
              </a:rPr>
              <a:t>Index of cat in vocabulary</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4354197" y="2695777"/>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4354197" y="2695777"/>
                <a:ext cx="813749"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76360E-2609-45F8-AA41-40F6871EAFF0}"/>
                  </a:ext>
                </a:extLst>
              </p:cNvPr>
              <p:cNvSpPr txBox="1"/>
              <p:nvPr/>
            </p:nvSpPr>
            <p:spPr>
              <a:xfrm>
                <a:off x="4370168" y="4145795"/>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3" name="TextBox 72">
                <a:extLst>
                  <a:ext uri="{FF2B5EF4-FFF2-40B4-BE49-F238E27FC236}">
                    <a16:creationId xmlns:a16="http://schemas.microsoft.com/office/drawing/2014/main" id="{3576360E-2609-45F8-AA41-40F6871EAFF0}"/>
                  </a:ext>
                </a:extLst>
              </p:cNvPr>
              <p:cNvSpPr txBox="1">
                <a:spLocks noRot="1" noChangeAspect="1" noMove="1" noResize="1" noEditPoints="1" noAdjustHandles="1" noChangeArrowheads="1" noChangeShapeType="1" noTextEdit="1"/>
              </p:cNvSpPr>
              <p:nvPr/>
            </p:nvSpPr>
            <p:spPr>
              <a:xfrm>
                <a:off x="4370168" y="4145795"/>
                <a:ext cx="813749" cy="369332"/>
              </a:xfrm>
              <a:prstGeom prst="rect">
                <a:avLst/>
              </a:prstGeom>
              <a:blipFill>
                <a:blip r:embed="rId3"/>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2705072" y="1391627"/>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3278807" y="5556304"/>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5807207" y="4461033"/>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8179121" y="4823627"/>
            <a:ext cx="774636" cy="369332"/>
          </a:xfrm>
          <a:prstGeom prst="rect">
            <a:avLst/>
          </a:prstGeom>
          <a:noFill/>
        </p:spPr>
        <p:txBody>
          <a:bodyPr wrap="none" rtlCol="0">
            <a:spAutoFit/>
          </a:bodyPr>
          <a:lstStyle/>
          <a:p>
            <a:r>
              <a:rPr lang="en-US"/>
              <a:t>V-dim</a:t>
            </a:r>
          </a:p>
        </p:txBody>
      </p:sp>
      <p:sp>
        <p:nvSpPr>
          <p:cNvPr id="80" name="TextBox 79">
            <a:extLst>
              <a:ext uri="{FF2B5EF4-FFF2-40B4-BE49-F238E27FC236}">
                <a16:creationId xmlns:a16="http://schemas.microsoft.com/office/drawing/2014/main" id="{EA9ABC39-93FB-4B4D-80DF-E2EBB0FA1840}"/>
              </a:ext>
            </a:extLst>
          </p:cNvPr>
          <p:cNvSpPr txBox="1"/>
          <p:nvPr/>
        </p:nvSpPr>
        <p:spPr>
          <a:xfrm>
            <a:off x="5443075" y="1298206"/>
            <a:ext cx="2773260" cy="369332"/>
          </a:xfrm>
          <a:prstGeom prst="rect">
            <a:avLst/>
          </a:prstGeom>
          <a:noFill/>
        </p:spPr>
        <p:txBody>
          <a:bodyPr wrap="none" rtlCol="0">
            <a:spAutoFit/>
          </a:bodyPr>
          <a:lstStyle/>
          <a:p>
            <a:r>
              <a:rPr lang="en-US">
                <a:solidFill>
                  <a:srgbClr val="FF0000"/>
                </a:solidFill>
              </a:rPr>
              <a:t>We must learn W and W</a:t>
            </a:r>
            <a:r>
              <a:rPr lang="en-US" baseline="30000">
                <a:solidFill>
                  <a:srgbClr val="FF0000"/>
                </a:solidFill>
              </a:rPr>
              <a:t>’</a:t>
            </a:r>
            <a:r>
              <a:rPr lang="en-US">
                <a:solidFill>
                  <a:srgbClr val="FF0000"/>
                </a:solidFill>
              </a:rPr>
              <a:t> </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6855165" y="3459410"/>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𝑉</m:t>
                          </m:r>
                        </m:sub>
                      </m:sSub>
                    </m:oMath>
                  </m:oMathPara>
                </a14:m>
                <a:endParaRPr lang="en-US"/>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6855165" y="3459410"/>
                <a:ext cx="903709" cy="369332"/>
              </a:xfrm>
              <a:prstGeom prst="rect">
                <a:avLst/>
              </a:prstGeom>
              <a:blipFill>
                <a:blip r:embed="rId4"/>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8C663DFA-52F4-4922-B1DE-67BAB6DD0B08}"/>
              </a:ext>
            </a:extLst>
          </p:cNvPr>
          <p:cNvCxnSpPr>
            <a:stCxn id="80" idx="2"/>
          </p:cNvCxnSpPr>
          <p:nvPr/>
        </p:nvCxnSpPr>
        <p:spPr>
          <a:xfrm flipH="1">
            <a:off x="4955418" y="1667538"/>
            <a:ext cx="1874287" cy="1104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3AD3DDF-830F-4D10-9CAC-284711816638}"/>
              </a:ext>
            </a:extLst>
          </p:cNvPr>
          <p:cNvCxnSpPr>
            <a:stCxn id="80" idx="2"/>
            <a:endCxn id="81" idx="0"/>
          </p:cNvCxnSpPr>
          <p:nvPr/>
        </p:nvCxnSpPr>
        <p:spPr>
          <a:xfrm>
            <a:off x="6829705" y="1667538"/>
            <a:ext cx="477315" cy="179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2254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104</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p:graphicFrame>
        <p:nvGraphicFramePr>
          <p:cNvPr id="89" name="Table 88">
            <a:extLst>
              <a:ext uri="{FF2B5EF4-FFF2-40B4-BE49-F238E27FC236}">
                <a16:creationId xmlns:a16="http://schemas.microsoft.com/office/drawing/2014/main" id="{2A3E3E05-635C-49E4-96EC-4D623B1BB9FD}"/>
              </a:ext>
            </a:extLst>
          </p:cNvPr>
          <p:cNvGraphicFramePr>
            <a:graphicFrameLocks noGrp="1"/>
          </p:cNvGraphicFramePr>
          <p:nvPr>
            <p:extLst>
              <p:ext uri="{D42A27DB-BD31-4B8C-83A1-F6EECF244321}">
                <p14:modId xmlns:p14="http://schemas.microsoft.com/office/powerpoint/2010/main" val="3287671422"/>
              </p:ext>
            </p:extLst>
          </p:nvPr>
        </p:nvGraphicFramePr>
        <p:xfrm>
          <a:off x="7320090" y="834622"/>
          <a:ext cx="2839910" cy="1832375"/>
        </p:xfrm>
        <a:graphic>
          <a:graphicData uri="http://schemas.openxmlformats.org/drawingml/2006/table">
            <a:tbl>
              <a:tblPr firstRow="1" bandRow="1">
                <a:tableStyleId>{69CF1AB2-1976-4502-BF36-3FF5EA218861}</a:tableStyleId>
              </a:tblPr>
              <a:tblGrid>
                <a:gridCol w="283991">
                  <a:extLst>
                    <a:ext uri="{9D8B030D-6E8A-4147-A177-3AD203B41FA5}">
                      <a16:colId xmlns:a16="http://schemas.microsoft.com/office/drawing/2014/main" val="4253241636"/>
                    </a:ext>
                  </a:extLst>
                </a:gridCol>
                <a:gridCol w="283991">
                  <a:extLst>
                    <a:ext uri="{9D8B030D-6E8A-4147-A177-3AD203B41FA5}">
                      <a16:colId xmlns:a16="http://schemas.microsoft.com/office/drawing/2014/main" val="4278168359"/>
                    </a:ext>
                  </a:extLst>
                </a:gridCol>
                <a:gridCol w="283991">
                  <a:extLst>
                    <a:ext uri="{9D8B030D-6E8A-4147-A177-3AD203B41FA5}">
                      <a16:colId xmlns:a16="http://schemas.microsoft.com/office/drawing/2014/main" val="1775200123"/>
                    </a:ext>
                  </a:extLst>
                </a:gridCol>
                <a:gridCol w="283991">
                  <a:extLst>
                    <a:ext uri="{9D8B030D-6E8A-4147-A177-3AD203B41FA5}">
                      <a16:colId xmlns:a16="http://schemas.microsoft.com/office/drawing/2014/main" val="3058570661"/>
                    </a:ext>
                  </a:extLst>
                </a:gridCol>
                <a:gridCol w="283991">
                  <a:extLst>
                    <a:ext uri="{9D8B030D-6E8A-4147-A177-3AD203B41FA5}">
                      <a16:colId xmlns:a16="http://schemas.microsoft.com/office/drawing/2014/main" val="3635929464"/>
                    </a:ext>
                  </a:extLst>
                </a:gridCol>
                <a:gridCol w="283991">
                  <a:extLst>
                    <a:ext uri="{9D8B030D-6E8A-4147-A177-3AD203B41FA5}">
                      <a16:colId xmlns:a16="http://schemas.microsoft.com/office/drawing/2014/main" val="1060927547"/>
                    </a:ext>
                  </a:extLst>
                </a:gridCol>
                <a:gridCol w="283991">
                  <a:extLst>
                    <a:ext uri="{9D8B030D-6E8A-4147-A177-3AD203B41FA5}">
                      <a16:colId xmlns:a16="http://schemas.microsoft.com/office/drawing/2014/main" val="2648937507"/>
                    </a:ext>
                  </a:extLst>
                </a:gridCol>
                <a:gridCol w="283991">
                  <a:extLst>
                    <a:ext uri="{9D8B030D-6E8A-4147-A177-3AD203B41FA5}">
                      <a16:colId xmlns:a16="http://schemas.microsoft.com/office/drawing/2014/main" val="3865230097"/>
                    </a:ext>
                  </a:extLst>
                </a:gridCol>
                <a:gridCol w="283991">
                  <a:extLst>
                    <a:ext uri="{9D8B030D-6E8A-4147-A177-3AD203B41FA5}">
                      <a16:colId xmlns:a16="http://schemas.microsoft.com/office/drawing/2014/main" val="2604712063"/>
                    </a:ext>
                  </a:extLst>
                </a:gridCol>
                <a:gridCol w="283991">
                  <a:extLst>
                    <a:ext uri="{9D8B030D-6E8A-4147-A177-3AD203B41FA5}">
                      <a16:colId xmlns:a16="http://schemas.microsoft.com/office/drawing/2014/main" val="3797226581"/>
                    </a:ext>
                  </a:extLst>
                </a:gridCol>
              </a:tblGrid>
              <a:tr h="366475">
                <a:tc>
                  <a:txBody>
                    <a:bodyPr/>
                    <a:lstStyle/>
                    <a:p>
                      <a:pPr algn="ctr"/>
                      <a:r>
                        <a:rPr lang="en-US" sz="1400" b="0"/>
                        <a:t>0.1</a:t>
                      </a:r>
                    </a:p>
                  </a:txBody>
                  <a:tcPr marL="0" marR="0" marT="0" marB="0" anchor="ctr">
                    <a:solidFill>
                      <a:schemeClr val="bg1"/>
                    </a:solidFill>
                  </a:tcPr>
                </a:tc>
                <a:tc>
                  <a:txBody>
                    <a:bodyPr/>
                    <a:lstStyle/>
                    <a:p>
                      <a:pPr algn="ctr"/>
                      <a:r>
                        <a:rPr lang="en-US" sz="1400" b="1">
                          <a:solidFill>
                            <a:srgbClr val="FF0000"/>
                          </a:solidFill>
                        </a:rPr>
                        <a:t>2.4</a:t>
                      </a:r>
                    </a:p>
                  </a:txBody>
                  <a:tcPr marL="0" marR="0" marT="0" marB="0" anchor="ctr">
                    <a:solidFill>
                      <a:schemeClr val="bg1"/>
                    </a:solidFill>
                  </a:tcPr>
                </a:tc>
                <a:tc>
                  <a:txBody>
                    <a:bodyPr/>
                    <a:lstStyle/>
                    <a:p>
                      <a:pPr algn="ctr"/>
                      <a:r>
                        <a:rPr lang="en-US" sz="1400" b="0"/>
                        <a:t>1.6</a:t>
                      </a:r>
                    </a:p>
                  </a:txBody>
                  <a:tcPr marL="0" marR="0" marT="0" marB="0" anchor="ctr">
                    <a:solidFill>
                      <a:schemeClr val="bg1"/>
                    </a:solidFill>
                  </a:tcPr>
                </a:tc>
                <a:tc>
                  <a:txBody>
                    <a:bodyPr/>
                    <a:lstStyle/>
                    <a:p>
                      <a:pPr algn="ctr"/>
                      <a:r>
                        <a:rPr lang="en-US" sz="1400" b="0"/>
                        <a:t>1.8</a:t>
                      </a:r>
                    </a:p>
                  </a:txBody>
                  <a:tcPr marL="0" marR="0" marT="0" marB="0" anchor="ctr">
                    <a:solidFill>
                      <a:schemeClr val="bg1"/>
                    </a:solidFill>
                  </a:tcPr>
                </a:tc>
                <a:tc>
                  <a:txBody>
                    <a:bodyPr/>
                    <a:lstStyle/>
                    <a:p>
                      <a:pPr algn="ctr"/>
                      <a:r>
                        <a:rPr lang="en-US" sz="1400" b="0"/>
                        <a:t>0.5</a:t>
                      </a:r>
                    </a:p>
                  </a:txBody>
                  <a:tcPr marL="0" marR="0" marT="0" marB="0" anchor="ctr">
                    <a:solidFill>
                      <a:schemeClr val="bg1"/>
                    </a:solidFill>
                  </a:tcPr>
                </a:tc>
                <a:tc>
                  <a:txBody>
                    <a:bodyPr/>
                    <a:lstStyle/>
                    <a:p>
                      <a:pPr algn="ctr"/>
                      <a:r>
                        <a:rPr lang="en-US" sz="1400" b="0"/>
                        <a:t>0.9</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3.2</a:t>
                      </a:r>
                    </a:p>
                  </a:txBody>
                  <a:tcPr marL="0" marR="0" marT="0" marB="0" anchor="ctr">
                    <a:solidFill>
                      <a:schemeClr val="bg1"/>
                    </a:solidFill>
                  </a:tcPr>
                </a:tc>
                <a:extLst>
                  <a:ext uri="{0D108BD9-81ED-4DB2-BD59-A6C34878D82A}">
                    <a16:rowId xmlns:a16="http://schemas.microsoft.com/office/drawing/2014/main" val="1811048262"/>
                  </a:ext>
                </a:extLst>
              </a:tr>
              <a:tr h="366475">
                <a:tc>
                  <a:txBody>
                    <a:bodyPr/>
                    <a:lstStyle/>
                    <a:p>
                      <a:pPr algn="ctr"/>
                      <a:r>
                        <a:rPr lang="en-US" sz="1400" b="0"/>
                        <a:t>0.5</a:t>
                      </a:r>
                    </a:p>
                  </a:txBody>
                  <a:tcPr marL="0" marR="0" marT="0" marB="0" anchor="ctr">
                    <a:solidFill>
                      <a:schemeClr val="bg1"/>
                    </a:solidFill>
                  </a:tcPr>
                </a:tc>
                <a:tc>
                  <a:txBody>
                    <a:bodyPr/>
                    <a:lstStyle/>
                    <a:p>
                      <a:pPr algn="ctr"/>
                      <a:r>
                        <a:rPr lang="en-US" sz="1400" b="1">
                          <a:solidFill>
                            <a:srgbClr val="FF0000"/>
                          </a:solidFill>
                        </a:rPr>
                        <a:t>2.6</a:t>
                      </a:r>
                    </a:p>
                  </a:txBody>
                  <a:tcPr marL="0" marR="0" marT="0" marB="0" anchor="ctr">
                    <a:solidFill>
                      <a:schemeClr val="bg1"/>
                    </a:solidFill>
                  </a:tcPr>
                </a:tc>
                <a:tc>
                  <a:txBody>
                    <a:bodyPr/>
                    <a:lstStyle/>
                    <a:p>
                      <a:pPr algn="ctr"/>
                      <a:r>
                        <a:rPr lang="en-US" sz="1400" b="0"/>
                        <a:t>1.4</a:t>
                      </a:r>
                    </a:p>
                  </a:txBody>
                  <a:tcPr marL="0" marR="0" marT="0" marB="0" anchor="ctr">
                    <a:solidFill>
                      <a:schemeClr val="bg1"/>
                    </a:solidFill>
                  </a:tcPr>
                </a:tc>
                <a:tc>
                  <a:txBody>
                    <a:bodyPr/>
                    <a:lstStyle/>
                    <a:p>
                      <a:pPr algn="ctr"/>
                      <a:r>
                        <a:rPr lang="en-US" sz="1400" b="0"/>
                        <a:t>2.9</a:t>
                      </a:r>
                    </a:p>
                  </a:txBody>
                  <a:tcPr marL="0" marR="0" marT="0" marB="0" anchor="ctr">
                    <a:solidFill>
                      <a:schemeClr val="bg1"/>
                    </a:solidFill>
                  </a:tcPr>
                </a:tc>
                <a:tc>
                  <a:txBody>
                    <a:bodyPr/>
                    <a:lstStyle/>
                    <a:p>
                      <a:pPr algn="ctr"/>
                      <a:r>
                        <a:rPr lang="en-US" sz="1400" b="0"/>
                        <a:t>1.5</a:t>
                      </a:r>
                    </a:p>
                  </a:txBody>
                  <a:tcPr marL="0" marR="0" marT="0" marB="0" anchor="ctr">
                    <a:solidFill>
                      <a:schemeClr val="bg1"/>
                    </a:solidFill>
                  </a:tcPr>
                </a:tc>
                <a:tc>
                  <a:txBody>
                    <a:bodyPr/>
                    <a:lstStyle/>
                    <a:p>
                      <a:pPr algn="ctr"/>
                      <a:r>
                        <a:rPr lang="en-US" sz="1400" b="0"/>
                        <a:t>3.6</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6.1</a:t>
                      </a:r>
                    </a:p>
                  </a:txBody>
                  <a:tcPr marL="0" marR="0" marT="0" marB="0" anchor="ctr">
                    <a:solidFill>
                      <a:schemeClr val="bg1"/>
                    </a:solidFill>
                  </a:tcPr>
                </a:tc>
                <a:extLst>
                  <a:ext uri="{0D108BD9-81ED-4DB2-BD59-A6C34878D82A}">
                    <a16:rowId xmlns:a16="http://schemas.microsoft.com/office/drawing/2014/main" val="1623160804"/>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4268311445"/>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3457582356"/>
                  </a:ext>
                </a:extLst>
              </a:tr>
              <a:tr h="366475">
                <a:tc>
                  <a:txBody>
                    <a:bodyPr/>
                    <a:lstStyle/>
                    <a:p>
                      <a:pPr algn="ctr"/>
                      <a:r>
                        <a:rPr lang="en-US" sz="1400" b="0"/>
                        <a:t>0.6</a:t>
                      </a:r>
                    </a:p>
                  </a:txBody>
                  <a:tcPr marL="0" marR="0" marT="0" marB="0" anchor="ctr">
                    <a:solidFill>
                      <a:schemeClr val="bg1"/>
                    </a:solidFill>
                  </a:tcPr>
                </a:tc>
                <a:tc>
                  <a:txBody>
                    <a:bodyPr/>
                    <a:lstStyle/>
                    <a:p>
                      <a:pPr algn="ctr"/>
                      <a:r>
                        <a:rPr lang="en-US" sz="1400" b="1">
                          <a:solidFill>
                            <a:srgbClr val="FF0000"/>
                          </a:solidFill>
                        </a:rPr>
                        <a:t>1.8</a:t>
                      </a:r>
                    </a:p>
                  </a:txBody>
                  <a:tcPr marL="0" marR="0" marT="0" marB="0" anchor="ctr">
                    <a:solidFill>
                      <a:schemeClr val="bg1"/>
                    </a:solidFill>
                  </a:tcPr>
                </a:tc>
                <a:tc>
                  <a:txBody>
                    <a:bodyPr/>
                    <a:lstStyle/>
                    <a:p>
                      <a:pPr algn="ctr"/>
                      <a:r>
                        <a:rPr lang="en-US" sz="1400" b="0"/>
                        <a:t>2.7</a:t>
                      </a:r>
                    </a:p>
                  </a:txBody>
                  <a:tcPr marL="0" marR="0" marT="0" marB="0" anchor="ctr">
                    <a:solidFill>
                      <a:schemeClr val="bg1"/>
                    </a:solidFill>
                  </a:tcPr>
                </a:tc>
                <a:tc>
                  <a:txBody>
                    <a:bodyPr/>
                    <a:lstStyle/>
                    <a:p>
                      <a:pPr algn="ctr"/>
                      <a:r>
                        <a:rPr lang="en-US" sz="1400" b="0"/>
                        <a:t>1.9</a:t>
                      </a:r>
                    </a:p>
                  </a:txBody>
                  <a:tcPr marL="0" marR="0" marT="0" marB="0" anchor="ctr">
                    <a:solidFill>
                      <a:schemeClr val="bg1"/>
                    </a:solidFill>
                  </a:tcPr>
                </a:tc>
                <a:tc>
                  <a:txBody>
                    <a:bodyPr/>
                    <a:lstStyle/>
                    <a:p>
                      <a:pPr algn="ctr"/>
                      <a:r>
                        <a:rPr lang="en-US" sz="1400" b="0"/>
                        <a:t>2.4</a:t>
                      </a:r>
                    </a:p>
                  </a:txBody>
                  <a:tcPr marL="0" marR="0" marT="0" marB="0" anchor="ctr">
                    <a:solidFill>
                      <a:schemeClr val="bg1"/>
                    </a:solidFill>
                  </a:tcPr>
                </a:tc>
                <a:tc>
                  <a:txBody>
                    <a:bodyPr/>
                    <a:lstStyle/>
                    <a:p>
                      <a:pPr algn="ctr"/>
                      <a:r>
                        <a:rPr lang="en-US" sz="1400" b="0"/>
                        <a:t>2.0</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0E3E0C0-1067-435A-A50D-5AB95276C5D9}"/>
                  </a:ext>
                </a:extLst>
              </p:cNvPr>
              <p:cNvSpPr txBox="1"/>
              <p:nvPr/>
            </p:nvSpPr>
            <p:spPr>
              <a:xfrm>
                <a:off x="10147786" y="1477475"/>
                <a:ext cx="4138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a:p>
            </p:txBody>
          </p:sp>
        </mc:Choice>
        <mc:Fallback xmlns="">
          <p:sp>
            <p:nvSpPr>
              <p:cNvPr id="90" name="TextBox 89">
                <a:extLst>
                  <a:ext uri="{FF2B5EF4-FFF2-40B4-BE49-F238E27FC236}">
                    <a16:creationId xmlns:a16="http://schemas.microsoft.com/office/drawing/2014/main" id="{60E3E0C0-1067-435A-A50D-5AB95276C5D9}"/>
                  </a:ext>
                </a:extLst>
              </p:cNvPr>
              <p:cNvSpPr txBox="1">
                <a:spLocks noRot="1" noChangeAspect="1" noMove="1" noResize="1" noEditPoints="1" noAdjustHandles="1" noChangeArrowheads="1" noChangeShapeType="1" noTextEdit="1"/>
              </p:cNvSpPr>
              <p:nvPr/>
            </p:nvSpPr>
            <p:spPr>
              <a:xfrm>
                <a:off x="10147786" y="1477475"/>
                <a:ext cx="413895" cy="369332"/>
              </a:xfrm>
              <a:prstGeom prst="rect">
                <a:avLst/>
              </a:prstGeom>
              <a:blipFill>
                <a:blip r:embed="rId5"/>
                <a:stretch>
                  <a:fillRect/>
                </a:stretch>
              </a:blipFill>
            </p:spPr>
            <p:txBody>
              <a:bodyPr/>
              <a:lstStyle/>
              <a:p>
                <a:r>
                  <a:rPr lang="en-US">
                    <a:noFill/>
                  </a:rPr>
                  <a:t> </a:t>
                </a:r>
              </a:p>
            </p:txBody>
          </p:sp>
        </mc:Fallback>
      </mc:AlternateContent>
      <p:grpSp>
        <p:nvGrpSpPr>
          <p:cNvPr id="92" name="Group 91">
            <a:extLst>
              <a:ext uri="{FF2B5EF4-FFF2-40B4-BE49-F238E27FC236}">
                <a16:creationId xmlns:a16="http://schemas.microsoft.com/office/drawing/2014/main" id="{F268BB47-6EBB-4058-B86C-3E9F57B14C73}"/>
              </a:ext>
            </a:extLst>
          </p:cNvPr>
          <p:cNvGrpSpPr/>
          <p:nvPr/>
        </p:nvGrpSpPr>
        <p:grpSpPr>
          <a:xfrm>
            <a:off x="10531143" y="861288"/>
            <a:ext cx="268938" cy="1805711"/>
            <a:chOff x="1800225" y="419100"/>
            <a:chExt cx="182880" cy="1828800"/>
          </a:xfrm>
        </p:grpSpPr>
        <p:sp>
          <p:nvSpPr>
            <p:cNvPr id="93" name="Rectangle 92">
              <a:extLst>
                <a:ext uri="{FF2B5EF4-FFF2-40B4-BE49-F238E27FC236}">
                  <a16:creationId xmlns:a16="http://schemas.microsoft.com/office/drawing/2014/main" id="{E2ED7866-14F4-4E84-AE89-CD392D3E065A}"/>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4" name="Rectangle 93">
              <a:extLst>
                <a:ext uri="{FF2B5EF4-FFF2-40B4-BE49-F238E27FC236}">
                  <a16:creationId xmlns:a16="http://schemas.microsoft.com/office/drawing/2014/main" id="{185E68D7-4A34-4524-A773-E15F5000650D}"/>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a:solidFill>
                    <a:srgbClr val="FF0000"/>
                  </a:solidFill>
                </a:rPr>
                <a:t>1</a:t>
              </a:r>
            </a:p>
          </p:txBody>
        </p:sp>
        <p:sp>
          <p:nvSpPr>
            <p:cNvPr id="95" name="Rectangle 94">
              <a:extLst>
                <a:ext uri="{FF2B5EF4-FFF2-40B4-BE49-F238E27FC236}">
                  <a16:creationId xmlns:a16="http://schemas.microsoft.com/office/drawing/2014/main" id="{E2F37CAE-AABA-4E20-A411-9EFD250E65B4}"/>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6" name="Rectangle 95">
              <a:extLst>
                <a:ext uri="{FF2B5EF4-FFF2-40B4-BE49-F238E27FC236}">
                  <a16:creationId xmlns:a16="http://schemas.microsoft.com/office/drawing/2014/main" id="{3F72634B-4277-475F-BF17-496BB599857B}"/>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7" name="Rectangle 96">
              <a:extLst>
                <a:ext uri="{FF2B5EF4-FFF2-40B4-BE49-F238E27FC236}">
                  <a16:creationId xmlns:a16="http://schemas.microsoft.com/office/drawing/2014/main" id="{83817A5E-4125-49DD-B64D-8AA14E891CE2}"/>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8" name="Rectangle 97">
              <a:extLst>
                <a:ext uri="{FF2B5EF4-FFF2-40B4-BE49-F238E27FC236}">
                  <a16:creationId xmlns:a16="http://schemas.microsoft.com/office/drawing/2014/main" id="{5913F094-19B1-4812-975C-86B00D0ED1A3}"/>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9" name="Rectangle 98">
              <a:extLst>
                <a:ext uri="{FF2B5EF4-FFF2-40B4-BE49-F238E27FC236}">
                  <a16:creationId xmlns:a16="http://schemas.microsoft.com/office/drawing/2014/main" id="{B581B242-7449-4BBE-8F6B-E57960586267}"/>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00" name="Rectangle 99">
              <a:extLst>
                <a:ext uri="{FF2B5EF4-FFF2-40B4-BE49-F238E27FC236}">
                  <a16:creationId xmlns:a16="http://schemas.microsoft.com/office/drawing/2014/main" id="{2BC480A8-0D92-4636-A8C5-1B8CBD2D5EE5}"/>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01" name="Rectangle 100">
              <a:extLst>
                <a:ext uri="{FF2B5EF4-FFF2-40B4-BE49-F238E27FC236}">
                  <a16:creationId xmlns:a16="http://schemas.microsoft.com/office/drawing/2014/main" id="{3B98BA0E-8FC5-48A0-B193-F0EECACD455E}"/>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a:t>
              </a:r>
            </a:p>
          </p:txBody>
        </p:sp>
        <p:sp>
          <p:nvSpPr>
            <p:cNvPr id="102" name="Rectangle 101">
              <a:extLst>
                <a:ext uri="{FF2B5EF4-FFF2-40B4-BE49-F238E27FC236}">
                  <a16:creationId xmlns:a16="http://schemas.microsoft.com/office/drawing/2014/main" id="{3F4D962D-40A6-4282-AD91-6485B59C78A9}"/>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gr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19D84C87-C39C-49AF-A54C-AC2850506B72}"/>
                  </a:ext>
                </a:extLst>
              </p:cNvPr>
              <p:cNvSpPr txBox="1"/>
              <p:nvPr/>
            </p:nvSpPr>
            <p:spPr>
              <a:xfrm>
                <a:off x="8252331" y="317019"/>
                <a:ext cx="3790910" cy="4691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𝑊</m:t>
                          </m:r>
                        </m:e>
                        <m:sub>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𝑁</m:t>
                          </m:r>
                        </m:sub>
                        <m:sup>
                          <m:r>
                            <a:rPr lang="en-US" sz="2400" i="1">
                              <a:latin typeface="Cambria Math" panose="02040503050406030204" pitchFamily="18" charset="0"/>
                            </a:rPr>
                            <m:t>𝑇</m:t>
                          </m:r>
                        </m:sup>
                      </m:sSubSup>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𝑐𝑎𝑡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𝑐𝑎𝑡</m:t>
                          </m:r>
                        </m:sub>
                      </m:sSub>
                    </m:oMath>
                  </m:oMathPara>
                </a14:m>
                <a:endParaRPr lang="en-US" sz="2400"/>
              </a:p>
            </p:txBody>
          </p:sp>
        </mc:Choice>
        <mc:Fallback xmlns="">
          <p:sp>
            <p:nvSpPr>
              <p:cNvPr id="103" name="TextBox 102">
                <a:extLst>
                  <a:ext uri="{FF2B5EF4-FFF2-40B4-BE49-F238E27FC236}">
                    <a16:creationId xmlns:a16="http://schemas.microsoft.com/office/drawing/2014/main" id="{19D84C87-C39C-49AF-A54C-AC2850506B72}"/>
                  </a:ext>
                </a:extLst>
              </p:cNvPr>
              <p:cNvSpPr txBox="1">
                <a:spLocks noRot="1" noChangeAspect="1" noMove="1" noResize="1" noEditPoints="1" noAdjustHandles="1" noChangeArrowheads="1" noChangeShapeType="1" noTextEdit="1"/>
              </p:cNvSpPr>
              <p:nvPr/>
            </p:nvSpPr>
            <p:spPr>
              <a:xfrm>
                <a:off x="8252331" y="317019"/>
                <a:ext cx="3790910" cy="469167"/>
              </a:xfrm>
              <a:prstGeom prst="rect">
                <a:avLst/>
              </a:prstGeom>
              <a:blipFill>
                <a:blip r:embed="rId6"/>
                <a:stretch>
                  <a:fillRect b="-5195"/>
                </a:stretch>
              </a:blipFill>
            </p:spPr>
            <p:txBody>
              <a:bodyPr/>
              <a:lstStyle/>
              <a:p>
                <a:r>
                  <a:rPr lang="en-US">
                    <a:noFill/>
                  </a:rPr>
                  <a:t> </a:t>
                </a:r>
              </a:p>
            </p:txBody>
          </p:sp>
        </mc:Fallback>
      </mc:AlternateContent>
      <p:graphicFrame>
        <p:nvGraphicFramePr>
          <p:cNvPr id="104" name="Table 103">
            <a:extLst>
              <a:ext uri="{FF2B5EF4-FFF2-40B4-BE49-F238E27FC236}">
                <a16:creationId xmlns:a16="http://schemas.microsoft.com/office/drawing/2014/main" id="{E48C650E-FDAC-4D18-8647-9BB58FA83377}"/>
              </a:ext>
            </a:extLst>
          </p:cNvPr>
          <p:cNvGraphicFramePr>
            <a:graphicFrameLocks noGrp="1"/>
          </p:cNvGraphicFramePr>
          <p:nvPr>
            <p:extLst>
              <p:ext uri="{D42A27DB-BD31-4B8C-83A1-F6EECF244321}">
                <p14:modId xmlns:p14="http://schemas.microsoft.com/office/powerpoint/2010/main" val="3956534107"/>
              </p:ext>
            </p:extLst>
          </p:nvPr>
        </p:nvGraphicFramePr>
        <p:xfrm>
          <a:off x="11430000" y="869064"/>
          <a:ext cx="304800" cy="1832376"/>
        </p:xfrm>
        <a:graphic>
          <a:graphicData uri="http://schemas.openxmlformats.org/drawingml/2006/table">
            <a:tbl>
              <a:tblPr firstRow="1" bandRow="1">
                <a:tableStyleId>{69CF1AB2-1976-4502-BF36-3FF5EA218861}</a:tableStyleId>
              </a:tblPr>
              <a:tblGrid>
                <a:gridCol w="304800">
                  <a:extLst>
                    <a:ext uri="{9D8B030D-6E8A-4147-A177-3AD203B41FA5}">
                      <a16:colId xmlns:a16="http://schemas.microsoft.com/office/drawing/2014/main" val="4255159121"/>
                    </a:ext>
                  </a:extLst>
                </a:gridCol>
              </a:tblGrid>
              <a:tr h="376232">
                <a:tc>
                  <a:txBody>
                    <a:bodyPr/>
                    <a:lstStyle/>
                    <a:p>
                      <a:pPr algn="ctr"/>
                      <a:r>
                        <a:rPr lang="en-US" sz="1400" b="1">
                          <a:solidFill>
                            <a:srgbClr val="FF0000"/>
                          </a:solidFill>
                        </a:rPr>
                        <a:t>2.4</a:t>
                      </a:r>
                    </a:p>
                  </a:txBody>
                  <a:tcPr marL="0" marR="0" marT="0" marB="0" anchor="ctr">
                    <a:solidFill>
                      <a:schemeClr val="bg1"/>
                    </a:solidFill>
                  </a:tcPr>
                </a:tc>
                <a:extLst>
                  <a:ext uri="{0D108BD9-81ED-4DB2-BD59-A6C34878D82A}">
                    <a16:rowId xmlns:a16="http://schemas.microsoft.com/office/drawing/2014/main" val="2404443869"/>
                  </a:ext>
                </a:extLst>
              </a:tr>
              <a:tr h="376232">
                <a:tc>
                  <a:txBody>
                    <a:bodyPr/>
                    <a:lstStyle/>
                    <a:p>
                      <a:pPr algn="ctr"/>
                      <a:r>
                        <a:rPr lang="en-US" sz="1400" b="1">
                          <a:solidFill>
                            <a:srgbClr val="FF0000"/>
                          </a:solidFill>
                        </a:rPr>
                        <a:t>2.6</a:t>
                      </a:r>
                    </a:p>
                  </a:txBody>
                  <a:tcPr marL="0" marR="0" marT="0" marB="0" anchor="ctr">
                    <a:solidFill>
                      <a:schemeClr val="bg1"/>
                    </a:solidFill>
                  </a:tcPr>
                </a:tc>
                <a:extLst>
                  <a:ext uri="{0D108BD9-81ED-4DB2-BD59-A6C34878D82A}">
                    <a16:rowId xmlns:a16="http://schemas.microsoft.com/office/drawing/2014/main" val="4045244593"/>
                  </a:ext>
                </a:extLst>
              </a:tr>
              <a:tr h="303965">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399715">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376232">
                <a:tc>
                  <a:txBody>
                    <a:bodyPr/>
                    <a:lstStyle/>
                    <a:p>
                      <a:pPr algn="ctr"/>
                      <a:r>
                        <a:rPr lang="en-US" sz="14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6959BE2F-1BA8-4266-9E66-ABE16D203A28}"/>
                  </a:ext>
                </a:extLst>
              </p:cNvPr>
              <p:cNvSpPr txBox="1"/>
              <p:nvPr/>
            </p:nvSpPr>
            <p:spPr>
              <a:xfrm>
                <a:off x="10925482" y="1449905"/>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a:p>
            </p:txBody>
          </p:sp>
        </mc:Choice>
        <mc:Fallback xmlns="">
          <p:sp>
            <p:nvSpPr>
              <p:cNvPr id="105" name="TextBox 104">
                <a:extLst>
                  <a:ext uri="{FF2B5EF4-FFF2-40B4-BE49-F238E27FC236}">
                    <a16:creationId xmlns:a16="http://schemas.microsoft.com/office/drawing/2014/main" id="{6959BE2F-1BA8-4266-9E66-ABE16D203A28}"/>
                  </a:ext>
                </a:extLst>
              </p:cNvPr>
              <p:cNvSpPr txBox="1">
                <a:spLocks noRot="1" noChangeAspect="1" noMove="1" noResize="1" noEditPoints="1" noAdjustHandles="1" noChangeArrowheads="1" noChangeShapeType="1" noTextEdit="1"/>
              </p:cNvSpPr>
              <p:nvPr/>
            </p:nvSpPr>
            <p:spPr>
              <a:xfrm>
                <a:off x="10925482" y="1449905"/>
                <a:ext cx="42191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930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down)">
                                      <p:cBhvr>
                                        <p:cTn id="10" dur="500"/>
                                        <p:tgtEl>
                                          <p:spTgt spid="90"/>
                                        </p:tgtEl>
                                      </p:cBhvr>
                                    </p:animEffect>
                                  </p:childTnLst>
                                </p:cTn>
                              </p:par>
                              <p:par>
                                <p:cTn id="11" presetID="22" presetClass="entr" presetSubtype="4"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down)">
                                      <p:cBhvr>
                                        <p:cTn id="13" dur="500"/>
                                        <p:tgtEl>
                                          <p:spTgt spid="9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ipe(down)">
                                      <p:cBhvr>
                                        <p:cTn id="16" dur="500"/>
                                        <p:tgtEl>
                                          <p:spTgt spid="103"/>
                                        </p:tgtEl>
                                      </p:cBhvr>
                                    </p:animEffect>
                                  </p:childTnLst>
                                </p:cTn>
                              </p:par>
                              <p:par>
                                <p:cTn id="17" presetID="22" presetClass="entr" presetSubtype="4"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down)">
                                      <p:cBhvr>
                                        <p:cTn id="19" dur="500"/>
                                        <p:tgtEl>
                                          <p:spTgt spid="10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wipe(down)">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03" grpId="0"/>
      <p:bldP spid="10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105</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p:graphicFrame>
        <p:nvGraphicFramePr>
          <p:cNvPr id="81" name="Table 80">
            <a:extLst>
              <a:ext uri="{FF2B5EF4-FFF2-40B4-BE49-F238E27FC236}">
                <a16:creationId xmlns:a16="http://schemas.microsoft.com/office/drawing/2014/main" id="{6136D8EC-4EF1-4E21-827F-24E66E8F9628}"/>
              </a:ext>
            </a:extLst>
          </p:cNvPr>
          <p:cNvGraphicFramePr>
            <a:graphicFrameLocks noGrp="1"/>
          </p:cNvGraphicFramePr>
          <p:nvPr>
            <p:extLst>
              <p:ext uri="{D42A27DB-BD31-4B8C-83A1-F6EECF244321}">
                <p14:modId xmlns:p14="http://schemas.microsoft.com/office/powerpoint/2010/main" val="1110767224"/>
              </p:ext>
            </p:extLst>
          </p:nvPr>
        </p:nvGraphicFramePr>
        <p:xfrm>
          <a:off x="7354262" y="886521"/>
          <a:ext cx="3264110" cy="2245690"/>
        </p:xfrm>
        <a:graphic>
          <a:graphicData uri="http://schemas.openxmlformats.org/drawingml/2006/table">
            <a:tbl>
              <a:tblPr firstRow="1" bandRow="1">
                <a:tableStyleId>{69CF1AB2-1976-4502-BF36-3FF5EA218861}</a:tableStyleId>
              </a:tblPr>
              <a:tblGrid>
                <a:gridCol w="326411">
                  <a:extLst>
                    <a:ext uri="{9D8B030D-6E8A-4147-A177-3AD203B41FA5}">
                      <a16:colId xmlns:a16="http://schemas.microsoft.com/office/drawing/2014/main" val="4253241636"/>
                    </a:ext>
                  </a:extLst>
                </a:gridCol>
                <a:gridCol w="326411">
                  <a:extLst>
                    <a:ext uri="{9D8B030D-6E8A-4147-A177-3AD203B41FA5}">
                      <a16:colId xmlns:a16="http://schemas.microsoft.com/office/drawing/2014/main" val="4278168359"/>
                    </a:ext>
                  </a:extLst>
                </a:gridCol>
                <a:gridCol w="326411">
                  <a:extLst>
                    <a:ext uri="{9D8B030D-6E8A-4147-A177-3AD203B41FA5}">
                      <a16:colId xmlns:a16="http://schemas.microsoft.com/office/drawing/2014/main" val="1775200123"/>
                    </a:ext>
                  </a:extLst>
                </a:gridCol>
                <a:gridCol w="326411">
                  <a:extLst>
                    <a:ext uri="{9D8B030D-6E8A-4147-A177-3AD203B41FA5}">
                      <a16:colId xmlns:a16="http://schemas.microsoft.com/office/drawing/2014/main" val="3058570661"/>
                    </a:ext>
                  </a:extLst>
                </a:gridCol>
                <a:gridCol w="326411">
                  <a:extLst>
                    <a:ext uri="{9D8B030D-6E8A-4147-A177-3AD203B41FA5}">
                      <a16:colId xmlns:a16="http://schemas.microsoft.com/office/drawing/2014/main" val="3635929464"/>
                    </a:ext>
                  </a:extLst>
                </a:gridCol>
                <a:gridCol w="326411">
                  <a:extLst>
                    <a:ext uri="{9D8B030D-6E8A-4147-A177-3AD203B41FA5}">
                      <a16:colId xmlns:a16="http://schemas.microsoft.com/office/drawing/2014/main" val="1060927547"/>
                    </a:ext>
                  </a:extLst>
                </a:gridCol>
                <a:gridCol w="326411">
                  <a:extLst>
                    <a:ext uri="{9D8B030D-6E8A-4147-A177-3AD203B41FA5}">
                      <a16:colId xmlns:a16="http://schemas.microsoft.com/office/drawing/2014/main" val="2648937507"/>
                    </a:ext>
                  </a:extLst>
                </a:gridCol>
                <a:gridCol w="326411">
                  <a:extLst>
                    <a:ext uri="{9D8B030D-6E8A-4147-A177-3AD203B41FA5}">
                      <a16:colId xmlns:a16="http://schemas.microsoft.com/office/drawing/2014/main" val="3865230097"/>
                    </a:ext>
                  </a:extLst>
                </a:gridCol>
                <a:gridCol w="326411">
                  <a:extLst>
                    <a:ext uri="{9D8B030D-6E8A-4147-A177-3AD203B41FA5}">
                      <a16:colId xmlns:a16="http://schemas.microsoft.com/office/drawing/2014/main" val="2604712063"/>
                    </a:ext>
                  </a:extLst>
                </a:gridCol>
                <a:gridCol w="326411">
                  <a:extLst>
                    <a:ext uri="{9D8B030D-6E8A-4147-A177-3AD203B41FA5}">
                      <a16:colId xmlns:a16="http://schemas.microsoft.com/office/drawing/2014/main" val="3797226581"/>
                    </a:ext>
                  </a:extLst>
                </a:gridCol>
              </a:tblGrid>
              <a:tr h="449138">
                <a:tc>
                  <a:txBody>
                    <a:bodyPr/>
                    <a:lstStyle/>
                    <a:p>
                      <a:pPr algn="ctr"/>
                      <a:r>
                        <a:rPr lang="en-US" sz="1400" b="0">
                          <a:solidFill>
                            <a:schemeClr val="tx1"/>
                          </a:solidFill>
                        </a:rPr>
                        <a:t>0.1</a:t>
                      </a:r>
                    </a:p>
                  </a:txBody>
                  <a:tcPr marL="0" marR="0" marT="0" marB="0" anchor="ctr">
                    <a:solidFill>
                      <a:schemeClr val="bg1"/>
                    </a:solidFill>
                  </a:tcPr>
                </a:tc>
                <a:tc>
                  <a:txBody>
                    <a:bodyPr/>
                    <a:lstStyle/>
                    <a:p>
                      <a:pPr algn="ctr"/>
                      <a:r>
                        <a:rPr lang="en-US" sz="1400" b="0">
                          <a:solidFill>
                            <a:schemeClr val="tx1"/>
                          </a:solidFill>
                        </a:rPr>
                        <a:t>2.4</a:t>
                      </a:r>
                    </a:p>
                  </a:txBody>
                  <a:tcPr marL="0" marR="0" marT="0" marB="0" anchor="ctr">
                    <a:solidFill>
                      <a:schemeClr val="bg1"/>
                    </a:solidFill>
                  </a:tcPr>
                </a:tc>
                <a:tc>
                  <a:txBody>
                    <a:bodyPr/>
                    <a:lstStyle/>
                    <a:p>
                      <a:pPr algn="ctr"/>
                      <a:r>
                        <a:rPr lang="en-US" sz="1400" b="0">
                          <a:solidFill>
                            <a:schemeClr val="tx1"/>
                          </a:solidFill>
                        </a:rPr>
                        <a:t>1.6</a:t>
                      </a:r>
                    </a:p>
                  </a:txBody>
                  <a:tcPr marL="0" marR="0" marT="0" marB="0" anchor="ctr">
                    <a:solidFill>
                      <a:schemeClr val="bg1"/>
                    </a:solidFill>
                  </a:tcPr>
                </a:tc>
                <a:tc>
                  <a:txBody>
                    <a:bodyPr/>
                    <a:lstStyle/>
                    <a:p>
                      <a:pPr algn="ctr"/>
                      <a:r>
                        <a:rPr lang="en-US" sz="1400" b="1">
                          <a:solidFill>
                            <a:srgbClr val="FF0000"/>
                          </a:solidFill>
                        </a:rPr>
                        <a:t>1.8</a:t>
                      </a:r>
                    </a:p>
                  </a:txBody>
                  <a:tcPr marL="0" marR="0" marT="0" marB="0" anchor="ctr">
                    <a:solidFill>
                      <a:schemeClr val="bg1"/>
                    </a:solidFill>
                  </a:tcPr>
                </a:tc>
                <a:tc>
                  <a:txBody>
                    <a:bodyPr/>
                    <a:lstStyle/>
                    <a:p>
                      <a:pPr algn="ctr"/>
                      <a:r>
                        <a:rPr lang="en-US" sz="1400" b="0"/>
                        <a:t>0.5</a:t>
                      </a:r>
                    </a:p>
                  </a:txBody>
                  <a:tcPr marL="0" marR="0" marT="0" marB="0" anchor="ctr">
                    <a:solidFill>
                      <a:schemeClr val="bg1"/>
                    </a:solidFill>
                  </a:tcPr>
                </a:tc>
                <a:tc>
                  <a:txBody>
                    <a:bodyPr/>
                    <a:lstStyle/>
                    <a:p>
                      <a:pPr algn="ctr"/>
                      <a:r>
                        <a:rPr lang="en-US" sz="1400" b="0"/>
                        <a:t>0.9</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3.2</a:t>
                      </a:r>
                    </a:p>
                  </a:txBody>
                  <a:tcPr marL="0" marR="0" marT="0" marB="0" anchor="ctr">
                    <a:solidFill>
                      <a:schemeClr val="bg1"/>
                    </a:solidFill>
                  </a:tcPr>
                </a:tc>
                <a:extLst>
                  <a:ext uri="{0D108BD9-81ED-4DB2-BD59-A6C34878D82A}">
                    <a16:rowId xmlns:a16="http://schemas.microsoft.com/office/drawing/2014/main" val="1811048262"/>
                  </a:ext>
                </a:extLst>
              </a:tr>
              <a:tr h="449138">
                <a:tc>
                  <a:txBody>
                    <a:bodyPr/>
                    <a:lstStyle/>
                    <a:p>
                      <a:pPr algn="ctr"/>
                      <a:r>
                        <a:rPr lang="en-US" sz="1400" b="0">
                          <a:solidFill>
                            <a:schemeClr val="tx1"/>
                          </a:solidFill>
                        </a:rPr>
                        <a:t>0.5</a:t>
                      </a:r>
                    </a:p>
                  </a:txBody>
                  <a:tcPr marL="0" marR="0" marT="0" marB="0" anchor="ctr">
                    <a:solidFill>
                      <a:schemeClr val="bg1"/>
                    </a:solidFill>
                  </a:tcPr>
                </a:tc>
                <a:tc>
                  <a:txBody>
                    <a:bodyPr/>
                    <a:lstStyle/>
                    <a:p>
                      <a:pPr algn="ctr"/>
                      <a:r>
                        <a:rPr lang="en-US" sz="1400" b="0">
                          <a:solidFill>
                            <a:schemeClr val="tx1"/>
                          </a:solidFill>
                        </a:rPr>
                        <a:t>2.6</a:t>
                      </a:r>
                    </a:p>
                  </a:txBody>
                  <a:tcPr marL="0" marR="0" marT="0" marB="0" anchor="ctr">
                    <a:solidFill>
                      <a:schemeClr val="bg1"/>
                    </a:solidFill>
                  </a:tcPr>
                </a:tc>
                <a:tc>
                  <a:txBody>
                    <a:bodyPr/>
                    <a:lstStyle/>
                    <a:p>
                      <a:pPr algn="ctr"/>
                      <a:r>
                        <a:rPr lang="en-US" sz="1400" b="0">
                          <a:solidFill>
                            <a:schemeClr val="tx1"/>
                          </a:solidFill>
                        </a:rPr>
                        <a:t>1.4</a:t>
                      </a:r>
                    </a:p>
                  </a:txBody>
                  <a:tcPr marL="0" marR="0" marT="0" marB="0" anchor="ctr">
                    <a:solidFill>
                      <a:schemeClr val="bg1"/>
                    </a:solidFill>
                  </a:tcPr>
                </a:tc>
                <a:tc>
                  <a:txBody>
                    <a:bodyPr/>
                    <a:lstStyle/>
                    <a:p>
                      <a:pPr algn="ctr"/>
                      <a:r>
                        <a:rPr lang="en-US" sz="1400" b="1">
                          <a:solidFill>
                            <a:srgbClr val="FF0000"/>
                          </a:solidFill>
                        </a:rPr>
                        <a:t>2.9</a:t>
                      </a:r>
                    </a:p>
                  </a:txBody>
                  <a:tcPr marL="0" marR="0" marT="0" marB="0" anchor="ctr">
                    <a:solidFill>
                      <a:schemeClr val="bg1"/>
                    </a:solidFill>
                  </a:tcPr>
                </a:tc>
                <a:tc>
                  <a:txBody>
                    <a:bodyPr/>
                    <a:lstStyle/>
                    <a:p>
                      <a:pPr algn="ctr"/>
                      <a:r>
                        <a:rPr lang="en-US" sz="1400" b="0"/>
                        <a:t>1.5</a:t>
                      </a:r>
                    </a:p>
                  </a:txBody>
                  <a:tcPr marL="0" marR="0" marT="0" marB="0" anchor="ctr">
                    <a:solidFill>
                      <a:schemeClr val="bg1"/>
                    </a:solidFill>
                  </a:tcPr>
                </a:tc>
                <a:tc>
                  <a:txBody>
                    <a:bodyPr/>
                    <a:lstStyle/>
                    <a:p>
                      <a:pPr algn="ctr"/>
                      <a:r>
                        <a:rPr lang="en-US" sz="1400" b="0"/>
                        <a:t>3.6</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6.1</a:t>
                      </a:r>
                    </a:p>
                  </a:txBody>
                  <a:tcPr marL="0" marR="0" marT="0" marB="0" anchor="ctr">
                    <a:solidFill>
                      <a:schemeClr val="bg1"/>
                    </a:solidFill>
                  </a:tcPr>
                </a:tc>
                <a:extLst>
                  <a:ext uri="{0D108BD9-81ED-4DB2-BD59-A6C34878D82A}">
                    <a16:rowId xmlns:a16="http://schemas.microsoft.com/office/drawing/2014/main" val="1623160804"/>
                  </a:ext>
                </a:extLst>
              </a:tr>
              <a:tr h="449138">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4268311445"/>
                  </a:ext>
                </a:extLst>
              </a:tr>
              <a:tr h="449138">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3457582356"/>
                  </a:ext>
                </a:extLst>
              </a:tr>
              <a:tr h="449138">
                <a:tc>
                  <a:txBody>
                    <a:bodyPr/>
                    <a:lstStyle/>
                    <a:p>
                      <a:pPr algn="ctr"/>
                      <a:r>
                        <a:rPr lang="en-US" sz="1400" b="0">
                          <a:solidFill>
                            <a:schemeClr val="tx1"/>
                          </a:solidFill>
                        </a:rPr>
                        <a:t>0.6</a:t>
                      </a:r>
                    </a:p>
                  </a:txBody>
                  <a:tcPr marL="0" marR="0" marT="0" marB="0" anchor="ctr">
                    <a:solidFill>
                      <a:schemeClr val="bg1"/>
                    </a:solidFill>
                  </a:tcPr>
                </a:tc>
                <a:tc>
                  <a:txBody>
                    <a:bodyPr/>
                    <a:lstStyle/>
                    <a:p>
                      <a:pPr algn="ctr"/>
                      <a:r>
                        <a:rPr lang="en-US" sz="1400" b="0">
                          <a:solidFill>
                            <a:schemeClr val="tx1"/>
                          </a:solidFill>
                        </a:rPr>
                        <a:t>1.8</a:t>
                      </a:r>
                    </a:p>
                  </a:txBody>
                  <a:tcPr marL="0" marR="0" marT="0" marB="0" anchor="ctr">
                    <a:solidFill>
                      <a:schemeClr val="bg1"/>
                    </a:solidFill>
                  </a:tcPr>
                </a:tc>
                <a:tc>
                  <a:txBody>
                    <a:bodyPr/>
                    <a:lstStyle/>
                    <a:p>
                      <a:pPr algn="ctr"/>
                      <a:r>
                        <a:rPr lang="en-US" sz="1400" b="0">
                          <a:solidFill>
                            <a:schemeClr val="tx1"/>
                          </a:solidFill>
                        </a:rPr>
                        <a:t>2.7</a:t>
                      </a:r>
                    </a:p>
                  </a:txBody>
                  <a:tcPr marL="0" marR="0" marT="0" marB="0" anchor="ctr">
                    <a:solidFill>
                      <a:schemeClr val="bg1"/>
                    </a:solidFill>
                  </a:tcPr>
                </a:tc>
                <a:tc>
                  <a:txBody>
                    <a:bodyPr/>
                    <a:lstStyle/>
                    <a:p>
                      <a:pPr algn="ctr"/>
                      <a:r>
                        <a:rPr lang="en-US" sz="1400" b="1">
                          <a:solidFill>
                            <a:srgbClr val="FF0000"/>
                          </a:solidFill>
                        </a:rPr>
                        <a:t>1.9</a:t>
                      </a:r>
                    </a:p>
                  </a:txBody>
                  <a:tcPr marL="0" marR="0" marT="0" marB="0" anchor="ctr">
                    <a:solidFill>
                      <a:schemeClr val="bg1"/>
                    </a:solidFill>
                  </a:tcPr>
                </a:tc>
                <a:tc>
                  <a:txBody>
                    <a:bodyPr/>
                    <a:lstStyle/>
                    <a:p>
                      <a:pPr algn="ctr"/>
                      <a:r>
                        <a:rPr lang="en-US" sz="1400" b="0"/>
                        <a:t>2.4</a:t>
                      </a:r>
                    </a:p>
                  </a:txBody>
                  <a:tcPr marL="0" marR="0" marT="0" marB="0" anchor="ctr">
                    <a:solidFill>
                      <a:schemeClr val="bg1"/>
                    </a:solidFill>
                  </a:tcPr>
                </a:tc>
                <a:tc>
                  <a:txBody>
                    <a:bodyPr/>
                    <a:lstStyle/>
                    <a:p>
                      <a:pPr algn="ctr"/>
                      <a:r>
                        <a:rPr lang="en-US" sz="1400" b="0"/>
                        <a:t>2.0</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A80BC48D-22CA-41CE-90EE-587CCFF1D209}"/>
                  </a:ext>
                </a:extLst>
              </p:cNvPr>
              <p:cNvSpPr txBox="1"/>
              <p:nvPr/>
            </p:nvSpPr>
            <p:spPr>
              <a:xfrm>
                <a:off x="10525841" y="1648339"/>
                <a:ext cx="43794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106" name="TextBox 105">
                <a:extLst>
                  <a:ext uri="{FF2B5EF4-FFF2-40B4-BE49-F238E27FC236}">
                    <a16:creationId xmlns:a16="http://schemas.microsoft.com/office/drawing/2014/main" id="{A80BC48D-22CA-41CE-90EE-587CCFF1D209}"/>
                  </a:ext>
                </a:extLst>
              </p:cNvPr>
              <p:cNvSpPr txBox="1">
                <a:spLocks noRot="1" noChangeAspect="1" noMove="1" noResize="1" noEditPoints="1" noAdjustHandles="1" noChangeArrowheads="1" noChangeShapeType="1" noTextEdit="1"/>
              </p:cNvSpPr>
              <p:nvPr/>
            </p:nvSpPr>
            <p:spPr>
              <a:xfrm>
                <a:off x="10525841" y="1648339"/>
                <a:ext cx="437940" cy="400110"/>
              </a:xfrm>
              <a:prstGeom prst="rect">
                <a:avLst/>
              </a:prstGeom>
              <a:blipFill>
                <a:blip r:embed="rId5"/>
                <a:stretch>
                  <a:fillRect/>
                </a:stretch>
              </a:blipFill>
            </p:spPr>
            <p:txBody>
              <a:bodyPr/>
              <a:lstStyle/>
              <a:p>
                <a:r>
                  <a:rPr lang="en-US">
                    <a:noFill/>
                  </a:rPr>
                  <a:t> </a:t>
                </a:r>
              </a:p>
            </p:txBody>
          </p:sp>
        </mc:Fallback>
      </mc:AlternateContent>
      <p:grpSp>
        <p:nvGrpSpPr>
          <p:cNvPr id="107" name="Group 106">
            <a:extLst>
              <a:ext uri="{FF2B5EF4-FFF2-40B4-BE49-F238E27FC236}">
                <a16:creationId xmlns:a16="http://schemas.microsoft.com/office/drawing/2014/main" id="{B7CF21DD-ABC3-470E-A631-DD5F0DD6471C}"/>
              </a:ext>
            </a:extLst>
          </p:cNvPr>
          <p:cNvGrpSpPr/>
          <p:nvPr/>
        </p:nvGrpSpPr>
        <p:grpSpPr>
          <a:xfrm>
            <a:off x="10912210" y="876178"/>
            <a:ext cx="280159" cy="2207711"/>
            <a:chOff x="1800225" y="419100"/>
            <a:chExt cx="182880" cy="1881030"/>
          </a:xfrm>
        </p:grpSpPr>
        <p:sp>
          <p:nvSpPr>
            <p:cNvPr id="108" name="Rectangle 107">
              <a:extLst>
                <a:ext uri="{FF2B5EF4-FFF2-40B4-BE49-F238E27FC236}">
                  <a16:creationId xmlns:a16="http://schemas.microsoft.com/office/drawing/2014/main" id="{106734EB-1F21-4ACD-90AD-867AED62CA51}"/>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09" name="Rectangle 108">
              <a:extLst>
                <a:ext uri="{FF2B5EF4-FFF2-40B4-BE49-F238E27FC236}">
                  <a16:creationId xmlns:a16="http://schemas.microsoft.com/office/drawing/2014/main" id="{F547F96F-D6C7-4A0B-ACD9-34FB3718EEE3}"/>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0" name="Rectangle 109">
              <a:extLst>
                <a:ext uri="{FF2B5EF4-FFF2-40B4-BE49-F238E27FC236}">
                  <a16:creationId xmlns:a16="http://schemas.microsoft.com/office/drawing/2014/main" id="{0648D061-1825-4721-8104-15AEA01EA195}"/>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1" name="Rectangle 110">
              <a:extLst>
                <a:ext uri="{FF2B5EF4-FFF2-40B4-BE49-F238E27FC236}">
                  <a16:creationId xmlns:a16="http://schemas.microsoft.com/office/drawing/2014/main" id="{5DA54C1D-3839-484C-9A6D-7571FD7D4C32}"/>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a:solidFill>
                    <a:srgbClr val="FF0000"/>
                  </a:solidFill>
                </a:rPr>
                <a:t>1</a:t>
              </a:r>
            </a:p>
          </p:txBody>
        </p:sp>
        <p:sp>
          <p:nvSpPr>
            <p:cNvPr id="112" name="Rectangle 111">
              <a:extLst>
                <a:ext uri="{FF2B5EF4-FFF2-40B4-BE49-F238E27FC236}">
                  <a16:creationId xmlns:a16="http://schemas.microsoft.com/office/drawing/2014/main" id="{CA163D9B-34FD-4F74-AE49-E415CC22C2DB}"/>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3" name="Rectangle 112">
              <a:extLst>
                <a:ext uri="{FF2B5EF4-FFF2-40B4-BE49-F238E27FC236}">
                  <a16:creationId xmlns:a16="http://schemas.microsoft.com/office/drawing/2014/main" id="{BAFB8615-6090-4121-B674-E1622836EFDF}"/>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4" name="Rectangle 113">
              <a:extLst>
                <a:ext uri="{FF2B5EF4-FFF2-40B4-BE49-F238E27FC236}">
                  <a16:creationId xmlns:a16="http://schemas.microsoft.com/office/drawing/2014/main" id="{C8EE463E-D144-49A4-98FB-62E16E6D2E0D}"/>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5" name="Rectangle 114">
              <a:extLst>
                <a:ext uri="{FF2B5EF4-FFF2-40B4-BE49-F238E27FC236}">
                  <a16:creationId xmlns:a16="http://schemas.microsoft.com/office/drawing/2014/main" id="{94B03BD6-2F0D-404A-BC7C-C08B2745F552}"/>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6" name="Rectangle 115">
              <a:extLst>
                <a:ext uri="{FF2B5EF4-FFF2-40B4-BE49-F238E27FC236}">
                  <a16:creationId xmlns:a16="http://schemas.microsoft.com/office/drawing/2014/main" id="{F1C4A80F-F641-44FB-A539-AB6886A2047D}"/>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a:t>
              </a:r>
            </a:p>
          </p:txBody>
        </p:sp>
        <p:sp>
          <p:nvSpPr>
            <p:cNvPr id="117" name="Rectangle 116">
              <a:extLst>
                <a:ext uri="{FF2B5EF4-FFF2-40B4-BE49-F238E27FC236}">
                  <a16:creationId xmlns:a16="http://schemas.microsoft.com/office/drawing/2014/main" id="{CC824343-ED70-4556-8B0F-417F689AB163}"/>
                </a:ext>
              </a:extLst>
            </p:cNvPr>
            <p:cNvSpPr/>
            <p:nvPr/>
          </p:nvSpPr>
          <p:spPr>
            <a:xfrm>
              <a:off x="1800225" y="2065020"/>
              <a:ext cx="182880" cy="235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gr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ACA8D0F-E18C-4F7A-AAB8-303731D45F9D}"/>
                  </a:ext>
                </a:extLst>
              </p:cNvPr>
              <p:cNvSpPr txBox="1"/>
              <p:nvPr/>
            </p:nvSpPr>
            <p:spPr>
              <a:xfrm>
                <a:off x="8305800" y="407012"/>
                <a:ext cx="3957494" cy="4691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𝑊</m:t>
                          </m:r>
                        </m:e>
                        <m:sub>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𝑁</m:t>
                          </m:r>
                        </m:sub>
                        <m:sup>
                          <m:r>
                            <a:rPr lang="en-US" sz="2400" i="1">
                              <a:latin typeface="Cambria Math" panose="02040503050406030204" pitchFamily="18" charset="0"/>
                            </a:rPr>
                            <m:t>𝑇</m:t>
                          </m:r>
                        </m:sup>
                      </m:sSubSup>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𝑜𝑛</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𝑜𝑛</m:t>
                          </m:r>
                        </m:sub>
                      </m:sSub>
                    </m:oMath>
                  </m:oMathPara>
                </a14:m>
                <a:endParaRPr lang="en-US" sz="2400"/>
              </a:p>
            </p:txBody>
          </p:sp>
        </mc:Choice>
        <mc:Fallback xmlns="">
          <p:sp>
            <p:nvSpPr>
              <p:cNvPr id="118" name="TextBox 117">
                <a:extLst>
                  <a:ext uri="{FF2B5EF4-FFF2-40B4-BE49-F238E27FC236}">
                    <a16:creationId xmlns:a16="http://schemas.microsoft.com/office/drawing/2014/main" id="{BACA8D0F-E18C-4F7A-AAB8-303731D45F9D}"/>
                  </a:ext>
                </a:extLst>
              </p:cNvPr>
              <p:cNvSpPr txBox="1">
                <a:spLocks noRot="1" noChangeAspect="1" noMove="1" noResize="1" noEditPoints="1" noAdjustHandles="1" noChangeArrowheads="1" noChangeShapeType="1" noTextEdit="1"/>
              </p:cNvSpPr>
              <p:nvPr/>
            </p:nvSpPr>
            <p:spPr>
              <a:xfrm>
                <a:off x="8305800" y="407012"/>
                <a:ext cx="3957494" cy="469167"/>
              </a:xfrm>
              <a:prstGeom prst="rect">
                <a:avLst/>
              </a:prstGeom>
              <a:blipFill>
                <a:blip r:embed="rId6"/>
                <a:stretch>
                  <a:fillRect b="-3896"/>
                </a:stretch>
              </a:blipFill>
            </p:spPr>
            <p:txBody>
              <a:bodyPr/>
              <a:lstStyle/>
              <a:p>
                <a:r>
                  <a:rPr lang="en-US">
                    <a:noFill/>
                  </a:rPr>
                  <a:t> </a:t>
                </a:r>
              </a:p>
            </p:txBody>
          </p:sp>
        </mc:Fallback>
      </mc:AlternateContent>
      <p:graphicFrame>
        <p:nvGraphicFramePr>
          <p:cNvPr id="119" name="Table 118">
            <a:extLst>
              <a:ext uri="{FF2B5EF4-FFF2-40B4-BE49-F238E27FC236}">
                <a16:creationId xmlns:a16="http://schemas.microsoft.com/office/drawing/2014/main" id="{2ED7917A-A418-461B-893B-431720C6019F}"/>
              </a:ext>
            </a:extLst>
          </p:cNvPr>
          <p:cNvGraphicFramePr>
            <a:graphicFrameLocks noGrp="1"/>
          </p:cNvGraphicFramePr>
          <p:nvPr>
            <p:extLst>
              <p:ext uri="{D42A27DB-BD31-4B8C-83A1-F6EECF244321}">
                <p14:modId xmlns:p14="http://schemas.microsoft.com/office/powerpoint/2010/main" val="3132231784"/>
              </p:ext>
            </p:extLst>
          </p:nvPr>
        </p:nvGraphicFramePr>
        <p:xfrm>
          <a:off x="11639927" y="897709"/>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32930">
                <a:tc>
                  <a:txBody>
                    <a:bodyPr/>
                    <a:lstStyle/>
                    <a:p>
                      <a:pPr algn="ctr"/>
                      <a:r>
                        <a:rPr lang="en-US" sz="1400" b="1">
                          <a:solidFill>
                            <a:srgbClr val="FF0000"/>
                          </a:solidFill>
                        </a:rPr>
                        <a:t>1.8</a:t>
                      </a:r>
                    </a:p>
                  </a:txBody>
                  <a:tcPr marL="0" marR="0" marT="0" marB="0" anchor="ctr">
                    <a:solidFill>
                      <a:schemeClr val="bg1"/>
                    </a:solidFill>
                  </a:tcPr>
                </a:tc>
                <a:extLst>
                  <a:ext uri="{0D108BD9-81ED-4DB2-BD59-A6C34878D82A}">
                    <a16:rowId xmlns:a16="http://schemas.microsoft.com/office/drawing/2014/main" val="2404443869"/>
                  </a:ext>
                </a:extLst>
              </a:tr>
              <a:tr h="432930">
                <a:tc>
                  <a:txBody>
                    <a:bodyPr/>
                    <a:lstStyle/>
                    <a:p>
                      <a:pPr algn="ctr"/>
                      <a:r>
                        <a:rPr lang="en-US" sz="1400" b="1">
                          <a:solidFill>
                            <a:srgbClr val="FF0000"/>
                          </a:solidFill>
                        </a:rPr>
                        <a:t>2.9</a:t>
                      </a:r>
                    </a:p>
                  </a:txBody>
                  <a:tcPr marL="0" marR="0" marT="0" marB="0" anchor="ctr">
                    <a:solidFill>
                      <a:schemeClr val="bg1"/>
                    </a:solidFill>
                  </a:tcPr>
                </a:tc>
                <a:extLst>
                  <a:ext uri="{0D108BD9-81ED-4DB2-BD59-A6C34878D82A}">
                    <a16:rowId xmlns:a16="http://schemas.microsoft.com/office/drawing/2014/main" val="404524459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32930">
                <a:tc>
                  <a:txBody>
                    <a:bodyPr/>
                    <a:lstStyle/>
                    <a:p>
                      <a:pPr algn="ctr"/>
                      <a:r>
                        <a:rPr lang="en-US" sz="14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44089C1F-3147-4144-9CD9-8474B8E187AE}"/>
                  </a:ext>
                </a:extLst>
              </p:cNvPr>
              <p:cNvSpPr txBox="1"/>
              <p:nvPr/>
            </p:nvSpPr>
            <p:spPr>
              <a:xfrm>
                <a:off x="11192369" y="1621161"/>
                <a:ext cx="4475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a:p>
            </p:txBody>
          </p:sp>
        </mc:Choice>
        <mc:Fallback xmlns="">
          <p:sp>
            <p:nvSpPr>
              <p:cNvPr id="120" name="TextBox 119">
                <a:extLst>
                  <a:ext uri="{FF2B5EF4-FFF2-40B4-BE49-F238E27FC236}">
                    <a16:creationId xmlns:a16="http://schemas.microsoft.com/office/drawing/2014/main" id="{44089C1F-3147-4144-9CD9-8474B8E187AE}"/>
                  </a:ext>
                </a:extLst>
              </p:cNvPr>
              <p:cNvSpPr txBox="1">
                <a:spLocks noRot="1" noChangeAspect="1" noMove="1" noResize="1" noEditPoints="1" noAdjustHandles="1" noChangeArrowheads="1" noChangeShapeType="1" noTextEdit="1"/>
              </p:cNvSpPr>
              <p:nvPr/>
            </p:nvSpPr>
            <p:spPr>
              <a:xfrm>
                <a:off x="11192369" y="1621161"/>
                <a:ext cx="447558" cy="40011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8847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106</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ACA8D0F-E18C-4F7A-AAB8-303731D45F9D}"/>
                  </a:ext>
                </a:extLst>
              </p:cNvPr>
              <p:cNvSpPr txBox="1"/>
              <p:nvPr/>
            </p:nvSpPr>
            <p:spPr>
              <a:xfrm>
                <a:off x="7763337" y="425117"/>
                <a:ext cx="381906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𝑐𝑎𝑡</m:t>
                              </m:r>
                            </m:sub>
                          </m:sSub>
                          <m:r>
                            <a:rPr lang="en-US" sz="2400" b="0" i="1" smtClean="0">
                              <a:latin typeface="Cambria Math" panose="02040503050406030204" pitchFamily="18" charset="0"/>
                            </a:rPr>
                            <m:t> +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i="1">
                                  <a:latin typeface="Cambria Math" panose="02040503050406030204" pitchFamily="18" charset="0"/>
                                </a:rPr>
                                <m:t>𝑣</m:t>
                              </m:r>
                            </m:e>
                            <m:sub>
                              <m:r>
                                <a:rPr lang="en-US" sz="2400" i="1">
                                  <a:latin typeface="Cambria Math" panose="02040503050406030204" pitchFamily="18" charset="0"/>
                                </a:rPr>
                                <m:t>𝑜𝑛</m:t>
                              </m:r>
                            </m:sub>
                          </m:sSub>
                        </m:e>
                      </m:d>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oMath>
                  </m:oMathPara>
                </a14:m>
                <a:endParaRPr lang="en-US" sz="2400" dirty="0"/>
              </a:p>
            </p:txBody>
          </p:sp>
        </mc:Choice>
        <mc:Fallback xmlns="">
          <p:sp>
            <p:nvSpPr>
              <p:cNvPr id="118" name="TextBox 117">
                <a:extLst>
                  <a:ext uri="{FF2B5EF4-FFF2-40B4-BE49-F238E27FC236}">
                    <a16:creationId xmlns:a16="http://schemas.microsoft.com/office/drawing/2014/main" id="{BACA8D0F-E18C-4F7A-AAB8-303731D45F9D}"/>
                  </a:ext>
                </a:extLst>
              </p:cNvPr>
              <p:cNvSpPr txBox="1">
                <a:spLocks noRot="1" noChangeAspect="1" noMove="1" noResize="1" noEditPoints="1" noAdjustHandles="1" noChangeArrowheads="1" noChangeShapeType="1" noTextEdit="1"/>
              </p:cNvSpPr>
              <p:nvPr/>
            </p:nvSpPr>
            <p:spPr>
              <a:xfrm>
                <a:off x="7763337" y="425117"/>
                <a:ext cx="3819063" cy="783804"/>
              </a:xfrm>
              <a:prstGeom prst="rect">
                <a:avLst/>
              </a:prstGeom>
              <a:blipFill>
                <a:blip r:embed="rId5"/>
                <a:stretch>
                  <a:fillRect/>
                </a:stretch>
              </a:blipFill>
            </p:spPr>
            <p:txBody>
              <a:bodyPr/>
              <a:lstStyle/>
              <a:p>
                <a:r>
                  <a:rPr lang="en-US">
                    <a:noFill/>
                  </a:rPr>
                  <a:t> </a:t>
                </a:r>
              </a:p>
            </p:txBody>
          </p:sp>
        </mc:Fallback>
      </mc:AlternateContent>
      <p:graphicFrame>
        <p:nvGraphicFramePr>
          <p:cNvPr id="119" name="Table 118">
            <a:extLst>
              <a:ext uri="{FF2B5EF4-FFF2-40B4-BE49-F238E27FC236}">
                <a16:creationId xmlns:a16="http://schemas.microsoft.com/office/drawing/2014/main" id="{2ED7917A-A418-461B-893B-431720C6019F}"/>
              </a:ext>
            </a:extLst>
          </p:cNvPr>
          <p:cNvGraphicFramePr>
            <a:graphicFrameLocks noGrp="1"/>
          </p:cNvGraphicFramePr>
          <p:nvPr>
            <p:extLst>
              <p:ext uri="{D42A27DB-BD31-4B8C-83A1-F6EECF244321}">
                <p14:modId xmlns:p14="http://schemas.microsoft.com/office/powerpoint/2010/main" val="3928250796"/>
              </p:ext>
            </p:extLst>
          </p:nvPr>
        </p:nvGraphicFramePr>
        <p:xfrm>
          <a:off x="9601678" y="1279181"/>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32930">
                <a:tc>
                  <a:txBody>
                    <a:bodyPr/>
                    <a:lstStyle/>
                    <a:p>
                      <a:pPr algn="ctr"/>
                      <a:r>
                        <a:rPr lang="en-US" sz="1400" b="1">
                          <a:solidFill>
                            <a:srgbClr val="FF0000"/>
                          </a:solidFill>
                        </a:rPr>
                        <a:t>1.8</a:t>
                      </a:r>
                    </a:p>
                  </a:txBody>
                  <a:tcPr marL="0" marR="0" marT="0" marB="0" anchor="ctr">
                    <a:solidFill>
                      <a:schemeClr val="bg1"/>
                    </a:solidFill>
                  </a:tcPr>
                </a:tc>
                <a:extLst>
                  <a:ext uri="{0D108BD9-81ED-4DB2-BD59-A6C34878D82A}">
                    <a16:rowId xmlns:a16="http://schemas.microsoft.com/office/drawing/2014/main" val="2404443869"/>
                  </a:ext>
                </a:extLst>
              </a:tr>
              <a:tr h="432930">
                <a:tc>
                  <a:txBody>
                    <a:bodyPr/>
                    <a:lstStyle/>
                    <a:p>
                      <a:pPr algn="ctr"/>
                      <a:r>
                        <a:rPr lang="en-US" sz="1400" b="1">
                          <a:solidFill>
                            <a:srgbClr val="FF0000"/>
                          </a:solidFill>
                        </a:rPr>
                        <a:t>2.9</a:t>
                      </a:r>
                    </a:p>
                  </a:txBody>
                  <a:tcPr marL="0" marR="0" marT="0" marB="0" anchor="ctr">
                    <a:solidFill>
                      <a:schemeClr val="bg1"/>
                    </a:solidFill>
                  </a:tcPr>
                </a:tc>
                <a:extLst>
                  <a:ext uri="{0D108BD9-81ED-4DB2-BD59-A6C34878D82A}">
                    <a16:rowId xmlns:a16="http://schemas.microsoft.com/office/drawing/2014/main" val="404524459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32930">
                <a:tc>
                  <a:txBody>
                    <a:bodyPr/>
                    <a:lstStyle/>
                    <a:p>
                      <a:pPr algn="ctr"/>
                      <a:r>
                        <a:rPr lang="en-US" sz="14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44089C1F-3147-4144-9CD9-8474B8E187AE}"/>
                  </a:ext>
                </a:extLst>
              </p:cNvPr>
              <p:cNvSpPr txBox="1"/>
              <p:nvPr/>
            </p:nvSpPr>
            <p:spPr>
              <a:xfrm>
                <a:off x="10289514" y="2071489"/>
                <a:ext cx="4475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120" name="TextBox 119">
                <a:extLst>
                  <a:ext uri="{FF2B5EF4-FFF2-40B4-BE49-F238E27FC236}">
                    <a16:creationId xmlns:a16="http://schemas.microsoft.com/office/drawing/2014/main" id="{44089C1F-3147-4144-9CD9-8474B8E187AE}"/>
                  </a:ext>
                </a:extLst>
              </p:cNvPr>
              <p:cNvSpPr txBox="1">
                <a:spLocks noRot="1" noChangeAspect="1" noMove="1" noResize="1" noEditPoints="1" noAdjustHandles="1" noChangeArrowheads="1" noChangeShapeType="1" noTextEdit="1"/>
              </p:cNvSpPr>
              <p:nvPr/>
            </p:nvSpPr>
            <p:spPr>
              <a:xfrm>
                <a:off x="10289514" y="2071489"/>
                <a:ext cx="447558" cy="400110"/>
              </a:xfrm>
              <a:prstGeom prst="rect">
                <a:avLst/>
              </a:prstGeom>
              <a:blipFill>
                <a:blip r:embed="rId6"/>
                <a:stretch>
                  <a:fillRect/>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66E562FD-DDEB-9A37-4A07-15F124B02F26}"/>
              </a:ext>
            </a:extLst>
          </p:cNvPr>
          <p:cNvGraphicFramePr>
            <a:graphicFrameLocks noGrp="1"/>
          </p:cNvGraphicFramePr>
          <p:nvPr>
            <p:extLst>
              <p:ext uri="{D42A27DB-BD31-4B8C-83A1-F6EECF244321}">
                <p14:modId xmlns:p14="http://schemas.microsoft.com/office/powerpoint/2010/main" val="1880147177"/>
              </p:ext>
            </p:extLst>
          </p:nvPr>
        </p:nvGraphicFramePr>
        <p:xfrm>
          <a:off x="8597769" y="1264350"/>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44456">
                <a:tc>
                  <a:txBody>
                    <a:bodyPr/>
                    <a:lstStyle/>
                    <a:p>
                      <a:pPr algn="ctr"/>
                      <a:r>
                        <a:rPr lang="en-US" sz="1400" b="1">
                          <a:solidFill>
                            <a:srgbClr val="FF0000"/>
                          </a:solidFill>
                        </a:rPr>
                        <a:t>2.4</a:t>
                      </a:r>
                    </a:p>
                  </a:txBody>
                  <a:tcPr marL="0" marR="0" marT="0" marB="0" anchor="ctr">
                    <a:solidFill>
                      <a:schemeClr val="bg1"/>
                    </a:solidFill>
                  </a:tcPr>
                </a:tc>
                <a:extLst>
                  <a:ext uri="{0D108BD9-81ED-4DB2-BD59-A6C34878D82A}">
                    <a16:rowId xmlns:a16="http://schemas.microsoft.com/office/drawing/2014/main" val="2404443869"/>
                  </a:ext>
                </a:extLst>
              </a:tr>
              <a:tr h="444456">
                <a:tc>
                  <a:txBody>
                    <a:bodyPr/>
                    <a:lstStyle/>
                    <a:p>
                      <a:pPr algn="ctr"/>
                      <a:r>
                        <a:rPr lang="en-US" sz="1400" b="1">
                          <a:solidFill>
                            <a:srgbClr val="FF0000"/>
                          </a:solidFill>
                        </a:rPr>
                        <a:t>2.6</a:t>
                      </a:r>
                    </a:p>
                  </a:txBody>
                  <a:tcPr marL="0" marR="0" marT="0" marB="0" anchor="ctr">
                    <a:solidFill>
                      <a:schemeClr val="bg1"/>
                    </a:solidFill>
                  </a:tcPr>
                </a:tc>
                <a:extLst>
                  <a:ext uri="{0D108BD9-81ED-4DB2-BD59-A6C34878D82A}">
                    <a16:rowId xmlns:a16="http://schemas.microsoft.com/office/drawing/2014/main" val="4045244593"/>
                  </a:ext>
                </a:extLst>
              </a:tr>
              <a:tr h="359085">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72197">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44456">
                <a:tc>
                  <a:txBody>
                    <a:bodyPr/>
                    <a:lstStyle/>
                    <a:p>
                      <a:pPr algn="ctr"/>
                      <a:r>
                        <a:rPr lang="en-US" sz="14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59BF0B7-6170-0A8C-BC16-4A9D59AE8AA0}"/>
                  </a:ext>
                </a:extLst>
              </p:cNvPr>
              <p:cNvSpPr txBox="1"/>
              <p:nvPr/>
            </p:nvSpPr>
            <p:spPr>
              <a:xfrm>
                <a:off x="9061826" y="2100914"/>
                <a:ext cx="4475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n-US" sz="2000" dirty="0"/>
              </a:p>
            </p:txBody>
          </p:sp>
        </mc:Choice>
        <mc:Fallback xmlns="">
          <p:sp>
            <p:nvSpPr>
              <p:cNvPr id="5" name="TextBox 4">
                <a:extLst>
                  <a:ext uri="{FF2B5EF4-FFF2-40B4-BE49-F238E27FC236}">
                    <a16:creationId xmlns:a16="http://schemas.microsoft.com/office/drawing/2014/main" id="{F59BF0B7-6170-0A8C-BC16-4A9D59AE8AA0}"/>
                  </a:ext>
                </a:extLst>
              </p:cNvPr>
              <p:cNvSpPr txBox="1">
                <a:spLocks noRot="1" noChangeAspect="1" noMove="1" noResize="1" noEditPoints="1" noAdjustHandles="1" noChangeArrowheads="1" noChangeShapeType="1" noTextEdit="1"/>
              </p:cNvSpPr>
              <p:nvPr/>
            </p:nvSpPr>
            <p:spPr>
              <a:xfrm>
                <a:off x="9061826" y="2100914"/>
                <a:ext cx="447558"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7B9E85-B678-CDC8-AAE3-9C90D57E67B0}"/>
                  </a:ext>
                </a:extLst>
              </p:cNvPr>
              <p:cNvSpPr txBox="1"/>
              <p:nvPr/>
            </p:nvSpPr>
            <p:spPr>
              <a:xfrm>
                <a:off x="8053182" y="1966711"/>
                <a:ext cx="602537"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 (</m:t>
                      </m:r>
                    </m:oMath>
                  </m:oMathPara>
                </a14:m>
                <a:endParaRPr lang="en-US" sz="2000" dirty="0"/>
              </a:p>
            </p:txBody>
          </p:sp>
        </mc:Choice>
        <mc:Fallback xmlns="">
          <p:sp>
            <p:nvSpPr>
              <p:cNvPr id="6" name="TextBox 5">
                <a:extLst>
                  <a:ext uri="{FF2B5EF4-FFF2-40B4-BE49-F238E27FC236}">
                    <a16:creationId xmlns:a16="http://schemas.microsoft.com/office/drawing/2014/main" id="{6D7B9E85-B678-CDC8-AAE3-9C90D57E67B0}"/>
                  </a:ext>
                </a:extLst>
              </p:cNvPr>
              <p:cNvSpPr txBox="1">
                <a:spLocks noRot="1" noChangeAspect="1" noMove="1" noResize="1" noEditPoints="1" noAdjustHandles="1" noChangeArrowheads="1" noChangeShapeType="1" noTextEdit="1"/>
              </p:cNvSpPr>
              <p:nvPr/>
            </p:nvSpPr>
            <p:spPr>
              <a:xfrm>
                <a:off x="8053182" y="1966711"/>
                <a:ext cx="602537" cy="66851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94E9AC2-E5C8-317E-668D-F3C51E2409B8}"/>
                  </a:ext>
                </a:extLst>
              </p:cNvPr>
              <p:cNvSpPr txBox="1"/>
              <p:nvPr/>
            </p:nvSpPr>
            <p:spPr>
              <a:xfrm>
                <a:off x="9956727" y="2072608"/>
                <a:ext cx="36099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694E9AC2-E5C8-317E-668D-F3C51E2409B8}"/>
                  </a:ext>
                </a:extLst>
              </p:cNvPr>
              <p:cNvSpPr txBox="1">
                <a:spLocks noRot="1" noChangeAspect="1" noMove="1" noResize="1" noEditPoints="1" noAdjustHandles="1" noChangeArrowheads="1" noChangeShapeType="1" noTextEdit="1"/>
              </p:cNvSpPr>
              <p:nvPr/>
            </p:nvSpPr>
            <p:spPr>
              <a:xfrm>
                <a:off x="9956727" y="2072608"/>
                <a:ext cx="360996" cy="400110"/>
              </a:xfrm>
              <a:prstGeom prst="rect">
                <a:avLst/>
              </a:prstGeom>
              <a:blipFill>
                <a:blip r:embed="rId9"/>
                <a:stretch>
                  <a:fillRect b="-16667"/>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2D124E8B-D9C1-42E9-0235-4CAAB7AF3AC1}"/>
              </a:ext>
            </a:extLst>
          </p:cNvPr>
          <p:cNvGraphicFramePr>
            <a:graphicFrameLocks noGrp="1"/>
          </p:cNvGraphicFramePr>
          <p:nvPr>
            <p:extLst>
              <p:ext uri="{D42A27DB-BD31-4B8C-83A1-F6EECF244321}">
                <p14:modId xmlns:p14="http://schemas.microsoft.com/office/powerpoint/2010/main" val="417380115"/>
              </p:ext>
            </p:extLst>
          </p:nvPr>
        </p:nvGraphicFramePr>
        <p:xfrm>
          <a:off x="10683456" y="1271573"/>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44456">
                <a:tc>
                  <a:txBody>
                    <a:bodyPr/>
                    <a:lstStyle/>
                    <a:p>
                      <a:pPr algn="ctr"/>
                      <a:r>
                        <a:rPr lang="en-US" sz="1400" b="1" dirty="0">
                          <a:solidFill>
                            <a:srgbClr val="FF0000"/>
                          </a:solidFill>
                        </a:rPr>
                        <a:t>2.1</a:t>
                      </a:r>
                    </a:p>
                  </a:txBody>
                  <a:tcPr marL="0" marR="0" marT="0" marB="0" anchor="ctr">
                    <a:solidFill>
                      <a:schemeClr val="bg1"/>
                    </a:solidFill>
                  </a:tcPr>
                </a:tc>
                <a:extLst>
                  <a:ext uri="{0D108BD9-81ED-4DB2-BD59-A6C34878D82A}">
                    <a16:rowId xmlns:a16="http://schemas.microsoft.com/office/drawing/2014/main" val="2404443869"/>
                  </a:ext>
                </a:extLst>
              </a:tr>
              <a:tr h="444456">
                <a:tc>
                  <a:txBody>
                    <a:bodyPr/>
                    <a:lstStyle/>
                    <a:p>
                      <a:pPr algn="ctr"/>
                      <a:r>
                        <a:rPr lang="en-US" sz="1400" b="1" dirty="0">
                          <a:solidFill>
                            <a:srgbClr val="FF0000"/>
                          </a:solidFill>
                        </a:rPr>
                        <a:t>4.05</a:t>
                      </a:r>
                    </a:p>
                  </a:txBody>
                  <a:tcPr marL="0" marR="0" marT="0" marB="0" anchor="ctr">
                    <a:solidFill>
                      <a:schemeClr val="bg1"/>
                    </a:solidFill>
                  </a:tcPr>
                </a:tc>
                <a:extLst>
                  <a:ext uri="{0D108BD9-81ED-4DB2-BD59-A6C34878D82A}">
                    <a16:rowId xmlns:a16="http://schemas.microsoft.com/office/drawing/2014/main" val="4045244593"/>
                  </a:ext>
                </a:extLst>
              </a:tr>
              <a:tr h="359085">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72197">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44456">
                <a:tc>
                  <a:txBody>
                    <a:bodyPr/>
                    <a:lstStyle/>
                    <a:p>
                      <a:pPr algn="ctr"/>
                      <a:r>
                        <a:rPr lang="en-US" sz="1400" b="1">
                          <a:solidFill>
                            <a:srgbClr val="FF0000"/>
                          </a:solidFill>
                        </a:rPr>
                        <a:t>1.85</a:t>
                      </a:r>
                      <a:endParaRPr lang="en-US" sz="1400" b="1" dirty="0">
                        <a:solidFill>
                          <a:srgbClr val="FF0000"/>
                        </a:solidFill>
                      </a:endParaRP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p:spTree>
    <p:extLst>
      <p:ext uri="{BB962C8B-B14F-4D97-AF65-F5344CB8AC3E}">
        <p14:creationId xmlns:p14="http://schemas.microsoft.com/office/powerpoint/2010/main" val="30335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107</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50533" y="5361917"/>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555270" y="5625546"/>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31B9913E-378D-4964-902C-E26F633AE55B}"/>
                  </a:ext>
                </a:extLst>
              </p:cNvPr>
              <p:cNvSpPr txBox="1"/>
              <p:nvPr/>
            </p:nvSpPr>
            <p:spPr>
              <a:xfrm>
                <a:off x="4868890" y="3862604"/>
                <a:ext cx="163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m:t>
                          </m:r>
                        </m:sup>
                      </m:sSubSup>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a:rPr lang="en-US" i="1">
                          <a:latin typeface="Cambria Math" panose="02040503050406030204" pitchFamily="18" charset="0"/>
                        </a:rPr>
                        <m:t>𝑧</m:t>
                      </m:r>
                    </m:oMath>
                  </m:oMathPara>
                </a14:m>
                <a:endParaRPr lang="en-US"/>
              </a:p>
            </p:txBody>
          </p:sp>
        </mc:Choice>
        <mc:Fallback xmlns="">
          <p:sp>
            <p:nvSpPr>
              <p:cNvPr id="80" name="TextBox 79">
                <a:extLst>
                  <a:ext uri="{FF2B5EF4-FFF2-40B4-BE49-F238E27FC236}">
                    <a16:creationId xmlns:a16="http://schemas.microsoft.com/office/drawing/2014/main" id="{31B9913E-378D-4964-902C-E26F633AE55B}"/>
                  </a:ext>
                </a:extLst>
              </p:cNvPr>
              <p:cNvSpPr txBox="1">
                <a:spLocks noRot="1" noChangeAspect="1" noMove="1" noResize="1" noEditPoints="1" noAdjustHandles="1" noChangeArrowheads="1" noChangeShapeType="1" noTextEdit="1"/>
              </p:cNvSpPr>
              <p:nvPr/>
            </p:nvSpPr>
            <p:spPr>
              <a:xfrm>
                <a:off x="4868890" y="3862604"/>
                <a:ext cx="1630767" cy="369332"/>
              </a:xfrm>
              <a:prstGeom prst="rect">
                <a:avLst/>
              </a:prstGeom>
              <a:blipFill>
                <a:blip r:embed="rId4"/>
                <a:stretch>
                  <a:fillRect t="-5000"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FC60E5D-A959-4A90-8A05-4D54C757644E}"/>
                  </a:ext>
                </a:extLst>
              </p:cNvPr>
              <p:cNvSpPr txBox="1"/>
              <p:nvPr/>
            </p:nvSpPr>
            <p:spPr>
              <a:xfrm>
                <a:off x="6927820" y="3532665"/>
                <a:ext cx="18929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r>
                        <a:rPr lang="en-US" i="1">
                          <a:latin typeface="Cambria Math" panose="02040503050406030204" pitchFamily="18" charset="0"/>
                        </a:rPr>
                        <m:t>𝑠𝑜𝑓𝑡𝑚𝑎𝑥</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m:oMathPara>
                </a14:m>
                <a:endParaRPr lang="en-US"/>
              </a:p>
            </p:txBody>
          </p:sp>
        </mc:Choice>
        <mc:Fallback xmlns="">
          <p:sp>
            <p:nvSpPr>
              <p:cNvPr id="89" name="TextBox 88">
                <a:extLst>
                  <a:ext uri="{FF2B5EF4-FFF2-40B4-BE49-F238E27FC236}">
                    <a16:creationId xmlns:a16="http://schemas.microsoft.com/office/drawing/2014/main" id="{9FC60E5D-A959-4A90-8A05-4D54C757644E}"/>
                  </a:ext>
                </a:extLst>
              </p:cNvPr>
              <p:cNvSpPr txBox="1">
                <a:spLocks noRot="1" noChangeAspect="1" noMove="1" noResize="1" noEditPoints="1" noAdjustHandles="1" noChangeArrowheads="1" noChangeShapeType="1" noTextEdit="1"/>
              </p:cNvSpPr>
              <p:nvPr/>
            </p:nvSpPr>
            <p:spPr>
              <a:xfrm>
                <a:off x="6927820" y="3532665"/>
                <a:ext cx="1892990" cy="369332"/>
              </a:xfrm>
              <a:prstGeom prst="rect">
                <a:avLst/>
              </a:prstGeom>
              <a:blipFill>
                <a:blip r:embed="rId5"/>
                <a:stretch>
                  <a:fillRect t="-5000" b="-15000"/>
                </a:stretch>
              </a:blipFill>
            </p:spPr>
            <p:txBody>
              <a:bodyPr/>
              <a:lstStyle/>
              <a:p>
                <a:r>
                  <a:rPr lang="en-US">
                    <a:noFill/>
                  </a:rPr>
                  <a:t> </a:t>
                </a:r>
              </a:p>
            </p:txBody>
          </p:sp>
        </mc:Fallback>
      </mc:AlternateContent>
      <p:graphicFrame>
        <p:nvGraphicFramePr>
          <p:cNvPr id="90" name="Table 89">
            <a:extLst>
              <a:ext uri="{FF2B5EF4-FFF2-40B4-BE49-F238E27FC236}">
                <a16:creationId xmlns:a16="http://schemas.microsoft.com/office/drawing/2014/main" id="{7B131827-B7FE-43CD-8296-CE5AF55037EF}"/>
              </a:ext>
            </a:extLst>
          </p:cNvPr>
          <p:cNvGraphicFramePr>
            <a:graphicFrameLocks noGrp="1"/>
          </p:cNvGraphicFramePr>
          <p:nvPr>
            <p:extLst>
              <p:ext uri="{D42A27DB-BD31-4B8C-83A1-F6EECF244321}">
                <p14:modId xmlns:p14="http://schemas.microsoft.com/office/powerpoint/2010/main" val="3400842937"/>
              </p:ext>
            </p:extLst>
          </p:nvPr>
        </p:nvGraphicFramePr>
        <p:xfrm>
          <a:off x="8787407" y="2767648"/>
          <a:ext cx="451827" cy="2743200"/>
        </p:xfrm>
        <a:graphic>
          <a:graphicData uri="http://schemas.openxmlformats.org/drawingml/2006/table">
            <a:tbl>
              <a:tblPr firstRow="1" bandRow="1">
                <a:tableStyleId>{69CF1AB2-1976-4502-BF36-3FF5EA218861}</a:tableStyleId>
              </a:tblPr>
              <a:tblGrid>
                <a:gridCol w="451827">
                  <a:extLst>
                    <a:ext uri="{9D8B030D-6E8A-4147-A177-3AD203B41FA5}">
                      <a16:colId xmlns:a16="http://schemas.microsoft.com/office/drawing/2014/main" val="4255159121"/>
                    </a:ext>
                  </a:extLst>
                </a:gridCol>
              </a:tblGrid>
              <a:tr h="274320">
                <a:tc>
                  <a:txBody>
                    <a:bodyPr/>
                    <a:lstStyle/>
                    <a:p>
                      <a:pPr algn="ctr"/>
                      <a:r>
                        <a:rPr lang="en-US" sz="1600" b="0">
                          <a:solidFill>
                            <a:schemeClr val="tx1"/>
                          </a:solidFill>
                        </a:rPr>
                        <a:t>0.01</a:t>
                      </a:r>
                    </a:p>
                  </a:txBody>
                  <a:tcPr marL="0" marR="0" marT="0" marB="0" anchor="ctr">
                    <a:solidFill>
                      <a:schemeClr val="bg1"/>
                    </a:solidFill>
                  </a:tcPr>
                </a:tc>
                <a:extLst>
                  <a:ext uri="{0D108BD9-81ED-4DB2-BD59-A6C34878D82A}">
                    <a16:rowId xmlns:a16="http://schemas.microsoft.com/office/drawing/2014/main" val="2404443869"/>
                  </a:ext>
                </a:extLst>
              </a:tr>
              <a:tr h="274320">
                <a:tc>
                  <a:txBody>
                    <a:bodyPr/>
                    <a:lstStyle/>
                    <a:p>
                      <a:pPr algn="ctr"/>
                      <a:r>
                        <a:rPr lang="en-US" sz="1600" b="0">
                          <a:solidFill>
                            <a:schemeClr val="tx1"/>
                          </a:solidFill>
                        </a:rPr>
                        <a:t>0.02</a:t>
                      </a:r>
                    </a:p>
                  </a:txBody>
                  <a:tcPr marL="0" marR="0" marT="0" marB="0" anchor="ctr">
                    <a:solidFill>
                      <a:schemeClr val="bg1"/>
                    </a:solidFill>
                  </a:tcPr>
                </a:tc>
                <a:extLst>
                  <a:ext uri="{0D108BD9-81ED-4DB2-BD59-A6C34878D82A}">
                    <a16:rowId xmlns:a16="http://schemas.microsoft.com/office/drawing/2014/main" val="4045244593"/>
                  </a:ext>
                </a:extLst>
              </a:tr>
              <a:tr h="274320">
                <a:tc>
                  <a:txBody>
                    <a:bodyPr/>
                    <a:lstStyle/>
                    <a:p>
                      <a:pPr algn="ctr"/>
                      <a:r>
                        <a:rPr lang="en-US" sz="1600" b="0">
                          <a:solidFill>
                            <a:schemeClr val="tx1"/>
                          </a:solidFill>
                        </a:rPr>
                        <a:t>0.00</a:t>
                      </a:r>
                    </a:p>
                  </a:txBody>
                  <a:tcPr marL="0" marR="0" marT="0" marB="0" anchor="ctr">
                    <a:solidFill>
                      <a:schemeClr val="bg1"/>
                    </a:solidFill>
                  </a:tcPr>
                </a:tc>
                <a:extLst>
                  <a:ext uri="{0D108BD9-81ED-4DB2-BD59-A6C34878D82A}">
                    <a16:rowId xmlns:a16="http://schemas.microsoft.com/office/drawing/2014/main" val="2752563613"/>
                  </a:ext>
                </a:extLst>
              </a:tr>
              <a:tr h="274320">
                <a:tc>
                  <a:txBody>
                    <a:bodyPr/>
                    <a:lstStyle/>
                    <a:p>
                      <a:pPr algn="ctr"/>
                      <a:r>
                        <a:rPr lang="en-US" sz="1600" b="0">
                          <a:solidFill>
                            <a:schemeClr val="tx1"/>
                          </a:solidFill>
                        </a:rPr>
                        <a:t>0.02</a:t>
                      </a:r>
                    </a:p>
                  </a:txBody>
                  <a:tcPr marL="0" marR="0" marT="0" marB="0" anchor="ctr">
                    <a:solidFill>
                      <a:schemeClr val="bg1"/>
                    </a:solidFill>
                  </a:tcPr>
                </a:tc>
                <a:extLst>
                  <a:ext uri="{0D108BD9-81ED-4DB2-BD59-A6C34878D82A}">
                    <a16:rowId xmlns:a16="http://schemas.microsoft.com/office/drawing/2014/main" val="201681552"/>
                  </a:ext>
                </a:extLst>
              </a:tr>
              <a:tr h="274320">
                <a:tc>
                  <a:txBody>
                    <a:bodyPr/>
                    <a:lstStyle/>
                    <a:p>
                      <a:pPr algn="ctr"/>
                      <a:r>
                        <a:rPr lang="en-US" sz="1600" b="0">
                          <a:solidFill>
                            <a:schemeClr val="tx1"/>
                          </a:solidFill>
                        </a:rPr>
                        <a:t>0.01</a:t>
                      </a:r>
                    </a:p>
                  </a:txBody>
                  <a:tcPr marL="0" marR="0" marT="0" marB="0" anchor="ctr">
                    <a:solidFill>
                      <a:schemeClr val="bg1"/>
                    </a:solidFill>
                  </a:tcPr>
                </a:tc>
                <a:extLst>
                  <a:ext uri="{0D108BD9-81ED-4DB2-BD59-A6C34878D82A}">
                    <a16:rowId xmlns:a16="http://schemas.microsoft.com/office/drawing/2014/main" val="177053094"/>
                  </a:ext>
                </a:extLst>
              </a:tr>
              <a:tr h="274320">
                <a:tc>
                  <a:txBody>
                    <a:bodyPr/>
                    <a:lstStyle/>
                    <a:p>
                      <a:pPr algn="ctr"/>
                      <a:r>
                        <a:rPr lang="en-US" sz="1600" b="0">
                          <a:solidFill>
                            <a:schemeClr val="tx1"/>
                          </a:solidFill>
                        </a:rPr>
                        <a:t>0.02</a:t>
                      </a:r>
                    </a:p>
                  </a:txBody>
                  <a:tcPr marL="0" marR="0" marT="0" marB="0" anchor="ctr">
                    <a:solidFill>
                      <a:schemeClr val="bg1"/>
                    </a:solidFill>
                  </a:tcPr>
                </a:tc>
                <a:extLst>
                  <a:ext uri="{0D108BD9-81ED-4DB2-BD59-A6C34878D82A}">
                    <a16:rowId xmlns:a16="http://schemas.microsoft.com/office/drawing/2014/main" val="2987099312"/>
                  </a:ext>
                </a:extLst>
              </a:tr>
              <a:tr h="274320">
                <a:tc>
                  <a:txBody>
                    <a:bodyPr/>
                    <a:lstStyle/>
                    <a:p>
                      <a:pPr algn="ctr"/>
                      <a:r>
                        <a:rPr lang="en-US" sz="1600" b="0">
                          <a:solidFill>
                            <a:schemeClr val="tx1"/>
                          </a:solidFill>
                        </a:rPr>
                        <a:t>0.01</a:t>
                      </a:r>
                    </a:p>
                  </a:txBody>
                  <a:tcPr marL="0" marR="0" marT="0" marB="0" anchor="ctr">
                    <a:solidFill>
                      <a:schemeClr val="bg1"/>
                    </a:solidFill>
                  </a:tcPr>
                </a:tc>
                <a:extLst>
                  <a:ext uri="{0D108BD9-81ED-4DB2-BD59-A6C34878D82A}">
                    <a16:rowId xmlns:a16="http://schemas.microsoft.com/office/drawing/2014/main" val="4040427874"/>
                  </a:ext>
                </a:extLst>
              </a:tr>
              <a:tr h="274320">
                <a:tc>
                  <a:txBody>
                    <a:bodyPr/>
                    <a:lstStyle/>
                    <a:p>
                      <a:pPr algn="ctr"/>
                      <a:r>
                        <a:rPr lang="en-US" sz="1600" b="1">
                          <a:solidFill>
                            <a:srgbClr val="FF0000"/>
                          </a:solidFill>
                        </a:rPr>
                        <a:t>0.7</a:t>
                      </a:r>
                    </a:p>
                  </a:txBody>
                  <a:tcPr marL="0" marR="0" marT="0" marB="0" anchor="ctr">
                    <a:solidFill>
                      <a:schemeClr val="bg1"/>
                    </a:solidFill>
                  </a:tcPr>
                </a:tc>
                <a:extLst>
                  <a:ext uri="{0D108BD9-81ED-4DB2-BD59-A6C34878D82A}">
                    <a16:rowId xmlns:a16="http://schemas.microsoft.com/office/drawing/2014/main" val="4092259214"/>
                  </a:ext>
                </a:extLst>
              </a:tr>
              <a:tr h="274320">
                <a:tc>
                  <a:txBody>
                    <a:bodyPr/>
                    <a:lstStyle/>
                    <a:p>
                      <a:pPr algn="ctr"/>
                      <a:r>
                        <a:rPr lang="en-US" sz="1600" b="0">
                          <a:solidFill>
                            <a:schemeClr val="tx1"/>
                          </a:solidFill>
                        </a:rPr>
                        <a:t>…</a:t>
                      </a:r>
                    </a:p>
                  </a:txBody>
                  <a:tcPr marL="0" marR="0" marT="0" marB="0" anchor="ctr">
                    <a:solidFill>
                      <a:schemeClr val="bg1"/>
                    </a:solidFill>
                  </a:tcPr>
                </a:tc>
                <a:extLst>
                  <a:ext uri="{0D108BD9-81ED-4DB2-BD59-A6C34878D82A}">
                    <a16:rowId xmlns:a16="http://schemas.microsoft.com/office/drawing/2014/main" val="2895132886"/>
                  </a:ext>
                </a:extLst>
              </a:tr>
              <a:tr h="274320">
                <a:tc>
                  <a:txBody>
                    <a:bodyPr/>
                    <a:lstStyle/>
                    <a:p>
                      <a:pPr algn="ctr"/>
                      <a:r>
                        <a:rPr lang="en-US" sz="1600" b="0">
                          <a:solidFill>
                            <a:schemeClr val="tx1"/>
                          </a:solidFill>
                        </a:rPr>
                        <a:t>0.00</a:t>
                      </a:r>
                    </a:p>
                  </a:txBody>
                  <a:tcPr marL="0" marR="0" marT="0" marB="0" anchor="ctr">
                    <a:solidFill>
                      <a:schemeClr val="bg1"/>
                    </a:solidFill>
                  </a:tcPr>
                </a:tc>
                <a:extLst>
                  <a:ext uri="{0D108BD9-81ED-4DB2-BD59-A6C34878D82A}">
                    <a16:rowId xmlns:a16="http://schemas.microsoft.com/office/drawing/2014/main" val="3595132379"/>
                  </a:ext>
                </a:extLst>
              </a:tr>
            </a:tbl>
          </a:graphicData>
        </a:graphic>
      </p:graphicFrame>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DC6690F-F582-42F2-A958-751966754D9B}"/>
                  </a:ext>
                </a:extLst>
              </p:cNvPr>
              <p:cNvSpPr txBox="1"/>
              <p:nvPr/>
            </p:nvSpPr>
            <p:spPr>
              <a:xfrm>
                <a:off x="6519255" y="5189021"/>
                <a:ext cx="451827" cy="369332"/>
              </a:xfrm>
              <a:prstGeom prst="rect">
                <a:avLst/>
              </a:prstGeom>
              <a:noFill/>
            </p:spPr>
            <p:txBody>
              <a:bodyPr wrap="square" rtlCol="0">
                <a:spAutoFit/>
              </a:bodyPr>
              <a:lstStyle/>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m:rPr>
                            <m:sty m:val="p"/>
                          </m:rPr>
                          <a:rPr lang="en-US">
                            <a:latin typeface="Cambria Math" panose="02040503050406030204" pitchFamily="18" charset="0"/>
                          </a:rPr>
                          <m:t>sat</m:t>
                        </m:r>
                      </m:sub>
                    </m:sSub>
                    <m:r>
                      <a:rPr lang="en-US">
                        <a:latin typeface="Cambria Math" panose="02040503050406030204" pitchFamily="18" charset="0"/>
                      </a:rPr>
                      <m:t> </m:t>
                    </m:r>
                  </m:oMath>
                </a14:m>
                <a:r>
                  <a:rPr lang="en-US"/>
                  <a:t> </a:t>
                </a:r>
              </a:p>
            </p:txBody>
          </p:sp>
        </mc:Choice>
        <mc:Fallback xmlns="">
          <p:sp>
            <p:nvSpPr>
              <p:cNvPr id="92" name="TextBox 91">
                <a:extLst>
                  <a:ext uri="{FF2B5EF4-FFF2-40B4-BE49-F238E27FC236}">
                    <a16:creationId xmlns:a16="http://schemas.microsoft.com/office/drawing/2014/main" id="{1DC6690F-F582-42F2-A958-751966754D9B}"/>
                  </a:ext>
                </a:extLst>
              </p:cNvPr>
              <p:cNvSpPr txBox="1">
                <a:spLocks noRot="1" noChangeAspect="1" noMove="1" noResize="1" noEditPoints="1" noAdjustHandles="1" noChangeArrowheads="1" noChangeShapeType="1" noTextEdit="1"/>
              </p:cNvSpPr>
              <p:nvPr/>
            </p:nvSpPr>
            <p:spPr>
              <a:xfrm>
                <a:off x="6519255" y="5189021"/>
                <a:ext cx="451827" cy="369332"/>
              </a:xfrm>
              <a:prstGeom prst="rect">
                <a:avLst/>
              </a:prstGeom>
              <a:blipFill>
                <a:blip r:embed="rId6"/>
                <a:stretch>
                  <a:fillRect t="-4918" r="-14667"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9A4CBE76-B426-41AD-A621-F52D07888780}"/>
                  </a:ext>
                </a:extLst>
              </p:cNvPr>
              <p:cNvSpPr/>
              <p:nvPr/>
            </p:nvSpPr>
            <p:spPr>
              <a:xfrm>
                <a:off x="4471906" y="4939677"/>
                <a:ext cx="3805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oMath>
                  </m:oMathPara>
                </a14:m>
                <a:endParaRPr lang="en-US"/>
              </a:p>
            </p:txBody>
          </p:sp>
        </mc:Choice>
        <mc:Fallback xmlns="">
          <p:sp>
            <p:nvSpPr>
              <p:cNvPr id="93" name="Rectangle 92">
                <a:extLst>
                  <a:ext uri="{FF2B5EF4-FFF2-40B4-BE49-F238E27FC236}">
                    <a16:creationId xmlns:a16="http://schemas.microsoft.com/office/drawing/2014/main" id="{9A4CBE76-B426-41AD-A621-F52D07888780}"/>
                  </a:ext>
                </a:extLst>
              </p:cNvPr>
              <p:cNvSpPr>
                <a:spLocks noRot="1" noChangeAspect="1" noMove="1" noResize="1" noEditPoints="1" noAdjustHandles="1" noChangeArrowheads="1" noChangeShapeType="1" noTextEdit="1"/>
              </p:cNvSpPr>
              <p:nvPr/>
            </p:nvSpPr>
            <p:spPr>
              <a:xfrm>
                <a:off x="4471906" y="4939677"/>
                <a:ext cx="380552" cy="369332"/>
              </a:xfrm>
              <a:prstGeom prst="rect">
                <a:avLst/>
              </a:prstGeom>
              <a:blipFill>
                <a:blip r:embed="rId7"/>
                <a:stretch>
                  <a:fillRect t="-4918" r="-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521DBF2B-BCF9-4892-83A4-DA7041F5EC26}"/>
                  </a:ext>
                </a:extLst>
              </p:cNvPr>
              <p:cNvSpPr txBox="1"/>
              <p:nvPr/>
            </p:nvSpPr>
            <p:spPr>
              <a:xfrm>
                <a:off x="7634659" y="2238307"/>
                <a:ext cx="2862900" cy="400110"/>
              </a:xfrm>
              <a:prstGeom prst="rect">
                <a:avLst/>
              </a:prstGeom>
              <a:noFill/>
            </p:spPr>
            <p:txBody>
              <a:bodyPr wrap="none" rtlCol="0">
                <a:spAutoFit/>
              </a:bodyPr>
              <a:lstStyle/>
              <a:p>
                <a:r>
                  <a:rPr lang="en-US" sz="2000">
                    <a:solidFill>
                      <a:srgbClr val="FF0000"/>
                    </a:solidFill>
                  </a:rPr>
                  <a:t>We want </a:t>
                </a:r>
                <a14:m>
                  <m:oMath xmlns:m="http://schemas.openxmlformats.org/officeDocument/2006/math">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𝑦</m:t>
                        </m:r>
                      </m:e>
                    </m:acc>
                  </m:oMath>
                </a14:m>
                <a:r>
                  <a:rPr lang="en-US" sz="2000">
                    <a:solidFill>
                      <a:srgbClr val="FF0000"/>
                    </a:solidFill>
                  </a:rPr>
                  <a:t> close to </a:t>
                </a:r>
                <a14:m>
                  <m:oMath xmlns:m="http://schemas.openxmlformats.org/officeDocument/2006/math">
                    <m:sSub>
                      <m:sSubPr>
                        <m:ctrlPr>
                          <a:rPr lang="en-US" sz="2000" i="1" dirty="0">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𝑦</m:t>
                            </m:r>
                          </m:e>
                        </m:acc>
                      </m:e>
                      <m:sub>
                        <m:r>
                          <a:rPr lang="en-US" sz="2000" i="1" dirty="0">
                            <a:solidFill>
                              <a:srgbClr val="FF0000"/>
                            </a:solidFill>
                            <a:latin typeface="Cambria Math" panose="02040503050406030204" pitchFamily="18" charset="0"/>
                          </a:rPr>
                          <m:t>𝑠𝑎𝑡</m:t>
                        </m:r>
                      </m:sub>
                    </m:sSub>
                  </m:oMath>
                </a14:m>
                <a:endParaRPr lang="en-US" sz="2000">
                  <a:solidFill>
                    <a:srgbClr val="FF0000"/>
                  </a:solidFill>
                </a:endParaRPr>
              </a:p>
            </p:txBody>
          </p:sp>
        </mc:Choice>
        <mc:Fallback xmlns="">
          <p:sp>
            <p:nvSpPr>
              <p:cNvPr id="94" name="TextBox 93">
                <a:extLst>
                  <a:ext uri="{FF2B5EF4-FFF2-40B4-BE49-F238E27FC236}">
                    <a16:creationId xmlns:a16="http://schemas.microsoft.com/office/drawing/2014/main" id="{521DBF2B-BCF9-4892-83A4-DA7041F5EC26}"/>
                  </a:ext>
                </a:extLst>
              </p:cNvPr>
              <p:cNvSpPr txBox="1">
                <a:spLocks noRot="1" noChangeAspect="1" noMove="1" noResize="1" noEditPoints="1" noAdjustHandles="1" noChangeArrowheads="1" noChangeShapeType="1" noTextEdit="1"/>
              </p:cNvSpPr>
              <p:nvPr/>
            </p:nvSpPr>
            <p:spPr>
              <a:xfrm>
                <a:off x="7634659" y="2238307"/>
                <a:ext cx="2862900" cy="400110"/>
              </a:xfrm>
              <a:prstGeom prst="rect">
                <a:avLst/>
              </a:prstGeom>
              <a:blipFill>
                <a:blip r:embed="rId8"/>
                <a:stretch>
                  <a:fillRect l="-2128"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28681906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108</a:t>
            </a:fld>
            <a:endParaRPr lang="en-US"/>
          </a:p>
        </p:txBody>
      </p:sp>
      <p:grpSp>
        <p:nvGrpSpPr>
          <p:cNvPr id="20" name="Group 19"/>
          <p:cNvGrpSpPr/>
          <p:nvPr/>
        </p:nvGrpSpPr>
        <p:grpSpPr>
          <a:xfrm>
            <a:off x="1553161" y="1535359"/>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1553162" y="3591055"/>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46" name="Group 45"/>
          <p:cNvGrpSpPr/>
          <p:nvPr/>
        </p:nvGrpSpPr>
        <p:grpSpPr>
          <a:xfrm>
            <a:off x="3489064" y="2894907"/>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5606721" y="2443236"/>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1219944" y="786415"/>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3"/>
            <a:endCxn id="47" idx="0"/>
          </p:cNvCxnSpPr>
          <p:nvPr/>
        </p:nvCxnSpPr>
        <p:spPr>
          <a:xfrm>
            <a:off x="1793925" y="1629725"/>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1750695" y="2894907"/>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1702748" y="3421266"/>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1905000" y="4239242"/>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187343" y="2240720"/>
            <a:ext cx="1479892" cy="369332"/>
          </a:xfrm>
          <a:prstGeom prst="rect">
            <a:avLst/>
          </a:prstGeom>
          <a:noFill/>
        </p:spPr>
        <p:txBody>
          <a:bodyPr wrap="none" rtlCol="0">
            <a:spAutoFit/>
          </a:bodyPr>
          <a:lstStyle/>
          <a:p>
            <a:r>
              <a:rPr lang="en-US"/>
              <a:t>Hidden layer</a:t>
            </a:r>
          </a:p>
        </p:txBody>
      </p:sp>
      <p:cxnSp>
        <p:nvCxnSpPr>
          <p:cNvPr id="84" name="Straight Connector 83"/>
          <p:cNvCxnSpPr>
            <a:cxnSpLocks/>
            <a:stCxn id="47" idx="0"/>
            <a:endCxn id="58" idx="0"/>
          </p:cNvCxnSpPr>
          <p:nvPr/>
        </p:nvCxnSpPr>
        <p:spPr>
          <a:xfrm flipV="1">
            <a:off x="3609447" y="2443236"/>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3609447" y="4239242"/>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357329" y="2170763"/>
            <a:ext cx="1441420" cy="369332"/>
          </a:xfrm>
          <a:prstGeom prst="rect">
            <a:avLst/>
          </a:prstGeom>
          <a:noFill/>
        </p:spPr>
        <p:txBody>
          <a:bodyPr wrap="none" rtlCol="0">
            <a:spAutoFit/>
          </a:bodyPr>
          <a:lstStyle/>
          <a:p>
            <a:r>
              <a:rPr lang="en-US"/>
              <a:t>Output layer</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1880607" y="2590994"/>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1880607" y="2590994"/>
                <a:ext cx="813749"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76360E-2609-45F8-AA41-40F6871EAFF0}"/>
                  </a:ext>
                </a:extLst>
              </p:cNvPr>
              <p:cNvSpPr txBox="1"/>
              <p:nvPr/>
            </p:nvSpPr>
            <p:spPr>
              <a:xfrm>
                <a:off x="1896578" y="4041012"/>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3" name="TextBox 72">
                <a:extLst>
                  <a:ext uri="{FF2B5EF4-FFF2-40B4-BE49-F238E27FC236}">
                    <a16:creationId xmlns:a16="http://schemas.microsoft.com/office/drawing/2014/main" id="{3576360E-2609-45F8-AA41-40F6871EAFF0}"/>
                  </a:ext>
                </a:extLst>
              </p:cNvPr>
              <p:cNvSpPr txBox="1">
                <a:spLocks noRot="1" noChangeAspect="1" noMove="1" noResize="1" noEditPoints="1" noAdjustHandles="1" noChangeArrowheads="1" noChangeShapeType="1" noTextEdit="1"/>
              </p:cNvSpPr>
              <p:nvPr/>
            </p:nvSpPr>
            <p:spPr>
              <a:xfrm>
                <a:off x="1896578" y="4041012"/>
                <a:ext cx="813749" cy="369332"/>
              </a:xfrm>
              <a:prstGeom prst="rect">
                <a:avLst/>
              </a:prstGeom>
              <a:blipFill>
                <a:blip r:embed="rId3"/>
                <a:stretch>
                  <a:fillRect b="-1667"/>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231482" y="1286844"/>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335671" y="5379424"/>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3333617" y="4356250"/>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5705531" y="4718844"/>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4381575" y="3354627"/>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𝑉</m:t>
                          </m:r>
                        </m:sub>
                      </m:sSub>
                    </m:oMath>
                  </m:oMathPara>
                </a14:m>
                <a:endParaRPr lang="en-US"/>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4381575" y="3354627"/>
                <a:ext cx="903709" cy="369332"/>
              </a:xfrm>
              <a:prstGeom prst="rect">
                <a:avLst/>
              </a:prstGeom>
              <a:blipFill>
                <a:blip r:embed="rId4"/>
                <a:stretch>
                  <a:fillRect/>
                </a:stretch>
              </a:blipFill>
            </p:spPr>
            <p:txBody>
              <a:bodyPr/>
              <a:lstStyle/>
              <a:p>
                <a:r>
                  <a:rPr lang="en-US">
                    <a:noFill/>
                  </a:rPr>
                  <a:t> </a:t>
                </a:r>
              </a:p>
            </p:txBody>
          </p:sp>
        </mc:Fallback>
      </mc:AlternateContent>
      <p:graphicFrame>
        <p:nvGraphicFramePr>
          <p:cNvPr id="85" name="Table 84">
            <a:extLst>
              <a:ext uri="{FF2B5EF4-FFF2-40B4-BE49-F238E27FC236}">
                <a16:creationId xmlns:a16="http://schemas.microsoft.com/office/drawing/2014/main" id="{AF1EC26E-076F-4114-8923-E92C477E4253}"/>
              </a:ext>
            </a:extLst>
          </p:cNvPr>
          <p:cNvGraphicFramePr>
            <a:graphicFrameLocks noGrp="1"/>
          </p:cNvGraphicFramePr>
          <p:nvPr>
            <p:extLst>
              <p:ext uri="{D42A27DB-BD31-4B8C-83A1-F6EECF244321}">
                <p14:modId xmlns:p14="http://schemas.microsoft.com/office/powerpoint/2010/main" val="2574132044"/>
              </p:ext>
            </p:extLst>
          </p:nvPr>
        </p:nvGraphicFramePr>
        <p:xfrm>
          <a:off x="6323965" y="685800"/>
          <a:ext cx="2839910" cy="1832375"/>
        </p:xfrm>
        <a:graphic>
          <a:graphicData uri="http://schemas.openxmlformats.org/drawingml/2006/table">
            <a:tbl>
              <a:tblPr firstRow="1" bandRow="1">
                <a:tableStyleId>{69CF1AB2-1976-4502-BF36-3FF5EA218861}</a:tableStyleId>
              </a:tblPr>
              <a:tblGrid>
                <a:gridCol w="283991">
                  <a:extLst>
                    <a:ext uri="{9D8B030D-6E8A-4147-A177-3AD203B41FA5}">
                      <a16:colId xmlns:a16="http://schemas.microsoft.com/office/drawing/2014/main" val="4253241636"/>
                    </a:ext>
                  </a:extLst>
                </a:gridCol>
                <a:gridCol w="283991">
                  <a:extLst>
                    <a:ext uri="{9D8B030D-6E8A-4147-A177-3AD203B41FA5}">
                      <a16:colId xmlns:a16="http://schemas.microsoft.com/office/drawing/2014/main" val="4278168359"/>
                    </a:ext>
                  </a:extLst>
                </a:gridCol>
                <a:gridCol w="283991">
                  <a:extLst>
                    <a:ext uri="{9D8B030D-6E8A-4147-A177-3AD203B41FA5}">
                      <a16:colId xmlns:a16="http://schemas.microsoft.com/office/drawing/2014/main" val="1775200123"/>
                    </a:ext>
                  </a:extLst>
                </a:gridCol>
                <a:gridCol w="283991">
                  <a:extLst>
                    <a:ext uri="{9D8B030D-6E8A-4147-A177-3AD203B41FA5}">
                      <a16:colId xmlns:a16="http://schemas.microsoft.com/office/drawing/2014/main" val="3058570661"/>
                    </a:ext>
                  </a:extLst>
                </a:gridCol>
                <a:gridCol w="283991">
                  <a:extLst>
                    <a:ext uri="{9D8B030D-6E8A-4147-A177-3AD203B41FA5}">
                      <a16:colId xmlns:a16="http://schemas.microsoft.com/office/drawing/2014/main" val="3635929464"/>
                    </a:ext>
                  </a:extLst>
                </a:gridCol>
                <a:gridCol w="283991">
                  <a:extLst>
                    <a:ext uri="{9D8B030D-6E8A-4147-A177-3AD203B41FA5}">
                      <a16:colId xmlns:a16="http://schemas.microsoft.com/office/drawing/2014/main" val="1060927547"/>
                    </a:ext>
                  </a:extLst>
                </a:gridCol>
                <a:gridCol w="283991">
                  <a:extLst>
                    <a:ext uri="{9D8B030D-6E8A-4147-A177-3AD203B41FA5}">
                      <a16:colId xmlns:a16="http://schemas.microsoft.com/office/drawing/2014/main" val="2648937507"/>
                    </a:ext>
                  </a:extLst>
                </a:gridCol>
                <a:gridCol w="283991">
                  <a:extLst>
                    <a:ext uri="{9D8B030D-6E8A-4147-A177-3AD203B41FA5}">
                      <a16:colId xmlns:a16="http://schemas.microsoft.com/office/drawing/2014/main" val="3865230097"/>
                    </a:ext>
                  </a:extLst>
                </a:gridCol>
                <a:gridCol w="283991">
                  <a:extLst>
                    <a:ext uri="{9D8B030D-6E8A-4147-A177-3AD203B41FA5}">
                      <a16:colId xmlns:a16="http://schemas.microsoft.com/office/drawing/2014/main" val="2604712063"/>
                    </a:ext>
                  </a:extLst>
                </a:gridCol>
                <a:gridCol w="283991">
                  <a:extLst>
                    <a:ext uri="{9D8B030D-6E8A-4147-A177-3AD203B41FA5}">
                      <a16:colId xmlns:a16="http://schemas.microsoft.com/office/drawing/2014/main" val="3797226581"/>
                    </a:ext>
                  </a:extLst>
                </a:gridCol>
              </a:tblGrid>
              <a:tr h="366475">
                <a:tc>
                  <a:txBody>
                    <a:bodyPr/>
                    <a:lstStyle/>
                    <a:p>
                      <a:pPr algn="ctr"/>
                      <a:r>
                        <a:rPr lang="en-US" sz="1400" b="0"/>
                        <a:t>0.1</a:t>
                      </a:r>
                    </a:p>
                  </a:txBody>
                  <a:tcPr marL="0" marR="0" marT="0" marB="0" anchor="ctr">
                    <a:solidFill>
                      <a:schemeClr val="bg1"/>
                    </a:solidFill>
                  </a:tcPr>
                </a:tc>
                <a:tc>
                  <a:txBody>
                    <a:bodyPr/>
                    <a:lstStyle/>
                    <a:p>
                      <a:pPr algn="ctr"/>
                      <a:r>
                        <a:rPr lang="en-US" sz="1400" b="1">
                          <a:solidFill>
                            <a:srgbClr val="FF0000"/>
                          </a:solidFill>
                        </a:rPr>
                        <a:t>2.4</a:t>
                      </a:r>
                    </a:p>
                  </a:txBody>
                  <a:tcPr marL="0" marR="0" marT="0" marB="0" anchor="ctr">
                    <a:solidFill>
                      <a:schemeClr val="bg1"/>
                    </a:solidFill>
                  </a:tcPr>
                </a:tc>
                <a:tc>
                  <a:txBody>
                    <a:bodyPr/>
                    <a:lstStyle/>
                    <a:p>
                      <a:pPr algn="ctr"/>
                      <a:r>
                        <a:rPr lang="en-US" sz="1400" b="0"/>
                        <a:t>1.6</a:t>
                      </a:r>
                    </a:p>
                  </a:txBody>
                  <a:tcPr marL="0" marR="0" marT="0" marB="0" anchor="ctr">
                    <a:solidFill>
                      <a:schemeClr val="bg1"/>
                    </a:solidFill>
                  </a:tcPr>
                </a:tc>
                <a:tc>
                  <a:txBody>
                    <a:bodyPr/>
                    <a:lstStyle/>
                    <a:p>
                      <a:pPr algn="ctr"/>
                      <a:r>
                        <a:rPr lang="en-US" sz="1400" b="0"/>
                        <a:t>1.8</a:t>
                      </a:r>
                    </a:p>
                  </a:txBody>
                  <a:tcPr marL="0" marR="0" marT="0" marB="0" anchor="ctr">
                    <a:solidFill>
                      <a:schemeClr val="bg1"/>
                    </a:solidFill>
                  </a:tcPr>
                </a:tc>
                <a:tc>
                  <a:txBody>
                    <a:bodyPr/>
                    <a:lstStyle/>
                    <a:p>
                      <a:pPr algn="ctr"/>
                      <a:r>
                        <a:rPr lang="en-US" sz="1400" b="0"/>
                        <a:t>0.5</a:t>
                      </a:r>
                    </a:p>
                  </a:txBody>
                  <a:tcPr marL="0" marR="0" marT="0" marB="0" anchor="ctr">
                    <a:solidFill>
                      <a:schemeClr val="bg1"/>
                    </a:solidFill>
                  </a:tcPr>
                </a:tc>
                <a:tc>
                  <a:txBody>
                    <a:bodyPr/>
                    <a:lstStyle/>
                    <a:p>
                      <a:pPr algn="ctr"/>
                      <a:r>
                        <a:rPr lang="en-US" sz="1400" b="0"/>
                        <a:t>0.9</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3.2</a:t>
                      </a:r>
                    </a:p>
                  </a:txBody>
                  <a:tcPr marL="0" marR="0" marT="0" marB="0" anchor="ctr">
                    <a:solidFill>
                      <a:schemeClr val="bg1"/>
                    </a:solidFill>
                  </a:tcPr>
                </a:tc>
                <a:extLst>
                  <a:ext uri="{0D108BD9-81ED-4DB2-BD59-A6C34878D82A}">
                    <a16:rowId xmlns:a16="http://schemas.microsoft.com/office/drawing/2014/main" val="1811048262"/>
                  </a:ext>
                </a:extLst>
              </a:tr>
              <a:tr h="366475">
                <a:tc>
                  <a:txBody>
                    <a:bodyPr/>
                    <a:lstStyle/>
                    <a:p>
                      <a:pPr algn="ctr"/>
                      <a:r>
                        <a:rPr lang="en-US" sz="1400" b="0"/>
                        <a:t>0.5</a:t>
                      </a:r>
                    </a:p>
                  </a:txBody>
                  <a:tcPr marL="0" marR="0" marT="0" marB="0" anchor="ctr">
                    <a:solidFill>
                      <a:schemeClr val="bg1"/>
                    </a:solidFill>
                  </a:tcPr>
                </a:tc>
                <a:tc>
                  <a:txBody>
                    <a:bodyPr/>
                    <a:lstStyle/>
                    <a:p>
                      <a:pPr algn="ctr"/>
                      <a:r>
                        <a:rPr lang="en-US" sz="1400" b="1">
                          <a:solidFill>
                            <a:srgbClr val="FF0000"/>
                          </a:solidFill>
                        </a:rPr>
                        <a:t>2.6</a:t>
                      </a:r>
                    </a:p>
                  </a:txBody>
                  <a:tcPr marL="0" marR="0" marT="0" marB="0" anchor="ctr">
                    <a:solidFill>
                      <a:schemeClr val="bg1"/>
                    </a:solidFill>
                  </a:tcPr>
                </a:tc>
                <a:tc>
                  <a:txBody>
                    <a:bodyPr/>
                    <a:lstStyle/>
                    <a:p>
                      <a:pPr algn="ctr"/>
                      <a:r>
                        <a:rPr lang="en-US" sz="1400" b="0"/>
                        <a:t>1.4</a:t>
                      </a:r>
                    </a:p>
                  </a:txBody>
                  <a:tcPr marL="0" marR="0" marT="0" marB="0" anchor="ctr">
                    <a:solidFill>
                      <a:schemeClr val="bg1"/>
                    </a:solidFill>
                  </a:tcPr>
                </a:tc>
                <a:tc>
                  <a:txBody>
                    <a:bodyPr/>
                    <a:lstStyle/>
                    <a:p>
                      <a:pPr algn="ctr"/>
                      <a:r>
                        <a:rPr lang="en-US" sz="1400" b="0"/>
                        <a:t>2.9</a:t>
                      </a:r>
                    </a:p>
                  </a:txBody>
                  <a:tcPr marL="0" marR="0" marT="0" marB="0" anchor="ctr">
                    <a:solidFill>
                      <a:schemeClr val="bg1"/>
                    </a:solidFill>
                  </a:tcPr>
                </a:tc>
                <a:tc>
                  <a:txBody>
                    <a:bodyPr/>
                    <a:lstStyle/>
                    <a:p>
                      <a:pPr algn="ctr"/>
                      <a:r>
                        <a:rPr lang="en-US" sz="1400" b="0"/>
                        <a:t>1.5</a:t>
                      </a:r>
                    </a:p>
                  </a:txBody>
                  <a:tcPr marL="0" marR="0" marT="0" marB="0" anchor="ctr">
                    <a:solidFill>
                      <a:schemeClr val="bg1"/>
                    </a:solidFill>
                  </a:tcPr>
                </a:tc>
                <a:tc>
                  <a:txBody>
                    <a:bodyPr/>
                    <a:lstStyle/>
                    <a:p>
                      <a:pPr algn="ctr"/>
                      <a:r>
                        <a:rPr lang="en-US" sz="1400" b="0"/>
                        <a:t>3.6</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6.1</a:t>
                      </a:r>
                    </a:p>
                  </a:txBody>
                  <a:tcPr marL="0" marR="0" marT="0" marB="0" anchor="ctr">
                    <a:solidFill>
                      <a:schemeClr val="bg1"/>
                    </a:solidFill>
                  </a:tcPr>
                </a:tc>
                <a:extLst>
                  <a:ext uri="{0D108BD9-81ED-4DB2-BD59-A6C34878D82A}">
                    <a16:rowId xmlns:a16="http://schemas.microsoft.com/office/drawing/2014/main" val="1623160804"/>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4268311445"/>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3457582356"/>
                  </a:ext>
                </a:extLst>
              </a:tr>
              <a:tr h="366475">
                <a:tc>
                  <a:txBody>
                    <a:bodyPr/>
                    <a:lstStyle/>
                    <a:p>
                      <a:pPr algn="ctr"/>
                      <a:r>
                        <a:rPr lang="en-US" sz="1400" b="0"/>
                        <a:t>0.6</a:t>
                      </a:r>
                    </a:p>
                  </a:txBody>
                  <a:tcPr marL="0" marR="0" marT="0" marB="0" anchor="ctr">
                    <a:solidFill>
                      <a:schemeClr val="bg1"/>
                    </a:solidFill>
                  </a:tcPr>
                </a:tc>
                <a:tc>
                  <a:txBody>
                    <a:bodyPr/>
                    <a:lstStyle/>
                    <a:p>
                      <a:pPr algn="ctr"/>
                      <a:r>
                        <a:rPr lang="en-US" sz="1400" b="1">
                          <a:solidFill>
                            <a:srgbClr val="FF0000"/>
                          </a:solidFill>
                        </a:rPr>
                        <a:t>1.8</a:t>
                      </a:r>
                    </a:p>
                  </a:txBody>
                  <a:tcPr marL="0" marR="0" marT="0" marB="0" anchor="ctr">
                    <a:solidFill>
                      <a:schemeClr val="bg1"/>
                    </a:solidFill>
                  </a:tcPr>
                </a:tc>
                <a:tc>
                  <a:txBody>
                    <a:bodyPr/>
                    <a:lstStyle/>
                    <a:p>
                      <a:pPr algn="ctr"/>
                      <a:r>
                        <a:rPr lang="en-US" sz="1400" b="0"/>
                        <a:t>2.7</a:t>
                      </a:r>
                    </a:p>
                  </a:txBody>
                  <a:tcPr marL="0" marR="0" marT="0" marB="0" anchor="ctr">
                    <a:solidFill>
                      <a:schemeClr val="bg1"/>
                    </a:solidFill>
                  </a:tcPr>
                </a:tc>
                <a:tc>
                  <a:txBody>
                    <a:bodyPr/>
                    <a:lstStyle/>
                    <a:p>
                      <a:pPr algn="ctr"/>
                      <a:r>
                        <a:rPr lang="en-US" sz="1400" b="0"/>
                        <a:t>1.9</a:t>
                      </a:r>
                    </a:p>
                  </a:txBody>
                  <a:tcPr marL="0" marR="0" marT="0" marB="0" anchor="ctr">
                    <a:solidFill>
                      <a:schemeClr val="bg1"/>
                    </a:solidFill>
                  </a:tcPr>
                </a:tc>
                <a:tc>
                  <a:txBody>
                    <a:bodyPr/>
                    <a:lstStyle/>
                    <a:p>
                      <a:pPr algn="ctr"/>
                      <a:r>
                        <a:rPr lang="en-US" sz="1400" b="0"/>
                        <a:t>2.4</a:t>
                      </a:r>
                    </a:p>
                  </a:txBody>
                  <a:tcPr marL="0" marR="0" marT="0" marB="0" anchor="ctr">
                    <a:solidFill>
                      <a:schemeClr val="bg1"/>
                    </a:solidFill>
                  </a:tcPr>
                </a:tc>
                <a:tc>
                  <a:txBody>
                    <a:bodyPr/>
                    <a:lstStyle/>
                    <a:p>
                      <a:pPr algn="ctr"/>
                      <a:r>
                        <a:rPr lang="en-US" sz="1400" b="0"/>
                        <a:t>2.0</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CE30AC0-3419-4195-A34F-FA93583295B6}"/>
                  </a:ext>
                </a:extLst>
              </p:cNvPr>
              <p:cNvSpPr txBox="1"/>
              <p:nvPr/>
            </p:nvSpPr>
            <p:spPr>
              <a:xfrm>
                <a:off x="7243564" y="248563"/>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86" name="TextBox 85">
                <a:extLst>
                  <a:ext uri="{FF2B5EF4-FFF2-40B4-BE49-F238E27FC236}">
                    <a16:creationId xmlns:a16="http://schemas.microsoft.com/office/drawing/2014/main" id="{9CE30AC0-3419-4195-A34F-FA93583295B6}"/>
                  </a:ext>
                </a:extLst>
              </p:cNvPr>
              <p:cNvSpPr txBox="1">
                <a:spLocks noRot="1" noChangeAspect="1" noMove="1" noResize="1" noEditPoints="1" noAdjustHandles="1" noChangeArrowheads="1" noChangeShapeType="1" noTextEdit="1"/>
              </p:cNvSpPr>
              <p:nvPr/>
            </p:nvSpPr>
            <p:spPr>
              <a:xfrm>
                <a:off x="7243564" y="248563"/>
                <a:ext cx="813749" cy="369332"/>
              </a:xfrm>
              <a:prstGeom prst="rect">
                <a:avLst/>
              </a:prstGeom>
              <a:blipFill>
                <a:blip r:embed="rId3"/>
                <a:stretch>
                  <a:fillRect b="-166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1110171-3053-4598-A719-786CC8C754B3}"/>
              </a:ext>
            </a:extLst>
          </p:cNvPr>
          <p:cNvSpPr txBox="1"/>
          <p:nvPr/>
        </p:nvSpPr>
        <p:spPr>
          <a:xfrm>
            <a:off x="9588273" y="1340403"/>
            <a:ext cx="2467342" cy="369332"/>
          </a:xfrm>
          <a:prstGeom prst="rect">
            <a:avLst/>
          </a:prstGeom>
          <a:noFill/>
        </p:spPr>
        <p:txBody>
          <a:bodyPr wrap="none" rtlCol="0">
            <a:spAutoFit/>
          </a:bodyPr>
          <a:lstStyle/>
          <a:p>
            <a:r>
              <a:rPr lang="en-US">
                <a:solidFill>
                  <a:srgbClr val="FF3B3B"/>
                </a:solidFill>
              </a:rPr>
              <a:t>The word embeddings</a:t>
            </a:r>
          </a:p>
        </p:txBody>
      </p: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7A0AF320-A482-49E1-B3EF-AB12DED3FDCB}"/>
                  </a:ext>
                </a:extLst>
              </p:cNvPr>
              <p:cNvSpPr/>
              <p:nvPr/>
            </p:nvSpPr>
            <p:spPr>
              <a:xfrm>
                <a:off x="5285284" y="5415967"/>
                <a:ext cx="6870405" cy="1200329"/>
              </a:xfrm>
              <a:prstGeom prst="rect">
                <a:avLst/>
              </a:prstGeom>
            </p:spPr>
            <p:txBody>
              <a:bodyPr wrap="square">
                <a:spAutoFit/>
              </a:bodyPr>
              <a:lstStyle/>
              <a:p>
                <a:r>
                  <a:rPr lang="en-US" sz="2400"/>
                  <a:t>We can consider either </a:t>
                </a:r>
                <a14:m>
                  <m:oMath xmlns:m="http://schemas.openxmlformats.org/officeDocument/2006/math">
                    <m:r>
                      <a:rPr lang="en-US" sz="2400" i="1" dirty="0" smtClean="0">
                        <a:latin typeface="Cambria Math" panose="02040503050406030204" pitchFamily="18" charset="0"/>
                      </a:rPr>
                      <m:t>𝑊</m:t>
                    </m:r>
                  </m:oMath>
                </a14:m>
                <a:r>
                  <a:rPr lang="en-US" sz="2400"/>
                  <a:t> (context) or </a:t>
                </a:r>
                <a14:m>
                  <m:oMath xmlns:m="http://schemas.openxmlformats.org/officeDocument/2006/math">
                    <m:r>
                      <a:rPr lang="en-US" sz="2400" i="1" dirty="0" smtClean="0">
                        <a:latin typeface="Cambria Math" panose="02040503050406030204" pitchFamily="18" charset="0"/>
                      </a:rPr>
                      <m:t>𝑊</m:t>
                    </m:r>
                    <m:r>
                      <a:rPr lang="en-US" sz="2400" i="1" dirty="0" smtClean="0">
                        <a:latin typeface="Cambria Math" panose="02040503050406030204" pitchFamily="18" charset="0"/>
                      </a:rPr>
                      <m:t>’ </m:t>
                    </m:r>
                  </m:oMath>
                </a14:m>
                <a:r>
                  <a:rPr lang="en-US" sz="2400"/>
                  <a:t>(center) as the word’s representation. </a:t>
                </a:r>
              </a:p>
              <a:p>
                <a:r>
                  <a:rPr lang="en-US" sz="2400"/>
                  <a:t>Or even take the average.</a:t>
                </a:r>
              </a:p>
            </p:txBody>
          </p:sp>
        </mc:Choice>
        <mc:Fallback xmlns="">
          <p:sp>
            <p:nvSpPr>
              <p:cNvPr id="88" name="Rectangle 87">
                <a:extLst>
                  <a:ext uri="{FF2B5EF4-FFF2-40B4-BE49-F238E27FC236}">
                    <a16:creationId xmlns:a16="http://schemas.microsoft.com/office/drawing/2014/main" id="{7A0AF320-A482-49E1-B3EF-AB12DED3FDCB}"/>
                  </a:ext>
                </a:extLst>
              </p:cNvPr>
              <p:cNvSpPr>
                <a:spLocks noRot="1" noChangeAspect="1" noMove="1" noResize="1" noEditPoints="1" noAdjustHandles="1" noChangeArrowheads="1" noChangeShapeType="1" noTextEdit="1"/>
              </p:cNvSpPr>
              <p:nvPr/>
            </p:nvSpPr>
            <p:spPr>
              <a:xfrm>
                <a:off x="5285284" y="5415967"/>
                <a:ext cx="6870405" cy="1200329"/>
              </a:xfrm>
              <a:prstGeom prst="rect">
                <a:avLst/>
              </a:prstGeom>
              <a:blipFill>
                <a:blip r:embed="rId5"/>
                <a:stretch>
                  <a:fillRect l="-1331" t="-3553" r="-2484" b="-11168"/>
                </a:stretch>
              </a:blipFill>
            </p:spPr>
            <p:txBody>
              <a:bodyPr/>
              <a:lstStyle/>
              <a:p>
                <a:r>
                  <a:rPr lang="en-US">
                    <a:noFill/>
                  </a:rPr>
                  <a:t> </a:t>
                </a:r>
              </a:p>
            </p:txBody>
          </p:sp>
        </mc:Fallback>
      </mc:AlternateContent>
    </p:spTree>
    <p:extLst>
      <p:ext uri="{BB962C8B-B14F-4D97-AF65-F5344CB8AC3E}">
        <p14:creationId xmlns:p14="http://schemas.microsoft.com/office/powerpoint/2010/main" val="36677211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398"/>
            <a:ext cx="8229600" cy="490066"/>
          </a:xfrm>
        </p:spPr>
        <p:txBody>
          <a:bodyPr>
            <a:normAutofit fontScale="90000"/>
          </a:bodyPr>
          <a:lstStyle/>
          <a:p>
            <a:r>
              <a:rPr lang="en-US" err="1"/>
              <a:t>Skipgram</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109</a:t>
            </a:fld>
            <a:endParaRPr lang="el-GR"/>
          </a:p>
        </p:txBody>
      </p:sp>
      <mc:AlternateContent xmlns:mc="http://schemas.openxmlformats.org/markup-compatibility/2006" xmlns:a14="http://schemas.microsoft.com/office/drawing/2010/main">
        <mc:Choice Requires="a14">
          <p:sp>
            <p:nvSpPr>
              <p:cNvPr id="4" name="TextBox 3"/>
              <p:cNvSpPr txBox="1"/>
              <p:nvPr/>
            </p:nvSpPr>
            <p:spPr>
              <a:xfrm>
                <a:off x="685800" y="1066800"/>
                <a:ext cx="10820400" cy="4535793"/>
              </a:xfrm>
              <a:prstGeom prst="rect">
                <a:avLst/>
              </a:prstGeom>
              <a:noFill/>
            </p:spPr>
            <p:txBody>
              <a:bodyPr wrap="square" rtlCol="0">
                <a:spAutoFit/>
              </a:bodyPr>
              <a:lstStyle/>
              <a:p>
                <a:r>
                  <a:rPr lang="en-US"/>
                  <a:t>Given the center word,   predict (or, generate) the context words</a:t>
                </a:r>
              </a:p>
              <a:p>
                <a:endParaRPr lang="en-US"/>
              </a:p>
              <a:p>
                <a14:m>
                  <m:oMath xmlns:m="http://schemas.openxmlformats.org/officeDocument/2006/math">
                    <m:r>
                      <a:rPr lang="en-US" i="1" dirty="0" smtClean="0">
                        <a:solidFill>
                          <a:schemeClr val="tx2">
                            <a:lumMod val="60000"/>
                            <a:lumOff val="40000"/>
                          </a:schemeClr>
                        </a:solidFill>
                        <a:latin typeface="Cambria Math" panose="02040503050406030204" pitchFamily="18" charset="0"/>
                      </a:rPr>
                      <m:t>𝑊</m:t>
                    </m:r>
                    <m:r>
                      <a:rPr lang="en-US" i="1" dirty="0">
                        <a:latin typeface="Cambria Math" panose="02040503050406030204" pitchFamily="18" charset="0"/>
                      </a:rPr>
                      <m:t>: </m:t>
                    </m:r>
                    <m:r>
                      <a:rPr lang="en-US" i="1" dirty="0">
                        <a:latin typeface="Cambria Math" panose="02040503050406030204" pitchFamily="18" charset="0"/>
                      </a:rPr>
                      <m:t>𝑁</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𝑉</m:t>
                    </m:r>
                    <m:r>
                      <a:rPr lang="en-US" i="1" dirty="0">
                        <a:latin typeface="Cambria Math" panose="02040503050406030204" pitchFamily="18" charset="0"/>
                      </a:rPr>
                      <m:t>|, </m:t>
                    </m:r>
                  </m:oMath>
                </a14:m>
                <a:r>
                  <a:rPr lang="en-US"/>
                  <a:t>input matrix, word representation as </a:t>
                </a:r>
                <a:r>
                  <a:rPr lang="en-US">
                    <a:solidFill>
                      <a:schemeClr val="tx2">
                        <a:lumMod val="60000"/>
                        <a:lumOff val="40000"/>
                      </a:schemeClr>
                    </a:solidFill>
                  </a:rPr>
                  <a:t>center</a:t>
                </a:r>
                <a:r>
                  <a:rPr lang="en-US"/>
                  <a:t> word</a:t>
                </a:r>
              </a:p>
              <a:p>
                <a14:m>
                  <m:oMath xmlns:m="http://schemas.openxmlformats.org/officeDocument/2006/math">
                    <m:r>
                      <a:rPr lang="en-US" i="1" dirty="0" smtClean="0">
                        <a:solidFill>
                          <a:schemeClr val="tx2">
                            <a:lumMod val="60000"/>
                            <a:lumOff val="40000"/>
                          </a:schemeClr>
                        </a:solidFill>
                        <a:latin typeface="Cambria Math" panose="02040503050406030204" pitchFamily="18" charset="0"/>
                      </a:rPr>
                      <m:t>𝑊</m:t>
                    </m:r>
                    <m:r>
                      <a:rPr lang="en-US" i="1" dirty="0" smtClean="0">
                        <a:solidFill>
                          <a:schemeClr val="tx2">
                            <a:lumMod val="60000"/>
                            <a:lumOff val="40000"/>
                          </a:schemeClr>
                        </a:solidFill>
                        <a:latin typeface="Cambria Math" panose="02040503050406030204" pitchFamily="18" charset="0"/>
                      </a:rPr>
                      <m:t>’: </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𝑉</m:t>
                        </m:r>
                      </m:e>
                    </m:d>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𝑁</m:t>
                    </m:r>
                  </m:oMath>
                </a14:m>
                <a:r>
                  <a:rPr lang="en-US"/>
                  <a:t>, output matrix, word representation as </a:t>
                </a:r>
                <a:r>
                  <a:rPr lang="en-US">
                    <a:solidFill>
                      <a:schemeClr val="tx2">
                        <a:lumMod val="60000"/>
                        <a:lumOff val="40000"/>
                      </a:schemeClr>
                    </a:solidFill>
                  </a:rPr>
                  <a:t>context</a:t>
                </a:r>
                <a:r>
                  <a:rPr lang="en-US"/>
                  <a:t> word</a:t>
                </a:r>
              </a:p>
              <a:p>
                <a:endParaRPr lang="el-GR"/>
              </a:p>
              <a:p>
                <a14:m>
                  <m:oMath xmlns:m="http://schemas.openxmlformats.org/officeDocument/2006/math">
                    <m:sSup>
                      <m:sSupPr>
                        <m:ctrlPr>
                          <a:rPr lang="en-US" i="1">
                            <a:solidFill>
                              <a:schemeClr val="accent6">
                                <a:lumMod val="75000"/>
                              </a:schemeClr>
                            </a:solidFill>
                            <a:latin typeface="Cambria Math" panose="02040503050406030204" pitchFamily="18" charset="0"/>
                          </a:rPr>
                        </m:ctrlPr>
                      </m:sSupPr>
                      <m:e>
                        <m:r>
                          <a:rPr lang="en-US" i="1">
                            <a:solidFill>
                              <a:schemeClr val="accent6">
                                <a:lumMod val="75000"/>
                              </a:schemeClr>
                            </a:solidFill>
                            <a:latin typeface="Cambria Math" panose="02040503050406030204" pitchFamily="18" charset="0"/>
                          </a:rPr>
                          <m:t>𝑦</m:t>
                        </m:r>
                      </m:e>
                      <m:sup>
                        <m:r>
                          <a:rPr lang="en-US" i="1">
                            <a:solidFill>
                              <a:schemeClr val="accent6">
                                <a:lumMod val="75000"/>
                              </a:schemeClr>
                            </a:solidFill>
                            <a:latin typeface="Cambria Math" panose="02040503050406030204" pitchFamily="18" charset="0"/>
                          </a:rPr>
                          <m:t>(</m:t>
                        </m:r>
                        <m:r>
                          <a:rPr lang="en-US" i="1">
                            <a:solidFill>
                              <a:schemeClr val="accent6">
                                <a:lumMod val="75000"/>
                              </a:schemeClr>
                            </a:solidFill>
                            <a:latin typeface="Cambria Math" panose="02040503050406030204" pitchFamily="18" charset="0"/>
                          </a:rPr>
                          <m:t>𝑗</m:t>
                        </m:r>
                        <m:r>
                          <a:rPr lang="en-US" i="1">
                            <a:solidFill>
                              <a:schemeClr val="accent6">
                                <a:lumMod val="75000"/>
                              </a:schemeClr>
                            </a:solidFill>
                            <a:latin typeface="Cambria Math" panose="02040503050406030204" pitchFamily="18" charset="0"/>
                          </a:rPr>
                          <m:t>)</m:t>
                        </m:r>
                      </m:sup>
                    </m:sSup>
                  </m:oMath>
                </a14:m>
                <a:r>
                  <a:rPr lang="en-US"/>
                  <a:t> one hot vector for context words</a:t>
                </a:r>
              </a:p>
              <a:p>
                <a:endParaRPr lang="en-US"/>
              </a:p>
              <a:p>
                <a:pPr marL="342900" indent="-342900">
                  <a:buAutoNum type="arabicPeriod"/>
                </a:pPr>
                <a:r>
                  <a:rPr lang="en-US"/>
                  <a:t>Get </a:t>
                </a:r>
                <a:r>
                  <a:rPr lang="en-US" i="1">
                    <a:solidFill>
                      <a:schemeClr val="accent2">
                        <a:lumMod val="75000"/>
                      </a:schemeClr>
                    </a:solidFill>
                  </a:rPr>
                  <a:t>one hot vector </a:t>
                </a:r>
                <a:r>
                  <a:rPr lang="en-US"/>
                  <a:t>of the center word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𝑐</m:t>
                        </m:r>
                      </m:sup>
                    </m:sSup>
                  </m:oMath>
                </a14:m>
                <a:endParaRPr lang="en-US"/>
              </a:p>
              <a:p>
                <a:endParaRPr lang="en-US"/>
              </a:p>
              <a:p>
                <a:r>
                  <a:rPr lang="en-US"/>
                  <a:t>2. Get the </a:t>
                </a:r>
                <a:r>
                  <a:rPr lang="en-US" i="1">
                    <a:solidFill>
                      <a:schemeClr val="accent2">
                        <a:lumMod val="75000"/>
                      </a:schemeClr>
                    </a:solidFill>
                  </a:rPr>
                  <a:t>embedding</a:t>
                </a:r>
                <a:r>
                  <a:rPr lang="en-US" i="1"/>
                  <a:t> of the center word: </a:t>
                </a:r>
                <a:r>
                  <a:rPr lang="en-US"/>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 </m:t>
                    </m:r>
                    <m:sSup>
                      <m:sSupPr>
                        <m:ctrlPr>
                          <a:rPr lang="en-US" b="0" i="1" smtClean="0">
                            <a:latin typeface="Cambria Math" panose="02040503050406030204" pitchFamily="18" charset="0"/>
                          </a:rPr>
                        </m:ctrlPr>
                      </m:sSupPr>
                      <m:e>
                        <m:r>
                          <a:rPr lang="en-US" i="1">
                            <a:latin typeface="Cambria Math" panose="02040503050406030204" pitchFamily="18" charset="0"/>
                          </a:rPr>
                          <m:t>𝑥</m:t>
                        </m:r>
                      </m:e>
                      <m:sup>
                        <m:r>
                          <m:rPr>
                            <m:sty m:val="p"/>
                          </m:rPr>
                          <a:rPr lang="en-US" b="0" i="0" smtClean="0">
                            <a:latin typeface="Cambria Math" panose="02040503050406030204" pitchFamily="18" charset="0"/>
                          </a:rPr>
                          <m:t>c</m:t>
                        </m:r>
                      </m:sup>
                    </m:sSup>
                  </m:oMath>
                </a14:m>
                <a:endParaRPr lang="en-US"/>
              </a:p>
              <a:p>
                <a:r>
                  <a:rPr lang="en-US"/>
                  <a:t> </a:t>
                </a:r>
              </a:p>
              <a:p>
                <a:r>
                  <a:rPr lang="en-US"/>
                  <a:t>3. Get the </a:t>
                </a:r>
                <a:r>
                  <a:rPr lang="en-US" i="1">
                    <a:solidFill>
                      <a:schemeClr val="accent2">
                        <a:lumMod val="75000"/>
                      </a:schemeClr>
                    </a:solidFill>
                  </a:rPr>
                  <a:t>embedding</a:t>
                </a:r>
                <a:r>
                  <a:rPr lang="en-US" i="1"/>
                  <a:t> of </a:t>
                </a:r>
                <a:r>
                  <a:rPr lang="en-US" i="1">
                    <a:solidFill>
                      <a:schemeClr val="accent2">
                        <a:lumMod val="75000"/>
                      </a:schemeClr>
                    </a:solidFill>
                  </a:rPr>
                  <a:t>all</a:t>
                </a:r>
                <a:r>
                  <a:rPr lang="en-US" i="1"/>
                  <a:t> </a:t>
                </a:r>
                <a:r>
                  <a:rPr lang="en-US" i="1">
                    <a:solidFill>
                      <a:schemeClr val="accent2">
                        <a:lumMod val="75000"/>
                      </a:schemeClr>
                    </a:solidFill>
                  </a:rPr>
                  <a:t>context words: </a:t>
                </a:r>
                <a:r>
                  <a:rPr lang="en-US"/>
                  <a:t>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 </m:t>
                    </m:r>
                    <m:r>
                      <a:rPr lang="en-US" i="1" dirty="0">
                        <a:latin typeface="Cambria Math" panose="02040503050406030204" pitchFamily="18" charset="0"/>
                      </a:rPr>
                      <m:t>𝑊</m:t>
                    </m:r>
                    <m:r>
                      <a:rPr lang="en-US" b="0" i="1" dirty="0" smtClean="0">
                        <a:latin typeface="Cambria Math" panose="02040503050406030204" pitchFamily="18" charset="0"/>
                      </a:rPr>
                      <m:t>′</m:t>
                    </m:r>
                    <m:r>
                      <a:rPr lang="en-US" i="1" dirty="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oMath>
                </a14:m>
                <a:endParaRPr lang="en-US" i="1"/>
              </a:p>
              <a:p>
                <a:endParaRPr lang="en-US"/>
              </a:p>
              <a:p>
                <a:r>
                  <a:rPr lang="en-US"/>
                  <a:t>5. Turn the </a:t>
                </a:r>
                <a:r>
                  <a:rPr lang="en-US" i="1"/>
                  <a:t>score vector into probabilities: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a:t> = </a:t>
                </a:r>
                <a:r>
                  <a:rPr lang="en-US" i="1" err="1"/>
                  <a:t>softmax</a:t>
                </a:r>
                <a:r>
                  <a:rPr lang="en-US" i="1"/>
                  <a:t>(z)</a:t>
                </a:r>
              </a:p>
              <a:p>
                <a:endParaRPr lang="en-US" i="1"/>
              </a:p>
              <a:p>
                <a:r>
                  <a:rPr lang="en-US">
                    <a:solidFill>
                      <a:schemeClr val="accent3">
                        <a:lumMod val="75000"/>
                      </a:schemeClr>
                    </a:solidFill>
                  </a:rPr>
                  <a:t>We want this to be close to 1 for the context words</a:t>
                </a:r>
              </a:p>
            </p:txBody>
          </p:sp>
        </mc:Choice>
        <mc:Fallback xmlns="">
          <p:sp>
            <p:nvSpPr>
              <p:cNvPr id="4" name="TextBox 3"/>
              <p:cNvSpPr txBox="1">
                <a:spLocks noRot="1" noChangeAspect="1" noMove="1" noResize="1" noEditPoints="1" noAdjustHandles="1" noChangeArrowheads="1" noChangeShapeType="1" noTextEdit="1"/>
              </p:cNvSpPr>
              <p:nvPr/>
            </p:nvSpPr>
            <p:spPr>
              <a:xfrm>
                <a:off x="685800" y="1066800"/>
                <a:ext cx="10820400" cy="4535793"/>
              </a:xfrm>
              <a:prstGeom prst="rect">
                <a:avLst/>
              </a:prstGeom>
              <a:blipFill>
                <a:blip r:embed="rId2"/>
                <a:stretch>
                  <a:fillRect l="-507" t="-672" b="-1210"/>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7924800" y="644152"/>
            <a:ext cx="4065724" cy="4299016"/>
          </a:xfrm>
          <a:prstGeom prst="rect">
            <a:avLst/>
          </a:prstGeom>
        </p:spPr>
      </p:pic>
    </p:spTree>
    <p:extLst>
      <p:ext uri="{BB962C8B-B14F-4D97-AF65-F5344CB8AC3E}">
        <p14:creationId xmlns:p14="http://schemas.microsoft.com/office/powerpoint/2010/main" val="309707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pic>
        <p:nvPicPr>
          <p:cNvPr id="4" name="Picture 3"/>
          <p:cNvPicPr>
            <a:picLocks noChangeAspect="1"/>
          </p:cNvPicPr>
          <p:nvPr/>
        </p:nvPicPr>
        <p:blipFill>
          <a:blip r:embed="rId2"/>
          <a:stretch>
            <a:fillRect/>
          </a:stretch>
        </p:blipFill>
        <p:spPr>
          <a:xfrm>
            <a:off x="5943601" y="1600200"/>
            <a:ext cx="4935823" cy="4107000"/>
          </a:xfrm>
          <a:prstGeom prst="rect">
            <a:avLst/>
          </a:prstGeom>
        </p:spPr>
      </p:pic>
      <p:pic>
        <p:nvPicPr>
          <p:cNvPr id="5" name="Picture 4"/>
          <p:cNvPicPr>
            <a:picLocks noChangeAspect="1"/>
          </p:cNvPicPr>
          <p:nvPr/>
        </p:nvPicPr>
        <p:blipFill>
          <a:blip r:embed="rId3"/>
          <a:stretch>
            <a:fillRect/>
          </a:stretch>
        </p:blipFill>
        <p:spPr>
          <a:xfrm>
            <a:off x="1541586" y="1753434"/>
            <a:ext cx="4507409" cy="3800532"/>
          </a:xfrm>
          <a:prstGeom prst="rect">
            <a:avLst/>
          </a:prstGeom>
        </p:spPr>
      </p:pic>
    </p:spTree>
    <p:extLst>
      <p:ext uri="{BB962C8B-B14F-4D97-AF65-F5344CB8AC3E}">
        <p14:creationId xmlns:p14="http://schemas.microsoft.com/office/powerpoint/2010/main" val="2924623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521" y="98926"/>
            <a:ext cx="8229600" cy="1143000"/>
          </a:xfrm>
        </p:spPr>
        <p:txBody>
          <a:bodyPr/>
          <a:lstStyle/>
          <a:p>
            <a:r>
              <a:rPr lang="en-US" err="1">
                <a:solidFill>
                  <a:schemeClr val="accent6">
                    <a:lumMod val="75000"/>
                  </a:schemeClr>
                </a:solidFill>
              </a:rPr>
              <a:t>Skipgram</a:t>
            </a:r>
            <a:endParaRPr lang="el-GR">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110</a:t>
            </a:fld>
            <a:endParaRPr lang="el-GR"/>
          </a:p>
        </p:txBody>
      </p:sp>
      <p:sp>
        <p:nvSpPr>
          <p:cNvPr id="5" name="Content Placeholder 5"/>
          <p:cNvSpPr txBox="1">
            <a:spLocks/>
          </p:cNvSpPr>
          <p:nvPr/>
        </p:nvSpPr>
        <p:spPr>
          <a:xfrm>
            <a:off x="457200" y="1090222"/>
            <a:ext cx="10896600" cy="24356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a:t>For each word </a:t>
            </a:r>
            <a:r>
              <a:rPr lang="en-US" sz="2800" i="1"/>
              <a:t>t</a:t>
            </a:r>
            <a:r>
              <a:rPr lang="en-US" sz="2800"/>
              <a:t> = 1 </a:t>
            </a:r>
            <a:r>
              <a:rPr lang="mr-IN" sz="2800"/>
              <a:t>…</a:t>
            </a:r>
            <a:r>
              <a:rPr lang="en-US" sz="2800"/>
              <a:t> </a:t>
            </a:r>
            <a:r>
              <a:rPr lang="en-US" sz="2800" i="1"/>
              <a:t>T</a:t>
            </a:r>
            <a:r>
              <a:rPr lang="en-US" sz="2800"/>
              <a:t>, predict surrounding words in a window of “radius” </a:t>
            </a:r>
            <a:r>
              <a:rPr lang="en-US" sz="2800" i="1"/>
              <a:t>m</a:t>
            </a:r>
            <a:r>
              <a:rPr lang="en-US" sz="2800"/>
              <a:t> of every word.</a:t>
            </a:r>
          </a:p>
          <a:p>
            <a:r>
              <a:rPr lang="en-US" sz="2800">
                <a:solidFill>
                  <a:srgbClr val="FF0000"/>
                </a:solidFill>
              </a:rPr>
              <a:t>Objective function</a:t>
            </a:r>
            <a:r>
              <a:rPr lang="en-US" sz="2800"/>
              <a:t>: Maximize the probability of any context word given the current center word:</a:t>
            </a:r>
          </a:p>
          <a:p>
            <a:endParaRPr lang="en-US"/>
          </a:p>
          <a:p>
            <a:pPr marL="0" indent="0">
              <a:buNone/>
            </a:pPr>
            <a:r>
              <a:rPr lang="en-US"/>
              <a:t> </a:t>
            </a:r>
          </a:p>
          <a:p>
            <a:endParaRPr lang="en-US"/>
          </a:p>
          <a:p>
            <a:endParaRPr lang="en-US"/>
          </a:p>
          <a:p>
            <a:endParaRPr lang="en-US" sz="2800"/>
          </a:p>
          <a:p>
            <a:pPr marL="0" indent="0">
              <a:buNone/>
            </a:pPr>
            <a:r>
              <a:rPr lang="en-US" sz="2800"/>
              <a:t>where θ represents all variables we will optimize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3B0166E-A69E-437E-8B80-A5B45997998D}"/>
                  </a:ext>
                </a:extLst>
              </p:cNvPr>
              <p:cNvSpPr txBox="1"/>
              <p:nvPr/>
            </p:nvSpPr>
            <p:spPr>
              <a:xfrm>
                <a:off x="3560627" y="2971800"/>
                <a:ext cx="4689745" cy="14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𝐽</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nary>
                            <m:naryPr>
                              <m:chr m:val="∏"/>
                              <m:supHide m:val="on"/>
                              <m:ctrlPr>
                                <a:rPr lang="en-US" sz="2400" b="0" i="1" smtClean="0">
                                  <a:latin typeface="Cambria Math" panose="02040503050406030204" pitchFamily="18" charset="0"/>
                                </a:rPr>
                              </m:ctrlPr>
                            </m:naryPr>
                            <m:sub>
                              <m:eqArr>
                                <m:eqArrPr>
                                  <m:ctrlPr>
                                    <a:rPr lang="en-US" sz="2400" i="1">
                                      <a:latin typeface="Cambria Math" panose="02040503050406030204" pitchFamily="18" charset="0"/>
                                    </a:rPr>
                                  </m:ctrlPr>
                                </m:eqArrPr>
                                <m:e>
                                  <m:r>
                                    <m:rPr>
                                      <m:brk m:alnAt="23"/>
                                    </m:rP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𝑚</m:t>
                                  </m:r>
                                </m:e>
                                <m:e>
                                  <m:r>
                                    <a:rPr lang="en-US" sz="2400" i="1">
                                      <a:latin typeface="Cambria Math" panose="02040503050406030204" pitchFamily="18" charset="0"/>
                                    </a:rPr>
                                    <m:t>𝑗</m:t>
                                  </m:r>
                                  <m:r>
                                    <a:rPr lang="en-US" sz="2400" i="1">
                                      <a:latin typeface="Cambria Math" panose="02040503050406030204" pitchFamily="18" charset="0"/>
                                    </a:rPr>
                                    <m:t>≠0</m:t>
                                  </m:r>
                                </m:e>
                              </m:eqArr>
                            </m:sub>
                            <m:sup/>
                            <m:e>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𝜃</m:t>
                                  </m:r>
                                </m:e>
                              </m:d>
                            </m:e>
                          </m:nary>
                        </m:e>
                      </m:nary>
                    </m:oMath>
                  </m:oMathPara>
                </a14:m>
                <a:endParaRPr lang="en-US" sz="2400"/>
              </a:p>
            </p:txBody>
          </p:sp>
        </mc:Choice>
        <mc:Fallback xmlns="">
          <p:sp>
            <p:nvSpPr>
              <p:cNvPr id="4" name="TextBox 3">
                <a:extLst>
                  <a:ext uri="{FF2B5EF4-FFF2-40B4-BE49-F238E27FC236}">
                    <a16:creationId xmlns:a16="http://schemas.microsoft.com/office/drawing/2014/main" id="{43B0166E-A69E-437E-8B80-A5B45997998D}"/>
                  </a:ext>
                </a:extLst>
              </p:cNvPr>
              <p:cNvSpPr txBox="1">
                <a:spLocks noRot="1" noChangeAspect="1" noMove="1" noResize="1" noEditPoints="1" noAdjustHandles="1" noChangeArrowheads="1" noChangeShapeType="1" noTextEdit="1"/>
              </p:cNvSpPr>
              <p:nvPr/>
            </p:nvSpPr>
            <p:spPr>
              <a:xfrm>
                <a:off x="3560627" y="2971800"/>
                <a:ext cx="4689745" cy="143186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D0A41F-0901-4156-9071-E9B03C18485C}"/>
                  </a:ext>
                </a:extLst>
              </p:cNvPr>
              <p:cNvSpPr txBox="1"/>
              <p:nvPr/>
            </p:nvSpPr>
            <p:spPr>
              <a:xfrm>
                <a:off x="3429000" y="4354961"/>
                <a:ext cx="5512215" cy="14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𝑇</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nary>
                            <m:naryPr>
                              <m:chr m:val="∑"/>
                              <m:supHide m:val="on"/>
                              <m:ctrlPr>
                                <a:rPr lang="en-US" sz="2400" b="0" i="1" smtClean="0">
                                  <a:latin typeface="Cambria Math" panose="02040503050406030204" pitchFamily="18" charset="0"/>
                                </a:rPr>
                              </m:ctrlPr>
                            </m:naryPr>
                            <m:sub>
                              <m:eqArr>
                                <m:eqArrPr>
                                  <m:ctrlPr>
                                    <a:rPr lang="en-US" sz="2400" i="1">
                                      <a:latin typeface="Cambria Math" panose="02040503050406030204" pitchFamily="18" charset="0"/>
                                    </a:rPr>
                                  </m:ctrlPr>
                                </m:eqArrPr>
                                <m:e>
                                  <m:r>
                                    <m:rPr>
                                      <m:brk m:alnAt="23"/>
                                    </m:rP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𝑚</m:t>
                                  </m:r>
                                </m:e>
                                <m:e>
                                  <m:r>
                                    <a:rPr lang="en-US" sz="2400" i="1">
                                      <a:latin typeface="Cambria Math" panose="02040503050406030204" pitchFamily="18" charset="0"/>
                                    </a:rPr>
                                    <m:t>𝑗</m:t>
                                  </m:r>
                                  <m:r>
                                    <a:rPr lang="en-US" sz="2400" i="1">
                                      <a:latin typeface="Cambria Math" panose="02040503050406030204" pitchFamily="18" charset="0"/>
                                    </a:rPr>
                                    <m:t>≠0</m:t>
                                  </m:r>
                                </m:e>
                              </m:eqArr>
                            </m:sub>
                            <m:sup/>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𝑗</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rPr>
                                        <m:t>𝜃</m:t>
                                      </m:r>
                                    </m:e>
                                  </m:d>
                                </m:e>
                              </m:func>
                            </m:e>
                          </m:nary>
                        </m:e>
                      </m:nary>
                    </m:oMath>
                  </m:oMathPara>
                </a14:m>
                <a:endParaRPr lang="en-US" sz="2400"/>
              </a:p>
            </p:txBody>
          </p:sp>
        </mc:Choice>
        <mc:Fallback xmlns="">
          <p:sp>
            <p:nvSpPr>
              <p:cNvPr id="8" name="TextBox 7">
                <a:extLst>
                  <a:ext uri="{FF2B5EF4-FFF2-40B4-BE49-F238E27FC236}">
                    <a16:creationId xmlns:a16="http://schemas.microsoft.com/office/drawing/2014/main" id="{40D0A41F-0901-4156-9071-E9B03C18485C}"/>
                  </a:ext>
                </a:extLst>
              </p:cNvPr>
              <p:cNvSpPr txBox="1">
                <a:spLocks noRot="1" noChangeAspect="1" noMove="1" noResize="1" noEditPoints="1" noAdjustHandles="1" noChangeArrowheads="1" noChangeShapeType="1" noTextEdit="1"/>
              </p:cNvSpPr>
              <p:nvPr/>
            </p:nvSpPr>
            <p:spPr>
              <a:xfrm>
                <a:off x="3429000" y="4354961"/>
                <a:ext cx="5512215" cy="1431867"/>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F26CBCA-66AC-4A6E-ABD5-BA523139B280}"/>
              </a:ext>
            </a:extLst>
          </p:cNvPr>
          <p:cNvSpPr txBox="1"/>
          <p:nvPr/>
        </p:nvSpPr>
        <p:spPr>
          <a:xfrm>
            <a:off x="1828800" y="3429000"/>
            <a:ext cx="1146468" cy="369332"/>
          </a:xfrm>
          <a:prstGeom prst="rect">
            <a:avLst/>
          </a:prstGeom>
          <a:noFill/>
        </p:spPr>
        <p:txBody>
          <a:bodyPr wrap="none" rtlCol="0">
            <a:spAutoFit/>
          </a:bodyPr>
          <a:lstStyle/>
          <a:p>
            <a:r>
              <a:rPr lang="en-US"/>
              <a:t>likelihood</a:t>
            </a:r>
          </a:p>
        </p:txBody>
      </p:sp>
      <p:sp>
        <p:nvSpPr>
          <p:cNvPr id="10" name="TextBox 9">
            <a:extLst>
              <a:ext uri="{FF2B5EF4-FFF2-40B4-BE49-F238E27FC236}">
                <a16:creationId xmlns:a16="http://schemas.microsoft.com/office/drawing/2014/main" id="{3BA6832F-864A-49CC-A5AB-D2BEAC6754C1}"/>
              </a:ext>
            </a:extLst>
          </p:cNvPr>
          <p:cNvSpPr txBox="1"/>
          <p:nvPr/>
        </p:nvSpPr>
        <p:spPr>
          <a:xfrm>
            <a:off x="990600" y="4701562"/>
            <a:ext cx="1672253" cy="646331"/>
          </a:xfrm>
          <a:prstGeom prst="rect">
            <a:avLst/>
          </a:prstGeom>
          <a:noFill/>
        </p:spPr>
        <p:txBody>
          <a:bodyPr wrap="none" rtlCol="0">
            <a:spAutoFit/>
          </a:bodyPr>
          <a:lstStyle/>
          <a:p>
            <a:r>
              <a:rPr lang="en-US"/>
              <a:t>Negative </a:t>
            </a:r>
          </a:p>
          <a:p>
            <a:r>
              <a:rPr lang="en-US"/>
              <a:t>Log Likelihood</a:t>
            </a:r>
          </a:p>
        </p:txBody>
      </p:sp>
    </p:spTree>
    <p:extLst>
      <p:ext uri="{BB962C8B-B14F-4D97-AF65-F5344CB8AC3E}">
        <p14:creationId xmlns:p14="http://schemas.microsoft.com/office/powerpoint/2010/main" val="19579775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111</a:t>
            </a:fld>
            <a:endParaRPr lang="en-US"/>
          </a:p>
        </p:txBody>
      </p:sp>
      <p:grpSp>
        <p:nvGrpSpPr>
          <p:cNvPr id="20" name="Group 19"/>
          <p:cNvGrpSpPr/>
          <p:nvPr/>
        </p:nvGrpSpPr>
        <p:grpSpPr>
          <a:xfrm>
            <a:off x="8447592" y="1459664"/>
            <a:ext cx="315408" cy="2100165"/>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7.3</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9.2</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2.2</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0.5</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0.9</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5.2</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1.2</a:t>
              </a:r>
            </a:p>
          </p:txBody>
        </p:sp>
      </p:grpSp>
      <p:sp>
        <p:nvSpPr>
          <p:cNvPr id="32" name="TextBox 31"/>
          <p:cNvSpPr txBox="1"/>
          <p:nvPr/>
        </p:nvSpPr>
        <p:spPr>
          <a:xfrm>
            <a:off x="11664930" y="2646023"/>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1636889" y="4593738"/>
            <a:ext cx="521518" cy="369332"/>
          </a:xfrm>
          <a:prstGeom prst="rect">
            <a:avLst/>
          </a:prstGeom>
          <a:noFill/>
        </p:spPr>
        <p:txBody>
          <a:bodyPr wrap="square" rtlCol="0">
            <a:spAutoFit/>
          </a:bodyPr>
          <a:lstStyle/>
          <a:p>
            <a:r>
              <a:rPr lang="en-US"/>
              <a:t>on</a:t>
            </a:r>
          </a:p>
        </p:txBody>
      </p:sp>
      <p:grpSp>
        <p:nvGrpSpPr>
          <p:cNvPr id="46" name="Group 45"/>
          <p:cNvGrpSpPr/>
          <p:nvPr/>
        </p:nvGrpSpPr>
        <p:grpSpPr>
          <a:xfrm>
            <a:off x="4662421" y="30250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1743138" y="2430651"/>
            <a:ext cx="301691" cy="2258358"/>
            <a:chOff x="1800225" y="419100"/>
            <a:chExt cx="182881"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6"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8305800" y="6496179"/>
            <a:ext cx="1441420" cy="369332"/>
          </a:xfrm>
          <a:prstGeom prst="rect">
            <a:avLst/>
          </a:prstGeom>
          <a:noFill/>
        </p:spPr>
        <p:txBody>
          <a:bodyPr wrap="none" rtlCol="0">
            <a:spAutoFit/>
          </a:bodyPr>
          <a:lstStyle/>
          <a:p>
            <a:r>
              <a:rPr lang="en-US"/>
              <a:t>Output layer</a:t>
            </a:r>
          </a:p>
        </p:txBody>
      </p:sp>
      <p:cxnSp>
        <p:nvCxnSpPr>
          <p:cNvPr id="70" name="Straight Connector 69"/>
          <p:cNvCxnSpPr>
            <a:cxnSpLocks/>
            <a:stCxn id="9" idx="0"/>
            <a:endCxn id="47" idx="0"/>
          </p:cNvCxnSpPr>
          <p:nvPr/>
        </p:nvCxnSpPr>
        <p:spPr>
          <a:xfrm flipH="1">
            <a:off x="4782804" y="1459664"/>
            <a:ext cx="3822492" cy="1565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117" idx="0"/>
            <a:endCxn id="47" idx="0"/>
          </p:cNvCxnSpPr>
          <p:nvPr/>
        </p:nvCxnSpPr>
        <p:spPr>
          <a:xfrm flipH="1" flipV="1">
            <a:off x="4782804" y="3025090"/>
            <a:ext cx="3859177" cy="1212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52" idx="2"/>
            <a:endCxn id="126" idx="2"/>
          </p:cNvCxnSpPr>
          <p:nvPr/>
        </p:nvCxnSpPr>
        <p:spPr>
          <a:xfrm>
            <a:off x="4782804" y="4369425"/>
            <a:ext cx="3859177" cy="196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19" idx="2"/>
            <a:endCxn id="52" idx="2"/>
          </p:cNvCxnSpPr>
          <p:nvPr/>
        </p:nvCxnSpPr>
        <p:spPr>
          <a:xfrm flipH="1">
            <a:off x="4782804" y="3559830"/>
            <a:ext cx="3822492" cy="8095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59810" y="2388194"/>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863913" y="2991842"/>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H="1" flipV="1">
            <a:off x="1893983" y="2430651"/>
            <a:ext cx="2888821" cy="59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flipH="1">
            <a:off x="1893983" y="4369425"/>
            <a:ext cx="2888821" cy="319584"/>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2403" y="1872101"/>
            <a:ext cx="1261884" cy="369332"/>
          </a:xfrm>
          <a:prstGeom prst="rect">
            <a:avLst/>
          </a:prstGeom>
          <a:noFill/>
        </p:spPr>
        <p:txBody>
          <a:bodyPr wrap="none" rtlCol="0">
            <a:spAutoFit/>
          </a:bodyPr>
          <a:lstStyle/>
          <a:p>
            <a:r>
              <a:rPr lang="en-US"/>
              <a:t>Input layer</a:t>
            </a:r>
          </a:p>
        </p:txBody>
      </p:sp>
      <mc:AlternateContent xmlns:mc="http://schemas.openxmlformats.org/markup-compatibility/2006" xmlns:a14="http://schemas.microsoft.com/office/drawing/2010/main">
        <mc:Choice Requires="a14">
          <p:sp>
            <p:nvSpPr>
              <p:cNvPr id="55" name="TextBox 54"/>
              <p:cNvSpPr txBox="1"/>
              <p:nvPr/>
            </p:nvSpPr>
            <p:spPr>
              <a:xfrm>
                <a:off x="11050731" y="309146"/>
                <a:ext cx="1219353" cy="1200329"/>
              </a:xfrm>
              <a:prstGeom prst="rect">
                <a:avLst/>
              </a:prstGeom>
              <a:noFill/>
            </p:spPr>
            <p:txBody>
              <a:bodyPr wrap="square" rtlCol="0">
                <a:spAutoFit/>
              </a:bodyPr>
              <a:lstStyle/>
              <a:p>
                <a:r>
                  <a:rPr lang="en-US"/>
                  <a:t>one-hot vector of context words </a:t>
                </a:r>
                <a14:m>
                  <m:oMath xmlns:m="http://schemas.openxmlformats.org/officeDocument/2006/math">
                    <m:r>
                      <a:rPr lang="en-US" b="0" i="1" smtClean="0">
                        <a:latin typeface="Cambria Math" panose="02040503050406030204" pitchFamily="18" charset="0"/>
                      </a:rPr>
                      <m:t>𝑐</m:t>
                    </m:r>
                  </m:oMath>
                </a14:m>
                <a:endParaRPr lang="en-US"/>
              </a:p>
            </p:txBody>
          </p:sp>
        </mc:Choice>
        <mc:Fallback xmlns="">
          <p:sp>
            <p:nvSpPr>
              <p:cNvPr id="55" name="TextBox 54"/>
              <p:cNvSpPr txBox="1">
                <a:spLocks noRot="1" noChangeAspect="1" noMove="1" noResize="1" noEditPoints="1" noAdjustHandles="1" noChangeArrowheads="1" noChangeShapeType="1" noTextEdit="1"/>
              </p:cNvSpPr>
              <p:nvPr/>
            </p:nvSpPr>
            <p:spPr>
              <a:xfrm>
                <a:off x="11050731" y="309146"/>
                <a:ext cx="1219353" cy="1200329"/>
              </a:xfrm>
              <a:prstGeom prst="rect">
                <a:avLst/>
              </a:prstGeom>
              <a:blipFill>
                <a:blip r:embed="rId3"/>
                <a:stretch>
                  <a:fillRect l="-4500"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12215" y="3348495"/>
                <a:ext cx="1464185" cy="923330"/>
              </a:xfrm>
              <a:prstGeom prst="rect">
                <a:avLst/>
              </a:prstGeom>
              <a:noFill/>
            </p:spPr>
            <p:txBody>
              <a:bodyPr wrap="square" rtlCol="0">
                <a:spAutoFit/>
              </a:bodyPr>
              <a:lstStyle/>
              <a:p>
                <a:r>
                  <a:rPr lang="en-US"/>
                  <a:t>one-hot vector of word </a:t>
                </a:r>
                <a14:m>
                  <m:oMath xmlns:m="http://schemas.openxmlformats.org/officeDocument/2006/math">
                    <m:r>
                      <a:rPr lang="en-US" b="0" i="1" smtClean="0">
                        <a:latin typeface="Cambria Math" panose="02040503050406030204" pitchFamily="18" charset="0"/>
                      </a:rPr>
                      <m:t>𝑤</m:t>
                    </m:r>
                  </m:oMath>
                </a14:m>
                <a:endParaRPr lang="en-US"/>
              </a:p>
            </p:txBody>
          </p:sp>
        </mc:Choice>
        <mc:Fallback xmlns="">
          <p:sp>
            <p:nvSpPr>
              <p:cNvPr id="56" name="TextBox 55"/>
              <p:cNvSpPr txBox="1">
                <a:spLocks noRot="1" noChangeAspect="1" noMove="1" noResize="1" noEditPoints="1" noAdjustHandles="1" noChangeArrowheads="1" noChangeShapeType="1" noTextEdit="1"/>
              </p:cNvSpPr>
              <p:nvPr/>
            </p:nvSpPr>
            <p:spPr>
              <a:xfrm>
                <a:off x="212215" y="3348495"/>
                <a:ext cx="1464185" cy="923330"/>
              </a:xfrm>
              <a:prstGeom prst="rect">
                <a:avLst/>
              </a:prstGeom>
              <a:blipFill>
                <a:blip r:embed="rId4"/>
                <a:stretch>
                  <a:fillRect l="-3750"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2884564" y="2226171"/>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𝑉</m:t>
                          </m:r>
                        </m:sub>
                      </m:sSub>
                    </m:oMath>
                  </m:oMathPara>
                </a14:m>
                <a:endParaRPr lang="en-US"/>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2884564" y="2226171"/>
                <a:ext cx="813749" cy="369332"/>
              </a:xfrm>
              <a:prstGeom prst="rect">
                <a:avLst/>
              </a:prstGeom>
              <a:blipFill>
                <a:blip r:embed="rId5"/>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8258660" y="3685756"/>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344055" y="4632870"/>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1399638" y="4986393"/>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6324600" y="1664552"/>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sub>
                      </m:sSub>
                    </m:oMath>
                  </m:oMathPara>
                </a14:m>
                <a:endParaRPr lang="en-US"/>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6324600" y="1664552"/>
                <a:ext cx="903709" cy="369332"/>
              </a:xfrm>
              <a:prstGeom prst="rect">
                <a:avLst/>
              </a:prstGeom>
              <a:blipFill>
                <a:blip r:embed="rId6"/>
                <a:stretch>
                  <a:fillRect/>
                </a:stretch>
              </a:blipFill>
            </p:spPr>
            <p:txBody>
              <a:bodyPr/>
              <a:lstStyle/>
              <a:p>
                <a:r>
                  <a:rPr lang="en-US">
                    <a:noFill/>
                  </a:rPr>
                  <a:t> </a:t>
                </a:r>
              </a:p>
            </p:txBody>
          </p:sp>
        </mc:Fallback>
      </mc:AlternateContent>
      <p:graphicFrame>
        <p:nvGraphicFramePr>
          <p:cNvPr id="85" name="Table 84">
            <a:extLst>
              <a:ext uri="{FF2B5EF4-FFF2-40B4-BE49-F238E27FC236}">
                <a16:creationId xmlns:a16="http://schemas.microsoft.com/office/drawing/2014/main" id="{924409D6-2388-4586-9A74-313402359A91}"/>
              </a:ext>
            </a:extLst>
          </p:cNvPr>
          <p:cNvGraphicFramePr>
            <a:graphicFrameLocks noGrp="1"/>
          </p:cNvGraphicFramePr>
          <p:nvPr>
            <p:extLst>
              <p:ext uri="{D42A27DB-BD31-4B8C-83A1-F6EECF244321}">
                <p14:modId xmlns:p14="http://schemas.microsoft.com/office/powerpoint/2010/main" val="878404506"/>
              </p:ext>
            </p:extLst>
          </p:nvPr>
        </p:nvGraphicFramePr>
        <p:xfrm>
          <a:off x="2414059" y="3072048"/>
          <a:ext cx="1931044"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222250">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a:t>0.1</a:t>
                      </a:r>
                    </a:p>
                  </a:txBody>
                  <a:tcPr marL="0" marR="0" marT="0" marB="0" anchor="ctr">
                    <a:solidFill>
                      <a:schemeClr val="bg1"/>
                    </a:solidFill>
                  </a:tcPr>
                </a:tc>
                <a:tc>
                  <a:txBody>
                    <a:bodyPr/>
                    <a:lstStyle/>
                    <a:p>
                      <a:pPr algn="ctr"/>
                      <a:r>
                        <a:rPr lang="en-US" sz="1050" b="1">
                          <a:solidFill>
                            <a:srgbClr val="FF0000"/>
                          </a:solidFill>
                        </a:rPr>
                        <a:t>2.4</a:t>
                      </a:r>
                    </a:p>
                  </a:txBody>
                  <a:tcPr marL="0" marR="0" marT="0" marB="0" anchor="ctr">
                    <a:solidFill>
                      <a:schemeClr val="bg1"/>
                    </a:solidFill>
                  </a:tcPr>
                </a:tc>
                <a:tc>
                  <a:txBody>
                    <a:bodyPr/>
                    <a:lstStyle/>
                    <a:p>
                      <a:pPr algn="ctr"/>
                      <a:r>
                        <a:rPr lang="en-US" sz="1050" b="0"/>
                        <a:t>1.6</a:t>
                      </a:r>
                    </a:p>
                  </a:txBody>
                  <a:tcPr marL="0" marR="0" marT="0" marB="0" anchor="ctr">
                    <a:solidFill>
                      <a:schemeClr val="bg1"/>
                    </a:solidFill>
                  </a:tcPr>
                </a:tc>
                <a:tc>
                  <a:txBody>
                    <a:bodyPr/>
                    <a:lstStyle/>
                    <a:p>
                      <a:pPr algn="ctr"/>
                      <a:r>
                        <a:rPr lang="en-US" sz="1050" b="0"/>
                        <a:t>1.8</a:t>
                      </a:r>
                    </a:p>
                  </a:txBody>
                  <a:tcPr marL="0" marR="0" marT="0" marB="0" anchor="ctr">
                    <a:solidFill>
                      <a:schemeClr val="bg1"/>
                    </a:solidFill>
                  </a:tcPr>
                </a:tc>
                <a:tc>
                  <a:txBody>
                    <a:bodyPr/>
                    <a:lstStyle/>
                    <a:p>
                      <a:pPr algn="ctr"/>
                      <a:r>
                        <a:rPr lang="en-US" sz="1050" b="0"/>
                        <a:t>0.5</a:t>
                      </a:r>
                    </a:p>
                  </a:txBody>
                  <a:tcPr marL="0" marR="0" marT="0" marB="0" anchor="ctr">
                    <a:solidFill>
                      <a:schemeClr val="bg1"/>
                    </a:solidFill>
                  </a:tcPr>
                </a:tc>
                <a:tc>
                  <a:txBody>
                    <a:bodyPr/>
                    <a:lstStyle/>
                    <a:p>
                      <a:pPr algn="ctr"/>
                      <a:r>
                        <a:rPr lang="en-US" sz="1050" b="0"/>
                        <a:t>0.9</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a:t>0.5</a:t>
                      </a:r>
                    </a:p>
                  </a:txBody>
                  <a:tcPr marL="0" marR="0" marT="0" marB="0" anchor="ctr">
                    <a:solidFill>
                      <a:schemeClr val="bg1"/>
                    </a:solidFill>
                  </a:tcPr>
                </a:tc>
                <a:tc>
                  <a:txBody>
                    <a:bodyPr/>
                    <a:lstStyle/>
                    <a:p>
                      <a:pPr algn="ctr"/>
                      <a:r>
                        <a:rPr lang="en-US" sz="1050" b="1">
                          <a:solidFill>
                            <a:srgbClr val="FF0000"/>
                          </a:solidFill>
                        </a:rPr>
                        <a:t>2.6</a:t>
                      </a:r>
                    </a:p>
                  </a:txBody>
                  <a:tcPr marL="0" marR="0" marT="0" marB="0" anchor="ctr">
                    <a:solidFill>
                      <a:schemeClr val="bg1"/>
                    </a:solidFill>
                  </a:tcPr>
                </a:tc>
                <a:tc>
                  <a:txBody>
                    <a:bodyPr/>
                    <a:lstStyle/>
                    <a:p>
                      <a:pPr algn="ctr"/>
                      <a:r>
                        <a:rPr lang="en-US" sz="1050" b="0"/>
                        <a:t>1.4</a:t>
                      </a:r>
                    </a:p>
                  </a:txBody>
                  <a:tcPr marL="0" marR="0" marT="0" marB="0" anchor="ctr">
                    <a:solidFill>
                      <a:schemeClr val="bg1"/>
                    </a:solidFill>
                  </a:tcPr>
                </a:tc>
                <a:tc>
                  <a:txBody>
                    <a:bodyPr/>
                    <a:lstStyle/>
                    <a:p>
                      <a:pPr algn="ctr"/>
                      <a:r>
                        <a:rPr lang="en-US" sz="1050" b="0"/>
                        <a:t>2.9</a:t>
                      </a:r>
                    </a:p>
                  </a:txBody>
                  <a:tcPr marL="0" marR="0" marT="0" marB="0" anchor="ctr">
                    <a:solidFill>
                      <a:schemeClr val="bg1"/>
                    </a:solidFill>
                  </a:tcPr>
                </a:tc>
                <a:tc>
                  <a:txBody>
                    <a:bodyPr/>
                    <a:lstStyle/>
                    <a:p>
                      <a:pPr algn="ctr"/>
                      <a:r>
                        <a:rPr lang="en-US" sz="1050" b="0"/>
                        <a:t>1.5</a:t>
                      </a:r>
                    </a:p>
                  </a:txBody>
                  <a:tcPr marL="0" marR="0" marT="0" marB="0" anchor="ctr">
                    <a:solidFill>
                      <a:schemeClr val="bg1"/>
                    </a:solidFill>
                  </a:tcPr>
                </a:tc>
                <a:tc>
                  <a:txBody>
                    <a:bodyPr/>
                    <a:lstStyle/>
                    <a:p>
                      <a:pPr algn="ctr"/>
                      <a:r>
                        <a:rPr lang="en-US" sz="1050" b="0"/>
                        <a:t>3.6</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rgbClr val="FF0000"/>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rgbClr val="FF0000"/>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a:t>0.6</a:t>
                      </a:r>
                    </a:p>
                  </a:txBody>
                  <a:tcPr marL="0" marR="0" marT="0" marB="0" anchor="ctr">
                    <a:solidFill>
                      <a:schemeClr val="bg1"/>
                    </a:solidFill>
                  </a:tcPr>
                </a:tc>
                <a:tc>
                  <a:txBody>
                    <a:bodyPr/>
                    <a:lstStyle/>
                    <a:p>
                      <a:pPr algn="ctr"/>
                      <a:r>
                        <a:rPr lang="en-US" sz="1050" b="1">
                          <a:solidFill>
                            <a:srgbClr val="FF0000"/>
                          </a:solidFill>
                        </a:rPr>
                        <a:t>1.8</a:t>
                      </a:r>
                    </a:p>
                  </a:txBody>
                  <a:tcPr marL="0" marR="0" marT="0" marB="0" anchor="ctr">
                    <a:solidFill>
                      <a:schemeClr val="bg1"/>
                    </a:solidFill>
                  </a:tcPr>
                </a:tc>
                <a:tc>
                  <a:txBody>
                    <a:bodyPr/>
                    <a:lstStyle/>
                    <a:p>
                      <a:pPr algn="ctr"/>
                      <a:r>
                        <a:rPr lang="en-US" sz="1050" b="0"/>
                        <a:t>2.7</a:t>
                      </a:r>
                    </a:p>
                  </a:txBody>
                  <a:tcPr marL="0" marR="0" marT="0" marB="0" anchor="ctr">
                    <a:solidFill>
                      <a:schemeClr val="bg1"/>
                    </a:solidFill>
                  </a:tcPr>
                </a:tc>
                <a:tc>
                  <a:txBody>
                    <a:bodyPr/>
                    <a:lstStyle/>
                    <a:p>
                      <a:pPr algn="ctr"/>
                      <a:r>
                        <a:rPr lang="en-US" sz="1050" b="0"/>
                        <a:t>1.9</a:t>
                      </a:r>
                    </a:p>
                  </a:txBody>
                  <a:tcPr marL="0" marR="0" marT="0" marB="0" anchor="ctr">
                    <a:solidFill>
                      <a:schemeClr val="bg1"/>
                    </a:solidFill>
                  </a:tcPr>
                </a:tc>
                <a:tc>
                  <a:txBody>
                    <a:bodyPr/>
                    <a:lstStyle/>
                    <a:p>
                      <a:pPr algn="ctr"/>
                      <a:r>
                        <a:rPr lang="en-US" sz="1050" b="0"/>
                        <a:t>2.4</a:t>
                      </a:r>
                    </a:p>
                  </a:txBody>
                  <a:tcPr marL="0" marR="0" marT="0" marB="0" anchor="ctr">
                    <a:solidFill>
                      <a:schemeClr val="bg1"/>
                    </a:solidFill>
                  </a:tcPr>
                </a:tc>
                <a:tc>
                  <a:txBody>
                    <a:bodyPr/>
                    <a:lstStyle/>
                    <a:p>
                      <a:pPr algn="ctr"/>
                      <a:r>
                        <a:rPr lang="en-US" sz="1050" b="0"/>
                        <a:t>2.0</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aphicFrame>
        <p:nvGraphicFramePr>
          <p:cNvPr id="88" name="Table 87">
            <a:extLst>
              <a:ext uri="{FF2B5EF4-FFF2-40B4-BE49-F238E27FC236}">
                <a16:creationId xmlns:a16="http://schemas.microsoft.com/office/drawing/2014/main" id="{8EC7AC45-112E-4D3B-ABCF-F2663FECEACB}"/>
              </a:ext>
            </a:extLst>
          </p:cNvPr>
          <p:cNvGraphicFramePr>
            <a:graphicFrameLocks noGrp="1"/>
          </p:cNvGraphicFramePr>
          <p:nvPr>
            <p:extLst>
              <p:ext uri="{D42A27DB-BD31-4B8C-83A1-F6EECF244321}">
                <p14:modId xmlns:p14="http://schemas.microsoft.com/office/powerpoint/2010/main" val="2366930570"/>
              </p:ext>
            </p:extLst>
          </p:nvPr>
        </p:nvGraphicFramePr>
        <p:xfrm>
          <a:off x="5949851" y="2360911"/>
          <a:ext cx="1898660"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189866">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a:t>0.1</a:t>
                      </a:r>
                    </a:p>
                  </a:txBody>
                  <a:tcPr marL="0" marR="0" marT="0" marB="0" anchor="ctr">
                    <a:solidFill>
                      <a:schemeClr val="bg1"/>
                    </a:solidFill>
                  </a:tcPr>
                </a:tc>
                <a:tc>
                  <a:txBody>
                    <a:bodyPr/>
                    <a:lstStyle/>
                    <a:p>
                      <a:pPr algn="ctr"/>
                      <a:r>
                        <a:rPr lang="en-US" sz="1050" b="1">
                          <a:solidFill>
                            <a:schemeClr val="tx1"/>
                          </a:solidFill>
                        </a:rPr>
                        <a:t>2.4</a:t>
                      </a:r>
                    </a:p>
                  </a:txBody>
                  <a:tcPr marL="0" marR="0" marT="0" marB="0" anchor="ctr">
                    <a:solidFill>
                      <a:schemeClr val="bg1"/>
                    </a:solidFill>
                  </a:tcPr>
                </a:tc>
                <a:tc>
                  <a:txBody>
                    <a:bodyPr/>
                    <a:lstStyle/>
                    <a:p>
                      <a:pPr algn="ctr"/>
                      <a:r>
                        <a:rPr lang="en-US" sz="1050" b="0"/>
                        <a:t>1.6</a:t>
                      </a:r>
                    </a:p>
                  </a:txBody>
                  <a:tcPr marL="0" marR="0" marT="0" marB="0" anchor="ctr">
                    <a:solidFill>
                      <a:schemeClr val="bg1"/>
                    </a:solidFill>
                  </a:tcPr>
                </a:tc>
                <a:tc>
                  <a:txBody>
                    <a:bodyPr/>
                    <a:lstStyle/>
                    <a:p>
                      <a:pPr algn="ctr"/>
                      <a:r>
                        <a:rPr lang="en-US" sz="1050" b="0"/>
                        <a:t>1.8</a:t>
                      </a:r>
                    </a:p>
                  </a:txBody>
                  <a:tcPr marL="0" marR="0" marT="0" marB="0" anchor="ctr">
                    <a:solidFill>
                      <a:schemeClr val="bg1"/>
                    </a:solidFill>
                  </a:tcPr>
                </a:tc>
                <a:tc>
                  <a:txBody>
                    <a:bodyPr/>
                    <a:lstStyle/>
                    <a:p>
                      <a:pPr algn="ctr"/>
                      <a:r>
                        <a:rPr lang="en-US" sz="1050" b="0"/>
                        <a:t>0.5</a:t>
                      </a:r>
                    </a:p>
                  </a:txBody>
                  <a:tcPr marL="0" marR="0" marT="0" marB="0" anchor="ctr">
                    <a:solidFill>
                      <a:schemeClr val="bg1"/>
                    </a:solidFill>
                  </a:tcPr>
                </a:tc>
                <a:tc>
                  <a:txBody>
                    <a:bodyPr/>
                    <a:lstStyle/>
                    <a:p>
                      <a:pPr algn="ctr"/>
                      <a:r>
                        <a:rPr lang="en-US" sz="1050" b="0"/>
                        <a:t>0.9</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a:solidFill>
                            <a:srgbClr val="FF0000"/>
                          </a:solidFill>
                        </a:rPr>
                        <a:t>0.5</a:t>
                      </a:r>
                    </a:p>
                  </a:txBody>
                  <a:tcPr marL="0" marR="0" marT="0" marB="0" anchor="ctr">
                    <a:solidFill>
                      <a:schemeClr val="bg1"/>
                    </a:solidFill>
                  </a:tcPr>
                </a:tc>
                <a:tc>
                  <a:txBody>
                    <a:bodyPr/>
                    <a:lstStyle/>
                    <a:p>
                      <a:pPr algn="ctr"/>
                      <a:r>
                        <a:rPr lang="en-US" sz="1050" b="1">
                          <a:solidFill>
                            <a:srgbClr val="FF0000"/>
                          </a:solidFill>
                        </a:rPr>
                        <a:t>2.6</a:t>
                      </a:r>
                    </a:p>
                  </a:txBody>
                  <a:tcPr marL="0" marR="0" marT="0" marB="0" anchor="ctr">
                    <a:solidFill>
                      <a:schemeClr val="bg1"/>
                    </a:solidFill>
                  </a:tcPr>
                </a:tc>
                <a:tc>
                  <a:txBody>
                    <a:bodyPr/>
                    <a:lstStyle/>
                    <a:p>
                      <a:pPr algn="ctr"/>
                      <a:r>
                        <a:rPr lang="en-US" sz="1050" b="0">
                          <a:solidFill>
                            <a:srgbClr val="FF0000"/>
                          </a:solidFill>
                        </a:rPr>
                        <a:t>1.4</a:t>
                      </a:r>
                    </a:p>
                  </a:txBody>
                  <a:tcPr marL="0" marR="0" marT="0" marB="0" anchor="ctr">
                    <a:solidFill>
                      <a:schemeClr val="bg1"/>
                    </a:solidFill>
                  </a:tcPr>
                </a:tc>
                <a:tc>
                  <a:txBody>
                    <a:bodyPr/>
                    <a:lstStyle/>
                    <a:p>
                      <a:pPr algn="ctr"/>
                      <a:r>
                        <a:rPr lang="en-US" sz="1050" b="0">
                          <a:solidFill>
                            <a:srgbClr val="FF0000"/>
                          </a:solidFill>
                        </a:rPr>
                        <a:t>2.9</a:t>
                      </a:r>
                    </a:p>
                  </a:txBody>
                  <a:tcPr marL="0" marR="0" marT="0" marB="0" anchor="ctr">
                    <a:solidFill>
                      <a:schemeClr val="bg1"/>
                    </a:solidFill>
                  </a:tcPr>
                </a:tc>
                <a:tc>
                  <a:txBody>
                    <a:bodyPr/>
                    <a:lstStyle/>
                    <a:p>
                      <a:pPr algn="ctr"/>
                      <a:r>
                        <a:rPr lang="en-US" sz="1050" b="0">
                          <a:solidFill>
                            <a:srgbClr val="FF0000"/>
                          </a:solidFill>
                        </a:rPr>
                        <a:t>1.5</a:t>
                      </a:r>
                    </a:p>
                  </a:txBody>
                  <a:tcPr marL="0" marR="0" marT="0" marB="0" anchor="ctr">
                    <a:solidFill>
                      <a:schemeClr val="bg1"/>
                    </a:solidFill>
                  </a:tcPr>
                </a:tc>
                <a:tc>
                  <a:txBody>
                    <a:bodyPr/>
                    <a:lstStyle/>
                    <a:p>
                      <a:pPr algn="ctr"/>
                      <a:r>
                        <a:rPr lang="en-US" sz="1050" b="0">
                          <a:solidFill>
                            <a:srgbClr val="FF0000"/>
                          </a:solidFill>
                        </a:rPr>
                        <a:t>3.6</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a:t>0.6</a:t>
                      </a:r>
                    </a:p>
                  </a:txBody>
                  <a:tcPr marL="0" marR="0" marT="0" marB="0" anchor="ctr">
                    <a:solidFill>
                      <a:schemeClr val="bg1"/>
                    </a:solidFill>
                  </a:tcPr>
                </a:tc>
                <a:tc>
                  <a:txBody>
                    <a:bodyPr/>
                    <a:lstStyle/>
                    <a:p>
                      <a:pPr algn="ctr"/>
                      <a:r>
                        <a:rPr lang="en-US" sz="1050" b="1">
                          <a:solidFill>
                            <a:schemeClr val="tx1"/>
                          </a:solidFill>
                        </a:rPr>
                        <a:t>1.8</a:t>
                      </a:r>
                    </a:p>
                  </a:txBody>
                  <a:tcPr marL="0" marR="0" marT="0" marB="0" anchor="ctr">
                    <a:solidFill>
                      <a:schemeClr val="bg1"/>
                    </a:solidFill>
                  </a:tcPr>
                </a:tc>
                <a:tc>
                  <a:txBody>
                    <a:bodyPr/>
                    <a:lstStyle/>
                    <a:p>
                      <a:pPr algn="ctr"/>
                      <a:r>
                        <a:rPr lang="en-US" sz="1050" b="0"/>
                        <a:t>2.7</a:t>
                      </a:r>
                    </a:p>
                  </a:txBody>
                  <a:tcPr marL="0" marR="0" marT="0" marB="0" anchor="ctr">
                    <a:solidFill>
                      <a:schemeClr val="bg1"/>
                    </a:solidFill>
                  </a:tcPr>
                </a:tc>
                <a:tc>
                  <a:txBody>
                    <a:bodyPr/>
                    <a:lstStyle/>
                    <a:p>
                      <a:pPr algn="ctr"/>
                      <a:r>
                        <a:rPr lang="en-US" sz="1050" b="0"/>
                        <a:t>1.9</a:t>
                      </a:r>
                    </a:p>
                  </a:txBody>
                  <a:tcPr marL="0" marR="0" marT="0" marB="0" anchor="ctr">
                    <a:solidFill>
                      <a:schemeClr val="bg1"/>
                    </a:solidFill>
                  </a:tcPr>
                </a:tc>
                <a:tc>
                  <a:txBody>
                    <a:bodyPr/>
                    <a:lstStyle/>
                    <a:p>
                      <a:pPr algn="ctr"/>
                      <a:r>
                        <a:rPr lang="en-US" sz="1050" b="0"/>
                        <a:t>2.4</a:t>
                      </a:r>
                    </a:p>
                  </a:txBody>
                  <a:tcPr marL="0" marR="0" marT="0" marB="0" anchor="ctr">
                    <a:solidFill>
                      <a:schemeClr val="bg1"/>
                    </a:solidFill>
                  </a:tcPr>
                </a:tc>
                <a:tc>
                  <a:txBody>
                    <a:bodyPr/>
                    <a:lstStyle/>
                    <a:p>
                      <a:pPr algn="ctr"/>
                      <a:r>
                        <a:rPr lang="en-US" sz="1050" b="0"/>
                        <a:t>2.0</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aphicFrame>
        <p:nvGraphicFramePr>
          <p:cNvPr id="90" name="Table 89">
            <a:extLst>
              <a:ext uri="{FF2B5EF4-FFF2-40B4-BE49-F238E27FC236}">
                <a16:creationId xmlns:a16="http://schemas.microsoft.com/office/drawing/2014/main" id="{48D1AEAF-52C6-4F99-807F-A037EA108C3E}"/>
              </a:ext>
            </a:extLst>
          </p:cNvPr>
          <p:cNvGraphicFramePr>
            <a:graphicFrameLocks noGrp="1"/>
          </p:cNvGraphicFramePr>
          <p:nvPr>
            <p:extLst>
              <p:ext uri="{D42A27DB-BD31-4B8C-83A1-F6EECF244321}">
                <p14:modId xmlns:p14="http://schemas.microsoft.com/office/powerpoint/2010/main" val="4166301166"/>
              </p:ext>
            </p:extLst>
          </p:nvPr>
        </p:nvGraphicFramePr>
        <p:xfrm>
          <a:off x="6002449" y="4115173"/>
          <a:ext cx="1898660"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189866">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a:t>0.1</a:t>
                      </a:r>
                    </a:p>
                  </a:txBody>
                  <a:tcPr marL="0" marR="0" marT="0" marB="0" anchor="ctr">
                    <a:solidFill>
                      <a:schemeClr val="bg1"/>
                    </a:solidFill>
                  </a:tcPr>
                </a:tc>
                <a:tc>
                  <a:txBody>
                    <a:bodyPr/>
                    <a:lstStyle/>
                    <a:p>
                      <a:pPr algn="ctr"/>
                      <a:r>
                        <a:rPr lang="en-US" sz="1050" b="1">
                          <a:solidFill>
                            <a:schemeClr val="tx1"/>
                          </a:solidFill>
                        </a:rPr>
                        <a:t>2.4</a:t>
                      </a:r>
                    </a:p>
                  </a:txBody>
                  <a:tcPr marL="0" marR="0" marT="0" marB="0" anchor="ctr">
                    <a:solidFill>
                      <a:schemeClr val="bg1"/>
                    </a:solidFill>
                  </a:tcPr>
                </a:tc>
                <a:tc>
                  <a:txBody>
                    <a:bodyPr/>
                    <a:lstStyle/>
                    <a:p>
                      <a:pPr algn="ctr"/>
                      <a:r>
                        <a:rPr lang="en-US" sz="1050" b="0"/>
                        <a:t>1.6</a:t>
                      </a:r>
                    </a:p>
                  </a:txBody>
                  <a:tcPr marL="0" marR="0" marT="0" marB="0" anchor="ctr">
                    <a:solidFill>
                      <a:schemeClr val="bg1"/>
                    </a:solidFill>
                  </a:tcPr>
                </a:tc>
                <a:tc>
                  <a:txBody>
                    <a:bodyPr/>
                    <a:lstStyle/>
                    <a:p>
                      <a:pPr algn="ctr"/>
                      <a:r>
                        <a:rPr lang="en-US" sz="1050" b="0"/>
                        <a:t>1.8</a:t>
                      </a:r>
                    </a:p>
                  </a:txBody>
                  <a:tcPr marL="0" marR="0" marT="0" marB="0" anchor="ctr">
                    <a:solidFill>
                      <a:schemeClr val="bg1"/>
                    </a:solidFill>
                  </a:tcPr>
                </a:tc>
                <a:tc>
                  <a:txBody>
                    <a:bodyPr/>
                    <a:lstStyle/>
                    <a:p>
                      <a:pPr algn="ctr"/>
                      <a:r>
                        <a:rPr lang="en-US" sz="1050" b="0"/>
                        <a:t>0.5</a:t>
                      </a:r>
                    </a:p>
                  </a:txBody>
                  <a:tcPr marL="0" marR="0" marT="0" marB="0" anchor="ctr">
                    <a:solidFill>
                      <a:schemeClr val="bg1"/>
                    </a:solidFill>
                  </a:tcPr>
                </a:tc>
                <a:tc>
                  <a:txBody>
                    <a:bodyPr/>
                    <a:lstStyle/>
                    <a:p>
                      <a:pPr algn="ctr"/>
                      <a:r>
                        <a:rPr lang="en-US" sz="1050" b="0"/>
                        <a:t>0.9</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a:solidFill>
                            <a:schemeClr val="tx1"/>
                          </a:solidFill>
                        </a:rPr>
                        <a:t>0.5</a:t>
                      </a:r>
                    </a:p>
                  </a:txBody>
                  <a:tcPr marL="0" marR="0" marT="0" marB="0" anchor="ctr">
                    <a:solidFill>
                      <a:schemeClr val="bg1"/>
                    </a:solidFill>
                  </a:tcPr>
                </a:tc>
                <a:tc>
                  <a:txBody>
                    <a:bodyPr/>
                    <a:lstStyle/>
                    <a:p>
                      <a:pPr algn="ctr"/>
                      <a:r>
                        <a:rPr lang="en-US" sz="1050" b="1">
                          <a:solidFill>
                            <a:schemeClr val="tx1"/>
                          </a:solidFill>
                        </a:rPr>
                        <a:t>2.6</a:t>
                      </a:r>
                    </a:p>
                  </a:txBody>
                  <a:tcPr marL="0" marR="0" marT="0" marB="0" anchor="ctr">
                    <a:solidFill>
                      <a:schemeClr val="bg1"/>
                    </a:solidFill>
                  </a:tcPr>
                </a:tc>
                <a:tc>
                  <a:txBody>
                    <a:bodyPr/>
                    <a:lstStyle/>
                    <a:p>
                      <a:pPr algn="ctr"/>
                      <a:r>
                        <a:rPr lang="en-US" sz="1050" b="0">
                          <a:solidFill>
                            <a:schemeClr val="tx1"/>
                          </a:solidFill>
                        </a:rPr>
                        <a:t>1.4</a:t>
                      </a:r>
                    </a:p>
                  </a:txBody>
                  <a:tcPr marL="0" marR="0" marT="0" marB="0" anchor="ctr">
                    <a:solidFill>
                      <a:schemeClr val="bg1"/>
                    </a:solidFill>
                  </a:tcPr>
                </a:tc>
                <a:tc>
                  <a:txBody>
                    <a:bodyPr/>
                    <a:lstStyle/>
                    <a:p>
                      <a:pPr algn="ctr"/>
                      <a:r>
                        <a:rPr lang="en-US" sz="1050" b="0">
                          <a:solidFill>
                            <a:schemeClr val="tx1"/>
                          </a:solidFill>
                        </a:rPr>
                        <a:t>2.9</a:t>
                      </a:r>
                    </a:p>
                  </a:txBody>
                  <a:tcPr marL="0" marR="0" marT="0" marB="0" anchor="ctr">
                    <a:solidFill>
                      <a:schemeClr val="bg1"/>
                    </a:solidFill>
                  </a:tcPr>
                </a:tc>
                <a:tc>
                  <a:txBody>
                    <a:bodyPr/>
                    <a:lstStyle/>
                    <a:p>
                      <a:pPr algn="ctr"/>
                      <a:r>
                        <a:rPr lang="en-US" sz="1050" b="0">
                          <a:solidFill>
                            <a:schemeClr val="tx1"/>
                          </a:solidFill>
                        </a:rPr>
                        <a:t>1.5</a:t>
                      </a:r>
                    </a:p>
                  </a:txBody>
                  <a:tcPr marL="0" marR="0" marT="0" marB="0" anchor="ctr">
                    <a:solidFill>
                      <a:schemeClr val="bg1"/>
                    </a:solidFill>
                  </a:tcPr>
                </a:tc>
                <a:tc>
                  <a:txBody>
                    <a:bodyPr/>
                    <a:lstStyle/>
                    <a:p>
                      <a:pPr algn="ctr"/>
                      <a:r>
                        <a:rPr lang="en-US" sz="1050" b="0">
                          <a:solidFill>
                            <a:schemeClr val="tx1"/>
                          </a:solidFill>
                        </a:rPr>
                        <a:t>3.6</a:t>
                      </a:r>
                    </a:p>
                  </a:txBody>
                  <a:tcPr marL="0" marR="0" marT="0" marB="0" anchor="ctr">
                    <a:solidFill>
                      <a:schemeClr val="bg1"/>
                    </a:solidFill>
                  </a:tcPr>
                </a:tc>
                <a:tc>
                  <a:txBody>
                    <a:bodyPr/>
                    <a:lstStyle/>
                    <a:p>
                      <a:pPr algn="ctr"/>
                      <a:r>
                        <a:rPr lang="en-US" sz="1050" b="0">
                          <a:solidFill>
                            <a:schemeClr val="tx1"/>
                          </a:solidFill>
                        </a:rPr>
                        <a:t>…</a:t>
                      </a:r>
                    </a:p>
                  </a:txBody>
                  <a:tcPr marL="0" marR="0" marT="0" marB="0" anchor="ctr">
                    <a:solidFill>
                      <a:schemeClr val="bg1"/>
                    </a:solidFill>
                  </a:tcPr>
                </a:tc>
                <a:tc>
                  <a:txBody>
                    <a:bodyPr/>
                    <a:lstStyle/>
                    <a:p>
                      <a:pPr algn="ctr"/>
                      <a:r>
                        <a:rPr lang="en-US" sz="1050" b="0">
                          <a:solidFill>
                            <a:schemeClr val="tx1"/>
                          </a:solidFill>
                        </a:rPr>
                        <a:t>…</a:t>
                      </a:r>
                    </a:p>
                  </a:txBody>
                  <a:tcPr marL="0" marR="0" marT="0" marB="0" anchor="ctr">
                    <a:solidFill>
                      <a:schemeClr val="bg1"/>
                    </a:solidFill>
                  </a:tcPr>
                </a:tc>
                <a:tc>
                  <a:txBody>
                    <a:bodyPr/>
                    <a:lstStyle/>
                    <a:p>
                      <a:pPr algn="ctr"/>
                      <a:r>
                        <a:rPr lang="en-US" sz="1050" b="0">
                          <a:solidFill>
                            <a:schemeClr val="tx1"/>
                          </a:solidFill>
                        </a:rPr>
                        <a:t>…</a:t>
                      </a:r>
                    </a:p>
                  </a:txBody>
                  <a:tcPr marL="0" marR="0" marT="0" marB="0" anchor="ctr">
                    <a:solidFill>
                      <a:schemeClr val="bg1"/>
                    </a:solidFill>
                  </a:tcPr>
                </a:tc>
                <a:tc>
                  <a:txBody>
                    <a:bodyPr/>
                    <a:lstStyle/>
                    <a:p>
                      <a:pPr algn="ctr"/>
                      <a:r>
                        <a:rPr lang="en-US" sz="1050" b="0">
                          <a:solidFill>
                            <a:schemeClr val="tx1"/>
                          </a:solidFill>
                        </a:rPr>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a:solidFill>
                            <a:srgbClr val="FF0000"/>
                          </a:solidFill>
                        </a:rPr>
                        <a:t>0.6</a:t>
                      </a:r>
                    </a:p>
                  </a:txBody>
                  <a:tcPr marL="0" marR="0" marT="0" marB="0" anchor="ctr">
                    <a:solidFill>
                      <a:schemeClr val="bg1"/>
                    </a:solidFill>
                  </a:tcPr>
                </a:tc>
                <a:tc>
                  <a:txBody>
                    <a:bodyPr/>
                    <a:lstStyle/>
                    <a:p>
                      <a:pPr algn="ctr"/>
                      <a:r>
                        <a:rPr lang="en-US" sz="1050" b="1">
                          <a:solidFill>
                            <a:srgbClr val="FF0000"/>
                          </a:solidFill>
                        </a:rPr>
                        <a:t>1.8</a:t>
                      </a:r>
                    </a:p>
                  </a:txBody>
                  <a:tcPr marL="0" marR="0" marT="0" marB="0" anchor="ctr">
                    <a:solidFill>
                      <a:schemeClr val="bg1"/>
                    </a:solidFill>
                  </a:tcPr>
                </a:tc>
                <a:tc>
                  <a:txBody>
                    <a:bodyPr/>
                    <a:lstStyle/>
                    <a:p>
                      <a:pPr algn="ctr"/>
                      <a:r>
                        <a:rPr lang="en-US" sz="1050" b="0">
                          <a:solidFill>
                            <a:srgbClr val="FF0000"/>
                          </a:solidFill>
                        </a:rPr>
                        <a:t>2.7</a:t>
                      </a:r>
                    </a:p>
                  </a:txBody>
                  <a:tcPr marL="0" marR="0" marT="0" marB="0" anchor="ctr">
                    <a:solidFill>
                      <a:schemeClr val="bg1"/>
                    </a:solidFill>
                  </a:tcPr>
                </a:tc>
                <a:tc>
                  <a:txBody>
                    <a:bodyPr/>
                    <a:lstStyle/>
                    <a:p>
                      <a:pPr algn="ctr"/>
                      <a:r>
                        <a:rPr lang="en-US" sz="1050" b="0">
                          <a:solidFill>
                            <a:srgbClr val="FF0000"/>
                          </a:solidFill>
                        </a:rPr>
                        <a:t>1.9</a:t>
                      </a:r>
                    </a:p>
                  </a:txBody>
                  <a:tcPr marL="0" marR="0" marT="0" marB="0" anchor="ctr">
                    <a:solidFill>
                      <a:schemeClr val="bg1"/>
                    </a:solidFill>
                  </a:tcPr>
                </a:tc>
                <a:tc>
                  <a:txBody>
                    <a:bodyPr/>
                    <a:lstStyle/>
                    <a:p>
                      <a:pPr algn="ctr"/>
                      <a:r>
                        <a:rPr lang="en-US" sz="1050" b="0">
                          <a:solidFill>
                            <a:srgbClr val="FF0000"/>
                          </a:solidFill>
                        </a:rPr>
                        <a:t>2.4</a:t>
                      </a:r>
                    </a:p>
                  </a:txBody>
                  <a:tcPr marL="0" marR="0" marT="0" marB="0" anchor="ctr">
                    <a:solidFill>
                      <a:schemeClr val="bg1"/>
                    </a:solidFill>
                  </a:tcPr>
                </a:tc>
                <a:tc>
                  <a:txBody>
                    <a:bodyPr/>
                    <a:lstStyle/>
                    <a:p>
                      <a:pPr algn="ctr"/>
                      <a:r>
                        <a:rPr lang="en-US" sz="1050" b="0">
                          <a:solidFill>
                            <a:srgbClr val="FF0000"/>
                          </a:solidFill>
                        </a:rPr>
                        <a:t>2.0</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pSp>
        <p:nvGrpSpPr>
          <p:cNvPr id="92" name="Group 91">
            <a:extLst>
              <a:ext uri="{FF2B5EF4-FFF2-40B4-BE49-F238E27FC236}">
                <a16:creationId xmlns:a16="http://schemas.microsoft.com/office/drawing/2014/main" id="{CFDDF40F-61B7-43DC-A664-55779A7AEFE8}"/>
              </a:ext>
            </a:extLst>
          </p:cNvPr>
          <p:cNvGrpSpPr/>
          <p:nvPr/>
        </p:nvGrpSpPr>
        <p:grpSpPr>
          <a:xfrm>
            <a:off x="11364915" y="4309771"/>
            <a:ext cx="240764" cy="2019163"/>
            <a:chOff x="1800225" y="419100"/>
            <a:chExt cx="182881" cy="1828801"/>
          </a:xfrm>
        </p:grpSpPr>
        <p:sp>
          <p:nvSpPr>
            <p:cNvPr id="93" name="Rectangle 92">
              <a:extLst>
                <a:ext uri="{FF2B5EF4-FFF2-40B4-BE49-F238E27FC236}">
                  <a16:creationId xmlns:a16="http://schemas.microsoft.com/office/drawing/2014/main" id="{3991C423-4C83-4D46-A4DE-BD83EC48341B}"/>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4" name="Rectangle 93">
              <a:extLst>
                <a:ext uri="{FF2B5EF4-FFF2-40B4-BE49-F238E27FC236}">
                  <a16:creationId xmlns:a16="http://schemas.microsoft.com/office/drawing/2014/main" id="{6EBD2967-163F-46A3-965A-38D2EC96A83F}"/>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5" name="Rectangle 94">
              <a:extLst>
                <a:ext uri="{FF2B5EF4-FFF2-40B4-BE49-F238E27FC236}">
                  <a16:creationId xmlns:a16="http://schemas.microsoft.com/office/drawing/2014/main" id="{8A81F36F-90C4-4DE3-B30D-88AF4E21DA87}"/>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6" name="Rectangle 95">
              <a:extLst>
                <a:ext uri="{FF2B5EF4-FFF2-40B4-BE49-F238E27FC236}">
                  <a16:creationId xmlns:a16="http://schemas.microsoft.com/office/drawing/2014/main" id="{5323ABA9-15FB-4873-B01A-0E8450FC7CCC}"/>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97" name="Rectangle 96">
              <a:extLst>
                <a:ext uri="{FF2B5EF4-FFF2-40B4-BE49-F238E27FC236}">
                  <a16:creationId xmlns:a16="http://schemas.microsoft.com/office/drawing/2014/main" id="{F87425C6-8314-42E3-921B-61B49A102AB0}"/>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8" name="Rectangle 97">
              <a:extLst>
                <a:ext uri="{FF2B5EF4-FFF2-40B4-BE49-F238E27FC236}">
                  <a16:creationId xmlns:a16="http://schemas.microsoft.com/office/drawing/2014/main" id="{1D165109-3579-4F26-A4BC-4FD8DEB138FD}"/>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9" name="Rectangle 98">
              <a:extLst>
                <a:ext uri="{FF2B5EF4-FFF2-40B4-BE49-F238E27FC236}">
                  <a16:creationId xmlns:a16="http://schemas.microsoft.com/office/drawing/2014/main" id="{C62EBE1D-AB82-4797-B0C7-83A7756D1549}"/>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0" name="Rectangle 99">
              <a:extLst>
                <a:ext uri="{FF2B5EF4-FFF2-40B4-BE49-F238E27FC236}">
                  <a16:creationId xmlns:a16="http://schemas.microsoft.com/office/drawing/2014/main" id="{E30B126F-32FD-4A01-80F4-473282E202BF}"/>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1" name="Rectangle 100">
              <a:extLst>
                <a:ext uri="{FF2B5EF4-FFF2-40B4-BE49-F238E27FC236}">
                  <a16:creationId xmlns:a16="http://schemas.microsoft.com/office/drawing/2014/main" id="{B470DA23-D3F2-45E2-AA05-0F97A9F6B91D}"/>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02" name="Rectangle 101">
              <a:extLst>
                <a:ext uri="{FF2B5EF4-FFF2-40B4-BE49-F238E27FC236}">
                  <a16:creationId xmlns:a16="http://schemas.microsoft.com/office/drawing/2014/main" id="{94E7FBE7-82E2-4B44-B22E-50C5E7B2C969}"/>
                </a:ext>
              </a:extLst>
            </p:cNvPr>
            <p:cNvSpPr/>
            <p:nvPr/>
          </p:nvSpPr>
          <p:spPr>
            <a:xfrm>
              <a:off x="1800226" y="2065021"/>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103" name="Group 102">
            <a:extLst>
              <a:ext uri="{FF2B5EF4-FFF2-40B4-BE49-F238E27FC236}">
                <a16:creationId xmlns:a16="http://schemas.microsoft.com/office/drawing/2014/main" id="{256CFF23-DC54-4B8F-B09C-CCE282C5BBF2}"/>
              </a:ext>
            </a:extLst>
          </p:cNvPr>
          <p:cNvGrpSpPr/>
          <p:nvPr/>
        </p:nvGrpSpPr>
        <p:grpSpPr>
          <a:xfrm>
            <a:off x="11321481" y="1563355"/>
            <a:ext cx="315408" cy="2100165"/>
            <a:chOff x="1800225" y="419100"/>
            <a:chExt cx="182880" cy="1828800"/>
          </a:xfrm>
        </p:grpSpPr>
        <p:sp>
          <p:nvSpPr>
            <p:cNvPr id="104" name="Rectangle 103">
              <a:extLst>
                <a:ext uri="{FF2B5EF4-FFF2-40B4-BE49-F238E27FC236}">
                  <a16:creationId xmlns:a16="http://schemas.microsoft.com/office/drawing/2014/main" id="{ABF12D3D-4260-4F82-BAE0-AF40FACEED95}"/>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5" name="Rectangle 104">
              <a:extLst>
                <a:ext uri="{FF2B5EF4-FFF2-40B4-BE49-F238E27FC236}">
                  <a16:creationId xmlns:a16="http://schemas.microsoft.com/office/drawing/2014/main" id="{3BF3C08A-0F8D-4AF5-85B0-BB0F844F3920}"/>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06" name="Rectangle 105">
              <a:extLst>
                <a:ext uri="{FF2B5EF4-FFF2-40B4-BE49-F238E27FC236}">
                  <a16:creationId xmlns:a16="http://schemas.microsoft.com/office/drawing/2014/main" id="{E1EB5B5C-C17F-4FD5-A635-396913747807}"/>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7" name="Rectangle 106">
              <a:extLst>
                <a:ext uri="{FF2B5EF4-FFF2-40B4-BE49-F238E27FC236}">
                  <a16:creationId xmlns:a16="http://schemas.microsoft.com/office/drawing/2014/main" id="{68F5779B-EAF0-484C-9C15-278DA91FDA59}"/>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8" name="Rectangle 107">
              <a:extLst>
                <a:ext uri="{FF2B5EF4-FFF2-40B4-BE49-F238E27FC236}">
                  <a16:creationId xmlns:a16="http://schemas.microsoft.com/office/drawing/2014/main" id="{240A5F72-5BEA-4B64-8984-93BAD8E40910}"/>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9" name="Rectangle 108">
              <a:extLst>
                <a:ext uri="{FF2B5EF4-FFF2-40B4-BE49-F238E27FC236}">
                  <a16:creationId xmlns:a16="http://schemas.microsoft.com/office/drawing/2014/main" id="{BDDCE435-8CE4-4977-8F9C-6B650B06531A}"/>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10" name="Rectangle 109">
              <a:extLst>
                <a:ext uri="{FF2B5EF4-FFF2-40B4-BE49-F238E27FC236}">
                  <a16:creationId xmlns:a16="http://schemas.microsoft.com/office/drawing/2014/main" id="{73D8B9F7-ABD0-4625-ADDA-68B9A2800B6B}"/>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11" name="Rectangle 110">
              <a:extLst>
                <a:ext uri="{FF2B5EF4-FFF2-40B4-BE49-F238E27FC236}">
                  <a16:creationId xmlns:a16="http://schemas.microsoft.com/office/drawing/2014/main" id="{DDAC8BE3-8AC4-4305-8B37-E16D5796B198}"/>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12" name="Rectangle 111">
              <a:extLst>
                <a:ext uri="{FF2B5EF4-FFF2-40B4-BE49-F238E27FC236}">
                  <a16:creationId xmlns:a16="http://schemas.microsoft.com/office/drawing/2014/main" id="{7F8DD223-CC72-4AE9-A06F-B8A78F97D49B}"/>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13" name="Rectangle 112">
              <a:extLst>
                <a:ext uri="{FF2B5EF4-FFF2-40B4-BE49-F238E27FC236}">
                  <a16:creationId xmlns:a16="http://schemas.microsoft.com/office/drawing/2014/main" id="{C7444BC8-54AA-4D22-B14C-B2878DAEAC4C}"/>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01BF3F4-FF20-4D55-894E-EAF85510D773}"/>
                  </a:ext>
                </a:extLst>
              </p:cNvPr>
              <p:cNvSpPr txBox="1"/>
              <p:nvPr/>
            </p:nvSpPr>
            <p:spPr>
              <a:xfrm>
                <a:off x="5825002" y="339360"/>
                <a:ext cx="4961595" cy="923330"/>
              </a:xfrm>
              <a:prstGeom prst="rect">
                <a:avLst/>
              </a:prstGeom>
              <a:noFill/>
            </p:spPr>
            <p:txBody>
              <a:bodyPr wrap="square" rtlCol="0">
                <a:spAutoFit/>
              </a:bodyPr>
              <a:lstStyle/>
              <a:p>
                <a:r>
                  <a:rPr lang="en-US"/>
                  <a:t>The product </a:t>
                </a:r>
                <a14:m>
                  <m:oMath xmlns:m="http://schemas.openxmlformats.org/officeDocument/2006/math">
                    <m:r>
                      <a:rPr lang="en-US" i="1">
                        <a:latin typeface="Cambria Math" panose="02040503050406030204" pitchFamily="18" charset="0"/>
                      </a:rPr>
                      <m:t>𝑊</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𝑤</m:t>
                        </m:r>
                      </m:sub>
                    </m:sSub>
                  </m:oMath>
                </a14:m>
                <a:r>
                  <a:rPr lang="en-US"/>
                  <a:t> gives the dot product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𝑐</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𝑤</m:t>
                        </m:r>
                      </m:sub>
                    </m:sSub>
                  </m:oMath>
                </a14:m>
                <a:r>
                  <a:rPr lang="en-US"/>
                  <a:t> between the input presentation of </a:t>
                </a:r>
                <a14:m>
                  <m:oMath xmlns:m="http://schemas.openxmlformats.org/officeDocument/2006/math">
                    <m:r>
                      <a:rPr lang="en-US" b="0" i="1" smtClean="0">
                        <a:latin typeface="Cambria Math" panose="02040503050406030204" pitchFamily="18" charset="0"/>
                      </a:rPr>
                      <m:t>𝑤</m:t>
                    </m:r>
                  </m:oMath>
                </a14:m>
                <a:r>
                  <a:rPr lang="en-US"/>
                  <a:t> and output representation of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oMath>
                </a14:m>
                <a:r>
                  <a:rPr lang="en-US"/>
                  <a:t>for all </a:t>
                </a:r>
                <a14:m>
                  <m:oMath xmlns:m="http://schemas.openxmlformats.org/officeDocument/2006/math">
                    <m:r>
                      <a:rPr lang="en-US" b="0" i="1" smtClean="0">
                        <a:latin typeface="Cambria Math" panose="02040503050406030204" pitchFamily="18" charset="0"/>
                      </a:rPr>
                      <m:t>𝑐</m:t>
                    </m:r>
                  </m:oMath>
                </a14:m>
                <a:endParaRPr lang="en-US"/>
              </a:p>
            </p:txBody>
          </p:sp>
        </mc:Choice>
        <mc:Fallback xmlns="">
          <p:sp>
            <p:nvSpPr>
              <p:cNvPr id="36" name="TextBox 35">
                <a:extLst>
                  <a:ext uri="{FF2B5EF4-FFF2-40B4-BE49-F238E27FC236}">
                    <a16:creationId xmlns:a16="http://schemas.microsoft.com/office/drawing/2014/main" id="{E01BF3F4-FF20-4D55-894E-EAF85510D773}"/>
                  </a:ext>
                </a:extLst>
              </p:cNvPr>
              <p:cNvSpPr txBox="1">
                <a:spLocks noRot="1" noChangeAspect="1" noMove="1" noResize="1" noEditPoints="1" noAdjustHandles="1" noChangeArrowheads="1" noChangeShapeType="1" noTextEdit="1"/>
              </p:cNvSpPr>
              <p:nvPr/>
            </p:nvSpPr>
            <p:spPr>
              <a:xfrm>
                <a:off x="5825002" y="339360"/>
                <a:ext cx="4961595" cy="923330"/>
              </a:xfrm>
              <a:prstGeom prst="rect">
                <a:avLst/>
              </a:prstGeom>
              <a:blipFill>
                <a:blip r:embed="rId7"/>
                <a:stretch>
                  <a:fillRect l="-1107" t="-3974" r="-1968"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5D3D13C-187A-4A13-9A5E-8E488F76136F}"/>
                  </a:ext>
                </a:extLst>
              </p:cNvPr>
              <p:cNvSpPr txBox="1"/>
              <p:nvPr/>
            </p:nvSpPr>
            <p:spPr>
              <a:xfrm>
                <a:off x="6170032" y="5565462"/>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sub>
                      </m:sSub>
                    </m:oMath>
                  </m:oMathPara>
                </a14:m>
                <a:endParaRPr lang="en-US"/>
              </a:p>
            </p:txBody>
          </p:sp>
        </mc:Choice>
        <mc:Fallback xmlns="">
          <p:sp>
            <p:nvSpPr>
              <p:cNvPr id="114" name="TextBox 113">
                <a:extLst>
                  <a:ext uri="{FF2B5EF4-FFF2-40B4-BE49-F238E27FC236}">
                    <a16:creationId xmlns:a16="http://schemas.microsoft.com/office/drawing/2014/main" id="{25D3D13C-187A-4A13-9A5E-8E488F76136F}"/>
                  </a:ext>
                </a:extLst>
              </p:cNvPr>
              <p:cNvSpPr txBox="1">
                <a:spLocks noRot="1" noChangeAspect="1" noMove="1" noResize="1" noEditPoints="1" noAdjustHandles="1" noChangeArrowheads="1" noChangeShapeType="1" noTextEdit="1"/>
              </p:cNvSpPr>
              <p:nvPr/>
            </p:nvSpPr>
            <p:spPr>
              <a:xfrm>
                <a:off x="6170032" y="5565462"/>
                <a:ext cx="90370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5354C41-DB0B-4EF5-BD72-985F6868532F}"/>
                  </a:ext>
                </a:extLst>
              </p:cNvPr>
              <p:cNvSpPr txBox="1"/>
              <p:nvPr/>
            </p:nvSpPr>
            <p:spPr>
              <a:xfrm>
                <a:off x="4779386" y="6097751"/>
                <a:ext cx="3698692" cy="646331"/>
              </a:xfrm>
              <a:prstGeom prst="rect">
                <a:avLst/>
              </a:prstGeom>
              <a:noFill/>
            </p:spPr>
            <p:txBody>
              <a:bodyPr wrap="square" rtlCol="0">
                <a:spAutoFit/>
              </a:bodyPr>
              <a:lstStyle/>
              <a:p>
                <a:r>
                  <a:rPr lang="en-US"/>
                  <a:t>The rows of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a:t> contain the </a:t>
                </a:r>
                <a:r>
                  <a:rPr lang="en-US">
                    <a:solidFill>
                      <a:schemeClr val="accent6">
                        <a:lumMod val="75000"/>
                      </a:schemeClr>
                    </a:solidFill>
                  </a:rPr>
                  <a:t>output representation</a:t>
                </a:r>
                <a:r>
                  <a:rPr lang="en-US"/>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𝑐</m:t>
                        </m:r>
                      </m:sub>
                      <m:sup>
                        <m:r>
                          <a:rPr lang="en-US" b="0" i="1" smtClean="0">
                            <a:latin typeface="Cambria Math" panose="02040503050406030204" pitchFamily="18" charset="0"/>
                          </a:rPr>
                          <m:t>′</m:t>
                        </m:r>
                      </m:sup>
                    </m:sSubSup>
                  </m:oMath>
                </a14:m>
                <a:r>
                  <a:rPr lang="en-US"/>
                  <a:t>of all words</a:t>
                </a:r>
              </a:p>
            </p:txBody>
          </p:sp>
        </mc:Choice>
        <mc:Fallback xmlns="">
          <p:sp>
            <p:nvSpPr>
              <p:cNvPr id="37" name="TextBox 36">
                <a:extLst>
                  <a:ext uri="{FF2B5EF4-FFF2-40B4-BE49-F238E27FC236}">
                    <a16:creationId xmlns:a16="http://schemas.microsoft.com/office/drawing/2014/main" id="{75354C41-DB0B-4EF5-BD72-985F6868532F}"/>
                  </a:ext>
                </a:extLst>
              </p:cNvPr>
              <p:cNvSpPr txBox="1">
                <a:spLocks noRot="1" noChangeAspect="1" noMove="1" noResize="1" noEditPoints="1" noAdjustHandles="1" noChangeArrowheads="1" noChangeShapeType="1" noTextEdit="1"/>
              </p:cNvSpPr>
              <p:nvPr/>
            </p:nvSpPr>
            <p:spPr>
              <a:xfrm>
                <a:off x="4779386" y="6097751"/>
                <a:ext cx="3698692" cy="646331"/>
              </a:xfrm>
              <a:prstGeom prst="rect">
                <a:avLst/>
              </a:prstGeom>
              <a:blipFill>
                <a:blip r:embed="rId8"/>
                <a:stretch>
                  <a:fillRect l="-1318" t="-4717" r="-329"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FD646ED5-80A1-4112-BB85-AA30B7812479}"/>
                  </a:ext>
                </a:extLst>
              </p:cNvPr>
              <p:cNvSpPr txBox="1"/>
              <p:nvPr/>
            </p:nvSpPr>
            <p:spPr>
              <a:xfrm>
                <a:off x="1639634" y="902135"/>
                <a:ext cx="3698692" cy="646331"/>
              </a:xfrm>
              <a:prstGeom prst="rect">
                <a:avLst/>
              </a:prstGeom>
              <a:noFill/>
            </p:spPr>
            <p:txBody>
              <a:bodyPr wrap="square" rtlCol="0">
                <a:spAutoFit/>
              </a:bodyPr>
              <a:lstStyle/>
              <a:p>
                <a:r>
                  <a:rPr lang="en-US"/>
                  <a:t>The columns of </a:t>
                </a:r>
                <a14:m>
                  <m:oMath xmlns:m="http://schemas.openxmlformats.org/officeDocument/2006/math">
                    <m:r>
                      <m:rPr>
                        <m:sty m:val="p"/>
                      </m:rPr>
                      <a:rPr lang="en-US" b="0" i="0" smtClean="0">
                        <a:latin typeface="Cambria Math" panose="02040503050406030204" pitchFamily="18" charset="0"/>
                      </a:rPr>
                      <m:t>W</m:t>
                    </m:r>
                  </m:oMath>
                </a14:m>
                <a:r>
                  <a:rPr lang="en-US"/>
                  <a:t> contain the </a:t>
                </a:r>
                <a:r>
                  <a:rPr lang="en-US">
                    <a:solidFill>
                      <a:schemeClr val="accent6">
                        <a:lumMod val="75000"/>
                      </a:schemeClr>
                    </a:solidFill>
                  </a:rPr>
                  <a:t>input representation</a:t>
                </a:r>
                <a:r>
                  <a:rPr lang="en-US"/>
                  <a:t> of all words</a:t>
                </a:r>
              </a:p>
            </p:txBody>
          </p:sp>
        </mc:Choice>
        <mc:Fallback xmlns="">
          <p:sp>
            <p:nvSpPr>
              <p:cNvPr id="115" name="TextBox 114">
                <a:extLst>
                  <a:ext uri="{FF2B5EF4-FFF2-40B4-BE49-F238E27FC236}">
                    <a16:creationId xmlns:a16="http://schemas.microsoft.com/office/drawing/2014/main" id="{FD646ED5-80A1-4112-BB85-AA30B7812479}"/>
                  </a:ext>
                </a:extLst>
              </p:cNvPr>
              <p:cNvSpPr txBox="1">
                <a:spLocks noRot="1" noChangeAspect="1" noMove="1" noResize="1" noEditPoints="1" noAdjustHandles="1" noChangeArrowheads="1" noChangeShapeType="1" noTextEdit="1"/>
              </p:cNvSpPr>
              <p:nvPr/>
            </p:nvSpPr>
            <p:spPr>
              <a:xfrm>
                <a:off x="1639634" y="902135"/>
                <a:ext cx="3698692" cy="646331"/>
              </a:xfrm>
              <a:prstGeom prst="rect">
                <a:avLst/>
              </a:prstGeom>
              <a:blipFill>
                <a:blip r:embed="rId9"/>
                <a:stretch>
                  <a:fillRect l="-1483" t="-5660" b="-14151"/>
                </a:stretch>
              </a:blipFill>
            </p:spPr>
            <p:txBody>
              <a:bodyPr/>
              <a:lstStyle/>
              <a:p>
                <a:r>
                  <a:rPr lang="en-US">
                    <a:noFill/>
                  </a:rPr>
                  <a:t> </a:t>
                </a:r>
              </a:p>
            </p:txBody>
          </p:sp>
        </mc:Fallback>
      </mc:AlternateContent>
      <p:grpSp>
        <p:nvGrpSpPr>
          <p:cNvPr id="116" name="Group 115">
            <a:extLst>
              <a:ext uri="{FF2B5EF4-FFF2-40B4-BE49-F238E27FC236}">
                <a16:creationId xmlns:a16="http://schemas.microsoft.com/office/drawing/2014/main" id="{C74221D8-C1A6-42FB-BA96-4E013BF15074}"/>
              </a:ext>
            </a:extLst>
          </p:cNvPr>
          <p:cNvGrpSpPr/>
          <p:nvPr/>
        </p:nvGrpSpPr>
        <p:grpSpPr>
          <a:xfrm>
            <a:off x="8484277" y="4238073"/>
            <a:ext cx="315408" cy="2100165"/>
            <a:chOff x="1800225" y="419100"/>
            <a:chExt cx="182880" cy="1828800"/>
          </a:xfrm>
        </p:grpSpPr>
        <p:sp>
          <p:nvSpPr>
            <p:cNvPr id="117" name="Rectangle 116">
              <a:extLst>
                <a:ext uri="{FF2B5EF4-FFF2-40B4-BE49-F238E27FC236}">
                  <a16:creationId xmlns:a16="http://schemas.microsoft.com/office/drawing/2014/main" id="{B0B1BBF8-4CDA-4127-8AD9-9065C349F43A}"/>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7.3</a:t>
              </a:r>
            </a:p>
          </p:txBody>
        </p:sp>
        <p:sp>
          <p:nvSpPr>
            <p:cNvPr id="118" name="Rectangle 117">
              <a:extLst>
                <a:ext uri="{FF2B5EF4-FFF2-40B4-BE49-F238E27FC236}">
                  <a16:creationId xmlns:a16="http://schemas.microsoft.com/office/drawing/2014/main" id="{D176B854-4495-4B4C-AB32-BC436C733473}"/>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9.2</a:t>
              </a:r>
            </a:p>
          </p:txBody>
        </p:sp>
        <p:sp>
          <p:nvSpPr>
            <p:cNvPr id="119" name="Rectangle 118">
              <a:extLst>
                <a:ext uri="{FF2B5EF4-FFF2-40B4-BE49-F238E27FC236}">
                  <a16:creationId xmlns:a16="http://schemas.microsoft.com/office/drawing/2014/main" id="{EB74133B-70EC-4326-944D-A08F8460E88D}"/>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2.2</a:t>
              </a:r>
            </a:p>
          </p:txBody>
        </p:sp>
        <p:sp>
          <p:nvSpPr>
            <p:cNvPr id="120" name="Rectangle 119">
              <a:extLst>
                <a:ext uri="{FF2B5EF4-FFF2-40B4-BE49-F238E27FC236}">
                  <a16:creationId xmlns:a16="http://schemas.microsoft.com/office/drawing/2014/main" id="{93927668-5AB4-440A-987B-B5BE1B317E7F}"/>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0.5</a:t>
              </a:r>
            </a:p>
          </p:txBody>
        </p:sp>
        <p:sp>
          <p:nvSpPr>
            <p:cNvPr id="121" name="Rectangle 120">
              <a:extLst>
                <a:ext uri="{FF2B5EF4-FFF2-40B4-BE49-F238E27FC236}">
                  <a16:creationId xmlns:a16="http://schemas.microsoft.com/office/drawing/2014/main" id="{7A680099-8559-4431-80CE-C6706085391E}"/>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22" name="Rectangle 121">
              <a:extLst>
                <a:ext uri="{FF2B5EF4-FFF2-40B4-BE49-F238E27FC236}">
                  <a16:creationId xmlns:a16="http://schemas.microsoft.com/office/drawing/2014/main" id="{2F5A312B-FEE4-4F98-813C-4B1EC0B6E106}"/>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0.9</a:t>
              </a:r>
            </a:p>
          </p:txBody>
        </p:sp>
        <p:sp>
          <p:nvSpPr>
            <p:cNvPr id="123" name="Rectangle 122">
              <a:extLst>
                <a:ext uri="{FF2B5EF4-FFF2-40B4-BE49-F238E27FC236}">
                  <a16:creationId xmlns:a16="http://schemas.microsoft.com/office/drawing/2014/main" id="{8A6C41AD-4320-4356-A3F1-3BF84935152B}"/>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5.2</a:t>
              </a:r>
            </a:p>
          </p:txBody>
        </p:sp>
        <p:sp>
          <p:nvSpPr>
            <p:cNvPr id="124" name="Rectangle 123">
              <a:extLst>
                <a:ext uri="{FF2B5EF4-FFF2-40B4-BE49-F238E27FC236}">
                  <a16:creationId xmlns:a16="http://schemas.microsoft.com/office/drawing/2014/main" id="{F26E6596-6917-473A-9D7A-E3FE6E766C2F}"/>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25" name="Rectangle 124">
              <a:extLst>
                <a:ext uri="{FF2B5EF4-FFF2-40B4-BE49-F238E27FC236}">
                  <a16:creationId xmlns:a16="http://schemas.microsoft.com/office/drawing/2014/main" id="{8CB0D0CD-0857-4FFC-A2E0-8914C7829827}"/>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26" name="Rectangle 125">
              <a:extLst>
                <a:ext uri="{FF2B5EF4-FFF2-40B4-BE49-F238E27FC236}">
                  <a16:creationId xmlns:a16="http://schemas.microsoft.com/office/drawing/2014/main" id="{48121C4E-E002-4AF3-B90B-53186F132225}"/>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1.2</a:t>
              </a:r>
            </a:p>
          </p:txBody>
        </p:sp>
      </p:gr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D4316F92-9BEE-434E-B73C-D2554E849986}"/>
                  </a:ext>
                </a:extLst>
              </p:cNvPr>
              <p:cNvSpPr txBox="1"/>
              <p:nvPr/>
            </p:nvSpPr>
            <p:spPr>
              <a:xfrm>
                <a:off x="2039093" y="5604547"/>
                <a:ext cx="2768438" cy="923330"/>
              </a:xfrm>
              <a:prstGeom prst="rect">
                <a:avLst/>
              </a:prstGeom>
              <a:noFill/>
            </p:spPr>
            <p:txBody>
              <a:bodyPr wrap="square" rtlCol="0">
                <a:spAutoFit/>
              </a:bodyPr>
              <a:lstStyle/>
              <a:p>
                <a:r>
                  <a:rPr lang="en-US"/>
                  <a:t>The product </a:t>
                </a:r>
                <a14:m>
                  <m:oMath xmlns:m="http://schemas.openxmlformats.org/officeDocument/2006/math">
                    <m:r>
                      <a:rPr lang="en-US" i="1">
                        <a:latin typeface="Cambria Math" panose="02040503050406030204" pitchFamily="18" charset="0"/>
                      </a:rPr>
                      <m:t>𝑊</m:t>
                    </m:r>
                    <m:r>
                      <a:rPr lang="en-US" b="0" i="1" smtClean="0">
                        <a:latin typeface="Cambria Math" panose="02040503050406030204" pitchFamily="18" charset="0"/>
                      </a:rPr>
                      <m:t>𝑤</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𝑤</m:t>
                        </m:r>
                      </m:sub>
                    </m:sSub>
                  </m:oMath>
                </a14:m>
                <a:endParaRPr lang="en-US"/>
              </a:p>
              <a:p>
                <a:r>
                  <a:rPr lang="en-US"/>
                  <a:t>gives the </a:t>
                </a:r>
                <a14:m>
                  <m:oMath xmlns:m="http://schemas.openxmlformats.org/officeDocument/2006/math">
                    <m:r>
                      <a:rPr lang="en-US" b="0" i="1" smtClean="0">
                        <a:latin typeface="Cambria Math" panose="02040503050406030204" pitchFamily="18" charset="0"/>
                      </a:rPr>
                      <m:t>𝑁</m:t>
                    </m:r>
                  </m:oMath>
                </a14:m>
                <a:r>
                  <a:rPr lang="en-US"/>
                  <a:t>-dimensional </a:t>
                </a:r>
                <a:r>
                  <a:rPr lang="en-US">
                    <a:solidFill>
                      <a:schemeClr val="accent6">
                        <a:lumMod val="75000"/>
                      </a:schemeClr>
                    </a:solidFill>
                  </a:rPr>
                  <a:t>input representation </a:t>
                </a:r>
                <a:r>
                  <a:rPr lang="en-US"/>
                  <a:t>of </a:t>
                </a:r>
                <a14:m>
                  <m:oMath xmlns:m="http://schemas.openxmlformats.org/officeDocument/2006/math">
                    <m:r>
                      <a:rPr lang="en-US" b="0" i="1" smtClean="0">
                        <a:latin typeface="Cambria Math" panose="02040503050406030204" pitchFamily="18" charset="0"/>
                      </a:rPr>
                      <m:t>𝑤</m:t>
                    </m:r>
                  </m:oMath>
                </a14:m>
                <a:r>
                  <a:rPr lang="en-US"/>
                  <a:t> </a:t>
                </a:r>
              </a:p>
            </p:txBody>
          </p:sp>
        </mc:Choice>
        <mc:Fallback xmlns="">
          <p:sp>
            <p:nvSpPr>
              <p:cNvPr id="127" name="TextBox 126">
                <a:extLst>
                  <a:ext uri="{FF2B5EF4-FFF2-40B4-BE49-F238E27FC236}">
                    <a16:creationId xmlns:a16="http://schemas.microsoft.com/office/drawing/2014/main" id="{D4316F92-9BEE-434E-B73C-D2554E849986}"/>
                  </a:ext>
                </a:extLst>
              </p:cNvPr>
              <p:cNvSpPr txBox="1">
                <a:spLocks noRot="1" noChangeAspect="1" noMove="1" noResize="1" noEditPoints="1" noAdjustHandles="1" noChangeArrowheads="1" noChangeShapeType="1" noTextEdit="1"/>
              </p:cNvSpPr>
              <p:nvPr/>
            </p:nvSpPr>
            <p:spPr>
              <a:xfrm>
                <a:off x="2039093" y="5604547"/>
                <a:ext cx="2768438" cy="923330"/>
              </a:xfrm>
              <a:prstGeom prst="rect">
                <a:avLst/>
              </a:prstGeom>
              <a:blipFill>
                <a:blip r:embed="rId10"/>
                <a:stretch>
                  <a:fillRect l="-1758" t="-3289" b="-9211"/>
                </a:stretch>
              </a:blipFill>
            </p:spPr>
            <p:txBody>
              <a:bodyPr/>
              <a:lstStyle/>
              <a:p>
                <a:r>
                  <a:rPr lang="en-US">
                    <a:noFill/>
                  </a:rPr>
                  <a:t> </a:t>
                </a:r>
              </a:p>
            </p:txBody>
          </p:sp>
        </mc:Fallback>
      </mc:AlternateContent>
      <p:grpSp>
        <p:nvGrpSpPr>
          <p:cNvPr id="128" name="Group 127">
            <a:extLst>
              <a:ext uri="{FF2B5EF4-FFF2-40B4-BE49-F238E27FC236}">
                <a16:creationId xmlns:a16="http://schemas.microsoft.com/office/drawing/2014/main" id="{3532C11C-59BD-40C0-BB93-EA2399A8C542}"/>
              </a:ext>
            </a:extLst>
          </p:cNvPr>
          <p:cNvGrpSpPr/>
          <p:nvPr/>
        </p:nvGrpSpPr>
        <p:grpSpPr>
          <a:xfrm>
            <a:off x="9824579" y="1485065"/>
            <a:ext cx="315408" cy="2100165"/>
            <a:chOff x="1800225" y="419100"/>
            <a:chExt cx="182880" cy="1828800"/>
          </a:xfrm>
        </p:grpSpPr>
        <p:sp>
          <p:nvSpPr>
            <p:cNvPr id="129" name="Rectangle 128">
              <a:extLst>
                <a:ext uri="{FF2B5EF4-FFF2-40B4-BE49-F238E27FC236}">
                  <a16:creationId xmlns:a16="http://schemas.microsoft.com/office/drawing/2014/main" id="{D7E9A83C-67B8-452B-84F9-CDA63BA5C897}"/>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0.2</a:t>
              </a:r>
            </a:p>
          </p:txBody>
        </p:sp>
        <p:sp>
          <p:nvSpPr>
            <p:cNvPr id="130" name="Rectangle 129">
              <a:extLst>
                <a:ext uri="{FF2B5EF4-FFF2-40B4-BE49-F238E27FC236}">
                  <a16:creationId xmlns:a16="http://schemas.microsoft.com/office/drawing/2014/main" id="{8B86B3F8-6732-47D7-BA55-5A898535219A}"/>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0.7</a:t>
              </a:r>
            </a:p>
          </p:txBody>
        </p:sp>
        <p:sp>
          <p:nvSpPr>
            <p:cNvPr id="131" name="Rectangle 130">
              <a:extLst>
                <a:ext uri="{FF2B5EF4-FFF2-40B4-BE49-F238E27FC236}">
                  <a16:creationId xmlns:a16="http://schemas.microsoft.com/office/drawing/2014/main" id="{42D9E904-9625-4210-97B1-5C0FA3429936}"/>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2" name="Rectangle 131">
              <a:extLst>
                <a:ext uri="{FF2B5EF4-FFF2-40B4-BE49-F238E27FC236}">
                  <a16:creationId xmlns:a16="http://schemas.microsoft.com/office/drawing/2014/main" id="{D26EEB2A-8B7F-4D00-8593-D15D9BDEDC98}"/>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3" name="Rectangle 132">
              <a:extLst>
                <a:ext uri="{FF2B5EF4-FFF2-40B4-BE49-F238E27FC236}">
                  <a16:creationId xmlns:a16="http://schemas.microsoft.com/office/drawing/2014/main" id="{00D917B3-9E58-4270-98E7-9772A06DD5B6}"/>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4" name="Rectangle 133">
              <a:extLst>
                <a:ext uri="{FF2B5EF4-FFF2-40B4-BE49-F238E27FC236}">
                  <a16:creationId xmlns:a16="http://schemas.microsoft.com/office/drawing/2014/main" id="{38094AD6-178F-4740-9919-1DBA8006E92F}"/>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sp>
          <p:nvSpPr>
            <p:cNvPr id="135" name="Rectangle 134">
              <a:extLst>
                <a:ext uri="{FF2B5EF4-FFF2-40B4-BE49-F238E27FC236}">
                  <a16:creationId xmlns:a16="http://schemas.microsoft.com/office/drawing/2014/main" id="{262483A7-9FD8-41C8-BA96-8F9C6AB49331}"/>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0.02</a:t>
              </a:r>
            </a:p>
          </p:txBody>
        </p:sp>
        <p:sp>
          <p:nvSpPr>
            <p:cNvPr id="136" name="Rectangle 135">
              <a:extLst>
                <a:ext uri="{FF2B5EF4-FFF2-40B4-BE49-F238E27FC236}">
                  <a16:creationId xmlns:a16="http://schemas.microsoft.com/office/drawing/2014/main" id="{C2D65556-7390-44E6-82E4-B65BBBFA54DB}"/>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7" name="Rectangle 136">
              <a:extLst>
                <a:ext uri="{FF2B5EF4-FFF2-40B4-BE49-F238E27FC236}">
                  <a16:creationId xmlns:a16="http://schemas.microsoft.com/office/drawing/2014/main" id="{94CB27F2-8B3D-4F2F-9FB6-D5A194712B14}"/>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38" name="Rectangle 137">
              <a:extLst>
                <a:ext uri="{FF2B5EF4-FFF2-40B4-BE49-F238E27FC236}">
                  <a16:creationId xmlns:a16="http://schemas.microsoft.com/office/drawing/2014/main" id="{1180DF1E-1975-4E2C-AA61-FEDA6E51A382}"/>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grpSp>
      <p:cxnSp>
        <p:nvCxnSpPr>
          <p:cNvPr id="41" name="Straight Arrow Connector 40">
            <a:extLst>
              <a:ext uri="{FF2B5EF4-FFF2-40B4-BE49-F238E27FC236}">
                <a16:creationId xmlns:a16="http://schemas.microsoft.com/office/drawing/2014/main" id="{CD78A7A3-A8AB-4BC5-AB82-D6F4A0F2196C}"/>
              </a:ext>
            </a:extLst>
          </p:cNvPr>
          <p:cNvCxnSpPr/>
          <p:nvPr/>
        </p:nvCxnSpPr>
        <p:spPr>
          <a:xfrm>
            <a:off x="8954945" y="2508429"/>
            <a:ext cx="6840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99C5D7A-06DA-4892-A9E8-9CAF5BA576A5}"/>
              </a:ext>
            </a:extLst>
          </p:cNvPr>
          <p:cNvCxnSpPr/>
          <p:nvPr/>
        </p:nvCxnSpPr>
        <p:spPr>
          <a:xfrm>
            <a:off x="8954945" y="5268694"/>
            <a:ext cx="6840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55E7D4B-A0A6-4DB4-A83E-39829E9997E9}"/>
              </a:ext>
            </a:extLst>
          </p:cNvPr>
          <p:cNvSpPr txBox="1"/>
          <p:nvPr/>
        </p:nvSpPr>
        <p:spPr>
          <a:xfrm>
            <a:off x="8832000" y="2095879"/>
            <a:ext cx="992579" cy="369332"/>
          </a:xfrm>
          <a:prstGeom prst="rect">
            <a:avLst/>
          </a:prstGeom>
          <a:noFill/>
        </p:spPr>
        <p:txBody>
          <a:bodyPr wrap="none" rtlCol="0">
            <a:spAutoFit/>
          </a:bodyPr>
          <a:lstStyle/>
          <a:p>
            <a:r>
              <a:rPr lang="en-US" err="1"/>
              <a:t>softmax</a:t>
            </a:r>
            <a:endParaRPr lang="en-US"/>
          </a:p>
        </p:txBody>
      </p:sp>
      <p:sp>
        <p:nvSpPr>
          <p:cNvPr id="151" name="TextBox 150">
            <a:extLst>
              <a:ext uri="{FF2B5EF4-FFF2-40B4-BE49-F238E27FC236}">
                <a16:creationId xmlns:a16="http://schemas.microsoft.com/office/drawing/2014/main" id="{9A5619FD-FD4F-4728-9822-78B34B04AD8D}"/>
              </a:ext>
            </a:extLst>
          </p:cNvPr>
          <p:cNvSpPr txBox="1"/>
          <p:nvPr/>
        </p:nvSpPr>
        <p:spPr>
          <a:xfrm>
            <a:off x="8800668" y="4785258"/>
            <a:ext cx="992579" cy="369332"/>
          </a:xfrm>
          <a:prstGeom prst="rect">
            <a:avLst/>
          </a:prstGeom>
          <a:noFill/>
        </p:spPr>
        <p:txBody>
          <a:bodyPr wrap="none" rtlCol="0">
            <a:spAutoFit/>
          </a:bodyPr>
          <a:lstStyle/>
          <a:p>
            <a:r>
              <a:rPr lang="en-US" err="1"/>
              <a:t>softmax</a:t>
            </a:r>
            <a:endParaRPr lang="en-US"/>
          </a:p>
        </p:txBody>
      </p:sp>
      <p:grpSp>
        <p:nvGrpSpPr>
          <p:cNvPr id="152" name="Group 151">
            <a:extLst>
              <a:ext uri="{FF2B5EF4-FFF2-40B4-BE49-F238E27FC236}">
                <a16:creationId xmlns:a16="http://schemas.microsoft.com/office/drawing/2014/main" id="{C9FFCD2E-1626-4CCF-B0B0-029EBCB9A27B}"/>
              </a:ext>
            </a:extLst>
          </p:cNvPr>
          <p:cNvGrpSpPr/>
          <p:nvPr/>
        </p:nvGrpSpPr>
        <p:grpSpPr>
          <a:xfrm>
            <a:off x="9849169" y="4323327"/>
            <a:ext cx="315408" cy="2100165"/>
            <a:chOff x="1800225" y="419100"/>
            <a:chExt cx="182880" cy="1828800"/>
          </a:xfrm>
        </p:grpSpPr>
        <p:sp>
          <p:nvSpPr>
            <p:cNvPr id="153" name="Rectangle 152">
              <a:extLst>
                <a:ext uri="{FF2B5EF4-FFF2-40B4-BE49-F238E27FC236}">
                  <a16:creationId xmlns:a16="http://schemas.microsoft.com/office/drawing/2014/main" id="{AD81632D-E36F-4FCC-83B0-28F5CAE56A46}"/>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0.2</a:t>
              </a:r>
            </a:p>
          </p:txBody>
        </p:sp>
        <p:sp>
          <p:nvSpPr>
            <p:cNvPr id="154" name="Rectangle 153">
              <a:extLst>
                <a:ext uri="{FF2B5EF4-FFF2-40B4-BE49-F238E27FC236}">
                  <a16:creationId xmlns:a16="http://schemas.microsoft.com/office/drawing/2014/main" id="{B60E8482-988D-4C2A-8626-BE2DF9F4D29E}"/>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0.7</a:t>
              </a:r>
            </a:p>
          </p:txBody>
        </p:sp>
        <p:sp>
          <p:nvSpPr>
            <p:cNvPr id="155" name="Rectangle 154">
              <a:extLst>
                <a:ext uri="{FF2B5EF4-FFF2-40B4-BE49-F238E27FC236}">
                  <a16:creationId xmlns:a16="http://schemas.microsoft.com/office/drawing/2014/main" id="{0DFEBE31-6360-4240-ADDD-D09FCAF71064}"/>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56" name="Rectangle 155">
              <a:extLst>
                <a:ext uri="{FF2B5EF4-FFF2-40B4-BE49-F238E27FC236}">
                  <a16:creationId xmlns:a16="http://schemas.microsoft.com/office/drawing/2014/main" id="{C251E5E2-4CEF-471D-841B-EC2EA4EC5473}"/>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57" name="Rectangle 156">
              <a:extLst>
                <a:ext uri="{FF2B5EF4-FFF2-40B4-BE49-F238E27FC236}">
                  <a16:creationId xmlns:a16="http://schemas.microsoft.com/office/drawing/2014/main" id="{AC79765A-F8BC-4826-A181-7513D5E384BB}"/>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58" name="Rectangle 157">
              <a:extLst>
                <a:ext uri="{FF2B5EF4-FFF2-40B4-BE49-F238E27FC236}">
                  <a16:creationId xmlns:a16="http://schemas.microsoft.com/office/drawing/2014/main" id="{21F9DE9B-CBAE-4CF9-A6B3-8FB41FB13950}"/>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sp>
          <p:nvSpPr>
            <p:cNvPr id="159" name="Rectangle 158">
              <a:extLst>
                <a:ext uri="{FF2B5EF4-FFF2-40B4-BE49-F238E27FC236}">
                  <a16:creationId xmlns:a16="http://schemas.microsoft.com/office/drawing/2014/main" id="{B1E735A9-72B5-4045-AC15-0B94D728E6B0}"/>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0.02</a:t>
              </a:r>
            </a:p>
          </p:txBody>
        </p:sp>
        <p:sp>
          <p:nvSpPr>
            <p:cNvPr id="160" name="Rectangle 159">
              <a:extLst>
                <a:ext uri="{FF2B5EF4-FFF2-40B4-BE49-F238E27FC236}">
                  <a16:creationId xmlns:a16="http://schemas.microsoft.com/office/drawing/2014/main" id="{1C151B13-146A-4D1B-8829-D25B44F4C438}"/>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61" name="Rectangle 160">
              <a:extLst>
                <a:ext uri="{FF2B5EF4-FFF2-40B4-BE49-F238E27FC236}">
                  <a16:creationId xmlns:a16="http://schemas.microsoft.com/office/drawing/2014/main" id="{BB1A592F-9E17-4EAD-85D0-B9E429B53236}"/>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62" name="Rectangle 161">
              <a:extLst>
                <a:ext uri="{FF2B5EF4-FFF2-40B4-BE49-F238E27FC236}">
                  <a16:creationId xmlns:a16="http://schemas.microsoft.com/office/drawing/2014/main" id="{113CFBC4-7145-408E-BAB4-42E9C9F36048}"/>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grpSp>
      <p:cxnSp>
        <p:nvCxnSpPr>
          <p:cNvPr id="163" name="Straight Arrow Connector 162">
            <a:extLst>
              <a:ext uri="{FF2B5EF4-FFF2-40B4-BE49-F238E27FC236}">
                <a16:creationId xmlns:a16="http://schemas.microsoft.com/office/drawing/2014/main" id="{2C03786D-1AE6-485E-98CB-94AF4FE39DBA}"/>
              </a:ext>
            </a:extLst>
          </p:cNvPr>
          <p:cNvCxnSpPr/>
          <p:nvPr/>
        </p:nvCxnSpPr>
        <p:spPr>
          <a:xfrm>
            <a:off x="10368323" y="2538293"/>
            <a:ext cx="68402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4ADC680-0626-48B0-BC8A-D287ED8EAA33}"/>
              </a:ext>
            </a:extLst>
          </p:cNvPr>
          <p:cNvCxnSpPr/>
          <p:nvPr/>
        </p:nvCxnSpPr>
        <p:spPr>
          <a:xfrm>
            <a:off x="10371734" y="5317274"/>
            <a:ext cx="68402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59471B5-315E-47EF-B346-3C6377CC4550}"/>
              </a:ext>
            </a:extLst>
          </p:cNvPr>
          <p:cNvSpPr txBox="1"/>
          <p:nvPr/>
        </p:nvSpPr>
        <p:spPr>
          <a:xfrm>
            <a:off x="10166692" y="3486120"/>
            <a:ext cx="1118104" cy="923330"/>
          </a:xfrm>
          <a:prstGeom prst="rect">
            <a:avLst/>
          </a:prstGeom>
          <a:noFill/>
        </p:spPr>
        <p:txBody>
          <a:bodyPr wrap="square" rtlCol="0">
            <a:spAutoFit/>
          </a:bodyPr>
          <a:lstStyle/>
          <a:p>
            <a:r>
              <a:rPr lang="en-US"/>
              <a:t>We want these to be close</a:t>
            </a:r>
          </a:p>
        </p:txBody>
      </p:sp>
    </p:spTree>
    <p:extLst>
      <p:ext uri="{BB962C8B-B14F-4D97-AF65-F5344CB8AC3E}">
        <p14:creationId xmlns:p14="http://schemas.microsoft.com/office/powerpoint/2010/main" val="13586128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112</a:t>
            </a:fld>
            <a:endParaRPr lang="el-G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52F0E0-31D1-4A44-AC6A-844D18CB05E3}"/>
                  </a:ext>
                </a:extLst>
              </p:cNvPr>
              <p:cNvSpPr txBox="1">
                <a:spLocks/>
              </p:cNvSpPr>
              <p:nvPr/>
            </p:nvSpPr>
            <p:spPr>
              <a:xfrm>
                <a:off x="762000" y="685800"/>
                <a:ext cx="7315200" cy="51206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a:t>The basic </a:t>
                </a:r>
                <a:r>
                  <a:rPr lang="en-US" sz="2600" err="1"/>
                  <a:t>skipgram</a:t>
                </a:r>
                <a:r>
                  <a:rPr lang="en-US" sz="2600"/>
                  <a:t> utilizes the </a:t>
                </a:r>
                <a:r>
                  <a:rPr lang="en-US" sz="2600" err="1"/>
                  <a:t>softmax</a:t>
                </a:r>
                <a:r>
                  <a:rPr lang="en-US" sz="2600"/>
                  <a:t> function:</a:t>
                </a:r>
              </a:p>
              <a:p>
                <a:pPr marL="0" indent="0" algn="ctr">
                  <a:buNone/>
                </a:pPr>
                <a:endParaRPr lang="en-US" sz="2600" i="1">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rPr>
                        <m:t>𝑝</m:t>
                      </m:r>
                      <m:d>
                        <m:dPr>
                          <m:ctrlPr>
                            <a:rPr lang="en-US" sz="2600" i="1">
                              <a:latin typeface="Cambria Math" panose="02040503050406030204" pitchFamily="18" charset="0"/>
                            </a:rPr>
                          </m:ctrlPr>
                        </m:dPr>
                        <m:e>
                          <m:r>
                            <a:rPr lang="en-US" sz="2600" i="1">
                              <a:latin typeface="Cambria Math" panose="02040503050406030204" pitchFamily="18" charset="0"/>
                            </a:rPr>
                            <m:t>𝑐</m:t>
                          </m:r>
                        </m:e>
                        <m:e>
                          <m:r>
                            <a:rPr lang="en-US" sz="2600" i="1">
                              <a:latin typeface="Cambria Math" panose="02040503050406030204" pitchFamily="18" charset="0"/>
                            </a:rPr>
                            <m:t>𝑤</m:t>
                          </m:r>
                        </m:e>
                      </m:d>
                      <m:r>
                        <a:rPr lang="en-US" sz="2600" i="1">
                          <a:latin typeface="Cambria Math" panose="02040503050406030204" pitchFamily="18" charset="0"/>
                        </a:rPr>
                        <m:t>=</m:t>
                      </m:r>
                      <m:f>
                        <m:fPr>
                          <m:ctrlPr>
                            <a:rPr lang="en-US" sz="2600" i="1">
                              <a:latin typeface="Cambria Math" panose="02040503050406030204" pitchFamily="18" charset="0"/>
                            </a:rPr>
                          </m:ctrlPr>
                        </m:fPr>
                        <m:num>
                          <m:func>
                            <m:funcPr>
                              <m:ctrlPr>
                                <a:rPr lang="en-US" sz="2600" i="1">
                                  <a:latin typeface="Cambria Math" panose="02040503050406030204" pitchFamily="18" charset="0"/>
                                </a:rPr>
                              </m:ctrlPr>
                            </m:funcPr>
                            <m:fName>
                              <m:r>
                                <m:rPr>
                                  <m:sty m:val="p"/>
                                </m:rPr>
                                <a:rPr lang="en-US" sz="2600">
                                  <a:latin typeface="Cambria Math" panose="02040503050406030204" pitchFamily="18" charset="0"/>
                                </a:rPr>
                                <m:t>exp</m:t>
                              </m:r>
                            </m:fName>
                            <m:e>
                              <m:d>
                                <m:dPr>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sSubSup>
                                        <m:sSubSupPr>
                                          <m:ctrlPr>
                                            <a:rPr lang="en-US" sz="2600" i="1">
                                              <a:latin typeface="Cambria Math" panose="02040503050406030204" pitchFamily="18" charset="0"/>
                                            </a:rPr>
                                          </m:ctrlPr>
                                        </m:sSubSupPr>
                                        <m:e>
                                          <m:r>
                                            <a:rPr lang="en-US" sz="2600" i="1">
                                              <a:latin typeface="Cambria Math" panose="02040503050406030204" pitchFamily="18" charset="0"/>
                                            </a:rPr>
                                            <m:t>𝑣</m:t>
                                          </m:r>
                                        </m:e>
                                        <m:sub>
                                          <m:r>
                                            <a:rPr lang="en-US" sz="2600" i="1">
                                              <a:latin typeface="Cambria Math" panose="02040503050406030204" pitchFamily="18" charset="0"/>
                                            </a:rPr>
                                            <m:t>𝑐</m:t>
                                          </m:r>
                                        </m:sub>
                                        <m:sup>
                                          <m:r>
                                            <a:rPr lang="en-US" sz="2600" i="1">
                                              <a:latin typeface="Cambria Math" panose="02040503050406030204" pitchFamily="18" charset="0"/>
                                            </a:rPr>
                                            <m:t>′</m:t>
                                          </m:r>
                                        </m:sup>
                                      </m:sSubSup>
                                    </m:e>
                                    <m:sup>
                                      <m:r>
                                        <a:rPr lang="en-US" sz="2600" i="1">
                                          <a:latin typeface="Cambria Math" panose="02040503050406030204" pitchFamily="18" charset="0"/>
                                        </a:rPr>
                                        <m:t>𝑇</m:t>
                                      </m:r>
                                    </m:sup>
                                  </m:sSup>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𝑣</m:t>
                                      </m:r>
                                    </m:e>
                                    <m:sub>
                                      <m:r>
                                        <a:rPr lang="en-US" sz="2600" b="0" i="1" smtClean="0">
                                          <a:latin typeface="Cambria Math" panose="02040503050406030204" pitchFamily="18" charset="0"/>
                                        </a:rPr>
                                        <m:t>𝑤</m:t>
                                      </m:r>
                                    </m:sub>
                                  </m:sSub>
                                </m:e>
                              </m:d>
                            </m:e>
                          </m:func>
                        </m:num>
                        <m:den>
                          <m:nary>
                            <m:naryPr>
                              <m:chr m:val="∑"/>
                              <m:ctrlPr>
                                <a:rPr lang="en-US" sz="2600" i="1">
                                  <a:latin typeface="Cambria Math" panose="02040503050406030204" pitchFamily="18" charset="0"/>
                                </a:rPr>
                              </m:ctrlPr>
                            </m:naryPr>
                            <m:sub>
                              <m: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𝑇</m:t>
                              </m:r>
                            </m:sup>
                            <m:e>
                              <m:r>
                                <m:rPr>
                                  <m:sty m:val="p"/>
                                </m:rPr>
                                <a:rPr lang="en-US" sz="2600">
                                  <a:latin typeface="Cambria Math" panose="02040503050406030204" pitchFamily="18" charset="0"/>
                                </a:rPr>
                                <m:t>exp</m:t>
                              </m:r>
                              <m:r>
                                <a:rPr lang="en-US" sz="2600" i="1">
                                  <a:latin typeface="Cambria Math" panose="02040503050406030204" pitchFamily="18" charset="0"/>
                                </a:rPr>
                                <m:t>⁡(</m:t>
                              </m:r>
                            </m:e>
                          </m:nary>
                          <m:sSup>
                            <m:sSupPr>
                              <m:ctrlPr>
                                <a:rPr lang="en-US" sz="2600" i="1">
                                  <a:latin typeface="Cambria Math" panose="02040503050406030204" pitchFamily="18" charset="0"/>
                                </a:rPr>
                              </m:ctrlPr>
                            </m:sSupPr>
                            <m:e>
                              <m:sSubSup>
                                <m:sSubSupPr>
                                  <m:ctrlPr>
                                    <a:rPr lang="en-US" sz="2600" i="1">
                                      <a:latin typeface="Cambria Math" panose="02040503050406030204" pitchFamily="18" charset="0"/>
                                    </a:rPr>
                                  </m:ctrlPr>
                                </m:sSubSupPr>
                                <m:e>
                                  <m:r>
                                    <a:rPr lang="en-US" sz="2600" i="1">
                                      <a:latin typeface="Cambria Math" panose="02040503050406030204" pitchFamily="18" charset="0"/>
                                    </a:rPr>
                                    <m:t>𝑣</m:t>
                                  </m:r>
                                </m:e>
                                <m:sub>
                                  <m:r>
                                    <a:rPr lang="en-US" sz="2600" b="0" i="1" smtClean="0">
                                      <a:latin typeface="Cambria Math" panose="02040503050406030204" pitchFamily="18" charset="0"/>
                                    </a:rPr>
                                    <m:t>𝑖</m:t>
                                  </m:r>
                                </m:sub>
                                <m:sup>
                                  <m:r>
                                    <a:rPr lang="en-US" sz="2600" i="1">
                                      <a:latin typeface="Cambria Math" panose="02040503050406030204" pitchFamily="18" charset="0"/>
                                    </a:rPr>
                                    <m:t>′</m:t>
                                  </m:r>
                                </m:sup>
                              </m:sSubSup>
                            </m:e>
                            <m:sup>
                              <m:r>
                                <a:rPr lang="en-US" sz="2600" i="1">
                                  <a:latin typeface="Cambria Math" panose="02040503050406030204" pitchFamily="18" charset="0"/>
                                </a:rPr>
                                <m:t>𝑇</m:t>
                              </m:r>
                            </m:sup>
                          </m:sSup>
                          <m:sSub>
                            <m:sSubPr>
                              <m:ctrlPr>
                                <a:rPr lang="en-US" sz="2600" i="1">
                                  <a:latin typeface="Cambria Math" panose="02040503050406030204" pitchFamily="18" charset="0"/>
                                </a:rPr>
                              </m:ctrlPr>
                            </m:sSubPr>
                            <m:e>
                              <m:r>
                                <a:rPr lang="en-US" sz="2600" i="1">
                                  <a:latin typeface="Cambria Math" panose="02040503050406030204" pitchFamily="18" charset="0"/>
                                </a:rPr>
                                <m:t>𝑣</m:t>
                              </m:r>
                            </m:e>
                            <m:sub>
                              <m:r>
                                <a:rPr lang="en-US" sz="2600" i="1">
                                  <a:latin typeface="Cambria Math" panose="02040503050406030204" pitchFamily="18" charset="0"/>
                                </a:rPr>
                                <m:t>𝑤</m:t>
                              </m:r>
                            </m:sub>
                          </m:sSub>
                          <m:r>
                            <a:rPr lang="en-US" sz="2600" i="1">
                              <a:latin typeface="Cambria Math" panose="02040503050406030204" pitchFamily="18" charset="0"/>
                            </a:rPr>
                            <m:t>)</m:t>
                          </m:r>
                        </m:den>
                      </m:f>
                    </m:oMath>
                  </m:oMathPara>
                </a14:m>
                <a:endParaRPr lang="en-US" sz="2600"/>
              </a:p>
              <a:p>
                <a:r>
                  <a:rPr lang="en-US" sz="2600"/>
                  <a:t>Where:</a:t>
                </a:r>
              </a:p>
              <a:p>
                <a:pPr lvl="1"/>
                <a:r>
                  <a:rPr lang="en-US" sz="2600"/>
                  <a:t>T – # of words in the corpus.</a:t>
                </a:r>
              </a:p>
              <a:p>
                <a:pPr lvl="1"/>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𝑣</m:t>
                        </m:r>
                      </m:e>
                      <m:sub>
                        <m:r>
                          <a:rPr lang="en-US" sz="2600" i="1">
                            <a:latin typeface="Cambria Math" panose="02040503050406030204" pitchFamily="18" charset="0"/>
                          </a:rPr>
                          <m:t>𝑤</m:t>
                        </m:r>
                      </m:sub>
                    </m:sSub>
                  </m:oMath>
                </a14:m>
                <a:r>
                  <a:rPr lang="en-US" sz="2600"/>
                  <a:t> - input vector of </a:t>
                </a:r>
                <a:r>
                  <a:rPr lang="en-US" sz="2600" i="1"/>
                  <a:t>w</a:t>
                </a:r>
                <a:r>
                  <a:rPr lang="en-US" sz="2600"/>
                  <a:t>.</a:t>
                </a:r>
              </a:p>
              <a:p>
                <a:pPr lvl="1"/>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𝑣</m:t>
                        </m:r>
                        <m:r>
                          <a:rPr lang="en-US" sz="2600" i="1">
                            <a:latin typeface="Cambria Math" panose="02040503050406030204" pitchFamily="18" charset="0"/>
                          </a:rPr>
                          <m:t>′</m:t>
                        </m:r>
                      </m:e>
                      <m:sub>
                        <m:r>
                          <a:rPr lang="en-US" sz="2600" i="1">
                            <a:latin typeface="Cambria Math" panose="02040503050406030204" pitchFamily="18" charset="0"/>
                          </a:rPr>
                          <m:t>𝑤</m:t>
                        </m:r>
                      </m:sub>
                    </m:sSub>
                  </m:oMath>
                </a14:m>
                <a:r>
                  <a:rPr lang="en-US" sz="2600"/>
                  <a:t> - output vector of </a:t>
                </a:r>
                <a:r>
                  <a:rPr lang="en-US" sz="2600" i="1"/>
                  <a:t>w</a:t>
                </a:r>
                <a:r>
                  <a:rPr lang="en-US" sz="2600"/>
                  <a:t>.</a:t>
                </a:r>
              </a:p>
              <a:p>
                <a:pPr lvl="1"/>
                <a:endParaRPr lang="en-US" sz="2600"/>
              </a:p>
            </p:txBody>
          </p:sp>
        </mc:Choice>
        <mc:Fallback xmlns="">
          <p:sp>
            <p:nvSpPr>
              <p:cNvPr id="3" name="Content Placeholder 2">
                <a:extLst>
                  <a:ext uri="{FF2B5EF4-FFF2-40B4-BE49-F238E27FC236}">
                    <a16:creationId xmlns:a16="http://schemas.microsoft.com/office/drawing/2014/main" id="{D952F0E0-31D1-4A44-AC6A-844D18CB05E3}"/>
                  </a:ext>
                </a:extLst>
              </p:cNvPr>
              <p:cNvSpPr txBox="1">
                <a:spLocks noRot="1" noChangeAspect="1" noMove="1" noResize="1" noEditPoints="1" noAdjustHandles="1" noChangeArrowheads="1" noChangeShapeType="1" noTextEdit="1"/>
              </p:cNvSpPr>
              <p:nvPr/>
            </p:nvSpPr>
            <p:spPr>
              <a:xfrm>
                <a:off x="762000" y="685800"/>
                <a:ext cx="7315200" cy="5120640"/>
              </a:xfrm>
              <a:prstGeom prst="rect">
                <a:avLst/>
              </a:prstGeom>
              <a:blipFill>
                <a:blip r:embed="rId2"/>
                <a:stretch>
                  <a:fillRect l="-1250" t="-1190"/>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C5734E7D-522B-40D7-B464-8B5818AB343B}"/>
              </a:ext>
            </a:extLst>
          </p:cNvPr>
          <p:cNvGraphicFramePr>
            <a:graphicFrameLocks noGrp="1"/>
          </p:cNvGraphicFramePr>
          <p:nvPr/>
        </p:nvGraphicFramePr>
        <p:xfrm>
          <a:off x="6273686" y="4517014"/>
          <a:ext cx="3852333" cy="2103120"/>
        </p:xfrm>
        <a:graphic>
          <a:graphicData uri="http://schemas.openxmlformats.org/drawingml/2006/table">
            <a:tbl>
              <a:tblPr firstRow="1" bandRow="1">
                <a:tableStyleId>{5940675A-B579-460E-94D1-54222C63F5DA}</a:tableStyleId>
              </a:tblPr>
              <a:tblGrid>
                <a:gridCol w="967153">
                  <a:extLst>
                    <a:ext uri="{9D8B030D-6E8A-4147-A177-3AD203B41FA5}">
                      <a16:colId xmlns:a16="http://schemas.microsoft.com/office/drawing/2014/main" val="1295472652"/>
                    </a:ext>
                  </a:extLst>
                </a:gridCol>
                <a:gridCol w="1433146">
                  <a:extLst>
                    <a:ext uri="{9D8B030D-6E8A-4147-A177-3AD203B41FA5}">
                      <a16:colId xmlns:a16="http://schemas.microsoft.com/office/drawing/2014/main" val="2347653887"/>
                    </a:ext>
                  </a:extLst>
                </a:gridCol>
                <a:gridCol w="1452034">
                  <a:extLst>
                    <a:ext uri="{9D8B030D-6E8A-4147-A177-3AD203B41FA5}">
                      <a16:colId xmlns:a16="http://schemas.microsoft.com/office/drawing/2014/main" val="4076592620"/>
                    </a:ext>
                  </a:extLst>
                </a:gridCol>
              </a:tblGrid>
              <a:tr h="250525">
                <a:tc>
                  <a:txBody>
                    <a:bodyPr/>
                    <a:lstStyle/>
                    <a:p>
                      <a:pPr algn="ctr"/>
                      <a:r>
                        <a:rPr lang="en-US" b="1"/>
                        <a:t>Word</a:t>
                      </a:r>
                    </a:p>
                  </a:txBody>
                  <a:tcPr anchor="ctr">
                    <a:solidFill>
                      <a:schemeClr val="tx2">
                        <a:lumMod val="20000"/>
                        <a:lumOff val="80000"/>
                      </a:schemeClr>
                    </a:solidFill>
                  </a:tcPr>
                </a:tc>
                <a:tc>
                  <a:txBody>
                    <a:bodyPr/>
                    <a:lstStyle/>
                    <a:p>
                      <a:pPr algn="ctr"/>
                      <a:r>
                        <a:rPr lang="en-US" b="1"/>
                        <a:t>Input</a:t>
                      </a:r>
                    </a:p>
                  </a:txBody>
                  <a:tcPr anchor="ctr">
                    <a:solidFill>
                      <a:schemeClr val="tx2">
                        <a:lumMod val="20000"/>
                        <a:lumOff val="80000"/>
                      </a:schemeClr>
                    </a:solidFill>
                  </a:tcPr>
                </a:tc>
                <a:tc>
                  <a:txBody>
                    <a:bodyPr/>
                    <a:lstStyle/>
                    <a:p>
                      <a:pPr algn="ctr"/>
                      <a:r>
                        <a:rPr lang="en-US" b="1"/>
                        <a:t>Output</a:t>
                      </a:r>
                    </a:p>
                  </a:txBody>
                  <a:tcPr anchor="ctr">
                    <a:solidFill>
                      <a:schemeClr val="tx2">
                        <a:lumMod val="20000"/>
                        <a:lumOff val="80000"/>
                      </a:schemeClr>
                    </a:solidFill>
                  </a:tcPr>
                </a:tc>
                <a:extLst>
                  <a:ext uri="{0D108BD9-81ED-4DB2-BD59-A6C34878D82A}">
                    <a16:rowId xmlns:a16="http://schemas.microsoft.com/office/drawing/2014/main" val="40530689"/>
                  </a:ext>
                </a:extLst>
              </a:tr>
              <a:tr h="250525">
                <a:tc>
                  <a:txBody>
                    <a:bodyPr/>
                    <a:lstStyle/>
                    <a:p>
                      <a:pPr algn="ctr"/>
                      <a:r>
                        <a:rPr lang="en-US" b="1" i="1"/>
                        <a:t>King</a:t>
                      </a:r>
                    </a:p>
                  </a:txBody>
                  <a:tcPr anchor="ctr"/>
                </a:tc>
                <a:tc>
                  <a:txBody>
                    <a:bodyPr/>
                    <a:lstStyle/>
                    <a:p>
                      <a:pPr algn="ctr"/>
                      <a:r>
                        <a:rPr lang="en-US"/>
                        <a:t>[0.2,0.9,0.1]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[0.5,0.4,0.5]</a:t>
                      </a:r>
                    </a:p>
                  </a:txBody>
                  <a:tcPr anchor="ctr"/>
                </a:tc>
                <a:extLst>
                  <a:ext uri="{0D108BD9-81ED-4DB2-BD59-A6C34878D82A}">
                    <a16:rowId xmlns:a16="http://schemas.microsoft.com/office/drawing/2014/main" val="2394290522"/>
                  </a:ext>
                </a:extLst>
              </a:tr>
              <a:tr h="250525">
                <a:tc>
                  <a:txBody>
                    <a:bodyPr/>
                    <a:lstStyle/>
                    <a:p>
                      <a:pPr algn="ctr"/>
                      <a:r>
                        <a:rPr lang="en-US" b="1" i="1"/>
                        <a:t>Queen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[0.2,0.8,0.2]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[0.4,0.5,0.5]</a:t>
                      </a:r>
                    </a:p>
                  </a:txBody>
                  <a:tcPr anchor="ctr"/>
                </a:tc>
                <a:extLst>
                  <a:ext uri="{0D108BD9-81ED-4DB2-BD59-A6C34878D82A}">
                    <a16:rowId xmlns:a16="http://schemas.microsoft.com/office/drawing/2014/main" val="2806554419"/>
                  </a:ext>
                </a:extLst>
              </a:tr>
              <a:tr h="250525">
                <a:tc>
                  <a:txBody>
                    <a:bodyPr/>
                    <a:lstStyle/>
                    <a:p>
                      <a:pPr algn="ctr"/>
                      <a:r>
                        <a:rPr lang="en-US" b="1" i="1"/>
                        <a:t>Apple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[0.9,0.5,0.8]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[0.3,0.9,0.1]</a:t>
                      </a:r>
                    </a:p>
                  </a:txBody>
                  <a:tcPr anchor="ctr"/>
                </a:tc>
                <a:extLst>
                  <a:ext uri="{0D108BD9-81ED-4DB2-BD59-A6C34878D82A}">
                    <a16:rowId xmlns:a16="http://schemas.microsoft.com/office/drawing/2014/main" val="1131972347"/>
                  </a:ext>
                </a:extLst>
              </a:tr>
              <a:tr h="250525">
                <a:tc>
                  <a:txBody>
                    <a:bodyPr/>
                    <a:lstStyle/>
                    <a:p>
                      <a:pPr algn="ctr"/>
                      <a:r>
                        <a:rPr lang="en-US" b="1" i="1"/>
                        <a:t>Orange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[0.9,0.4,0.9]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[0.1,0.7,0.2]</a:t>
                      </a:r>
                    </a:p>
                  </a:txBody>
                  <a:tcPr anchor="ctr"/>
                </a:tc>
                <a:extLst>
                  <a:ext uri="{0D108BD9-81ED-4DB2-BD59-A6C34878D82A}">
                    <a16:rowId xmlns:a16="http://schemas.microsoft.com/office/drawing/2014/main" val="185556598"/>
                  </a:ext>
                </a:extLst>
              </a:tr>
            </a:tbl>
          </a:graphicData>
        </a:graphic>
      </p:graphicFrame>
    </p:spTree>
    <p:extLst>
      <p:ext uri="{BB962C8B-B14F-4D97-AF65-F5344CB8AC3E}">
        <p14:creationId xmlns:p14="http://schemas.microsoft.com/office/powerpoint/2010/main" val="5038199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113</a:t>
            </a:fld>
            <a:endParaRPr lang="el-GR"/>
          </a:p>
        </p:txBody>
      </p:sp>
      <p:pic>
        <p:nvPicPr>
          <p:cNvPr id="3" name="Picture 2"/>
          <p:cNvPicPr>
            <a:picLocks noChangeAspect="1"/>
          </p:cNvPicPr>
          <p:nvPr/>
        </p:nvPicPr>
        <p:blipFill>
          <a:blip r:embed="rId2"/>
          <a:stretch>
            <a:fillRect/>
          </a:stretch>
        </p:blipFill>
        <p:spPr>
          <a:xfrm>
            <a:off x="1447800" y="385572"/>
            <a:ext cx="9144000" cy="6395357"/>
          </a:xfrm>
          <a:prstGeom prst="rect">
            <a:avLst/>
          </a:prstGeom>
        </p:spPr>
      </p:pic>
      <p:sp>
        <p:nvSpPr>
          <p:cNvPr id="4" name="TextBox 3"/>
          <p:cNvSpPr txBox="1"/>
          <p:nvPr/>
        </p:nvSpPr>
        <p:spPr>
          <a:xfrm>
            <a:off x="304056" y="533400"/>
            <a:ext cx="3048744" cy="707886"/>
          </a:xfrm>
          <a:prstGeom prst="rect">
            <a:avLst/>
          </a:prstGeom>
          <a:noFill/>
        </p:spPr>
        <p:txBody>
          <a:bodyPr wrap="square" rtlCol="0">
            <a:spAutoFit/>
          </a:bodyPr>
          <a:lstStyle/>
          <a:p>
            <a:r>
              <a:rPr lang="en-US" sz="4000">
                <a:solidFill>
                  <a:schemeClr val="tx2">
                    <a:lumMod val="60000"/>
                    <a:lumOff val="40000"/>
                  </a:schemeClr>
                </a:solidFill>
              </a:rPr>
              <a:t>An example</a:t>
            </a:r>
            <a:endParaRPr lang="el-GR" sz="4000">
              <a:solidFill>
                <a:schemeClr val="tx2">
                  <a:lumMod val="60000"/>
                  <a:lumOff val="40000"/>
                </a:schemeClr>
              </a:solidFill>
            </a:endParaRPr>
          </a:p>
        </p:txBody>
      </p:sp>
    </p:spTree>
    <p:extLst>
      <p:ext uri="{BB962C8B-B14F-4D97-AF65-F5344CB8AC3E}">
        <p14:creationId xmlns:p14="http://schemas.microsoft.com/office/powerpoint/2010/main" val="27446072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114</a:t>
            </a:fld>
            <a:endParaRPr lang="el-GR"/>
          </a:p>
        </p:txBody>
      </p:sp>
      <p:sp>
        <p:nvSpPr>
          <p:cNvPr id="3" name="Content Placeholder 2"/>
          <p:cNvSpPr txBox="1">
            <a:spLocks/>
          </p:cNvSpPr>
          <p:nvPr/>
        </p:nvSpPr>
        <p:spPr>
          <a:xfrm>
            <a:off x="533400" y="457200"/>
            <a:ext cx="10820400" cy="62925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t>These representations are </a:t>
            </a:r>
            <a:r>
              <a:rPr lang="en-US" i="1"/>
              <a:t>very good </a:t>
            </a:r>
            <a:r>
              <a:rPr lang="en-US"/>
              <a:t>at encoding </a:t>
            </a:r>
            <a:r>
              <a:rPr lang="en-US">
                <a:solidFill>
                  <a:schemeClr val="accent6">
                    <a:lumMod val="75000"/>
                  </a:schemeClr>
                </a:solidFill>
              </a:rPr>
              <a:t>similarity</a:t>
            </a:r>
            <a:r>
              <a:rPr lang="en-US"/>
              <a:t> and </a:t>
            </a:r>
            <a:r>
              <a:rPr lang="en-US">
                <a:solidFill>
                  <a:schemeClr val="accent6">
                    <a:lumMod val="75000"/>
                  </a:schemeClr>
                </a:solidFill>
              </a:rPr>
              <a:t>dimensions of similarity</a:t>
            </a:r>
            <a:r>
              <a:rPr lang="en-US"/>
              <a:t>!</a:t>
            </a:r>
          </a:p>
          <a:p>
            <a:r>
              <a:rPr lang="en-US"/>
              <a:t>Analogies testing dimensions of similarity can be solved quite well just by doing vector subtraction in the embedding space</a:t>
            </a:r>
          </a:p>
          <a:p>
            <a:pPr marL="457200" lvl="1" indent="0">
              <a:buNone/>
            </a:pPr>
            <a:r>
              <a:rPr lang="en-US"/>
              <a:t>Syntactically</a:t>
            </a:r>
          </a:p>
          <a:p>
            <a:pPr lvl="1"/>
            <a:r>
              <a:rPr lang="en-US" i="1" err="1"/>
              <a:t>x</a:t>
            </a:r>
            <a:r>
              <a:rPr lang="en-US" i="1" baseline="-25000" err="1"/>
              <a:t>apple</a:t>
            </a:r>
            <a:r>
              <a:rPr lang="en-US" i="1"/>
              <a:t> </a:t>
            </a:r>
            <a:r>
              <a:rPr lang="en-US"/>
              <a:t>− </a:t>
            </a:r>
            <a:r>
              <a:rPr lang="en-US" i="1" err="1"/>
              <a:t>x</a:t>
            </a:r>
            <a:r>
              <a:rPr lang="en-US" i="1" baseline="-25000" err="1"/>
              <a:t>apples</a:t>
            </a:r>
            <a:r>
              <a:rPr lang="en-US" i="1"/>
              <a:t> </a:t>
            </a:r>
            <a:r>
              <a:rPr lang="en-US"/>
              <a:t>≈ </a:t>
            </a:r>
            <a:r>
              <a:rPr lang="en-US" i="1" err="1"/>
              <a:t>x</a:t>
            </a:r>
            <a:r>
              <a:rPr lang="en-US" i="1" baseline="-25000" err="1"/>
              <a:t>car</a:t>
            </a:r>
            <a:r>
              <a:rPr lang="en-US" i="1"/>
              <a:t> </a:t>
            </a:r>
            <a:r>
              <a:rPr lang="en-US"/>
              <a:t>− </a:t>
            </a:r>
            <a:r>
              <a:rPr lang="en-US" i="1" err="1"/>
              <a:t>x</a:t>
            </a:r>
            <a:r>
              <a:rPr lang="en-US" i="1" baseline="-25000" err="1"/>
              <a:t>cars</a:t>
            </a:r>
            <a:r>
              <a:rPr lang="en-US" i="1"/>
              <a:t> </a:t>
            </a:r>
            <a:r>
              <a:rPr lang="en-US"/>
              <a:t>≈ </a:t>
            </a:r>
            <a:r>
              <a:rPr lang="en-US" i="1" err="1"/>
              <a:t>x</a:t>
            </a:r>
            <a:r>
              <a:rPr lang="en-US" i="1" baseline="-25000" err="1"/>
              <a:t>family</a:t>
            </a:r>
            <a:r>
              <a:rPr lang="en-US" i="1"/>
              <a:t> </a:t>
            </a:r>
            <a:r>
              <a:rPr lang="en-US"/>
              <a:t>− </a:t>
            </a:r>
            <a:r>
              <a:rPr lang="en-US" i="1" err="1"/>
              <a:t>x</a:t>
            </a:r>
            <a:r>
              <a:rPr lang="en-US" i="1" baseline="-25000" err="1"/>
              <a:t>families</a:t>
            </a:r>
            <a:r>
              <a:rPr lang="en-US" i="1"/>
              <a:t> </a:t>
            </a:r>
            <a:endParaRPr lang="en-US"/>
          </a:p>
          <a:p>
            <a:pPr lvl="1"/>
            <a:r>
              <a:rPr lang="en-US"/>
              <a:t>Similarly for verb and adjective morphological forms</a:t>
            </a:r>
          </a:p>
          <a:p>
            <a:pPr marL="457200" lvl="1" indent="0">
              <a:buNone/>
            </a:pPr>
            <a:r>
              <a:rPr lang="en-US"/>
              <a:t>Semantically (</a:t>
            </a:r>
            <a:r>
              <a:rPr lang="en-US" err="1"/>
              <a:t>Semeval</a:t>
            </a:r>
            <a:r>
              <a:rPr lang="en-US"/>
              <a:t> 2012 task 2)</a:t>
            </a:r>
          </a:p>
          <a:p>
            <a:pPr lvl="1"/>
            <a:r>
              <a:rPr lang="en-US" i="1" err="1"/>
              <a:t>x</a:t>
            </a:r>
            <a:r>
              <a:rPr lang="en-US" i="1" baseline="-25000" err="1"/>
              <a:t>shirt</a:t>
            </a:r>
            <a:r>
              <a:rPr lang="en-US" i="1"/>
              <a:t> </a:t>
            </a:r>
            <a:r>
              <a:rPr lang="en-US"/>
              <a:t>− </a:t>
            </a:r>
            <a:r>
              <a:rPr lang="en-US" i="1" err="1"/>
              <a:t>x</a:t>
            </a:r>
            <a:r>
              <a:rPr lang="en-US" i="1" baseline="-25000" err="1"/>
              <a:t>clothing</a:t>
            </a:r>
            <a:r>
              <a:rPr lang="en-US" i="1"/>
              <a:t> </a:t>
            </a:r>
            <a:r>
              <a:rPr lang="en-US"/>
              <a:t>≈ </a:t>
            </a:r>
            <a:r>
              <a:rPr lang="en-US" i="1" err="1"/>
              <a:t>x</a:t>
            </a:r>
            <a:r>
              <a:rPr lang="en-US" i="1" baseline="-25000" err="1"/>
              <a:t>chair</a:t>
            </a:r>
            <a:r>
              <a:rPr lang="en-US" i="1"/>
              <a:t> </a:t>
            </a:r>
            <a:r>
              <a:rPr lang="en-US"/>
              <a:t>− </a:t>
            </a:r>
            <a:r>
              <a:rPr lang="en-US" i="1" err="1"/>
              <a:t>x</a:t>
            </a:r>
            <a:r>
              <a:rPr lang="en-US" i="1" baseline="-25000" err="1"/>
              <a:t>furniture</a:t>
            </a:r>
            <a:r>
              <a:rPr lang="en-US" i="1"/>
              <a:t> </a:t>
            </a:r>
          </a:p>
          <a:p>
            <a:pPr lvl="1"/>
            <a:r>
              <a:rPr lang="en-US" i="1" err="1"/>
              <a:t>x</a:t>
            </a:r>
            <a:r>
              <a:rPr lang="en-US" i="1" baseline="-25000" err="1"/>
              <a:t>king</a:t>
            </a:r>
            <a:r>
              <a:rPr lang="en-US" i="1"/>
              <a:t> </a:t>
            </a:r>
            <a:r>
              <a:rPr lang="en-US"/>
              <a:t>− </a:t>
            </a:r>
            <a:r>
              <a:rPr lang="en-US" i="1" err="1"/>
              <a:t>x</a:t>
            </a:r>
            <a:r>
              <a:rPr lang="en-US" i="1" baseline="-25000" err="1"/>
              <a:t>man</a:t>
            </a:r>
            <a:r>
              <a:rPr lang="en-US" i="1"/>
              <a:t> </a:t>
            </a:r>
            <a:r>
              <a:rPr lang="en-US"/>
              <a:t>≈ </a:t>
            </a:r>
            <a:r>
              <a:rPr lang="en-US" i="1" err="1"/>
              <a:t>x</a:t>
            </a:r>
            <a:r>
              <a:rPr lang="en-US" i="1" baseline="-25000" err="1"/>
              <a:t>queen</a:t>
            </a:r>
            <a:r>
              <a:rPr lang="en-US" i="1"/>
              <a:t> </a:t>
            </a:r>
            <a:r>
              <a:rPr lang="en-US"/>
              <a:t>− </a:t>
            </a:r>
            <a:r>
              <a:rPr lang="en-US" i="1" err="1"/>
              <a:t>x</a:t>
            </a:r>
            <a:r>
              <a:rPr lang="en-US" i="1" baseline="-25000" err="1"/>
              <a:t>woman</a:t>
            </a:r>
            <a:r>
              <a:rPr lang="en-US" i="1"/>
              <a:t> </a:t>
            </a:r>
          </a:p>
          <a:p>
            <a:endParaRPr lang="en-US"/>
          </a:p>
        </p:txBody>
      </p:sp>
    </p:spTree>
    <p:extLst>
      <p:ext uri="{BB962C8B-B14F-4D97-AF65-F5344CB8AC3E}">
        <p14:creationId xmlns:p14="http://schemas.microsoft.com/office/powerpoint/2010/main" val="12873260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115</a:t>
            </a:fld>
            <a:endParaRPr lang="el-GR"/>
          </a:p>
        </p:txBody>
      </p:sp>
      <p:grpSp>
        <p:nvGrpSpPr>
          <p:cNvPr id="25" name="Group 2"/>
          <p:cNvGrpSpPr>
            <a:grpSpLocks/>
          </p:cNvGrpSpPr>
          <p:nvPr/>
        </p:nvGrpSpPr>
        <p:grpSpPr bwMode="auto">
          <a:xfrm>
            <a:off x="5810907" y="2485799"/>
            <a:ext cx="3854277" cy="3509368"/>
            <a:chOff x="-1" y="-215542"/>
            <a:chExt cx="5481576" cy="4991100"/>
          </a:xfrm>
        </p:grpSpPr>
        <p:graphicFrame>
          <p:nvGraphicFramePr>
            <p:cNvPr id="26" name="Object 3"/>
            <p:cNvGraphicFramePr>
              <a:graphicFrameLocks noChangeAspect="1"/>
            </p:cNvGraphicFramePr>
            <p:nvPr/>
          </p:nvGraphicFramePr>
          <p:xfrm>
            <a:off x="-1" y="-215542"/>
            <a:ext cx="5481576" cy="4991100"/>
          </p:xfrm>
          <a:graphic>
            <a:graphicData uri="http://schemas.openxmlformats.org/presentationml/2006/ole">
              <mc:AlternateContent xmlns:mc="http://schemas.openxmlformats.org/markup-compatibility/2006">
                <mc:Choice xmlns:v="urn:schemas-microsoft-com:vml" Requires="v">
                  <p:oleObj name="Chart" r:id="rId3" imgW="0" imgH="0" progId="MSGraph.Chart.8">
                    <p:embed/>
                  </p:oleObj>
                </mc:Choice>
                <mc:Fallback>
                  <p:oleObj name="Chart" r:id="rId3" imgW="0" imgH="0" progId="MSGraph.Chart.8">
                    <p:embed/>
                    <p:pic>
                      <p:nvPicPr>
                        <p:cNvPr id="26" name="Objec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15542"/>
                          <a:ext cx="5481576" cy="4991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AutoShape 4"/>
            <p:cNvSpPr>
              <a:spLocks/>
            </p:cNvSpPr>
            <p:nvPr/>
          </p:nvSpPr>
          <p:spPr bwMode="auto">
            <a:xfrm>
              <a:off x="2199209" y="1122679"/>
              <a:ext cx="1078836"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king</a:t>
              </a:r>
              <a:endParaRPr lang="en-US"/>
            </a:p>
          </p:txBody>
        </p:sp>
        <p:sp>
          <p:nvSpPr>
            <p:cNvPr id="28" name="AutoShape 5"/>
            <p:cNvSpPr>
              <a:spLocks/>
            </p:cNvSpPr>
            <p:nvPr/>
          </p:nvSpPr>
          <p:spPr bwMode="auto">
            <a:xfrm>
              <a:off x="1738071" y="3414571"/>
              <a:ext cx="1060215"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man</a:t>
              </a:r>
              <a:endParaRPr lang="en-US"/>
            </a:p>
          </p:txBody>
        </p:sp>
        <p:sp>
          <p:nvSpPr>
            <p:cNvPr id="29" name="AutoShape 6"/>
            <p:cNvSpPr>
              <a:spLocks/>
            </p:cNvSpPr>
            <p:nvPr/>
          </p:nvSpPr>
          <p:spPr bwMode="auto">
            <a:xfrm>
              <a:off x="3625417" y="2721609"/>
              <a:ext cx="1733449"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woman</a:t>
              </a:r>
              <a:endParaRPr lang="en-US"/>
            </a:p>
          </p:txBody>
        </p:sp>
      </p:grpSp>
      <p:sp>
        <p:nvSpPr>
          <p:cNvPr id="30" name="AutoShape 9"/>
          <p:cNvSpPr>
            <a:spLocks/>
          </p:cNvSpPr>
          <p:nvPr/>
        </p:nvSpPr>
        <p:spPr bwMode="auto">
          <a:xfrm>
            <a:off x="2783632" y="692696"/>
            <a:ext cx="7665020" cy="437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4" tIns="35714" rIns="35714" bIns="35714" anchor="ctr"/>
          <a:lstStyle/>
          <a:p>
            <a:pPr algn="l"/>
            <a:r>
              <a:rPr lang="en-US" sz="2400">
                <a:solidFill>
                  <a:schemeClr val="accent3">
                    <a:lumMod val="75000"/>
                  </a:schemeClr>
                </a:solidFill>
              </a:rPr>
              <a:t>Test for linear relationships, examined by </a:t>
            </a:r>
            <a:r>
              <a:rPr lang="en-US" sz="2400" err="1">
                <a:solidFill>
                  <a:schemeClr val="accent3">
                    <a:lumMod val="75000"/>
                  </a:schemeClr>
                </a:solidFill>
              </a:rPr>
              <a:t>Mikolov</a:t>
            </a:r>
            <a:r>
              <a:rPr lang="en-US" sz="2400">
                <a:solidFill>
                  <a:schemeClr val="accent3">
                    <a:lumMod val="75000"/>
                  </a:schemeClr>
                </a:solidFill>
              </a:rPr>
              <a:t> et al.</a:t>
            </a:r>
            <a:endParaRPr lang="en-US">
              <a:solidFill>
                <a:schemeClr val="accent3">
                  <a:lumMod val="75000"/>
                </a:schemeClr>
              </a:solidFill>
            </a:endParaRPr>
          </a:p>
        </p:txBody>
      </p:sp>
      <p:grpSp>
        <p:nvGrpSpPr>
          <p:cNvPr id="31" name="Group 14"/>
          <p:cNvGrpSpPr>
            <a:grpSpLocks/>
          </p:cNvGrpSpPr>
          <p:nvPr/>
        </p:nvGrpSpPr>
        <p:grpSpPr bwMode="auto">
          <a:xfrm>
            <a:off x="2150854" y="3033626"/>
            <a:ext cx="3042791" cy="1560463"/>
            <a:chOff x="-1" y="0"/>
            <a:chExt cx="4326079" cy="2219326"/>
          </a:xfrm>
        </p:grpSpPr>
        <p:sp>
          <p:nvSpPr>
            <p:cNvPr id="32" name="AutoShape 15"/>
            <p:cNvSpPr>
              <a:spLocks/>
            </p:cNvSpPr>
            <p:nvPr/>
          </p:nvSpPr>
          <p:spPr bwMode="auto">
            <a:xfrm>
              <a:off x="0" y="831850"/>
              <a:ext cx="92945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man</a:t>
              </a:r>
              <a:endParaRPr lang="en-US" sz="1600"/>
            </a:p>
          </p:txBody>
        </p:sp>
        <p:sp>
          <p:nvSpPr>
            <p:cNvPr id="33" name="AutoShape 16"/>
            <p:cNvSpPr>
              <a:spLocks/>
            </p:cNvSpPr>
            <p:nvPr/>
          </p:nvSpPr>
          <p:spPr bwMode="auto">
            <a:xfrm>
              <a:off x="0" y="1609725"/>
              <a:ext cx="146506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woman</a:t>
              </a:r>
              <a:endParaRPr lang="en-US" sz="1600"/>
            </a:p>
          </p:txBody>
        </p:sp>
        <p:sp>
          <p:nvSpPr>
            <p:cNvPr id="34" name="AutoShape 17"/>
            <p:cNvSpPr>
              <a:spLocks/>
            </p:cNvSpPr>
            <p:nvPr/>
          </p:nvSpPr>
          <p:spPr bwMode="auto">
            <a:xfrm>
              <a:off x="1951990" y="831850"/>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[ 0.20 0.20 ]</a:t>
              </a:r>
              <a:endParaRPr lang="en-US" sz="1600"/>
            </a:p>
          </p:txBody>
        </p:sp>
        <p:sp>
          <p:nvSpPr>
            <p:cNvPr id="35" name="AutoShape 18"/>
            <p:cNvSpPr>
              <a:spLocks/>
            </p:cNvSpPr>
            <p:nvPr/>
          </p:nvSpPr>
          <p:spPr bwMode="auto">
            <a:xfrm>
              <a:off x="1951990" y="1609725"/>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[ 0.60 0.30 ]</a:t>
              </a:r>
              <a:endParaRPr lang="en-US" sz="1600"/>
            </a:p>
          </p:txBody>
        </p:sp>
        <p:sp>
          <p:nvSpPr>
            <p:cNvPr id="36" name="AutoShape 19"/>
            <p:cNvSpPr>
              <a:spLocks/>
            </p:cNvSpPr>
            <p:nvPr/>
          </p:nvSpPr>
          <p:spPr bwMode="auto">
            <a:xfrm>
              <a:off x="0" y="0"/>
              <a:ext cx="90598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king</a:t>
              </a:r>
              <a:endParaRPr lang="en-US" sz="1600"/>
            </a:p>
          </p:txBody>
        </p:sp>
        <p:sp>
          <p:nvSpPr>
            <p:cNvPr id="37" name="AutoShape 20"/>
            <p:cNvSpPr>
              <a:spLocks/>
            </p:cNvSpPr>
            <p:nvPr/>
          </p:nvSpPr>
          <p:spPr bwMode="auto">
            <a:xfrm>
              <a:off x="1951990" y="0"/>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[ 0.30 0.70 ]</a:t>
              </a:r>
              <a:endParaRPr lang="en-US" sz="1600"/>
            </a:p>
          </p:txBody>
        </p:sp>
      </p:grpSp>
      <p:grpSp>
        <p:nvGrpSpPr>
          <p:cNvPr id="38" name="Group 21"/>
          <p:cNvGrpSpPr>
            <a:grpSpLocks/>
          </p:cNvGrpSpPr>
          <p:nvPr/>
        </p:nvGrpSpPr>
        <p:grpSpPr bwMode="auto">
          <a:xfrm>
            <a:off x="1736738" y="3020230"/>
            <a:ext cx="3527227" cy="2385342"/>
            <a:chOff x="0" y="0"/>
            <a:chExt cx="5016354" cy="3393123"/>
          </a:xfrm>
        </p:grpSpPr>
        <p:sp>
          <p:nvSpPr>
            <p:cNvPr id="39" name="AutoShape 22"/>
            <p:cNvSpPr>
              <a:spLocks/>
            </p:cNvSpPr>
            <p:nvPr/>
          </p:nvSpPr>
          <p:spPr bwMode="auto">
            <a:xfrm>
              <a:off x="2541016" y="2783522"/>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[ 0.70 0.80 ]</a:t>
              </a:r>
              <a:endParaRPr lang="en-US" sz="1600"/>
            </a:p>
          </p:txBody>
        </p:sp>
        <p:grpSp>
          <p:nvGrpSpPr>
            <p:cNvPr id="40" name="Group 23"/>
            <p:cNvGrpSpPr>
              <a:grpSpLocks/>
            </p:cNvGrpSpPr>
            <p:nvPr/>
          </p:nvGrpSpPr>
          <p:grpSpPr bwMode="auto">
            <a:xfrm>
              <a:off x="0" y="0"/>
              <a:ext cx="5016354" cy="2561908"/>
              <a:chOff x="0" y="0"/>
              <a:chExt cx="5016354" cy="2561908"/>
            </a:xfrm>
          </p:grpSpPr>
          <p:sp>
            <p:nvSpPr>
              <p:cNvPr id="41" name="AutoShape 24"/>
              <p:cNvSpPr>
                <a:spLocks/>
              </p:cNvSpPr>
              <p:nvPr/>
            </p:nvSpPr>
            <p:spPr bwMode="auto">
              <a:xfrm>
                <a:off x="74752" y="831850"/>
                <a:ext cx="266548"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latin typeface="ＭＳ ゴシック"/>
                    <a:ea typeface="ＭＳ ゴシック"/>
                    <a:cs typeface="ＭＳ ゴシック"/>
                  </a:rPr>
                  <a:t>−</a:t>
                </a:r>
                <a:endParaRPr lang="en-US" sz="1600"/>
              </a:p>
            </p:txBody>
          </p:sp>
          <p:sp>
            <p:nvSpPr>
              <p:cNvPr id="42" name="AutoShape 25"/>
              <p:cNvSpPr>
                <a:spLocks/>
              </p:cNvSpPr>
              <p:nvPr/>
            </p:nvSpPr>
            <p:spPr bwMode="auto">
              <a:xfrm>
                <a:off x="0" y="1603057"/>
                <a:ext cx="41605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t>+</a:t>
                </a:r>
              </a:p>
            </p:txBody>
          </p:sp>
          <p:sp>
            <p:nvSpPr>
              <p:cNvPr id="43" name="AutoShape 26"/>
              <p:cNvSpPr>
                <a:spLocks/>
              </p:cNvSpPr>
              <p:nvPr/>
            </p:nvSpPr>
            <p:spPr bwMode="auto">
              <a:xfrm>
                <a:off x="0" y="0"/>
                <a:ext cx="41605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t>+</a:t>
                </a:r>
              </a:p>
            </p:txBody>
          </p:sp>
          <p:sp>
            <p:nvSpPr>
              <p:cNvPr id="44" name="Line 27"/>
              <p:cNvSpPr>
                <a:spLocks noChangeShapeType="1"/>
              </p:cNvSpPr>
              <p:nvPr/>
            </p:nvSpPr>
            <p:spPr bwMode="auto">
              <a:xfrm>
                <a:off x="101250" y="2561907"/>
                <a:ext cx="4915104" cy="1"/>
              </a:xfrm>
              <a:prstGeom prst="line">
                <a:avLst/>
              </a:prstGeom>
              <a:noFill/>
              <a:ln w="25400" cap="flat" cmpd="sng">
                <a:solidFill>
                  <a:srgbClr val="000000"/>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en-US" sz="1400"/>
              </a:p>
            </p:txBody>
          </p:sp>
        </p:grpSp>
      </p:grpSp>
      <p:grpSp>
        <p:nvGrpSpPr>
          <p:cNvPr id="45" name="Group 31"/>
          <p:cNvGrpSpPr>
            <a:grpSpLocks/>
          </p:cNvGrpSpPr>
          <p:nvPr/>
        </p:nvGrpSpPr>
        <p:grpSpPr bwMode="auto">
          <a:xfrm>
            <a:off x="2092808" y="1589250"/>
            <a:ext cx="2634258" cy="1099467"/>
            <a:chOff x="-1" y="-1"/>
            <a:chExt cx="3746184" cy="1562578"/>
          </a:xfrm>
        </p:grpSpPr>
        <p:sp>
          <p:nvSpPr>
            <p:cNvPr id="46" name="AutoShape 32"/>
            <p:cNvSpPr>
              <a:spLocks/>
            </p:cNvSpPr>
            <p:nvPr/>
          </p:nvSpPr>
          <p:spPr bwMode="auto">
            <a:xfrm>
              <a:off x="0" y="991076"/>
              <a:ext cx="3746183" cy="571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100">
                  <a:solidFill>
                    <a:srgbClr val="0365C0"/>
                  </a:solidFill>
                </a:rPr>
                <a:t>man:woman :: king:?</a:t>
              </a:r>
              <a:endParaRPr lang="en-US"/>
            </a:p>
          </p:txBody>
        </p:sp>
        <p:grpSp>
          <p:nvGrpSpPr>
            <p:cNvPr id="47" name="Group 33"/>
            <p:cNvGrpSpPr>
              <a:grpSpLocks/>
            </p:cNvGrpSpPr>
            <p:nvPr/>
          </p:nvGrpSpPr>
          <p:grpSpPr bwMode="auto">
            <a:xfrm>
              <a:off x="1050470" y="0"/>
              <a:ext cx="1905001" cy="659130"/>
              <a:chOff x="0" y="0"/>
              <a:chExt cx="1905000" cy="659130"/>
            </a:xfrm>
          </p:grpSpPr>
          <p:sp>
            <p:nvSpPr>
              <p:cNvPr id="48" name="AutoShape 34"/>
              <p:cNvSpPr>
                <a:spLocks/>
              </p:cNvSpPr>
              <p:nvPr/>
            </p:nvSpPr>
            <p:spPr bwMode="auto">
              <a:xfrm>
                <a:off x="5867" y="0"/>
                <a:ext cx="1893266"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a:t>a:b :: c:?</a:t>
                </a:r>
              </a:p>
            </p:txBody>
          </p:sp>
          <p:sp>
            <p:nvSpPr>
              <p:cNvPr id="49" name="AutoShape 35"/>
              <p:cNvSpPr>
                <a:spLocks/>
              </p:cNvSpPr>
              <p:nvPr/>
            </p:nvSpPr>
            <p:spPr bwMode="auto">
              <a:xfrm>
                <a:off x="0" y="13969"/>
                <a:ext cx="1905000" cy="645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solidFill>
                  <a:srgbClr val="000000"/>
                </a:solidFill>
                <a:prstDash val="solid"/>
                <a:miter lim="0"/>
                <a:headEnd/>
                <a:tailEnd/>
              </a:ln>
              <a:effectLst>
                <a:outerShdw blurRad="38100" dist="25400" dir="54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txBody>
              <a:bodyPr lIns="0" tIns="0" rIns="0" bIns="0" anchor="ctr"/>
              <a:lstStyle/>
              <a:p>
                <a:endParaRPr lang="en-US" sz="1600">
                  <a:solidFill>
                    <a:srgbClr val="FFFFFF"/>
                  </a:solidFill>
                </a:endParaRPr>
              </a:p>
            </p:txBody>
          </p:sp>
        </p:grpSp>
      </p:grpSp>
      <p:grpSp>
        <p:nvGrpSpPr>
          <p:cNvPr id="50" name="Group 36"/>
          <p:cNvGrpSpPr>
            <a:grpSpLocks/>
          </p:cNvGrpSpPr>
          <p:nvPr/>
        </p:nvGrpSpPr>
        <p:grpSpPr bwMode="auto">
          <a:xfrm>
            <a:off x="5035145" y="1386481"/>
            <a:ext cx="4543759" cy="949895"/>
            <a:chOff x="-1" y="0"/>
            <a:chExt cx="7179962" cy="1350557"/>
          </a:xfrm>
        </p:grpSpPr>
        <p:sp>
          <p:nvSpPr>
            <p:cNvPr id="51" name="Line 37"/>
            <p:cNvSpPr>
              <a:spLocks noChangeShapeType="1"/>
            </p:cNvSpPr>
            <p:nvPr/>
          </p:nvSpPr>
          <p:spPr bwMode="auto">
            <a:xfrm>
              <a:off x="0" y="675278"/>
              <a:ext cx="1115716" cy="1"/>
            </a:xfrm>
            <a:prstGeom prst="line">
              <a:avLst/>
            </a:prstGeom>
            <a:noFill/>
            <a:ln w="38100" cap="flat" cmpd="sng">
              <a:solidFill>
                <a:srgbClr val="000000"/>
              </a:solidFill>
              <a:prstDash val="solid"/>
              <a:round/>
              <a:headEnd/>
              <a:tailEnd type="triangle" w="med" len="med"/>
            </a:ln>
            <a:effectLst>
              <a:outerShdw blurRad="38100" dist="25400" dir="5400000" algn="ctr" rotWithShape="0">
                <a:srgbClr val="000000">
                  <a:alpha val="50000"/>
                </a:srgbClr>
              </a:outerShdw>
            </a:effectLst>
            <a:extLst>
              <a:ext uri="{909E8E84-426E-40dd-AFC4-6F175D3DCCD1}">
                <a14:hiddenFill xmlns="" xmlns:a14="http://schemas.microsoft.com/office/drawing/2010/main">
                  <a:noFill/>
                </a14:hiddenFill>
              </a:ext>
            </a:extLst>
          </p:spPr>
          <p:txBody>
            <a:bodyPr lIns="0" tIns="0" rIns="0" bIns="0" anchor="ctr"/>
            <a:lstStyle/>
            <a:p>
              <a:endParaRPr lang="en-US" sz="1600"/>
            </a:p>
          </p:txBody>
        </p:sp>
        <p:pic>
          <p:nvPicPr>
            <p:cNvPr id="52" name="Picture 38" descr="pasted-image.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26780" y="0"/>
              <a:ext cx="5016355" cy="13505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3" name="AutoShape 39"/>
            <p:cNvSpPr>
              <a:spLocks/>
            </p:cNvSpPr>
            <p:nvPr/>
          </p:nvSpPr>
          <p:spPr bwMode="auto">
            <a:xfrm>
              <a:off x="1711086" y="91096"/>
              <a:ext cx="5468875" cy="116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12700" cap="flat" cmpd="sng">
              <a:solidFill>
                <a:srgbClr val="000000"/>
              </a:solidFill>
              <a:prstDash val="solid"/>
              <a:miter lim="0"/>
              <a:headEnd/>
              <a:tailEnd/>
            </a:ln>
            <a:effectLst>
              <a:outerShdw blurRad="38100" dist="25400" dir="54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txBody>
            <a:bodyPr lIns="0" tIns="0" rIns="0" bIns="0" anchor="ctr"/>
            <a:lstStyle/>
            <a:p>
              <a:endParaRPr lang="en-US" sz="1600">
                <a:solidFill>
                  <a:srgbClr val="FFFFFF"/>
                </a:solidFill>
              </a:endParaRPr>
            </a:p>
          </p:txBody>
        </p:sp>
      </p:grpSp>
      <p:sp>
        <p:nvSpPr>
          <p:cNvPr id="54" name="AutoShape 29"/>
          <p:cNvSpPr>
            <a:spLocks/>
          </p:cNvSpPr>
          <p:nvPr/>
        </p:nvSpPr>
        <p:spPr bwMode="auto">
          <a:xfrm>
            <a:off x="2208176" y="5019008"/>
            <a:ext cx="915820" cy="428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300">
                <a:solidFill>
                  <a:srgbClr val="0365C0"/>
                </a:solidFill>
              </a:rPr>
              <a:t>queen</a:t>
            </a:r>
            <a:endParaRPr lang="en-US"/>
          </a:p>
        </p:txBody>
      </p:sp>
    </p:spTree>
    <p:extLst>
      <p:ext uri="{BB962C8B-B14F-4D97-AF65-F5344CB8AC3E}">
        <p14:creationId xmlns:p14="http://schemas.microsoft.com/office/powerpoint/2010/main" val="8862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Supervised Learning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741311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Learning</a:t>
            </a:r>
          </a:p>
        </p:txBody>
      </p:sp>
      <p:sp>
        <p:nvSpPr>
          <p:cNvPr id="5" name="Content Placeholder 4"/>
          <p:cNvSpPr>
            <a:spLocks noGrp="1"/>
          </p:cNvSpPr>
          <p:nvPr>
            <p:ph idx="1"/>
          </p:nvPr>
        </p:nvSpPr>
        <p:spPr/>
        <p:txBody>
          <a:bodyPr/>
          <a:lstStyle/>
          <a:p>
            <a:r>
              <a:rPr lang="en-US">
                <a:solidFill>
                  <a:srgbClr val="00B0F0"/>
                </a:solidFill>
              </a:rPr>
              <a:t>Supervised Learning</a:t>
            </a:r>
            <a:r>
              <a:rPr lang="en-US"/>
              <a:t>: learn a model from the data using </a:t>
            </a:r>
            <a:r>
              <a:rPr lang="en-US">
                <a:solidFill>
                  <a:srgbClr val="FF0000"/>
                </a:solidFill>
              </a:rPr>
              <a:t>labeled data</a:t>
            </a:r>
            <a:r>
              <a:rPr lang="en-US"/>
              <a:t>.</a:t>
            </a:r>
          </a:p>
          <a:p>
            <a:pPr lvl="1"/>
            <a:r>
              <a:rPr lang="en-US">
                <a:solidFill>
                  <a:schemeClr val="accent6">
                    <a:lumMod val="75000"/>
                  </a:schemeClr>
                </a:solidFill>
              </a:rPr>
              <a:t>Classification </a:t>
            </a:r>
            <a:r>
              <a:rPr lang="en-US"/>
              <a:t>and </a:t>
            </a:r>
            <a:r>
              <a:rPr lang="en-US">
                <a:solidFill>
                  <a:schemeClr val="accent6">
                    <a:lumMod val="75000"/>
                  </a:schemeClr>
                </a:solidFill>
              </a:rPr>
              <a:t>Regression </a:t>
            </a:r>
            <a:r>
              <a:rPr lang="en-US"/>
              <a:t>are the prototypical examples of supervised learning tasks. Other are possible (e.g., ranking)</a:t>
            </a:r>
          </a:p>
          <a:p>
            <a:r>
              <a:rPr lang="en-US">
                <a:solidFill>
                  <a:srgbClr val="00B0F0"/>
                </a:solidFill>
              </a:rPr>
              <a:t>Unsupervised Learning</a:t>
            </a:r>
            <a:r>
              <a:rPr lang="en-US"/>
              <a:t>: learn a model – extract structure from </a:t>
            </a:r>
            <a:r>
              <a:rPr lang="en-US">
                <a:solidFill>
                  <a:srgbClr val="FF0000"/>
                </a:solidFill>
              </a:rPr>
              <a:t>unlabeled data</a:t>
            </a:r>
            <a:r>
              <a:rPr lang="en-US"/>
              <a:t>. </a:t>
            </a:r>
          </a:p>
          <a:p>
            <a:pPr lvl="1"/>
            <a:r>
              <a:rPr lang="en-US">
                <a:solidFill>
                  <a:schemeClr val="accent6">
                    <a:lumMod val="75000"/>
                  </a:schemeClr>
                </a:solidFill>
              </a:rPr>
              <a:t>Clustering</a:t>
            </a:r>
            <a:r>
              <a:rPr lang="en-US"/>
              <a:t> and </a:t>
            </a:r>
            <a:r>
              <a:rPr lang="en-US">
                <a:solidFill>
                  <a:schemeClr val="accent6">
                    <a:lumMod val="75000"/>
                  </a:schemeClr>
                </a:solidFill>
              </a:rPr>
              <a:t>Association Rules </a:t>
            </a:r>
            <a:r>
              <a:rPr lang="en-US"/>
              <a:t>are prototypical examples of unsupervised learning tasks.</a:t>
            </a:r>
          </a:p>
          <a:p>
            <a:r>
              <a:rPr lang="en-US">
                <a:solidFill>
                  <a:srgbClr val="00B0F0"/>
                </a:solidFill>
              </a:rPr>
              <a:t>Semi-supervised Learning</a:t>
            </a:r>
            <a:r>
              <a:rPr lang="en-US"/>
              <a:t>: learn a model for the data using both </a:t>
            </a:r>
            <a:r>
              <a:rPr lang="en-US">
                <a:solidFill>
                  <a:srgbClr val="FF0000"/>
                </a:solidFill>
              </a:rPr>
              <a:t>labeled and unlabeled </a:t>
            </a:r>
            <a:r>
              <a:rPr lang="en-US"/>
              <a:t>data.</a:t>
            </a:r>
          </a:p>
        </p:txBody>
      </p:sp>
    </p:spTree>
    <p:extLst>
      <p:ext uri="{BB962C8B-B14F-4D97-AF65-F5344CB8AC3E}">
        <p14:creationId xmlns:p14="http://schemas.microsoft.com/office/powerpoint/2010/main" val="9535650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Supervised Learning Steps</a:t>
            </a:r>
          </a:p>
        </p:txBody>
      </p:sp>
      <p:sp>
        <p:nvSpPr>
          <p:cNvPr id="3" name="Content Placeholder 2"/>
          <p:cNvSpPr>
            <a:spLocks noGrp="1"/>
          </p:cNvSpPr>
          <p:nvPr>
            <p:ph idx="1"/>
          </p:nvPr>
        </p:nvSpPr>
        <p:spPr/>
        <p:txBody>
          <a:bodyPr>
            <a:normAutofit fontScale="92500" lnSpcReduction="20000"/>
          </a:bodyPr>
          <a:lstStyle/>
          <a:p>
            <a:r>
              <a:rPr lang="en-US">
                <a:solidFill>
                  <a:schemeClr val="accent6">
                    <a:lumMod val="75000"/>
                  </a:schemeClr>
                </a:solidFill>
              </a:rPr>
              <a:t>Model</a:t>
            </a:r>
            <a:r>
              <a:rPr lang="en-US"/>
              <a:t> the problem</a:t>
            </a:r>
          </a:p>
          <a:p>
            <a:pPr lvl="1"/>
            <a:r>
              <a:rPr lang="en-US"/>
              <a:t>What is you are trying to predict? What kind of optimization function do you need? Do you need classes or probabilities?</a:t>
            </a:r>
          </a:p>
          <a:p>
            <a:r>
              <a:rPr lang="en-US"/>
              <a:t>Extract </a:t>
            </a:r>
            <a:r>
              <a:rPr lang="en-US">
                <a:solidFill>
                  <a:srgbClr val="0070C0"/>
                </a:solidFill>
              </a:rPr>
              <a:t>Features</a:t>
            </a:r>
          </a:p>
          <a:p>
            <a:pPr lvl="1"/>
            <a:r>
              <a:rPr lang="en-US"/>
              <a:t>How do you find the right features that help to discriminate between the classes?</a:t>
            </a:r>
          </a:p>
          <a:p>
            <a:r>
              <a:rPr lang="en-US"/>
              <a:t>Obtain </a:t>
            </a:r>
            <a:r>
              <a:rPr lang="en-US">
                <a:solidFill>
                  <a:schemeClr val="accent6">
                    <a:lumMod val="75000"/>
                  </a:schemeClr>
                </a:solidFill>
              </a:rPr>
              <a:t>labeled data</a:t>
            </a:r>
          </a:p>
          <a:p>
            <a:pPr lvl="1"/>
            <a:r>
              <a:rPr lang="en-US"/>
              <a:t>Obtain a collection of labeled data. Make sure it is large enough, accurate and representative. Ensure that classes are well represented.</a:t>
            </a:r>
          </a:p>
          <a:p>
            <a:r>
              <a:rPr lang="en-US"/>
              <a:t>Decide on the </a:t>
            </a:r>
            <a:r>
              <a:rPr lang="en-US">
                <a:solidFill>
                  <a:srgbClr val="0070C0"/>
                </a:solidFill>
              </a:rPr>
              <a:t>technique</a:t>
            </a:r>
          </a:p>
          <a:p>
            <a:pPr lvl="1"/>
            <a:r>
              <a:rPr lang="en-US"/>
              <a:t>What is the right technique for your problem?</a:t>
            </a:r>
          </a:p>
          <a:p>
            <a:r>
              <a:rPr lang="en-US">
                <a:solidFill>
                  <a:schemeClr val="accent6">
                    <a:lumMod val="75000"/>
                  </a:schemeClr>
                </a:solidFill>
              </a:rPr>
              <a:t>Apply</a:t>
            </a:r>
            <a:r>
              <a:rPr lang="en-US"/>
              <a:t> in practice</a:t>
            </a:r>
          </a:p>
          <a:p>
            <a:pPr lvl="1"/>
            <a:r>
              <a:rPr lang="en-US"/>
              <a:t>Can the model be trained for very large data? How do you test how you do in practice? How do you improve?</a:t>
            </a:r>
          </a:p>
          <a:p>
            <a:pPr lvl="1"/>
            <a:endParaRPr lang="en-US"/>
          </a:p>
        </p:txBody>
      </p:sp>
    </p:spTree>
    <p:extLst>
      <p:ext uri="{BB962C8B-B14F-4D97-AF65-F5344CB8AC3E}">
        <p14:creationId xmlns:p14="http://schemas.microsoft.com/office/powerpoint/2010/main" val="35155522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Modeling the problem</a:t>
            </a:r>
          </a:p>
        </p:txBody>
      </p:sp>
      <p:sp>
        <p:nvSpPr>
          <p:cNvPr id="3" name="Content Placeholder 2"/>
          <p:cNvSpPr>
            <a:spLocks noGrp="1"/>
          </p:cNvSpPr>
          <p:nvPr>
            <p:ph idx="1"/>
          </p:nvPr>
        </p:nvSpPr>
        <p:spPr/>
        <p:txBody>
          <a:bodyPr/>
          <a:lstStyle/>
          <a:p>
            <a:r>
              <a:rPr lang="en-US" dirty="0"/>
              <a:t>Sometimes it is not obvious. Consider the following three problems</a:t>
            </a:r>
          </a:p>
          <a:p>
            <a:pPr lvl="1"/>
            <a:r>
              <a:rPr lang="en-US" dirty="0"/>
              <a:t>Detecting if an email is spam</a:t>
            </a:r>
          </a:p>
          <a:p>
            <a:pPr lvl="1"/>
            <a:r>
              <a:rPr lang="en-US" dirty="0"/>
              <a:t>Categorizing the queries in a search engine</a:t>
            </a:r>
          </a:p>
          <a:p>
            <a:pPr lvl="1"/>
            <a:r>
              <a:rPr lang="en-US" dirty="0"/>
              <a:t>Ranking the results of a web search</a:t>
            </a:r>
          </a:p>
          <a:p>
            <a:pPr lvl="1"/>
            <a:r>
              <a:rPr lang="en-US" dirty="0"/>
              <a:t>Predicting the reply to a question.</a:t>
            </a:r>
          </a:p>
          <a:p>
            <a:pPr lvl="1"/>
            <a:r>
              <a:rPr lang="en-US" dirty="0"/>
              <a:t>Predicting the path of a moving object</a:t>
            </a:r>
          </a:p>
        </p:txBody>
      </p:sp>
    </p:spTree>
    <p:extLst>
      <p:ext uri="{BB962C8B-B14F-4D97-AF65-F5344CB8AC3E}">
        <p14:creationId xmlns:p14="http://schemas.microsoft.com/office/powerpoint/2010/main" val="118952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pic>
        <p:nvPicPr>
          <p:cNvPr id="4" name="Picture 3"/>
          <p:cNvPicPr>
            <a:picLocks noChangeAspect="1"/>
          </p:cNvPicPr>
          <p:nvPr/>
        </p:nvPicPr>
        <p:blipFill>
          <a:blip r:embed="rId2"/>
          <a:stretch>
            <a:fillRect/>
          </a:stretch>
        </p:blipFill>
        <p:spPr>
          <a:xfrm>
            <a:off x="5936902" y="1219200"/>
            <a:ext cx="5597070" cy="5168449"/>
          </a:xfrm>
          <a:prstGeom prst="rect">
            <a:avLst/>
          </a:prstGeom>
        </p:spPr>
      </p:pic>
      <p:pic>
        <p:nvPicPr>
          <p:cNvPr id="5" name="Picture 4"/>
          <p:cNvPicPr>
            <a:picLocks noChangeAspect="1"/>
          </p:cNvPicPr>
          <p:nvPr/>
        </p:nvPicPr>
        <p:blipFill>
          <a:blip r:embed="rId3"/>
          <a:stretch>
            <a:fillRect/>
          </a:stretch>
        </p:blipFill>
        <p:spPr>
          <a:xfrm>
            <a:off x="1524000" y="1371600"/>
            <a:ext cx="4418820" cy="4103520"/>
          </a:xfrm>
          <a:prstGeom prst="rect">
            <a:avLst/>
          </a:prstGeom>
        </p:spPr>
      </p:pic>
    </p:spTree>
    <p:extLst>
      <p:ext uri="{BB962C8B-B14F-4D97-AF65-F5344CB8AC3E}">
        <p14:creationId xmlns:p14="http://schemas.microsoft.com/office/powerpoint/2010/main" val="17426752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Feature extraction	</a:t>
            </a:r>
          </a:p>
        </p:txBody>
      </p:sp>
      <p:sp>
        <p:nvSpPr>
          <p:cNvPr id="3" name="Content Placeholder 2"/>
          <p:cNvSpPr>
            <a:spLocks noGrp="1"/>
          </p:cNvSpPr>
          <p:nvPr>
            <p:ph idx="1"/>
          </p:nvPr>
        </p:nvSpPr>
        <p:spPr/>
        <p:txBody>
          <a:bodyPr>
            <a:normAutofit fontScale="85000" lnSpcReduction="20000"/>
          </a:bodyPr>
          <a:lstStyle/>
          <a:p>
            <a:r>
              <a:rPr lang="en-US"/>
              <a:t>Feature extraction, or </a:t>
            </a:r>
            <a:r>
              <a:rPr lang="en-US">
                <a:solidFill>
                  <a:schemeClr val="accent6">
                    <a:lumMod val="75000"/>
                  </a:schemeClr>
                </a:solidFill>
              </a:rPr>
              <a:t>feature engineering </a:t>
            </a:r>
            <a:r>
              <a:rPr lang="en-US"/>
              <a:t>is the most tedious but also the most important step</a:t>
            </a:r>
          </a:p>
          <a:p>
            <a:pPr lvl="1"/>
            <a:r>
              <a:rPr lang="en-US"/>
              <a:t>How do you separate the players of the Greek national team from those of the Swedish national team?</a:t>
            </a:r>
          </a:p>
          <a:p>
            <a:pPr lvl="1"/>
            <a:endParaRPr lang="en-US"/>
          </a:p>
          <a:p>
            <a:r>
              <a:rPr lang="en-US"/>
              <a:t>One line of thought: throw features to the classifier and the classifier will figure out which ones are important</a:t>
            </a:r>
          </a:p>
          <a:p>
            <a:pPr lvl="1"/>
            <a:r>
              <a:rPr lang="en-US">
                <a:solidFill>
                  <a:srgbClr val="0070C0"/>
                </a:solidFill>
              </a:rPr>
              <a:t>More features</a:t>
            </a:r>
            <a:r>
              <a:rPr lang="en-US"/>
              <a:t>, means that you need </a:t>
            </a:r>
            <a:r>
              <a:rPr lang="en-US">
                <a:solidFill>
                  <a:schemeClr val="accent6">
                    <a:lumMod val="75000"/>
                  </a:schemeClr>
                </a:solidFill>
              </a:rPr>
              <a:t>more training data</a:t>
            </a:r>
          </a:p>
          <a:p>
            <a:r>
              <a:rPr lang="en-US"/>
              <a:t>Another line of thought: </a:t>
            </a:r>
            <a:r>
              <a:rPr lang="en-US">
                <a:solidFill>
                  <a:srgbClr val="0070C0"/>
                </a:solidFill>
              </a:rPr>
              <a:t>Feature Selection</a:t>
            </a:r>
            <a:r>
              <a:rPr lang="en-US"/>
              <a:t>: Select carefully the features using various functions and techniques</a:t>
            </a:r>
          </a:p>
          <a:p>
            <a:pPr lvl="1"/>
            <a:r>
              <a:rPr lang="en-US"/>
              <a:t>Computationally intensive</a:t>
            </a:r>
          </a:p>
          <a:p>
            <a:pPr lvl="1"/>
            <a:endParaRPr lang="en-US"/>
          </a:p>
          <a:p>
            <a:r>
              <a:rPr lang="en-US"/>
              <a:t>Deep Neural Networks</a:t>
            </a:r>
          </a:p>
          <a:p>
            <a:pPr lvl="1"/>
            <a:r>
              <a:rPr lang="en-US"/>
              <a:t>They use raw data for classification</a:t>
            </a:r>
          </a:p>
          <a:p>
            <a:pPr lvl="1"/>
            <a:r>
              <a:rPr lang="en-US"/>
              <a:t>They learn a representation from the data</a:t>
            </a:r>
          </a:p>
        </p:txBody>
      </p:sp>
    </p:spTree>
    <p:extLst>
      <p:ext uri="{BB962C8B-B14F-4D97-AF65-F5344CB8AC3E}">
        <p14:creationId xmlns:p14="http://schemas.microsoft.com/office/powerpoint/2010/main" val="41692075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Training data</a:t>
            </a:r>
          </a:p>
        </p:txBody>
      </p:sp>
      <p:sp>
        <p:nvSpPr>
          <p:cNvPr id="3" name="Content Placeholder 2"/>
          <p:cNvSpPr>
            <a:spLocks noGrp="1"/>
          </p:cNvSpPr>
          <p:nvPr>
            <p:ph idx="1"/>
          </p:nvPr>
        </p:nvSpPr>
        <p:spPr/>
        <p:txBody>
          <a:bodyPr>
            <a:normAutofit fontScale="92500" lnSpcReduction="10000"/>
          </a:bodyPr>
          <a:lstStyle/>
          <a:p>
            <a:r>
              <a:rPr lang="en-US"/>
              <a:t>An overlooked problem: How do you get </a:t>
            </a:r>
            <a:r>
              <a:rPr lang="en-US">
                <a:solidFill>
                  <a:schemeClr val="accent6">
                    <a:lumMod val="75000"/>
                  </a:schemeClr>
                </a:solidFill>
              </a:rPr>
              <a:t>labeled data</a:t>
            </a:r>
            <a:r>
              <a:rPr lang="en-US"/>
              <a:t> for training your model?</a:t>
            </a:r>
          </a:p>
          <a:p>
            <a:pPr lvl="1"/>
            <a:r>
              <a:rPr lang="en-US"/>
              <a:t>E.g., how do you get training data for ranking web search results?</a:t>
            </a:r>
          </a:p>
          <a:p>
            <a:pPr lvl="1"/>
            <a:r>
              <a:rPr lang="en-US"/>
              <a:t>Chicken and egg problem</a:t>
            </a:r>
          </a:p>
          <a:p>
            <a:r>
              <a:rPr lang="en-US"/>
              <a:t>Usually requires a lot of manual effort and domain expertise and carefully planned labeling</a:t>
            </a:r>
          </a:p>
          <a:p>
            <a:pPr lvl="1"/>
            <a:r>
              <a:rPr lang="en-US"/>
              <a:t>Results are not always of high quality (lack of expertise)</a:t>
            </a:r>
          </a:p>
          <a:p>
            <a:pPr lvl="1"/>
            <a:r>
              <a:rPr lang="en-US"/>
              <a:t>And they are not sufficient (low coverage of the space)</a:t>
            </a:r>
          </a:p>
          <a:p>
            <a:r>
              <a:rPr lang="en-US"/>
              <a:t>Recent trends:</a:t>
            </a:r>
          </a:p>
          <a:p>
            <a:pPr lvl="1"/>
            <a:r>
              <a:rPr lang="en-US"/>
              <a:t>Find a </a:t>
            </a:r>
            <a:r>
              <a:rPr lang="en-US">
                <a:solidFill>
                  <a:srgbClr val="0070C0"/>
                </a:solidFill>
              </a:rPr>
              <a:t>source</a:t>
            </a:r>
            <a:r>
              <a:rPr lang="en-US"/>
              <a:t> that generates the labeled data for you, or use the data themselves for the prediction task</a:t>
            </a:r>
          </a:p>
          <a:p>
            <a:pPr lvl="1"/>
            <a:r>
              <a:rPr lang="en-US">
                <a:solidFill>
                  <a:schemeClr val="accent6">
                    <a:lumMod val="75000"/>
                  </a:schemeClr>
                </a:solidFill>
              </a:rPr>
              <a:t>Crowd-sourcing</a:t>
            </a:r>
            <a:r>
              <a:rPr lang="en-US"/>
              <a:t> techniques</a:t>
            </a:r>
          </a:p>
        </p:txBody>
      </p:sp>
    </p:spTree>
    <p:extLst>
      <p:ext uri="{BB962C8B-B14F-4D97-AF65-F5344CB8AC3E}">
        <p14:creationId xmlns:p14="http://schemas.microsoft.com/office/powerpoint/2010/main" val="16904158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Dealing with small amounts of labeled data</a:t>
            </a:r>
          </a:p>
        </p:txBody>
      </p:sp>
      <p:sp>
        <p:nvSpPr>
          <p:cNvPr id="3" name="Content Placeholder 2"/>
          <p:cNvSpPr>
            <a:spLocks noGrp="1"/>
          </p:cNvSpPr>
          <p:nvPr>
            <p:ph idx="1"/>
          </p:nvPr>
        </p:nvSpPr>
        <p:spPr/>
        <p:txBody>
          <a:bodyPr>
            <a:normAutofit fontScale="92500" lnSpcReduction="20000"/>
          </a:bodyPr>
          <a:lstStyle/>
          <a:p>
            <a:r>
              <a:rPr lang="en-US">
                <a:solidFill>
                  <a:schemeClr val="accent6">
                    <a:lumMod val="75000"/>
                  </a:schemeClr>
                </a:solidFill>
              </a:rPr>
              <a:t>Semi-supervised learning </a:t>
            </a:r>
            <a:r>
              <a:rPr lang="en-US"/>
              <a:t>techniques have been developed for this purpose. </a:t>
            </a:r>
          </a:p>
          <a:p>
            <a:endParaRPr lang="en-US"/>
          </a:p>
          <a:p>
            <a:r>
              <a:rPr lang="en-US">
                <a:solidFill>
                  <a:srgbClr val="0070C0"/>
                </a:solidFill>
              </a:rPr>
              <a:t>Self-training</a:t>
            </a:r>
            <a:r>
              <a:rPr lang="en-US"/>
              <a:t>: Train a classifier on the data, and then feed back the high-confidence output of the classifier as input</a:t>
            </a:r>
          </a:p>
          <a:p>
            <a:endParaRPr lang="en-US"/>
          </a:p>
          <a:p>
            <a:r>
              <a:rPr lang="en-US">
                <a:solidFill>
                  <a:srgbClr val="0070C0"/>
                </a:solidFill>
              </a:rPr>
              <a:t>Co-training</a:t>
            </a:r>
            <a:r>
              <a:rPr lang="en-US"/>
              <a:t>: train two “independent” classifiers and feed the output of one classifier as input to the other.</a:t>
            </a:r>
          </a:p>
          <a:p>
            <a:endParaRPr lang="en-US"/>
          </a:p>
          <a:p>
            <a:r>
              <a:rPr lang="en-US">
                <a:solidFill>
                  <a:srgbClr val="0070C0"/>
                </a:solidFill>
              </a:rPr>
              <a:t>Regularization</a:t>
            </a:r>
            <a:r>
              <a:rPr lang="en-US"/>
              <a:t>: Treat learning as an optimization problem where you define relationships between the objects you want to classify, and you exploit these relationships</a:t>
            </a:r>
          </a:p>
          <a:p>
            <a:pPr lvl="1"/>
            <a:r>
              <a:rPr lang="en-US"/>
              <a:t>Example: Image restoration </a:t>
            </a:r>
          </a:p>
        </p:txBody>
      </p:sp>
    </p:spTree>
    <p:extLst>
      <p:ext uri="{BB962C8B-B14F-4D97-AF65-F5344CB8AC3E}">
        <p14:creationId xmlns:p14="http://schemas.microsoft.com/office/powerpoint/2010/main" val="11484550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Technique</a:t>
            </a:r>
          </a:p>
        </p:txBody>
      </p:sp>
      <p:sp>
        <p:nvSpPr>
          <p:cNvPr id="3" name="Content Placeholder 2"/>
          <p:cNvSpPr>
            <a:spLocks noGrp="1"/>
          </p:cNvSpPr>
          <p:nvPr>
            <p:ph idx="1"/>
          </p:nvPr>
        </p:nvSpPr>
        <p:spPr/>
        <p:txBody>
          <a:bodyPr/>
          <a:lstStyle/>
          <a:p>
            <a:r>
              <a:rPr lang="en-US"/>
              <a:t>The choice of technique depends on the problem requirements (do we need a probability estimate?) and the problem specifics (does independence assumption hold? do we think classes are linearly separable?)</a:t>
            </a:r>
          </a:p>
          <a:p>
            <a:r>
              <a:rPr lang="en-US"/>
              <a:t>For many cases finding the right technique may be trial and error</a:t>
            </a:r>
          </a:p>
          <a:p>
            <a:r>
              <a:rPr lang="en-US"/>
              <a:t>For many cases the exact technique does not matter.</a:t>
            </a:r>
          </a:p>
        </p:txBody>
      </p:sp>
    </p:spTree>
    <p:extLst>
      <p:ext uri="{BB962C8B-B14F-4D97-AF65-F5344CB8AC3E}">
        <p14:creationId xmlns:p14="http://schemas.microsoft.com/office/powerpoint/2010/main" val="21999123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Data Trumps Better Algorithms</a:t>
            </a:r>
          </a:p>
        </p:txBody>
      </p:sp>
      <p:sp>
        <p:nvSpPr>
          <p:cNvPr id="3" name="Content Placeholder 2"/>
          <p:cNvSpPr>
            <a:spLocks noGrp="1"/>
          </p:cNvSpPr>
          <p:nvPr>
            <p:ph sz="half" idx="1"/>
          </p:nvPr>
        </p:nvSpPr>
        <p:spPr>
          <a:xfrm>
            <a:off x="685800" y="2362201"/>
            <a:ext cx="5410200" cy="3886200"/>
          </a:xfrm>
        </p:spPr>
        <p:txBody>
          <a:bodyPr>
            <a:normAutofit/>
          </a:bodyPr>
          <a:lstStyle/>
          <a:p>
            <a:r>
              <a:rPr lang="en-US"/>
              <a:t>The web has made this possible.</a:t>
            </a:r>
          </a:p>
          <a:p>
            <a:pPr lvl="1"/>
            <a:r>
              <a:rPr lang="en-US"/>
              <a:t>Especially for text-related tasks</a:t>
            </a:r>
          </a:p>
          <a:p>
            <a:pPr lvl="1"/>
            <a:r>
              <a:rPr lang="en-US"/>
              <a:t>Search engine uses the </a:t>
            </a:r>
            <a:r>
              <a:rPr lang="en-US">
                <a:solidFill>
                  <a:schemeClr val="accent6">
                    <a:lumMod val="75000"/>
                  </a:schemeClr>
                </a:solidFill>
              </a:rPr>
              <a:t>collective human intelligence</a:t>
            </a:r>
          </a:p>
          <a:p>
            <a:pPr marL="0" indent="0">
              <a:buNone/>
            </a:pPr>
            <a:endParaRPr lang="en-US"/>
          </a:p>
          <a:p>
            <a:pPr marL="0" indent="0">
              <a:buNone/>
            </a:pPr>
            <a:r>
              <a:rPr lang="en-US"/>
              <a:t>Google lecture: </a:t>
            </a:r>
            <a:r>
              <a:rPr lang="en-US">
                <a:hlinkClick r:id="rId2"/>
              </a:rPr>
              <a:t>Theorizing from the Data</a:t>
            </a:r>
            <a:endParaRPr lang="en-US"/>
          </a:p>
        </p:txBody>
      </p:sp>
      <p:sp>
        <p:nvSpPr>
          <p:cNvPr id="4" name="Content Placeholder 3"/>
          <p:cNvSpPr>
            <a:spLocks noGrp="1"/>
          </p:cNvSpPr>
          <p:nvPr>
            <p:ph sz="half" idx="2"/>
          </p:nvPr>
        </p:nvSpPr>
        <p:spPr>
          <a:xfrm>
            <a:off x="609600" y="1562100"/>
            <a:ext cx="10668000" cy="990600"/>
          </a:xfrm>
        </p:spPr>
        <p:txBody>
          <a:bodyPr>
            <a:normAutofit/>
          </a:bodyPr>
          <a:lstStyle/>
          <a:p>
            <a:r>
              <a:rPr lang="en-US"/>
              <a:t>If you have enough data then the algorithms are not so important</a:t>
            </a:r>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32336"/>
            <a:ext cx="468630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3800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Apply-Test</a:t>
            </a:r>
          </a:p>
        </p:txBody>
      </p:sp>
      <p:sp>
        <p:nvSpPr>
          <p:cNvPr id="6" name="Content Placeholder 5"/>
          <p:cNvSpPr>
            <a:spLocks noGrp="1"/>
          </p:cNvSpPr>
          <p:nvPr>
            <p:ph idx="1"/>
          </p:nvPr>
        </p:nvSpPr>
        <p:spPr/>
        <p:txBody>
          <a:bodyPr>
            <a:normAutofit/>
          </a:bodyPr>
          <a:lstStyle/>
          <a:p>
            <a:r>
              <a:rPr lang="en-US"/>
              <a:t>How do you </a:t>
            </a:r>
            <a:r>
              <a:rPr lang="en-US">
                <a:solidFill>
                  <a:schemeClr val="accent6">
                    <a:lumMod val="75000"/>
                  </a:schemeClr>
                </a:solidFill>
              </a:rPr>
              <a:t>scale</a:t>
            </a:r>
            <a:r>
              <a:rPr lang="en-US"/>
              <a:t> to very large datasets?</a:t>
            </a:r>
          </a:p>
          <a:p>
            <a:pPr lvl="1"/>
            <a:r>
              <a:rPr lang="en-US"/>
              <a:t>Distributed computing – </a:t>
            </a:r>
            <a:r>
              <a:rPr lang="en-US">
                <a:solidFill>
                  <a:srgbClr val="0070C0"/>
                </a:solidFill>
              </a:rPr>
              <a:t>map-reduce</a:t>
            </a:r>
            <a:r>
              <a:rPr lang="en-US"/>
              <a:t> implementations of machine learning algorithms (</a:t>
            </a:r>
            <a:r>
              <a:rPr lang="en-US" err="1"/>
              <a:t>Mahaut</a:t>
            </a:r>
            <a:r>
              <a:rPr lang="en-US"/>
              <a:t>, over Hadoop)</a:t>
            </a:r>
          </a:p>
          <a:p>
            <a:pPr lvl="1"/>
            <a:endParaRPr lang="en-US"/>
          </a:p>
          <a:p>
            <a:r>
              <a:rPr lang="en-US"/>
              <a:t>How do you test something that is running online?</a:t>
            </a:r>
          </a:p>
          <a:p>
            <a:pPr lvl="1"/>
            <a:r>
              <a:rPr lang="en-US"/>
              <a:t>You cannot get labeled data in this case</a:t>
            </a:r>
          </a:p>
          <a:p>
            <a:pPr lvl="1"/>
            <a:r>
              <a:rPr lang="en-US">
                <a:solidFill>
                  <a:schemeClr val="accent6">
                    <a:lumMod val="75000"/>
                  </a:schemeClr>
                </a:solidFill>
              </a:rPr>
              <a:t>A/B testing</a:t>
            </a:r>
          </a:p>
          <a:p>
            <a:pPr lvl="1"/>
            <a:endParaRPr lang="en-US"/>
          </a:p>
          <a:p>
            <a:r>
              <a:rPr lang="en-US"/>
              <a:t>How do you deal with changes in data?</a:t>
            </a:r>
          </a:p>
          <a:p>
            <a:pPr lvl="1"/>
            <a:r>
              <a:rPr lang="en-US">
                <a:solidFill>
                  <a:srgbClr val="0070C0"/>
                </a:solidFill>
              </a:rPr>
              <a:t>Active learning</a:t>
            </a:r>
          </a:p>
        </p:txBody>
      </p:sp>
    </p:spTree>
    <p:extLst>
      <p:ext uri="{BB962C8B-B14F-4D97-AF65-F5344CB8AC3E}">
        <p14:creationId xmlns:p14="http://schemas.microsoft.com/office/powerpoint/2010/main" val="142741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a:t>Nearest Neighbor Classification…</a:t>
            </a:r>
          </a:p>
        </p:txBody>
      </p:sp>
      <p:sp>
        <p:nvSpPr>
          <p:cNvPr id="1060867" name="Rectangle 3"/>
          <p:cNvSpPr>
            <a:spLocks noGrp="1" noChangeArrowheads="1"/>
          </p:cNvSpPr>
          <p:nvPr>
            <p:ph type="body" idx="1"/>
          </p:nvPr>
        </p:nvSpPr>
        <p:spPr/>
        <p:txBody>
          <a:bodyPr/>
          <a:lstStyle/>
          <a:p>
            <a:r>
              <a:rPr lang="en-US"/>
              <a:t>Scaling issues</a:t>
            </a:r>
          </a:p>
          <a:p>
            <a:pPr lvl="1"/>
            <a:r>
              <a:rPr lang="en-US"/>
              <a:t>Attributes may have to be scaled to prevent distance measures from being dominated by one of the attributes</a:t>
            </a:r>
          </a:p>
          <a:p>
            <a:pPr lvl="1"/>
            <a:r>
              <a:rPr lang="en-US"/>
              <a:t>Example:</a:t>
            </a:r>
          </a:p>
          <a:p>
            <a:pPr lvl="2"/>
            <a:r>
              <a:rPr lang="en-US"/>
              <a:t> height of a person may vary from 1.5m to 1.8m</a:t>
            </a:r>
          </a:p>
          <a:p>
            <a:pPr lvl="2"/>
            <a:r>
              <a:rPr lang="en-US"/>
              <a:t> weight of a person may vary from 90lb to 300lb</a:t>
            </a:r>
          </a:p>
          <a:p>
            <a:pPr lvl="2"/>
            <a:r>
              <a:rPr lang="en-US"/>
              <a:t> income of a person may vary from $10K to $1M</a:t>
            </a:r>
          </a:p>
        </p:txBody>
      </p:sp>
    </p:spTree>
    <p:extLst>
      <p:ext uri="{BB962C8B-B14F-4D97-AF65-F5344CB8AC3E}">
        <p14:creationId xmlns:p14="http://schemas.microsoft.com/office/powerpoint/2010/main" val="396051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lstStyle/>
          <a:p>
            <a:r>
              <a:rPr lang="en-US"/>
              <a:t>Nearest Neighbor Classification…</a:t>
            </a:r>
          </a:p>
        </p:txBody>
      </p:sp>
      <p:sp>
        <p:nvSpPr>
          <p:cNvPr id="1061891" name="Rectangle 3"/>
          <p:cNvSpPr>
            <a:spLocks noGrp="1" noChangeArrowheads="1"/>
          </p:cNvSpPr>
          <p:nvPr>
            <p:ph type="body" idx="1"/>
          </p:nvPr>
        </p:nvSpPr>
        <p:spPr>
          <a:xfrm>
            <a:off x="685800" y="1828800"/>
            <a:ext cx="9525000" cy="4876800"/>
          </a:xfrm>
        </p:spPr>
        <p:txBody>
          <a:bodyPr/>
          <a:lstStyle/>
          <a:p>
            <a:r>
              <a:rPr lang="en-US"/>
              <a:t>Problem with Euclidean measure:</a:t>
            </a:r>
          </a:p>
          <a:p>
            <a:pPr lvl="1"/>
            <a:r>
              <a:rPr lang="en-US"/>
              <a:t>High dimensional data </a:t>
            </a:r>
          </a:p>
          <a:p>
            <a:pPr lvl="2"/>
            <a:r>
              <a:rPr lang="en-US"/>
              <a:t> </a:t>
            </a:r>
            <a:r>
              <a:rPr lang="en-US">
                <a:solidFill>
                  <a:srgbClr val="FF0000"/>
                </a:solidFill>
              </a:rPr>
              <a:t>curse of dimensionality</a:t>
            </a:r>
          </a:p>
          <a:p>
            <a:pPr lvl="1"/>
            <a:r>
              <a:rPr lang="en-US"/>
              <a:t>Can produce counter-intuitive results</a:t>
            </a:r>
          </a:p>
          <a:p>
            <a:pPr lvl="1"/>
            <a:endParaRPr lang="en-US"/>
          </a:p>
          <a:p>
            <a:pPr lvl="1"/>
            <a:endParaRPr lang="en-US"/>
          </a:p>
          <a:p>
            <a:pPr lvl="1"/>
            <a:endParaRPr lang="en-US"/>
          </a:p>
          <a:p>
            <a:pPr lvl="1"/>
            <a:endParaRPr lang="en-US"/>
          </a:p>
        </p:txBody>
      </p:sp>
      <p:sp>
        <p:nvSpPr>
          <p:cNvPr id="1061892" name="Text Box 4"/>
          <p:cNvSpPr txBox="1">
            <a:spLocks noChangeArrowheads="1"/>
          </p:cNvSpPr>
          <p:nvPr/>
        </p:nvSpPr>
        <p:spPr bwMode="auto">
          <a:xfrm>
            <a:off x="1981200" y="39465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1 1 1 1 1 1 1 1 1 1 1 0</a:t>
            </a:r>
          </a:p>
        </p:txBody>
      </p:sp>
      <p:sp>
        <p:nvSpPr>
          <p:cNvPr id="1061893" name="Text Box 5"/>
          <p:cNvSpPr txBox="1">
            <a:spLocks noChangeArrowheads="1"/>
          </p:cNvSpPr>
          <p:nvPr/>
        </p:nvSpPr>
        <p:spPr bwMode="auto">
          <a:xfrm>
            <a:off x="1981200" y="46323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0 1 1 1 1 1 1 1 1 1 1 1</a:t>
            </a:r>
          </a:p>
        </p:txBody>
      </p:sp>
      <p:sp>
        <p:nvSpPr>
          <p:cNvPr id="1061894" name="Text Box 6"/>
          <p:cNvSpPr txBox="1">
            <a:spLocks noChangeArrowheads="1"/>
          </p:cNvSpPr>
          <p:nvPr/>
        </p:nvSpPr>
        <p:spPr bwMode="auto">
          <a:xfrm>
            <a:off x="6400800" y="39592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1 0 0 0 0 0 0 0 0 0 0 0</a:t>
            </a:r>
          </a:p>
        </p:txBody>
      </p:sp>
      <p:sp>
        <p:nvSpPr>
          <p:cNvPr id="1061895" name="Text Box 7"/>
          <p:cNvSpPr txBox="1">
            <a:spLocks noChangeArrowheads="1"/>
          </p:cNvSpPr>
          <p:nvPr/>
        </p:nvSpPr>
        <p:spPr bwMode="auto">
          <a:xfrm>
            <a:off x="6400800" y="46450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0 0 0 0 0 0 0 0 0 0 0 1</a:t>
            </a:r>
          </a:p>
        </p:txBody>
      </p:sp>
      <p:sp>
        <p:nvSpPr>
          <p:cNvPr id="1061896" name="Rectangle 8"/>
          <p:cNvSpPr>
            <a:spLocks noChangeArrowheads="1"/>
          </p:cNvSpPr>
          <p:nvPr/>
        </p:nvSpPr>
        <p:spPr bwMode="auto">
          <a:xfrm>
            <a:off x="5486400" y="4264025"/>
            <a:ext cx="55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pPr>
            <a:r>
              <a:rPr lang="en-US" sz="2400"/>
              <a:t>vs</a:t>
            </a:r>
          </a:p>
        </p:txBody>
      </p:sp>
      <p:sp>
        <p:nvSpPr>
          <p:cNvPr id="1061897" name="Text Box 9"/>
          <p:cNvSpPr txBox="1">
            <a:spLocks noChangeArrowheads="1"/>
          </p:cNvSpPr>
          <p:nvPr/>
        </p:nvSpPr>
        <p:spPr bwMode="auto">
          <a:xfrm>
            <a:off x="2819400" y="5241926"/>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 = 1.4142</a:t>
            </a:r>
          </a:p>
        </p:txBody>
      </p:sp>
      <p:sp>
        <p:nvSpPr>
          <p:cNvPr id="1061898" name="Text Box 10"/>
          <p:cNvSpPr txBox="1">
            <a:spLocks noChangeArrowheads="1"/>
          </p:cNvSpPr>
          <p:nvPr/>
        </p:nvSpPr>
        <p:spPr bwMode="auto">
          <a:xfrm>
            <a:off x="7239000" y="5241926"/>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 = 1.4142</a:t>
            </a:r>
          </a:p>
        </p:txBody>
      </p:sp>
      <p:sp>
        <p:nvSpPr>
          <p:cNvPr id="1061899" name="Rectangle 11"/>
          <p:cNvSpPr>
            <a:spLocks noChangeArrowheads="1"/>
          </p:cNvSpPr>
          <p:nvPr/>
        </p:nvSpPr>
        <p:spPr bwMode="auto">
          <a:xfrm>
            <a:off x="304800" y="5578136"/>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143000" lvl="2" indent="-228600">
              <a:spcBef>
                <a:spcPct val="10000"/>
              </a:spcBef>
              <a:spcAft>
                <a:spcPts val="400"/>
              </a:spcAft>
              <a:buClr>
                <a:srgbClr val="0C7B9C"/>
              </a:buClr>
              <a:buSzPct val="70000"/>
            </a:pPr>
            <a:r>
              <a:rPr lang="en-US" sz="2400"/>
              <a:t> </a:t>
            </a:r>
          </a:p>
          <a:p>
            <a:pPr marL="1143000" lvl="2" indent="-228600">
              <a:spcBef>
                <a:spcPct val="10000"/>
              </a:spcBef>
              <a:spcAft>
                <a:spcPts val="400"/>
              </a:spcAft>
              <a:buClr>
                <a:srgbClr val="0C7B9C"/>
              </a:buClr>
              <a:buSzPct val="70000"/>
              <a:buFont typeface="Wingdings" pitchFamily="2" charset="2"/>
              <a:buChar char="u"/>
            </a:pPr>
            <a:r>
              <a:rPr lang="en-US" sz="2400"/>
              <a:t> Solution: Normalize the vectors to unit length</a:t>
            </a:r>
          </a:p>
        </p:txBody>
      </p:sp>
    </p:spTree>
    <p:extLst>
      <p:ext uri="{BB962C8B-B14F-4D97-AF65-F5344CB8AC3E}">
        <p14:creationId xmlns:p14="http://schemas.microsoft.com/office/powerpoint/2010/main" val="1166004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18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18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1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7" grpId="0" autoUpdateAnimBg="0"/>
      <p:bldP spid="1061898" grpId="0" autoUpdateAnimBg="0"/>
      <p:bldP spid="106189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a:t>Nearest neighbor Classification…</a:t>
            </a:r>
          </a:p>
        </p:txBody>
      </p:sp>
      <p:sp>
        <p:nvSpPr>
          <p:cNvPr id="1062915" name="Rectangle 3"/>
          <p:cNvSpPr>
            <a:spLocks noGrp="1" noChangeArrowheads="1"/>
          </p:cNvSpPr>
          <p:nvPr>
            <p:ph type="body" idx="1"/>
          </p:nvPr>
        </p:nvSpPr>
        <p:spPr/>
        <p:txBody>
          <a:bodyPr/>
          <a:lstStyle/>
          <a:p>
            <a:r>
              <a:rPr lang="en-US"/>
              <a:t>k-NN classifiers are </a:t>
            </a:r>
            <a:r>
              <a:rPr lang="en-US">
                <a:solidFill>
                  <a:srgbClr val="FF0000"/>
                </a:solidFill>
              </a:rPr>
              <a:t>lazy learners </a:t>
            </a:r>
          </a:p>
          <a:p>
            <a:pPr lvl="1"/>
            <a:r>
              <a:rPr lang="en-US"/>
              <a:t>It does not build models explicitly</a:t>
            </a:r>
          </a:p>
          <a:p>
            <a:pPr lvl="1"/>
            <a:r>
              <a:rPr lang="en-US"/>
              <a:t>Unlike </a:t>
            </a:r>
            <a:r>
              <a:rPr lang="en-US">
                <a:solidFill>
                  <a:srgbClr val="0070C0"/>
                </a:solidFill>
              </a:rPr>
              <a:t>eager learners </a:t>
            </a:r>
            <a:r>
              <a:rPr lang="en-US"/>
              <a:t>such as decision trees </a:t>
            </a:r>
          </a:p>
          <a:p>
            <a:r>
              <a:rPr lang="en-US"/>
              <a:t>Classifying unknown records is relatively expensive</a:t>
            </a:r>
          </a:p>
          <a:p>
            <a:pPr lvl="1"/>
            <a:r>
              <a:rPr lang="en-US"/>
              <a:t>Naïve algorithm: O(n)</a:t>
            </a:r>
          </a:p>
          <a:p>
            <a:pPr lvl="1"/>
            <a:r>
              <a:rPr lang="en-US"/>
              <a:t>Need for </a:t>
            </a:r>
            <a:r>
              <a:rPr lang="en-US">
                <a:solidFill>
                  <a:srgbClr val="0070C0"/>
                </a:solidFill>
              </a:rPr>
              <a:t>structures</a:t>
            </a:r>
            <a:r>
              <a:rPr lang="en-US"/>
              <a:t> to retrieve nearest neighbors fast.</a:t>
            </a:r>
          </a:p>
          <a:p>
            <a:pPr lvl="2"/>
            <a:r>
              <a:rPr lang="en-US"/>
              <a:t>The </a:t>
            </a:r>
            <a:r>
              <a:rPr lang="en-US">
                <a:solidFill>
                  <a:srgbClr val="FF0000"/>
                </a:solidFill>
              </a:rPr>
              <a:t>Nearest Neighbor Search </a:t>
            </a:r>
            <a:r>
              <a:rPr lang="en-US"/>
              <a:t>problem.</a:t>
            </a:r>
          </a:p>
          <a:p>
            <a:pPr lvl="2"/>
            <a:r>
              <a:rPr lang="en-US"/>
              <a:t>Also, </a:t>
            </a:r>
            <a:r>
              <a:rPr lang="en-US">
                <a:solidFill>
                  <a:schemeClr val="accent6">
                    <a:lumMod val="75000"/>
                  </a:schemeClr>
                </a:solidFill>
              </a:rPr>
              <a:t>Approximate Nearest Neighbor Search </a:t>
            </a:r>
          </a:p>
          <a:p>
            <a:pPr lvl="2"/>
            <a:endParaRPr lang="en-US">
              <a:solidFill>
                <a:schemeClr val="accent6">
                  <a:lumMod val="75000"/>
                </a:schemeClr>
              </a:solidFill>
            </a:endParaRPr>
          </a:p>
          <a:p>
            <a:r>
              <a:rPr lang="en-US"/>
              <a:t>Issues with distance in very high-dimensional spaces</a:t>
            </a:r>
          </a:p>
        </p:txBody>
      </p:sp>
    </p:spTree>
    <p:extLst>
      <p:ext uri="{BB962C8B-B14F-4D97-AF65-F5344CB8AC3E}">
        <p14:creationId xmlns:p14="http://schemas.microsoft.com/office/powerpoint/2010/main" val="5604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 VECTOR MACHINES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927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93A39-5DCB-4E58-9830-76BB2042DEBA}"/>
              </a:ext>
            </a:extLst>
          </p:cNvPr>
          <p:cNvSpPr>
            <a:spLocks noGrp="1"/>
          </p:cNvSpPr>
          <p:nvPr>
            <p:ph type="title"/>
          </p:nvPr>
        </p:nvSpPr>
        <p:spPr/>
        <p:txBody>
          <a:bodyPr/>
          <a:lstStyle/>
          <a:p>
            <a:r>
              <a:rPr lang="en-US"/>
              <a:t>Linear classifiers</a:t>
            </a:r>
          </a:p>
        </p:txBody>
      </p:sp>
      <p:sp>
        <p:nvSpPr>
          <p:cNvPr id="5" name="Content Placeholder 4">
            <a:extLst>
              <a:ext uri="{FF2B5EF4-FFF2-40B4-BE49-F238E27FC236}">
                <a16:creationId xmlns:a16="http://schemas.microsoft.com/office/drawing/2014/main" id="{D0EF495F-1CE5-49E5-BC42-44FCB395AE32}"/>
              </a:ext>
            </a:extLst>
          </p:cNvPr>
          <p:cNvSpPr>
            <a:spLocks noGrp="1"/>
          </p:cNvSpPr>
          <p:nvPr>
            <p:ph idx="1"/>
          </p:nvPr>
        </p:nvSpPr>
        <p:spPr/>
        <p:txBody>
          <a:bodyPr/>
          <a:lstStyle/>
          <a:p>
            <a:r>
              <a:rPr lang="en-US"/>
              <a:t>SVMs are part of a family of classifiers that assumes that the classes are </a:t>
            </a:r>
            <a:r>
              <a:rPr lang="en-US">
                <a:solidFill>
                  <a:srgbClr val="FF0000"/>
                </a:solidFill>
              </a:rPr>
              <a:t>linearly separable</a:t>
            </a:r>
          </a:p>
          <a:p>
            <a:r>
              <a:rPr lang="en-US"/>
              <a:t>That is, there is a hyperplane that separates (approximately, or exactly) the instances of the two classes.</a:t>
            </a:r>
          </a:p>
          <a:p>
            <a:r>
              <a:rPr lang="en-US"/>
              <a:t>The goal is to find this hyperplane</a:t>
            </a:r>
          </a:p>
        </p:txBody>
      </p:sp>
    </p:spTree>
    <p:extLst>
      <p:ext uri="{BB962C8B-B14F-4D97-AF65-F5344CB8AC3E}">
        <p14:creationId xmlns:p14="http://schemas.microsoft.com/office/powerpoint/2010/main" val="402454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1026"/>
          <p:cNvSpPr>
            <a:spLocks noGrp="1" noChangeArrowheads="1"/>
          </p:cNvSpPr>
          <p:nvPr>
            <p:ph type="title"/>
          </p:nvPr>
        </p:nvSpPr>
        <p:spPr/>
        <p:txBody>
          <a:bodyPr/>
          <a:lstStyle/>
          <a:p>
            <a:r>
              <a:rPr lang="en-US"/>
              <a:t>Support Vector Machines</a:t>
            </a:r>
          </a:p>
        </p:txBody>
      </p:sp>
      <p:sp>
        <p:nvSpPr>
          <p:cNvPr id="1084419" name="Rectangle 1027"/>
          <p:cNvSpPr>
            <a:spLocks noGrp="1" noChangeArrowheads="1"/>
          </p:cNvSpPr>
          <p:nvPr>
            <p:ph type="body" sz="half" idx="4294967295"/>
          </p:nvPr>
        </p:nvSpPr>
        <p:spPr>
          <a:xfrm>
            <a:off x="1905000" y="6248400"/>
            <a:ext cx="8534400" cy="381000"/>
          </a:xfrm>
        </p:spPr>
        <p:txBody>
          <a:bodyPr/>
          <a:lstStyle/>
          <a:p>
            <a:pPr>
              <a:lnSpc>
                <a:spcPct val="90000"/>
              </a:lnSpc>
            </a:pPr>
            <a:r>
              <a:rPr lang="en-US" sz="2000"/>
              <a:t>Find a linear hyperplane (decision boundary) that will separate the data</a:t>
            </a:r>
          </a:p>
        </p:txBody>
      </p:sp>
      <p:graphicFrame>
        <p:nvGraphicFramePr>
          <p:cNvPr id="1084420" name="Object 1028"/>
          <p:cNvGraphicFramePr>
            <a:graphicFrameLocks noGrp="1" noChangeAspect="1"/>
          </p:cNvGraphicFramePr>
          <p:nvPr>
            <p:ph sz="half" idx="4294967295"/>
          </p:nvPr>
        </p:nvGraphicFramePr>
        <p:xfrm>
          <a:off x="3886200" y="150018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4420"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001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8039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p:txBody>
          <a:bodyPr/>
          <a:lstStyle/>
          <a:p>
            <a:r>
              <a:rPr lang="en-US"/>
              <a:t>Support Vector Machines</a:t>
            </a:r>
          </a:p>
        </p:txBody>
      </p:sp>
      <p:sp>
        <p:nvSpPr>
          <p:cNvPr id="1085443" name="Rectangle 3"/>
          <p:cNvSpPr>
            <a:spLocks noGrp="1" noChangeArrowheads="1"/>
          </p:cNvSpPr>
          <p:nvPr>
            <p:ph type="body" sz="half" idx="4294967295"/>
          </p:nvPr>
        </p:nvSpPr>
        <p:spPr>
          <a:xfrm>
            <a:off x="1905000" y="6096000"/>
            <a:ext cx="8534400" cy="381000"/>
          </a:xfrm>
        </p:spPr>
        <p:txBody>
          <a:bodyPr/>
          <a:lstStyle/>
          <a:p>
            <a:pPr>
              <a:lnSpc>
                <a:spcPct val="90000"/>
              </a:lnSpc>
            </a:pPr>
            <a:r>
              <a:rPr lang="en-US" sz="2000"/>
              <a:t>One Possible Solution</a:t>
            </a:r>
          </a:p>
        </p:txBody>
      </p:sp>
      <p:graphicFrame>
        <p:nvGraphicFramePr>
          <p:cNvPr id="1085444" name="Object 4"/>
          <p:cNvGraphicFramePr>
            <a:graphicFrameLocks noGrp="1" noChangeAspect="1"/>
          </p:cNvGraphicFramePr>
          <p:nvPr>
            <p:ph sz="half" idx="4294967295"/>
          </p:nvPr>
        </p:nvGraphicFramePr>
        <p:xfrm>
          <a:off x="3940175" y="1493838"/>
          <a:ext cx="4768850" cy="4602162"/>
        </p:xfrm>
        <a:graphic>
          <a:graphicData uri="http://schemas.openxmlformats.org/presentationml/2006/ole">
            <mc:AlternateContent xmlns:mc="http://schemas.openxmlformats.org/markup-compatibility/2006">
              <mc:Choice xmlns:v="urn:schemas-microsoft-com:vml" Requires="v">
                <p:oleObj name="Visio" r:id="rId2" imgW="7524090" imgH="7261824" progId="Visio.Drawing.11">
                  <p:embed/>
                </p:oleObj>
              </mc:Choice>
              <mc:Fallback>
                <p:oleObj name="Visio" r:id="rId2" imgW="7524090" imgH="7261824" progId="Visio.Drawing.11">
                  <p:embed/>
                  <p:pic>
                    <p:nvPicPr>
                      <p:cNvPr id="1085444" name="Object 4"/>
                      <p:cNvPicPr>
                        <a:picLocks noChangeAspect="1" noChangeArrowheads="1"/>
                      </p:cNvPicPr>
                      <p:nvPr/>
                    </p:nvPicPr>
                    <p:blipFill>
                      <a:blip r:embed="rId3"/>
                      <a:srcRect/>
                      <a:stretch>
                        <a:fillRect/>
                      </a:stretch>
                    </p:blipFill>
                    <p:spPr bwMode="auto">
                      <a:xfrm>
                        <a:off x="3940175" y="1493838"/>
                        <a:ext cx="476885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6491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NEAREST NEIGHBOR CLASSIFICATION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9690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US"/>
              <a:t>Support Vector Machines</a:t>
            </a:r>
          </a:p>
        </p:txBody>
      </p:sp>
      <p:sp>
        <p:nvSpPr>
          <p:cNvPr id="1086467" name="Rectangle 3"/>
          <p:cNvSpPr>
            <a:spLocks noGrp="1" noChangeArrowheads="1"/>
          </p:cNvSpPr>
          <p:nvPr>
            <p:ph type="body" sz="half" idx="4294967295"/>
          </p:nvPr>
        </p:nvSpPr>
        <p:spPr>
          <a:xfrm>
            <a:off x="1905000" y="6248400"/>
            <a:ext cx="8534400" cy="381000"/>
          </a:xfrm>
        </p:spPr>
        <p:txBody>
          <a:bodyPr/>
          <a:lstStyle/>
          <a:p>
            <a:pPr>
              <a:lnSpc>
                <a:spcPct val="90000"/>
              </a:lnSpc>
            </a:pPr>
            <a:r>
              <a:rPr lang="en-US" sz="2000"/>
              <a:t>Another possible solution</a:t>
            </a:r>
          </a:p>
        </p:txBody>
      </p:sp>
      <p:graphicFrame>
        <p:nvGraphicFramePr>
          <p:cNvPr id="1086468" name="Object 4"/>
          <p:cNvGraphicFramePr>
            <a:graphicFrameLocks noGrp="1" noChangeAspect="1"/>
          </p:cNvGraphicFramePr>
          <p:nvPr>
            <p:ph sz="half" idx="4294967295"/>
          </p:nvPr>
        </p:nvGraphicFramePr>
        <p:xfrm>
          <a:off x="3886200" y="149383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646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9383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5712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p:txBody>
          <a:bodyPr/>
          <a:lstStyle/>
          <a:p>
            <a:r>
              <a:rPr lang="en-US"/>
              <a:t>Support Vector Machines</a:t>
            </a:r>
          </a:p>
        </p:txBody>
      </p:sp>
      <p:sp>
        <p:nvSpPr>
          <p:cNvPr id="1087491" name="Rectangle 3"/>
          <p:cNvSpPr>
            <a:spLocks noGrp="1" noChangeArrowheads="1"/>
          </p:cNvSpPr>
          <p:nvPr>
            <p:ph type="body" sz="half" idx="4294967295"/>
          </p:nvPr>
        </p:nvSpPr>
        <p:spPr>
          <a:xfrm>
            <a:off x="1905000" y="6324600"/>
            <a:ext cx="8534400" cy="381000"/>
          </a:xfrm>
        </p:spPr>
        <p:txBody>
          <a:bodyPr/>
          <a:lstStyle/>
          <a:p>
            <a:pPr>
              <a:lnSpc>
                <a:spcPct val="90000"/>
              </a:lnSpc>
            </a:pPr>
            <a:r>
              <a:rPr lang="en-US" sz="2000"/>
              <a:t>Other possible solutions</a:t>
            </a:r>
          </a:p>
        </p:txBody>
      </p:sp>
      <p:graphicFrame>
        <p:nvGraphicFramePr>
          <p:cNvPr id="1087492" name="Object 4"/>
          <p:cNvGraphicFramePr>
            <a:graphicFrameLocks noGrp="1" noChangeAspect="1"/>
          </p:cNvGraphicFramePr>
          <p:nvPr>
            <p:ph sz="half" idx="4294967295"/>
          </p:nvPr>
        </p:nvGraphicFramePr>
        <p:xfrm>
          <a:off x="3886200" y="157003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749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7003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7493" name="Line 5"/>
          <p:cNvSpPr>
            <a:spLocks noChangeShapeType="1"/>
          </p:cNvSpPr>
          <p:nvPr/>
        </p:nvSpPr>
        <p:spPr bwMode="auto">
          <a:xfrm>
            <a:off x="4191000" y="3200400"/>
            <a:ext cx="4191000" cy="13716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4" name="Line 6"/>
          <p:cNvSpPr>
            <a:spLocks noChangeShapeType="1"/>
          </p:cNvSpPr>
          <p:nvPr/>
        </p:nvSpPr>
        <p:spPr bwMode="auto">
          <a:xfrm>
            <a:off x="4191000" y="2971800"/>
            <a:ext cx="4191000" cy="13716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5" name="Line 7"/>
          <p:cNvSpPr>
            <a:spLocks noChangeShapeType="1"/>
          </p:cNvSpPr>
          <p:nvPr/>
        </p:nvSpPr>
        <p:spPr bwMode="auto">
          <a:xfrm>
            <a:off x="4191000" y="2590800"/>
            <a:ext cx="4191000" cy="22098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6" name="Line 8"/>
          <p:cNvSpPr>
            <a:spLocks noChangeShapeType="1"/>
          </p:cNvSpPr>
          <p:nvPr/>
        </p:nvSpPr>
        <p:spPr bwMode="auto">
          <a:xfrm>
            <a:off x="4191000" y="3048000"/>
            <a:ext cx="4191000" cy="19050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7" name="Line 9"/>
          <p:cNvSpPr>
            <a:spLocks noChangeShapeType="1"/>
          </p:cNvSpPr>
          <p:nvPr/>
        </p:nvSpPr>
        <p:spPr bwMode="auto">
          <a:xfrm>
            <a:off x="4191000" y="2819400"/>
            <a:ext cx="4191000" cy="16002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72149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087494"/>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087495"/>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1087496"/>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500"/>
                                  </p:stCondLst>
                                  <p:childTnLst>
                                    <p:set>
                                      <p:cBhvr>
                                        <p:cTn id="15" dur="1" fill="hold">
                                          <p:stCondLst>
                                            <p:cond delay="499"/>
                                          </p:stCondLst>
                                        </p:cTn>
                                        <p:tgtEl>
                                          <p:spTgt spid="1087493"/>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500"/>
                                  </p:stCondLst>
                                  <p:childTnLst>
                                    <p:set>
                                      <p:cBhvr>
                                        <p:cTn id="18" dur="1" fill="hold">
                                          <p:stCondLst>
                                            <p:cond delay="499"/>
                                          </p:stCondLst>
                                        </p:cTn>
                                        <p:tgtEl>
                                          <p:spTgt spid="1087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3" grpId="0" animBg="1"/>
      <p:bldP spid="1087494" grpId="0" animBg="1"/>
      <p:bldP spid="1087495" grpId="0" animBg="1"/>
      <p:bldP spid="1087496" grpId="0" animBg="1"/>
      <p:bldP spid="108749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a:xfrm>
            <a:off x="685800" y="433388"/>
            <a:ext cx="8229600" cy="990600"/>
          </a:xfrm>
        </p:spPr>
        <p:txBody>
          <a:bodyPr/>
          <a:lstStyle/>
          <a:p>
            <a:r>
              <a:rPr lang="en-US"/>
              <a:t>Support Vector Machines</a:t>
            </a:r>
          </a:p>
        </p:txBody>
      </p:sp>
      <p:sp>
        <p:nvSpPr>
          <p:cNvPr id="1088515" name="Rectangle 3"/>
          <p:cNvSpPr>
            <a:spLocks noGrp="1" noChangeArrowheads="1"/>
          </p:cNvSpPr>
          <p:nvPr>
            <p:ph type="body" sz="half" idx="4294967295"/>
          </p:nvPr>
        </p:nvSpPr>
        <p:spPr>
          <a:xfrm>
            <a:off x="1905000" y="5867400"/>
            <a:ext cx="8534400" cy="762000"/>
          </a:xfrm>
        </p:spPr>
        <p:txBody>
          <a:bodyPr/>
          <a:lstStyle/>
          <a:p>
            <a:pPr>
              <a:lnSpc>
                <a:spcPct val="90000"/>
              </a:lnSpc>
            </a:pPr>
            <a:r>
              <a:rPr lang="en-US" sz="2000"/>
              <a:t>Which one is better? B1 or B2?</a:t>
            </a:r>
          </a:p>
          <a:p>
            <a:pPr>
              <a:lnSpc>
                <a:spcPct val="90000"/>
              </a:lnSpc>
            </a:pPr>
            <a:r>
              <a:rPr lang="en-US" sz="2000"/>
              <a:t>How do you define better?</a:t>
            </a:r>
          </a:p>
        </p:txBody>
      </p:sp>
      <p:graphicFrame>
        <p:nvGraphicFramePr>
          <p:cNvPr id="1088516" name="Object 4"/>
          <p:cNvGraphicFramePr>
            <a:graphicFrameLocks noGrp="1" noChangeAspect="1"/>
          </p:cNvGraphicFramePr>
          <p:nvPr>
            <p:ph sz="half" idx="4294967295"/>
          </p:nvPr>
        </p:nvGraphicFramePr>
        <p:xfrm>
          <a:off x="3886200" y="142398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851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239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72204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a:xfrm>
            <a:off x="685800" y="433388"/>
            <a:ext cx="8229600" cy="990600"/>
          </a:xfrm>
        </p:spPr>
        <p:txBody>
          <a:bodyPr/>
          <a:lstStyle/>
          <a:p>
            <a:r>
              <a:rPr lang="en-US"/>
              <a:t>Support Vector Machines</a:t>
            </a:r>
          </a:p>
        </p:txBody>
      </p:sp>
      <p:sp>
        <p:nvSpPr>
          <p:cNvPr id="1089539" name="Rectangle 3"/>
          <p:cNvSpPr>
            <a:spLocks noGrp="1" noChangeArrowheads="1"/>
          </p:cNvSpPr>
          <p:nvPr>
            <p:ph type="body" sz="half" idx="4294967295"/>
          </p:nvPr>
        </p:nvSpPr>
        <p:spPr>
          <a:xfrm>
            <a:off x="1905000" y="6172200"/>
            <a:ext cx="8534400" cy="381000"/>
          </a:xfrm>
        </p:spPr>
        <p:txBody>
          <a:bodyPr/>
          <a:lstStyle/>
          <a:p>
            <a:pPr>
              <a:lnSpc>
                <a:spcPct val="90000"/>
              </a:lnSpc>
            </a:pPr>
            <a:r>
              <a:rPr lang="en-US" sz="2000"/>
              <a:t>Find hyperplane </a:t>
            </a:r>
            <a:r>
              <a:rPr lang="en-US" sz="2000">
                <a:solidFill>
                  <a:srgbClr val="FF0000"/>
                </a:solidFill>
              </a:rPr>
              <a:t>maximizes the margin </a:t>
            </a:r>
            <a:r>
              <a:rPr lang="el-GR" sz="2000">
                <a:solidFill>
                  <a:srgbClr val="FF0000"/>
                </a:solidFill>
              </a:rPr>
              <a:t>:</a:t>
            </a:r>
            <a:r>
              <a:rPr lang="en-US" sz="2000"/>
              <a:t> B1 is better than B2</a:t>
            </a:r>
          </a:p>
        </p:txBody>
      </p:sp>
      <p:graphicFrame>
        <p:nvGraphicFramePr>
          <p:cNvPr id="1089540" name="Object 4"/>
          <p:cNvGraphicFramePr>
            <a:graphicFrameLocks noGrp="1" noChangeAspect="1"/>
          </p:cNvGraphicFramePr>
          <p:nvPr>
            <p:ph sz="half" idx="4294967295"/>
          </p:nvPr>
        </p:nvGraphicFramePr>
        <p:xfrm>
          <a:off x="3886200" y="142398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954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239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9753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a:xfrm>
            <a:off x="1981200" y="457200"/>
            <a:ext cx="8229600" cy="990600"/>
          </a:xfrm>
        </p:spPr>
        <p:txBody>
          <a:bodyPr/>
          <a:lstStyle/>
          <a:p>
            <a:r>
              <a:rPr lang="en-US"/>
              <a:t>Support Vector Machines</a:t>
            </a:r>
          </a:p>
        </p:txBody>
      </p:sp>
      <p:graphicFrame>
        <p:nvGraphicFramePr>
          <p:cNvPr id="1090563" name="Object 3"/>
          <p:cNvGraphicFramePr>
            <a:graphicFrameLocks noGrp="1" noChangeAspect="1"/>
          </p:cNvGraphicFramePr>
          <p:nvPr>
            <p:ph sz="half" idx="4294967295"/>
          </p:nvPr>
        </p:nvGraphicFramePr>
        <p:xfrm>
          <a:off x="3886200" y="1371600"/>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11">
                  <p:embed/>
                </p:oleObj>
              </mc:Choice>
              <mc:Fallback>
                <p:oleObj name="Visio" r:id="rId2" imgW="7432040" imgH="7017225" progId="Visio.Drawing.11">
                  <p:embed/>
                  <p:pic>
                    <p:nvPicPr>
                      <p:cNvPr id="109056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600"/>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0564" name="Line 4"/>
          <p:cNvSpPr>
            <a:spLocks noChangeShapeType="1"/>
          </p:cNvSpPr>
          <p:nvPr/>
        </p:nvSpPr>
        <p:spPr bwMode="auto">
          <a:xfrm flipH="1">
            <a:off x="3352800" y="2081212"/>
            <a:ext cx="12192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90565" name="Object 5"/>
          <p:cNvGraphicFramePr>
            <a:graphicFrameLocks noGrp="1" noChangeAspect="1"/>
          </p:cNvGraphicFramePr>
          <p:nvPr>
            <p:ph idx="1"/>
          </p:nvPr>
        </p:nvGraphicFramePr>
        <p:xfrm>
          <a:off x="1828800" y="2767013"/>
          <a:ext cx="1435100" cy="319087"/>
        </p:xfrm>
        <a:graphic>
          <a:graphicData uri="http://schemas.openxmlformats.org/presentationml/2006/ole">
            <mc:AlternateContent xmlns:mc="http://schemas.openxmlformats.org/markup-compatibility/2006">
              <mc:Choice xmlns:v="urn:schemas-microsoft-com:vml" Requires="v">
                <p:oleObj name="Equation" r:id="rId4" imgW="799920" imgH="177480" progId="Equation.3">
                  <p:embed/>
                </p:oleObj>
              </mc:Choice>
              <mc:Fallback>
                <p:oleObj name="Equation" r:id="rId4" imgW="799920" imgH="177480" progId="Equation.3">
                  <p:embed/>
                  <p:pic>
                    <p:nvPicPr>
                      <p:cNvPr id="10905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767013"/>
                        <a:ext cx="143510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0566" name="Line 6"/>
          <p:cNvSpPr>
            <a:spLocks noChangeShapeType="1"/>
          </p:cNvSpPr>
          <p:nvPr/>
        </p:nvSpPr>
        <p:spPr bwMode="auto">
          <a:xfrm flipH="1">
            <a:off x="3352800" y="2614613"/>
            <a:ext cx="1295400" cy="8239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90567" name="Object 7"/>
          <p:cNvGraphicFramePr>
            <a:graphicFrameLocks noChangeAspect="1"/>
          </p:cNvGraphicFramePr>
          <p:nvPr/>
        </p:nvGraphicFramePr>
        <p:xfrm>
          <a:off x="1760539" y="3362326"/>
          <a:ext cx="1571625" cy="319087"/>
        </p:xfrm>
        <a:graphic>
          <a:graphicData uri="http://schemas.openxmlformats.org/presentationml/2006/ole">
            <mc:AlternateContent xmlns:mc="http://schemas.openxmlformats.org/markup-compatibility/2006">
              <mc:Choice xmlns:v="urn:schemas-microsoft-com:vml" Requires="v">
                <p:oleObj name="Equation" r:id="rId6" imgW="876240" imgH="177480" progId="Equation.3">
                  <p:embed/>
                </p:oleObj>
              </mc:Choice>
              <mc:Fallback>
                <p:oleObj name="Equation" r:id="rId6" imgW="876240" imgH="177480" progId="Equation.3">
                  <p:embed/>
                  <p:pic>
                    <p:nvPicPr>
                      <p:cNvPr id="109056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539" y="3362326"/>
                        <a:ext cx="157162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0568" name="Line 8"/>
          <p:cNvSpPr>
            <a:spLocks noChangeShapeType="1"/>
          </p:cNvSpPr>
          <p:nvPr/>
        </p:nvSpPr>
        <p:spPr bwMode="auto">
          <a:xfrm flipV="1">
            <a:off x="7848600" y="3681412"/>
            <a:ext cx="1219200" cy="776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90569" name="Object 9"/>
          <p:cNvGraphicFramePr>
            <a:graphicFrameLocks noChangeAspect="1"/>
          </p:cNvGraphicFramePr>
          <p:nvPr/>
        </p:nvGraphicFramePr>
        <p:xfrm>
          <a:off x="8791576" y="3224212"/>
          <a:ext cx="1571625" cy="319088"/>
        </p:xfrm>
        <a:graphic>
          <a:graphicData uri="http://schemas.openxmlformats.org/presentationml/2006/ole">
            <mc:AlternateContent xmlns:mc="http://schemas.openxmlformats.org/markup-compatibility/2006">
              <mc:Choice xmlns:v="urn:schemas-microsoft-com:vml" Requires="v">
                <p:oleObj name="Equation" r:id="rId8" imgW="876240" imgH="177480" progId="Equation.3">
                  <p:embed/>
                </p:oleObj>
              </mc:Choice>
              <mc:Fallback>
                <p:oleObj name="Equation" r:id="rId8" imgW="876240" imgH="177480" progId="Equation.3">
                  <p:embed/>
                  <p:pic>
                    <p:nvPicPr>
                      <p:cNvPr id="109056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1576" y="3224212"/>
                        <a:ext cx="157162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0570" name="Object 10"/>
          <p:cNvGraphicFramePr>
            <a:graphicFrameLocks noChangeAspect="1"/>
          </p:cNvGraphicFramePr>
          <p:nvPr/>
        </p:nvGraphicFramePr>
        <p:xfrm>
          <a:off x="1689100" y="5738812"/>
          <a:ext cx="3937000" cy="839788"/>
        </p:xfrm>
        <a:graphic>
          <a:graphicData uri="http://schemas.openxmlformats.org/presentationml/2006/ole">
            <mc:AlternateContent xmlns:mc="http://schemas.openxmlformats.org/markup-compatibility/2006">
              <mc:Choice xmlns:v="urn:schemas-microsoft-com:vml" Requires="v">
                <p:oleObj name="Equation" r:id="rId10" imgW="1879560" imgH="457200" progId="Equation.3">
                  <p:embed/>
                </p:oleObj>
              </mc:Choice>
              <mc:Fallback>
                <p:oleObj name="Equation" r:id="rId10" imgW="1879560" imgH="457200" progId="Equation.3">
                  <p:embed/>
                  <p:pic>
                    <p:nvPicPr>
                      <p:cNvPr id="109057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9100" y="5738812"/>
                        <a:ext cx="3937000" cy="839788"/>
                      </a:xfrm>
                      <a:prstGeom prst="rect">
                        <a:avLst/>
                      </a:prstGeom>
                      <a:solidFill>
                        <a:srgbClr val="92D050"/>
                      </a:solidFill>
                      <a:ln>
                        <a:noFill/>
                      </a:ln>
                      <a:effectLst/>
                    </p:spPr>
                  </p:pic>
                </p:oleObj>
              </mc:Fallback>
            </mc:AlternateContent>
          </a:graphicData>
        </a:graphic>
      </p:graphicFrame>
      <p:graphicFrame>
        <p:nvGraphicFramePr>
          <p:cNvPr id="1090571" name="Object 11"/>
          <p:cNvGraphicFramePr>
            <a:graphicFrameLocks noChangeAspect="1"/>
          </p:cNvGraphicFramePr>
          <p:nvPr/>
        </p:nvGraphicFramePr>
        <p:xfrm>
          <a:off x="8574089" y="5751513"/>
          <a:ext cx="1798637" cy="752475"/>
        </p:xfrm>
        <a:graphic>
          <a:graphicData uri="http://schemas.openxmlformats.org/presentationml/2006/ole">
            <mc:AlternateContent xmlns:mc="http://schemas.openxmlformats.org/markup-compatibility/2006">
              <mc:Choice xmlns:v="urn:schemas-microsoft-com:vml" Requires="v">
                <p:oleObj name="Εξίσωση" r:id="rId12" imgW="1002960" imgH="419040" progId="Equation.3">
                  <p:embed/>
                </p:oleObj>
              </mc:Choice>
              <mc:Fallback>
                <p:oleObj name="Εξίσωση" r:id="rId12" imgW="1002960" imgH="419040" progId="Equation.3">
                  <p:embed/>
                  <p:pic>
                    <p:nvPicPr>
                      <p:cNvPr id="1090571" name="Object 11"/>
                      <p:cNvPicPr>
                        <a:picLocks noChangeAspect="1" noChangeArrowheads="1"/>
                      </p:cNvPicPr>
                      <p:nvPr/>
                    </p:nvPicPr>
                    <p:blipFill>
                      <a:blip r:embed="rId13"/>
                      <a:srcRect/>
                      <a:stretch>
                        <a:fillRect/>
                      </a:stretch>
                    </p:blipFill>
                    <p:spPr bwMode="auto">
                      <a:xfrm>
                        <a:off x="8574089" y="5751513"/>
                        <a:ext cx="1798637"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97888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a:lstStyle/>
          <a:p>
            <a:r>
              <a:rPr lang="en-US"/>
              <a:t>Support Vector Machines</a:t>
            </a:r>
          </a:p>
        </p:txBody>
      </p:sp>
      <mc:AlternateContent xmlns:mc="http://schemas.openxmlformats.org/markup-compatibility/2006" xmlns:a14="http://schemas.microsoft.com/office/drawing/2010/main">
        <mc:Choice Requires="a14">
          <p:sp>
            <p:nvSpPr>
              <p:cNvPr id="1091587" name="Rectangle 3"/>
              <p:cNvSpPr>
                <a:spLocks noGrp="1" noChangeArrowheads="1"/>
              </p:cNvSpPr>
              <p:nvPr>
                <p:ph type="body" idx="1"/>
              </p:nvPr>
            </p:nvSpPr>
            <p:spPr>
              <a:xfrm>
                <a:off x="762000" y="1676400"/>
                <a:ext cx="9448800" cy="4876800"/>
              </a:xfrm>
            </p:spPr>
            <p:txBody>
              <a:bodyPr>
                <a:normAutofit fontScale="92500" lnSpcReduction="10000"/>
              </a:bodyPr>
              <a:lstStyle/>
              <a:p>
                <a:r>
                  <a:rPr lang="en-US"/>
                  <a:t>We want to </a:t>
                </a:r>
                <a:r>
                  <a:rPr lang="en-US">
                    <a:solidFill>
                      <a:srgbClr val="0070C0"/>
                    </a:solidFill>
                  </a:rPr>
                  <a:t>maximize</a:t>
                </a:r>
                <a:r>
                  <a:rPr lang="en-US"/>
                  <a:t>: </a:t>
                </a:r>
                <a14:m>
                  <m:oMath xmlns:m="http://schemas.openxmlformats.org/officeDocument/2006/math">
                    <m:r>
                      <a:rPr lang="en-US" b="0" i="1" smtClean="0">
                        <a:latin typeface="Cambria Math" panose="02040503050406030204" pitchFamily="18" charset="0"/>
                      </a:rPr>
                      <m:t>𝑀𝑎𝑟𝑔𝑖𝑛</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e>
                        </m:d>
                      </m:den>
                    </m:f>
                  </m:oMath>
                </a14:m>
                <a:endParaRPr lang="en-US"/>
              </a:p>
              <a:p>
                <a:endParaRPr lang="en-US"/>
              </a:p>
              <a:p>
                <a:r>
                  <a:rPr lang="en-US"/>
                  <a:t>Which is equivalent to </a:t>
                </a:r>
                <a:r>
                  <a:rPr lang="en-US">
                    <a:solidFill>
                      <a:schemeClr val="accent6">
                        <a:lumMod val="75000"/>
                      </a:schemeClr>
                    </a:solidFill>
                  </a:rPr>
                  <a:t>minimizing</a:t>
                </a:r>
                <a:r>
                  <a:rPr lang="en-US"/>
                  <a:t>:</a:t>
                </a:r>
                <a14:m>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d>
                      </m:num>
                      <m:den>
                        <m:r>
                          <a:rPr lang="en-US" b="0" i="1" smtClean="0">
                            <a:latin typeface="Cambria Math" panose="02040503050406030204" pitchFamily="18" charset="0"/>
                          </a:rPr>
                          <m:t>2</m:t>
                        </m:r>
                      </m:den>
                    </m:f>
                  </m:oMath>
                </a14:m>
                <a:endParaRPr lang="en-US"/>
              </a:p>
              <a:p>
                <a:endParaRPr lang="en-US"/>
              </a:p>
              <a:p>
                <a:r>
                  <a:rPr lang="en-US"/>
                  <a:t>But subjected to the following </a:t>
                </a:r>
                <a:r>
                  <a:rPr lang="en-US">
                    <a:solidFill>
                      <a:srgbClr val="0070C0"/>
                    </a:solidFill>
                  </a:rPr>
                  <a:t>constraints</a:t>
                </a:r>
                <a:r>
                  <a:rPr lang="en-US"/>
                  <a:t>:</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i="1"/>
              </a:p>
              <a:p>
                <a:pPr lvl="1"/>
                <a:endParaRPr lang="en-US"/>
              </a:p>
              <a:p>
                <a:r>
                  <a:rPr lang="en-US"/>
                  <a:t> This is a </a:t>
                </a:r>
                <a:r>
                  <a:rPr lang="en-US">
                    <a:solidFill>
                      <a:schemeClr val="accent6">
                        <a:lumMod val="75000"/>
                      </a:schemeClr>
                    </a:solidFill>
                  </a:rPr>
                  <a:t>constrained optimization problem</a:t>
                </a:r>
              </a:p>
              <a:p>
                <a:pPr lvl="1"/>
                <a:r>
                  <a:rPr lang="en-US"/>
                  <a:t>Numerical approaches to solve it (e.g., </a:t>
                </a:r>
                <a:r>
                  <a:rPr lang="en-US">
                    <a:solidFill>
                      <a:srgbClr val="0070C0"/>
                    </a:solidFill>
                  </a:rPr>
                  <a:t>quadratic programming</a:t>
                </a:r>
                <a:r>
                  <a:rPr lang="en-US"/>
                  <a:t>)</a:t>
                </a:r>
              </a:p>
            </p:txBody>
          </p:sp>
        </mc:Choice>
        <mc:Fallback xmlns="">
          <p:sp>
            <p:nvSpPr>
              <p:cNvPr id="1091587" name="Rectangle 3"/>
              <p:cNvSpPr>
                <a:spLocks noGrp="1" noRot="1" noChangeAspect="1" noMove="1" noResize="1" noEditPoints="1" noAdjustHandles="1" noChangeArrowheads="1" noChangeShapeType="1" noTextEdit="1"/>
              </p:cNvSpPr>
              <p:nvPr>
                <p:ph type="body" idx="1"/>
              </p:nvPr>
            </p:nvSpPr>
            <p:spPr>
              <a:xfrm>
                <a:off x="762000" y="1676400"/>
                <a:ext cx="9448800" cy="4876800"/>
              </a:xfrm>
              <a:blipFill>
                <a:blip r:embed="rId2"/>
                <a:stretch>
                  <a:fillRect l="-710" t="-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E847E66-5E5A-4996-A7E0-1B3EDDF0435A}"/>
                  </a:ext>
                </a:extLst>
              </p:cNvPr>
              <p:cNvSpPr txBox="1"/>
              <p:nvPr/>
            </p:nvSpPr>
            <p:spPr>
              <a:xfrm>
                <a:off x="8660856" y="4038600"/>
                <a:ext cx="3099888" cy="954107"/>
              </a:xfrm>
              <a:prstGeom prst="rect">
                <a:avLst/>
              </a:prstGeom>
              <a:solidFill>
                <a:schemeClr val="accent5">
                  <a:lumMod val="40000"/>
                  <a:lumOff val="60000"/>
                </a:schemeClr>
              </a:solidFill>
            </p:spPr>
            <p:txBody>
              <a:bodyPr wrap="none" rtlCol="0">
                <a:spAutoFit/>
              </a:bodyPr>
              <a:lstStyle/>
              <a:p>
                <a:r>
                  <a:rPr lang="en-US" sz="2800"/>
                  <a:t>Concisely:</a:t>
                </a:r>
              </a:p>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d>
                        <m:dPr>
                          <m:ctrlPr>
                            <a:rPr lang="en-US" sz="2800" b="0" i="1" smtClean="0">
                              <a:latin typeface="Cambria Math" panose="02040503050406030204" pitchFamily="18" charset="0"/>
                            </a:rPr>
                          </m:ctrlPr>
                        </m:dPr>
                        <m:e>
                          <m:acc>
                            <m:accPr>
                              <m:chr m:val="⃗"/>
                              <m:ctrlPr>
                                <a:rPr lang="en-US" sz="2800" i="1">
                                  <a:latin typeface="Cambria Math" panose="02040503050406030204" pitchFamily="18" charset="0"/>
                                </a:rPr>
                              </m:ctrlPr>
                            </m:accPr>
                            <m:e>
                              <m:r>
                                <a:rPr lang="en-US" sz="2800" i="1">
                                  <a:latin typeface="Cambria Math"/>
                                </a:rPr>
                                <m:t>𝑤</m:t>
                              </m:r>
                            </m:e>
                          </m:acc>
                          <m:r>
                            <a:rPr lang="en-US" sz="2800" i="1">
                              <a:latin typeface="Cambria Math"/>
                              <a:ea typeface="Cambria Math"/>
                            </a:rPr>
                            <m:t>∙</m:t>
                          </m:r>
                          <m:acc>
                            <m:accPr>
                              <m:chr m:val="⃗"/>
                              <m:ctrlPr>
                                <a:rPr lang="en-US" sz="2800" i="1">
                                  <a:latin typeface="Cambria Math" panose="02040503050406030204" pitchFamily="18" charset="0"/>
                                  <a:ea typeface="Cambria Math"/>
                                </a:rPr>
                              </m:ctrlPr>
                            </m:accPr>
                            <m:e>
                              <m:sSub>
                                <m:sSubPr>
                                  <m:ctrlPr>
                                    <a:rPr lang="en-US" sz="2800" i="1">
                                      <a:latin typeface="Cambria Math" panose="02040503050406030204" pitchFamily="18" charset="0"/>
                                      <a:ea typeface="Cambria Math"/>
                                    </a:rPr>
                                  </m:ctrlPr>
                                </m:sSubPr>
                                <m:e>
                                  <m:r>
                                    <a:rPr lang="en-US" sz="2800" i="1">
                                      <a:latin typeface="Cambria Math"/>
                                      <a:ea typeface="Cambria Math"/>
                                    </a:rPr>
                                    <m:t>𝑥</m:t>
                                  </m:r>
                                </m:e>
                                <m:sub>
                                  <m:r>
                                    <a:rPr lang="en-US" sz="2800" i="1">
                                      <a:latin typeface="Cambria Math"/>
                                      <a:ea typeface="Cambria Math"/>
                                    </a:rPr>
                                    <m:t>𝑖</m:t>
                                  </m:r>
                                </m:sub>
                              </m:sSub>
                            </m:e>
                          </m:acc>
                          <m:r>
                            <a:rPr lang="en-US" sz="2800" i="1">
                              <a:latin typeface="Cambria Math"/>
                            </a:rPr>
                            <m:t>+</m:t>
                          </m:r>
                          <m:r>
                            <a:rPr lang="en-US" sz="2800" i="1">
                              <a:latin typeface="Cambria Math"/>
                            </a:rPr>
                            <m:t>𝑏</m:t>
                          </m:r>
                        </m:e>
                      </m:d>
                      <m:r>
                        <a:rPr lang="en-US" sz="2800" i="1">
                          <a:latin typeface="Cambria Math"/>
                        </a:rPr>
                        <m:t>≥1 </m:t>
                      </m:r>
                    </m:oMath>
                  </m:oMathPara>
                </a14:m>
                <a:endParaRPr lang="en-US" sz="2800"/>
              </a:p>
            </p:txBody>
          </p:sp>
        </mc:Choice>
        <mc:Fallback xmlns="">
          <p:sp>
            <p:nvSpPr>
              <p:cNvPr id="2" name="TextBox 1">
                <a:extLst>
                  <a:ext uri="{FF2B5EF4-FFF2-40B4-BE49-F238E27FC236}">
                    <a16:creationId xmlns:a16="http://schemas.microsoft.com/office/drawing/2014/main" id="{5E847E66-5E5A-4996-A7E0-1B3EDDF0435A}"/>
                  </a:ext>
                </a:extLst>
              </p:cNvPr>
              <p:cNvSpPr txBox="1">
                <a:spLocks noRot="1" noChangeAspect="1" noMove="1" noResize="1" noEditPoints="1" noAdjustHandles="1" noChangeArrowheads="1" noChangeShapeType="1" noTextEdit="1"/>
              </p:cNvSpPr>
              <p:nvPr/>
            </p:nvSpPr>
            <p:spPr>
              <a:xfrm>
                <a:off x="8660856" y="4038600"/>
                <a:ext cx="3099888" cy="954107"/>
              </a:xfrm>
              <a:prstGeom prst="rect">
                <a:avLst/>
              </a:prstGeom>
              <a:blipFill>
                <a:blip r:embed="rId3"/>
                <a:stretch>
                  <a:fillRect l="-4134" t="-7051"/>
                </a:stretch>
              </a:blipFill>
            </p:spPr>
            <p:txBody>
              <a:bodyPr/>
              <a:lstStyle/>
              <a:p>
                <a:r>
                  <a:rPr lang="en-US">
                    <a:noFill/>
                  </a:rPr>
                  <a:t> </a:t>
                </a:r>
              </a:p>
            </p:txBody>
          </p:sp>
        </mc:Fallback>
      </mc:AlternateContent>
    </p:spTree>
    <p:extLst>
      <p:ext uri="{BB962C8B-B14F-4D97-AF65-F5344CB8AC3E}">
        <p14:creationId xmlns:p14="http://schemas.microsoft.com/office/powerpoint/2010/main" val="1940371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p:txBody>
          <a:bodyPr/>
          <a:lstStyle/>
          <a:p>
            <a:r>
              <a:rPr lang="en-US"/>
              <a:t>Support Vector Machines</a:t>
            </a:r>
          </a:p>
        </p:txBody>
      </p:sp>
      <p:sp>
        <p:nvSpPr>
          <p:cNvPr id="1092611" name="Rectangle 3"/>
          <p:cNvSpPr>
            <a:spLocks noGrp="1" noChangeArrowheads="1"/>
          </p:cNvSpPr>
          <p:nvPr>
            <p:ph type="body" idx="1"/>
          </p:nvPr>
        </p:nvSpPr>
        <p:spPr/>
        <p:txBody>
          <a:bodyPr/>
          <a:lstStyle/>
          <a:p>
            <a:r>
              <a:rPr lang="en-US"/>
              <a:t>What if the problem is </a:t>
            </a:r>
            <a:r>
              <a:rPr lang="en-US">
                <a:solidFill>
                  <a:srgbClr val="FF0000"/>
                </a:solidFill>
              </a:rPr>
              <a:t>not</a:t>
            </a:r>
            <a:r>
              <a:rPr lang="en-US"/>
              <a:t> </a:t>
            </a:r>
            <a:r>
              <a:rPr lang="en-US">
                <a:solidFill>
                  <a:srgbClr val="0070C0"/>
                </a:solidFill>
              </a:rPr>
              <a:t>linearly separable</a:t>
            </a:r>
            <a:r>
              <a:rPr lang="en-US"/>
              <a:t>?</a:t>
            </a:r>
          </a:p>
        </p:txBody>
      </p:sp>
      <p:graphicFrame>
        <p:nvGraphicFramePr>
          <p:cNvPr id="1092612" name="Object 4"/>
          <p:cNvGraphicFramePr>
            <a:graphicFrameLocks noGrp="1" noChangeAspect="1"/>
          </p:cNvGraphicFramePr>
          <p:nvPr>
            <p:ph sz="half" idx="4294967295"/>
          </p:nvPr>
        </p:nvGraphicFramePr>
        <p:xfrm>
          <a:off x="3733800" y="2247900"/>
          <a:ext cx="4724400" cy="4457700"/>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926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47900"/>
                        <a:ext cx="4724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92613" name="Group 5"/>
          <p:cNvGrpSpPr>
            <a:grpSpLocks/>
          </p:cNvGrpSpPr>
          <p:nvPr/>
        </p:nvGrpSpPr>
        <p:grpSpPr bwMode="auto">
          <a:xfrm>
            <a:off x="4038600" y="2921000"/>
            <a:ext cx="4038600" cy="3124200"/>
            <a:chOff x="1584" y="1632"/>
            <a:chExt cx="2544" cy="1968"/>
          </a:xfrm>
        </p:grpSpPr>
        <p:sp>
          <p:nvSpPr>
            <p:cNvPr id="1092614" name="Oval 6"/>
            <p:cNvSpPr>
              <a:spLocks noChangeArrowheads="1"/>
            </p:cNvSpPr>
            <p:nvPr/>
          </p:nvSpPr>
          <p:spPr bwMode="auto">
            <a:xfrm>
              <a:off x="1584" y="1632"/>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2304" y="2208"/>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2208" y="168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2832" y="3264"/>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3312" y="240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3792" y="2736"/>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09791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92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a:xfrm>
            <a:off x="1981200" y="457200"/>
            <a:ext cx="8229600" cy="990600"/>
          </a:xfrm>
        </p:spPr>
        <p:txBody>
          <a:bodyPr/>
          <a:lstStyle/>
          <a:p>
            <a:r>
              <a:rPr lang="en-US"/>
              <a:t>Support Vector Machines</a:t>
            </a:r>
          </a:p>
        </p:txBody>
      </p:sp>
      <p:sp>
        <p:nvSpPr>
          <p:cNvPr id="1092611" name="Rectangle 3"/>
          <p:cNvSpPr>
            <a:spLocks noGrp="1" noChangeArrowheads="1"/>
          </p:cNvSpPr>
          <p:nvPr>
            <p:ph type="body" idx="1"/>
          </p:nvPr>
        </p:nvSpPr>
        <p:spPr/>
        <p:txBody>
          <a:bodyPr/>
          <a:lstStyle/>
          <a:p>
            <a:r>
              <a:rPr lang="en-US"/>
              <a:t>What if the problem is not linearly separable?</a:t>
            </a:r>
          </a:p>
        </p:txBody>
      </p:sp>
      <p:graphicFrame>
        <p:nvGraphicFramePr>
          <p:cNvPr id="1092612" name="Object 4"/>
          <p:cNvGraphicFramePr>
            <a:graphicFrameLocks noGrp="1" noChangeAspect="1"/>
          </p:cNvGraphicFramePr>
          <p:nvPr>
            <p:ph sz="half" idx="4294967295"/>
          </p:nvPr>
        </p:nvGraphicFramePr>
        <p:xfrm>
          <a:off x="3733800" y="2247900"/>
          <a:ext cx="4724400" cy="4457700"/>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926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47900"/>
                        <a:ext cx="4724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92613" name="Group 5"/>
          <p:cNvGrpSpPr>
            <a:grpSpLocks/>
          </p:cNvGrpSpPr>
          <p:nvPr/>
        </p:nvGrpSpPr>
        <p:grpSpPr bwMode="auto">
          <a:xfrm>
            <a:off x="4038600" y="2921000"/>
            <a:ext cx="4038600" cy="3124200"/>
            <a:chOff x="1584" y="1632"/>
            <a:chExt cx="2544" cy="1968"/>
          </a:xfrm>
        </p:grpSpPr>
        <p:sp>
          <p:nvSpPr>
            <p:cNvPr id="1092614" name="Oval 6"/>
            <p:cNvSpPr>
              <a:spLocks noChangeArrowheads="1"/>
            </p:cNvSpPr>
            <p:nvPr/>
          </p:nvSpPr>
          <p:spPr bwMode="auto">
            <a:xfrm>
              <a:off x="1584" y="1632"/>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2304" y="2208"/>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2208" y="168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2832" y="3264"/>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3312" y="240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3792" y="2736"/>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3" name="Straight Connector 2"/>
          <p:cNvCxnSpPr/>
          <p:nvPr/>
        </p:nvCxnSpPr>
        <p:spPr>
          <a:xfrm>
            <a:off x="4038600" y="3657600"/>
            <a:ext cx="3009900" cy="2743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11486" y="2463800"/>
            <a:ext cx="3009900" cy="2743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316436" y="4406900"/>
            <a:ext cx="732064" cy="8255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682468" y="4940300"/>
            <a:ext cx="1928132"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8640604" y="5029200"/>
                <a:ext cx="669607" cy="6555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ea typeface="Cambria Math"/>
                                </a:rPr>
                              </m:ctrlPr>
                            </m:sSubPr>
                            <m:e>
                              <m:r>
                                <a:rPr lang="en-US" i="1">
                                  <a:latin typeface="Cambria Math"/>
                                  <a:ea typeface="Cambria Math"/>
                                </a:rPr>
                                <m:t>𝜉</m:t>
                              </m:r>
                            </m:e>
                            <m:sub>
                              <m:r>
                                <a:rPr lang="en-US" i="1">
                                  <a:latin typeface="Cambria Math"/>
                                  <a:ea typeface="Cambria Math"/>
                                </a:rPr>
                                <m:t>𝑖</m:t>
                              </m:r>
                            </m:sub>
                          </m:sSub>
                        </m:num>
                        <m:den>
                          <m:d>
                            <m:dPr>
                              <m:begChr m:val="‖"/>
                              <m:endChr m:val="‖"/>
                              <m:ctrlPr>
                                <a:rPr lang="en-US" i="1">
                                  <a:latin typeface="Cambria Math" panose="02040503050406030204" pitchFamily="18" charset="0"/>
                                </a:rPr>
                              </m:ctrlPr>
                            </m:dPr>
                            <m:e>
                              <m:r>
                                <a:rPr lang="en-US" i="1">
                                  <a:latin typeface="Cambria Math"/>
                                </a:rPr>
                                <m:t>𝑤</m:t>
                              </m:r>
                            </m:e>
                          </m:d>
                        </m:den>
                      </m:f>
                    </m:oMath>
                  </m:oMathPara>
                </a14:m>
                <a:endParaRPr lang="en-US"/>
              </a:p>
            </p:txBody>
          </p:sp>
        </mc:Choice>
        <mc:Fallback xmlns="">
          <p:sp>
            <p:nvSpPr>
              <p:cNvPr id="19" name="TextBox 18"/>
              <p:cNvSpPr txBox="1">
                <a:spLocks noRot="1" noChangeAspect="1" noMove="1" noResize="1" noEditPoints="1" noAdjustHandles="1" noChangeArrowheads="1" noChangeShapeType="1" noTextEdit="1"/>
              </p:cNvSpPr>
              <p:nvPr/>
            </p:nvSpPr>
            <p:spPr>
              <a:xfrm>
                <a:off x="8640604" y="5029200"/>
                <a:ext cx="669607" cy="6555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8382001" y="3886200"/>
                <a:ext cx="21859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rPr>
                        <m:t>⋅</m:t>
                      </m:r>
                      <m:acc>
                        <m:accPr>
                          <m:chr m:val="⃗"/>
                          <m:ctrlPr>
                            <a:rPr lang="en-US" i="1">
                              <a:latin typeface="Cambria Math" panose="02040503050406030204" pitchFamily="18" charset="0"/>
                            </a:rPr>
                          </m:ctrlPr>
                        </m:accPr>
                        <m:e>
                          <m:r>
                            <a:rPr lang="en-US" i="1">
                              <a:latin typeface="Cambria Math"/>
                            </a:rPr>
                            <m:t>𝑥</m:t>
                          </m:r>
                        </m:e>
                      </m:acc>
                      <m:r>
                        <a:rPr lang="en-US" i="1">
                          <a:latin typeface="Cambria Math"/>
                        </a:rPr>
                        <m:t>+</m:t>
                      </m:r>
                      <m:r>
                        <a:rPr lang="en-US" i="1">
                          <a:latin typeface="Cambria Math"/>
                        </a:rPr>
                        <m:t>𝑏</m:t>
                      </m:r>
                      <m:r>
                        <a:rPr lang="en-US" i="1">
                          <a:latin typeface="Cambria Math"/>
                        </a:rPr>
                        <m:t>=−1+</m:t>
                      </m:r>
                      <m:sSub>
                        <m:sSubPr>
                          <m:ctrlPr>
                            <a:rPr lang="en-US" i="1">
                              <a:latin typeface="Cambria Math" panose="02040503050406030204" pitchFamily="18" charset="0"/>
                            </a:rPr>
                          </m:ctrlPr>
                        </m:sSubPr>
                        <m:e>
                          <m:r>
                            <a:rPr lang="el-GR" i="1">
                              <a:latin typeface="Cambria Math"/>
                            </a:rPr>
                            <m:t>𝜉</m:t>
                          </m:r>
                        </m:e>
                        <m:sub>
                          <m:r>
                            <a:rPr lang="en-US" i="1">
                              <a:latin typeface="Cambria Math"/>
                            </a:rPr>
                            <m:t>𝑖</m:t>
                          </m:r>
                        </m:sub>
                      </m:sSub>
                    </m:oMath>
                  </m:oMathPara>
                </a14:m>
                <a:endParaRPr lang="en-US"/>
              </a:p>
            </p:txBody>
          </p:sp>
        </mc:Choice>
        <mc:Fallback xmlns="">
          <p:sp>
            <p:nvSpPr>
              <p:cNvPr id="2" name="TextBox 1"/>
              <p:cNvSpPr txBox="1">
                <a:spLocks noRot="1" noChangeAspect="1" noMove="1" noResize="1" noEditPoints="1" noAdjustHandles="1" noChangeArrowheads="1" noChangeShapeType="1" noTextEdit="1"/>
              </p:cNvSpPr>
              <p:nvPr/>
            </p:nvSpPr>
            <p:spPr>
              <a:xfrm>
                <a:off x="8382001" y="3886200"/>
                <a:ext cx="2185983" cy="369332"/>
              </a:xfrm>
              <a:prstGeom prst="rect">
                <a:avLst/>
              </a:prstGeom>
              <a:blipFill>
                <a:blip r:embed="rId6"/>
                <a:stretch>
                  <a:fillRect t="-21667" b="-15000"/>
                </a:stretch>
              </a:blipFill>
            </p:spPr>
            <p:txBody>
              <a:bodyPr/>
              <a:lstStyle/>
              <a:p>
                <a:r>
                  <a:rPr lang="en-US">
                    <a:noFill/>
                  </a:rPr>
                  <a:t> </a:t>
                </a:r>
              </a:p>
            </p:txBody>
          </p:sp>
        </mc:Fallback>
      </mc:AlternateContent>
      <p:cxnSp>
        <p:nvCxnSpPr>
          <p:cNvPr id="5" name="Straight Arrow Connector 4"/>
          <p:cNvCxnSpPr>
            <a:stCxn id="2" idx="1"/>
          </p:cNvCxnSpPr>
          <p:nvPr/>
        </p:nvCxnSpPr>
        <p:spPr>
          <a:xfrm flipH="1">
            <a:off x="7162800" y="4070866"/>
            <a:ext cx="1219200" cy="297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007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p:txBody>
          <a:bodyPr/>
          <a:lstStyle/>
          <a:p>
            <a:r>
              <a:rPr lang="en-US"/>
              <a:t>Support Vector Machines</a:t>
            </a:r>
          </a:p>
        </p:txBody>
      </p:sp>
      <mc:AlternateContent xmlns:mc="http://schemas.openxmlformats.org/markup-compatibility/2006" xmlns:a14="http://schemas.microsoft.com/office/drawing/2010/main">
        <mc:Choice Requires="a14">
          <p:sp>
            <p:nvSpPr>
              <p:cNvPr id="1093635" name="Rectangle 3"/>
              <p:cNvSpPr>
                <a:spLocks noGrp="1" noChangeArrowheads="1"/>
              </p:cNvSpPr>
              <p:nvPr>
                <p:ph type="body" idx="1"/>
              </p:nvPr>
            </p:nvSpPr>
            <p:spPr>
              <a:xfrm>
                <a:off x="381000" y="1828800"/>
                <a:ext cx="9829800" cy="4876800"/>
              </a:xfrm>
            </p:spPr>
            <p:txBody>
              <a:bodyPr/>
              <a:lstStyle/>
              <a:p>
                <a:r>
                  <a:rPr lang="en-US"/>
                  <a:t>What if the problem is not linearly separable?</a:t>
                </a:r>
              </a:p>
              <a:p>
                <a:r>
                  <a:rPr lang="en-US"/>
                  <a:t>Introduce </a:t>
                </a:r>
                <a:r>
                  <a:rPr lang="en-US">
                    <a:solidFill>
                      <a:srgbClr val="FF0000"/>
                    </a:solidFill>
                  </a:rPr>
                  <a:t>slack variables</a:t>
                </a:r>
              </a:p>
              <a:p>
                <a:pPr lvl="1"/>
                <a:r>
                  <a:rPr lang="en-US"/>
                  <a:t> Minimize:</a:t>
                </a:r>
                <a:endParaRPr lang="el-G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d>
                        </m:num>
                        <m:den>
                          <m:r>
                            <a:rPr lang="en-US" i="1">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𝜉</m:t>
                                  </m:r>
                                </m:e>
                                <m:sub>
                                  <m:r>
                                    <a:rPr lang="en-US" b="0" i="1" smtClean="0">
                                      <a:latin typeface="Cambria Math" panose="02040503050406030204" pitchFamily="18" charset="0"/>
                                    </a:rPr>
                                    <m:t>𝑖</m:t>
                                  </m:r>
                                </m:sub>
                                <m:sup>
                                  <m:r>
                                    <a:rPr lang="en-US" b="0" i="1" smtClean="0">
                                      <a:latin typeface="Cambria Math" panose="02040503050406030204" pitchFamily="18" charset="0"/>
                                    </a:rPr>
                                    <m:t>𝑘</m:t>
                                  </m:r>
                                </m:sup>
                              </m:sSubSup>
                            </m:e>
                          </m:nary>
                        </m:e>
                      </m:d>
                    </m:oMath>
                  </m:oMathPara>
                </a14:m>
                <a:endParaRPr lang="en-US"/>
              </a:p>
              <a:p>
                <a:pPr lvl="1"/>
                <a:r>
                  <a:rPr lang="en-US"/>
                  <a:t>Subject to: </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i="1">
                          <a:latin typeface="Cambria Math"/>
                        </a:rPr>
                        <m:t> </m:t>
                      </m:r>
                      <m:r>
                        <m:rPr>
                          <m:sty m:val="p"/>
                        </m:rPr>
                        <a:rPr lang="en-US">
                          <a:latin typeface="Cambria Math" panose="02040503050406030204" pitchFamily="18" charset="0"/>
                        </a:rPr>
                        <m:t>if</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=1</m:t>
                      </m:r>
                    </m:oMath>
                  </m:oMathPara>
                </a14:m>
                <a:endParaRPr lang="en-US"/>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a:latin typeface="Cambria Math" panose="02040503050406030204" pitchFamily="18" charset="0"/>
                        </a:rPr>
                        <m:t> </m:t>
                      </m:r>
                      <m:r>
                        <m:rPr>
                          <m:sty m:val="p"/>
                        </m:rPr>
                        <a:rPr lang="en-US">
                          <a:latin typeface="Cambria Math" panose="02040503050406030204" pitchFamily="18" charset="0"/>
                        </a:rPr>
                        <m:t>if</m:t>
                      </m:r>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=−1</m:t>
                      </m:r>
                    </m:oMath>
                  </m:oMathPara>
                </a14:m>
                <a:endParaRPr lang="en-US" i="1"/>
              </a:p>
              <a:p>
                <a:pPr lvl="1"/>
                <a:endParaRPr lang="en-US"/>
              </a:p>
            </p:txBody>
          </p:sp>
        </mc:Choice>
        <mc:Fallback xmlns="">
          <p:sp>
            <p:nvSpPr>
              <p:cNvPr id="1093635" name="Rectangle 3"/>
              <p:cNvSpPr>
                <a:spLocks noGrp="1" noRot="1" noChangeAspect="1" noMove="1" noResize="1" noEditPoints="1" noAdjustHandles="1" noChangeArrowheads="1" noChangeShapeType="1" noTextEdit="1"/>
              </p:cNvSpPr>
              <p:nvPr>
                <p:ph type="body" idx="1"/>
              </p:nvPr>
            </p:nvSpPr>
            <p:spPr>
              <a:xfrm>
                <a:off x="381000" y="1828800"/>
                <a:ext cx="9829800" cy="4876800"/>
              </a:xfrm>
              <a:blipFill>
                <a:blip r:embed="rId2"/>
                <a:stretch>
                  <a:fillRect l="-868" t="-1250"/>
                </a:stretch>
              </a:blipFill>
            </p:spPr>
            <p:txBody>
              <a:bodyPr/>
              <a:lstStyle/>
              <a:p>
                <a:r>
                  <a:rPr lang="en-US">
                    <a:noFill/>
                  </a:rPr>
                  <a:t> </a:t>
                </a:r>
              </a:p>
            </p:txBody>
          </p:sp>
        </mc:Fallback>
      </mc:AlternateContent>
      <p:sp>
        <p:nvSpPr>
          <p:cNvPr id="1093638" name="Oval 6"/>
          <p:cNvSpPr>
            <a:spLocks noChangeArrowheads="1"/>
          </p:cNvSpPr>
          <p:nvPr/>
        </p:nvSpPr>
        <p:spPr bwMode="auto">
          <a:xfrm>
            <a:off x="5029200" y="4823286"/>
            <a:ext cx="1143000" cy="5334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4901214" y="5231043"/>
            <a:ext cx="1295400" cy="5334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0129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5AA4B4F-066D-424F-A65D-1EC59F8B14DB}"/>
              </a:ext>
            </a:extLst>
          </p:cNvPr>
          <p:cNvSpPr>
            <a:spLocks noGrp="1" noChangeArrowheads="1"/>
          </p:cNvSpPr>
          <p:nvPr>
            <p:ph type="title"/>
          </p:nvPr>
        </p:nvSpPr>
        <p:spPr/>
        <p:txBody>
          <a:bodyPr/>
          <a:lstStyle/>
          <a:p>
            <a:r>
              <a:rPr lang="en-US" altLang="en-US"/>
              <a:t>Nonlinear Support Vector Machines</a:t>
            </a:r>
          </a:p>
        </p:txBody>
      </p:sp>
      <p:sp>
        <p:nvSpPr>
          <p:cNvPr id="20482" name="Rectangle 5">
            <a:extLst>
              <a:ext uri="{FF2B5EF4-FFF2-40B4-BE49-F238E27FC236}">
                <a16:creationId xmlns:a16="http://schemas.microsoft.com/office/drawing/2014/main" id="{2F0BE13C-A3E0-4F89-86E8-173B9617C50C}"/>
              </a:ext>
            </a:extLst>
          </p:cNvPr>
          <p:cNvSpPr>
            <a:spLocks noGrp="1" noChangeArrowheads="1"/>
          </p:cNvSpPr>
          <p:nvPr>
            <p:ph type="body" idx="1"/>
          </p:nvPr>
        </p:nvSpPr>
        <p:spPr/>
        <p:txBody>
          <a:bodyPr/>
          <a:lstStyle/>
          <a:p>
            <a:r>
              <a:rPr lang="en-US" altLang="en-US"/>
              <a:t>What if decision boundary is not linear?</a:t>
            </a:r>
          </a:p>
        </p:txBody>
      </p:sp>
      <p:pic>
        <p:nvPicPr>
          <p:cNvPr id="20483" name="Picture 10">
            <a:extLst>
              <a:ext uri="{FF2B5EF4-FFF2-40B4-BE49-F238E27FC236}">
                <a16:creationId xmlns:a16="http://schemas.microsoft.com/office/drawing/2014/main" id="{B4D6BAE3-0C9D-4277-87BE-A8139F68635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4103" r="6154"/>
          <a:stretch>
            <a:fillRect/>
          </a:stretch>
        </p:blipFill>
        <p:spPr>
          <a:xfrm>
            <a:off x="3295650" y="2057400"/>
            <a:ext cx="4648200" cy="3562350"/>
          </a:xfrm>
          <a:noFill/>
        </p:spPr>
      </p:pic>
      <p:pic>
        <p:nvPicPr>
          <p:cNvPr id="20484" name="Picture 13">
            <a:extLst>
              <a:ext uri="{FF2B5EF4-FFF2-40B4-BE49-F238E27FC236}">
                <a16:creationId xmlns:a16="http://schemas.microsoft.com/office/drawing/2014/main" id="{EAEB836E-9286-449B-B0F5-E406FF42691B}"/>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257550" y="5546725"/>
            <a:ext cx="5676900" cy="10033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r>
              <a:rPr lang="en-US"/>
              <a:t>Instance-Based Classifiers</a:t>
            </a:r>
          </a:p>
        </p:txBody>
      </p:sp>
      <p:graphicFrame>
        <p:nvGraphicFramePr>
          <p:cNvPr id="1052675" name="Object 3"/>
          <p:cNvGraphicFramePr>
            <a:graphicFrameLocks noChangeAspect="1"/>
          </p:cNvGraphicFramePr>
          <p:nvPr/>
        </p:nvGraphicFramePr>
        <p:xfrm>
          <a:off x="1752600" y="1554162"/>
          <a:ext cx="4572000" cy="5303838"/>
        </p:xfrm>
        <a:graphic>
          <a:graphicData uri="http://schemas.openxmlformats.org/presentationml/2006/ole">
            <mc:AlternateContent xmlns:mc="http://schemas.openxmlformats.org/markup-compatibility/2006">
              <mc:Choice xmlns:v="urn:schemas-microsoft-com:vml" Requires="v">
                <p:oleObj name="VISIO" r:id="rId2" imgW="4571640" imgH="5304600" progId="Visio.Drawing.6">
                  <p:embed/>
                </p:oleObj>
              </mc:Choice>
              <mc:Fallback>
                <p:oleObj name="VISIO" r:id="rId2" imgW="4571640" imgH="5304600" progId="Visio.Drawing.6">
                  <p:embed/>
                  <p:pic>
                    <p:nvPicPr>
                      <p:cNvPr id="105267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54162"/>
                        <a:ext cx="45720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2676" name="Object 4"/>
          <p:cNvGraphicFramePr>
            <a:graphicFrameLocks noChangeAspect="1"/>
          </p:cNvGraphicFramePr>
          <p:nvPr/>
        </p:nvGraphicFramePr>
        <p:xfrm>
          <a:off x="5638800" y="3476626"/>
          <a:ext cx="2209800" cy="2420937"/>
        </p:xfrm>
        <a:graphic>
          <a:graphicData uri="http://schemas.openxmlformats.org/presentationml/2006/ole">
            <mc:AlternateContent xmlns:mc="http://schemas.openxmlformats.org/markup-compatibility/2006">
              <mc:Choice xmlns:v="urn:schemas-microsoft-com:vml" Requires="v">
                <p:oleObj name="VISIO" r:id="rId4" imgW="2782440" imgH="2637360" progId="Visio.Drawing.6">
                  <p:embed/>
                </p:oleObj>
              </mc:Choice>
              <mc:Fallback>
                <p:oleObj name="VISIO" r:id="rId4" imgW="2782440" imgH="2637360" progId="Visio.Drawing.6">
                  <p:embed/>
                  <p:pic>
                    <p:nvPicPr>
                      <p:cNvPr id="10526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476626"/>
                        <a:ext cx="22098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2677" name="Object 5"/>
          <p:cNvGraphicFramePr>
            <a:graphicFrameLocks noChangeAspect="1"/>
          </p:cNvGraphicFramePr>
          <p:nvPr/>
        </p:nvGraphicFramePr>
        <p:xfrm>
          <a:off x="7620000" y="3840162"/>
          <a:ext cx="3227388" cy="2033588"/>
        </p:xfrm>
        <a:graphic>
          <a:graphicData uri="http://schemas.openxmlformats.org/presentationml/2006/ole">
            <mc:AlternateContent xmlns:mc="http://schemas.openxmlformats.org/markup-compatibility/2006">
              <mc:Choice xmlns:v="urn:schemas-microsoft-com:vml" Requires="v">
                <p:oleObj name="VISIO" r:id="rId6" imgW="3227400" imgH="2032920" progId="Visio.Drawing.6">
                  <p:embed/>
                </p:oleObj>
              </mc:Choice>
              <mc:Fallback>
                <p:oleObj name="VISIO" r:id="rId6" imgW="3227400" imgH="2032920" progId="Visio.Drawing.6">
                  <p:embed/>
                  <p:pic>
                    <p:nvPicPr>
                      <p:cNvPr id="105267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3840162"/>
                        <a:ext cx="3227388"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2678" name="Text Box 6"/>
          <p:cNvSpPr txBox="1">
            <a:spLocks noChangeArrowheads="1"/>
          </p:cNvSpPr>
          <p:nvPr/>
        </p:nvSpPr>
        <p:spPr bwMode="auto">
          <a:xfrm>
            <a:off x="6858000" y="1858962"/>
            <a:ext cx="35814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t> Store the training records </a:t>
            </a:r>
          </a:p>
          <a:p>
            <a:pPr>
              <a:spcBef>
                <a:spcPct val="50000"/>
              </a:spcBef>
              <a:buFontTx/>
              <a:buChar char="•"/>
            </a:pPr>
            <a:r>
              <a:rPr lang="en-US"/>
              <a:t> Use training records to </a:t>
            </a:r>
            <a:br>
              <a:rPr lang="en-US"/>
            </a:br>
            <a:r>
              <a:rPr lang="en-US"/>
              <a:t>   predict the class label of </a:t>
            </a:r>
            <a:br>
              <a:rPr lang="en-US"/>
            </a:br>
            <a:r>
              <a:rPr lang="en-US"/>
              <a:t>   unseen cases</a:t>
            </a:r>
          </a:p>
        </p:txBody>
      </p:sp>
    </p:spTree>
    <p:extLst>
      <p:ext uri="{BB962C8B-B14F-4D97-AF65-F5344CB8AC3E}">
        <p14:creationId xmlns:p14="http://schemas.microsoft.com/office/powerpoint/2010/main" val="1254769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F5C48BD3-E686-4E03-90B1-52F7D0CB2219}"/>
              </a:ext>
            </a:extLst>
          </p:cNvPr>
          <p:cNvSpPr>
            <a:spLocks noGrp="1" noChangeArrowheads="1"/>
          </p:cNvSpPr>
          <p:nvPr>
            <p:ph type="title"/>
          </p:nvPr>
        </p:nvSpPr>
        <p:spPr/>
        <p:txBody>
          <a:bodyPr/>
          <a:lstStyle/>
          <a:p>
            <a:r>
              <a:rPr lang="en-US" altLang="en-US"/>
              <a:t>Nonlinear Support Vector Machines</a:t>
            </a:r>
          </a:p>
        </p:txBody>
      </p:sp>
      <p:sp>
        <p:nvSpPr>
          <p:cNvPr id="21506" name="Rectangle 3">
            <a:extLst>
              <a:ext uri="{FF2B5EF4-FFF2-40B4-BE49-F238E27FC236}">
                <a16:creationId xmlns:a16="http://schemas.microsoft.com/office/drawing/2014/main" id="{A35C5DDD-5F7D-4FCC-8830-262F4CFD65A4}"/>
              </a:ext>
            </a:extLst>
          </p:cNvPr>
          <p:cNvSpPr>
            <a:spLocks noGrp="1" noChangeArrowheads="1"/>
          </p:cNvSpPr>
          <p:nvPr>
            <p:ph type="body" idx="1"/>
          </p:nvPr>
        </p:nvSpPr>
        <p:spPr/>
        <p:txBody>
          <a:bodyPr/>
          <a:lstStyle/>
          <a:p>
            <a:r>
              <a:rPr lang="en-US" altLang="en-US"/>
              <a:t>Trick: Transform data into higher dimensional space</a:t>
            </a:r>
          </a:p>
        </p:txBody>
      </p:sp>
      <p:pic>
        <p:nvPicPr>
          <p:cNvPr id="21507" name="Picture 10">
            <a:extLst>
              <a:ext uri="{FF2B5EF4-FFF2-40B4-BE49-F238E27FC236}">
                <a16:creationId xmlns:a16="http://schemas.microsoft.com/office/drawing/2014/main" id="{B5AE7BDA-5B1A-4AF1-989F-7A07F6B7CFFA}"/>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324600" y="3402014"/>
            <a:ext cx="4114800" cy="498475"/>
          </a:xfrm>
          <a:noFill/>
        </p:spPr>
      </p:pic>
      <p:pic>
        <p:nvPicPr>
          <p:cNvPr id="21508" name="Picture 6">
            <a:extLst>
              <a:ext uri="{FF2B5EF4-FFF2-40B4-BE49-F238E27FC236}">
                <a16:creationId xmlns:a16="http://schemas.microsoft.com/office/drawing/2014/main" id="{A4E5836F-5A92-4C79-AA13-41AA4E9EA476}"/>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r="5882"/>
          <a:stretch>
            <a:fillRect/>
          </a:stretch>
        </p:blipFill>
        <p:spPr>
          <a:xfrm>
            <a:off x="1524000" y="2057400"/>
            <a:ext cx="4876800" cy="3886200"/>
          </a:xfrm>
          <a:noFill/>
        </p:spPr>
      </p:pic>
      <p:pic>
        <p:nvPicPr>
          <p:cNvPr id="21509" name="Picture 8">
            <a:extLst>
              <a:ext uri="{FF2B5EF4-FFF2-40B4-BE49-F238E27FC236}">
                <a16:creationId xmlns:a16="http://schemas.microsoft.com/office/drawing/2014/main" id="{337483D4-D7A9-43AB-B3A2-FD51983CBCF1}"/>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324600" y="2514601"/>
            <a:ext cx="3429000" cy="627063"/>
          </a:xfrm>
          <a:noFill/>
        </p:spPr>
      </p:pic>
      <p:pic>
        <p:nvPicPr>
          <p:cNvPr id="21510" name="Picture 12">
            <a:extLst>
              <a:ext uri="{FF2B5EF4-FFF2-40B4-BE49-F238E27FC236}">
                <a16:creationId xmlns:a16="http://schemas.microsoft.com/office/drawing/2014/main" id="{D831B57E-5E47-4512-A577-09FA1F7E0B42}"/>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324600" y="4114801"/>
            <a:ext cx="4343400" cy="523875"/>
          </a:xfrm>
          <a:noFill/>
        </p:spPr>
      </p:pic>
      <mc:AlternateContent xmlns:mc="http://schemas.openxmlformats.org/markup-compatibility/2006" xmlns:a14="http://schemas.microsoft.com/office/drawing/2010/main">
        <mc:Choice Requires="a14">
          <p:sp>
            <p:nvSpPr>
              <p:cNvPr id="21512" name="Text Box 16">
                <a:extLst>
                  <a:ext uri="{FF2B5EF4-FFF2-40B4-BE49-F238E27FC236}">
                    <a16:creationId xmlns:a16="http://schemas.microsoft.com/office/drawing/2014/main" id="{C71639E8-76F1-4AE7-83DA-E39C61E03748}"/>
                  </a:ext>
                </a:extLst>
              </p:cNvPr>
              <p:cNvSpPr txBox="1">
                <a:spLocks noChangeArrowheads="1"/>
              </p:cNvSpPr>
              <p:nvPr/>
            </p:nvSpPr>
            <p:spPr bwMode="auto">
              <a:xfrm>
                <a:off x="6553200" y="4953001"/>
                <a:ext cx="3048000" cy="70788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Decision boundary:</a:t>
                </a:r>
              </a:p>
              <a:p>
                <a:pPr>
                  <a:spcBef>
                    <a:spcPct val="50000"/>
                  </a:spcBef>
                  <a:spcAft>
                    <a:spcPct val="0"/>
                  </a:spcAft>
                  <a:buClrTx/>
                  <a:buSzTx/>
                  <a:buFontTx/>
                  <a:buNone/>
                </a:pPr>
                <a14:m>
                  <m:oMathPara xmlns:m="http://schemas.openxmlformats.org/officeDocument/2006/math">
                    <m:oMathParaPr>
                      <m:jc m:val="centerGroup"/>
                    </m:oMathParaPr>
                    <m:oMath xmlns:m="http://schemas.openxmlformats.org/officeDocument/2006/math">
                      <m:acc>
                        <m:accPr>
                          <m:chr m:val="⃗"/>
                          <m:ctrlPr>
                            <a:rPr lang="en-US" altLang="en-US" sz="2000" i="1" smtClean="0">
                              <a:latin typeface="Cambria Math" panose="02040503050406030204" pitchFamily="18" charset="0"/>
                            </a:rPr>
                          </m:ctrlPr>
                        </m:accPr>
                        <m:e>
                          <m:r>
                            <a:rPr lang="en-US" altLang="en-US" sz="2000" b="0" i="1" smtClean="0">
                              <a:latin typeface="Cambria Math" panose="02040503050406030204" pitchFamily="18" charset="0"/>
                            </a:rPr>
                            <m:t>𝑤</m:t>
                          </m:r>
                        </m:e>
                      </m:acc>
                      <m:r>
                        <a:rPr lang="en-US" altLang="en-US" sz="2000" b="0" i="1" smtClean="0">
                          <a:latin typeface="Cambria Math" panose="02040503050406030204" pitchFamily="18" charset="0"/>
                        </a:rPr>
                        <m:t>⋅</m:t>
                      </m:r>
                      <m:r>
                        <m:rPr>
                          <m:sty m:val="p"/>
                        </m:rPr>
                        <a:rPr lang="en-US" altLang="en-US" sz="2000" b="0" i="0" smtClean="0">
                          <a:latin typeface="Cambria Math" panose="02040503050406030204" pitchFamily="18" charset="0"/>
                        </a:rPr>
                        <m:t>Φ</m:t>
                      </m:r>
                      <m:d>
                        <m:dPr>
                          <m:ctrlPr>
                            <a:rPr lang="en-US" altLang="en-US" sz="2000" b="0" i="1" smtClean="0">
                              <a:latin typeface="Cambria Math" panose="02040503050406030204" pitchFamily="18" charset="0"/>
                            </a:rPr>
                          </m:ctrlPr>
                        </m:dPr>
                        <m:e>
                          <m:acc>
                            <m:accPr>
                              <m:chr m:val="⃗"/>
                              <m:ctrlPr>
                                <a:rPr lang="en-US" altLang="en-US" sz="2000" b="0" i="1" smtClean="0">
                                  <a:latin typeface="Cambria Math" panose="02040503050406030204" pitchFamily="18" charset="0"/>
                                </a:rPr>
                              </m:ctrlPr>
                            </m:accPr>
                            <m:e>
                              <m:r>
                                <a:rPr lang="en-US" altLang="en-US" sz="2000" b="0" i="1" smtClean="0">
                                  <a:latin typeface="Cambria Math" panose="02040503050406030204" pitchFamily="18" charset="0"/>
                                </a:rPr>
                                <m:t>𝑥</m:t>
                              </m:r>
                            </m:e>
                          </m:acc>
                        </m:e>
                      </m:d>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𝑏</m:t>
                      </m:r>
                      <m:r>
                        <a:rPr lang="en-US" altLang="en-US" sz="2000" b="0" i="1" smtClean="0">
                          <a:latin typeface="Cambria Math" panose="02040503050406030204" pitchFamily="18" charset="0"/>
                        </a:rPr>
                        <m:t>=0</m:t>
                      </m:r>
                    </m:oMath>
                  </m:oMathPara>
                </a14:m>
                <a:endParaRPr lang="en-US" altLang="en-US" sz="2000"/>
              </a:p>
            </p:txBody>
          </p:sp>
        </mc:Choice>
        <mc:Fallback xmlns="">
          <p:sp>
            <p:nvSpPr>
              <p:cNvPr id="21512" name="Text Box 16">
                <a:extLst>
                  <a:ext uri="{FF2B5EF4-FFF2-40B4-BE49-F238E27FC236}">
                    <a16:creationId xmlns:a16="http://schemas.microsoft.com/office/drawing/2014/main" id="{C71639E8-76F1-4AE7-83DA-E39C61E03748}"/>
                  </a:ext>
                </a:extLst>
              </p:cNvPr>
              <p:cNvSpPr txBox="1">
                <a:spLocks noRot="1" noChangeAspect="1" noMove="1" noResize="1" noEditPoints="1" noAdjustHandles="1" noChangeArrowheads="1" noChangeShapeType="1" noTextEdit="1"/>
              </p:cNvSpPr>
              <p:nvPr/>
            </p:nvSpPr>
            <p:spPr bwMode="auto">
              <a:xfrm>
                <a:off x="6553200" y="4953001"/>
                <a:ext cx="3048000" cy="707886"/>
              </a:xfrm>
              <a:prstGeom prst="rect">
                <a:avLst/>
              </a:prstGeom>
              <a:blipFill>
                <a:blip r:embed="rId6"/>
                <a:stretch>
                  <a:fillRect l="-2000" t="-43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39F2458F-9EE6-469F-A1CF-A1517277C8C4}"/>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2530" name="Rectangle 3">
                <a:extLst>
                  <a:ext uri="{FF2B5EF4-FFF2-40B4-BE49-F238E27FC236}">
                    <a16:creationId xmlns:a16="http://schemas.microsoft.com/office/drawing/2014/main" id="{657DB3E1-76ED-43A8-BC55-F6CCCBD33F89}"/>
                  </a:ext>
                </a:extLst>
              </p:cNvPr>
              <p:cNvSpPr>
                <a:spLocks noGrp="1" noChangeArrowheads="1"/>
              </p:cNvSpPr>
              <p:nvPr>
                <p:ph type="body" idx="1"/>
              </p:nvPr>
            </p:nvSpPr>
            <p:spPr/>
            <p:txBody>
              <a:bodyPr/>
              <a:lstStyle/>
              <a:p>
                <a:r>
                  <a:rPr lang="en-US" altLang="en-US"/>
                  <a:t>Optimization problem:</a:t>
                </a:r>
              </a:p>
              <a:p>
                <a:endParaRPr lang="en-US" altLang="en-US"/>
              </a:p>
              <a:p>
                <a:endParaRPr lang="en-US" altLang="en-US"/>
              </a:p>
              <a:p>
                <a:r>
                  <a:rPr lang="en-US" altLang="en-US"/>
                  <a:t>Which leads to the same set of equations (but involve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r>
                      <a:rPr lang="en-US" altLang="en-US" i="1" dirty="0" smtClean="0">
                        <a:latin typeface="Cambria Math" panose="02040503050406030204" pitchFamily="18" charset="0"/>
                        <a:sym typeface="Symbol" panose="05050102010706020507" pitchFamily="18" charset="2"/>
                      </a:rPr>
                      <m:t>𝑥</m:t>
                    </m:r>
                    <m:r>
                      <a:rPr lang="en-US" altLang="en-US" i="1" dirty="0" smtClean="0">
                        <a:latin typeface="Cambria Math" panose="02040503050406030204" pitchFamily="18" charset="0"/>
                        <a:sym typeface="Symbol" panose="05050102010706020507" pitchFamily="18" charset="2"/>
                      </a:rPr>
                      <m:t>)</m:t>
                    </m:r>
                  </m:oMath>
                </a14:m>
                <a:r>
                  <a:rPr lang="en-US" altLang="en-US">
                    <a:sym typeface="Symbol" panose="05050102010706020507" pitchFamily="18" charset="2"/>
                  </a:rPr>
                  <a:t> instead of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𝑥</m:t>
                    </m:r>
                  </m:oMath>
                </a14:m>
                <a:r>
                  <a:rPr lang="en-US" altLang="en-US">
                    <a:sym typeface="Symbol" panose="05050102010706020507" pitchFamily="18" charset="2"/>
                  </a:rPr>
                  <a:t>)</a:t>
                </a:r>
              </a:p>
            </p:txBody>
          </p:sp>
        </mc:Choice>
        <mc:Fallback xmlns="">
          <p:sp>
            <p:nvSpPr>
              <p:cNvPr id="22530" name="Rectangle 3">
                <a:extLst>
                  <a:ext uri="{FF2B5EF4-FFF2-40B4-BE49-F238E27FC236}">
                    <a16:creationId xmlns:a16="http://schemas.microsoft.com/office/drawing/2014/main" id="{657DB3E1-76ED-43A8-BC55-F6CCCBD33F89}"/>
                  </a:ext>
                </a:extLst>
              </p:cNvPr>
              <p:cNvSpPr>
                <a:spLocks noGrp="1" noRot="1" noChangeAspect="1" noMove="1" noResize="1" noEditPoints="1" noAdjustHandles="1" noChangeArrowheads="1" noChangeShapeType="1" noTextEdit="1"/>
              </p:cNvSpPr>
              <p:nvPr>
                <p:ph type="body" idx="1"/>
              </p:nvPr>
            </p:nvSpPr>
            <p:spPr>
              <a:blipFill>
                <a:blip r:embed="rId2"/>
                <a:stretch>
                  <a:fillRect l="-722" t="-1375" r="-1444"/>
                </a:stretch>
              </a:blipFill>
            </p:spPr>
            <p:txBody>
              <a:bodyPr/>
              <a:lstStyle/>
              <a:p>
                <a:r>
                  <a:rPr lang="en-US">
                    <a:noFill/>
                  </a:rPr>
                  <a:t> </a:t>
                </a:r>
              </a:p>
            </p:txBody>
          </p:sp>
        </mc:Fallback>
      </mc:AlternateContent>
      <p:pic>
        <p:nvPicPr>
          <p:cNvPr id="22531" name="Picture 6">
            <a:extLst>
              <a:ext uri="{FF2B5EF4-FFF2-40B4-BE49-F238E27FC236}">
                <a16:creationId xmlns:a16="http://schemas.microsoft.com/office/drawing/2014/main" id="{FDAC7596-F304-4431-9ED6-925E851190C6}"/>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3448" r="6897"/>
          <a:stretch>
            <a:fillRect/>
          </a:stretch>
        </p:blipFill>
        <p:spPr>
          <a:xfrm>
            <a:off x="1828800" y="3962400"/>
            <a:ext cx="4191000" cy="933450"/>
          </a:xfrm>
          <a:noFill/>
        </p:spPr>
      </p:pic>
      <p:pic>
        <p:nvPicPr>
          <p:cNvPr id="22532" name="Picture 4">
            <a:extLst>
              <a:ext uri="{FF2B5EF4-FFF2-40B4-BE49-F238E27FC236}">
                <a16:creationId xmlns:a16="http://schemas.microsoft.com/office/drawing/2014/main" id="{73C0D819-6B31-4BEE-AB32-FB6CFB29561C}"/>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b="15195"/>
          <a:stretch>
            <a:fillRect/>
          </a:stretch>
        </p:blipFill>
        <p:spPr>
          <a:xfrm>
            <a:off x="3429000" y="2100348"/>
            <a:ext cx="4953000" cy="1143000"/>
          </a:xfrm>
          <a:noFill/>
        </p:spPr>
      </p:pic>
      <p:pic>
        <p:nvPicPr>
          <p:cNvPr id="22533" name="Picture 8">
            <a:extLst>
              <a:ext uri="{FF2B5EF4-FFF2-40B4-BE49-F238E27FC236}">
                <a16:creationId xmlns:a16="http://schemas.microsoft.com/office/drawing/2014/main" id="{00DAEB28-2488-49DD-AD14-4C009C64513F}"/>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l="7018" b="11021"/>
          <a:stretch>
            <a:fillRect/>
          </a:stretch>
        </p:blipFill>
        <p:spPr>
          <a:xfrm>
            <a:off x="6324600" y="4014789"/>
            <a:ext cx="4114800" cy="1254125"/>
          </a:xfrm>
          <a:noFill/>
        </p:spPr>
      </p:pic>
      <p:pic>
        <p:nvPicPr>
          <p:cNvPr id="22534" name="Picture 10">
            <a:extLst>
              <a:ext uri="{FF2B5EF4-FFF2-40B4-BE49-F238E27FC236}">
                <a16:creationId xmlns:a16="http://schemas.microsoft.com/office/drawing/2014/main" id="{12CE5868-6EB2-455B-BED5-658359E4D5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802" r="3355"/>
          <a:stretch>
            <a:fillRect/>
          </a:stretch>
        </p:blipFill>
        <p:spPr bwMode="auto">
          <a:xfrm>
            <a:off x="2057400" y="5518151"/>
            <a:ext cx="6019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DCBDC6-63B7-4277-83C1-771D2172092E}"/>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3554" name="Rectangle 3">
                <a:extLst>
                  <a:ext uri="{FF2B5EF4-FFF2-40B4-BE49-F238E27FC236}">
                    <a16:creationId xmlns:a16="http://schemas.microsoft.com/office/drawing/2014/main" id="{8C5C4328-309C-4E85-89E8-18C684C16DE7}"/>
                  </a:ext>
                </a:extLst>
              </p:cNvPr>
              <p:cNvSpPr>
                <a:spLocks noGrp="1" noChangeArrowheads="1"/>
              </p:cNvSpPr>
              <p:nvPr>
                <p:ph type="body" idx="1"/>
              </p:nvPr>
            </p:nvSpPr>
            <p:spPr/>
            <p:txBody>
              <a:bodyPr/>
              <a:lstStyle/>
              <a:p>
                <a:r>
                  <a:rPr lang="en-US" altLang="en-US"/>
                  <a:t>Issues:</a:t>
                </a:r>
              </a:p>
              <a:p>
                <a:pPr lvl="1"/>
                <a:r>
                  <a:rPr lang="en-US" altLang="en-US"/>
                  <a:t>What type of mapping function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oMath>
                </a14:m>
                <a:r>
                  <a:rPr lang="en-US" altLang="en-US">
                    <a:sym typeface="Symbol" panose="05050102010706020507" pitchFamily="18" charset="2"/>
                  </a:rPr>
                  <a:t> should be used?</a:t>
                </a:r>
              </a:p>
              <a:p>
                <a:pPr lvl="1"/>
                <a:r>
                  <a:rPr lang="en-US" altLang="en-US">
                    <a:sym typeface="Symbol" panose="05050102010706020507" pitchFamily="18" charset="2"/>
                  </a:rPr>
                  <a:t>How to do the computation in high dimensional space?</a:t>
                </a:r>
              </a:p>
              <a:p>
                <a:pPr lvl="2"/>
                <a:r>
                  <a:rPr lang="en-US" altLang="en-US">
                    <a:sym typeface="Symbol" panose="05050102010706020507" pitchFamily="18" charset="2"/>
                  </a:rPr>
                  <a:t> Most computations involve dot product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d>
                      <m:dPr>
                        <m:ctrlPr>
                          <a:rPr lang="en-US" altLang="en-US" i="1" dirty="0" smtClean="0">
                            <a:latin typeface="Cambria Math" panose="02040503050406030204" pitchFamily="18" charset="0"/>
                            <a:sym typeface="Symbol" panose="05050102010706020507" pitchFamily="18" charset="2"/>
                          </a:rPr>
                        </m:ctrlPr>
                      </m:dPr>
                      <m:e>
                        <m:r>
                          <a:rPr lang="en-US" altLang="en-US" i="1" dirty="0" smtClean="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e>
                    </m:d>
                    <m:r>
                      <a:rPr lang="en-US" altLang="en-US" b="0" i="1" dirty="0" smtClean="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sym typeface="Symbol" panose="05050102010706020507" pitchFamily="18" charset="2"/>
                      </a:rPr>
                      <m:t>) </m:t>
                    </m:r>
                  </m:oMath>
                </a14:m>
                <a:endParaRPr lang="en-US" altLang="en-US">
                  <a:sym typeface="Symbol" panose="05050102010706020507" pitchFamily="18" charset="2"/>
                </a:endParaRPr>
              </a:p>
              <a:p>
                <a:pPr lvl="2"/>
                <a:r>
                  <a:rPr lang="en-US" altLang="en-US">
                    <a:sym typeface="Symbol" panose="05050102010706020507" pitchFamily="18" charset="2"/>
                  </a:rPr>
                  <a:t> Curse of dimensionality?</a:t>
                </a:r>
              </a:p>
            </p:txBody>
          </p:sp>
        </mc:Choice>
        <mc:Fallback xmlns="">
          <p:sp>
            <p:nvSpPr>
              <p:cNvPr id="23554" name="Rectangle 3">
                <a:extLst>
                  <a:ext uri="{FF2B5EF4-FFF2-40B4-BE49-F238E27FC236}">
                    <a16:creationId xmlns:a16="http://schemas.microsoft.com/office/drawing/2014/main" id="{8C5C4328-309C-4E85-89E8-18C684C16DE7}"/>
                  </a:ext>
                </a:extLst>
              </p:cNvPr>
              <p:cNvSpPr>
                <a:spLocks noGrp="1" noRot="1" noChangeAspect="1" noMove="1" noResize="1" noEditPoints="1" noAdjustHandles="1" noChangeArrowheads="1" noChangeShapeType="1" noTextEdit="1"/>
              </p:cNvSpPr>
              <p:nvPr>
                <p:ph type="body" idx="1"/>
              </p:nvPr>
            </p:nvSpPr>
            <p:spPr>
              <a:blipFill>
                <a:blip r:embed="rId2"/>
                <a:stretch>
                  <a:fillRect l="-722" t="-1375"/>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980A9DD0-A770-42DA-B693-6D404AAD9916}"/>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4578" name="Rectangle 3">
                <a:extLst>
                  <a:ext uri="{FF2B5EF4-FFF2-40B4-BE49-F238E27FC236}">
                    <a16:creationId xmlns:a16="http://schemas.microsoft.com/office/drawing/2014/main" id="{27C838D0-2B3F-4455-97EB-453245681BBB}"/>
                  </a:ext>
                </a:extLst>
              </p:cNvPr>
              <p:cNvSpPr>
                <a:spLocks noGrp="1" noChangeArrowheads="1"/>
              </p:cNvSpPr>
              <p:nvPr>
                <p:ph type="body" idx="1"/>
              </p:nvPr>
            </p:nvSpPr>
            <p:spPr/>
            <p:txBody>
              <a:bodyPr/>
              <a:lstStyle/>
              <a:p>
                <a:r>
                  <a:rPr lang="en-US" altLang="en-US">
                    <a:solidFill>
                      <a:schemeClr val="accent6">
                        <a:lumMod val="75000"/>
                      </a:schemeClr>
                    </a:solidFill>
                  </a:rPr>
                  <a:t>Kernel Trick</a:t>
                </a:r>
                <a:r>
                  <a:rPr lang="en-US" altLang="en-US"/>
                  <a:t>:</a:t>
                </a:r>
              </a:p>
              <a:p>
                <a:pPr lvl="1">
                  <a:spcAft>
                    <a:spcPts val="1000"/>
                  </a:spcAft>
                </a:pP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d>
                      <m:dPr>
                        <m:ctrlPr>
                          <a:rPr lang="en-US" altLang="en-US" i="1" dirty="0" smtClean="0">
                            <a:latin typeface="Cambria Math" panose="02040503050406030204" pitchFamily="18" charset="0"/>
                            <a:sym typeface="Symbol" panose="05050102010706020507" pitchFamily="18" charset="2"/>
                          </a:rPr>
                        </m:ctrlPr>
                      </m:dPr>
                      <m:e>
                        <m:r>
                          <a:rPr lang="en-US" altLang="en-US" i="1" dirty="0" smtClean="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e>
                    </m:d>
                    <m:r>
                      <a:rPr lang="en-US" altLang="en-US" b="0" i="1" dirty="0" smtClean="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sym typeface="Symbol" panose="05050102010706020507" pitchFamily="18" charset="2"/>
                      </a:rPr>
                      <m:t>) = </m:t>
                    </m:r>
                    <m:r>
                      <a:rPr lang="en-US" altLang="en-US" i="1" dirty="0">
                        <a:latin typeface="Cambria Math" panose="02040503050406030204" pitchFamily="18" charset="0"/>
                      </a:rPr>
                      <m:t>𝐾</m:t>
                    </m:r>
                    <m:r>
                      <a:rPr lang="en-US" altLang="en-US" i="1" dirty="0">
                        <a:latin typeface="Cambria Math" panose="02040503050406030204" pitchFamily="18" charset="0"/>
                      </a:rPr>
                      <m:t>(</m:t>
                    </m:r>
                    <m:r>
                      <a:rPr lang="en-US" altLang="en-US" i="1" dirty="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r>
                      <a:rPr lang="en-US" altLang="en-US" i="1" dirty="0">
                        <a:latin typeface="Cambria Math" panose="02040503050406030204" pitchFamily="18" charset="0"/>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rPr>
                      <m:t>) </m:t>
                    </m:r>
                  </m:oMath>
                </a14:m>
                <a:endParaRPr lang="en-US" altLang="en-US">
                  <a:sym typeface="Symbol" panose="05050102010706020507" pitchFamily="18" charset="2"/>
                </a:endParaRPr>
              </a:p>
              <a:p>
                <a:pPr lvl="1">
                  <a:spcAft>
                    <a:spcPts val="1000"/>
                  </a:spcAft>
                </a:pPr>
                <a14:m>
                  <m:oMath xmlns:m="http://schemas.openxmlformats.org/officeDocument/2006/math">
                    <m:r>
                      <a:rPr lang="en-US" altLang="en-US" i="1" dirty="0" smtClean="0">
                        <a:latin typeface="Cambria Math" panose="02040503050406030204" pitchFamily="18" charset="0"/>
                      </a:rPr>
                      <m:t>𝐾</m:t>
                    </m:r>
                    <m:r>
                      <a:rPr lang="en-US" altLang="en-US" i="1" dirty="0" smtClean="0">
                        <a:latin typeface="Cambria Math" panose="02040503050406030204" pitchFamily="18" charset="0"/>
                      </a:rPr>
                      <m:t>(</m:t>
                    </m:r>
                    <m:r>
                      <a:rPr lang="en-US" altLang="en-US" i="1" dirty="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r>
                      <a:rPr lang="en-US" altLang="en-US" i="1" dirty="0">
                        <a:latin typeface="Cambria Math" panose="02040503050406030204" pitchFamily="18" charset="0"/>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rPr>
                      <m:t>)</m:t>
                    </m:r>
                  </m:oMath>
                </a14:m>
                <a:r>
                  <a:rPr lang="en-US" altLang="en-US"/>
                  <a:t> is a </a:t>
                </a:r>
                <a:r>
                  <a:rPr lang="en-US" altLang="en-US">
                    <a:solidFill>
                      <a:schemeClr val="accent6">
                        <a:lumMod val="75000"/>
                      </a:schemeClr>
                    </a:solidFill>
                  </a:rPr>
                  <a:t>kernel function</a:t>
                </a:r>
                <a:r>
                  <a:rPr lang="en-US" altLang="en-US"/>
                  <a:t> (expressed in terms of the coordinates in the original space)</a:t>
                </a:r>
              </a:p>
              <a:p>
                <a:pPr lvl="2">
                  <a:spcAft>
                    <a:spcPts val="1000"/>
                  </a:spcAft>
                </a:pPr>
                <a:r>
                  <a:rPr lang="en-US" altLang="en-US"/>
                  <a:t> Examples:</a:t>
                </a:r>
              </a:p>
            </p:txBody>
          </p:sp>
        </mc:Choice>
        <mc:Fallback xmlns="">
          <p:sp>
            <p:nvSpPr>
              <p:cNvPr id="24578" name="Rectangle 3">
                <a:extLst>
                  <a:ext uri="{FF2B5EF4-FFF2-40B4-BE49-F238E27FC236}">
                    <a16:creationId xmlns:a16="http://schemas.microsoft.com/office/drawing/2014/main" id="{27C838D0-2B3F-4455-97EB-453245681BBB}"/>
                  </a:ext>
                </a:extLst>
              </p:cNvPr>
              <p:cNvSpPr>
                <a:spLocks noGrp="1" noRot="1" noChangeAspect="1" noMove="1" noResize="1" noEditPoints="1" noAdjustHandles="1" noChangeArrowheads="1" noChangeShapeType="1" noTextEdit="1"/>
              </p:cNvSpPr>
              <p:nvPr>
                <p:ph type="body" idx="1"/>
              </p:nvPr>
            </p:nvSpPr>
            <p:spPr>
              <a:blipFill>
                <a:blip r:embed="rId2"/>
                <a:stretch>
                  <a:fillRect l="-722" t="-1375"/>
                </a:stretch>
              </a:blipFill>
            </p:spPr>
            <p:txBody>
              <a:bodyPr/>
              <a:lstStyle/>
              <a:p>
                <a:r>
                  <a:rPr lang="en-US">
                    <a:noFill/>
                  </a:rPr>
                  <a:t> </a:t>
                </a:r>
              </a:p>
            </p:txBody>
          </p:sp>
        </mc:Fallback>
      </mc:AlternateContent>
      <p:pic>
        <p:nvPicPr>
          <p:cNvPr id="24579" name="Picture 4">
            <a:extLst>
              <a:ext uri="{FF2B5EF4-FFF2-40B4-BE49-F238E27FC236}">
                <a16:creationId xmlns:a16="http://schemas.microsoft.com/office/drawing/2014/main" id="{2A3B2B96-4F8B-4D72-9D2A-118312746696}"/>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343400" y="4267200"/>
            <a:ext cx="4038600" cy="165735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8D36ED04-25E7-4F60-AD69-945E56D694AC}"/>
              </a:ext>
            </a:extLst>
          </p:cNvPr>
          <p:cNvSpPr>
            <a:spLocks noGrp="1" noChangeArrowheads="1"/>
          </p:cNvSpPr>
          <p:nvPr>
            <p:ph type="title"/>
          </p:nvPr>
        </p:nvSpPr>
        <p:spPr/>
        <p:txBody>
          <a:bodyPr/>
          <a:lstStyle/>
          <a:p>
            <a:r>
              <a:rPr lang="en-US" altLang="en-US"/>
              <a:t>Example of Nonlinear SVM</a:t>
            </a:r>
          </a:p>
        </p:txBody>
      </p:sp>
      <p:pic>
        <p:nvPicPr>
          <p:cNvPr id="25602" name="Picture 10">
            <a:extLst>
              <a:ext uri="{FF2B5EF4-FFF2-40B4-BE49-F238E27FC236}">
                <a16:creationId xmlns:a16="http://schemas.microsoft.com/office/drawing/2014/main" id="{0C09AAEE-70D1-4CDC-8244-915471CCF8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676401"/>
            <a:ext cx="5638800" cy="4227513"/>
          </a:xfrm>
          <a:noFill/>
        </p:spPr>
      </p:pic>
      <mc:AlternateContent xmlns:mc="http://schemas.openxmlformats.org/markup-compatibility/2006" xmlns:a14="http://schemas.microsoft.com/office/drawing/2010/main">
        <mc:Choice Requires="a14">
          <p:sp>
            <p:nvSpPr>
              <p:cNvPr id="25603" name="Text Box 12">
                <a:extLst>
                  <a:ext uri="{FF2B5EF4-FFF2-40B4-BE49-F238E27FC236}">
                    <a16:creationId xmlns:a16="http://schemas.microsoft.com/office/drawing/2014/main" id="{A6254878-1785-4401-A47F-65CE2C8EAEB0}"/>
                  </a:ext>
                </a:extLst>
              </p:cNvPr>
              <p:cNvSpPr txBox="1">
                <a:spLocks noChangeArrowheads="1"/>
              </p:cNvSpPr>
              <p:nvPr/>
            </p:nvSpPr>
            <p:spPr bwMode="auto">
              <a:xfrm>
                <a:off x="7772400" y="3048000"/>
                <a:ext cx="2667000" cy="143558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800"/>
                  <a:t>SVM with polynomial degree 2 kernel</a:t>
                </a:r>
              </a:p>
              <a:p>
                <a:pPr>
                  <a:spcBef>
                    <a:spcPct val="50000"/>
                  </a:spcBef>
                  <a:spcAft>
                    <a:spcPct val="0"/>
                  </a:spcAft>
                  <a:buClrTx/>
                  <a:buSzTx/>
                  <a:buFontTx/>
                  <a:buNone/>
                </a:pPr>
                <a:endParaRPr lang="en-US" altLang="en-US" sz="1800"/>
              </a:p>
              <a:p>
                <a:pPr>
                  <a:spcBef>
                    <a:spcPct val="50000"/>
                  </a:spcBef>
                  <a:spcAft>
                    <a:spcPct val="0"/>
                  </a:spcAft>
                  <a:buClrTx/>
                  <a:buSzTx/>
                  <a:buFontTx/>
                  <a:buNone/>
                </a:pPr>
                <a14:m>
                  <m:oMathPara xmlns:m="http://schemas.openxmlformats.org/officeDocument/2006/math">
                    <m:oMathParaPr>
                      <m:jc m:val="centerGroup"/>
                    </m:oMathParaPr>
                    <m:oMath xmlns:m="http://schemas.openxmlformats.org/officeDocument/2006/math">
                      <m:r>
                        <a:rPr lang="en-US" altLang="en-US" sz="1800" b="0" i="1" smtClean="0">
                          <a:latin typeface="Cambria Math" panose="02040503050406030204" pitchFamily="18" charset="0"/>
                        </a:rPr>
                        <m:t>𝐾</m:t>
                      </m:r>
                      <m:d>
                        <m:dPr>
                          <m:ctrlPr>
                            <a:rPr lang="en-US" altLang="en-US" sz="1800" b="0" i="1" smtClean="0">
                              <a:latin typeface="Cambria Math" panose="02040503050406030204" pitchFamily="18" charset="0"/>
                            </a:rPr>
                          </m:ctrlPr>
                        </m:dPr>
                        <m:e>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𝑖</m:t>
                              </m:r>
                            </m:sub>
                          </m:sSub>
                          <m:r>
                            <a:rPr lang="en-US" altLang="en-US" sz="1800" b="0" i="1" smtClean="0">
                              <a:latin typeface="Cambria Math" panose="02040503050406030204" pitchFamily="18" charset="0"/>
                            </a:rPr>
                            <m:t>,</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𝑗</m:t>
                              </m:r>
                            </m:sub>
                          </m:sSub>
                        </m:e>
                      </m:d>
                      <m:r>
                        <a:rPr lang="en-US" altLang="en-US" sz="1800" b="0" i="1" smtClean="0">
                          <a:latin typeface="Cambria Math" panose="02040503050406030204" pitchFamily="18" charset="0"/>
                        </a:rPr>
                        <m:t>=</m:t>
                      </m:r>
                      <m:sSup>
                        <m:sSupPr>
                          <m:ctrlPr>
                            <a:rPr lang="en-US" altLang="en-US" sz="1800" b="0" i="1" smtClean="0">
                              <a:latin typeface="Cambria Math" panose="02040503050406030204" pitchFamily="18" charset="0"/>
                            </a:rPr>
                          </m:ctrlPr>
                        </m:sSupPr>
                        <m:e>
                          <m:d>
                            <m:dPr>
                              <m:ctrlPr>
                                <a:rPr lang="en-US" altLang="en-US" sz="1800" b="0" i="1" smtClean="0">
                                  <a:latin typeface="Cambria Math" panose="02040503050406030204" pitchFamily="18" charset="0"/>
                                </a:rPr>
                              </m:ctrlPr>
                            </m:dPr>
                            <m:e>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𝑖</m:t>
                                  </m:r>
                                </m:sub>
                              </m:sSub>
                              <m:r>
                                <a:rPr lang="en-US" altLang="en-US" sz="1800" b="0" i="1" smtClean="0">
                                  <a:latin typeface="Cambria Math" panose="02040503050406030204" pitchFamily="18" charset="0"/>
                                </a:rPr>
                                <m:t>⋅</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𝑗</m:t>
                                  </m:r>
                                </m:sub>
                              </m:sSub>
                              <m:r>
                                <a:rPr lang="en-US" altLang="en-US" sz="1800" b="0" i="1" smtClean="0">
                                  <a:latin typeface="Cambria Math" panose="02040503050406030204" pitchFamily="18" charset="0"/>
                                </a:rPr>
                                <m:t>+1</m:t>
                              </m:r>
                            </m:e>
                          </m:d>
                        </m:e>
                        <m:sup>
                          <m:r>
                            <a:rPr lang="en-US" altLang="en-US" sz="1800" b="0" i="1" smtClean="0">
                              <a:latin typeface="Cambria Math" panose="02040503050406030204" pitchFamily="18" charset="0"/>
                            </a:rPr>
                            <m:t>2</m:t>
                          </m:r>
                        </m:sup>
                      </m:sSup>
                    </m:oMath>
                  </m:oMathPara>
                </a14:m>
                <a:endParaRPr lang="en-US" altLang="en-US" sz="1800"/>
              </a:p>
            </p:txBody>
          </p:sp>
        </mc:Choice>
        <mc:Fallback xmlns="">
          <p:sp>
            <p:nvSpPr>
              <p:cNvPr id="25603" name="Text Box 12">
                <a:extLst>
                  <a:ext uri="{FF2B5EF4-FFF2-40B4-BE49-F238E27FC236}">
                    <a16:creationId xmlns:a16="http://schemas.microsoft.com/office/drawing/2014/main" id="{A6254878-1785-4401-A47F-65CE2C8EAEB0}"/>
                  </a:ext>
                </a:extLst>
              </p:cNvPr>
              <p:cNvSpPr txBox="1">
                <a:spLocks noRot="1" noChangeAspect="1" noMove="1" noResize="1" noEditPoints="1" noAdjustHandles="1" noChangeArrowheads="1" noChangeShapeType="1" noTextEdit="1"/>
              </p:cNvSpPr>
              <p:nvPr/>
            </p:nvSpPr>
            <p:spPr bwMode="auto">
              <a:xfrm>
                <a:off x="7772400" y="3048000"/>
                <a:ext cx="2667000" cy="1435586"/>
              </a:xfrm>
              <a:prstGeom prst="rect">
                <a:avLst/>
              </a:prstGeom>
              <a:blipFill>
                <a:blip r:embed="rId3"/>
                <a:stretch>
                  <a:fillRect l="-1826" t="-2128" b="-12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3EC3F38D-700E-49CB-870A-FCCA359C8FFC}"/>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6626" name="Rectangle 3">
                <a:extLst>
                  <a:ext uri="{FF2B5EF4-FFF2-40B4-BE49-F238E27FC236}">
                    <a16:creationId xmlns:a16="http://schemas.microsoft.com/office/drawing/2014/main" id="{F026C1D5-A571-46F6-8098-8B9E8B795AA0}"/>
                  </a:ext>
                </a:extLst>
              </p:cNvPr>
              <p:cNvSpPr>
                <a:spLocks noGrp="1" noChangeArrowheads="1"/>
              </p:cNvSpPr>
              <p:nvPr>
                <p:ph type="body" idx="1"/>
              </p:nvPr>
            </p:nvSpPr>
            <p:spPr/>
            <p:txBody>
              <a:bodyPr/>
              <a:lstStyle/>
              <a:p>
                <a:r>
                  <a:rPr lang="en-US" altLang="en-US"/>
                  <a:t>Advantages of using kernel:</a:t>
                </a:r>
              </a:p>
              <a:p>
                <a:pPr lvl="1"/>
                <a:r>
                  <a:rPr lang="en-US" altLang="en-US"/>
                  <a:t>Don’t have to know the mapping function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oMath>
                </a14:m>
                <a:endParaRPr lang="en-US" altLang="en-US">
                  <a:sym typeface="Symbol" panose="05050102010706020507" pitchFamily="18" charset="2"/>
                </a:endParaRPr>
              </a:p>
              <a:p>
                <a:pPr lvl="1"/>
                <a:r>
                  <a:rPr lang="en-US" altLang="en-US">
                    <a:sym typeface="Symbol" panose="05050102010706020507" pitchFamily="18" charset="2"/>
                  </a:rPr>
                  <a:t>Computing dot product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d>
                      <m:dPr>
                        <m:ctrlPr>
                          <a:rPr lang="en-US" altLang="en-US" i="1" dirty="0" smtClean="0">
                            <a:latin typeface="Cambria Math" panose="02040503050406030204" pitchFamily="18" charset="0"/>
                            <a:sym typeface="Symbol" panose="05050102010706020507" pitchFamily="18" charset="2"/>
                          </a:rPr>
                        </m:ctrlPr>
                      </m:dPr>
                      <m:e>
                        <m:r>
                          <a:rPr lang="en-US" altLang="en-US" i="1" dirty="0" smtClean="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e>
                    </m:d>
                    <m:r>
                      <a:rPr lang="en-US" altLang="en-US" b="0" i="1" dirty="0" smtClean="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sym typeface="Symbol" panose="05050102010706020507" pitchFamily="18" charset="2"/>
                      </a:rPr>
                      <m:t>) </m:t>
                    </m:r>
                  </m:oMath>
                </a14:m>
                <a:r>
                  <a:rPr lang="en-US" altLang="en-US">
                    <a:sym typeface="Symbol" panose="05050102010706020507" pitchFamily="18" charset="2"/>
                  </a:rPr>
                  <a:t>in the original space avoids curse of dimensionality</a:t>
                </a:r>
              </a:p>
              <a:p>
                <a:pPr lvl="2"/>
                <a:endParaRPr lang="en-US" altLang="en-US">
                  <a:sym typeface="Symbol" panose="05050102010706020507" pitchFamily="18" charset="2"/>
                </a:endParaRPr>
              </a:p>
              <a:p>
                <a:r>
                  <a:rPr lang="en-US" altLang="en-US">
                    <a:sym typeface="Symbol" panose="05050102010706020507" pitchFamily="18" charset="2"/>
                  </a:rPr>
                  <a:t>Not all functions can be kernels</a:t>
                </a:r>
              </a:p>
              <a:p>
                <a:pPr lvl="1"/>
                <a:r>
                  <a:rPr lang="en-US" altLang="en-US">
                    <a:sym typeface="Symbol" panose="05050102010706020507" pitchFamily="18" charset="2"/>
                  </a:rPr>
                  <a:t>Must make sure there is a corresponding  in some high-dimensional space</a:t>
                </a:r>
              </a:p>
              <a:p>
                <a:pPr lvl="1"/>
                <a:r>
                  <a:rPr lang="en-US" altLang="en-US">
                    <a:sym typeface="Symbol" panose="05050102010706020507" pitchFamily="18" charset="2"/>
                  </a:rPr>
                  <a:t>Mercer’s theorem (see textbook)</a:t>
                </a:r>
              </a:p>
            </p:txBody>
          </p:sp>
        </mc:Choice>
        <mc:Fallback xmlns="">
          <p:sp>
            <p:nvSpPr>
              <p:cNvPr id="26626" name="Rectangle 3">
                <a:extLst>
                  <a:ext uri="{FF2B5EF4-FFF2-40B4-BE49-F238E27FC236}">
                    <a16:creationId xmlns:a16="http://schemas.microsoft.com/office/drawing/2014/main" id="{F026C1D5-A571-46F6-8098-8B9E8B795AA0}"/>
                  </a:ext>
                </a:extLst>
              </p:cNvPr>
              <p:cNvSpPr>
                <a:spLocks noGrp="1" noRot="1" noChangeAspect="1" noMove="1" noResize="1" noEditPoints="1" noAdjustHandles="1" noChangeArrowheads="1" noChangeShapeType="1" noTextEdit="1"/>
              </p:cNvSpPr>
              <p:nvPr>
                <p:ph type="body" idx="1"/>
              </p:nvPr>
            </p:nvSpPr>
            <p:spPr>
              <a:blipFill>
                <a:blip r:embed="rId2"/>
                <a:stretch>
                  <a:fillRect l="-722" t="-1375" r="-44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6429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Classification via regression</a:t>
            </a:r>
          </a:p>
        </p:txBody>
      </p:sp>
      <p:sp>
        <p:nvSpPr>
          <p:cNvPr id="3" name="Content Placeholder 2"/>
          <p:cNvSpPr>
            <a:spLocks noGrp="1"/>
          </p:cNvSpPr>
          <p:nvPr>
            <p:ph idx="1"/>
          </p:nvPr>
        </p:nvSpPr>
        <p:spPr/>
        <p:txBody>
          <a:bodyPr/>
          <a:lstStyle/>
          <a:p>
            <a:r>
              <a:rPr lang="en-US" dirty="0"/>
              <a:t>Instead of predicting the </a:t>
            </a:r>
            <a:r>
              <a:rPr lang="en-US" dirty="0">
                <a:solidFill>
                  <a:schemeClr val="accent6">
                    <a:lumMod val="75000"/>
                  </a:schemeClr>
                </a:solidFill>
              </a:rPr>
              <a:t>class</a:t>
            </a:r>
            <a:r>
              <a:rPr lang="en-US" dirty="0"/>
              <a:t> of a record we want to </a:t>
            </a:r>
            <a:r>
              <a:rPr lang="en-US" dirty="0">
                <a:solidFill>
                  <a:srgbClr val="0070C0"/>
                </a:solidFill>
              </a:rPr>
              <a:t>predict the probability of the class </a:t>
            </a:r>
            <a:r>
              <a:rPr lang="en-US" dirty="0"/>
              <a:t>given the record</a:t>
            </a:r>
          </a:p>
          <a:p>
            <a:r>
              <a:rPr lang="en-US" dirty="0"/>
              <a:t>Transform the </a:t>
            </a:r>
            <a:r>
              <a:rPr lang="en-US" dirty="0">
                <a:solidFill>
                  <a:schemeClr val="accent6">
                    <a:lumMod val="75000"/>
                  </a:schemeClr>
                </a:solidFill>
              </a:rPr>
              <a:t>classification</a:t>
            </a:r>
            <a:r>
              <a:rPr lang="en-US" dirty="0"/>
              <a:t> problem into a </a:t>
            </a:r>
            <a:r>
              <a:rPr lang="en-US" dirty="0">
                <a:solidFill>
                  <a:srgbClr val="0070C0"/>
                </a:solidFill>
              </a:rPr>
              <a:t>regression</a:t>
            </a:r>
            <a:r>
              <a:rPr lang="en-US" dirty="0"/>
              <a:t> problem.</a:t>
            </a:r>
          </a:p>
          <a:p>
            <a:r>
              <a:rPr lang="en-US" dirty="0"/>
              <a:t>But how do you define the probability that you want to predict?</a:t>
            </a:r>
          </a:p>
        </p:txBody>
      </p:sp>
    </p:spTree>
    <p:extLst>
      <p:ext uri="{BB962C8B-B14F-4D97-AF65-F5344CB8AC3E}">
        <p14:creationId xmlns:p14="http://schemas.microsoft.com/office/powerpoint/2010/main" val="79846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Linear regression</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77000" y="2514600"/>
            <a:ext cx="3810000" cy="2514600"/>
          </a:xfrm>
        </p:spPr>
      </p:pic>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381000" y="1676400"/>
                <a:ext cx="6096000" cy="5029200"/>
              </a:xfrm>
            </p:spPr>
            <p:txBody>
              <a:bodyPr>
                <a:normAutofit/>
              </a:bodyPr>
              <a:lstStyle/>
              <a:p>
                <a:r>
                  <a:rPr lang="en-US"/>
                  <a:t>Given a dataset of the form </a:t>
                </a:r>
                <a14:m>
                  <m:oMath xmlns:m="http://schemas.openxmlformats.org/officeDocument/2006/math">
                    <m:d>
                      <m:dPr>
                        <m:begChr m:val="{"/>
                        <m:endChr m:val="}"/>
                        <m:ctrlPr>
                          <a:rPr lang="en-US" b="0" i="1" smtClean="0">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m:t>
                            </m:r>
                            <m:r>
                              <a:rPr lang="en-US" b="0" i="1" smtClean="0">
                                <a:solidFill>
                                  <a:srgbClr val="0070C0"/>
                                </a:solidFill>
                                <a:latin typeface="Cambria Math"/>
                              </a:rPr>
                              <m:t>𝑥</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1</m:t>
                            </m:r>
                          </m:sub>
                        </m:sSub>
                        <m:r>
                          <a:rPr lang="en-US" b="0" i="1" smtClean="0">
                            <a:solidFill>
                              <a:srgbClr val="0070C0"/>
                            </a:solidFill>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m:t>
                            </m:r>
                            <m:r>
                              <a:rPr lang="en-US" b="0" i="1" smtClean="0">
                                <a:solidFill>
                                  <a:srgbClr val="0070C0"/>
                                </a:solidFill>
                                <a:latin typeface="Cambria Math"/>
                              </a:rPr>
                              <m:t>𝑥</m:t>
                            </m:r>
                          </m:e>
                          <m:sub>
                            <m:r>
                              <a:rPr lang="en-US" b="0" i="1" smtClean="0">
                                <a:solidFill>
                                  <a:srgbClr val="0070C0"/>
                                </a:solidFill>
                                <a:latin typeface="Cambria Math"/>
                              </a:rPr>
                              <m:t>𝑛</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𝑛</m:t>
                            </m:r>
                          </m:sub>
                        </m:sSub>
                        <m:r>
                          <a:rPr lang="en-US" b="0" i="1" smtClean="0">
                            <a:solidFill>
                              <a:srgbClr val="0070C0"/>
                            </a:solidFill>
                            <a:latin typeface="Cambria Math"/>
                          </a:rPr>
                          <m:t>)</m:t>
                        </m:r>
                      </m:e>
                    </m:d>
                  </m:oMath>
                </a14:m>
                <a:r>
                  <a:rPr lang="en-US">
                    <a:solidFill>
                      <a:srgbClr val="0070C0"/>
                    </a:solidFill>
                  </a:rPr>
                  <a:t>  </a:t>
                </a:r>
                <a:r>
                  <a:rPr lang="en-US"/>
                  <a:t>find a linear function that given the vector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a:solidFill>
                              <a:srgbClr val="0070C0"/>
                            </a:solidFill>
                            <a:latin typeface="Cambria Math"/>
                          </a:rPr>
                          <m:t>𝑥</m:t>
                        </m:r>
                      </m:e>
                      <m:sub>
                        <m:r>
                          <a:rPr lang="en-US" i="1" dirty="0">
                            <a:solidFill>
                              <a:srgbClr val="0070C0"/>
                            </a:solidFill>
                            <a:latin typeface="Cambria Math"/>
                          </a:rPr>
                          <m:t>𝑖</m:t>
                        </m:r>
                      </m:sub>
                    </m:sSub>
                  </m:oMath>
                </a14:m>
                <a:r>
                  <a:rPr lang="en-US">
                    <a:solidFill>
                      <a:srgbClr val="0070C0"/>
                    </a:solidFill>
                  </a:rPr>
                  <a:t> </a:t>
                </a:r>
                <a:r>
                  <a:rPr lang="en-US"/>
                  <a:t>predicts the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smtClean="0">
                            <a:solidFill>
                              <a:srgbClr val="0070C0"/>
                            </a:solidFill>
                            <a:latin typeface="Cambria Math"/>
                          </a:rPr>
                          <m:t>𝑦</m:t>
                        </m:r>
                      </m:e>
                      <m:sub>
                        <m:r>
                          <a:rPr lang="en-US" i="1" dirty="0" smtClean="0">
                            <a:solidFill>
                              <a:srgbClr val="0070C0"/>
                            </a:solidFill>
                            <a:latin typeface="Cambria Math"/>
                          </a:rPr>
                          <m:t>𝑖</m:t>
                        </m:r>
                      </m:sub>
                    </m:sSub>
                  </m:oMath>
                </a14:m>
                <a:r>
                  <a:rPr lang="en-US"/>
                  <a:t> value as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a:rPr>
                          <m:t>𝑦</m:t>
                        </m:r>
                      </m:e>
                      <m:sub>
                        <m:r>
                          <a:rPr lang="en-US" b="0" i="1" smtClean="0">
                            <a:solidFill>
                              <a:srgbClr val="0070C0"/>
                            </a:solidFill>
                            <a:latin typeface="Cambria Math"/>
                          </a:rPr>
                          <m:t>𝑖</m:t>
                        </m:r>
                      </m:sub>
                      <m:sup>
                        <m:r>
                          <a:rPr lang="en-US" b="0" i="1" smtClean="0">
                            <a:solidFill>
                              <a:srgbClr val="0070C0"/>
                            </a:solidFill>
                            <a:latin typeface="Cambria Math"/>
                          </a:rPr>
                          <m:t>′</m:t>
                        </m:r>
                      </m:sup>
                    </m:sSubSup>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𝑤</m:t>
                        </m:r>
                      </m:e>
                      <m:sup>
                        <m:r>
                          <a:rPr lang="en-US" b="0" i="1" smtClean="0">
                            <a:solidFill>
                              <a:srgbClr val="0070C0"/>
                            </a:solidFill>
                            <a:latin typeface="Cambria Math"/>
                          </a:rPr>
                          <m:t>𝑇</m:t>
                        </m:r>
                      </m:sup>
                    </m:sSup>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𝑥</m:t>
                        </m:r>
                      </m:e>
                      <m:sub>
                        <m:r>
                          <a:rPr lang="en-US" b="0" i="1" smtClean="0">
                            <a:solidFill>
                              <a:srgbClr val="0070C0"/>
                            </a:solidFill>
                            <a:latin typeface="Cambria Math"/>
                          </a:rPr>
                          <m:t>𝑖</m:t>
                        </m:r>
                      </m:sub>
                    </m:sSub>
                  </m:oMath>
                </a14:m>
                <a:r>
                  <a:rPr lang="en-US"/>
                  <a:t> </a:t>
                </a:r>
              </a:p>
              <a:p>
                <a:pPr lvl="1"/>
                <a:r>
                  <a:rPr lang="en-US"/>
                  <a:t>Find a vector of weights </a:t>
                </a:r>
                <a14:m>
                  <m:oMath xmlns:m="http://schemas.openxmlformats.org/officeDocument/2006/math">
                    <m:r>
                      <a:rPr lang="en-US" i="1" dirty="0" smtClean="0">
                        <a:solidFill>
                          <a:srgbClr val="0070C0"/>
                        </a:solidFill>
                        <a:latin typeface="Cambria Math"/>
                      </a:rPr>
                      <m:t>𝑤</m:t>
                    </m:r>
                  </m:oMath>
                </a14:m>
                <a:r>
                  <a:rPr lang="en-US"/>
                  <a:t> that </a:t>
                </a:r>
                <a:r>
                  <a:rPr lang="en-US">
                    <a:solidFill>
                      <a:schemeClr val="accent6">
                        <a:lumMod val="75000"/>
                      </a:schemeClr>
                    </a:solidFill>
                  </a:rPr>
                  <a:t>minimizes the sum of square errors</a:t>
                </a:r>
              </a:p>
              <a:p>
                <a:pPr marL="27432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solidFill>
                                <a:srgbClr val="0070C0"/>
                              </a:solidFill>
                              <a:latin typeface="Cambria Math" panose="02040503050406030204" pitchFamily="18" charset="0"/>
                            </a:rPr>
                          </m:ctrlPr>
                        </m:naryPr>
                        <m:sub>
                          <m:r>
                            <a:rPr lang="en-US" b="0" i="1" smtClean="0">
                              <a:solidFill>
                                <a:srgbClr val="0070C0"/>
                              </a:solidFill>
                              <a:latin typeface="Cambria Math"/>
                            </a:rPr>
                            <m:t>𝑖</m:t>
                          </m:r>
                        </m:sub>
                        <m:sup/>
                        <m:e>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a:rPr>
                                        <m:t>𝑦</m:t>
                                      </m:r>
                                    </m:e>
                                    <m:sub>
                                      <m:r>
                                        <a:rPr lang="en-US" b="0" i="1" smtClean="0">
                                          <a:solidFill>
                                            <a:srgbClr val="0070C0"/>
                                          </a:solidFill>
                                          <a:latin typeface="Cambria Math"/>
                                        </a:rPr>
                                        <m:t>𝑖</m:t>
                                      </m:r>
                                    </m:sub>
                                    <m:sup>
                                      <m:r>
                                        <a:rPr lang="en-US" b="0" i="1" smtClean="0">
                                          <a:solidFill>
                                            <a:srgbClr val="0070C0"/>
                                          </a:solidFill>
                                          <a:latin typeface="Cambria Math"/>
                                        </a:rPr>
                                        <m:t>′</m:t>
                                      </m:r>
                                    </m:sup>
                                  </m:sSubSup>
                                  <m:r>
                                    <a:rPr lang="en-US" b="0" i="1" smtClean="0">
                                      <a:solidFill>
                                        <a:srgbClr val="0070C0"/>
                                      </a:solidFill>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𝑖</m:t>
                                      </m:r>
                                    </m:sub>
                                  </m:sSub>
                                </m:e>
                              </m:d>
                            </m:e>
                            <m:sup>
                              <m:r>
                                <a:rPr lang="en-US" b="0" i="1" smtClean="0">
                                  <a:solidFill>
                                    <a:srgbClr val="0070C0"/>
                                  </a:solidFill>
                                  <a:latin typeface="Cambria Math"/>
                                </a:rPr>
                                <m:t>2</m:t>
                              </m:r>
                            </m:sup>
                          </m:sSup>
                        </m:e>
                      </m:nary>
                    </m:oMath>
                  </m:oMathPara>
                </a14:m>
                <a:endParaRPr lang="en-US">
                  <a:solidFill>
                    <a:srgbClr val="0070C0"/>
                  </a:solidFill>
                </a:endParaRPr>
              </a:p>
              <a:p>
                <a:pPr lvl="1"/>
                <a:r>
                  <a:rPr lang="en-US"/>
                  <a:t>Closed form solution:</a:t>
                </a: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oMath>
                  </m:oMathPara>
                </a14:m>
                <a:endParaRPr lang="en-US"/>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381000" y="1676400"/>
                <a:ext cx="6096000" cy="5029200"/>
              </a:xfrm>
              <a:blipFill>
                <a:blip r:embed="rId3"/>
                <a:stretch>
                  <a:fillRect l="-1400" t="-1212"/>
                </a:stretch>
              </a:blipFill>
            </p:spPr>
            <p:txBody>
              <a:bodyPr/>
              <a:lstStyle/>
              <a:p>
                <a:r>
                  <a:rPr lang="en-US">
                    <a:noFill/>
                  </a:rPr>
                  <a:t> </a:t>
                </a:r>
              </a:p>
            </p:txBody>
          </p:sp>
        </mc:Fallback>
      </mc:AlternateContent>
    </p:spTree>
    <p:extLst>
      <p:ext uri="{BB962C8B-B14F-4D97-AF65-F5344CB8AC3E}">
        <p14:creationId xmlns:p14="http://schemas.microsoft.com/office/powerpoint/2010/main" val="2360878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 regression</a:t>
            </a:r>
          </a:p>
        </p:txBody>
      </p:sp>
      <p:sp>
        <p:nvSpPr>
          <p:cNvPr id="3" name="Content Placeholder 2"/>
          <p:cNvSpPr>
            <a:spLocks noGrp="1"/>
          </p:cNvSpPr>
          <p:nvPr>
            <p:ph idx="1"/>
          </p:nvPr>
        </p:nvSpPr>
        <p:spPr>
          <a:xfrm>
            <a:off x="609600" y="1600200"/>
            <a:ext cx="10972800" cy="2286000"/>
          </a:xfrm>
        </p:spPr>
        <p:txBody>
          <a:bodyPr>
            <a:normAutofit fontScale="92500" lnSpcReduction="20000"/>
          </a:bodyPr>
          <a:lstStyle/>
          <a:p>
            <a:r>
              <a:rPr lang="en-US"/>
              <a:t>A simple approach: use linear regression to learn a linear function that predicts 0/1 values</a:t>
            </a:r>
          </a:p>
          <a:p>
            <a:pPr lvl="1"/>
            <a:r>
              <a:rPr lang="en-US"/>
              <a:t>Not good: It may produce negative probabilities, or probabilities that are greater than 1.</a:t>
            </a:r>
          </a:p>
          <a:p>
            <a:pPr lvl="1"/>
            <a:r>
              <a:rPr lang="en-US"/>
              <a:t>Also the probabilities it produces are not what we want. We want probability close to zero for small values, and close to 1 for large, and a transition from 0 to 1 around the value 20</a:t>
            </a:r>
            <a:endParaRPr lang="el-GR"/>
          </a:p>
          <a:p>
            <a:pPr lvl="1"/>
            <a:endParaRPr lang="en-US"/>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3797205"/>
            <a:ext cx="8915400" cy="3039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66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en-US"/>
              <a:t>Instance Based Classifiers</a:t>
            </a:r>
          </a:p>
        </p:txBody>
      </p:sp>
      <p:sp>
        <p:nvSpPr>
          <p:cNvPr id="1053699" name="Rectangle 3"/>
          <p:cNvSpPr>
            <a:spLocks noGrp="1" noChangeArrowheads="1"/>
          </p:cNvSpPr>
          <p:nvPr>
            <p:ph type="body" idx="1"/>
          </p:nvPr>
        </p:nvSpPr>
        <p:spPr/>
        <p:txBody>
          <a:bodyPr/>
          <a:lstStyle/>
          <a:p>
            <a:r>
              <a:rPr lang="en-US"/>
              <a:t>Examples:</a:t>
            </a:r>
          </a:p>
          <a:p>
            <a:pPr lvl="1"/>
            <a:r>
              <a:rPr lang="en-US">
                <a:solidFill>
                  <a:schemeClr val="accent6">
                    <a:lumMod val="75000"/>
                  </a:schemeClr>
                </a:solidFill>
              </a:rPr>
              <a:t>Rote-learner</a:t>
            </a:r>
          </a:p>
          <a:p>
            <a:pPr lvl="2"/>
            <a:r>
              <a:rPr lang="en-US"/>
              <a:t> Memorizes entire training data and performs classification only if attributes of record match one of the training examples exactly</a:t>
            </a:r>
          </a:p>
          <a:p>
            <a:pPr lvl="1"/>
            <a:endParaRPr lang="en-US"/>
          </a:p>
          <a:p>
            <a:pPr lvl="1"/>
            <a:r>
              <a:rPr lang="en-US">
                <a:solidFill>
                  <a:srgbClr val="0070C0"/>
                </a:solidFill>
              </a:rPr>
              <a:t>Nearest neighbor classifier</a:t>
            </a:r>
          </a:p>
          <a:p>
            <a:pPr lvl="2"/>
            <a:r>
              <a:rPr lang="en-US"/>
              <a:t> Uses k “closest” points (nearest neighbors) for performing classification</a:t>
            </a:r>
          </a:p>
          <a:p>
            <a:pPr lvl="2">
              <a:buFont typeface="Wingdings" pitchFamily="2" charset="2"/>
              <a:buNone/>
            </a:pPr>
            <a:endParaRPr lang="en-US"/>
          </a:p>
        </p:txBody>
      </p:sp>
    </p:spTree>
    <p:extLst>
      <p:ext uri="{BB962C8B-B14F-4D97-AF65-F5344CB8AC3E}">
        <p14:creationId xmlns:p14="http://schemas.microsoft.com/office/powerpoint/2010/main" val="2114420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logistic function</a:t>
            </a:r>
          </a:p>
        </p:txBody>
      </p:sp>
      <p:pic>
        <p:nvPicPr>
          <p:cNvPr id="1116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438400"/>
            <a:ext cx="8229600" cy="404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2590800" y="1752601"/>
                <a:ext cx="4409412" cy="646331"/>
              </a:xfrm>
              <a:prstGeom prst="rect">
                <a:avLst/>
              </a:prstGeom>
              <a:noFill/>
            </p:spPr>
            <p:txBody>
              <a:bodyPr wrap="none" rtlCol="0">
                <a:spAutoFit/>
              </a:bodyPr>
              <a:lstStyle/>
              <a:p>
                <a14:m>
                  <m:oMath xmlns:m="http://schemas.openxmlformats.org/officeDocument/2006/math">
                    <m:r>
                      <a:rPr lang="en-US" i="1">
                        <a:latin typeface="Cambria Math"/>
                      </a:rPr>
                      <m:t>𝛽</m:t>
                    </m:r>
                  </m:oMath>
                </a14:m>
                <a:r>
                  <a:rPr lang="en-US"/>
                  <a:t> controls the slope</a:t>
                </a:r>
              </a:p>
              <a:p>
                <a14:m>
                  <m:oMath xmlns:m="http://schemas.openxmlformats.org/officeDocument/2006/math">
                    <m:r>
                      <a:rPr lang="en-US" i="1">
                        <a:latin typeface="Cambria Math"/>
                      </a:rPr>
                      <m:t>𝑎</m:t>
                    </m:r>
                  </m:oMath>
                </a14:m>
                <a:r>
                  <a:rPr lang="en-US"/>
                  <a:t> controls the position of the turning point</a:t>
                </a:r>
              </a:p>
            </p:txBody>
          </p:sp>
        </mc:Choice>
        <mc:Fallback xmlns="">
          <p:sp>
            <p:nvSpPr>
              <p:cNvPr id="4" name="TextBox 3"/>
              <p:cNvSpPr txBox="1">
                <a:spLocks noRot="1" noChangeAspect="1" noMove="1" noResize="1" noEditPoints="1" noAdjustHandles="1" noChangeArrowheads="1" noChangeShapeType="1" noTextEdit="1"/>
              </p:cNvSpPr>
              <p:nvPr/>
            </p:nvSpPr>
            <p:spPr>
              <a:xfrm>
                <a:off x="2590800" y="1752601"/>
                <a:ext cx="4409412" cy="646331"/>
              </a:xfrm>
              <a:prstGeom prst="rect">
                <a:avLst/>
              </a:prstGeom>
              <a:blipFill>
                <a:blip r:embed="rId3"/>
                <a:stretch>
                  <a:fillRect l="-415" t="-5660" r="-415"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14EF62-00F2-44A8-ABAB-2826243B4AA5}"/>
                  </a:ext>
                </a:extLst>
              </p:cNvPr>
              <p:cNvSpPr txBox="1"/>
              <p:nvPr/>
            </p:nvSpPr>
            <p:spPr>
              <a:xfrm>
                <a:off x="6705600" y="862786"/>
                <a:ext cx="2743200" cy="800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𝑥</m:t>
                              </m:r>
                            </m:sup>
                          </m:sSup>
                        </m:den>
                      </m:f>
                    </m:oMath>
                  </m:oMathPara>
                </a14:m>
                <a:endParaRPr lang="en-US" sz="2800"/>
              </a:p>
            </p:txBody>
          </p:sp>
        </mc:Choice>
        <mc:Fallback xmlns="">
          <p:sp>
            <p:nvSpPr>
              <p:cNvPr id="5" name="TextBox 4">
                <a:extLst>
                  <a:ext uri="{FF2B5EF4-FFF2-40B4-BE49-F238E27FC236}">
                    <a16:creationId xmlns:a16="http://schemas.microsoft.com/office/drawing/2014/main" id="{6214EF62-00F2-44A8-ABAB-2826243B4AA5}"/>
                  </a:ext>
                </a:extLst>
              </p:cNvPr>
              <p:cNvSpPr txBox="1">
                <a:spLocks noRot="1" noChangeAspect="1" noMove="1" noResize="1" noEditPoints="1" noAdjustHandles="1" noChangeArrowheads="1" noChangeShapeType="1" noTextEdit="1"/>
              </p:cNvSpPr>
              <p:nvPr/>
            </p:nvSpPr>
            <p:spPr>
              <a:xfrm>
                <a:off x="6705600" y="862786"/>
                <a:ext cx="2743200" cy="80054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2023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0" y="1676400"/>
            <a:ext cx="5257800" cy="3505200"/>
          </a:xfrm>
        </p:spPr>
      </p:pic>
      <mc:AlternateContent xmlns:mc="http://schemas.openxmlformats.org/markup-compatibility/2006" xmlns:a14="http://schemas.microsoft.com/office/drawing/2010/main">
        <mc:Choice Requires="a14">
          <p:sp>
            <p:nvSpPr>
              <p:cNvPr id="5" name="TextBox 4"/>
              <p:cNvSpPr txBox="1"/>
              <p:nvPr/>
            </p:nvSpPr>
            <p:spPr>
              <a:xfrm>
                <a:off x="6705600" y="862786"/>
                <a:ext cx="2743200"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𝑥</m:t>
                              </m:r>
                            </m:sup>
                          </m:sSup>
                        </m:den>
                      </m:f>
                    </m:oMath>
                  </m:oMathPara>
                </a14:m>
                <a:endParaRPr lang="en-US" sz="2800"/>
              </a:p>
            </p:txBody>
          </p:sp>
        </mc:Choice>
        <mc:Fallback xmlns="">
          <p:sp>
            <p:nvSpPr>
              <p:cNvPr id="5" name="TextBox 4"/>
              <p:cNvSpPr txBox="1">
                <a:spLocks noRot="1" noChangeAspect="1" noMove="1" noResize="1" noEditPoints="1" noAdjustHandles="1" noChangeArrowheads="1" noChangeShapeType="1" noTextEdit="1"/>
              </p:cNvSpPr>
              <p:nvPr/>
            </p:nvSpPr>
            <p:spPr>
              <a:xfrm>
                <a:off x="6705600" y="862786"/>
                <a:ext cx="2743200" cy="7862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0790" y="2325950"/>
                <a:ext cx="3657600" cy="797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𝛽</m:t>
                              </m:r>
                              <m:r>
                                <a:rPr lang="en-US" sz="2400" i="1" smtClean="0">
                                  <a:latin typeface="Cambria Math"/>
                                </a:rPr>
                                <m:t>𝑥</m:t>
                              </m:r>
                              <m:r>
                                <a:rPr lang="en-US" sz="2400" i="1" smtClean="0">
                                  <a:latin typeface="Cambria Math"/>
                                </a:rPr>
                                <m:t>−</m:t>
                              </m:r>
                              <m:r>
                                <a:rPr lang="en-US" sz="2400" i="1" smtClean="0">
                                  <a:latin typeface="Cambria Math"/>
                                </a:rPr>
                                <m:t>𝑎</m:t>
                              </m:r>
                            </m:sup>
                          </m:sSup>
                        </m:den>
                      </m:f>
                    </m:oMath>
                  </m:oMathPara>
                </a14:m>
                <a:endParaRPr lang="en-US" sz="2800"/>
              </a:p>
            </p:txBody>
          </p:sp>
        </mc:Choice>
        <mc:Fallback xmlns="">
          <p:sp>
            <p:nvSpPr>
              <p:cNvPr id="6" name="TextBox 5"/>
              <p:cNvSpPr txBox="1">
                <a:spLocks noRot="1" noChangeAspect="1" noMove="1" noResize="1" noEditPoints="1" noAdjustHandles="1" noChangeArrowheads="1" noChangeShapeType="1" noTextEdit="1"/>
              </p:cNvSpPr>
              <p:nvPr/>
            </p:nvSpPr>
            <p:spPr>
              <a:xfrm>
                <a:off x="780790" y="2325950"/>
                <a:ext cx="3657600" cy="7970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80790" y="3183207"/>
                <a:ext cx="3657600" cy="8649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𝛽</m:t>
                              </m:r>
                              <m:r>
                                <a:rPr lang="en-US" sz="2400" i="1">
                                  <a:latin typeface="Cambria Math"/>
                                </a:rPr>
                                <m:t>𝑥</m:t>
                              </m:r>
                              <m:r>
                                <a:rPr lang="en-US" sz="2400" i="1">
                                  <a:latin typeface="Cambria Math"/>
                                </a:rPr>
                                <m:t>−</m:t>
                              </m:r>
                              <m:r>
                                <a:rPr lang="en-US" sz="2400" i="1">
                                  <a:latin typeface="Cambria Math"/>
                                </a:rPr>
                                <m:t>𝑎</m:t>
                              </m:r>
                            </m:sup>
                          </m:sSup>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𝛽</m:t>
                              </m:r>
                              <m:r>
                                <a:rPr lang="en-US" sz="2400" i="1">
                                  <a:latin typeface="Cambria Math"/>
                                </a:rPr>
                                <m:t>𝑥</m:t>
                              </m:r>
                              <m:r>
                                <a:rPr lang="en-US" sz="2400" i="1">
                                  <a:latin typeface="Cambria Math"/>
                                </a:rPr>
                                <m:t>−</m:t>
                              </m:r>
                              <m:r>
                                <a:rPr lang="en-US" sz="2400" i="1">
                                  <a:latin typeface="Cambria Math"/>
                                </a:rPr>
                                <m:t>𝑎</m:t>
                              </m:r>
                            </m:sup>
                          </m:sSup>
                        </m:den>
                      </m:f>
                    </m:oMath>
                  </m:oMathPara>
                </a14:m>
                <a:endParaRPr lang="en-US" sz="2800"/>
              </a:p>
            </p:txBody>
          </p:sp>
        </mc:Choice>
        <mc:Fallback xmlns="">
          <p:sp>
            <p:nvSpPr>
              <p:cNvPr id="7" name="TextBox 6"/>
              <p:cNvSpPr txBox="1">
                <a:spLocks noRot="1" noChangeAspect="1" noMove="1" noResize="1" noEditPoints="1" noAdjustHandles="1" noChangeArrowheads="1" noChangeShapeType="1" noTextEdit="1"/>
              </p:cNvSpPr>
              <p:nvPr/>
            </p:nvSpPr>
            <p:spPr>
              <a:xfrm>
                <a:off x="780790" y="3183207"/>
                <a:ext cx="3657600" cy="8649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5505167"/>
                <a:ext cx="3657600" cy="869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a:rPr>
                            <m:t>log</m:t>
                          </m:r>
                        </m:fName>
                        <m:e>
                          <m:f>
                            <m:fPr>
                              <m:ctrlPr>
                                <a:rPr lang="en-US" sz="2400" i="1">
                                  <a:latin typeface="Cambria Math" panose="02040503050406030204" pitchFamily="18" charset="0"/>
                                </a:rPr>
                              </m:ctrlPr>
                            </m:fPr>
                            <m:num>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num>
                            <m:den>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den>
                          </m:f>
                        </m:e>
                      </m:func>
                      <m:r>
                        <a:rPr lang="en-US" sz="2400" i="1">
                          <a:latin typeface="Cambria Math"/>
                        </a:rPr>
                        <m:t>=</m:t>
                      </m:r>
                      <m:r>
                        <a:rPr lang="en-US" sz="2400" b="0" i="1" smtClean="0">
                          <a:latin typeface="Cambria Math" panose="02040503050406030204" pitchFamily="18" charset="0"/>
                        </a:rPr>
                        <m:t>𝛽</m:t>
                      </m:r>
                      <m:r>
                        <a:rPr lang="en-US" sz="2400" i="1">
                          <a:latin typeface="Cambria Math"/>
                        </a:rPr>
                        <m:t>𝑥</m:t>
                      </m:r>
                      <m:r>
                        <a:rPr lang="en-US" sz="2400" i="1">
                          <a:latin typeface="Cambria Math"/>
                        </a:rPr>
                        <m:t>+</m:t>
                      </m:r>
                      <m:r>
                        <a:rPr lang="en-US" sz="2400" i="1">
                          <a:latin typeface="Cambria Math"/>
                        </a:rPr>
                        <m:t>𝑎</m:t>
                      </m:r>
                    </m:oMath>
                  </m:oMathPara>
                </a14:m>
                <a:endParaRPr lang="en-US" sz="2400"/>
              </a:p>
            </p:txBody>
          </p:sp>
        </mc:Choice>
        <mc:Fallback xmlns="">
          <p:sp>
            <p:nvSpPr>
              <p:cNvPr id="8" name="TextBox 7"/>
              <p:cNvSpPr txBox="1">
                <a:spLocks noRot="1" noChangeAspect="1" noMove="1" noResize="1" noEditPoints="1" noAdjustHandles="1" noChangeArrowheads="1" noChangeShapeType="1" noTextEdit="1"/>
              </p:cNvSpPr>
              <p:nvPr/>
            </p:nvSpPr>
            <p:spPr>
              <a:xfrm>
                <a:off x="381000" y="5505167"/>
                <a:ext cx="3657600" cy="86953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8600" y="4246137"/>
                <a:ext cx="5257800" cy="1200329"/>
              </a:xfrm>
              <a:prstGeom prst="rect">
                <a:avLst/>
              </a:prstGeom>
              <a:noFill/>
            </p:spPr>
            <p:txBody>
              <a:bodyPr wrap="square" rtlCol="0">
                <a:spAutoFit/>
              </a:bodyPr>
              <a:lstStyle/>
              <a:p>
                <a:r>
                  <a:rPr lang="en-US" sz="2400">
                    <a:solidFill>
                      <a:srgbClr val="FF0000"/>
                    </a:solidFill>
                  </a:rPr>
                  <a:t>Logistic Regression</a:t>
                </a:r>
                <a:r>
                  <a:rPr lang="en-US" sz="2400"/>
                  <a:t>: Find the values </a:t>
                </a:r>
                <a14:m>
                  <m:oMath xmlns:m="http://schemas.openxmlformats.org/officeDocument/2006/math">
                    <m:r>
                      <a:rPr lang="en-US" sz="2400" b="0" i="1" dirty="0" smtClean="0">
                        <a:solidFill>
                          <a:srgbClr val="0070C0"/>
                        </a:solidFill>
                        <a:latin typeface="Cambria Math" panose="02040503050406030204" pitchFamily="18" charset="0"/>
                      </a:rPr>
                      <m:t>𝛽</m:t>
                    </m:r>
                    <m:r>
                      <a:rPr lang="en-US" sz="2400" b="0" i="1" dirty="0" smtClean="0">
                        <a:solidFill>
                          <a:srgbClr val="0070C0"/>
                        </a:solidFill>
                        <a:latin typeface="Cambria Math" panose="02040503050406030204" pitchFamily="18" charset="0"/>
                      </a:rPr>
                      <m:t>,</m:t>
                    </m:r>
                    <m:r>
                      <a:rPr lang="en-US" sz="2400" b="0" i="1" dirty="0" smtClean="0">
                        <a:solidFill>
                          <a:srgbClr val="0070C0"/>
                        </a:solidFill>
                        <a:latin typeface="Cambria Math" panose="02040503050406030204" pitchFamily="18" charset="0"/>
                      </a:rPr>
                      <m:t>𝛼</m:t>
                    </m:r>
                    <m:r>
                      <a:rPr lang="en-US" sz="2400" i="1" dirty="0">
                        <a:solidFill>
                          <a:srgbClr val="0070C0"/>
                        </a:solidFill>
                        <a:latin typeface="Cambria Math"/>
                      </a:rPr>
                      <m:t> </m:t>
                    </m:r>
                  </m:oMath>
                </a14:m>
                <a:r>
                  <a:rPr lang="en-US" sz="2400"/>
                  <a:t>that </a:t>
                </a:r>
                <a:r>
                  <a:rPr lang="en-US" sz="2400">
                    <a:solidFill>
                      <a:schemeClr val="accent6">
                        <a:lumMod val="75000"/>
                      </a:schemeClr>
                    </a:solidFill>
                  </a:rPr>
                  <a:t>maximize the probability</a:t>
                </a:r>
                <a:r>
                  <a:rPr lang="en-US" sz="2400"/>
                  <a:t> of the observed data</a:t>
                </a:r>
              </a:p>
            </p:txBody>
          </p:sp>
        </mc:Choice>
        <mc:Fallback xmlns="">
          <p:sp>
            <p:nvSpPr>
              <p:cNvPr id="9" name="TextBox 8"/>
              <p:cNvSpPr txBox="1">
                <a:spLocks noRot="1" noChangeAspect="1" noMove="1" noResize="1" noEditPoints="1" noAdjustHandles="1" noChangeArrowheads="1" noChangeShapeType="1" noTextEdit="1"/>
              </p:cNvSpPr>
              <p:nvPr/>
            </p:nvSpPr>
            <p:spPr>
              <a:xfrm>
                <a:off x="228600" y="4246137"/>
                <a:ext cx="5257800" cy="1200329"/>
              </a:xfrm>
              <a:prstGeom prst="rect">
                <a:avLst/>
              </a:prstGeom>
              <a:blipFill>
                <a:blip r:embed="rId7"/>
                <a:stretch>
                  <a:fillRect l="-1856" t="-3571" r="-116" b="-11735"/>
                </a:stretch>
              </a:blipFill>
            </p:spPr>
            <p:txBody>
              <a:bodyPr/>
              <a:lstStyle/>
              <a:p>
                <a:r>
                  <a:rPr lang="en-US">
                    <a:noFill/>
                  </a:rPr>
                  <a:t> </a:t>
                </a:r>
              </a:p>
            </p:txBody>
          </p:sp>
        </mc:Fallback>
      </mc:AlternateContent>
      <p:sp>
        <p:nvSpPr>
          <p:cNvPr id="10" name="TextBox 9"/>
          <p:cNvSpPr txBox="1"/>
          <p:nvPr/>
        </p:nvSpPr>
        <p:spPr>
          <a:xfrm>
            <a:off x="228600" y="1793475"/>
            <a:ext cx="2720617" cy="461665"/>
          </a:xfrm>
          <a:prstGeom prst="rect">
            <a:avLst/>
          </a:prstGeom>
          <a:noFill/>
        </p:spPr>
        <p:txBody>
          <a:bodyPr wrap="none" rtlCol="0">
            <a:spAutoFit/>
          </a:bodyPr>
          <a:lstStyle/>
          <a:p>
            <a:r>
              <a:rPr lang="en-US" sz="2400">
                <a:solidFill>
                  <a:srgbClr val="FF0000"/>
                </a:solidFill>
              </a:rPr>
              <a:t>Class Probabilities</a:t>
            </a:r>
          </a:p>
        </p:txBody>
      </p:sp>
      <p:sp>
        <p:nvSpPr>
          <p:cNvPr id="3" name="TextBox 2"/>
          <p:cNvSpPr txBox="1"/>
          <p:nvPr/>
        </p:nvSpPr>
        <p:spPr>
          <a:xfrm>
            <a:off x="381000" y="6371457"/>
            <a:ext cx="4134465" cy="369332"/>
          </a:xfrm>
          <a:prstGeom prst="rect">
            <a:avLst/>
          </a:prstGeom>
          <a:noFill/>
        </p:spPr>
        <p:txBody>
          <a:bodyPr wrap="none" rtlCol="0">
            <a:spAutoFit/>
          </a:bodyPr>
          <a:lstStyle/>
          <a:p>
            <a:r>
              <a:rPr lang="en-US"/>
              <a:t>Linear regression on the </a:t>
            </a:r>
            <a:r>
              <a:rPr lang="en-US">
                <a:solidFill>
                  <a:srgbClr val="0070C0"/>
                </a:solidFill>
              </a:rPr>
              <a:t>log-odds ratio</a:t>
            </a:r>
          </a:p>
        </p:txBody>
      </p:sp>
    </p:spTree>
    <p:extLst>
      <p:ext uri="{BB962C8B-B14F-4D97-AF65-F5344CB8AC3E}">
        <p14:creationId xmlns:p14="http://schemas.microsoft.com/office/powerpoint/2010/main" val="2782582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 in one dimension</a:t>
            </a:r>
          </a:p>
        </p:txBody>
      </p:sp>
      <p:pic>
        <p:nvPicPr>
          <p:cNvPr id="1126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1879" y="1600200"/>
            <a:ext cx="798824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665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 in one dimension</a:t>
            </a:r>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554028"/>
            <a:ext cx="8077199" cy="531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654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probabilities for multiple dimensions</a:t>
            </a:r>
          </a:p>
        </p:txBody>
      </p:sp>
      <p:sp>
        <p:nvSpPr>
          <p:cNvPr id="3" name="Content Placeholder 2"/>
          <p:cNvSpPr>
            <a:spLocks noGrp="1"/>
          </p:cNvSpPr>
          <p:nvPr>
            <p:ph idx="1"/>
          </p:nvPr>
        </p:nvSpPr>
        <p:spPr/>
        <p:txBody>
          <a:bodyPr>
            <a:normAutofit/>
          </a:bodyPr>
          <a:lstStyle/>
          <a:p>
            <a:r>
              <a:rPr lang="en-US" sz="2400"/>
              <a:t>Assume a </a:t>
            </a:r>
            <a:r>
              <a:rPr lang="en-US" sz="2400">
                <a:solidFill>
                  <a:srgbClr val="FF0000"/>
                </a:solidFill>
              </a:rPr>
              <a:t>linear classification boundary</a:t>
            </a:r>
          </a:p>
        </p:txBody>
      </p:sp>
      <p:graphicFrame>
        <p:nvGraphicFramePr>
          <p:cNvPr id="4" name="Object 3"/>
          <p:cNvGraphicFramePr>
            <a:graphicFrameLocks noGrp="1" noChangeAspect="1"/>
          </p:cNvGraphicFramePr>
          <p:nvPr/>
        </p:nvGraphicFramePr>
        <p:xfrm>
          <a:off x="6966012" y="2095702"/>
          <a:ext cx="4876800" cy="4602163"/>
        </p:xfrm>
        <a:graphic>
          <a:graphicData uri="http://schemas.openxmlformats.org/presentationml/2006/ole">
            <mc:AlternateContent xmlns:mc="http://schemas.openxmlformats.org/markup-compatibility/2006">
              <mc:Choice xmlns:v="urn:schemas-microsoft-com:vml" Requires="v">
                <p:oleObj name="Visio" r:id="rId2" imgW="7524090" imgH="7261824" progId="Visio.Drawing.11">
                  <p:embed/>
                </p:oleObj>
              </mc:Choice>
              <mc:Fallback>
                <p:oleObj name="Visio" r:id="rId2" imgW="7524090" imgH="7261824" progId="Visio.Drawing.11">
                  <p:embed/>
                  <p:pic>
                    <p:nvPicPr>
                      <p:cNvPr id="4" name="Object 3"/>
                      <p:cNvPicPr>
                        <a:picLocks noGrp="1" noChangeAspect="1" noChangeArrowheads="1"/>
                      </p:cNvPicPr>
                      <p:nvPr/>
                    </p:nvPicPr>
                    <p:blipFill>
                      <a:blip r:embed="rId3"/>
                      <a:srcRect/>
                      <a:stretch>
                        <a:fillRect/>
                      </a:stretch>
                    </p:blipFill>
                    <p:spPr bwMode="auto">
                      <a:xfrm>
                        <a:off x="6966012" y="2095702"/>
                        <a:ext cx="48768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 name="Straight Arrow Connector 5"/>
          <p:cNvCxnSpPr/>
          <p:nvPr/>
        </p:nvCxnSpPr>
        <p:spPr>
          <a:xfrm flipH="1">
            <a:off x="7629878" y="2933902"/>
            <a:ext cx="326735" cy="365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7270813" y="3326569"/>
                <a:ext cx="11537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𝑤</m:t>
                      </m:r>
                      <m:r>
                        <a:rPr lang="en-US" i="1">
                          <a:latin typeface="Cambria Math"/>
                        </a:rPr>
                        <m:t>⋅</m:t>
                      </m:r>
                      <m:r>
                        <a:rPr lang="en-US" i="1">
                          <a:latin typeface="Cambria Math"/>
                        </a:rPr>
                        <m:t>𝑥</m:t>
                      </m:r>
                      <m:r>
                        <a:rPr lang="en-US" i="1">
                          <a:latin typeface="Cambria Math"/>
                        </a:rPr>
                        <m:t>=0</m:t>
                      </m:r>
                    </m:oMath>
                  </m:oMathPara>
                </a14:m>
                <a:endParaRPr lang="en-US"/>
              </a:p>
            </p:txBody>
          </p:sp>
        </mc:Choice>
        <mc:Fallback xmlns="">
          <p:sp>
            <p:nvSpPr>
              <p:cNvPr id="7" name="TextBox 6"/>
              <p:cNvSpPr txBox="1">
                <a:spLocks noRot="1" noChangeAspect="1" noMove="1" noResize="1" noEditPoints="1" noAdjustHandles="1" noChangeArrowheads="1" noChangeShapeType="1" noTextEdit="1"/>
              </p:cNvSpPr>
              <p:nvPr/>
            </p:nvSpPr>
            <p:spPr>
              <a:xfrm>
                <a:off x="7270813" y="3326569"/>
                <a:ext cx="1153777" cy="369332"/>
              </a:xfrm>
              <a:prstGeom prst="rect">
                <a:avLst/>
              </a:prstGeom>
              <a:blipFill>
                <a:blip r:embed="rId5"/>
                <a:stretch>
                  <a:fillRect/>
                </a:stretch>
              </a:blipFill>
            </p:spPr>
            <p:txBody>
              <a:bodyPr/>
              <a:lstStyle/>
              <a:p>
                <a:r>
                  <a:rPr lang="en-US">
                    <a:noFill/>
                  </a:rPr>
                  <a:t> </a:t>
                </a:r>
              </a:p>
            </p:txBody>
          </p:sp>
        </mc:Fallback>
      </mc:AlternateContent>
      <p:cxnSp>
        <p:nvCxnSpPr>
          <p:cNvPr id="9" name="Straight Arrow Connector 8"/>
          <p:cNvCxnSpPr/>
          <p:nvPr/>
        </p:nvCxnSpPr>
        <p:spPr>
          <a:xfrm flipV="1">
            <a:off x="9099612" y="3695901"/>
            <a:ext cx="381000" cy="3810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9861613" y="1867101"/>
                <a:ext cx="11537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𝑤</m:t>
                      </m:r>
                      <m:r>
                        <a:rPr lang="en-US" i="1">
                          <a:latin typeface="Cambria Math"/>
                        </a:rPr>
                        <m:t>⋅</m:t>
                      </m:r>
                      <m:r>
                        <a:rPr lang="en-US" i="1">
                          <a:latin typeface="Cambria Math"/>
                        </a:rPr>
                        <m:t>𝑥</m:t>
                      </m:r>
                      <m:r>
                        <a:rPr lang="en-US" i="1">
                          <a:latin typeface="Cambria Math"/>
                        </a:rPr>
                        <m:t>&gt;0</m:t>
                      </m:r>
                    </m:oMath>
                  </m:oMathPara>
                </a14:m>
                <a:endParaRPr lang="en-US"/>
              </a:p>
            </p:txBody>
          </p:sp>
        </mc:Choice>
        <mc:Fallback xmlns="">
          <p:sp>
            <p:nvSpPr>
              <p:cNvPr id="11" name="TextBox 10"/>
              <p:cNvSpPr txBox="1">
                <a:spLocks noRot="1" noChangeAspect="1" noMove="1" noResize="1" noEditPoints="1" noAdjustHandles="1" noChangeArrowheads="1" noChangeShapeType="1" noTextEdit="1"/>
              </p:cNvSpPr>
              <p:nvPr/>
            </p:nvSpPr>
            <p:spPr>
              <a:xfrm>
                <a:off x="9861613" y="1867101"/>
                <a:ext cx="1153777" cy="369332"/>
              </a:xfrm>
              <a:prstGeom prst="rect">
                <a:avLst/>
              </a:prstGeom>
              <a:blipFill>
                <a:blip r:embed="rId6"/>
                <a:stretch>
                  <a:fillRect/>
                </a:stretch>
              </a:blipFill>
            </p:spPr>
            <p:txBody>
              <a:bodyPr/>
              <a:lstStyle/>
              <a:p>
                <a:r>
                  <a:rPr lang="en-US">
                    <a:noFill/>
                  </a:rPr>
                  <a:t> </a:t>
                </a:r>
              </a:p>
            </p:txBody>
          </p:sp>
        </mc:Fallback>
      </mc:AlternateContent>
      <p:cxnSp>
        <p:nvCxnSpPr>
          <p:cNvPr id="13" name="Straight Arrow Connector 12"/>
          <p:cNvCxnSpPr/>
          <p:nvPr/>
        </p:nvCxnSpPr>
        <p:spPr>
          <a:xfrm flipV="1">
            <a:off x="9290112" y="2236433"/>
            <a:ext cx="95250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7989379" y="6439101"/>
                <a:ext cx="11537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𝑤</m:t>
                      </m:r>
                      <m:r>
                        <a:rPr lang="en-US" i="1">
                          <a:latin typeface="Cambria Math"/>
                        </a:rPr>
                        <m:t>⋅</m:t>
                      </m:r>
                      <m:r>
                        <a:rPr lang="en-US" i="1">
                          <a:latin typeface="Cambria Math"/>
                        </a:rPr>
                        <m:t>𝑥</m:t>
                      </m:r>
                      <m:r>
                        <a:rPr lang="en-US" i="1">
                          <a:latin typeface="Cambria Math"/>
                        </a:rPr>
                        <m:t>&lt;0</m:t>
                      </m:r>
                    </m:oMath>
                  </m:oMathPara>
                </a14:m>
                <a:endParaRPr lang="en-US"/>
              </a:p>
            </p:txBody>
          </p:sp>
        </mc:Choice>
        <mc:Fallback xmlns="">
          <p:sp>
            <p:nvSpPr>
              <p:cNvPr id="14" name="TextBox 13"/>
              <p:cNvSpPr txBox="1">
                <a:spLocks noRot="1" noChangeAspect="1" noMove="1" noResize="1" noEditPoints="1" noAdjustHandles="1" noChangeArrowheads="1" noChangeShapeType="1" noTextEdit="1"/>
              </p:cNvSpPr>
              <p:nvPr/>
            </p:nvSpPr>
            <p:spPr>
              <a:xfrm>
                <a:off x="7989379" y="6439101"/>
                <a:ext cx="1153777" cy="369332"/>
              </a:xfrm>
              <a:prstGeom prst="rect">
                <a:avLst/>
              </a:prstGeom>
              <a:blipFill>
                <a:blip r:embed="rId7"/>
                <a:stretch>
                  <a:fillRect/>
                </a:stretch>
              </a:blipFill>
            </p:spPr>
            <p:txBody>
              <a:bodyPr/>
              <a:lstStyle/>
              <a:p>
                <a:r>
                  <a:rPr lang="en-US">
                    <a:noFill/>
                  </a:rPr>
                  <a:t> </a:t>
                </a:r>
              </a:p>
            </p:txBody>
          </p:sp>
        </mc:Fallback>
      </mc:AlternateContent>
      <p:cxnSp>
        <p:nvCxnSpPr>
          <p:cNvPr id="16" name="Straight Arrow Connector 15"/>
          <p:cNvCxnSpPr>
            <a:endCxn id="14" idx="3"/>
          </p:cNvCxnSpPr>
          <p:nvPr/>
        </p:nvCxnSpPr>
        <p:spPr>
          <a:xfrm flipH="1">
            <a:off x="9143155" y="6134301"/>
            <a:ext cx="623208" cy="489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38200" y="2107317"/>
                <a:ext cx="5105400" cy="2246769"/>
              </a:xfrm>
              <a:prstGeom prst="rect">
                <a:avLst/>
              </a:prstGeom>
              <a:noFill/>
            </p:spPr>
            <p:txBody>
              <a:bodyPr wrap="square" rtlCol="0">
                <a:spAutoFit/>
              </a:bodyPr>
              <a:lstStyle/>
              <a:p>
                <a:r>
                  <a:rPr lang="en-US" sz="2000"/>
                  <a:t>For the positive class the </a:t>
                </a:r>
                <a:r>
                  <a:rPr lang="en-US" sz="2000">
                    <a:solidFill>
                      <a:schemeClr val="accent6">
                        <a:lumMod val="75000"/>
                      </a:schemeClr>
                    </a:solidFill>
                  </a:rPr>
                  <a:t>bigger</a:t>
                </a:r>
                <a:r>
                  <a:rPr lang="en-US" sz="2000"/>
                  <a:t> the </a:t>
                </a:r>
                <a:r>
                  <a:rPr lang="en-US" sz="2000">
                    <a:solidFill>
                      <a:schemeClr val="accent6">
                        <a:lumMod val="75000"/>
                      </a:schemeClr>
                    </a:solidFill>
                  </a:rPr>
                  <a:t>value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r>
                  <a:rPr lang="en-US" sz="2000">
                    <a:solidFill>
                      <a:schemeClr val="accent6">
                        <a:lumMod val="75000"/>
                      </a:schemeClr>
                    </a:solidFill>
                  </a:rPr>
                  <a:t>, </a:t>
                </a:r>
                <a:r>
                  <a:rPr lang="en-US" sz="2000"/>
                  <a:t>the further the point is from the classification boundary, the higher our </a:t>
                </a:r>
                <a:r>
                  <a:rPr lang="en-US" sz="2000">
                    <a:solidFill>
                      <a:srgbClr val="FF0000"/>
                    </a:solidFill>
                  </a:rPr>
                  <a:t>certainty</a:t>
                </a:r>
                <a:r>
                  <a:rPr lang="en-US" sz="2000"/>
                  <a:t> for the membership to the </a:t>
                </a:r>
                <a:r>
                  <a:rPr lang="en-US" sz="2000">
                    <a:solidFill>
                      <a:srgbClr val="0070C0"/>
                    </a:solidFill>
                  </a:rPr>
                  <a:t>positive class</a:t>
                </a:r>
              </a:p>
              <a:p>
                <a:pPr marL="285750" indent="-285750">
                  <a:buFont typeface="Arial" pitchFamily="34" charset="0"/>
                  <a:buChar char="•"/>
                </a:pPr>
                <a:r>
                  <a:rPr lang="en-US" sz="2000"/>
                  <a:t>Define </a:t>
                </a:r>
                <a14:m>
                  <m:oMath xmlns:m="http://schemas.openxmlformats.org/officeDocument/2006/math">
                    <m:r>
                      <a:rPr lang="en-US" sz="2000" i="1">
                        <a:solidFill>
                          <a:srgbClr val="FF0000"/>
                        </a:solidFill>
                        <a:latin typeface="Cambria Math"/>
                      </a:rPr>
                      <m:t>𝑃</m:t>
                    </m:r>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𝐶</m:t>
                        </m:r>
                      </m:e>
                      <m:sub>
                        <m:r>
                          <a:rPr lang="en-US" sz="2000" i="1">
                            <a:solidFill>
                              <a:srgbClr val="FF0000"/>
                            </a:solidFill>
                            <a:latin typeface="Cambria Math"/>
                          </a:rPr>
                          <m:t>+</m:t>
                        </m:r>
                      </m:sub>
                    </m:sSub>
                    <m:r>
                      <a:rPr lang="en-US" sz="2000" i="1">
                        <a:solidFill>
                          <a:srgbClr val="FF0000"/>
                        </a:solidFill>
                        <a:latin typeface="Cambria Math"/>
                      </a:rPr>
                      <m:t>|</m:t>
                    </m:r>
                    <m:r>
                      <a:rPr lang="en-US" sz="2000" i="1">
                        <a:solidFill>
                          <a:srgbClr val="FF0000"/>
                        </a:solidFill>
                        <a:latin typeface="Cambria Math"/>
                      </a:rPr>
                      <m:t>𝑥</m:t>
                    </m:r>
                    <m:r>
                      <a:rPr lang="en-US" sz="2000" i="1">
                        <a:solidFill>
                          <a:srgbClr val="FF0000"/>
                        </a:solidFill>
                        <a:latin typeface="Cambria Math"/>
                      </a:rPr>
                      <m:t>)</m:t>
                    </m:r>
                  </m:oMath>
                </a14:m>
                <a:r>
                  <a:rPr lang="en-US" sz="2000">
                    <a:solidFill>
                      <a:srgbClr val="FF0000"/>
                    </a:solidFill>
                  </a:rPr>
                  <a:t> </a:t>
                </a:r>
                <a:r>
                  <a:rPr lang="en-US" sz="2000"/>
                  <a:t>as an </a:t>
                </a:r>
                <a:r>
                  <a:rPr lang="en-US" sz="2000">
                    <a:solidFill>
                      <a:srgbClr val="FF0000"/>
                    </a:solidFill>
                  </a:rPr>
                  <a:t>increasing</a:t>
                </a:r>
                <a:r>
                  <a:rPr lang="en-US" sz="2000"/>
                  <a:t> function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endParaRPr lang="en-US" sz="2000">
                  <a:solidFill>
                    <a:schemeClr val="accent6">
                      <a:lumMod val="75000"/>
                    </a:schemeClr>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38200" y="2107317"/>
                <a:ext cx="5105400" cy="2246769"/>
              </a:xfrm>
              <a:prstGeom prst="rect">
                <a:avLst/>
              </a:prstGeom>
              <a:blipFill>
                <a:blip r:embed="rId8"/>
                <a:stretch>
                  <a:fillRect l="-1314" t="-1359" r="-1195"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38200" y="4424801"/>
                <a:ext cx="5007429" cy="2246769"/>
              </a:xfrm>
              <a:prstGeom prst="rect">
                <a:avLst/>
              </a:prstGeom>
              <a:noFill/>
            </p:spPr>
            <p:txBody>
              <a:bodyPr wrap="square" rtlCol="0">
                <a:spAutoFit/>
              </a:bodyPr>
              <a:lstStyle/>
              <a:p>
                <a:r>
                  <a:rPr lang="en-US" sz="2000"/>
                  <a:t>For the negative class the </a:t>
                </a:r>
                <a:r>
                  <a:rPr lang="en-US" sz="2000">
                    <a:solidFill>
                      <a:schemeClr val="accent6">
                        <a:lumMod val="75000"/>
                      </a:schemeClr>
                    </a:solidFill>
                  </a:rPr>
                  <a:t>smaller</a:t>
                </a:r>
                <a:r>
                  <a:rPr lang="en-US" sz="2000"/>
                  <a:t> the </a:t>
                </a:r>
                <a:r>
                  <a:rPr lang="en-US" sz="2000">
                    <a:solidFill>
                      <a:schemeClr val="accent6">
                        <a:lumMod val="75000"/>
                      </a:schemeClr>
                    </a:solidFill>
                  </a:rPr>
                  <a:t>value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r>
                  <a:rPr lang="en-US" sz="2000"/>
                  <a:t>, the further the point is from the classification boundary, the higher our </a:t>
                </a:r>
                <a:r>
                  <a:rPr lang="en-US" sz="2000">
                    <a:solidFill>
                      <a:srgbClr val="FF0000"/>
                    </a:solidFill>
                  </a:rPr>
                  <a:t>certainty</a:t>
                </a:r>
                <a:r>
                  <a:rPr lang="en-US" sz="2000"/>
                  <a:t> for the membership to the </a:t>
                </a:r>
                <a:r>
                  <a:rPr lang="en-US" sz="2000">
                    <a:solidFill>
                      <a:srgbClr val="0070C0"/>
                    </a:solidFill>
                  </a:rPr>
                  <a:t>negative class</a:t>
                </a:r>
              </a:p>
              <a:p>
                <a:pPr marL="285750" indent="-285750">
                  <a:buFont typeface="Arial" pitchFamily="34" charset="0"/>
                  <a:buChar char="•"/>
                </a:pPr>
                <a:r>
                  <a:rPr lang="en-US" sz="2000"/>
                  <a:t>Define </a:t>
                </a:r>
                <a14:m>
                  <m:oMath xmlns:m="http://schemas.openxmlformats.org/officeDocument/2006/math">
                    <m:r>
                      <a:rPr lang="en-US" sz="2000" i="1">
                        <a:solidFill>
                          <a:srgbClr val="FF0000"/>
                        </a:solidFill>
                        <a:latin typeface="Cambria Math"/>
                      </a:rPr>
                      <m:t>𝑃</m:t>
                    </m:r>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𝐶</m:t>
                        </m:r>
                      </m:e>
                      <m:sub>
                        <m:r>
                          <a:rPr lang="en-US" sz="2000" i="1">
                            <a:solidFill>
                              <a:srgbClr val="FF0000"/>
                            </a:solidFill>
                            <a:latin typeface="Cambria Math"/>
                          </a:rPr>
                          <m:t>−</m:t>
                        </m:r>
                      </m:sub>
                    </m:sSub>
                    <m:r>
                      <a:rPr lang="en-US" sz="2000" i="1">
                        <a:solidFill>
                          <a:srgbClr val="FF0000"/>
                        </a:solidFill>
                        <a:latin typeface="Cambria Math"/>
                      </a:rPr>
                      <m:t>|</m:t>
                    </m:r>
                    <m:r>
                      <a:rPr lang="en-US" sz="2000" i="1">
                        <a:solidFill>
                          <a:srgbClr val="FF0000"/>
                        </a:solidFill>
                        <a:latin typeface="Cambria Math"/>
                      </a:rPr>
                      <m:t>𝑥</m:t>
                    </m:r>
                    <m:r>
                      <a:rPr lang="en-US" sz="2000" i="1">
                        <a:solidFill>
                          <a:srgbClr val="FF0000"/>
                        </a:solidFill>
                        <a:latin typeface="Cambria Math"/>
                      </a:rPr>
                      <m:t>)</m:t>
                    </m:r>
                  </m:oMath>
                </a14:m>
                <a:r>
                  <a:rPr lang="en-US" sz="2000">
                    <a:solidFill>
                      <a:srgbClr val="FF0000"/>
                    </a:solidFill>
                  </a:rPr>
                  <a:t> </a:t>
                </a:r>
                <a:r>
                  <a:rPr lang="en-US" sz="2000"/>
                  <a:t>as a </a:t>
                </a:r>
                <a:r>
                  <a:rPr lang="en-US" sz="2000">
                    <a:solidFill>
                      <a:srgbClr val="FF0000"/>
                    </a:solidFill>
                  </a:rPr>
                  <a:t>decreasing</a:t>
                </a:r>
                <a:r>
                  <a:rPr lang="en-US" sz="2000"/>
                  <a:t> function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endParaRPr lang="en-US" sz="2000">
                  <a:solidFill>
                    <a:schemeClr val="accent6">
                      <a:lumMod val="75000"/>
                    </a:schemeClr>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38200" y="4424801"/>
                <a:ext cx="5007429" cy="2246769"/>
              </a:xfrm>
              <a:prstGeom prst="rect">
                <a:avLst/>
              </a:prstGeom>
              <a:blipFill>
                <a:blip r:embed="rId9"/>
                <a:stretch>
                  <a:fillRect l="-1340" t="-1359" r="-1949" b="-4348"/>
                </a:stretch>
              </a:blipFill>
            </p:spPr>
            <p:txBody>
              <a:bodyPr/>
              <a:lstStyle/>
              <a:p>
                <a:r>
                  <a:rPr lang="en-US">
                    <a:noFill/>
                  </a:rPr>
                  <a:t> </a:t>
                </a:r>
              </a:p>
            </p:txBody>
          </p:sp>
        </mc:Fallback>
      </mc:AlternateContent>
    </p:spTree>
    <p:extLst>
      <p:ext uri="{BB962C8B-B14F-4D97-AF65-F5344CB8AC3E}">
        <p14:creationId xmlns:p14="http://schemas.microsoft.com/office/powerpoint/2010/main" val="158215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0" y="1676400"/>
            <a:ext cx="5257800" cy="3505200"/>
          </a:xfrm>
        </p:spPr>
      </p:pic>
      <mc:AlternateContent xmlns:mc="http://schemas.openxmlformats.org/markup-compatibility/2006" xmlns:a14="http://schemas.microsoft.com/office/drawing/2010/main">
        <mc:Choice Requires="a14">
          <p:sp>
            <p:nvSpPr>
              <p:cNvPr id="5" name="TextBox 4"/>
              <p:cNvSpPr txBox="1"/>
              <p:nvPr/>
            </p:nvSpPr>
            <p:spPr>
              <a:xfrm>
                <a:off x="6629400" y="635579"/>
                <a:ext cx="2743200"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𝑓</m:t>
                      </m:r>
                      <m:d>
                        <m:dPr>
                          <m:ctrlPr>
                            <a:rPr lang="en-US" sz="2400" i="1">
                              <a:latin typeface="Cambria Math" panose="02040503050406030204" pitchFamily="18" charset="0"/>
                            </a:rPr>
                          </m:ctrlPr>
                        </m:dPr>
                        <m:e>
                          <m:r>
                            <a:rPr lang="en-US" sz="2400" i="1">
                              <a:latin typeface="Cambria Math"/>
                            </a:rPr>
                            <m:t>𝑡</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𝑡</m:t>
                              </m:r>
                            </m:sup>
                          </m:sSup>
                        </m:den>
                      </m:f>
                    </m:oMath>
                  </m:oMathPara>
                </a14:m>
                <a:endParaRPr lang="en-US" sz="2800"/>
              </a:p>
            </p:txBody>
          </p:sp>
        </mc:Choice>
        <mc:Fallback xmlns="">
          <p:sp>
            <p:nvSpPr>
              <p:cNvPr id="5" name="TextBox 4"/>
              <p:cNvSpPr txBox="1">
                <a:spLocks noRot="1" noChangeAspect="1" noMove="1" noResize="1" noEditPoints="1" noAdjustHandles="1" noChangeArrowheads="1" noChangeShapeType="1" noTextEdit="1"/>
              </p:cNvSpPr>
              <p:nvPr/>
            </p:nvSpPr>
            <p:spPr>
              <a:xfrm>
                <a:off x="6629400" y="635579"/>
                <a:ext cx="2743200" cy="7862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0449" y="2385302"/>
                <a:ext cx="3657600"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sup>
                          </m:sSup>
                        </m:den>
                      </m:f>
                    </m:oMath>
                  </m:oMathPara>
                </a14:m>
                <a:endParaRPr lang="en-US" sz="2800"/>
              </a:p>
            </p:txBody>
          </p:sp>
        </mc:Choice>
        <mc:Fallback xmlns="">
          <p:sp>
            <p:nvSpPr>
              <p:cNvPr id="6" name="TextBox 5"/>
              <p:cNvSpPr txBox="1">
                <a:spLocks noRot="1" noChangeAspect="1" noMove="1" noResize="1" noEditPoints="1" noAdjustHandles="1" noChangeArrowheads="1" noChangeShapeType="1" noTextEdit="1"/>
              </p:cNvSpPr>
              <p:nvPr/>
            </p:nvSpPr>
            <p:spPr>
              <a:xfrm>
                <a:off x="370449" y="2385302"/>
                <a:ext cx="3657600" cy="7862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299701"/>
                <a:ext cx="3657600" cy="838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sup>
                          </m:sSup>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sup>
                          </m:sSup>
                        </m:den>
                      </m:f>
                    </m:oMath>
                  </m:oMathPara>
                </a14:m>
                <a:endParaRPr lang="en-US" sz="2800"/>
              </a:p>
            </p:txBody>
          </p:sp>
        </mc:Choice>
        <mc:Fallback xmlns="">
          <p:sp>
            <p:nvSpPr>
              <p:cNvPr id="7" name="TextBox 6"/>
              <p:cNvSpPr txBox="1">
                <a:spLocks noRot="1" noChangeAspect="1" noMove="1" noResize="1" noEditPoints="1" noAdjustHandles="1" noChangeArrowheads="1" noChangeShapeType="1" noTextEdit="1"/>
              </p:cNvSpPr>
              <p:nvPr/>
            </p:nvSpPr>
            <p:spPr>
              <a:xfrm>
                <a:off x="381000" y="3299701"/>
                <a:ext cx="3657600" cy="8388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629400" y="5181600"/>
                <a:ext cx="3657600" cy="869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a:rPr>
                            <m:t>log</m:t>
                          </m:r>
                        </m:fName>
                        <m:e>
                          <m:f>
                            <m:fPr>
                              <m:ctrlPr>
                                <a:rPr lang="en-US" sz="2400" i="1">
                                  <a:latin typeface="Cambria Math" panose="02040503050406030204" pitchFamily="18" charset="0"/>
                                </a:rPr>
                              </m:ctrlPr>
                            </m:fPr>
                            <m:num>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num>
                            <m:den>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den>
                          </m:f>
                        </m:e>
                      </m:func>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oMath>
                  </m:oMathPara>
                </a14:m>
                <a:endParaRPr lang="en-US" sz="2400"/>
              </a:p>
            </p:txBody>
          </p:sp>
        </mc:Choice>
        <mc:Fallback xmlns="">
          <p:sp>
            <p:nvSpPr>
              <p:cNvPr id="8" name="TextBox 7"/>
              <p:cNvSpPr txBox="1">
                <a:spLocks noRot="1" noChangeAspect="1" noMove="1" noResize="1" noEditPoints="1" noAdjustHandles="1" noChangeArrowheads="1" noChangeShapeType="1" noTextEdit="1"/>
              </p:cNvSpPr>
              <p:nvPr/>
            </p:nvSpPr>
            <p:spPr>
              <a:xfrm>
                <a:off x="6629400" y="5181600"/>
                <a:ext cx="3657600" cy="86953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9686" y="4475441"/>
                <a:ext cx="5292915" cy="1200329"/>
              </a:xfrm>
              <a:prstGeom prst="rect">
                <a:avLst/>
              </a:prstGeom>
              <a:noFill/>
            </p:spPr>
            <p:txBody>
              <a:bodyPr wrap="square" rtlCol="0">
                <a:spAutoFit/>
              </a:bodyPr>
              <a:lstStyle/>
              <a:p>
                <a:r>
                  <a:rPr lang="en-US" sz="2400">
                    <a:solidFill>
                      <a:srgbClr val="FF0000"/>
                    </a:solidFill>
                  </a:rPr>
                  <a:t>Logistic Regression</a:t>
                </a:r>
                <a:r>
                  <a:rPr lang="en-US" sz="2400"/>
                  <a:t>: Find the vector</a:t>
                </a:r>
                <a14:m>
                  <m:oMath xmlns:m="http://schemas.openxmlformats.org/officeDocument/2006/math">
                    <m:r>
                      <a:rPr lang="en-US" sz="2400" i="1" dirty="0">
                        <a:solidFill>
                          <a:srgbClr val="0070C0"/>
                        </a:solidFill>
                        <a:latin typeface="Cambria Math"/>
                      </a:rPr>
                      <m:t> </m:t>
                    </m:r>
                    <m:r>
                      <a:rPr lang="en-US" sz="2400" i="1" dirty="0">
                        <a:solidFill>
                          <a:srgbClr val="0070C0"/>
                        </a:solidFill>
                        <a:latin typeface="Cambria Math"/>
                      </a:rPr>
                      <m:t>𝑤</m:t>
                    </m:r>
                    <m:r>
                      <a:rPr lang="en-US" sz="2400" b="0" i="1" dirty="0" smtClean="0">
                        <a:solidFill>
                          <a:srgbClr val="0070C0"/>
                        </a:solidFill>
                        <a:latin typeface="Cambria Math" panose="02040503050406030204" pitchFamily="18" charset="0"/>
                      </a:rPr>
                      <m:t>,</m:t>
                    </m:r>
                    <m:r>
                      <a:rPr lang="en-US" sz="2400" b="0" i="1" dirty="0" smtClean="0">
                        <a:solidFill>
                          <a:srgbClr val="0070C0"/>
                        </a:solidFill>
                        <a:latin typeface="Cambria Math" panose="02040503050406030204" pitchFamily="18" charset="0"/>
                      </a:rPr>
                      <m:t>𝑎</m:t>
                    </m:r>
                    <m:r>
                      <a:rPr lang="en-US" sz="2400" i="1" dirty="0">
                        <a:solidFill>
                          <a:srgbClr val="0070C0"/>
                        </a:solidFill>
                        <a:latin typeface="Cambria Math"/>
                      </a:rPr>
                      <m:t> </m:t>
                    </m:r>
                  </m:oMath>
                </a14:m>
                <a:r>
                  <a:rPr lang="en-US" sz="2400"/>
                  <a:t>that </a:t>
                </a:r>
                <a:r>
                  <a:rPr lang="en-US" sz="2400">
                    <a:solidFill>
                      <a:schemeClr val="accent6">
                        <a:lumMod val="75000"/>
                      </a:schemeClr>
                    </a:solidFill>
                  </a:rPr>
                  <a:t>maximizes the probability</a:t>
                </a:r>
                <a:r>
                  <a:rPr lang="en-US" sz="2400"/>
                  <a:t> of the observed data</a:t>
                </a:r>
              </a:p>
            </p:txBody>
          </p:sp>
        </mc:Choice>
        <mc:Fallback xmlns="">
          <p:sp>
            <p:nvSpPr>
              <p:cNvPr id="9" name="TextBox 8"/>
              <p:cNvSpPr txBox="1">
                <a:spLocks noRot="1" noChangeAspect="1" noMove="1" noResize="1" noEditPoints="1" noAdjustHandles="1" noChangeArrowheads="1" noChangeShapeType="1" noTextEdit="1"/>
              </p:cNvSpPr>
              <p:nvPr/>
            </p:nvSpPr>
            <p:spPr>
              <a:xfrm>
                <a:off x="269686" y="4475441"/>
                <a:ext cx="5292915" cy="1200329"/>
              </a:xfrm>
              <a:prstGeom prst="rect">
                <a:avLst/>
              </a:prstGeom>
              <a:blipFill>
                <a:blip r:embed="rId7"/>
                <a:stretch>
                  <a:fillRect l="-1726" t="-3553" b="-11168"/>
                </a:stretch>
              </a:blipFill>
            </p:spPr>
            <p:txBody>
              <a:bodyPr/>
              <a:lstStyle/>
              <a:p>
                <a:r>
                  <a:rPr lang="en-US">
                    <a:noFill/>
                  </a:rPr>
                  <a:t> </a:t>
                </a:r>
              </a:p>
            </p:txBody>
          </p:sp>
        </mc:Fallback>
      </mc:AlternateContent>
      <p:sp>
        <p:nvSpPr>
          <p:cNvPr id="10" name="TextBox 9"/>
          <p:cNvSpPr txBox="1"/>
          <p:nvPr/>
        </p:nvSpPr>
        <p:spPr>
          <a:xfrm>
            <a:off x="269687" y="1837490"/>
            <a:ext cx="2686954" cy="461665"/>
          </a:xfrm>
          <a:prstGeom prst="rect">
            <a:avLst/>
          </a:prstGeom>
          <a:noFill/>
        </p:spPr>
        <p:txBody>
          <a:bodyPr wrap="none" rtlCol="0">
            <a:spAutoFit/>
          </a:bodyPr>
          <a:lstStyle/>
          <a:p>
            <a:r>
              <a:rPr lang="en-US" sz="2400">
                <a:solidFill>
                  <a:srgbClr val="FF0000"/>
                </a:solidFill>
              </a:rPr>
              <a:t>Class probabilities</a:t>
            </a:r>
          </a:p>
        </p:txBody>
      </p:sp>
      <p:sp>
        <p:nvSpPr>
          <p:cNvPr id="3" name="TextBox 2"/>
          <p:cNvSpPr txBox="1"/>
          <p:nvPr/>
        </p:nvSpPr>
        <p:spPr>
          <a:xfrm>
            <a:off x="6324600" y="6222421"/>
            <a:ext cx="4134465" cy="369332"/>
          </a:xfrm>
          <a:prstGeom prst="rect">
            <a:avLst/>
          </a:prstGeom>
          <a:noFill/>
        </p:spPr>
        <p:txBody>
          <a:bodyPr wrap="none" rtlCol="0">
            <a:spAutoFit/>
          </a:bodyPr>
          <a:lstStyle/>
          <a:p>
            <a:r>
              <a:rPr lang="en-US"/>
              <a:t>Linear regression on the </a:t>
            </a:r>
            <a:r>
              <a:rPr lang="en-US">
                <a:solidFill>
                  <a:srgbClr val="0070C0"/>
                </a:solidFill>
              </a:rPr>
              <a:t>log-odds ratio</a:t>
            </a:r>
          </a:p>
        </p:txBody>
      </p:sp>
    </p:spTree>
    <p:extLst>
      <p:ext uri="{BB962C8B-B14F-4D97-AF65-F5344CB8AC3E}">
        <p14:creationId xmlns:p14="http://schemas.microsoft.com/office/powerpoint/2010/main" val="540483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 in 2-d	</a:t>
            </a:r>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1752600"/>
            <a:ext cx="50387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1937266"/>
            <a:ext cx="3429000" cy="369332"/>
          </a:xfrm>
          <a:prstGeom prst="rect">
            <a:avLst/>
          </a:prstGeom>
          <a:solidFill>
            <a:schemeClr val="bg1"/>
          </a:solidFill>
        </p:spPr>
        <p:txBody>
          <a:bodyPr wrap="square" rtlCol="0">
            <a:spAutoFit/>
          </a:bodyPr>
          <a:lstStyle/>
          <a:p>
            <a:r>
              <a:rPr lang="en-US"/>
              <a:t>Coefficients</a:t>
            </a:r>
          </a:p>
        </p:txBody>
      </p:sp>
      <mc:AlternateContent xmlns:mc="http://schemas.openxmlformats.org/markup-compatibility/2006" xmlns:a14="http://schemas.microsoft.com/office/drawing/2010/main">
        <mc:Choice Requires="a14">
          <p:sp>
            <p:nvSpPr>
              <p:cNvPr id="5" name="TextBox 4"/>
              <p:cNvSpPr txBox="1"/>
              <p:nvPr/>
            </p:nvSpPr>
            <p:spPr>
              <a:xfrm>
                <a:off x="2057400" y="2743200"/>
                <a:ext cx="1311256"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𝛽</m:t>
                          </m:r>
                        </m:e>
                        <m:sub>
                          <m:r>
                            <a:rPr lang="en-US" i="1">
                              <a:latin typeface="Cambria Math"/>
                            </a:rPr>
                            <m:t>1</m:t>
                          </m:r>
                        </m:sub>
                      </m:sSub>
                      <m:r>
                        <a:rPr lang="en-US" i="1">
                          <a:latin typeface="Cambria Math"/>
                        </a:rPr>
                        <m:t>=−1.9</m:t>
                      </m:r>
                    </m:oMath>
                  </m:oMathPara>
                </a14:m>
                <a:endParaRPr lang="en-US"/>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𝛽</m:t>
                          </m:r>
                        </m:e>
                        <m:sub>
                          <m:r>
                            <a:rPr lang="en-US" i="1">
                              <a:latin typeface="Cambria Math"/>
                            </a:rPr>
                            <m:t>2</m:t>
                          </m:r>
                        </m:sub>
                      </m:sSub>
                      <m:r>
                        <a:rPr lang="en-US" i="1">
                          <a:latin typeface="Cambria Math"/>
                        </a:rPr>
                        <m:t>=−0.4 </m:t>
                      </m:r>
                    </m:oMath>
                  </m:oMathPara>
                </a14:m>
                <a:endParaRPr lang="en-US"/>
              </a:p>
              <a:p>
                <a:pPr/>
                <a14:m>
                  <m:oMathPara xmlns:m="http://schemas.openxmlformats.org/officeDocument/2006/math">
                    <m:oMathParaPr>
                      <m:jc m:val="centerGroup"/>
                    </m:oMathParaPr>
                    <m:oMath xmlns:m="http://schemas.openxmlformats.org/officeDocument/2006/math">
                      <m:r>
                        <a:rPr lang="en-US" i="1">
                          <a:latin typeface="Cambria Math"/>
                        </a:rPr>
                        <m:t>𝛼</m:t>
                      </m:r>
                      <m:r>
                        <a:rPr lang="en-US" i="1">
                          <a:latin typeface="Cambria Math"/>
                        </a:rPr>
                        <m:t>=13.04</m:t>
                      </m:r>
                    </m:oMath>
                  </m:oMathPara>
                </a14:m>
                <a:endParaRPr lang="en-US"/>
              </a:p>
            </p:txBody>
          </p:sp>
        </mc:Choice>
        <mc:Fallback xmlns="">
          <p:sp>
            <p:nvSpPr>
              <p:cNvPr id="5" name="TextBox 4"/>
              <p:cNvSpPr txBox="1">
                <a:spLocks noRot="1" noChangeAspect="1" noMove="1" noResize="1" noEditPoints="1" noAdjustHandles="1" noChangeArrowheads="1" noChangeShapeType="1" noTextEdit="1"/>
              </p:cNvSpPr>
              <p:nvPr/>
            </p:nvSpPr>
            <p:spPr>
              <a:xfrm>
                <a:off x="2057400" y="2743200"/>
                <a:ext cx="1311256" cy="923330"/>
              </a:xfrm>
              <a:prstGeom prst="rect">
                <a:avLst/>
              </a:prstGeom>
              <a:blipFill>
                <a:blip r:embed="rId3"/>
                <a:stretch>
                  <a:fillRect/>
                </a:stretch>
              </a:blipFill>
            </p:spPr>
            <p:txBody>
              <a:bodyPr/>
              <a:lstStyle/>
              <a:p>
                <a:r>
                  <a:rPr lang="en-US">
                    <a:noFill/>
                  </a:rPr>
                  <a:t> </a:t>
                </a:r>
              </a:p>
            </p:txBody>
          </p:sp>
        </mc:Fallback>
      </mc:AlternateContent>
      <p:pic>
        <p:nvPicPr>
          <p:cNvPr id="1095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26" y="6213024"/>
            <a:ext cx="8077200" cy="64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934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Estimating the coefficients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solidFill>
                      <a:schemeClr val="accent6">
                        <a:lumMod val="75000"/>
                      </a:schemeClr>
                    </a:solidFill>
                  </a:rPr>
                  <a:t>Maximum Likelihood Estimation</a:t>
                </a:r>
                <a:r>
                  <a:rPr lang="en-US"/>
                  <a:t>:</a:t>
                </a:r>
              </a:p>
              <a:p>
                <a:pPr lvl="1"/>
                <a:r>
                  <a:rPr lang="en-US"/>
                  <a:t>We have pairs of the form </a:t>
                </a:r>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oMath>
                </a14:m>
                <a:endParaRPr lang="en-US"/>
              </a:p>
              <a:p>
                <a:r>
                  <a:rPr lang="en-US" b="0">
                    <a:solidFill>
                      <a:srgbClr val="0070C0"/>
                    </a:solidFill>
                  </a:rPr>
                  <a:t>Log Likelihood function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𝐿</m:t>
                      </m:r>
                      <m:d>
                        <m:dPr>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𝑖</m:t>
                          </m:r>
                        </m:sub>
                        <m:sup/>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e>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r>
                                        <a:rPr lang="en-US" i="1">
                                          <a:latin typeface="Cambria Math"/>
                                        </a:rPr>
                                        <m:t>𝑤</m:t>
                                      </m:r>
                                    </m:e>
                                  </m:d>
                                  <m:r>
                                    <a:rPr lang="en-US" i="1">
                                      <a:latin typeface="Cambria Math"/>
                                    </a:rPr>
                                    <m:t>+</m:t>
                                  </m:r>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log</m:t>
                                      </m:r>
                                    </m:fName>
                                    <m:e>
                                      <m:r>
                                        <a:rPr lang="en-US" b="0" i="1" smtClean="0">
                                          <a:latin typeface="Cambria Math"/>
                                        </a:rPr>
                                        <m:t>(1−</m:t>
                                      </m:r>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e>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r>
                                            <a:rPr lang="en-US" i="1">
                                              <a:latin typeface="Cambria Math"/>
                                            </a:rPr>
                                            <m:t>𝑤</m:t>
                                          </m:r>
                                        </m:e>
                                      </m:d>
                                      <m:r>
                                        <a:rPr lang="en-US" b="0" i="1" smtClean="0">
                                          <a:latin typeface="Cambria Math"/>
                                        </a:rPr>
                                        <m:t>)</m:t>
                                      </m:r>
                                    </m:e>
                                  </m:func>
                                </m:e>
                              </m:func>
                            </m:e>
                          </m:d>
                        </m:e>
                      </m:nary>
                    </m:oMath>
                  </m:oMathPara>
                </a14:m>
                <a:endParaRPr lang="en-US"/>
              </a:p>
              <a:p>
                <a:endParaRPr lang="en-US"/>
              </a:p>
              <a:p>
                <a:r>
                  <a:rPr lang="en-US"/>
                  <a:t>Unfortunately, it does not have a closed form solution</a:t>
                </a:r>
              </a:p>
              <a:p>
                <a:pPr lvl="1"/>
                <a:r>
                  <a:rPr lang="en-US"/>
                  <a:t>Use </a:t>
                </a:r>
                <a:r>
                  <a:rPr lang="en-US">
                    <a:solidFill>
                      <a:srgbClr val="FF0000"/>
                    </a:solidFill>
                  </a:rPr>
                  <a:t>gradient descend </a:t>
                </a:r>
                <a:r>
                  <a:rPr lang="en-US"/>
                  <a:t>to find local minimum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18124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sp>
        <p:nvSpPr>
          <p:cNvPr id="3" name="Content Placeholder 2"/>
          <p:cNvSpPr>
            <a:spLocks noGrp="1"/>
          </p:cNvSpPr>
          <p:nvPr>
            <p:ph idx="1"/>
          </p:nvPr>
        </p:nvSpPr>
        <p:spPr/>
        <p:txBody>
          <a:bodyPr/>
          <a:lstStyle/>
          <a:p>
            <a:r>
              <a:rPr lang="en-US"/>
              <a:t>Produces a </a:t>
            </a:r>
            <a:r>
              <a:rPr lang="en-US">
                <a:solidFill>
                  <a:schemeClr val="accent6">
                    <a:lumMod val="75000"/>
                  </a:schemeClr>
                </a:solidFill>
              </a:rPr>
              <a:t>probability estimate </a:t>
            </a:r>
            <a:r>
              <a:rPr lang="en-US"/>
              <a:t>for the </a:t>
            </a:r>
            <a:r>
              <a:rPr lang="en-US">
                <a:solidFill>
                  <a:srgbClr val="0070C0"/>
                </a:solidFill>
              </a:rPr>
              <a:t>class</a:t>
            </a:r>
            <a:r>
              <a:rPr lang="en-US"/>
              <a:t> </a:t>
            </a:r>
            <a:r>
              <a:rPr lang="en-US">
                <a:solidFill>
                  <a:srgbClr val="0070C0"/>
                </a:solidFill>
              </a:rPr>
              <a:t>membership</a:t>
            </a:r>
            <a:r>
              <a:rPr lang="en-US"/>
              <a:t> which is often very useful.</a:t>
            </a:r>
          </a:p>
          <a:p>
            <a:r>
              <a:rPr lang="en-US"/>
              <a:t>The </a:t>
            </a:r>
            <a:r>
              <a:rPr lang="en-US">
                <a:solidFill>
                  <a:schemeClr val="accent6">
                    <a:lumMod val="75000"/>
                  </a:schemeClr>
                </a:solidFill>
              </a:rPr>
              <a:t>weights</a:t>
            </a:r>
            <a:r>
              <a:rPr lang="en-US"/>
              <a:t> can be useful for understanding the </a:t>
            </a:r>
            <a:r>
              <a:rPr lang="en-US">
                <a:solidFill>
                  <a:srgbClr val="0070C0"/>
                </a:solidFill>
              </a:rPr>
              <a:t>feature importance</a:t>
            </a:r>
            <a:r>
              <a:rPr lang="en-US"/>
              <a:t>.</a:t>
            </a:r>
          </a:p>
          <a:p>
            <a:r>
              <a:rPr lang="en-US"/>
              <a:t>Works for relatively large datasets</a:t>
            </a:r>
          </a:p>
          <a:p>
            <a:r>
              <a:rPr lang="en-US"/>
              <a:t>Fast to apply.</a:t>
            </a:r>
          </a:p>
        </p:txBody>
      </p:sp>
    </p:spTree>
    <p:extLst>
      <p:ext uri="{BB962C8B-B14F-4D97-AF65-F5344CB8AC3E}">
        <p14:creationId xmlns:p14="http://schemas.microsoft.com/office/powerpoint/2010/main" val="1570004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NAÏVE BAYES CLASSIFIER</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3406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US"/>
              <a:t>Nearest Neighbor Classifiers</a:t>
            </a:r>
          </a:p>
        </p:txBody>
      </p:sp>
      <p:sp>
        <p:nvSpPr>
          <p:cNvPr id="1054723" name="Rectangle 3"/>
          <p:cNvSpPr>
            <a:spLocks noGrp="1" noChangeArrowheads="1"/>
          </p:cNvSpPr>
          <p:nvPr>
            <p:ph type="body" idx="1"/>
          </p:nvPr>
        </p:nvSpPr>
        <p:spPr/>
        <p:txBody>
          <a:bodyPr/>
          <a:lstStyle/>
          <a:p>
            <a:r>
              <a:rPr lang="en-US"/>
              <a:t>Basic idea:</a:t>
            </a:r>
          </a:p>
          <a:p>
            <a:pPr lvl="1"/>
            <a:r>
              <a:rPr lang="en-US"/>
              <a:t>“</a:t>
            </a:r>
            <a:r>
              <a:rPr lang="en-US" i="1"/>
              <a:t>If it walks like a duck, quacks like a duck, then it’s probably a duck</a:t>
            </a:r>
            <a:r>
              <a:rPr lang="en-US"/>
              <a:t>”</a:t>
            </a:r>
          </a:p>
        </p:txBody>
      </p:sp>
      <p:grpSp>
        <p:nvGrpSpPr>
          <p:cNvPr id="1054724" name="Group 4"/>
          <p:cNvGrpSpPr>
            <a:grpSpLocks/>
          </p:cNvGrpSpPr>
          <p:nvPr/>
        </p:nvGrpSpPr>
        <p:grpSpPr bwMode="auto">
          <a:xfrm>
            <a:off x="1828800" y="3124200"/>
            <a:ext cx="8229600" cy="3429000"/>
            <a:chOff x="192" y="1776"/>
            <a:chExt cx="5184" cy="2160"/>
          </a:xfrm>
        </p:grpSpPr>
        <p:pic>
          <p:nvPicPr>
            <p:cNvPr id="1054725" name="Picture 5" descr="j03458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 y="2160"/>
              <a:ext cx="528" cy="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6" name="Picture 6" descr="j02395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640"/>
              <a:ext cx="720"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7" name="Picture 7" descr="j03503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 y="1968"/>
              <a:ext cx="444"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8" name="Picture 8" descr="j03306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2976"/>
              <a:ext cx="373" cy="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9" name="Picture 9" descr="j03503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 y="3168"/>
              <a:ext cx="624" cy="440"/>
            </a:xfrm>
            <a:prstGeom prst="rect">
              <a:avLst/>
            </a:prstGeom>
            <a:noFill/>
            <a:extLst>
              <a:ext uri="{909E8E84-426E-40DD-AFC4-6F175D3DCCD1}">
                <a14:hiddenFill xmlns:a14="http://schemas.microsoft.com/office/drawing/2010/main">
                  <a:solidFill>
                    <a:srgbClr val="FFFFFF"/>
                  </a:solidFill>
                </a14:hiddenFill>
              </a:ext>
            </a:extLst>
          </p:spPr>
        </p:pic>
        <p:pic>
          <p:nvPicPr>
            <p:cNvPr id="1054730" name="Picture 10" descr="j035035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6" y="2448"/>
              <a:ext cx="720" cy="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31" name="Oval 11"/>
            <p:cNvSpPr>
              <a:spLocks noChangeArrowheads="1"/>
            </p:cNvSpPr>
            <p:nvPr/>
          </p:nvSpPr>
          <p:spPr bwMode="auto">
            <a:xfrm>
              <a:off x="816" y="1776"/>
              <a:ext cx="2544" cy="2160"/>
            </a:xfrm>
            <a:prstGeom prst="ellipse">
              <a:avLst/>
            </a:prstGeom>
            <a:noFill/>
            <a:ln w="127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2" name="Text Box 12"/>
            <p:cNvSpPr txBox="1">
              <a:spLocks noChangeArrowheads="1"/>
            </p:cNvSpPr>
            <p:nvPr/>
          </p:nvSpPr>
          <p:spPr bwMode="auto">
            <a:xfrm>
              <a:off x="192" y="3312"/>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Training Records</a:t>
              </a:r>
            </a:p>
          </p:txBody>
        </p:sp>
        <p:sp>
          <p:nvSpPr>
            <p:cNvPr id="1054733" name="Text Box 13"/>
            <p:cNvSpPr txBox="1">
              <a:spLocks noChangeArrowheads="1"/>
            </p:cNvSpPr>
            <p:nvPr/>
          </p:nvSpPr>
          <p:spPr bwMode="auto">
            <a:xfrm>
              <a:off x="4512" y="2064"/>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Test Record</a:t>
              </a:r>
            </a:p>
          </p:txBody>
        </p:sp>
      </p:grpSp>
      <p:grpSp>
        <p:nvGrpSpPr>
          <p:cNvPr id="1054734" name="Group 14"/>
          <p:cNvGrpSpPr>
            <a:grpSpLocks/>
          </p:cNvGrpSpPr>
          <p:nvPr/>
        </p:nvGrpSpPr>
        <p:grpSpPr bwMode="auto">
          <a:xfrm>
            <a:off x="4191000" y="3352800"/>
            <a:ext cx="4572000" cy="2286000"/>
            <a:chOff x="1680" y="1920"/>
            <a:chExt cx="2880" cy="1440"/>
          </a:xfrm>
        </p:grpSpPr>
        <p:sp>
          <p:nvSpPr>
            <p:cNvPr id="1054735" name="Text Box 15"/>
            <p:cNvSpPr txBox="1">
              <a:spLocks noChangeArrowheads="1"/>
            </p:cNvSpPr>
            <p:nvPr/>
          </p:nvSpPr>
          <p:spPr bwMode="auto">
            <a:xfrm>
              <a:off x="3312" y="1920"/>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Compute Distance</a:t>
              </a:r>
            </a:p>
          </p:txBody>
        </p:sp>
        <p:grpSp>
          <p:nvGrpSpPr>
            <p:cNvPr id="1054736" name="Group 16"/>
            <p:cNvGrpSpPr>
              <a:grpSpLocks/>
            </p:cNvGrpSpPr>
            <p:nvPr/>
          </p:nvGrpSpPr>
          <p:grpSpPr bwMode="auto">
            <a:xfrm>
              <a:off x="1680" y="2256"/>
              <a:ext cx="2880" cy="1104"/>
              <a:chOff x="1680" y="2256"/>
              <a:chExt cx="2880" cy="1104"/>
            </a:xfrm>
          </p:grpSpPr>
          <p:sp>
            <p:nvSpPr>
              <p:cNvPr id="1054737" name="Line 17"/>
              <p:cNvSpPr>
                <a:spLocks noChangeShapeType="1"/>
              </p:cNvSpPr>
              <p:nvPr/>
            </p:nvSpPr>
            <p:spPr bwMode="auto">
              <a:xfrm>
                <a:off x="2832" y="2256"/>
                <a:ext cx="1680" cy="5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38" name="Line 18"/>
              <p:cNvSpPr>
                <a:spLocks noChangeShapeType="1"/>
              </p:cNvSpPr>
              <p:nvPr/>
            </p:nvSpPr>
            <p:spPr bwMode="auto">
              <a:xfrm>
                <a:off x="2544" y="2880"/>
                <a:ext cx="2016" cy="4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39" name="Line 19"/>
              <p:cNvSpPr>
                <a:spLocks noChangeShapeType="1"/>
              </p:cNvSpPr>
              <p:nvPr/>
            </p:nvSpPr>
            <p:spPr bwMode="auto">
              <a:xfrm flipV="1">
                <a:off x="2928" y="3072"/>
                <a:ext cx="1584"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0" name="Line 20"/>
              <p:cNvSpPr>
                <a:spLocks noChangeShapeType="1"/>
              </p:cNvSpPr>
              <p:nvPr/>
            </p:nvSpPr>
            <p:spPr bwMode="auto">
              <a:xfrm flipV="1">
                <a:off x="1680" y="3024"/>
                <a:ext cx="2832"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1" name="Line 21"/>
              <p:cNvSpPr>
                <a:spLocks noChangeShapeType="1"/>
              </p:cNvSpPr>
              <p:nvPr/>
            </p:nvSpPr>
            <p:spPr bwMode="auto">
              <a:xfrm>
                <a:off x="1920" y="2352"/>
                <a:ext cx="2544" cy="5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54742" name="Group 22"/>
          <p:cNvGrpSpPr>
            <a:grpSpLocks/>
          </p:cNvGrpSpPr>
          <p:nvPr/>
        </p:nvGrpSpPr>
        <p:grpSpPr bwMode="auto">
          <a:xfrm>
            <a:off x="5562600" y="4876800"/>
            <a:ext cx="3352800" cy="1327150"/>
            <a:chOff x="2544" y="2880"/>
            <a:chExt cx="2112" cy="836"/>
          </a:xfrm>
        </p:grpSpPr>
        <p:sp>
          <p:nvSpPr>
            <p:cNvPr id="1054743" name="Text Box 23"/>
            <p:cNvSpPr txBox="1">
              <a:spLocks noChangeArrowheads="1"/>
            </p:cNvSpPr>
            <p:nvPr/>
          </p:nvSpPr>
          <p:spPr bwMode="auto">
            <a:xfrm>
              <a:off x="3264" y="3312"/>
              <a:ext cx="13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Choose k of the “nearest” records</a:t>
              </a:r>
            </a:p>
          </p:txBody>
        </p:sp>
        <p:grpSp>
          <p:nvGrpSpPr>
            <p:cNvPr id="1054744" name="Group 24"/>
            <p:cNvGrpSpPr>
              <a:grpSpLocks/>
            </p:cNvGrpSpPr>
            <p:nvPr/>
          </p:nvGrpSpPr>
          <p:grpSpPr bwMode="auto">
            <a:xfrm>
              <a:off x="2544" y="2880"/>
              <a:ext cx="2016" cy="480"/>
              <a:chOff x="2544" y="2880"/>
              <a:chExt cx="2016" cy="480"/>
            </a:xfrm>
          </p:grpSpPr>
          <p:sp>
            <p:nvSpPr>
              <p:cNvPr id="1054745" name="Line 25"/>
              <p:cNvSpPr>
                <a:spLocks noChangeShapeType="1"/>
              </p:cNvSpPr>
              <p:nvPr/>
            </p:nvSpPr>
            <p:spPr bwMode="auto">
              <a:xfrm>
                <a:off x="2544" y="2880"/>
                <a:ext cx="2016" cy="48"/>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6" name="Line 26"/>
              <p:cNvSpPr>
                <a:spLocks noChangeShapeType="1"/>
              </p:cNvSpPr>
              <p:nvPr/>
            </p:nvSpPr>
            <p:spPr bwMode="auto">
              <a:xfrm flipV="1">
                <a:off x="2928" y="3072"/>
                <a:ext cx="1584" cy="288"/>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75650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54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54734"/>
                                        </p:tgtEl>
                                        <p:attrNameLst>
                                          <p:attrName>style.visibility</p:attrName>
                                        </p:attrNameLst>
                                      </p:cBhvr>
                                      <p:to>
                                        <p:strVal val="visible"/>
                                      </p:to>
                                    </p:set>
                                  </p:childTnLst>
                                  <p:subTnLst>
                                    <p:set>
                                      <p:cBhvr override="childStyle">
                                        <p:cTn dur="1" fill="hold" display="0" masterRel="nextClick" afterEffect="1"/>
                                        <p:tgtEl>
                                          <p:spTgt spid="105473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54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ChangeArrowheads="1"/>
          </p:cNvSpPr>
          <p:nvPr>
            <p:ph type="title"/>
          </p:nvPr>
        </p:nvSpPr>
        <p:spPr/>
        <p:txBody>
          <a:bodyPr/>
          <a:lstStyle/>
          <a:p>
            <a:r>
              <a:rPr lang="en-US"/>
              <a:t>Bayes Classifier</a:t>
            </a:r>
          </a:p>
        </p:txBody>
      </p:sp>
      <mc:AlternateContent xmlns:mc="http://schemas.openxmlformats.org/markup-compatibility/2006" xmlns:a14="http://schemas.microsoft.com/office/drawing/2010/main">
        <mc:Choice Requires="a14">
          <p:sp>
            <p:nvSpPr>
              <p:cNvPr id="1067011" name="Rectangle 3"/>
              <p:cNvSpPr>
                <a:spLocks noGrp="1" noChangeArrowheads="1"/>
              </p:cNvSpPr>
              <p:nvPr>
                <p:ph type="body" idx="1"/>
              </p:nvPr>
            </p:nvSpPr>
            <p:spPr/>
            <p:txBody>
              <a:bodyPr>
                <a:normAutofit/>
              </a:bodyPr>
              <a:lstStyle/>
              <a:p>
                <a:r>
                  <a:rPr lang="en-US"/>
                  <a:t>A probabilistic framework for solving classification problems</a:t>
                </a:r>
              </a:p>
              <a:p>
                <a:r>
                  <a:rPr lang="en-US">
                    <a:solidFill>
                      <a:schemeClr val="accent2"/>
                    </a:solidFill>
                  </a:rPr>
                  <a:t>A, C </a:t>
                </a:r>
                <a:r>
                  <a:rPr lang="en-US"/>
                  <a:t>random variables</a:t>
                </a:r>
              </a:p>
              <a:p>
                <a:r>
                  <a:rPr lang="en-US">
                    <a:solidFill>
                      <a:srgbClr val="0070C0"/>
                    </a:solidFill>
                  </a:rPr>
                  <a:t>Joint</a:t>
                </a:r>
                <a:r>
                  <a:rPr lang="en-US"/>
                  <a:t> probability: </a:t>
                </a:r>
                <a:r>
                  <a:rPr lang="en-US" err="1">
                    <a:solidFill>
                      <a:schemeClr val="accent2"/>
                    </a:solidFill>
                  </a:rPr>
                  <a:t>Pr</a:t>
                </a:r>
                <a:r>
                  <a:rPr lang="en-US">
                    <a:solidFill>
                      <a:schemeClr val="accent2"/>
                    </a:solidFill>
                  </a:rPr>
                  <a:t>(A=</a:t>
                </a:r>
                <a:r>
                  <a:rPr lang="en-US" err="1">
                    <a:solidFill>
                      <a:schemeClr val="accent2"/>
                    </a:solidFill>
                  </a:rPr>
                  <a:t>a,C</a:t>
                </a:r>
                <a:r>
                  <a:rPr lang="en-US">
                    <a:solidFill>
                      <a:schemeClr val="accent2"/>
                    </a:solidFill>
                  </a:rPr>
                  <a:t>=c)</a:t>
                </a:r>
              </a:p>
              <a:p>
                <a:r>
                  <a:rPr lang="en-US">
                    <a:solidFill>
                      <a:schemeClr val="accent6">
                        <a:lumMod val="75000"/>
                      </a:schemeClr>
                    </a:solidFill>
                  </a:rPr>
                  <a:t>Conditional</a:t>
                </a:r>
                <a:r>
                  <a:rPr lang="en-US"/>
                  <a:t> probability: </a:t>
                </a:r>
                <a:r>
                  <a:rPr lang="en-US" err="1">
                    <a:solidFill>
                      <a:schemeClr val="accent2"/>
                    </a:solidFill>
                  </a:rPr>
                  <a:t>Pr</a:t>
                </a:r>
                <a:r>
                  <a:rPr lang="en-US">
                    <a:solidFill>
                      <a:schemeClr val="accent2"/>
                    </a:solidFill>
                  </a:rPr>
                  <a:t>(C=c | A=a)</a:t>
                </a:r>
              </a:p>
              <a:p>
                <a:r>
                  <a:rPr lang="en-US"/>
                  <a:t>Relationship between joint and conditional probability distributions</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𝐴</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r>
                                <a:rPr lang="en-US" b="0" i="1" smtClean="0">
                                  <a:latin typeface="Cambria Math" panose="02040503050406030204" pitchFamily="18" charset="0"/>
                                </a:rPr>
                                <m:t>𝐴</m:t>
                              </m:r>
                            </m:e>
                          </m:d>
                        </m:e>
                      </m:func>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𝐶</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m:oMathPara>
                </a14:m>
                <a:endParaRPr lang="en-US" b="1">
                  <a:solidFill>
                    <a:srgbClr val="FF0000"/>
                  </a:solidFill>
                </a:endParaRPr>
              </a:p>
              <a:p>
                <a:r>
                  <a:rPr lang="en-US">
                    <a:solidFill>
                      <a:srgbClr val="FF0000"/>
                    </a:solidFill>
                  </a:rPr>
                  <a:t>Bayes Theorem</a:t>
                </a:r>
                <a:r>
                  <a:rPr lang="en-US"/>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r>
                            <a:rPr lang="en-US" b="0" i="1" smtClean="0">
                              <a:latin typeface="Cambria Math" panose="02040503050406030204" pitchFamily="18" charset="0"/>
                            </a:rPr>
                            <m:t>𝐴</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𝐶</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en>
                      </m:f>
                    </m:oMath>
                  </m:oMathPara>
                </a14:m>
                <a:endParaRPr lang="en-US"/>
              </a:p>
            </p:txBody>
          </p:sp>
        </mc:Choice>
        <mc:Fallback xmlns="">
          <p:sp>
            <p:nvSpPr>
              <p:cNvPr id="1067011" name="Rectangle 3"/>
              <p:cNvSpPr>
                <a:spLocks noGrp="1" noRot="1" noChangeAspect="1" noMove="1" noResize="1" noEditPoints="1" noAdjustHandles="1" noChangeArrowheads="1" noChangeShapeType="1" noTextEdit="1"/>
              </p:cNvSpPr>
              <p:nvPr>
                <p:ph type="body"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563676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a:lstStyle/>
          <a:p>
            <a:r>
              <a:rPr lang="en-US"/>
              <a:t>Bayesian Classifiers</a:t>
            </a:r>
          </a:p>
        </p:txBody>
      </p:sp>
      <p:graphicFrame>
        <p:nvGraphicFramePr>
          <p:cNvPr id="2" name="Object 1"/>
          <p:cNvGraphicFramePr>
            <a:graphicFrameLocks noChangeAspect="1"/>
          </p:cNvGraphicFramePr>
          <p:nvPr/>
        </p:nvGraphicFramePr>
        <p:xfrm>
          <a:off x="1477962" y="2278062"/>
          <a:ext cx="4389438" cy="4275138"/>
        </p:xfrm>
        <a:graphic>
          <a:graphicData uri="http://schemas.openxmlformats.org/presentationml/2006/ole">
            <mc:AlternateContent xmlns:mc="http://schemas.openxmlformats.org/markup-compatibility/2006">
              <mc:Choice xmlns:v="urn:schemas-microsoft-com:vml" Requires="v">
                <p:oleObj name="VISIO" r:id="rId2" imgW="4392168" imgH="5334000" progId="Visio.Drawing.11">
                  <p:embed/>
                </p:oleObj>
              </mc:Choice>
              <mc:Fallback>
                <p:oleObj name="VISIO" r:id="rId2" imgW="4392168" imgH="5334000" progId="Visio.Drawing.11">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t="19971"/>
                      <a:stretch>
                        <a:fillRect/>
                      </a:stretch>
                    </p:blipFill>
                    <p:spPr bwMode="auto">
                      <a:xfrm>
                        <a:off x="1477962" y="2278062"/>
                        <a:ext cx="4389438"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ontent Placeholder 3"/>
          <p:cNvSpPr>
            <a:spLocks noGrp="1"/>
          </p:cNvSpPr>
          <p:nvPr>
            <p:ph idx="1"/>
          </p:nvPr>
        </p:nvSpPr>
        <p:spPr/>
        <p:txBody>
          <a:bodyPr/>
          <a:lstStyle/>
          <a:p>
            <a:pPr marL="182880" lvl="1">
              <a:buClr>
                <a:schemeClr val="accent6"/>
              </a:buClr>
            </a:pPr>
            <a:r>
              <a:rPr lang="en-US"/>
              <a:t>How to classify the new record </a:t>
            </a:r>
            <a:r>
              <a:rPr lang="en-US">
                <a:solidFill>
                  <a:srgbClr val="0070C0"/>
                </a:solidFill>
              </a:rPr>
              <a:t>X = (‘Yes’, ‘Single’, </a:t>
            </a:r>
            <a:r>
              <a:rPr lang="en-US" err="1">
                <a:solidFill>
                  <a:srgbClr val="0070C0"/>
                </a:solidFill>
              </a:rPr>
              <a:t>80K</a:t>
            </a:r>
            <a:r>
              <a:rPr lang="en-US">
                <a:solidFill>
                  <a:srgbClr val="0070C0"/>
                </a:solidFill>
              </a:rPr>
              <a:t>)</a:t>
            </a:r>
          </a:p>
        </p:txBody>
      </p:sp>
      <p:sp>
        <p:nvSpPr>
          <p:cNvPr id="5" name="TextBox 4"/>
          <p:cNvSpPr txBox="1"/>
          <p:nvPr/>
        </p:nvSpPr>
        <p:spPr>
          <a:xfrm>
            <a:off x="5913438" y="2438400"/>
            <a:ext cx="4800600" cy="2308324"/>
          </a:xfrm>
          <a:prstGeom prst="rect">
            <a:avLst/>
          </a:prstGeom>
          <a:noFill/>
        </p:spPr>
        <p:txBody>
          <a:bodyPr wrap="square" rtlCol="0">
            <a:spAutoFit/>
          </a:bodyPr>
          <a:lstStyle/>
          <a:p>
            <a:r>
              <a:rPr lang="en-US" sz="2000"/>
              <a:t>Find the class with the highest probability given the vector values.</a:t>
            </a:r>
          </a:p>
          <a:p>
            <a:endParaRPr lang="en-US" sz="2400"/>
          </a:p>
          <a:p>
            <a:pPr marL="0" lvl="2"/>
            <a:r>
              <a:rPr lang="en-US" sz="2000">
                <a:solidFill>
                  <a:schemeClr val="accent6">
                    <a:lumMod val="75000"/>
                  </a:schemeClr>
                </a:solidFill>
              </a:rPr>
              <a:t>Maximum </a:t>
            </a:r>
            <a:r>
              <a:rPr lang="en-US" sz="2000" err="1">
                <a:solidFill>
                  <a:schemeClr val="accent6">
                    <a:lumMod val="75000"/>
                  </a:schemeClr>
                </a:solidFill>
              </a:rPr>
              <a:t>Aposteriori</a:t>
            </a:r>
            <a:r>
              <a:rPr lang="en-US" sz="2000">
                <a:solidFill>
                  <a:schemeClr val="accent6">
                    <a:lumMod val="75000"/>
                  </a:schemeClr>
                </a:solidFill>
              </a:rPr>
              <a:t> Probability </a:t>
            </a:r>
            <a:r>
              <a:rPr lang="en-US" sz="2000"/>
              <a:t>estimate:</a:t>
            </a:r>
            <a:endParaRPr lang="en-US" sz="2400"/>
          </a:p>
          <a:p>
            <a:pPr marL="800100" lvl="1" indent="-342900">
              <a:buFont typeface="Arial" pitchFamily="34" charset="0"/>
              <a:buChar char="•"/>
            </a:pPr>
            <a:r>
              <a:rPr lang="en-US" sz="2000"/>
              <a:t>Find the value </a:t>
            </a:r>
            <a:r>
              <a:rPr lang="en-US" sz="2000">
                <a:solidFill>
                  <a:srgbClr val="FF0000"/>
                </a:solidFill>
              </a:rPr>
              <a:t>c</a:t>
            </a:r>
            <a:r>
              <a:rPr lang="en-US" sz="2000"/>
              <a:t> for class </a:t>
            </a:r>
            <a:r>
              <a:rPr lang="en-US" sz="2000">
                <a:solidFill>
                  <a:srgbClr val="FF0000"/>
                </a:solidFill>
              </a:rPr>
              <a:t>C</a:t>
            </a:r>
            <a:r>
              <a:rPr lang="en-US" sz="2000"/>
              <a:t> that maximizes </a:t>
            </a:r>
            <a:r>
              <a:rPr lang="en-US" sz="2000">
                <a:solidFill>
                  <a:srgbClr val="0070C0"/>
                </a:solidFill>
              </a:rPr>
              <a:t>P(C=c| X)</a:t>
            </a:r>
            <a:endParaRPr lang="en-US" sz="2000"/>
          </a:p>
        </p:txBody>
      </p:sp>
      <p:sp>
        <p:nvSpPr>
          <p:cNvPr id="9" name="TextBox 8"/>
          <p:cNvSpPr txBox="1"/>
          <p:nvPr/>
        </p:nvSpPr>
        <p:spPr>
          <a:xfrm>
            <a:off x="5715000" y="5049384"/>
            <a:ext cx="5334000" cy="1631216"/>
          </a:xfrm>
          <a:prstGeom prst="rect">
            <a:avLst/>
          </a:prstGeom>
          <a:noFill/>
        </p:spPr>
        <p:txBody>
          <a:bodyPr wrap="square" rtlCol="0">
            <a:spAutoFit/>
          </a:bodyPr>
          <a:lstStyle/>
          <a:p>
            <a:pPr marL="342900" indent="-342900">
              <a:buFont typeface="Arial" panose="020B0604020202020204" pitchFamily="34" charset="0"/>
              <a:buChar char="•"/>
            </a:pPr>
            <a:r>
              <a:rPr lang="en-US" sz="2000"/>
              <a:t>How do we estimate </a:t>
            </a:r>
            <a:r>
              <a:rPr lang="en-US" sz="2000">
                <a:solidFill>
                  <a:schemeClr val="accent6">
                    <a:lumMod val="75000"/>
                  </a:schemeClr>
                </a:solidFill>
              </a:rPr>
              <a:t>P(C|X)</a:t>
            </a:r>
            <a:r>
              <a:rPr lang="en-US" sz="2000"/>
              <a:t> for the different values of C?</a:t>
            </a:r>
          </a:p>
          <a:p>
            <a:pPr marL="342900" lvl="1" indent="-342900">
              <a:buFont typeface="Arial" panose="020B0604020202020204" pitchFamily="34" charset="0"/>
              <a:buChar char="•"/>
            </a:pPr>
            <a:r>
              <a:rPr lang="en-US" sz="2000"/>
              <a:t>We want to estimate </a:t>
            </a:r>
          </a:p>
          <a:p>
            <a:pPr marL="800100" lvl="2" indent="-342900">
              <a:buFont typeface="Arial" panose="020B0604020202020204" pitchFamily="34" charset="0"/>
              <a:buChar char="•"/>
            </a:pPr>
            <a:r>
              <a:rPr lang="en-US" sz="2000">
                <a:solidFill>
                  <a:srgbClr val="0070C0"/>
                </a:solidFill>
              </a:rPr>
              <a:t>P(C=Yes| X)</a:t>
            </a:r>
            <a:endParaRPr lang="en-US" sz="2000"/>
          </a:p>
          <a:p>
            <a:pPr marL="800100" lvl="2" indent="-342900">
              <a:buFont typeface="Arial" panose="020B0604020202020204" pitchFamily="34" charset="0"/>
              <a:buChar char="•"/>
            </a:pPr>
            <a:r>
              <a:rPr lang="en-US" sz="2000">
                <a:solidFill>
                  <a:srgbClr val="0070C0"/>
                </a:solidFill>
              </a:rPr>
              <a:t>P(C=No| X)</a:t>
            </a:r>
            <a:endParaRPr lang="en-US" sz="2000"/>
          </a:p>
        </p:txBody>
      </p:sp>
    </p:spTree>
    <p:extLst>
      <p:ext uri="{BB962C8B-B14F-4D97-AF65-F5344CB8AC3E}">
        <p14:creationId xmlns:p14="http://schemas.microsoft.com/office/powerpoint/2010/main" val="3071829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a:lstStyle/>
          <a:p>
            <a:r>
              <a:rPr lang="en-US"/>
              <a:t>Bayesian Classifiers</a:t>
            </a:r>
          </a:p>
        </p:txBody>
      </p:sp>
      <p:sp>
        <p:nvSpPr>
          <p:cNvPr id="1069059" name="Rectangle 3"/>
          <p:cNvSpPr>
            <a:spLocks noGrp="1" noChangeArrowheads="1"/>
          </p:cNvSpPr>
          <p:nvPr>
            <p:ph type="body" idx="1"/>
          </p:nvPr>
        </p:nvSpPr>
        <p:spPr>
          <a:xfrm>
            <a:off x="609600" y="1447800"/>
            <a:ext cx="11201400" cy="5105400"/>
          </a:xfrm>
        </p:spPr>
        <p:txBody>
          <a:bodyPr/>
          <a:lstStyle/>
          <a:p>
            <a:r>
              <a:rPr lang="en-US" sz="2400"/>
              <a:t>In order for probabilities to be well defined:</a:t>
            </a:r>
          </a:p>
          <a:p>
            <a:pPr lvl="1"/>
            <a:r>
              <a:rPr lang="en-US" sz="2000"/>
              <a:t>Consider each attribute and the class label as </a:t>
            </a:r>
            <a:r>
              <a:rPr lang="en-US" sz="2000">
                <a:solidFill>
                  <a:schemeClr val="accent6">
                    <a:lumMod val="75000"/>
                  </a:schemeClr>
                </a:solidFill>
              </a:rPr>
              <a:t>random variables</a:t>
            </a:r>
          </a:p>
          <a:p>
            <a:pPr lvl="1"/>
            <a:r>
              <a:rPr lang="en-US" sz="2000"/>
              <a:t>Probabilities are determined from the data</a:t>
            </a:r>
          </a:p>
          <a:p>
            <a:pPr lvl="1">
              <a:buFont typeface="Arial" charset="0"/>
              <a:buNone/>
            </a:pPr>
            <a:endParaRPr lang="en-US"/>
          </a:p>
        </p:txBody>
      </p:sp>
      <p:graphicFrame>
        <p:nvGraphicFramePr>
          <p:cNvPr id="2" name="Object 1"/>
          <p:cNvGraphicFramePr>
            <a:graphicFrameLocks noChangeAspect="1"/>
          </p:cNvGraphicFramePr>
          <p:nvPr/>
        </p:nvGraphicFramePr>
        <p:xfrm>
          <a:off x="1752600" y="2582862"/>
          <a:ext cx="4389438" cy="4275138"/>
        </p:xfrm>
        <a:graphic>
          <a:graphicData uri="http://schemas.openxmlformats.org/presentationml/2006/ole">
            <mc:AlternateContent xmlns:mc="http://schemas.openxmlformats.org/markup-compatibility/2006">
              <mc:Choice xmlns:v="urn:schemas-microsoft-com:vml" Requires="v">
                <p:oleObj name="VISIO" r:id="rId2" imgW="4392168" imgH="5334000" progId="Visio.Drawing.11">
                  <p:embed/>
                </p:oleObj>
              </mc:Choice>
              <mc:Fallback>
                <p:oleObj name="VISIO" r:id="rId2" imgW="4392168" imgH="5334000" progId="Visio.Drawing.11">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t="19971"/>
                      <a:stretch>
                        <a:fillRect/>
                      </a:stretch>
                    </p:blipFill>
                    <p:spPr bwMode="auto">
                      <a:xfrm>
                        <a:off x="1752600" y="2582862"/>
                        <a:ext cx="4389438"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6017062" y="2680732"/>
                <a:ext cx="2535951" cy="923330"/>
              </a:xfrm>
              <a:prstGeom prst="rect">
                <a:avLst/>
              </a:prstGeom>
              <a:noFill/>
            </p:spPr>
            <p:txBody>
              <a:bodyPr wrap="none" rtlCol="0">
                <a:spAutoFit/>
              </a:bodyPr>
              <a:lstStyle/>
              <a:p>
                <a:r>
                  <a:rPr lang="en-US">
                    <a:solidFill>
                      <a:schemeClr val="accent6">
                        <a:lumMod val="75000"/>
                      </a:schemeClr>
                    </a:solidFill>
                  </a:rPr>
                  <a:t>Evade C </a:t>
                </a:r>
              </a:p>
              <a:p>
                <a:r>
                  <a:rPr lang="en-US"/>
                  <a:t>Event space: {Yes, No}</a:t>
                </a:r>
              </a:p>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panose="02040503050406030204" pitchFamily="18" charset="0"/>
                        </a:rPr>
                        <m:t>𝑃</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𝐶</m:t>
                      </m:r>
                      <m:r>
                        <a:rPr lang="en-US" i="1" dirty="0" smtClean="0">
                          <a:solidFill>
                            <a:srgbClr val="0070C0"/>
                          </a:solidFill>
                          <a:latin typeface="Cambria Math" panose="02040503050406030204" pitchFamily="18" charset="0"/>
                        </a:rPr>
                        <m:t>) = (0.3, 0.7)</m:t>
                      </m:r>
                    </m:oMath>
                  </m:oMathPara>
                </a14:m>
                <a:endParaRPr lang="en-US">
                  <a:solidFill>
                    <a:srgbClr val="007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17062" y="2680732"/>
                <a:ext cx="2535951" cy="923330"/>
              </a:xfrm>
              <a:prstGeom prst="rect">
                <a:avLst/>
              </a:prstGeom>
              <a:blipFill>
                <a:blip r:embed="rId5"/>
                <a:stretch>
                  <a:fillRect l="-1923" t="-3974" r="-1442" b="-5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78810" y="3683106"/>
                <a:ext cx="2535951" cy="923330"/>
              </a:xfrm>
              <a:prstGeom prst="rect">
                <a:avLst/>
              </a:prstGeom>
              <a:noFill/>
            </p:spPr>
            <p:txBody>
              <a:bodyPr wrap="none" rtlCol="0">
                <a:spAutoFit/>
              </a:bodyPr>
              <a:lstStyle/>
              <a:p>
                <a:r>
                  <a:rPr lang="en-US">
                    <a:solidFill>
                      <a:schemeClr val="accent6">
                        <a:lumMod val="75000"/>
                      </a:schemeClr>
                    </a:solidFill>
                  </a:rPr>
                  <a:t>Refund A</a:t>
                </a:r>
                <a:r>
                  <a:rPr lang="en-US" baseline="-25000">
                    <a:solidFill>
                      <a:schemeClr val="accent6">
                        <a:lumMod val="75000"/>
                      </a:schemeClr>
                    </a:solidFill>
                  </a:rPr>
                  <a:t>1</a:t>
                </a:r>
                <a:endParaRPr lang="en-US">
                  <a:solidFill>
                    <a:schemeClr val="accent6">
                      <a:lumMod val="75000"/>
                    </a:schemeClr>
                  </a:solidFill>
                </a:endParaRPr>
              </a:p>
              <a:p>
                <a:r>
                  <a:rPr lang="en-US"/>
                  <a:t>Event space: {Yes, No}</a:t>
                </a:r>
              </a:p>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panose="02040503050406030204" pitchFamily="18" charset="0"/>
                        </a:rPr>
                        <m:t>𝑃</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𝐴</m:t>
                      </m:r>
                      <m:r>
                        <a:rPr lang="en-US" i="1" baseline="-25000" dirty="0">
                          <a:solidFill>
                            <a:srgbClr val="0070C0"/>
                          </a:solidFill>
                          <a:latin typeface="Cambria Math" panose="02040503050406030204" pitchFamily="18" charset="0"/>
                        </a:rPr>
                        <m:t>1</m:t>
                      </m:r>
                      <m:r>
                        <a:rPr lang="en-US" i="1" dirty="0">
                          <a:solidFill>
                            <a:srgbClr val="0070C0"/>
                          </a:solidFill>
                          <a:latin typeface="Cambria Math" panose="02040503050406030204" pitchFamily="18" charset="0"/>
                        </a:rPr>
                        <m:t>) = (0.3,0.7)</m:t>
                      </m:r>
                    </m:oMath>
                  </m:oMathPara>
                </a14:m>
                <a:endParaRPr lang="en-US">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078810" y="3683106"/>
                <a:ext cx="2535951" cy="923330"/>
              </a:xfrm>
              <a:prstGeom prst="rect">
                <a:avLst/>
              </a:prstGeom>
              <a:blipFill>
                <a:blip r:embed="rId6"/>
                <a:stretch>
                  <a:fillRect l="-1923" t="-3289" r="-1442"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38355" y="4645348"/>
                <a:ext cx="4326826" cy="923330"/>
              </a:xfrm>
              <a:prstGeom prst="rect">
                <a:avLst/>
              </a:prstGeom>
              <a:noFill/>
            </p:spPr>
            <p:txBody>
              <a:bodyPr wrap="none" rtlCol="0">
                <a:spAutoFit/>
              </a:bodyPr>
              <a:lstStyle/>
              <a:p>
                <a:r>
                  <a:rPr lang="en-US">
                    <a:solidFill>
                      <a:schemeClr val="accent6">
                        <a:lumMod val="75000"/>
                      </a:schemeClr>
                    </a:solidFill>
                  </a:rPr>
                  <a:t>Martial Status </a:t>
                </a:r>
                <a:r>
                  <a:rPr lang="en-US" err="1">
                    <a:solidFill>
                      <a:schemeClr val="accent6">
                        <a:lumMod val="75000"/>
                      </a:schemeClr>
                    </a:solidFill>
                  </a:rPr>
                  <a:t>A</a:t>
                </a:r>
                <a:r>
                  <a:rPr lang="en-US" baseline="-25000" err="1">
                    <a:solidFill>
                      <a:schemeClr val="accent6">
                        <a:lumMod val="75000"/>
                      </a:schemeClr>
                    </a:solidFill>
                  </a:rPr>
                  <a:t>2</a:t>
                </a:r>
                <a:r>
                  <a:rPr lang="en-US">
                    <a:solidFill>
                      <a:schemeClr val="accent6">
                        <a:lumMod val="75000"/>
                      </a:schemeClr>
                    </a:solidFill>
                  </a:rPr>
                  <a:t> </a:t>
                </a:r>
              </a:p>
              <a:p>
                <a:r>
                  <a:rPr lang="en-US"/>
                  <a:t>Event space: {Single, Married, Divorced}</a:t>
                </a:r>
              </a:p>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panose="02040503050406030204" pitchFamily="18" charset="0"/>
                        </a:rPr>
                        <m:t>𝑃</m:t>
                      </m:r>
                      <m:r>
                        <a:rPr lang="en-US" i="1" dirty="0" smtClean="0">
                          <a:solidFill>
                            <a:srgbClr val="0070C0"/>
                          </a:solidFill>
                          <a:latin typeface="Cambria Math" panose="02040503050406030204" pitchFamily="18" charset="0"/>
                        </a:rPr>
                        <m:t>(</m:t>
                      </m:r>
                      <m:r>
                        <a:rPr lang="en-US" i="1" dirty="0" err="1">
                          <a:solidFill>
                            <a:srgbClr val="0070C0"/>
                          </a:solidFill>
                          <a:latin typeface="Cambria Math" panose="02040503050406030204" pitchFamily="18" charset="0"/>
                        </a:rPr>
                        <m:t>𝐴</m:t>
                      </m:r>
                      <m:r>
                        <a:rPr lang="en-US" i="1" baseline="-25000" dirty="0" err="1">
                          <a:solidFill>
                            <a:srgbClr val="0070C0"/>
                          </a:solidFill>
                          <a:latin typeface="Cambria Math" panose="02040503050406030204" pitchFamily="18" charset="0"/>
                        </a:rPr>
                        <m:t>2</m:t>
                      </m:r>
                      <m:r>
                        <a:rPr lang="en-US" i="1" dirty="0">
                          <a:solidFill>
                            <a:srgbClr val="0070C0"/>
                          </a:solidFill>
                          <a:latin typeface="Cambria Math" panose="02040503050406030204" pitchFamily="18" charset="0"/>
                        </a:rPr>
                        <m:t>) = (0.4,0.4,0.2)</m:t>
                      </m:r>
                    </m:oMath>
                  </m:oMathPara>
                </a14:m>
                <a:endParaRPr lang="en-US">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38355" y="4645348"/>
                <a:ext cx="4326826" cy="923330"/>
              </a:xfrm>
              <a:prstGeom prst="rect">
                <a:avLst/>
              </a:prstGeom>
              <a:blipFill>
                <a:blip r:embed="rId7"/>
                <a:stretch>
                  <a:fillRect l="-1269" t="-3311" r="-423" b="-59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38355" y="5554093"/>
                <a:ext cx="5466368" cy="1200329"/>
              </a:xfrm>
              <a:prstGeom prst="rect">
                <a:avLst/>
              </a:prstGeom>
              <a:noFill/>
            </p:spPr>
            <p:txBody>
              <a:bodyPr wrap="none" rtlCol="0">
                <a:spAutoFit/>
              </a:bodyPr>
              <a:lstStyle/>
              <a:p>
                <a:r>
                  <a:rPr lang="en-US">
                    <a:solidFill>
                      <a:schemeClr val="accent6">
                        <a:lumMod val="75000"/>
                      </a:schemeClr>
                    </a:solidFill>
                  </a:rPr>
                  <a:t>Taxable Income </a:t>
                </a:r>
                <a:r>
                  <a:rPr lang="en-US" err="1">
                    <a:solidFill>
                      <a:schemeClr val="accent6">
                        <a:lumMod val="75000"/>
                      </a:schemeClr>
                    </a:solidFill>
                  </a:rPr>
                  <a:t>A</a:t>
                </a:r>
                <a:r>
                  <a:rPr lang="en-US" baseline="-25000" err="1">
                    <a:solidFill>
                      <a:schemeClr val="accent6">
                        <a:lumMod val="75000"/>
                      </a:schemeClr>
                    </a:solidFill>
                  </a:rPr>
                  <a:t>3</a:t>
                </a:r>
                <a:r>
                  <a:rPr lang="en-US">
                    <a:solidFill>
                      <a:schemeClr val="accent6">
                        <a:lumMod val="75000"/>
                      </a:schemeClr>
                    </a:solidFill>
                  </a:rPr>
                  <a:t> </a:t>
                </a:r>
              </a:p>
              <a:p>
                <a:r>
                  <a:rPr lang="en-US"/>
                  <a:t>Event space: R</a:t>
                </a:r>
              </a:p>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panose="02040503050406030204" pitchFamily="18" charset="0"/>
                        </a:rPr>
                        <m:t>𝑃</m:t>
                      </m:r>
                      <m:r>
                        <a:rPr lang="en-US" i="1" dirty="0" smtClean="0">
                          <a:solidFill>
                            <a:srgbClr val="0070C0"/>
                          </a:solidFill>
                          <a:latin typeface="Cambria Math" panose="02040503050406030204" pitchFamily="18" charset="0"/>
                        </a:rPr>
                        <m:t>(</m:t>
                      </m:r>
                      <m:r>
                        <a:rPr lang="en-US" i="1" dirty="0" err="1">
                          <a:solidFill>
                            <a:srgbClr val="0070C0"/>
                          </a:solidFill>
                          <a:latin typeface="Cambria Math" panose="02040503050406030204" pitchFamily="18" charset="0"/>
                        </a:rPr>
                        <m:t>𝐴</m:t>
                      </m:r>
                      <m:r>
                        <a:rPr lang="en-US" i="1" baseline="-25000" dirty="0" err="1">
                          <a:solidFill>
                            <a:srgbClr val="0070C0"/>
                          </a:solidFill>
                          <a:latin typeface="Cambria Math" panose="02040503050406030204" pitchFamily="18" charset="0"/>
                        </a:rPr>
                        <m:t>3</m:t>
                      </m:r>
                      <m:r>
                        <a:rPr lang="en-US" i="1" dirty="0">
                          <a:solidFill>
                            <a:srgbClr val="0070C0"/>
                          </a:solidFill>
                          <a:latin typeface="Cambria Math" panose="02040503050406030204" pitchFamily="18" charset="0"/>
                        </a:rPr>
                        <m:t>) ~ </m:t>
                      </m:r>
                      <m:r>
                        <a:rPr lang="en-US" i="1" dirty="0">
                          <a:solidFill>
                            <a:srgbClr val="0070C0"/>
                          </a:solidFill>
                          <a:latin typeface="Cambria Math" panose="02040503050406030204" pitchFamily="18" charset="0"/>
                        </a:rPr>
                        <m:t>𝑁𝑜𝑟𝑚𝑎𝑙</m:t>
                      </m:r>
                      <m:d>
                        <m:dPr>
                          <m:ctrlPr>
                            <a:rPr lang="en-US" i="1" dirty="0">
                              <a:solidFill>
                                <a:srgbClr val="0070C0"/>
                              </a:solidFill>
                              <a:latin typeface="Cambria Math" panose="02040503050406030204" pitchFamily="18" charset="0"/>
                            </a:rPr>
                          </m:ctrlPr>
                        </m:dPr>
                        <m:e>
                          <m:r>
                            <a:rPr lang="en-US" b="0" i="1" dirty="0" smtClean="0">
                              <a:solidFill>
                                <a:srgbClr val="0070C0"/>
                              </a:solidFill>
                              <a:latin typeface="Cambria Math" panose="02040503050406030204" pitchFamily="18" charset="0"/>
                            </a:rPr>
                            <m:t>𝜇</m:t>
                          </m:r>
                          <m:r>
                            <a:rPr lang="en-US" b="0" i="1" dirty="0" smtClean="0">
                              <a:solidFill>
                                <a:srgbClr val="0070C0"/>
                              </a:solidFill>
                              <a:latin typeface="Cambria Math" panose="02040503050406030204" pitchFamily="18" charset="0"/>
                            </a:rPr>
                            <m:t>,</m:t>
                          </m:r>
                          <m:sSup>
                            <m:sSupPr>
                              <m:ctrlPr>
                                <a:rPr lang="en-US" b="0" i="1" dirty="0" smtClean="0">
                                  <a:solidFill>
                                    <a:srgbClr val="0070C0"/>
                                  </a:solidFill>
                                  <a:latin typeface="Cambria Math" panose="02040503050406030204" pitchFamily="18" charset="0"/>
                                </a:rPr>
                              </m:ctrlPr>
                            </m:sSupPr>
                            <m:e>
                              <m:r>
                                <a:rPr lang="en-US" b="0" i="1" dirty="0" smtClean="0">
                                  <a:solidFill>
                                    <a:srgbClr val="0070C0"/>
                                  </a:solidFill>
                                  <a:latin typeface="Cambria Math" panose="02040503050406030204" pitchFamily="18" charset="0"/>
                                </a:rPr>
                                <m:t>𝜎</m:t>
                              </m:r>
                            </m:e>
                            <m:sup>
                              <m:r>
                                <a:rPr lang="en-US" b="0" i="1" dirty="0" smtClean="0">
                                  <a:solidFill>
                                    <a:srgbClr val="0070C0"/>
                                  </a:solidFill>
                                  <a:latin typeface="Cambria Math" panose="02040503050406030204" pitchFamily="18" charset="0"/>
                                </a:rPr>
                                <m:t>2</m:t>
                              </m:r>
                            </m:sup>
                          </m:sSup>
                        </m:e>
                      </m:d>
                    </m:oMath>
                  </m:oMathPara>
                </a14:m>
                <a:endParaRPr lang="en-US">
                  <a:solidFill>
                    <a:srgbClr val="0070C0"/>
                  </a:solidFill>
                  <a:sym typeface="Symbol"/>
                </a:endParaRPr>
              </a:p>
              <a:p>
                <a14:m>
                  <m:oMath xmlns:m="http://schemas.openxmlformats.org/officeDocument/2006/math">
                    <m:r>
                      <a:rPr lang="el-GR" i="1" dirty="0" smtClean="0">
                        <a:solidFill>
                          <a:srgbClr val="0070C0"/>
                        </a:solidFill>
                        <a:latin typeface="Cambria Math" panose="02040503050406030204" pitchFamily="18" charset="0"/>
                        <a:sym typeface="Symbol"/>
                      </a:rPr>
                      <m:t>𝜇</m:t>
                    </m:r>
                    <m:r>
                      <a:rPr lang="el-GR" i="1" dirty="0" smtClean="0">
                        <a:solidFill>
                          <a:srgbClr val="0070C0"/>
                        </a:solidFill>
                        <a:latin typeface="Cambria Math" panose="02040503050406030204" pitchFamily="18" charset="0"/>
                        <a:sym typeface="Symbol"/>
                      </a:rPr>
                      <m:t> = 104</m:t>
                    </m:r>
                  </m:oMath>
                </a14:m>
                <a:r>
                  <a:rPr lang="en-US">
                    <a:sym typeface="Symbol"/>
                  </a:rPr>
                  <a:t>:sample mean</a:t>
                </a:r>
                <a:r>
                  <a:rPr lang="en-US">
                    <a:solidFill>
                      <a:srgbClr val="0070C0"/>
                    </a:solidFill>
                    <a:sym typeface="Symbol"/>
                  </a:rPr>
                  <a:t>, </a:t>
                </a:r>
                <a14:m>
                  <m:oMath xmlns:m="http://schemas.openxmlformats.org/officeDocument/2006/math">
                    <m:r>
                      <a:rPr lang="en-US" i="1" dirty="0" smtClean="0">
                        <a:solidFill>
                          <a:srgbClr val="0070C0"/>
                        </a:solidFill>
                        <a:latin typeface="Cambria Math" panose="02040503050406030204" pitchFamily="18" charset="0"/>
                        <a:sym typeface="Symbol"/>
                      </a:rPr>
                      <m:t></m:t>
                    </m:r>
                    <m:r>
                      <a:rPr lang="el-GR" i="1" baseline="30000" dirty="0">
                        <a:solidFill>
                          <a:srgbClr val="0070C0"/>
                        </a:solidFill>
                        <a:latin typeface="Cambria Math" panose="02040503050406030204" pitchFamily="18" charset="0"/>
                        <a:sym typeface="Symbol"/>
                      </a:rPr>
                      <m:t>2</m:t>
                    </m:r>
                    <m:r>
                      <a:rPr lang="el-GR" i="1" dirty="0">
                        <a:solidFill>
                          <a:srgbClr val="0070C0"/>
                        </a:solidFill>
                        <a:latin typeface="Cambria Math" panose="02040503050406030204" pitchFamily="18" charset="0"/>
                        <a:sym typeface="Symbol"/>
                      </a:rPr>
                      <m:t>=1874</m:t>
                    </m:r>
                  </m:oMath>
                </a14:m>
                <a:r>
                  <a:rPr lang="en-US">
                    <a:sym typeface="Symbol"/>
                  </a:rPr>
                  <a:t>:sample variance</a:t>
                </a:r>
                <a:endParaRPr lang="en-US"/>
              </a:p>
            </p:txBody>
          </p:sp>
        </mc:Choice>
        <mc:Fallback xmlns="">
          <p:sp>
            <p:nvSpPr>
              <p:cNvPr id="8" name="TextBox 7"/>
              <p:cNvSpPr txBox="1">
                <a:spLocks noRot="1" noChangeAspect="1" noMove="1" noResize="1" noEditPoints="1" noAdjustHandles="1" noChangeArrowheads="1" noChangeShapeType="1" noTextEdit="1"/>
              </p:cNvSpPr>
              <p:nvPr/>
            </p:nvSpPr>
            <p:spPr>
              <a:xfrm>
                <a:off x="6038355" y="5554093"/>
                <a:ext cx="5466368" cy="1200329"/>
              </a:xfrm>
              <a:prstGeom prst="rect">
                <a:avLst/>
              </a:prstGeom>
              <a:blipFill>
                <a:blip r:embed="rId8"/>
                <a:stretch>
                  <a:fillRect l="-1004" t="-2538" r="-223" b="-7107"/>
                </a:stretch>
              </a:blipFill>
            </p:spPr>
            <p:txBody>
              <a:bodyPr/>
              <a:lstStyle/>
              <a:p>
                <a:r>
                  <a:rPr lang="en-US">
                    <a:noFill/>
                  </a:rPr>
                  <a:t> </a:t>
                </a:r>
              </a:p>
            </p:txBody>
          </p:sp>
        </mc:Fallback>
      </mc:AlternateContent>
    </p:spTree>
    <p:extLst>
      <p:ext uri="{BB962C8B-B14F-4D97-AF65-F5344CB8AC3E}">
        <p14:creationId xmlns:p14="http://schemas.microsoft.com/office/powerpoint/2010/main" val="1171037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title"/>
          </p:nvPr>
        </p:nvSpPr>
        <p:spPr>
          <a:xfrm>
            <a:off x="609600" y="457200"/>
            <a:ext cx="10972800" cy="990600"/>
          </a:xfrm>
        </p:spPr>
        <p:txBody>
          <a:bodyPr/>
          <a:lstStyle/>
          <a:p>
            <a:r>
              <a:rPr lang="en-US"/>
              <a:t>Bayesian Classifiers</a:t>
            </a:r>
          </a:p>
        </p:txBody>
      </p:sp>
      <mc:AlternateContent xmlns:mc="http://schemas.openxmlformats.org/markup-compatibility/2006" xmlns:a14="http://schemas.microsoft.com/office/drawing/2010/main">
        <mc:Choice Requires="a14">
          <p:sp>
            <p:nvSpPr>
              <p:cNvPr id="1070083" name="Rectangle 3"/>
              <p:cNvSpPr>
                <a:spLocks noGrp="1" noChangeArrowheads="1"/>
              </p:cNvSpPr>
              <p:nvPr>
                <p:ph type="body" idx="1"/>
              </p:nvPr>
            </p:nvSpPr>
            <p:spPr>
              <a:xfrm>
                <a:off x="533400" y="1526959"/>
                <a:ext cx="11353800" cy="5181600"/>
              </a:xfrm>
            </p:spPr>
            <p:txBody>
              <a:bodyPr>
                <a:normAutofit/>
              </a:bodyPr>
              <a:lstStyle/>
              <a:p>
                <a:pPr>
                  <a:lnSpc>
                    <a:spcPct val="90000"/>
                  </a:lnSpc>
                </a:pPr>
                <a:r>
                  <a:rPr lang="en-US" sz="2400" dirty="0"/>
                  <a:t>Approach:</a:t>
                </a:r>
              </a:p>
              <a:p>
                <a:pPr lvl="1">
                  <a:lnSpc>
                    <a:spcPct val="90000"/>
                  </a:lnSpc>
                </a:pPr>
                <a:r>
                  <a:rPr lang="en-US" dirty="0"/>
                  <a:t>compute the posterior probability </a:t>
                </a:r>
                <a14:m>
                  <m:oMath xmlns:m="http://schemas.openxmlformats.org/officeDocument/2006/math">
                    <m:r>
                      <a:rPr lang="en-US" i="1" dirty="0" smtClean="0">
                        <a:solidFill>
                          <a:srgbClr val="0070C0"/>
                        </a:solidFill>
                        <a:latin typeface="Cambria Math" panose="02040503050406030204" pitchFamily="18" charset="0"/>
                      </a:rPr>
                      <m:t>𝑃</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𝐶</m:t>
                    </m:r>
                    <m:r>
                      <a:rPr lang="en-US" i="1" dirty="0" smtClean="0">
                        <a:solidFill>
                          <a:srgbClr val="0070C0"/>
                        </a:solidFill>
                        <a:latin typeface="Cambria Math" panose="02040503050406030204" pitchFamily="18" charset="0"/>
                      </a:rPr>
                      <m:t> | </m:t>
                    </m:r>
                    <m:r>
                      <a:rPr lang="en-US" i="1" dirty="0" smtClean="0">
                        <a:solidFill>
                          <a:srgbClr val="0070C0"/>
                        </a:solidFill>
                        <a:latin typeface="Cambria Math" panose="02040503050406030204" pitchFamily="18" charset="0"/>
                      </a:rPr>
                      <m:t>𝐴</m:t>
                    </m:r>
                    <m:r>
                      <a:rPr lang="en-US" i="1" baseline="-25000" dirty="0">
                        <a:solidFill>
                          <a:srgbClr val="0070C0"/>
                        </a:solidFill>
                        <a:latin typeface="Cambria Math" panose="02040503050406030204" pitchFamily="18" charset="0"/>
                      </a:rPr>
                      <m:t>1</m:t>
                    </m:r>
                    <m:r>
                      <a:rPr lang="en-US" i="1" dirty="0">
                        <a:solidFill>
                          <a:srgbClr val="0070C0"/>
                        </a:solidFill>
                        <a:latin typeface="Cambria Math" panose="02040503050406030204" pitchFamily="18" charset="0"/>
                      </a:rPr>
                      <m:t>, </m:t>
                    </m:r>
                    <m:r>
                      <a:rPr lang="en-US" i="1" dirty="0" err="1">
                        <a:solidFill>
                          <a:srgbClr val="0070C0"/>
                        </a:solidFill>
                        <a:latin typeface="Cambria Math" panose="02040503050406030204" pitchFamily="18" charset="0"/>
                      </a:rPr>
                      <m:t>𝐴</m:t>
                    </m:r>
                    <m:r>
                      <a:rPr lang="en-US" i="1" baseline="-25000" dirty="0" err="1">
                        <a:solidFill>
                          <a:srgbClr val="0070C0"/>
                        </a:solidFill>
                        <a:latin typeface="Cambria Math" panose="02040503050406030204" pitchFamily="18" charset="0"/>
                      </a:rPr>
                      <m:t>2</m:t>
                    </m:r>
                    <m:r>
                      <a:rPr lang="en-US" i="1" dirty="0">
                        <a:solidFill>
                          <a:srgbClr val="0070C0"/>
                        </a:solidFill>
                        <a:latin typeface="Cambria Math" panose="02040503050406030204" pitchFamily="18" charset="0"/>
                      </a:rPr>
                      <m:t>, …, </m:t>
                    </m:r>
                    <m:sSub>
                      <m:sSubPr>
                        <m:ctrlPr>
                          <a:rPr lang="el-GR" b="0" i="1" dirty="0" smtClean="0">
                            <a:solidFill>
                              <a:srgbClr val="0070C0"/>
                            </a:solidFill>
                            <a:latin typeface="Cambria Math" panose="02040503050406030204" pitchFamily="18" charset="0"/>
                          </a:rPr>
                        </m:ctrlPr>
                      </m:sSubPr>
                      <m:e>
                        <m:r>
                          <a:rPr lang="en-US" i="1" dirty="0">
                            <a:solidFill>
                              <a:srgbClr val="0070C0"/>
                            </a:solidFill>
                            <a:latin typeface="Cambria Math" panose="02040503050406030204" pitchFamily="18" charset="0"/>
                          </a:rPr>
                          <m:t>𝐴</m:t>
                        </m:r>
                      </m:e>
                      <m:sub>
                        <m:r>
                          <a:rPr lang="en-US" i="1" dirty="0">
                            <a:solidFill>
                              <a:srgbClr val="0070C0"/>
                            </a:solidFill>
                            <a:latin typeface="Cambria Math" panose="02040503050406030204" pitchFamily="18" charset="0"/>
                          </a:rPr>
                          <m:t>𝑛</m:t>
                        </m:r>
                      </m:sub>
                    </m:sSub>
                    <m:r>
                      <a:rPr lang="en-US" i="1" dirty="0">
                        <a:solidFill>
                          <a:srgbClr val="0070C0"/>
                        </a:solidFill>
                        <a:latin typeface="Cambria Math" panose="02040503050406030204" pitchFamily="18" charset="0"/>
                      </a:rPr>
                      <m:t>) </m:t>
                    </m:r>
                  </m:oMath>
                </a14:m>
                <a:r>
                  <a:rPr lang="en-US" dirty="0"/>
                  <a:t>using the Bayes theorem</a:t>
                </a:r>
              </a:p>
              <a:p>
                <a:pPr lvl="1">
                  <a:lnSpc>
                    <a:spcPct val="90000"/>
                  </a:lnSpc>
                </a:pPr>
                <a:endParaRPr lang="en-US" dirty="0"/>
              </a:p>
              <a:p>
                <a:pPr marL="274320" lvl="1" indent="0">
                  <a:lnSpc>
                    <a:spcPct val="9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e>
                              <m:r>
                                <a:rPr lang="en-US" b="0" i="1" smtClean="0">
                                  <a:latin typeface="Cambria Math" panose="02040503050406030204" pitchFamily="18" charset="0"/>
                                </a:rPr>
                                <m:t>𝐶</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den>
                      </m:f>
                    </m:oMath>
                  </m:oMathPara>
                </a14:m>
                <a:endParaRPr lang="en-US" dirty="0"/>
              </a:p>
              <a:p>
                <a:pPr lvl="1">
                  <a:lnSpc>
                    <a:spcPct val="90000"/>
                  </a:lnSpc>
                  <a:buFont typeface="Arial" charset="0"/>
                  <a:buNone/>
                </a:pPr>
                <a:endParaRPr lang="en-US" dirty="0"/>
              </a:p>
              <a:p>
                <a:pPr lvl="1">
                  <a:lnSpc>
                    <a:spcPct val="90000"/>
                  </a:lnSpc>
                </a:pPr>
                <a:r>
                  <a:rPr lang="en-US" dirty="0"/>
                  <a:t>Maximizing</a:t>
                </a:r>
              </a:p>
              <a:p>
                <a:pPr marL="274320" lvl="1" indent="0">
                  <a:lnSpc>
                    <a:spcPct val="90000"/>
                  </a:lnSpc>
                  <a:buNone/>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panose="02040503050406030204" pitchFamily="18" charset="0"/>
                        </a:rPr>
                        <m:t>𝑃</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𝐶</m:t>
                      </m:r>
                      <m:r>
                        <a:rPr lang="en-US" i="1" dirty="0" smtClean="0">
                          <a:solidFill>
                            <a:srgbClr val="0070C0"/>
                          </a:solidFill>
                          <a:latin typeface="Cambria Math" panose="02040503050406030204" pitchFamily="18" charset="0"/>
                        </a:rPr>
                        <m:t> | </m:t>
                      </m:r>
                      <m:r>
                        <a:rPr lang="en-US" i="1" dirty="0" smtClean="0">
                          <a:solidFill>
                            <a:srgbClr val="0070C0"/>
                          </a:solidFill>
                          <a:latin typeface="Cambria Math" panose="02040503050406030204" pitchFamily="18" charset="0"/>
                        </a:rPr>
                        <m:t>𝐴</m:t>
                      </m:r>
                      <m:r>
                        <a:rPr lang="en-US" i="1" baseline="-25000" dirty="0">
                          <a:solidFill>
                            <a:srgbClr val="0070C0"/>
                          </a:solidFill>
                          <a:latin typeface="Cambria Math" panose="02040503050406030204" pitchFamily="18" charset="0"/>
                        </a:rPr>
                        <m:t>1</m:t>
                      </m:r>
                      <m:r>
                        <a:rPr lang="en-US" i="1" dirty="0">
                          <a:solidFill>
                            <a:srgbClr val="0070C0"/>
                          </a:solidFill>
                          <a:latin typeface="Cambria Math" panose="02040503050406030204" pitchFamily="18" charset="0"/>
                        </a:rPr>
                        <m:t>, </m:t>
                      </m:r>
                      <m:r>
                        <a:rPr lang="en-US" i="1" dirty="0" err="1">
                          <a:solidFill>
                            <a:srgbClr val="0070C0"/>
                          </a:solidFill>
                          <a:latin typeface="Cambria Math" panose="02040503050406030204" pitchFamily="18" charset="0"/>
                        </a:rPr>
                        <m:t>𝐴</m:t>
                      </m:r>
                      <m:r>
                        <a:rPr lang="en-US" i="1" baseline="-25000" dirty="0" err="1">
                          <a:solidFill>
                            <a:srgbClr val="0070C0"/>
                          </a:solidFill>
                          <a:latin typeface="Cambria Math" panose="02040503050406030204" pitchFamily="18" charset="0"/>
                        </a:rPr>
                        <m:t>2</m:t>
                      </m:r>
                      <m:r>
                        <a:rPr lang="en-US" i="1" dirty="0">
                          <a:solidFill>
                            <a:srgbClr val="0070C0"/>
                          </a:solidFill>
                          <a:latin typeface="Cambria Math" panose="02040503050406030204" pitchFamily="18" charset="0"/>
                        </a:rPr>
                        <m:t>, …, </m:t>
                      </m:r>
                      <m:r>
                        <a:rPr lang="en-US" i="1" dirty="0">
                          <a:solidFill>
                            <a:srgbClr val="0070C0"/>
                          </a:solidFill>
                          <a:latin typeface="Cambria Math" panose="02040503050406030204" pitchFamily="18" charset="0"/>
                        </a:rPr>
                        <m:t>𝐴𝑛</m:t>
                      </m:r>
                      <m:r>
                        <a:rPr lang="en-US" i="1" dirty="0">
                          <a:solidFill>
                            <a:srgbClr val="0070C0"/>
                          </a:solidFill>
                          <a:latin typeface="Cambria Math" panose="02040503050406030204" pitchFamily="18" charset="0"/>
                        </a:rPr>
                        <m:t>)</m:t>
                      </m:r>
                    </m:oMath>
                  </m:oMathPara>
                </a14:m>
                <a:br>
                  <a:rPr lang="en-US" dirty="0"/>
                </a:br>
                <a:r>
                  <a:rPr lang="en-US" dirty="0"/>
                  <a:t>is equivalent to maximizing</a:t>
                </a:r>
                <a:br>
                  <a:rPr lang="en-US" dirty="0"/>
                </a:b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𝐴</m:t>
                      </m:r>
                      <m:r>
                        <a:rPr lang="en-US" i="1" baseline="-25000" dirty="0">
                          <a:solidFill>
                            <a:schemeClr val="accent6">
                              <a:lumMod val="75000"/>
                            </a:schemeClr>
                          </a:solidFill>
                          <a:latin typeface="Cambria Math" panose="02040503050406030204" pitchFamily="18" charset="0"/>
                        </a:rPr>
                        <m:t>1</m:t>
                      </m:r>
                      <m:r>
                        <a:rPr lang="en-US" i="1" dirty="0">
                          <a:solidFill>
                            <a:schemeClr val="accent6">
                              <a:lumMod val="75000"/>
                            </a:schemeClr>
                          </a:solidFill>
                          <a:latin typeface="Cambria Math" panose="02040503050406030204" pitchFamily="18" charset="0"/>
                        </a:rPr>
                        <m:t>, </m:t>
                      </m:r>
                      <m:r>
                        <a:rPr lang="en-US" i="1" dirty="0" err="1">
                          <a:solidFill>
                            <a:schemeClr val="accent6">
                              <a:lumMod val="75000"/>
                            </a:schemeClr>
                          </a:solidFill>
                          <a:latin typeface="Cambria Math" panose="02040503050406030204" pitchFamily="18" charset="0"/>
                        </a:rPr>
                        <m:t>𝐴</m:t>
                      </m:r>
                      <m:r>
                        <a:rPr lang="en-US" i="1" baseline="-25000" dirty="0" err="1">
                          <a:solidFill>
                            <a:schemeClr val="accent6">
                              <a:lumMod val="75000"/>
                            </a:schemeClr>
                          </a:solidFill>
                          <a:latin typeface="Cambria Math" panose="02040503050406030204" pitchFamily="18" charset="0"/>
                        </a:rPr>
                        <m:t>2</m:t>
                      </m:r>
                      <m:r>
                        <a:rPr lang="en-US" i="1" dirty="0">
                          <a:solidFill>
                            <a:schemeClr val="accent6">
                              <a:lumMod val="75000"/>
                            </a:schemeClr>
                          </a:solidFill>
                          <a:latin typeface="Cambria Math" panose="02040503050406030204" pitchFamily="18" charset="0"/>
                        </a:rPr>
                        <m:t>, …, </m:t>
                      </m:r>
                      <m:r>
                        <a:rPr lang="en-US" i="1" dirty="0" err="1">
                          <a:solidFill>
                            <a:schemeClr val="accent6">
                              <a:lumMod val="75000"/>
                            </a:schemeClr>
                          </a:solidFill>
                          <a:latin typeface="Cambria Math" panose="02040503050406030204" pitchFamily="18" charset="0"/>
                        </a:rPr>
                        <m:t>𝐴</m:t>
                      </m:r>
                      <m:r>
                        <a:rPr lang="en-US" i="1" baseline="-25000" dirty="0" err="1">
                          <a:solidFill>
                            <a:schemeClr val="accent6">
                              <a:lumMod val="75000"/>
                            </a:schemeClr>
                          </a:solidFill>
                          <a:latin typeface="Cambria Math" panose="02040503050406030204" pitchFamily="18" charset="0"/>
                        </a:rPr>
                        <m:t>𝑛</m:t>
                      </m:r>
                      <m:r>
                        <a:rPr lang="en-US" i="1" dirty="0" err="1">
                          <a:solidFill>
                            <a:schemeClr val="accent6">
                              <a:lumMod val="75000"/>
                            </a:schemeClr>
                          </a:solidFill>
                          <a:latin typeface="Cambria Math" panose="02040503050406030204" pitchFamily="18" charset="0"/>
                        </a:rPr>
                        <m:t>|</m:t>
                      </m:r>
                      <m:r>
                        <a:rPr lang="en-US" i="1" dirty="0" err="1">
                          <a:solidFill>
                            <a:schemeClr val="accent6">
                              <a:lumMod val="75000"/>
                            </a:schemeClr>
                          </a:solidFill>
                          <a:latin typeface="Cambria Math" panose="02040503050406030204" pitchFamily="18" charset="0"/>
                        </a:rPr>
                        <m:t>𝐶</m:t>
                      </m:r>
                      <m:r>
                        <a:rPr lang="en-US" i="1" dirty="0">
                          <a:solidFill>
                            <a:schemeClr val="accent6">
                              <a:lumMod val="75000"/>
                            </a:schemeClr>
                          </a:solidFill>
                          <a:latin typeface="Cambria Math" panose="02040503050406030204" pitchFamily="18" charset="0"/>
                        </a:rPr>
                        <m:t>) </m:t>
                      </m:r>
                      <m:r>
                        <a:rPr lang="en-US" i="1" dirty="0">
                          <a:solidFill>
                            <a:schemeClr val="accent6">
                              <a:lumMod val="75000"/>
                            </a:schemeClr>
                          </a:solidFill>
                          <a:latin typeface="Cambria Math" panose="02040503050406030204" pitchFamily="18" charset="0"/>
                        </a:rPr>
                        <m:t>𝑃</m:t>
                      </m:r>
                      <m:r>
                        <a:rPr lang="en-US" i="1" dirty="0">
                          <a:solidFill>
                            <a:schemeClr val="accent6">
                              <a:lumMod val="75000"/>
                            </a:schemeClr>
                          </a:solidFill>
                          <a:latin typeface="Cambria Math" panose="02040503050406030204" pitchFamily="18" charset="0"/>
                        </a:rPr>
                        <m:t>(</m:t>
                      </m:r>
                      <m:r>
                        <a:rPr lang="en-US" i="1" dirty="0">
                          <a:solidFill>
                            <a:schemeClr val="accent6">
                              <a:lumMod val="75000"/>
                            </a:schemeClr>
                          </a:solidFill>
                          <a:latin typeface="Cambria Math" panose="02040503050406030204" pitchFamily="18" charset="0"/>
                        </a:rPr>
                        <m:t>𝐶</m:t>
                      </m:r>
                      <m:r>
                        <a:rPr lang="en-US" i="1" dirty="0">
                          <a:solidFill>
                            <a:schemeClr val="accent6">
                              <a:lumMod val="75000"/>
                            </a:schemeClr>
                          </a:solidFill>
                          <a:latin typeface="Cambria Math" panose="02040503050406030204" pitchFamily="18" charset="0"/>
                        </a:rPr>
                        <m:t>)</m:t>
                      </m:r>
                    </m:oMath>
                  </m:oMathPara>
                </a14:m>
                <a:endParaRPr lang="en-US" dirty="0">
                  <a:solidFill>
                    <a:schemeClr val="accent6">
                      <a:lumMod val="75000"/>
                    </a:schemeClr>
                  </a:solidFill>
                </a:endParaRPr>
              </a:p>
              <a:p>
                <a:pPr lvl="2">
                  <a:lnSpc>
                    <a:spcPct val="90000"/>
                  </a:lnSpc>
                </a:pPr>
                <a:r>
                  <a:rPr lang="en-US" dirty="0"/>
                  <a:t>The value </a:t>
                </a:r>
                <a14:m>
                  <m:oMath xmlns:m="http://schemas.openxmlformats.org/officeDocument/2006/math">
                    <m:r>
                      <a:rPr lang="en-US" i="1">
                        <a:solidFill>
                          <a:srgbClr val="0070C0"/>
                        </a:solidFill>
                        <a:latin typeface="Cambria Math"/>
                      </a:rPr>
                      <m:t>𝑃</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𝐴</m:t>
                        </m:r>
                      </m:e>
                      <m:sub>
                        <m:r>
                          <a:rPr lang="en-US" i="1">
                            <a:solidFill>
                              <a:srgbClr val="0070C0"/>
                            </a:solidFill>
                            <a:latin typeface="Cambria Math"/>
                          </a:rPr>
                          <m:t>1</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𝐴</m:t>
                        </m:r>
                      </m:e>
                      <m:sub>
                        <m:r>
                          <a:rPr lang="en-US" i="1">
                            <a:solidFill>
                              <a:srgbClr val="0070C0"/>
                            </a:solidFill>
                            <a:latin typeface="Cambria Math"/>
                          </a:rPr>
                          <m:t>𝑛</m:t>
                        </m:r>
                      </m:sub>
                    </m:sSub>
                    <m:r>
                      <a:rPr lang="en-US" i="1">
                        <a:solidFill>
                          <a:srgbClr val="0070C0"/>
                        </a:solidFill>
                        <a:latin typeface="Cambria Math"/>
                      </a:rPr>
                      <m:t>)</m:t>
                    </m:r>
                  </m:oMath>
                </a14:m>
                <a:r>
                  <a:rPr lang="en-US" dirty="0">
                    <a:solidFill>
                      <a:srgbClr val="0070C0"/>
                    </a:solidFill>
                  </a:rPr>
                  <a:t> </a:t>
                </a:r>
                <a:r>
                  <a:rPr lang="en-US" dirty="0"/>
                  <a:t>is the same for all values of </a:t>
                </a:r>
                <a14:m>
                  <m:oMath xmlns:m="http://schemas.openxmlformats.org/officeDocument/2006/math">
                    <m:r>
                      <a:rPr lang="en-US" i="1" dirty="0" smtClean="0">
                        <a:solidFill>
                          <a:srgbClr val="0070C0"/>
                        </a:solidFill>
                        <a:latin typeface="Cambria Math" panose="02040503050406030204" pitchFamily="18" charset="0"/>
                      </a:rPr>
                      <m:t>𝐶</m:t>
                    </m:r>
                  </m:oMath>
                </a14:m>
                <a:r>
                  <a:rPr lang="en-US" dirty="0"/>
                  <a:t>.</a:t>
                </a:r>
              </a:p>
              <a:p>
                <a:pPr>
                  <a:lnSpc>
                    <a:spcPct val="90000"/>
                  </a:lnSpc>
                </a:pPr>
                <a:endParaRPr lang="en-US" sz="2400" dirty="0"/>
              </a:p>
              <a:p>
                <a:pPr>
                  <a:lnSpc>
                    <a:spcPct val="90000"/>
                  </a:lnSpc>
                </a:pPr>
                <a:r>
                  <a:rPr lang="en-US" sz="2400" dirty="0"/>
                  <a:t>How do we estimate </a:t>
                </a:r>
                <a14:m>
                  <m:oMath xmlns:m="http://schemas.openxmlformats.org/officeDocument/2006/math">
                    <m:r>
                      <a:rPr lang="en-US" sz="2400" i="1" dirty="0" smtClean="0">
                        <a:solidFill>
                          <a:schemeClr val="accent6">
                            <a:lumMod val="75000"/>
                          </a:schemeClr>
                        </a:solidFill>
                        <a:latin typeface="Cambria Math" panose="02040503050406030204" pitchFamily="18" charset="0"/>
                      </a:rPr>
                      <m:t>𝑃</m:t>
                    </m:r>
                    <m:r>
                      <a:rPr lang="en-US" sz="2400" i="1" dirty="0" smtClean="0">
                        <a:solidFill>
                          <a:schemeClr val="accent6">
                            <a:lumMod val="75000"/>
                          </a:schemeClr>
                        </a:solidFill>
                        <a:latin typeface="Cambria Math" panose="02040503050406030204" pitchFamily="18" charset="0"/>
                      </a:rPr>
                      <m:t>(</m:t>
                    </m:r>
                    <m:r>
                      <a:rPr lang="en-US" sz="2400" i="1" dirty="0" smtClean="0">
                        <a:solidFill>
                          <a:schemeClr val="accent6">
                            <a:lumMod val="75000"/>
                          </a:schemeClr>
                        </a:solidFill>
                        <a:latin typeface="Cambria Math" panose="02040503050406030204" pitchFamily="18" charset="0"/>
                      </a:rPr>
                      <m:t>𝐴</m:t>
                    </m:r>
                    <m:r>
                      <a:rPr lang="en-US" sz="2400" i="1" baseline="-25000" dirty="0">
                        <a:solidFill>
                          <a:schemeClr val="accent6">
                            <a:lumMod val="75000"/>
                          </a:schemeClr>
                        </a:solidFill>
                        <a:latin typeface="Cambria Math" panose="02040503050406030204" pitchFamily="18" charset="0"/>
                      </a:rPr>
                      <m:t>1</m:t>
                    </m:r>
                    <m:r>
                      <a:rPr lang="en-US" sz="2400" i="1" dirty="0">
                        <a:solidFill>
                          <a:schemeClr val="accent6">
                            <a:lumMod val="75000"/>
                          </a:schemeClr>
                        </a:solidFill>
                        <a:latin typeface="Cambria Math" panose="02040503050406030204" pitchFamily="18" charset="0"/>
                      </a:rPr>
                      <m:t>, </m:t>
                    </m:r>
                    <m:r>
                      <a:rPr lang="en-US" sz="2400" i="1" dirty="0" err="1">
                        <a:solidFill>
                          <a:schemeClr val="accent6">
                            <a:lumMod val="75000"/>
                          </a:schemeClr>
                        </a:solidFill>
                        <a:latin typeface="Cambria Math" panose="02040503050406030204" pitchFamily="18" charset="0"/>
                      </a:rPr>
                      <m:t>𝐴</m:t>
                    </m:r>
                    <m:r>
                      <a:rPr lang="en-US" sz="2400" i="1" baseline="-25000" dirty="0" err="1">
                        <a:solidFill>
                          <a:schemeClr val="accent6">
                            <a:lumMod val="75000"/>
                          </a:schemeClr>
                        </a:solidFill>
                        <a:latin typeface="Cambria Math" panose="02040503050406030204" pitchFamily="18" charset="0"/>
                      </a:rPr>
                      <m:t>2</m:t>
                    </m:r>
                    <m:r>
                      <a:rPr lang="en-US" sz="2400" i="1" dirty="0">
                        <a:solidFill>
                          <a:schemeClr val="accent6">
                            <a:lumMod val="75000"/>
                          </a:schemeClr>
                        </a:solidFill>
                        <a:latin typeface="Cambria Math" panose="02040503050406030204" pitchFamily="18" charset="0"/>
                      </a:rPr>
                      <m:t>, …, </m:t>
                    </m:r>
                    <m:sSub>
                      <m:sSubPr>
                        <m:ctrlPr>
                          <a:rPr lang="en-US" sz="2400" b="0" i="1" dirty="0" smtClean="0">
                            <a:solidFill>
                              <a:schemeClr val="accent6">
                                <a:lumMod val="75000"/>
                              </a:schemeClr>
                            </a:solidFill>
                            <a:latin typeface="Cambria Math" panose="02040503050406030204" pitchFamily="18" charset="0"/>
                          </a:rPr>
                        </m:ctrlPr>
                      </m:sSubPr>
                      <m:e>
                        <m:r>
                          <a:rPr lang="en-US" sz="2400" i="1" dirty="0">
                            <a:solidFill>
                              <a:schemeClr val="accent6">
                                <a:lumMod val="75000"/>
                              </a:schemeClr>
                            </a:solidFill>
                            <a:latin typeface="Cambria Math" panose="02040503050406030204" pitchFamily="18" charset="0"/>
                          </a:rPr>
                          <m:t>𝐴</m:t>
                        </m:r>
                      </m:e>
                      <m:sub>
                        <m:r>
                          <a:rPr lang="en-US" sz="2400" b="0" i="1" dirty="0" smtClean="0">
                            <a:solidFill>
                              <a:schemeClr val="accent6">
                                <a:lumMod val="75000"/>
                              </a:schemeClr>
                            </a:solidFill>
                            <a:latin typeface="Cambria Math" panose="02040503050406030204" pitchFamily="18" charset="0"/>
                          </a:rPr>
                          <m:t>𝑛</m:t>
                        </m:r>
                      </m:sub>
                    </m:sSub>
                    <m:r>
                      <a:rPr lang="en-US" sz="2400" b="0" i="1" dirty="0" smtClean="0">
                        <a:solidFill>
                          <a:schemeClr val="accent6">
                            <a:lumMod val="75000"/>
                          </a:schemeClr>
                        </a:solidFill>
                        <a:latin typeface="Cambria Math" panose="02040503050406030204" pitchFamily="18" charset="0"/>
                      </a:rPr>
                      <m:t>|</m:t>
                    </m:r>
                    <m:r>
                      <a:rPr lang="en-US" sz="2400" i="1" dirty="0">
                        <a:solidFill>
                          <a:schemeClr val="accent6">
                            <a:lumMod val="75000"/>
                          </a:schemeClr>
                        </a:solidFill>
                        <a:latin typeface="Cambria Math" panose="02040503050406030204" pitchFamily="18" charset="0"/>
                      </a:rPr>
                      <m:t>𝐶</m:t>
                    </m:r>
                    <m:r>
                      <a:rPr lang="en-US" sz="2400" i="1" dirty="0">
                        <a:solidFill>
                          <a:schemeClr val="accent6">
                            <a:lumMod val="75000"/>
                          </a:schemeClr>
                        </a:solidFill>
                        <a:latin typeface="Cambria Math" panose="02040503050406030204" pitchFamily="18" charset="0"/>
                      </a:rPr>
                      <m:t> )?</m:t>
                    </m:r>
                  </m:oMath>
                </a14:m>
                <a:endParaRPr lang="en-US" sz="2400" dirty="0">
                  <a:solidFill>
                    <a:schemeClr val="accent6">
                      <a:lumMod val="75000"/>
                    </a:schemeClr>
                  </a:solidFill>
                </a:endParaRPr>
              </a:p>
            </p:txBody>
          </p:sp>
        </mc:Choice>
        <mc:Fallback xmlns="">
          <p:sp>
            <p:nvSpPr>
              <p:cNvPr id="1070083" name="Rectangle 3"/>
              <p:cNvSpPr>
                <a:spLocks noGrp="1" noRot="1" noChangeAspect="1" noMove="1" noResize="1" noEditPoints="1" noAdjustHandles="1" noChangeArrowheads="1" noChangeShapeType="1" noTextEdit="1"/>
              </p:cNvSpPr>
              <p:nvPr>
                <p:ph type="body" idx="1"/>
              </p:nvPr>
            </p:nvSpPr>
            <p:spPr>
              <a:xfrm>
                <a:off x="533400" y="1526959"/>
                <a:ext cx="11353800" cy="5181600"/>
              </a:xfrm>
              <a:blipFill>
                <a:blip r:embed="rId2"/>
                <a:stretch>
                  <a:fillRect l="-483" t="-1529"/>
                </a:stretch>
              </a:blipFill>
            </p:spPr>
            <p:txBody>
              <a:bodyPr/>
              <a:lstStyle/>
              <a:p>
                <a:r>
                  <a:rPr lang="en-US">
                    <a:noFill/>
                  </a:rPr>
                  <a:t> </a:t>
                </a:r>
              </a:p>
            </p:txBody>
          </p:sp>
        </mc:Fallback>
      </mc:AlternateContent>
    </p:spTree>
    <p:extLst>
      <p:ext uri="{BB962C8B-B14F-4D97-AF65-F5344CB8AC3E}">
        <p14:creationId xmlns:p14="http://schemas.microsoft.com/office/powerpoint/2010/main" val="3957752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p:txBody>
          <a:bodyPr/>
          <a:lstStyle/>
          <a:p>
            <a:r>
              <a:rPr lang="en-US"/>
              <a:t>Naïve Bayes Classifier</a:t>
            </a:r>
          </a:p>
        </p:txBody>
      </p:sp>
      <mc:AlternateContent xmlns:mc="http://schemas.openxmlformats.org/markup-compatibility/2006" xmlns:a14="http://schemas.microsoft.com/office/drawing/2010/main">
        <mc:Choice Requires="a14">
          <p:sp>
            <p:nvSpPr>
              <p:cNvPr id="1071107" name="Rectangle 3"/>
              <p:cNvSpPr>
                <a:spLocks noGrp="1" noChangeArrowheads="1"/>
              </p:cNvSpPr>
              <p:nvPr>
                <p:ph type="body" idx="1"/>
              </p:nvPr>
            </p:nvSpPr>
            <p:spPr/>
            <p:txBody>
              <a:bodyPr/>
              <a:lstStyle/>
              <a:p>
                <a:r>
                  <a:rPr lang="en-US" sz="2400" dirty="0"/>
                  <a:t>Assume </a:t>
                </a:r>
                <a:r>
                  <a:rPr lang="en-US" sz="2400" dirty="0">
                    <a:solidFill>
                      <a:schemeClr val="accent6">
                        <a:lumMod val="75000"/>
                      </a:schemeClr>
                    </a:solidFill>
                  </a:rPr>
                  <a:t>conditional independence</a:t>
                </a:r>
                <a:r>
                  <a:rPr lang="en-US" sz="2400" dirty="0"/>
                  <a:t> among attributes </a:t>
                </a:r>
                <a14:m>
                  <m:oMath xmlns:m="http://schemas.openxmlformats.org/officeDocument/2006/math">
                    <m:r>
                      <a:rPr lang="en-US" sz="2400" i="1" dirty="0">
                        <a:solidFill>
                          <a:srgbClr val="00B0F0"/>
                        </a:solidFill>
                        <a:latin typeface="Cambria Math"/>
                      </a:rPr>
                      <m:t>𝐴</m:t>
                    </m:r>
                    <m:r>
                      <a:rPr lang="en-US" i="1" baseline="-25000" dirty="0">
                        <a:solidFill>
                          <a:srgbClr val="00B0F0"/>
                        </a:solidFill>
                        <a:latin typeface="Cambria Math"/>
                      </a:rPr>
                      <m:t>𝑖</m:t>
                    </m:r>
                  </m:oMath>
                </a14:m>
                <a:r>
                  <a:rPr lang="en-US" sz="2400" dirty="0">
                    <a:solidFill>
                      <a:srgbClr val="0070C0"/>
                    </a:solidFill>
                  </a:rPr>
                  <a:t> </a:t>
                </a:r>
                <a:r>
                  <a:rPr lang="en-US" sz="2400" dirty="0"/>
                  <a:t>when class </a:t>
                </a:r>
                <a14:m>
                  <m:oMath xmlns:m="http://schemas.openxmlformats.org/officeDocument/2006/math">
                    <m:r>
                      <a:rPr lang="en-US" sz="2400" i="1" dirty="0" smtClean="0">
                        <a:solidFill>
                          <a:srgbClr val="00B0F0"/>
                        </a:solidFill>
                        <a:latin typeface="Cambria Math" panose="02040503050406030204" pitchFamily="18" charset="0"/>
                      </a:rPr>
                      <m:t>𝐶</m:t>
                    </m:r>
                  </m:oMath>
                </a14:m>
                <a:r>
                  <a:rPr lang="en-US" sz="2400" dirty="0"/>
                  <a:t> is given:    </a:t>
                </a:r>
              </a:p>
              <a:p>
                <a:pPr lvl="1"/>
                <a14:m>
                  <m:oMath xmlns:m="http://schemas.openxmlformats.org/officeDocument/2006/math">
                    <m:r>
                      <a:rPr lang="en-US" i="1" dirty="0">
                        <a:solidFill>
                          <a:schemeClr val="accent6">
                            <a:lumMod val="75000"/>
                          </a:schemeClr>
                        </a:solidFill>
                        <a:latin typeface="Cambria Math"/>
                      </a:rPr>
                      <m:t>𝑃</m:t>
                    </m:r>
                    <m:r>
                      <a:rPr lang="en-US" i="1" dirty="0">
                        <a:solidFill>
                          <a:schemeClr val="accent6">
                            <a:lumMod val="75000"/>
                          </a:schemeClr>
                        </a:solidFill>
                        <a:latin typeface="Cambria Math"/>
                      </a:rPr>
                      <m:t>(</m:t>
                    </m:r>
                    <m:sSub>
                      <m:sSubPr>
                        <m:ctrlPr>
                          <a:rPr lang="en-US" i="1" dirty="0">
                            <a:solidFill>
                              <a:schemeClr val="accent6">
                                <a:lumMod val="75000"/>
                              </a:schemeClr>
                            </a:solidFill>
                            <a:latin typeface="Cambria Math" panose="02040503050406030204" pitchFamily="18" charset="0"/>
                          </a:rPr>
                        </m:ctrlPr>
                      </m:sSubPr>
                      <m:e>
                        <m:r>
                          <a:rPr lang="en-US" i="1" dirty="0">
                            <a:solidFill>
                              <a:schemeClr val="accent6">
                                <a:lumMod val="75000"/>
                              </a:schemeClr>
                            </a:solidFill>
                            <a:latin typeface="Cambria Math"/>
                          </a:rPr>
                          <m:t>𝐴</m:t>
                        </m:r>
                      </m:e>
                      <m:sub>
                        <m:r>
                          <a:rPr lang="en-US" i="1" dirty="0">
                            <a:solidFill>
                              <a:schemeClr val="accent6">
                                <a:lumMod val="75000"/>
                              </a:schemeClr>
                            </a:solidFill>
                            <a:latin typeface="Cambria Math"/>
                          </a:rPr>
                          <m:t>1</m:t>
                        </m:r>
                      </m:sub>
                    </m:sSub>
                    <m:r>
                      <a:rPr lang="en-US" i="1" dirty="0">
                        <a:solidFill>
                          <a:schemeClr val="accent6">
                            <a:lumMod val="75000"/>
                          </a:schemeClr>
                        </a:solidFill>
                        <a:latin typeface="Cambria Math"/>
                      </a:rPr>
                      <m:t>,</m:t>
                    </m:r>
                    <m:sSub>
                      <m:sSubPr>
                        <m:ctrlPr>
                          <a:rPr lang="en-US" i="1" dirty="0">
                            <a:solidFill>
                              <a:schemeClr val="accent6">
                                <a:lumMod val="75000"/>
                              </a:schemeClr>
                            </a:solidFill>
                            <a:latin typeface="Cambria Math" panose="02040503050406030204" pitchFamily="18" charset="0"/>
                          </a:rPr>
                        </m:ctrlPr>
                      </m:sSubPr>
                      <m:e>
                        <m:r>
                          <a:rPr lang="en-US" i="1" dirty="0">
                            <a:solidFill>
                              <a:schemeClr val="accent6">
                                <a:lumMod val="75000"/>
                              </a:schemeClr>
                            </a:solidFill>
                            <a:latin typeface="Cambria Math"/>
                          </a:rPr>
                          <m:t>𝐴</m:t>
                        </m:r>
                      </m:e>
                      <m:sub>
                        <m:r>
                          <a:rPr lang="en-US" i="1" dirty="0">
                            <a:solidFill>
                              <a:schemeClr val="accent6">
                                <a:lumMod val="75000"/>
                              </a:schemeClr>
                            </a:solidFill>
                            <a:latin typeface="Cambria Math"/>
                          </a:rPr>
                          <m:t>2</m:t>
                        </m:r>
                      </m:sub>
                    </m:sSub>
                    <m:r>
                      <a:rPr lang="en-US" i="1" dirty="0">
                        <a:solidFill>
                          <a:schemeClr val="accent6">
                            <a:lumMod val="75000"/>
                          </a:schemeClr>
                        </a:solidFill>
                        <a:latin typeface="Cambria Math"/>
                      </a:rPr>
                      <m:t>,…,</m:t>
                    </m:r>
                    <m:sSub>
                      <m:sSubPr>
                        <m:ctrlPr>
                          <a:rPr lang="en-US" i="1" dirty="0">
                            <a:solidFill>
                              <a:schemeClr val="accent6">
                                <a:lumMod val="75000"/>
                              </a:schemeClr>
                            </a:solidFill>
                            <a:latin typeface="Cambria Math" panose="02040503050406030204" pitchFamily="18" charset="0"/>
                          </a:rPr>
                        </m:ctrlPr>
                      </m:sSubPr>
                      <m:e>
                        <m:r>
                          <a:rPr lang="en-US" i="1" dirty="0">
                            <a:solidFill>
                              <a:schemeClr val="accent6">
                                <a:lumMod val="75000"/>
                              </a:schemeClr>
                            </a:solidFill>
                            <a:latin typeface="Cambria Math"/>
                          </a:rPr>
                          <m:t>𝐴</m:t>
                        </m:r>
                      </m:e>
                      <m:sub>
                        <m:r>
                          <a:rPr lang="en-US" i="1" dirty="0">
                            <a:solidFill>
                              <a:schemeClr val="accent6">
                                <a:lumMod val="75000"/>
                              </a:schemeClr>
                            </a:solidFill>
                            <a:latin typeface="Cambria Math"/>
                          </a:rPr>
                          <m:t>𝑛</m:t>
                        </m:r>
                      </m:sub>
                    </m:sSub>
                    <m:r>
                      <a:rPr lang="en-US" i="1" dirty="0">
                        <a:solidFill>
                          <a:schemeClr val="accent6">
                            <a:lumMod val="75000"/>
                          </a:schemeClr>
                        </a:solidFill>
                        <a:latin typeface="Cambria Math"/>
                      </a:rPr>
                      <m:t>|</m:t>
                    </m:r>
                    <m:r>
                      <a:rPr lang="en-US" i="1" dirty="0">
                        <a:solidFill>
                          <a:schemeClr val="accent6">
                            <a:lumMod val="75000"/>
                          </a:schemeClr>
                        </a:solidFill>
                        <a:latin typeface="Cambria Math"/>
                      </a:rPr>
                      <m:t>𝐶</m:t>
                    </m:r>
                    <m:r>
                      <a:rPr lang="en-US" i="1" dirty="0">
                        <a:solidFill>
                          <a:schemeClr val="accent6">
                            <a:lumMod val="75000"/>
                          </a:schemeClr>
                        </a:solidFill>
                        <a:latin typeface="Cambria Math"/>
                      </a:rPr>
                      <m:t>)= </m:t>
                    </m:r>
                    <m:r>
                      <a:rPr lang="en-US" i="1" dirty="0">
                        <a:solidFill>
                          <a:schemeClr val="accent6">
                            <a:lumMod val="75000"/>
                          </a:schemeClr>
                        </a:solidFill>
                        <a:latin typeface="Cambria Math"/>
                      </a:rPr>
                      <m:t>𝑃</m:t>
                    </m:r>
                    <m:r>
                      <a:rPr lang="en-US" i="1" dirty="0">
                        <a:solidFill>
                          <a:schemeClr val="accent6">
                            <a:lumMod val="75000"/>
                          </a:schemeClr>
                        </a:solidFill>
                        <a:latin typeface="Cambria Math"/>
                      </a:rPr>
                      <m:t>(</m:t>
                    </m:r>
                    <m:sSub>
                      <m:sSubPr>
                        <m:ctrlPr>
                          <a:rPr lang="en-US" i="1" dirty="0">
                            <a:solidFill>
                              <a:schemeClr val="accent6">
                                <a:lumMod val="75000"/>
                              </a:schemeClr>
                            </a:solidFill>
                            <a:latin typeface="Cambria Math" panose="02040503050406030204" pitchFamily="18" charset="0"/>
                          </a:rPr>
                        </m:ctrlPr>
                      </m:sSubPr>
                      <m:e>
                        <m:r>
                          <a:rPr lang="en-US" i="1" dirty="0">
                            <a:solidFill>
                              <a:schemeClr val="accent6">
                                <a:lumMod val="75000"/>
                              </a:schemeClr>
                            </a:solidFill>
                            <a:latin typeface="Cambria Math"/>
                          </a:rPr>
                          <m:t>𝐴</m:t>
                        </m:r>
                      </m:e>
                      <m:sub>
                        <m:r>
                          <a:rPr lang="en-US" i="1" dirty="0">
                            <a:solidFill>
                              <a:schemeClr val="accent6">
                                <a:lumMod val="75000"/>
                              </a:schemeClr>
                            </a:solidFill>
                            <a:latin typeface="Cambria Math"/>
                          </a:rPr>
                          <m:t>1</m:t>
                        </m:r>
                      </m:sub>
                    </m:sSub>
                    <m:r>
                      <a:rPr lang="en-US" i="1" dirty="0">
                        <a:solidFill>
                          <a:schemeClr val="accent6">
                            <a:lumMod val="75000"/>
                          </a:schemeClr>
                        </a:solidFill>
                        <a:latin typeface="Cambria Math"/>
                      </a:rPr>
                      <m:t>|</m:t>
                    </m:r>
                    <m:r>
                      <a:rPr lang="en-US" i="1" dirty="0">
                        <a:solidFill>
                          <a:schemeClr val="accent6">
                            <a:lumMod val="75000"/>
                          </a:schemeClr>
                        </a:solidFill>
                        <a:latin typeface="Cambria Math"/>
                      </a:rPr>
                      <m:t>𝐶</m:t>
                    </m:r>
                    <m:r>
                      <a:rPr lang="en-US" i="1" dirty="0">
                        <a:solidFill>
                          <a:schemeClr val="accent6">
                            <a:lumMod val="75000"/>
                          </a:schemeClr>
                        </a:solidFill>
                        <a:latin typeface="Cambria Math"/>
                      </a:rPr>
                      <m:t>) </m:t>
                    </m:r>
                    <m:r>
                      <a:rPr lang="en-US" i="1" dirty="0">
                        <a:solidFill>
                          <a:schemeClr val="accent6">
                            <a:lumMod val="75000"/>
                          </a:schemeClr>
                        </a:solidFill>
                        <a:latin typeface="Cambria Math"/>
                      </a:rPr>
                      <m:t>𝑃</m:t>
                    </m:r>
                    <m:r>
                      <a:rPr lang="en-US" i="1" dirty="0">
                        <a:solidFill>
                          <a:schemeClr val="accent6">
                            <a:lumMod val="75000"/>
                          </a:schemeClr>
                        </a:solidFill>
                        <a:latin typeface="Cambria Math"/>
                      </a:rPr>
                      <m:t>(</m:t>
                    </m:r>
                    <m:sSub>
                      <m:sSubPr>
                        <m:ctrlPr>
                          <a:rPr lang="en-US" i="1" dirty="0">
                            <a:solidFill>
                              <a:schemeClr val="accent6">
                                <a:lumMod val="75000"/>
                              </a:schemeClr>
                            </a:solidFill>
                            <a:latin typeface="Cambria Math" panose="02040503050406030204" pitchFamily="18" charset="0"/>
                          </a:rPr>
                        </m:ctrlPr>
                      </m:sSubPr>
                      <m:e>
                        <m:r>
                          <a:rPr lang="en-US" i="1" dirty="0">
                            <a:solidFill>
                              <a:schemeClr val="accent6">
                                <a:lumMod val="75000"/>
                              </a:schemeClr>
                            </a:solidFill>
                            <a:latin typeface="Cambria Math"/>
                          </a:rPr>
                          <m:t>𝐴</m:t>
                        </m:r>
                      </m:e>
                      <m:sub>
                        <m:r>
                          <a:rPr lang="en-US" i="1" dirty="0">
                            <a:solidFill>
                              <a:schemeClr val="accent6">
                                <a:lumMod val="75000"/>
                              </a:schemeClr>
                            </a:solidFill>
                            <a:latin typeface="Cambria Math"/>
                          </a:rPr>
                          <m:t>2</m:t>
                        </m:r>
                      </m:sub>
                    </m:sSub>
                    <m:d>
                      <m:dPr>
                        <m:begChr m:val="|"/>
                        <m:ctrlPr>
                          <a:rPr lang="en-US" i="1" dirty="0">
                            <a:solidFill>
                              <a:schemeClr val="accent6">
                                <a:lumMod val="75000"/>
                              </a:schemeClr>
                            </a:solidFill>
                            <a:latin typeface="Cambria Math" panose="02040503050406030204" pitchFamily="18" charset="0"/>
                          </a:rPr>
                        </m:ctrlPr>
                      </m:dPr>
                      <m:e>
                        <m:r>
                          <a:rPr lang="en-US" i="1" dirty="0">
                            <a:solidFill>
                              <a:schemeClr val="accent6">
                                <a:lumMod val="75000"/>
                              </a:schemeClr>
                            </a:solidFill>
                            <a:latin typeface="Cambria Math"/>
                          </a:rPr>
                          <m:t>𝐶</m:t>
                        </m:r>
                      </m:e>
                    </m:d>
                    <m:r>
                      <a:rPr lang="en-US" i="1" dirty="0">
                        <a:solidFill>
                          <a:schemeClr val="accent6">
                            <a:lumMod val="75000"/>
                          </a:schemeClr>
                        </a:solidFill>
                        <a:latin typeface="Cambria Math"/>
                      </a:rPr>
                      <m:t>⋯</m:t>
                    </m:r>
                    <m:r>
                      <a:rPr lang="en-US" i="1" dirty="0">
                        <a:solidFill>
                          <a:schemeClr val="accent6">
                            <a:lumMod val="75000"/>
                          </a:schemeClr>
                        </a:solidFill>
                        <a:latin typeface="Cambria Math"/>
                      </a:rPr>
                      <m:t>𝑃</m:t>
                    </m:r>
                    <m:r>
                      <a:rPr lang="en-US" i="1" dirty="0">
                        <a:solidFill>
                          <a:schemeClr val="accent6">
                            <a:lumMod val="75000"/>
                          </a:schemeClr>
                        </a:solidFill>
                        <a:latin typeface="Cambria Math"/>
                      </a:rPr>
                      <m:t>(</m:t>
                    </m:r>
                    <m:sSub>
                      <m:sSubPr>
                        <m:ctrlPr>
                          <a:rPr lang="en-US" i="1" dirty="0">
                            <a:solidFill>
                              <a:schemeClr val="accent6">
                                <a:lumMod val="75000"/>
                              </a:schemeClr>
                            </a:solidFill>
                            <a:latin typeface="Cambria Math" panose="02040503050406030204" pitchFamily="18" charset="0"/>
                          </a:rPr>
                        </m:ctrlPr>
                      </m:sSubPr>
                      <m:e>
                        <m:r>
                          <a:rPr lang="en-US" i="1" dirty="0">
                            <a:solidFill>
                              <a:schemeClr val="accent6">
                                <a:lumMod val="75000"/>
                              </a:schemeClr>
                            </a:solidFill>
                            <a:latin typeface="Cambria Math"/>
                          </a:rPr>
                          <m:t>𝐴</m:t>
                        </m:r>
                      </m:e>
                      <m:sub>
                        <m:r>
                          <a:rPr lang="en-US" i="1" dirty="0">
                            <a:solidFill>
                              <a:schemeClr val="accent6">
                                <a:lumMod val="75000"/>
                              </a:schemeClr>
                            </a:solidFill>
                            <a:latin typeface="Cambria Math"/>
                          </a:rPr>
                          <m:t>𝑛</m:t>
                        </m:r>
                      </m:sub>
                    </m:sSub>
                    <m:r>
                      <a:rPr lang="en-US" i="1" dirty="0">
                        <a:solidFill>
                          <a:schemeClr val="accent6">
                            <a:lumMod val="75000"/>
                          </a:schemeClr>
                        </a:solidFill>
                        <a:latin typeface="Cambria Math"/>
                      </a:rPr>
                      <m:t>|</m:t>
                    </m:r>
                    <m:r>
                      <a:rPr lang="en-US" i="1" dirty="0">
                        <a:solidFill>
                          <a:schemeClr val="accent6">
                            <a:lumMod val="75000"/>
                          </a:schemeClr>
                        </a:solidFill>
                        <a:latin typeface="Cambria Math"/>
                      </a:rPr>
                      <m:t>𝐶</m:t>
                    </m:r>
                    <m:r>
                      <a:rPr lang="en-US" i="1" dirty="0">
                        <a:solidFill>
                          <a:schemeClr val="accent6">
                            <a:lumMod val="75000"/>
                          </a:schemeClr>
                        </a:solidFill>
                        <a:latin typeface="Cambria Math"/>
                      </a:rPr>
                      <m:t>)</m:t>
                    </m:r>
                  </m:oMath>
                </a14:m>
                <a:endParaRPr lang="en-US" dirty="0">
                  <a:solidFill>
                    <a:schemeClr val="accent6">
                      <a:lumMod val="75000"/>
                    </a:schemeClr>
                  </a:solidFill>
                </a:endParaRPr>
              </a:p>
              <a:p>
                <a:pPr lvl="1"/>
                <a:endParaRPr lang="en-US" dirty="0"/>
              </a:p>
              <a:p>
                <a:pPr lvl="1"/>
                <a:r>
                  <a:rPr lang="en-US" dirty="0"/>
                  <a:t>We can estimate </a:t>
                </a:r>
                <a14:m>
                  <m:oMath xmlns:m="http://schemas.openxmlformats.org/officeDocument/2006/math">
                    <m:r>
                      <a:rPr lang="en-US" i="1" dirty="0">
                        <a:solidFill>
                          <a:srgbClr val="00B0F0"/>
                        </a:solidFill>
                        <a:latin typeface="Cambria Math"/>
                      </a:rPr>
                      <m:t>𝑃</m:t>
                    </m:r>
                    <m:r>
                      <a:rPr lang="en-US" i="1" dirty="0">
                        <a:solidFill>
                          <a:srgbClr val="00B0F0"/>
                        </a:solidFill>
                        <a:latin typeface="Cambria Math"/>
                      </a:rPr>
                      <m:t>(</m:t>
                    </m:r>
                    <m:sSub>
                      <m:sSubPr>
                        <m:ctrlPr>
                          <a:rPr lang="el-GR" b="0" i="1" dirty="0" smtClean="0">
                            <a:solidFill>
                              <a:srgbClr val="00B0F0"/>
                            </a:solidFill>
                            <a:latin typeface="Cambria Math" panose="02040503050406030204" pitchFamily="18" charset="0"/>
                          </a:rPr>
                        </m:ctrlPr>
                      </m:sSubPr>
                      <m:e>
                        <m:r>
                          <a:rPr lang="en-US" i="1" dirty="0">
                            <a:solidFill>
                              <a:srgbClr val="00B0F0"/>
                            </a:solidFill>
                            <a:latin typeface="Cambria Math"/>
                          </a:rPr>
                          <m:t>𝐴</m:t>
                        </m:r>
                      </m:e>
                      <m:sub>
                        <m:r>
                          <a:rPr lang="en-US" i="1" dirty="0">
                            <a:solidFill>
                              <a:srgbClr val="00B0F0"/>
                            </a:solidFill>
                            <a:latin typeface="Cambria Math"/>
                          </a:rPr>
                          <m:t>𝑖</m:t>
                        </m:r>
                      </m:sub>
                    </m:sSub>
                    <m:r>
                      <a:rPr lang="en-US" i="1" dirty="0">
                        <a:solidFill>
                          <a:srgbClr val="00B0F0"/>
                        </a:solidFill>
                        <a:latin typeface="Cambria Math"/>
                      </a:rPr>
                      <m:t>| </m:t>
                    </m:r>
                    <m:r>
                      <a:rPr lang="en-US" i="1" dirty="0">
                        <a:solidFill>
                          <a:srgbClr val="00B0F0"/>
                        </a:solidFill>
                        <a:latin typeface="Cambria Math"/>
                      </a:rPr>
                      <m:t>𝐶</m:t>
                    </m:r>
                    <m:r>
                      <a:rPr lang="en-US" i="1" dirty="0">
                        <a:solidFill>
                          <a:srgbClr val="00B0F0"/>
                        </a:solidFill>
                        <a:latin typeface="Cambria Math"/>
                      </a:rPr>
                      <m:t>) </m:t>
                    </m:r>
                  </m:oMath>
                </a14:m>
                <a:r>
                  <a:rPr lang="en-US" dirty="0"/>
                  <a:t>from the data.</a:t>
                </a:r>
                <a:endParaRPr lang="en-US" dirty="0">
                  <a:solidFill>
                    <a:srgbClr val="00B0F0"/>
                  </a:solidFill>
                </a:endParaRPr>
              </a:p>
              <a:p>
                <a:pPr lvl="1">
                  <a:buFont typeface="Arial" charset="0"/>
                  <a:buNone/>
                </a:pPr>
                <a:endParaRPr lang="en-US" dirty="0"/>
              </a:p>
              <a:p>
                <a:pPr lvl="1"/>
                <a:r>
                  <a:rPr lang="en-US" dirty="0"/>
                  <a:t>New point </a:t>
                </a:r>
                <a14:m>
                  <m:oMath xmlns:m="http://schemas.openxmlformats.org/officeDocument/2006/math">
                    <m:r>
                      <a:rPr lang="en-US" i="1" dirty="0">
                        <a:solidFill>
                          <a:srgbClr val="C00000"/>
                        </a:solidFill>
                        <a:latin typeface="Cambria Math"/>
                      </a:rPr>
                      <m:t>𝑋</m:t>
                    </m:r>
                    <m:r>
                      <a:rPr lang="en-US" i="1" dirty="0">
                        <a:solidFill>
                          <a:srgbClr val="C00000"/>
                        </a:solidFill>
                        <a:latin typeface="Cambria Math"/>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a:rPr>
                          <m:t>𝐴</m:t>
                        </m:r>
                      </m:e>
                      <m:sub>
                        <m:r>
                          <a:rPr lang="en-US" i="1" dirty="0">
                            <a:solidFill>
                              <a:srgbClr val="C00000"/>
                            </a:solidFill>
                            <a:latin typeface="Cambria Math"/>
                          </a:rPr>
                          <m:t>1</m:t>
                        </m:r>
                      </m:sub>
                    </m:sSub>
                    <m:r>
                      <a:rPr lang="en-US" i="1" dirty="0">
                        <a:solidFill>
                          <a:srgbClr val="C00000"/>
                        </a:solidFill>
                        <a:latin typeface="Cambria Math"/>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a:rPr>
                          <m:t>𝛼</m:t>
                        </m:r>
                      </m:e>
                      <m:sub>
                        <m:r>
                          <a:rPr lang="en-US" i="1" dirty="0">
                            <a:solidFill>
                              <a:srgbClr val="C00000"/>
                            </a:solidFill>
                            <a:latin typeface="Cambria Math"/>
                          </a:rPr>
                          <m:t>1</m:t>
                        </m:r>
                      </m:sub>
                    </m:sSub>
                    <m:r>
                      <a:rPr lang="en-US" i="1" dirty="0">
                        <a:solidFill>
                          <a:srgbClr val="C00000"/>
                        </a:solidFill>
                        <a:latin typeface="Cambria Math"/>
                      </a:rPr>
                      <m:t>, …</m:t>
                    </m:r>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a:rPr>
                          <m:t>𝐴</m:t>
                        </m:r>
                      </m:e>
                      <m:sub>
                        <m:r>
                          <a:rPr lang="en-US" i="1" dirty="0">
                            <a:solidFill>
                              <a:srgbClr val="C00000"/>
                            </a:solidFill>
                            <a:latin typeface="Cambria Math"/>
                          </a:rPr>
                          <m:t>𝑛</m:t>
                        </m:r>
                      </m:sub>
                    </m:sSub>
                    <m:r>
                      <a:rPr lang="en-US" i="1" dirty="0">
                        <a:solidFill>
                          <a:srgbClr val="C00000"/>
                        </a:solidFill>
                        <a:latin typeface="Cambria Math"/>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a:rPr>
                          <m:t>𝛼</m:t>
                        </m:r>
                      </m:e>
                      <m:sub>
                        <m:r>
                          <a:rPr lang="en-US" i="1" dirty="0">
                            <a:solidFill>
                              <a:srgbClr val="C00000"/>
                            </a:solidFill>
                            <a:latin typeface="Cambria Math"/>
                          </a:rPr>
                          <m:t>𝑛</m:t>
                        </m:r>
                      </m:sub>
                    </m:sSub>
                    <m:r>
                      <a:rPr lang="en-US" i="1" dirty="0">
                        <a:solidFill>
                          <a:srgbClr val="C00000"/>
                        </a:solidFill>
                        <a:latin typeface="Cambria Math"/>
                      </a:rPr>
                      <m:t>) </m:t>
                    </m:r>
                  </m:oMath>
                </a14:m>
                <a:r>
                  <a:rPr lang="en-US" dirty="0"/>
                  <a:t>is classified to class </a:t>
                </a:r>
                <a:r>
                  <a:rPr lang="en-US" dirty="0">
                    <a:solidFill>
                      <a:srgbClr val="00B0F0"/>
                    </a:solidFill>
                  </a:rPr>
                  <a:t>c </a:t>
                </a:r>
                <a:r>
                  <a:rPr lang="en-US" dirty="0"/>
                  <a:t>if </a:t>
                </a:r>
              </a:p>
              <a:p>
                <a:pPr marL="274320" lvl="1" indent="0">
                  <a:buNone/>
                </a:pPr>
                <a:r>
                  <a:rPr lang="en-US" b="0" dirty="0">
                    <a:solidFill>
                      <a:srgbClr val="00B0F0"/>
                    </a:solidFill>
                  </a:rPr>
                  <a:t> 		</a:t>
                </a:r>
                <a14:m>
                  <m:oMath xmlns:m="http://schemas.openxmlformats.org/officeDocument/2006/math">
                    <m:r>
                      <a:rPr lang="en-US" i="1">
                        <a:solidFill>
                          <a:schemeClr val="accent6">
                            <a:lumMod val="75000"/>
                          </a:schemeClr>
                        </a:solidFill>
                        <a:latin typeface="Cambria Math"/>
                      </a:rPr>
                      <m:t>𝑃</m:t>
                    </m:r>
                    <m:d>
                      <m:dPr>
                        <m:ctrlPr>
                          <a:rPr lang="en-US" i="1">
                            <a:solidFill>
                              <a:schemeClr val="accent6">
                                <a:lumMod val="75000"/>
                              </a:schemeClr>
                            </a:solidFill>
                            <a:latin typeface="Cambria Math" panose="02040503050406030204" pitchFamily="18" charset="0"/>
                          </a:rPr>
                        </m:ctrlPr>
                      </m:dPr>
                      <m:e>
                        <m:r>
                          <a:rPr lang="en-US" i="1">
                            <a:solidFill>
                              <a:schemeClr val="accent6">
                                <a:lumMod val="75000"/>
                              </a:schemeClr>
                            </a:solidFill>
                            <a:latin typeface="Cambria Math"/>
                          </a:rPr>
                          <m:t>𝐶</m:t>
                        </m:r>
                        <m:r>
                          <a:rPr lang="en-US" i="1">
                            <a:solidFill>
                              <a:schemeClr val="accent6">
                                <a:lumMod val="75000"/>
                              </a:schemeClr>
                            </a:solidFill>
                            <a:latin typeface="Cambria Math"/>
                          </a:rPr>
                          <m:t>=</m:t>
                        </m:r>
                        <m:r>
                          <a:rPr lang="en-US" i="1">
                            <a:solidFill>
                              <a:schemeClr val="accent6">
                                <a:lumMod val="75000"/>
                              </a:schemeClr>
                            </a:solidFill>
                            <a:latin typeface="Cambria Math"/>
                          </a:rPr>
                          <m:t>𝑐</m:t>
                        </m:r>
                      </m:e>
                      <m:e>
                        <m:r>
                          <a:rPr lang="en-US" i="1">
                            <a:solidFill>
                              <a:schemeClr val="accent6">
                                <a:lumMod val="75000"/>
                              </a:schemeClr>
                            </a:solidFill>
                            <a:latin typeface="Cambria Math"/>
                          </a:rPr>
                          <m:t>𝑋</m:t>
                        </m:r>
                      </m:e>
                    </m:d>
                    <m:r>
                      <a:rPr lang="en-US" i="1">
                        <a:solidFill>
                          <a:schemeClr val="accent6">
                            <a:lumMod val="75000"/>
                          </a:schemeClr>
                        </a:solidFill>
                        <a:latin typeface="Cambria Math"/>
                      </a:rPr>
                      <m:t>=</m:t>
                    </m:r>
                    <m:r>
                      <a:rPr lang="en-US" i="1">
                        <a:solidFill>
                          <a:schemeClr val="accent6">
                            <a:lumMod val="75000"/>
                          </a:schemeClr>
                        </a:solidFill>
                        <a:latin typeface="Cambria Math"/>
                      </a:rPr>
                      <m:t>𝑃</m:t>
                    </m:r>
                    <m:d>
                      <m:dPr>
                        <m:ctrlPr>
                          <a:rPr lang="en-US" i="1">
                            <a:solidFill>
                              <a:schemeClr val="accent6">
                                <a:lumMod val="75000"/>
                              </a:schemeClr>
                            </a:solidFill>
                            <a:latin typeface="Cambria Math" panose="02040503050406030204" pitchFamily="18" charset="0"/>
                          </a:rPr>
                        </m:ctrlPr>
                      </m:dPr>
                      <m:e>
                        <m:r>
                          <a:rPr lang="en-US" i="1">
                            <a:solidFill>
                              <a:schemeClr val="accent6">
                                <a:lumMod val="75000"/>
                              </a:schemeClr>
                            </a:solidFill>
                            <a:latin typeface="Cambria Math"/>
                          </a:rPr>
                          <m:t>𝐶</m:t>
                        </m:r>
                        <m:r>
                          <a:rPr lang="en-US" i="1">
                            <a:solidFill>
                              <a:schemeClr val="accent6">
                                <a:lumMod val="75000"/>
                              </a:schemeClr>
                            </a:solidFill>
                            <a:latin typeface="Cambria Math"/>
                          </a:rPr>
                          <m:t>=</m:t>
                        </m:r>
                        <m:r>
                          <a:rPr lang="en-US" i="1">
                            <a:solidFill>
                              <a:schemeClr val="accent6">
                                <a:lumMod val="75000"/>
                              </a:schemeClr>
                            </a:solidFill>
                            <a:latin typeface="Cambria Math"/>
                          </a:rPr>
                          <m:t>𝑐</m:t>
                        </m:r>
                      </m:e>
                    </m:d>
                    <m:nary>
                      <m:naryPr>
                        <m:chr m:val="∏"/>
                        <m:supHide m:val="on"/>
                        <m:ctrlPr>
                          <a:rPr lang="en-US" i="1">
                            <a:solidFill>
                              <a:schemeClr val="accent6">
                                <a:lumMod val="75000"/>
                              </a:schemeClr>
                            </a:solidFill>
                            <a:latin typeface="Cambria Math" panose="02040503050406030204" pitchFamily="18" charset="0"/>
                          </a:rPr>
                        </m:ctrlPr>
                      </m:naryPr>
                      <m:sub>
                        <m:r>
                          <a:rPr lang="en-US" i="1">
                            <a:solidFill>
                              <a:schemeClr val="accent6">
                                <a:lumMod val="75000"/>
                              </a:schemeClr>
                            </a:solidFill>
                            <a:latin typeface="Cambria Math"/>
                          </a:rPr>
                          <m:t>𝑖</m:t>
                        </m:r>
                      </m:sub>
                      <m:sup/>
                      <m:e>
                        <m:r>
                          <a:rPr lang="en-US" i="1">
                            <a:solidFill>
                              <a:schemeClr val="accent6">
                                <a:lumMod val="75000"/>
                              </a:schemeClr>
                            </a:solidFill>
                            <a:latin typeface="Cambria Math"/>
                          </a:rPr>
                          <m:t>𝑃</m:t>
                        </m:r>
                        <m:r>
                          <a:rPr lang="en-US" i="1">
                            <a:solidFill>
                              <a:schemeClr val="accent6">
                                <a:lumMod val="75000"/>
                              </a:schemeClr>
                            </a:solidFill>
                            <a:latin typeface="Cambria Math"/>
                          </a:rPr>
                          <m:t>(</m:t>
                        </m:r>
                        <m:sSub>
                          <m:sSubPr>
                            <m:ctrlPr>
                              <a:rPr lang="en-US" i="1">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a:rPr>
                              <m:t>𝐴</m:t>
                            </m:r>
                          </m:e>
                          <m:sub>
                            <m:r>
                              <a:rPr lang="en-US" i="1">
                                <a:solidFill>
                                  <a:schemeClr val="accent6">
                                    <a:lumMod val="75000"/>
                                  </a:schemeClr>
                                </a:solidFill>
                                <a:latin typeface="Cambria Math"/>
                              </a:rPr>
                              <m:t>𝑖</m:t>
                            </m:r>
                          </m:sub>
                        </m:sSub>
                        <m:r>
                          <a:rPr lang="en-US" i="1">
                            <a:solidFill>
                              <a:schemeClr val="accent6">
                                <a:lumMod val="75000"/>
                              </a:schemeClr>
                            </a:solidFill>
                            <a:latin typeface="Cambria Math"/>
                          </a:rPr>
                          <m:t>=</m:t>
                        </m:r>
                        <m:sSub>
                          <m:sSubPr>
                            <m:ctrlPr>
                              <a:rPr lang="en-US" i="1">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a:rPr>
                              <m:t>𝛼</m:t>
                            </m:r>
                          </m:e>
                          <m:sub>
                            <m:r>
                              <a:rPr lang="en-US" i="1">
                                <a:solidFill>
                                  <a:schemeClr val="accent6">
                                    <a:lumMod val="75000"/>
                                  </a:schemeClr>
                                </a:solidFill>
                                <a:latin typeface="Cambria Math"/>
                              </a:rPr>
                              <m:t>𝑖</m:t>
                            </m:r>
                          </m:sub>
                        </m:sSub>
                        <m:r>
                          <a:rPr lang="en-US" i="1">
                            <a:solidFill>
                              <a:schemeClr val="accent6">
                                <a:lumMod val="75000"/>
                              </a:schemeClr>
                            </a:solidFill>
                            <a:latin typeface="Cambria Math"/>
                          </a:rPr>
                          <m:t>|</m:t>
                        </m:r>
                        <m:r>
                          <a:rPr lang="en-US" i="1">
                            <a:solidFill>
                              <a:schemeClr val="accent6">
                                <a:lumMod val="75000"/>
                              </a:schemeClr>
                            </a:solidFill>
                            <a:latin typeface="Cambria Math"/>
                          </a:rPr>
                          <m:t>𝑐</m:t>
                        </m:r>
                        <m:r>
                          <a:rPr lang="en-US" i="1">
                            <a:solidFill>
                              <a:schemeClr val="accent6">
                                <a:lumMod val="75000"/>
                              </a:schemeClr>
                            </a:solidFill>
                            <a:latin typeface="Cambria Math"/>
                          </a:rPr>
                          <m:t>)</m:t>
                        </m:r>
                      </m:e>
                    </m:nary>
                  </m:oMath>
                </a14:m>
                <a:r>
                  <a:rPr lang="en-US" dirty="0">
                    <a:solidFill>
                      <a:srgbClr val="00B0F0"/>
                    </a:solidFill>
                  </a:rPr>
                  <a:t> </a:t>
                </a:r>
              </a:p>
              <a:p>
                <a:pPr marL="274320" lvl="1" indent="0">
                  <a:buNone/>
                </a:pPr>
                <a:r>
                  <a:rPr lang="en-US" dirty="0"/>
                  <a:t>is maximum over all possible values of </a:t>
                </a:r>
                <a14:m>
                  <m:oMath xmlns:m="http://schemas.openxmlformats.org/officeDocument/2006/math">
                    <m:r>
                      <a:rPr lang="en-US" i="1" dirty="0" smtClean="0">
                        <a:solidFill>
                          <a:srgbClr val="00B0F0"/>
                        </a:solidFill>
                        <a:latin typeface="Cambria Math" panose="02040503050406030204" pitchFamily="18" charset="0"/>
                      </a:rPr>
                      <m:t>𝐶</m:t>
                    </m:r>
                  </m:oMath>
                </a14:m>
                <a:r>
                  <a:rPr lang="en-US" dirty="0"/>
                  <a:t>.</a:t>
                </a:r>
              </a:p>
              <a:p>
                <a:pPr>
                  <a:buFont typeface="Monotype Sorts" pitchFamily="2" charset="2"/>
                  <a:buNone/>
                </a:pPr>
                <a:endParaRPr lang="en-US" dirty="0"/>
              </a:p>
            </p:txBody>
          </p:sp>
        </mc:Choice>
        <mc:Fallback xmlns="">
          <p:sp>
            <p:nvSpPr>
              <p:cNvPr id="1071107" name="Rectangle 3"/>
              <p:cNvSpPr>
                <a:spLocks noGrp="1" noRot="1" noChangeAspect="1" noMove="1" noResize="1" noEditPoints="1" noAdjustHandles="1" noChangeArrowheads="1" noChangeShapeType="1" noTextEdit="1"/>
              </p:cNvSpPr>
              <p:nvPr>
                <p:ph type="body" idx="1"/>
              </p:nvPr>
            </p:nvSpPr>
            <p:spPr>
              <a:blipFill>
                <a:blip r:embed="rId2"/>
                <a:stretch>
                  <a:fillRect l="-500" t="-875" r="-2444"/>
                </a:stretch>
              </a:blipFill>
            </p:spPr>
            <p:txBody>
              <a:bodyPr/>
              <a:lstStyle/>
              <a:p>
                <a:r>
                  <a:rPr lang="en-US">
                    <a:noFill/>
                  </a:rPr>
                  <a:t> </a:t>
                </a:r>
              </a:p>
            </p:txBody>
          </p:sp>
        </mc:Fallback>
      </mc:AlternateContent>
    </p:spTree>
    <p:extLst>
      <p:ext uri="{BB962C8B-B14F-4D97-AF65-F5344CB8AC3E}">
        <p14:creationId xmlns:p14="http://schemas.microsoft.com/office/powerpoint/2010/main" val="1643021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sp>
        <p:nvSpPr>
          <p:cNvPr id="3" name="Content Placeholder 2"/>
          <p:cNvSpPr>
            <a:spLocks noGrp="1"/>
          </p:cNvSpPr>
          <p:nvPr>
            <p:ph idx="1"/>
          </p:nvPr>
        </p:nvSpPr>
        <p:spPr/>
        <p:txBody>
          <a:bodyPr>
            <a:normAutofit lnSpcReduction="10000"/>
          </a:bodyPr>
          <a:lstStyle/>
          <a:p>
            <a:pPr marL="182880" lvl="1">
              <a:buClr>
                <a:schemeClr val="accent6"/>
              </a:buClr>
            </a:pPr>
            <a:r>
              <a:rPr lang="en-US" sz="2800"/>
              <a:t>Record </a:t>
            </a:r>
          </a:p>
          <a:p>
            <a:pPr marL="274320" lvl="2" indent="0">
              <a:buNone/>
            </a:pPr>
            <a:r>
              <a:rPr lang="en-US" sz="2400">
                <a:solidFill>
                  <a:srgbClr val="C00000"/>
                </a:solidFill>
              </a:rPr>
              <a:t>X = (Refund = Yes, Status = Single, Income =</a:t>
            </a:r>
            <a:r>
              <a:rPr lang="en-US" sz="2400" err="1">
                <a:solidFill>
                  <a:srgbClr val="C00000"/>
                </a:solidFill>
              </a:rPr>
              <a:t>80K</a:t>
            </a:r>
            <a:r>
              <a:rPr lang="en-US" sz="2400">
                <a:solidFill>
                  <a:srgbClr val="C00000"/>
                </a:solidFill>
              </a:rPr>
              <a:t>)</a:t>
            </a:r>
          </a:p>
          <a:p>
            <a:r>
              <a:rPr lang="en-US"/>
              <a:t> For the class </a:t>
            </a:r>
            <a:r>
              <a:rPr lang="en-US">
                <a:solidFill>
                  <a:schemeClr val="accent1"/>
                </a:solidFill>
              </a:rPr>
              <a:t>C :‘Evade’, </a:t>
            </a:r>
            <a:r>
              <a:rPr lang="en-US"/>
              <a:t>we want to compute: </a:t>
            </a:r>
          </a:p>
          <a:p>
            <a:pPr marL="274320" lvl="1" indent="0">
              <a:buNone/>
            </a:pPr>
            <a:r>
              <a:rPr lang="en-US">
                <a:solidFill>
                  <a:schemeClr val="accent6">
                    <a:lumMod val="75000"/>
                  </a:schemeClr>
                </a:solidFill>
              </a:rPr>
              <a:t>P(C = </a:t>
            </a:r>
            <a:r>
              <a:rPr lang="en-US" err="1">
                <a:solidFill>
                  <a:schemeClr val="accent6">
                    <a:lumMod val="75000"/>
                  </a:schemeClr>
                </a:solidFill>
              </a:rPr>
              <a:t>Yes|X</a:t>
            </a:r>
            <a:r>
              <a:rPr lang="en-US">
                <a:solidFill>
                  <a:schemeClr val="accent6">
                    <a:lumMod val="75000"/>
                  </a:schemeClr>
                </a:solidFill>
              </a:rPr>
              <a:t>) </a:t>
            </a:r>
            <a:r>
              <a:rPr lang="en-US"/>
              <a:t>and</a:t>
            </a:r>
            <a:r>
              <a:rPr lang="en-US">
                <a:solidFill>
                  <a:schemeClr val="accent6">
                    <a:lumMod val="75000"/>
                  </a:schemeClr>
                </a:solidFill>
              </a:rPr>
              <a:t> P(C = No| X)</a:t>
            </a:r>
          </a:p>
          <a:p>
            <a:r>
              <a:rPr lang="en-US"/>
              <a:t>We compute:</a:t>
            </a:r>
          </a:p>
          <a:p>
            <a:pPr lvl="1"/>
            <a:r>
              <a:rPr lang="en-US">
                <a:solidFill>
                  <a:schemeClr val="accent6">
                    <a:lumMod val="75000"/>
                  </a:schemeClr>
                </a:solidFill>
              </a:rPr>
              <a:t>P(C = </a:t>
            </a:r>
            <a:r>
              <a:rPr lang="en-US" err="1">
                <a:solidFill>
                  <a:schemeClr val="accent6">
                    <a:lumMod val="75000"/>
                  </a:schemeClr>
                </a:solidFill>
              </a:rPr>
              <a:t>Yes|X</a:t>
            </a:r>
            <a:r>
              <a:rPr lang="en-US">
                <a:solidFill>
                  <a:schemeClr val="accent6">
                    <a:lumMod val="75000"/>
                  </a:schemeClr>
                </a:solidFill>
              </a:rPr>
              <a:t>) = P(C = Yes)*P(</a:t>
            </a:r>
            <a:r>
              <a:rPr lang="en-US">
                <a:solidFill>
                  <a:srgbClr val="C00000"/>
                </a:solidFill>
              </a:rPr>
              <a:t>Refund = Yes </a:t>
            </a:r>
            <a:r>
              <a:rPr lang="en-US">
                <a:solidFill>
                  <a:schemeClr val="accent6">
                    <a:lumMod val="75000"/>
                  </a:schemeClr>
                </a:solidFill>
              </a:rPr>
              <a:t>|C = Yes)</a:t>
            </a:r>
          </a:p>
          <a:p>
            <a:pPr marL="274320" lvl="1" indent="0">
              <a:buNone/>
            </a:pPr>
            <a:r>
              <a:rPr lang="en-US">
                <a:solidFill>
                  <a:srgbClr val="0070C0"/>
                </a:solidFill>
              </a:rPr>
              <a:t>				    </a:t>
            </a:r>
            <a:r>
              <a:rPr lang="en-US">
                <a:solidFill>
                  <a:schemeClr val="accent6">
                    <a:lumMod val="75000"/>
                  </a:schemeClr>
                </a:solidFill>
              </a:rPr>
              <a:t>*P(</a:t>
            </a:r>
            <a:r>
              <a:rPr lang="en-US">
                <a:solidFill>
                  <a:srgbClr val="C00000"/>
                </a:solidFill>
              </a:rPr>
              <a:t>Status = Single </a:t>
            </a:r>
            <a:r>
              <a:rPr lang="en-US">
                <a:solidFill>
                  <a:schemeClr val="accent6">
                    <a:lumMod val="75000"/>
                  </a:schemeClr>
                </a:solidFill>
              </a:rPr>
              <a:t>|C = Yes)</a:t>
            </a:r>
          </a:p>
          <a:p>
            <a:pPr marL="274320" lvl="1" indent="0">
              <a:buNone/>
            </a:pPr>
            <a:r>
              <a:rPr lang="en-US">
                <a:solidFill>
                  <a:srgbClr val="C00000"/>
                </a:solidFill>
              </a:rPr>
              <a:t>				    </a:t>
            </a:r>
            <a:r>
              <a:rPr lang="en-US">
                <a:solidFill>
                  <a:schemeClr val="accent6">
                    <a:lumMod val="75000"/>
                  </a:schemeClr>
                </a:solidFill>
              </a:rPr>
              <a:t>*P(</a:t>
            </a:r>
            <a:r>
              <a:rPr lang="en-US">
                <a:solidFill>
                  <a:srgbClr val="C00000"/>
                </a:solidFill>
              </a:rPr>
              <a:t>Income =</a:t>
            </a:r>
            <a:r>
              <a:rPr lang="en-US" err="1">
                <a:solidFill>
                  <a:srgbClr val="C00000"/>
                </a:solidFill>
              </a:rPr>
              <a:t>80K</a:t>
            </a:r>
            <a:r>
              <a:rPr lang="en-US">
                <a:solidFill>
                  <a:srgbClr val="C00000"/>
                </a:solidFill>
              </a:rPr>
              <a:t> </a:t>
            </a:r>
            <a:r>
              <a:rPr lang="en-US">
                <a:solidFill>
                  <a:schemeClr val="accent6">
                    <a:lumMod val="75000"/>
                  </a:schemeClr>
                </a:solidFill>
              </a:rPr>
              <a:t>|C= Yes)</a:t>
            </a:r>
          </a:p>
          <a:p>
            <a:pPr lvl="1"/>
            <a:r>
              <a:rPr lang="en-US">
                <a:solidFill>
                  <a:srgbClr val="0070C0"/>
                </a:solidFill>
              </a:rPr>
              <a:t>P(C = </a:t>
            </a:r>
            <a:r>
              <a:rPr lang="en-US" err="1">
                <a:solidFill>
                  <a:srgbClr val="0070C0"/>
                </a:solidFill>
              </a:rPr>
              <a:t>No|X</a:t>
            </a:r>
            <a:r>
              <a:rPr lang="en-US">
                <a:solidFill>
                  <a:srgbClr val="0070C0"/>
                </a:solidFill>
              </a:rPr>
              <a:t>) = P(C = No)*P(</a:t>
            </a:r>
            <a:r>
              <a:rPr lang="en-US">
                <a:solidFill>
                  <a:srgbClr val="C00000"/>
                </a:solidFill>
              </a:rPr>
              <a:t>Refund = Yes </a:t>
            </a:r>
            <a:r>
              <a:rPr lang="en-US">
                <a:solidFill>
                  <a:srgbClr val="0070C0"/>
                </a:solidFill>
              </a:rPr>
              <a:t>|C = No)</a:t>
            </a:r>
          </a:p>
          <a:p>
            <a:pPr marL="274320" lvl="1" indent="0">
              <a:buNone/>
            </a:pPr>
            <a:r>
              <a:rPr lang="en-US">
                <a:solidFill>
                  <a:srgbClr val="0070C0"/>
                </a:solidFill>
              </a:rPr>
              <a:t>				   *P(</a:t>
            </a:r>
            <a:r>
              <a:rPr lang="en-US">
                <a:solidFill>
                  <a:srgbClr val="C00000"/>
                </a:solidFill>
              </a:rPr>
              <a:t>Status = Single </a:t>
            </a:r>
            <a:r>
              <a:rPr lang="en-US">
                <a:solidFill>
                  <a:srgbClr val="0070C0"/>
                </a:solidFill>
              </a:rPr>
              <a:t>|C = No)</a:t>
            </a:r>
          </a:p>
          <a:p>
            <a:pPr marL="274320" lvl="1" indent="0">
              <a:buNone/>
            </a:pPr>
            <a:r>
              <a:rPr lang="en-US">
                <a:solidFill>
                  <a:srgbClr val="C00000"/>
                </a:solidFill>
              </a:rPr>
              <a:t>				   </a:t>
            </a:r>
            <a:r>
              <a:rPr lang="en-US">
                <a:solidFill>
                  <a:srgbClr val="0070C0"/>
                </a:solidFill>
              </a:rPr>
              <a:t>*P(</a:t>
            </a:r>
            <a:r>
              <a:rPr lang="en-US">
                <a:solidFill>
                  <a:srgbClr val="C00000"/>
                </a:solidFill>
              </a:rPr>
              <a:t>Income =</a:t>
            </a:r>
            <a:r>
              <a:rPr lang="en-US" err="1">
                <a:solidFill>
                  <a:srgbClr val="C00000"/>
                </a:solidFill>
              </a:rPr>
              <a:t>80K</a:t>
            </a:r>
            <a:r>
              <a:rPr lang="en-US">
                <a:solidFill>
                  <a:srgbClr val="C00000"/>
                </a:solidFill>
              </a:rPr>
              <a:t> </a:t>
            </a:r>
            <a:r>
              <a:rPr lang="en-US">
                <a:solidFill>
                  <a:srgbClr val="0070C0"/>
                </a:solidFill>
              </a:rPr>
              <a:t>|C= No)</a:t>
            </a:r>
          </a:p>
          <a:p>
            <a:pPr lvl="1"/>
            <a:endParaRPr lang="en-US">
              <a:solidFill>
                <a:srgbClr val="0070C0"/>
              </a:solidFill>
            </a:endParaRPr>
          </a:p>
        </p:txBody>
      </p:sp>
    </p:spTree>
    <p:extLst>
      <p:ext uri="{BB962C8B-B14F-4D97-AF65-F5344CB8AC3E}">
        <p14:creationId xmlns:p14="http://schemas.microsoft.com/office/powerpoint/2010/main" val="2087582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228600" y="457200"/>
            <a:ext cx="8686800" cy="990600"/>
          </a:xfrm>
        </p:spPr>
        <p:txBody>
          <a:bodyPr>
            <a:normAutofit fontScale="90000"/>
          </a:bodyPr>
          <a:lstStyle/>
          <a:p>
            <a:r>
              <a:rPr lang="en-US"/>
              <a:t>How to Estimate Probabilities from Data?</a:t>
            </a:r>
          </a:p>
        </p:txBody>
      </p:sp>
      <mc:AlternateContent xmlns:mc="http://schemas.openxmlformats.org/markup-compatibility/2006" xmlns:a14="http://schemas.microsoft.com/office/drawing/2010/main">
        <mc:Choice Requires="a14">
          <p:sp>
            <p:nvSpPr>
              <p:cNvPr id="1072131" name="Rectangle 3"/>
              <p:cNvSpPr>
                <a:spLocks noGrp="1" noChangeArrowheads="1"/>
              </p:cNvSpPr>
              <p:nvPr>
                <p:ph type="body" idx="1"/>
              </p:nvPr>
            </p:nvSpPr>
            <p:spPr>
              <a:xfrm>
                <a:off x="5867400" y="1981200"/>
                <a:ext cx="4572000" cy="4495800"/>
              </a:xfrm>
            </p:spPr>
            <p:txBody>
              <a:bodyPr>
                <a:normAutofit lnSpcReduction="10000"/>
              </a:bodyPr>
              <a:lstStyle/>
              <a:p>
                <a:pPr marL="0" indent="0">
                  <a:lnSpc>
                    <a:spcPct val="90000"/>
                  </a:lnSpc>
                  <a:buNone/>
                </a:pPr>
                <a:r>
                  <a:rPr lang="en-US">
                    <a:solidFill>
                      <a:srgbClr val="FF0000"/>
                    </a:solidFill>
                  </a:rPr>
                  <a:t>Class Prior Probability</a:t>
                </a:r>
                <a:r>
                  <a:rPr lang="en-US"/>
                  <a:t>:  </a:t>
                </a:r>
              </a:p>
              <a:p>
                <a:pPr marL="0" indent="0">
                  <a:lnSpc>
                    <a:spcPct val="90000"/>
                  </a:lnSpc>
                  <a:buNone/>
                </a:pPr>
                <a:endParaRPr lang="en-US" b="0" i="1">
                  <a:solidFill>
                    <a:srgbClr val="00B0F0"/>
                  </a:solidFill>
                  <a:latin typeface="Cambria Math"/>
                </a:endParaRPr>
              </a:p>
              <a:p>
                <a:pPr marL="0" indent="0">
                  <a:lnSpc>
                    <a:spcPct val="90000"/>
                  </a:lnSpc>
                  <a:buNone/>
                </a:pPr>
                <a14:m>
                  <m:oMath xmlns:m="http://schemas.openxmlformats.org/officeDocument/2006/math">
                    <m:r>
                      <a:rPr lang="en-US" b="0" i="1" smtClean="0">
                        <a:solidFill>
                          <a:srgbClr val="00B0F0"/>
                        </a:solidFill>
                        <a:latin typeface="Cambria Math"/>
                      </a:rPr>
                      <m:t>𝑃</m:t>
                    </m:r>
                    <m:d>
                      <m:dPr>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a:rPr>
                          <m:t>𝐶</m:t>
                        </m:r>
                        <m:r>
                          <a:rPr lang="en-US" b="0" i="1" smtClean="0">
                            <a:solidFill>
                              <a:srgbClr val="00B0F0"/>
                            </a:solidFill>
                            <a:latin typeface="Cambria Math"/>
                          </a:rPr>
                          <m:t>=</m:t>
                        </m:r>
                        <m:r>
                          <a:rPr lang="en-US" b="0" i="1" smtClean="0">
                            <a:solidFill>
                              <a:srgbClr val="00B0F0"/>
                            </a:solidFill>
                            <a:latin typeface="Cambria Math"/>
                          </a:rPr>
                          <m:t>𝑐</m:t>
                        </m:r>
                      </m:e>
                    </m:d>
                    <m:r>
                      <a:rPr lang="en-US" b="0" i="1" smtClean="0">
                        <a:solidFill>
                          <a:srgbClr val="00B0F0"/>
                        </a:solidFill>
                        <a:latin typeface="Cambria Math"/>
                      </a:rPr>
                      <m:t>= </m:t>
                    </m:r>
                    <m:f>
                      <m:fPr>
                        <m:ctrlPr>
                          <a:rPr lang="en-US" b="0" i="1" smtClean="0">
                            <a:solidFill>
                              <a:srgbClr val="00B0F0"/>
                            </a:solidFill>
                            <a:latin typeface="Cambria Math" panose="02040503050406030204" pitchFamily="18" charset="0"/>
                          </a:rPr>
                        </m:ctrlPr>
                      </m:fPr>
                      <m:num>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𝑐</m:t>
                            </m:r>
                          </m:sub>
                        </m:sSub>
                      </m:num>
                      <m:den>
                        <m:r>
                          <a:rPr lang="en-US" b="0" i="1" smtClean="0">
                            <a:solidFill>
                              <a:srgbClr val="00B0F0"/>
                            </a:solidFill>
                            <a:latin typeface="Cambria Math"/>
                          </a:rPr>
                          <m:t>𝑁</m:t>
                        </m:r>
                        <m:r>
                          <a:rPr lang="en-US" b="0" i="1" smtClean="0">
                            <a:solidFill>
                              <a:srgbClr val="00B0F0"/>
                            </a:solidFill>
                            <a:latin typeface="Cambria Math"/>
                          </a:rPr>
                          <m:t> </m:t>
                        </m:r>
                      </m:den>
                    </m:f>
                  </m:oMath>
                </a14:m>
                <a:r>
                  <a:rPr lang="en-US" sz="2000"/>
                  <a:t>   </a:t>
                </a:r>
              </a:p>
              <a:p>
                <a:pPr marL="0" indent="0">
                  <a:lnSpc>
                    <a:spcPct val="90000"/>
                  </a:lnSpc>
                  <a:buNone/>
                </a:pPr>
                <a:endParaRPr lang="en-US" sz="2000">
                  <a:solidFill>
                    <a:srgbClr val="00B0F0"/>
                  </a:solidFill>
                </a:endParaRPr>
              </a:p>
              <a:p>
                <a:pPr marL="0" indent="0">
                  <a:lnSpc>
                    <a:spcPct val="90000"/>
                  </a:lnSpc>
                  <a:buNone/>
                </a:pPr>
                <a14:m>
                  <m:oMath xmlns:m="http://schemas.openxmlformats.org/officeDocument/2006/math">
                    <m:r>
                      <a:rPr lang="en-US" i="1" dirty="0" smtClean="0">
                        <a:solidFill>
                          <a:srgbClr val="00B0F0"/>
                        </a:solidFill>
                        <a:latin typeface="Cambria Math"/>
                      </a:rPr>
                      <m:t>𝑁</m:t>
                    </m:r>
                    <m:r>
                      <a:rPr lang="en-US" i="1" baseline="-25000" dirty="0" err="1" smtClean="0">
                        <a:solidFill>
                          <a:srgbClr val="00B0F0"/>
                        </a:solidFill>
                        <a:latin typeface="Cambria Math"/>
                      </a:rPr>
                      <m:t>𝑐</m:t>
                    </m:r>
                  </m:oMath>
                </a14:m>
                <a:r>
                  <a:rPr lang="en-US"/>
                  <a:t>: Number of records with class c</a:t>
                </a:r>
              </a:p>
              <a:p>
                <a:pPr marL="0" indent="0">
                  <a:lnSpc>
                    <a:spcPct val="90000"/>
                  </a:lnSpc>
                  <a:buNone/>
                </a:pPr>
                <a14:m>
                  <m:oMath xmlns:m="http://schemas.openxmlformats.org/officeDocument/2006/math">
                    <m:r>
                      <a:rPr lang="en-US" i="1" dirty="0" smtClean="0">
                        <a:solidFill>
                          <a:srgbClr val="00B0F0"/>
                        </a:solidFill>
                        <a:latin typeface="Cambria Math"/>
                      </a:rPr>
                      <m:t>𝑁</m:t>
                    </m:r>
                  </m:oMath>
                </a14:m>
                <a:r>
                  <a:rPr lang="en-US"/>
                  <a:t> = Number of records</a:t>
                </a:r>
              </a:p>
              <a:p>
                <a:pPr marL="0" indent="0">
                  <a:lnSpc>
                    <a:spcPct val="90000"/>
                  </a:lnSpc>
                  <a:buNone/>
                </a:pPr>
                <a:endParaRPr lang="en-US">
                  <a:solidFill>
                    <a:srgbClr val="00B0F0"/>
                  </a:solidFill>
                </a:endParaRPr>
              </a:p>
              <a:p>
                <a:pPr marL="0" indent="0">
                  <a:lnSpc>
                    <a:spcPct val="90000"/>
                  </a:lnSpc>
                  <a:buNone/>
                </a:pPr>
                <a:r>
                  <a:rPr lang="en-US">
                    <a:solidFill>
                      <a:srgbClr val="0070C0"/>
                    </a:solidFill>
                  </a:rPr>
                  <a:t>P(C = No) = 7/10 </a:t>
                </a:r>
              </a:p>
              <a:p>
                <a:pPr marL="0" indent="0">
                  <a:lnSpc>
                    <a:spcPct val="90000"/>
                  </a:lnSpc>
                  <a:buNone/>
                </a:pPr>
                <a:r>
                  <a:rPr lang="en-US">
                    <a:solidFill>
                      <a:schemeClr val="accent6">
                        <a:lumMod val="75000"/>
                      </a:schemeClr>
                    </a:solidFill>
                  </a:rPr>
                  <a:t>P(C = Yes) = 3/10</a:t>
                </a:r>
              </a:p>
              <a:p>
                <a:pPr lvl="1">
                  <a:lnSpc>
                    <a:spcPct val="90000"/>
                  </a:lnSpc>
                  <a:buFont typeface="Arial" charset="0"/>
                  <a:buNone/>
                </a:pPr>
                <a:endParaRPr lang="en-US" sz="2000"/>
              </a:p>
            </p:txBody>
          </p:sp>
        </mc:Choice>
        <mc:Fallback xmlns="">
          <p:sp>
            <p:nvSpPr>
              <p:cNvPr id="1072131" name="Rectangle 3"/>
              <p:cNvSpPr>
                <a:spLocks noGrp="1" noRot="1" noChangeAspect="1" noMove="1" noResize="1" noEditPoints="1" noAdjustHandles="1" noChangeArrowheads="1" noChangeShapeType="1" noTextEdit="1"/>
              </p:cNvSpPr>
              <p:nvPr>
                <p:ph type="body" idx="1"/>
              </p:nvPr>
            </p:nvSpPr>
            <p:spPr>
              <a:xfrm>
                <a:off x="5867400" y="1981200"/>
                <a:ext cx="4572000" cy="4495800"/>
              </a:xfrm>
              <a:blipFill>
                <a:blip r:embed="rId3"/>
                <a:stretch>
                  <a:fillRect l="-2800" t="-3252" r="-2133"/>
                </a:stretch>
              </a:blipFill>
            </p:spPr>
            <p:txBody>
              <a:bodyPr/>
              <a:lstStyle/>
              <a:p>
                <a:r>
                  <a:rPr lang="en-US">
                    <a:noFill/>
                  </a:rPr>
                  <a:t> </a:t>
                </a:r>
              </a:p>
            </p:txBody>
          </p:sp>
        </mc:Fallback>
      </mc:AlternateContent>
      <p:graphicFrame>
        <p:nvGraphicFramePr>
          <p:cNvPr id="1072133" name="Object 5"/>
          <p:cNvGraphicFramePr>
            <a:graphicFrameLocks noChangeAspect="1"/>
          </p:cNvGraphicFramePr>
          <p:nvPr/>
        </p:nvGraphicFramePr>
        <p:xfrm>
          <a:off x="1676400" y="1981200"/>
          <a:ext cx="4389438" cy="4275138"/>
        </p:xfrm>
        <a:graphic>
          <a:graphicData uri="http://schemas.openxmlformats.org/presentationml/2006/ole">
            <mc:AlternateContent xmlns:mc="http://schemas.openxmlformats.org/markup-compatibility/2006">
              <mc:Choice xmlns:v="urn:schemas-microsoft-com:vml" Requires="v">
                <p:oleObj name="VISIO" r:id="rId4" imgW="4390200" imgH="5341320" progId="Visio.Drawing.11">
                  <p:embed/>
                </p:oleObj>
              </mc:Choice>
              <mc:Fallback>
                <p:oleObj name="VISIO" r:id="rId4" imgW="4390200" imgH="5341320" progId="Visio.Drawing.11">
                  <p:embed/>
                  <p:pic>
                    <p:nvPicPr>
                      <p:cNvPr id="1072133" name="Object 5"/>
                      <p:cNvPicPr>
                        <a:picLocks noChangeAspect="1" noChangeArrowheads="1"/>
                      </p:cNvPicPr>
                      <p:nvPr/>
                    </p:nvPicPr>
                    <p:blipFill>
                      <a:blip r:embed="rId5">
                        <a:extLst>
                          <a:ext uri="{28A0092B-C50C-407E-A947-70E740481C1C}">
                            <a14:useLocalDpi xmlns:a14="http://schemas.microsoft.com/office/drawing/2010/main" val="0"/>
                          </a:ext>
                        </a:extLst>
                      </a:blip>
                      <a:srcRect t="19971"/>
                      <a:stretch>
                        <a:fillRect/>
                      </a:stretch>
                    </p:blipFill>
                    <p:spPr bwMode="auto">
                      <a:xfrm>
                        <a:off x="1676400" y="1981200"/>
                        <a:ext cx="4389438"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36412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152400" y="533400"/>
            <a:ext cx="8686800" cy="914400"/>
          </a:xfrm>
        </p:spPr>
        <p:txBody>
          <a:bodyPr>
            <a:normAutofit fontScale="90000"/>
          </a:bodyPr>
          <a:lstStyle/>
          <a:p>
            <a:r>
              <a:rPr lang="en-US"/>
              <a:t>How to Estimate Probabilities from Data?</a:t>
            </a:r>
          </a:p>
        </p:txBody>
      </p:sp>
      <mc:AlternateContent xmlns:mc="http://schemas.openxmlformats.org/markup-compatibility/2006" xmlns:a14="http://schemas.microsoft.com/office/drawing/2010/main">
        <mc:Choice Requires="a14">
          <p:sp>
            <p:nvSpPr>
              <p:cNvPr id="1072131" name="Rectangle 3"/>
              <p:cNvSpPr>
                <a:spLocks noGrp="1" noChangeArrowheads="1"/>
              </p:cNvSpPr>
              <p:nvPr>
                <p:ph type="body" idx="1"/>
              </p:nvPr>
            </p:nvSpPr>
            <p:spPr>
              <a:xfrm>
                <a:off x="5867400" y="1524000"/>
                <a:ext cx="4572000" cy="5181600"/>
              </a:xfrm>
            </p:spPr>
            <p:txBody>
              <a:bodyPr>
                <a:normAutofit/>
              </a:bodyPr>
              <a:lstStyle/>
              <a:p>
                <a:pPr marL="0" indent="0">
                  <a:lnSpc>
                    <a:spcPct val="90000"/>
                  </a:lnSpc>
                  <a:buNone/>
                </a:pPr>
                <a:r>
                  <a:rPr lang="en-US">
                    <a:solidFill>
                      <a:srgbClr val="FF0000"/>
                    </a:solidFill>
                  </a:rPr>
                  <a:t>Discrete attributes</a:t>
                </a:r>
                <a:r>
                  <a:rPr lang="en-US"/>
                  <a:t>:</a:t>
                </a:r>
                <a:endParaRPr lang="en-US" sz="900"/>
              </a:p>
              <a:p>
                <a:pPr marL="0" indent="0">
                  <a:lnSpc>
                    <a:spcPct val="90000"/>
                  </a:lnSpc>
                  <a:buNone/>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a:rPr>
                        <m:t>𝑃</m:t>
                      </m:r>
                      <m:d>
                        <m:dPr>
                          <m:ctrlPr>
                            <a:rPr lang="en-US" b="0" i="1" smtClean="0">
                              <a:solidFill>
                                <a:srgbClr val="00B0F0"/>
                              </a:solidFill>
                              <a:latin typeface="Cambria Math" panose="02040503050406030204" pitchFamily="18" charset="0"/>
                            </a:rPr>
                          </m:ctrlPr>
                        </m:dPr>
                        <m:e>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𝑖</m:t>
                              </m:r>
                            </m:sub>
                          </m:sSub>
                          <m:r>
                            <a:rPr lang="en-US" b="0" i="1" smtClean="0">
                              <a:solidFill>
                                <a:srgbClr val="00B0F0"/>
                              </a:solidFill>
                              <a:latin typeface="Cambria Math"/>
                            </a:rPr>
                            <m:t>=</m:t>
                          </m:r>
                          <m:r>
                            <a:rPr lang="en-US" b="0" i="1" smtClean="0">
                              <a:solidFill>
                                <a:srgbClr val="00B0F0"/>
                              </a:solidFill>
                              <a:latin typeface="Cambria Math"/>
                            </a:rPr>
                            <m:t>𝑎</m:t>
                          </m:r>
                        </m:e>
                        <m:e>
                          <m:r>
                            <a:rPr lang="en-US" b="0" i="1" smtClean="0">
                              <a:solidFill>
                                <a:srgbClr val="00B0F0"/>
                              </a:solidFill>
                              <a:latin typeface="Cambria Math"/>
                            </a:rPr>
                            <m:t>𝐶</m:t>
                          </m:r>
                          <m:r>
                            <a:rPr lang="en-US" b="0" i="1" smtClean="0">
                              <a:solidFill>
                                <a:srgbClr val="00B0F0"/>
                              </a:solidFill>
                              <a:latin typeface="Cambria Math"/>
                            </a:rPr>
                            <m:t>=</m:t>
                          </m:r>
                          <m:r>
                            <a:rPr lang="en-US" b="0" i="1" smtClean="0">
                              <a:solidFill>
                                <a:srgbClr val="00B0F0"/>
                              </a:solidFill>
                              <a:latin typeface="Cambria Math"/>
                            </a:rPr>
                            <m:t>𝑐</m:t>
                          </m:r>
                        </m:e>
                      </m:d>
                      <m:r>
                        <a:rPr lang="en-US" b="0" i="1" smtClean="0">
                          <a:solidFill>
                            <a:srgbClr val="00B0F0"/>
                          </a:solidFill>
                          <a:latin typeface="Cambria Math"/>
                        </a:rPr>
                        <m:t>=</m:t>
                      </m:r>
                      <m:f>
                        <m:fPr>
                          <m:ctrlPr>
                            <a:rPr lang="en-US" b="0" i="1" smtClean="0">
                              <a:solidFill>
                                <a:srgbClr val="00B0F0"/>
                              </a:solidFill>
                              <a:latin typeface="Cambria Math" panose="02040503050406030204" pitchFamily="18" charset="0"/>
                            </a:rPr>
                          </m:ctrlPr>
                        </m:fPr>
                        <m:num>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𝑎</m:t>
                              </m:r>
                              <m:r>
                                <a:rPr lang="en-US" b="0" i="1" smtClean="0">
                                  <a:solidFill>
                                    <a:srgbClr val="00B0F0"/>
                                  </a:solidFill>
                                  <a:latin typeface="Cambria Math"/>
                                </a:rPr>
                                <m:t>,</m:t>
                              </m:r>
                              <m:r>
                                <a:rPr lang="en-US" b="0" i="1" smtClean="0">
                                  <a:solidFill>
                                    <a:srgbClr val="00B0F0"/>
                                  </a:solidFill>
                                  <a:latin typeface="Cambria Math"/>
                                </a:rPr>
                                <m:t>𝑐</m:t>
                              </m:r>
                            </m:sub>
                          </m:sSub>
                        </m:num>
                        <m:den>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𝑐</m:t>
                              </m:r>
                            </m:sub>
                          </m:sSub>
                        </m:den>
                      </m:f>
                    </m:oMath>
                  </m:oMathPara>
                </a14:m>
                <a:endParaRPr lang="en-US" b="0">
                  <a:solidFill>
                    <a:srgbClr val="00B0F0"/>
                  </a:solidFill>
                </a:endParaRPr>
              </a:p>
              <a:p>
                <a:pPr marL="0" indent="0">
                  <a:lnSpc>
                    <a:spcPct val="90000"/>
                  </a:lnSpc>
                  <a:buNone/>
                </a:pP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𝑎</m:t>
                        </m:r>
                        <m:r>
                          <a:rPr lang="en-US" b="0" i="1" smtClean="0">
                            <a:solidFill>
                              <a:srgbClr val="00B0F0"/>
                            </a:solidFill>
                            <a:latin typeface="Cambria Math"/>
                          </a:rPr>
                          <m:t>,</m:t>
                        </m:r>
                        <m:r>
                          <a:rPr lang="en-US" b="0" i="1" smtClean="0">
                            <a:solidFill>
                              <a:srgbClr val="00B0F0"/>
                            </a:solidFill>
                            <a:latin typeface="Cambria Math"/>
                          </a:rPr>
                          <m:t>𝑐</m:t>
                        </m:r>
                      </m:sub>
                    </m:sSub>
                  </m:oMath>
                </a14:m>
                <a:r>
                  <a:rPr lang="en-US"/>
                  <a:t>: number of instances having attribute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𝐴</m:t>
                        </m:r>
                      </m:e>
                      <m:sub>
                        <m:r>
                          <a:rPr lang="en-US" b="0" i="1" smtClean="0">
                            <a:solidFill>
                              <a:srgbClr val="0070C0"/>
                            </a:solidFill>
                            <a:latin typeface="Cambria Math"/>
                          </a:rPr>
                          <m:t>𝑖</m:t>
                        </m:r>
                      </m:sub>
                    </m:sSub>
                    <m:r>
                      <a:rPr lang="en-US" b="0" i="1" smtClean="0">
                        <a:solidFill>
                          <a:srgbClr val="0070C0"/>
                        </a:solidFill>
                        <a:latin typeface="Cambria Math"/>
                      </a:rPr>
                      <m:t>=</m:t>
                    </m:r>
                    <m:r>
                      <a:rPr lang="en-US" b="0" i="1" smtClean="0">
                        <a:solidFill>
                          <a:srgbClr val="0070C0"/>
                        </a:solidFill>
                        <a:latin typeface="Cambria Math"/>
                      </a:rPr>
                      <m:t>𝑎</m:t>
                    </m:r>
                    <m:r>
                      <a:rPr lang="en-US" b="0" i="1" smtClean="0">
                        <a:solidFill>
                          <a:srgbClr val="0070C0"/>
                        </a:solidFill>
                        <a:latin typeface="Cambria Math"/>
                      </a:rPr>
                      <m:t> </m:t>
                    </m:r>
                  </m:oMath>
                </a14:m>
                <a:r>
                  <a:rPr lang="en-US">
                    <a:solidFill>
                      <a:srgbClr val="FF0000"/>
                    </a:solidFill>
                  </a:rPr>
                  <a:t>and </a:t>
                </a:r>
                <a:r>
                  <a:rPr lang="en-US"/>
                  <a:t>belong to class </a:t>
                </a:r>
                <a14:m>
                  <m:oMath xmlns:m="http://schemas.openxmlformats.org/officeDocument/2006/math">
                    <m:r>
                      <a:rPr lang="en-US" i="1" dirty="0" smtClean="0">
                        <a:solidFill>
                          <a:srgbClr val="0070C0"/>
                        </a:solidFill>
                        <a:latin typeface="Cambria Math"/>
                      </a:rPr>
                      <m:t>𝑐</m:t>
                    </m:r>
                  </m:oMath>
                </a14:m>
                <a:endParaRPr lang="en-US">
                  <a:solidFill>
                    <a:srgbClr val="0070C0"/>
                  </a:solidFill>
                </a:endParaRPr>
              </a:p>
              <a:p>
                <a:pPr marL="0" indent="0">
                  <a:lnSpc>
                    <a:spcPct val="90000"/>
                  </a:lnSpc>
                  <a:buNone/>
                </a:pP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a:rPr>
                          <m:t>𝑁</m:t>
                        </m:r>
                      </m:e>
                      <m:sub>
                        <m:r>
                          <a:rPr lang="en-US" i="1">
                            <a:solidFill>
                              <a:srgbClr val="C00000"/>
                            </a:solidFill>
                            <a:latin typeface="Cambria Math"/>
                          </a:rPr>
                          <m:t>𝑐</m:t>
                        </m:r>
                      </m:sub>
                    </m:sSub>
                  </m:oMath>
                </a14:m>
                <a:r>
                  <a:rPr lang="en-US"/>
                  <a:t>: number of instances of class </a:t>
                </a:r>
                <a14:m>
                  <m:oMath xmlns:m="http://schemas.openxmlformats.org/officeDocument/2006/math">
                    <m:r>
                      <a:rPr lang="en-US" i="1" dirty="0" smtClean="0">
                        <a:solidFill>
                          <a:srgbClr val="C00000"/>
                        </a:solidFill>
                        <a:latin typeface="Cambria Math"/>
                      </a:rPr>
                      <m:t>𝑐</m:t>
                    </m:r>
                  </m:oMath>
                </a14:m>
                <a:endParaRPr lang="en-US">
                  <a:solidFill>
                    <a:srgbClr val="C00000"/>
                  </a:solidFill>
                </a:endParaRPr>
              </a:p>
              <a:p>
                <a:pPr marL="0" indent="0">
                  <a:lnSpc>
                    <a:spcPct val="90000"/>
                  </a:lnSpc>
                  <a:buNone/>
                </a:pPr>
                <a:endParaRPr lang="en-US">
                  <a:solidFill>
                    <a:schemeClr val="accent6">
                      <a:lumMod val="75000"/>
                    </a:schemeClr>
                  </a:solidFill>
                </a:endParaRPr>
              </a:p>
            </p:txBody>
          </p:sp>
        </mc:Choice>
        <mc:Fallback xmlns="">
          <p:sp>
            <p:nvSpPr>
              <p:cNvPr id="1072131" name="Rectangle 3"/>
              <p:cNvSpPr>
                <a:spLocks noGrp="1" noRot="1" noChangeAspect="1" noMove="1" noResize="1" noEditPoints="1" noAdjustHandles="1" noChangeArrowheads="1" noChangeShapeType="1" noTextEdit="1"/>
              </p:cNvSpPr>
              <p:nvPr>
                <p:ph type="body" idx="1"/>
              </p:nvPr>
            </p:nvSpPr>
            <p:spPr>
              <a:xfrm>
                <a:off x="5867400" y="1524000"/>
                <a:ext cx="4572000" cy="5181600"/>
              </a:xfrm>
              <a:blipFill>
                <a:blip r:embed="rId3"/>
                <a:stretch>
                  <a:fillRect l="-2800" t="-2000" r="-1067"/>
                </a:stretch>
              </a:blipFill>
            </p:spPr>
            <p:txBody>
              <a:bodyPr/>
              <a:lstStyle/>
              <a:p>
                <a:r>
                  <a:rPr lang="en-US">
                    <a:noFill/>
                  </a:rPr>
                  <a:t> </a:t>
                </a:r>
              </a:p>
            </p:txBody>
          </p:sp>
        </mc:Fallback>
      </mc:AlternateContent>
      <p:graphicFrame>
        <p:nvGraphicFramePr>
          <p:cNvPr id="1072133" name="Object 5"/>
          <p:cNvGraphicFramePr>
            <a:graphicFrameLocks noChangeAspect="1"/>
          </p:cNvGraphicFramePr>
          <p:nvPr/>
        </p:nvGraphicFramePr>
        <p:xfrm>
          <a:off x="1489841" y="1981200"/>
          <a:ext cx="4389438" cy="4275138"/>
        </p:xfrm>
        <a:graphic>
          <a:graphicData uri="http://schemas.openxmlformats.org/presentationml/2006/ole">
            <mc:AlternateContent xmlns:mc="http://schemas.openxmlformats.org/markup-compatibility/2006">
              <mc:Choice xmlns:v="urn:schemas-microsoft-com:vml" Requires="v">
                <p:oleObj name="VISIO" r:id="rId4" imgW="4390200" imgH="5341320" progId="Visio.Drawing.11">
                  <p:embed/>
                </p:oleObj>
              </mc:Choice>
              <mc:Fallback>
                <p:oleObj name="VISIO" r:id="rId4" imgW="4390200" imgH="5341320" progId="Visio.Drawing.11">
                  <p:embed/>
                  <p:pic>
                    <p:nvPicPr>
                      <p:cNvPr id="1072133" name="Object 5"/>
                      <p:cNvPicPr>
                        <a:picLocks noChangeAspect="1" noChangeArrowheads="1"/>
                      </p:cNvPicPr>
                      <p:nvPr/>
                    </p:nvPicPr>
                    <p:blipFill>
                      <a:blip r:embed="rId5">
                        <a:extLst>
                          <a:ext uri="{28A0092B-C50C-407E-A947-70E740481C1C}">
                            <a14:useLocalDpi xmlns:a14="http://schemas.microsoft.com/office/drawing/2010/main" val="0"/>
                          </a:ext>
                        </a:extLst>
                      </a:blip>
                      <a:srcRect t="19971"/>
                      <a:stretch>
                        <a:fillRect/>
                      </a:stretch>
                    </p:blipFill>
                    <p:spPr bwMode="auto">
                      <a:xfrm>
                        <a:off x="1489841" y="1981200"/>
                        <a:ext cx="4389438"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25484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304800" y="465138"/>
            <a:ext cx="8686800" cy="982662"/>
          </a:xfrm>
        </p:spPr>
        <p:txBody>
          <a:bodyPr>
            <a:normAutofit fontScale="90000"/>
          </a:bodyPr>
          <a:lstStyle/>
          <a:p>
            <a:r>
              <a:rPr lang="en-US"/>
              <a:t>How to Estimate Probabilities from Data?</a:t>
            </a:r>
          </a:p>
        </p:txBody>
      </p:sp>
      <mc:AlternateContent xmlns:mc="http://schemas.openxmlformats.org/markup-compatibility/2006" xmlns:a14="http://schemas.microsoft.com/office/drawing/2010/main">
        <mc:Choice Requires="a14">
          <p:sp>
            <p:nvSpPr>
              <p:cNvPr id="1072131" name="Rectangle 3"/>
              <p:cNvSpPr>
                <a:spLocks noGrp="1" noChangeArrowheads="1"/>
              </p:cNvSpPr>
              <p:nvPr>
                <p:ph type="body" idx="1"/>
              </p:nvPr>
            </p:nvSpPr>
            <p:spPr>
              <a:xfrm>
                <a:off x="5867400" y="1524000"/>
                <a:ext cx="4572000" cy="5181600"/>
              </a:xfrm>
            </p:spPr>
            <p:txBody>
              <a:bodyPr>
                <a:normAutofit/>
              </a:bodyPr>
              <a:lstStyle/>
              <a:p>
                <a:pPr marL="0" indent="0">
                  <a:lnSpc>
                    <a:spcPct val="90000"/>
                  </a:lnSpc>
                  <a:buNone/>
                </a:pPr>
                <a:r>
                  <a:rPr lang="en-US">
                    <a:solidFill>
                      <a:srgbClr val="FF0000"/>
                    </a:solidFill>
                  </a:rPr>
                  <a:t>Discrete attributes</a:t>
                </a:r>
                <a:r>
                  <a:rPr lang="en-US"/>
                  <a:t>:</a:t>
                </a:r>
                <a:endParaRPr lang="en-US" sz="900"/>
              </a:p>
              <a:p>
                <a:pPr marL="0" indent="0">
                  <a:lnSpc>
                    <a:spcPct val="90000"/>
                  </a:lnSpc>
                  <a:buNone/>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a:rPr>
                        <m:t>𝑃</m:t>
                      </m:r>
                      <m:d>
                        <m:dPr>
                          <m:ctrlPr>
                            <a:rPr lang="en-US" b="0" i="1" smtClean="0">
                              <a:solidFill>
                                <a:srgbClr val="00B0F0"/>
                              </a:solidFill>
                              <a:latin typeface="Cambria Math" panose="02040503050406030204" pitchFamily="18" charset="0"/>
                            </a:rPr>
                          </m:ctrlPr>
                        </m:dPr>
                        <m:e>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𝑖</m:t>
                              </m:r>
                            </m:sub>
                          </m:sSub>
                          <m:r>
                            <a:rPr lang="en-US" b="0" i="1" smtClean="0">
                              <a:solidFill>
                                <a:srgbClr val="00B0F0"/>
                              </a:solidFill>
                              <a:latin typeface="Cambria Math"/>
                            </a:rPr>
                            <m:t>=</m:t>
                          </m:r>
                          <m:r>
                            <a:rPr lang="en-US" b="0" i="1" smtClean="0">
                              <a:solidFill>
                                <a:srgbClr val="00B0F0"/>
                              </a:solidFill>
                              <a:latin typeface="Cambria Math"/>
                            </a:rPr>
                            <m:t>𝑎</m:t>
                          </m:r>
                        </m:e>
                        <m:e>
                          <m:r>
                            <a:rPr lang="en-US" b="0" i="1" smtClean="0">
                              <a:solidFill>
                                <a:srgbClr val="00B0F0"/>
                              </a:solidFill>
                              <a:latin typeface="Cambria Math"/>
                            </a:rPr>
                            <m:t>𝐶</m:t>
                          </m:r>
                          <m:r>
                            <a:rPr lang="en-US" b="0" i="1" smtClean="0">
                              <a:solidFill>
                                <a:srgbClr val="00B0F0"/>
                              </a:solidFill>
                              <a:latin typeface="Cambria Math"/>
                            </a:rPr>
                            <m:t>=</m:t>
                          </m:r>
                          <m:r>
                            <a:rPr lang="en-US" b="0" i="1" smtClean="0">
                              <a:solidFill>
                                <a:srgbClr val="00B0F0"/>
                              </a:solidFill>
                              <a:latin typeface="Cambria Math"/>
                            </a:rPr>
                            <m:t>𝑐</m:t>
                          </m:r>
                        </m:e>
                      </m:d>
                      <m:r>
                        <a:rPr lang="en-US" b="0" i="1" smtClean="0">
                          <a:solidFill>
                            <a:srgbClr val="00B0F0"/>
                          </a:solidFill>
                          <a:latin typeface="Cambria Math"/>
                        </a:rPr>
                        <m:t>=</m:t>
                      </m:r>
                      <m:f>
                        <m:fPr>
                          <m:ctrlPr>
                            <a:rPr lang="en-US" b="0" i="1" smtClean="0">
                              <a:solidFill>
                                <a:srgbClr val="00B0F0"/>
                              </a:solidFill>
                              <a:latin typeface="Cambria Math" panose="02040503050406030204" pitchFamily="18" charset="0"/>
                            </a:rPr>
                          </m:ctrlPr>
                        </m:fPr>
                        <m:num>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𝑎</m:t>
                              </m:r>
                              <m:r>
                                <a:rPr lang="en-US" b="0" i="1" smtClean="0">
                                  <a:solidFill>
                                    <a:srgbClr val="00B0F0"/>
                                  </a:solidFill>
                                  <a:latin typeface="Cambria Math"/>
                                </a:rPr>
                                <m:t>,</m:t>
                              </m:r>
                              <m:r>
                                <a:rPr lang="en-US" b="0" i="1" smtClean="0">
                                  <a:solidFill>
                                    <a:srgbClr val="00B0F0"/>
                                  </a:solidFill>
                                  <a:latin typeface="Cambria Math"/>
                                </a:rPr>
                                <m:t>𝑐</m:t>
                              </m:r>
                            </m:sub>
                          </m:sSub>
                        </m:num>
                        <m:den>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𝑐</m:t>
                              </m:r>
                            </m:sub>
                          </m:sSub>
                        </m:den>
                      </m:f>
                    </m:oMath>
                  </m:oMathPara>
                </a14:m>
                <a:endParaRPr lang="en-US" b="0">
                  <a:solidFill>
                    <a:srgbClr val="00B0F0"/>
                  </a:solidFill>
                </a:endParaRPr>
              </a:p>
              <a:p>
                <a:pPr marL="0" indent="0">
                  <a:lnSpc>
                    <a:spcPct val="90000"/>
                  </a:lnSpc>
                  <a:buNone/>
                </a:pP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𝑎</m:t>
                        </m:r>
                        <m:r>
                          <a:rPr lang="en-US" b="0" i="1" smtClean="0">
                            <a:solidFill>
                              <a:srgbClr val="00B0F0"/>
                            </a:solidFill>
                            <a:latin typeface="Cambria Math"/>
                          </a:rPr>
                          <m:t>,</m:t>
                        </m:r>
                        <m:r>
                          <a:rPr lang="en-US" b="0" i="1" smtClean="0">
                            <a:solidFill>
                              <a:srgbClr val="00B0F0"/>
                            </a:solidFill>
                            <a:latin typeface="Cambria Math"/>
                          </a:rPr>
                          <m:t>𝑐</m:t>
                        </m:r>
                      </m:sub>
                    </m:sSub>
                  </m:oMath>
                </a14:m>
                <a:r>
                  <a:rPr lang="en-US"/>
                  <a:t>: number of instances having attribute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𝐴</m:t>
                        </m:r>
                      </m:e>
                      <m:sub>
                        <m:r>
                          <a:rPr lang="en-US" b="0" i="1" smtClean="0">
                            <a:solidFill>
                              <a:srgbClr val="0070C0"/>
                            </a:solidFill>
                            <a:latin typeface="Cambria Math"/>
                          </a:rPr>
                          <m:t>𝑖</m:t>
                        </m:r>
                      </m:sub>
                    </m:sSub>
                    <m:r>
                      <a:rPr lang="en-US" b="0" i="1" smtClean="0">
                        <a:solidFill>
                          <a:srgbClr val="0070C0"/>
                        </a:solidFill>
                        <a:latin typeface="Cambria Math"/>
                      </a:rPr>
                      <m:t>=</m:t>
                    </m:r>
                    <m:r>
                      <a:rPr lang="en-US" b="0" i="1" smtClean="0">
                        <a:solidFill>
                          <a:srgbClr val="0070C0"/>
                        </a:solidFill>
                        <a:latin typeface="Cambria Math"/>
                      </a:rPr>
                      <m:t>𝑎</m:t>
                    </m:r>
                    <m:r>
                      <a:rPr lang="en-US" b="0" i="1" smtClean="0">
                        <a:solidFill>
                          <a:srgbClr val="0070C0"/>
                        </a:solidFill>
                        <a:latin typeface="Cambria Math"/>
                      </a:rPr>
                      <m:t> </m:t>
                    </m:r>
                  </m:oMath>
                </a14:m>
                <a:r>
                  <a:rPr lang="en-US">
                    <a:solidFill>
                      <a:srgbClr val="FF0000"/>
                    </a:solidFill>
                  </a:rPr>
                  <a:t>and </a:t>
                </a:r>
                <a:r>
                  <a:rPr lang="en-US"/>
                  <a:t>belong to class </a:t>
                </a:r>
                <a14:m>
                  <m:oMath xmlns:m="http://schemas.openxmlformats.org/officeDocument/2006/math">
                    <m:r>
                      <a:rPr lang="en-US" i="1" dirty="0" smtClean="0">
                        <a:solidFill>
                          <a:srgbClr val="0070C0"/>
                        </a:solidFill>
                        <a:latin typeface="Cambria Math"/>
                      </a:rPr>
                      <m:t>𝑐</m:t>
                    </m:r>
                  </m:oMath>
                </a14:m>
                <a:endParaRPr lang="en-US">
                  <a:solidFill>
                    <a:srgbClr val="0070C0"/>
                  </a:solidFill>
                </a:endParaRPr>
              </a:p>
              <a:p>
                <a:pPr marL="0" indent="0">
                  <a:lnSpc>
                    <a:spcPct val="90000"/>
                  </a:lnSpc>
                  <a:buNone/>
                </a:pP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a:rPr>
                          <m:t>𝑁</m:t>
                        </m:r>
                      </m:e>
                      <m:sub>
                        <m:r>
                          <a:rPr lang="en-US" i="1">
                            <a:solidFill>
                              <a:srgbClr val="C00000"/>
                            </a:solidFill>
                            <a:latin typeface="Cambria Math"/>
                          </a:rPr>
                          <m:t>𝑐</m:t>
                        </m:r>
                      </m:sub>
                    </m:sSub>
                  </m:oMath>
                </a14:m>
                <a:r>
                  <a:rPr lang="en-US"/>
                  <a:t>: number of instances of class </a:t>
                </a:r>
                <a14:m>
                  <m:oMath xmlns:m="http://schemas.openxmlformats.org/officeDocument/2006/math">
                    <m:r>
                      <a:rPr lang="en-US" i="1" dirty="0" smtClean="0">
                        <a:solidFill>
                          <a:srgbClr val="C00000"/>
                        </a:solidFill>
                        <a:latin typeface="Cambria Math"/>
                      </a:rPr>
                      <m:t>𝑐</m:t>
                    </m:r>
                  </m:oMath>
                </a14:m>
                <a:endParaRPr lang="en-US">
                  <a:solidFill>
                    <a:srgbClr val="C00000"/>
                  </a:solidFill>
                </a:endParaRPr>
              </a:p>
              <a:p>
                <a:pPr marL="0" indent="0">
                  <a:lnSpc>
                    <a:spcPct val="90000"/>
                  </a:lnSpc>
                  <a:buNone/>
                </a:pPr>
                <a:endParaRPr lang="en-US">
                  <a:solidFill>
                    <a:schemeClr val="accent6">
                      <a:lumMod val="75000"/>
                    </a:schemeClr>
                  </a:solidFill>
                </a:endParaRPr>
              </a:p>
              <a:p>
                <a:pPr marL="0" indent="0">
                  <a:lnSpc>
                    <a:spcPct val="90000"/>
                  </a:lnSpc>
                  <a:buNone/>
                </a:pPr>
                <a:r>
                  <a:rPr lang="en-US">
                    <a:solidFill>
                      <a:schemeClr val="accent6">
                        <a:lumMod val="75000"/>
                      </a:schemeClr>
                    </a:solidFill>
                  </a:rPr>
                  <a:t>P(</a:t>
                </a:r>
                <a:r>
                  <a:rPr lang="en-US">
                    <a:solidFill>
                      <a:srgbClr val="00B0F0"/>
                    </a:solidFill>
                  </a:rPr>
                  <a:t>Refund = </a:t>
                </a:r>
                <a:r>
                  <a:rPr lang="en-US" err="1">
                    <a:solidFill>
                      <a:srgbClr val="00B0F0"/>
                    </a:solidFill>
                  </a:rPr>
                  <a:t>Yes</a:t>
                </a:r>
                <a:r>
                  <a:rPr lang="en-US" err="1">
                    <a:solidFill>
                      <a:schemeClr val="accent6">
                        <a:lumMod val="75000"/>
                      </a:schemeClr>
                    </a:solidFill>
                  </a:rPr>
                  <a:t>|</a:t>
                </a:r>
                <a:r>
                  <a:rPr lang="en-US" err="1">
                    <a:solidFill>
                      <a:srgbClr val="C00000"/>
                    </a:solidFill>
                  </a:rPr>
                  <a:t>No</a:t>
                </a:r>
                <a:r>
                  <a:rPr lang="en-US">
                    <a:solidFill>
                      <a:schemeClr val="accent6">
                        <a:lumMod val="75000"/>
                      </a:schemeClr>
                    </a:solidFill>
                  </a:rPr>
                  <a:t>) = 3/7</a:t>
                </a:r>
                <a:br>
                  <a:rPr lang="en-US" baseline="-25000">
                    <a:solidFill>
                      <a:schemeClr val="accent6">
                        <a:lumMod val="75000"/>
                      </a:schemeClr>
                    </a:solidFill>
                  </a:rPr>
                </a:br>
                <a:endParaRPr lang="en-US" baseline="-25000">
                  <a:solidFill>
                    <a:schemeClr val="accent6">
                      <a:lumMod val="75000"/>
                    </a:schemeClr>
                  </a:solidFill>
                </a:endParaRPr>
              </a:p>
            </p:txBody>
          </p:sp>
        </mc:Choice>
        <mc:Fallback xmlns="">
          <p:sp>
            <p:nvSpPr>
              <p:cNvPr id="1072131" name="Rectangle 3"/>
              <p:cNvSpPr>
                <a:spLocks noGrp="1" noRot="1" noChangeAspect="1" noMove="1" noResize="1" noEditPoints="1" noAdjustHandles="1" noChangeArrowheads="1" noChangeShapeType="1" noTextEdit="1"/>
              </p:cNvSpPr>
              <p:nvPr>
                <p:ph type="body" idx="1"/>
              </p:nvPr>
            </p:nvSpPr>
            <p:spPr>
              <a:xfrm>
                <a:off x="5867400" y="1524000"/>
                <a:ext cx="4572000" cy="5181600"/>
              </a:xfrm>
              <a:blipFill>
                <a:blip r:embed="rId3"/>
                <a:stretch>
                  <a:fillRect l="-2800" t="-2000" r="-1067"/>
                </a:stretch>
              </a:blipFill>
            </p:spPr>
            <p:txBody>
              <a:bodyPr/>
              <a:lstStyle/>
              <a:p>
                <a:r>
                  <a:rPr lang="en-US">
                    <a:noFill/>
                  </a:rPr>
                  <a:t> </a:t>
                </a:r>
              </a:p>
            </p:txBody>
          </p:sp>
        </mc:Fallback>
      </mc:AlternateContent>
      <p:graphicFrame>
        <p:nvGraphicFramePr>
          <p:cNvPr id="1072133" name="Object 5"/>
          <p:cNvGraphicFramePr>
            <a:graphicFrameLocks noChangeAspect="1"/>
          </p:cNvGraphicFramePr>
          <p:nvPr/>
        </p:nvGraphicFramePr>
        <p:xfrm>
          <a:off x="1447800" y="1981200"/>
          <a:ext cx="4389438" cy="4275138"/>
        </p:xfrm>
        <a:graphic>
          <a:graphicData uri="http://schemas.openxmlformats.org/presentationml/2006/ole">
            <mc:AlternateContent xmlns:mc="http://schemas.openxmlformats.org/markup-compatibility/2006">
              <mc:Choice xmlns:v="urn:schemas-microsoft-com:vml" Requires="v">
                <p:oleObj name="Visio" r:id="rId4" imgW="4390200" imgH="5341368" progId="Visio.Drawing.11">
                  <p:embed/>
                </p:oleObj>
              </mc:Choice>
              <mc:Fallback>
                <p:oleObj name="Visio" r:id="rId4" imgW="4390200" imgH="5341368" progId="Visio.Drawing.11">
                  <p:embed/>
                  <p:pic>
                    <p:nvPicPr>
                      <p:cNvPr id="1072133" name="Object 5"/>
                      <p:cNvPicPr>
                        <a:picLocks noChangeAspect="1" noChangeArrowheads="1"/>
                      </p:cNvPicPr>
                      <p:nvPr/>
                    </p:nvPicPr>
                    <p:blipFill>
                      <a:blip r:embed="rId5"/>
                      <a:srcRect t="19971"/>
                      <a:stretch>
                        <a:fillRect/>
                      </a:stretch>
                    </p:blipFill>
                    <p:spPr bwMode="auto">
                      <a:xfrm>
                        <a:off x="1447800" y="1981200"/>
                        <a:ext cx="4389438" cy="4275138"/>
                      </a:xfrm>
                      <a:prstGeom prst="rect">
                        <a:avLst/>
                      </a:prstGeom>
                      <a:noFill/>
                      <a:ln>
                        <a:noFill/>
                      </a:ln>
                      <a:effectLst/>
                    </p:spPr>
                  </p:pic>
                </p:oleObj>
              </mc:Fallback>
            </mc:AlternateContent>
          </a:graphicData>
        </a:graphic>
      </p:graphicFrame>
      <p:sp>
        <p:nvSpPr>
          <p:cNvPr id="3" name="Rectangle 2"/>
          <p:cNvSpPr/>
          <p:nvPr/>
        </p:nvSpPr>
        <p:spPr>
          <a:xfrm>
            <a:off x="1524000" y="5410200"/>
            <a:ext cx="3962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4510" y="4724400"/>
            <a:ext cx="39624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9" y="4343400"/>
            <a:ext cx="3962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34512" y="3284483"/>
            <a:ext cx="3951889"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13489" y="3657600"/>
            <a:ext cx="39624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0" y="2971800"/>
            <a:ext cx="3962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0" y="2590800"/>
            <a:ext cx="39624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727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228600" y="457200"/>
            <a:ext cx="8686800" cy="990600"/>
          </a:xfrm>
        </p:spPr>
        <p:txBody>
          <a:bodyPr>
            <a:normAutofit fontScale="90000"/>
          </a:bodyPr>
          <a:lstStyle/>
          <a:p>
            <a:r>
              <a:rPr lang="en-US"/>
              <a:t>How to Estimate Probabilities from Data?</a:t>
            </a:r>
          </a:p>
        </p:txBody>
      </p:sp>
      <mc:AlternateContent xmlns:mc="http://schemas.openxmlformats.org/markup-compatibility/2006" xmlns:a14="http://schemas.microsoft.com/office/drawing/2010/main">
        <mc:Choice Requires="a14">
          <p:sp>
            <p:nvSpPr>
              <p:cNvPr id="1072131" name="Rectangle 3"/>
              <p:cNvSpPr>
                <a:spLocks noGrp="1" noChangeArrowheads="1"/>
              </p:cNvSpPr>
              <p:nvPr>
                <p:ph type="body" idx="1"/>
              </p:nvPr>
            </p:nvSpPr>
            <p:spPr>
              <a:xfrm>
                <a:off x="5867400" y="1524000"/>
                <a:ext cx="4572000" cy="5181600"/>
              </a:xfrm>
            </p:spPr>
            <p:txBody>
              <a:bodyPr>
                <a:normAutofit/>
              </a:bodyPr>
              <a:lstStyle/>
              <a:p>
                <a:pPr marL="0" indent="0">
                  <a:lnSpc>
                    <a:spcPct val="90000"/>
                  </a:lnSpc>
                  <a:buNone/>
                </a:pPr>
                <a:r>
                  <a:rPr lang="en-US">
                    <a:solidFill>
                      <a:srgbClr val="FF0000"/>
                    </a:solidFill>
                  </a:rPr>
                  <a:t>Discrete attributes</a:t>
                </a:r>
                <a:r>
                  <a:rPr lang="en-US"/>
                  <a:t>:</a:t>
                </a:r>
                <a:endParaRPr lang="en-US" sz="900"/>
              </a:p>
              <a:p>
                <a:pPr marL="0" indent="0">
                  <a:lnSpc>
                    <a:spcPct val="90000"/>
                  </a:lnSpc>
                  <a:buNone/>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a:rPr>
                        <m:t>𝑃</m:t>
                      </m:r>
                      <m:d>
                        <m:dPr>
                          <m:ctrlPr>
                            <a:rPr lang="en-US" b="0" i="1" smtClean="0">
                              <a:solidFill>
                                <a:srgbClr val="00B0F0"/>
                              </a:solidFill>
                              <a:latin typeface="Cambria Math" panose="02040503050406030204" pitchFamily="18" charset="0"/>
                            </a:rPr>
                          </m:ctrlPr>
                        </m:dPr>
                        <m:e>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𝑖</m:t>
                              </m:r>
                            </m:sub>
                          </m:sSub>
                          <m:r>
                            <a:rPr lang="en-US" b="0" i="1" smtClean="0">
                              <a:solidFill>
                                <a:srgbClr val="00B0F0"/>
                              </a:solidFill>
                              <a:latin typeface="Cambria Math"/>
                            </a:rPr>
                            <m:t>=</m:t>
                          </m:r>
                          <m:r>
                            <a:rPr lang="en-US" b="0" i="1" smtClean="0">
                              <a:solidFill>
                                <a:srgbClr val="00B0F0"/>
                              </a:solidFill>
                              <a:latin typeface="Cambria Math"/>
                            </a:rPr>
                            <m:t>𝑎</m:t>
                          </m:r>
                        </m:e>
                        <m:e>
                          <m:r>
                            <a:rPr lang="en-US" b="0" i="1" smtClean="0">
                              <a:solidFill>
                                <a:srgbClr val="00B0F0"/>
                              </a:solidFill>
                              <a:latin typeface="Cambria Math"/>
                            </a:rPr>
                            <m:t>𝐶</m:t>
                          </m:r>
                          <m:r>
                            <a:rPr lang="en-US" b="0" i="1" smtClean="0">
                              <a:solidFill>
                                <a:srgbClr val="00B0F0"/>
                              </a:solidFill>
                              <a:latin typeface="Cambria Math"/>
                            </a:rPr>
                            <m:t>=</m:t>
                          </m:r>
                          <m:r>
                            <a:rPr lang="en-US" b="0" i="1" smtClean="0">
                              <a:solidFill>
                                <a:srgbClr val="00B0F0"/>
                              </a:solidFill>
                              <a:latin typeface="Cambria Math"/>
                            </a:rPr>
                            <m:t>𝑐</m:t>
                          </m:r>
                        </m:e>
                      </m:d>
                      <m:r>
                        <a:rPr lang="en-US" b="0" i="1" smtClean="0">
                          <a:solidFill>
                            <a:srgbClr val="00B0F0"/>
                          </a:solidFill>
                          <a:latin typeface="Cambria Math"/>
                        </a:rPr>
                        <m:t>=</m:t>
                      </m:r>
                      <m:f>
                        <m:fPr>
                          <m:ctrlPr>
                            <a:rPr lang="en-US" b="0" i="1" smtClean="0">
                              <a:solidFill>
                                <a:srgbClr val="00B0F0"/>
                              </a:solidFill>
                              <a:latin typeface="Cambria Math" panose="02040503050406030204" pitchFamily="18" charset="0"/>
                            </a:rPr>
                          </m:ctrlPr>
                        </m:fPr>
                        <m:num>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𝑎</m:t>
                              </m:r>
                              <m:r>
                                <a:rPr lang="en-US" b="0" i="1" smtClean="0">
                                  <a:solidFill>
                                    <a:srgbClr val="00B0F0"/>
                                  </a:solidFill>
                                  <a:latin typeface="Cambria Math"/>
                                </a:rPr>
                                <m:t>,</m:t>
                              </m:r>
                              <m:r>
                                <a:rPr lang="en-US" b="0" i="1" smtClean="0">
                                  <a:solidFill>
                                    <a:srgbClr val="00B0F0"/>
                                  </a:solidFill>
                                  <a:latin typeface="Cambria Math"/>
                                </a:rPr>
                                <m:t>𝑐</m:t>
                              </m:r>
                            </m:sub>
                          </m:sSub>
                        </m:num>
                        <m:den>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𝑐</m:t>
                              </m:r>
                            </m:sub>
                          </m:sSub>
                        </m:den>
                      </m:f>
                    </m:oMath>
                  </m:oMathPara>
                </a14:m>
                <a:endParaRPr lang="en-US" b="0">
                  <a:solidFill>
                    <a:srgbClr val="00B0F0"/>
                  </a:solidFill>
                </a:endParaRPr>
              </a:p>
              <a:p>
                <a:pPr marL="0" indent="0">
                  <a:lnSpc>
                    <a:spcPct val="90000"/>
                  </a:lnSpc>
                  <a:buNone/>
                </a:pP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𝑎</m:t>
                        </m:r>
                        <m:r>
                          <a:rPr lang="en-US" b="0" i="1" smtClean="0">
                            <a:solidFill>
                              <a:srgbClr val="00B0F0"/>
                            </a:solidFill>
                            <a:latin typeface="Cambria Math"/>
                          </a:rPr>
                          <m:t>,</m:t>
                        </m:r>
                        <m:r>
                          <a:rPr lang="en-US" b="0" i="1" smtClean="0">
                            <a:solidFill>
                              <a:srgbClr val="00B0F0"/>
                            </a:solidFill>
                            <a:latin typeface="Cambria Math"/>
                          </a:rPr>
                          <m:t>𝑐</m:t>
                        </m:r>
                      </m:sub>
                    </m:sSub>
                  </m:oMath>
                </a14:m>
                <a:r>
                  <a:rPr lang="en-US"/>
                  <a:t>: number of instances having attribute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𝐴</m:t>
                        </m:r>
                      </m:e>
                      <m:sub>
                        <m:r>
                          <a:rPr lang="en-US" b="0" i="1" smtClean="0">
                            <a:solidFill>
                              <a:srgbClr val="0070C0"/>
                            </a:solidFill>
                            <a:latin typeface="Cambria Math"/>
                          </a:rPr>
                          <m:t>𝑖</m:t>
                        </m:r>
                      </m:sub>
                    </m:sSub>
                    <m:r>
                      <a:rPr lang="en-US" b="0" i="1" smtClean="0">
                        <a:solidFill>
                          <a:srgbClr val="0070C0"/>
                        </a:solidFill>
                        <a:latin typeface="Cambria Math"/>
                      </a:rPr>
                      <m:t>=</m:t>
                    </m:r>
                    <m:r>
                      <a:rPr lang="en-US" b="0" i="1" smtClean="0">
                        <a:solidFill>
                          <a:srgbClr val="0070C0"/>
                        </a:solidFill>
                        <a:latin typeface="Cambria Math"/>
                      </a:rPr>
                      <m:t>𝑎</m:t>
                    </m:r>
                    <m:r>
                      <a:rPr lang="en-US" b="0" i="1" smtClean="0">
                        <a:solidFill>
                          <a:srgbClr val="0070C0"/>
                        </a:solidFill>
                        <a:latin typeface="Cambria Math"/>
                      </a:rPr>
                      <m:t> </m:t>
                    </m:r>
                  </m:oMath>
                </a14:m>
                <a:r>
                  <a:rPr lang="en-US">
                    <a:solidFill>
                      <a:srgbClr val="FF0000"/>
                    </a:solidFill>
                  </a:rPr>
                  <a:t>and </a:t>
                </a:r>
                <a:r>
                  <a:rPr lang="en-US"/>
                  <a:t>belong to class </a:t>
                </a:r>
                <a14:m>
                  <m:oMath xmlns:m="http://schemas.openxmlformats.org/officeDocument/2006/math">
                    <m:r>
                      <a:rPr lang="en-US" i="1" dirty="0" smtClean="0">
                        <a:solidFill>
                          <a:srgbClr val="0070C0"/>
                        </a:solidFill>
                        <a:latin typeface="Cambria Math"/>
                      </a:rPr>
                      <m:t>𝑐</m:t>
                    </m:r>
                  </m:oMath>
                </a14:m>
                <a:endParaRPr lang="en-US">
                  <a:solidFill>
                    <a:srgbClr val="0070C0"/>
                  </a:solidFill>
                </a:endParaRPr>
              </a:p>
              <a:p>
                <a:pPr marL="0" indent="0">
                  <a:lnSpc>
                    <a:spcPct val="90000"/>
                  </a:lnSpc>
                  <a:buNone/>
                </a:pP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a:rPr>
                          <m:t>𝑁</m:t>
                        </m:r>
                      </m:e>
                      <m:sub>
                        <m:r>
                          <a:rPr lang="en-US" i="1">
                            <a:solidFill>
                              <a:srgbClr val="C00000"/>
                            </a:solidFill>
                            <a:latin typeface="Cambria Math"/>
                          </a:rPr>
                          <m:t>𝑐</m:t>
                        </m:r>
                      </m:sub>
                    </m:sSub>
                  </m:oMath>
                </a14:m>
                <a:r>
                  <a:rPr lang="en-US"/>
                  <a:t>: number of instances of class </a:t>
                </a:r>
                <a14:m>
                  <m:oMath xmlns:m="http://schemas.openxmlformats.org/officeDocument/2006/math">
                    <m:r>
                      <a:rPr lang="en-US" i="1" dirty="0" smtClean="0">
                        <a:solidFill>
                          <a:srgbClr val="C00000"/>
                        </a:solidFill>
                        <a:latin typeface="Cambria Math"/>
                      </a:rPr>
                      <m:t>𝑐</m:t>
                    </m:r>
                  </m:oMath>
                </a14:m>
                <a:endParaRPr lang="en-US">
                  <a:solidFill>
                    <a:srgbClr val="C00000"/>
                  </a:solidFill>
                </a:endParaRPr>
              </a:p>
              <a:p>
                <a:pPr marL="0" indent="0">
                  <a:lnSpc>
                    <a:spcPct val="90000"/>
                  </a:lnSpc>
                  <a:buNone/>
                </a:pPr>
                <a:endParaRPr lang="en-US">
                  <a:solidFill>
                    <a:schemeClr val="accent6">
                      <a:lumMod val="75000"/>
                    </a:schemeClr>
                  </a:solidFill>
                </a:endParaRPr>
              </a:p>
              <a:p>
                <a:pPr marL="0" indent="0">
                  <a:lnSpc>
                    <a:spcPct val="90000"/>
                  </a:lnSpc>
                  <a:buNone/>
                </a:pPr>
                <a:r>
                  <a:rPr lang="en-US">
                    <a:solidFill>
                      <a:schemeClr val="accent6">
                        <a:lumMod val="75000"/>
                      </a:schemeClr>
                    </a:solidFill>
                  </a:rPr>
                  <a:t>P(</a:t>
                </a:r>
                <a:r>
                  <a:rPr lang="en-US">
                    <a:solidFill>
                      <a:srgbClr val="00B0F0"/>
                    </a:solidFill>
                  </a:rPr>
                  <a:t>Refund = </a:t>
                </a:r>
                <a:r>
                  <a:rPr lang="en-US" err="1">
                    <a:solidFill>
                      <a:srgbClr val="00B0F0"/>
                    </a:solidFill>
                  </a:rPr>
                  <a:t>Yes</a:t>
                </a:r>
                <a:r>
                  <a:rPr lang="en-US" err="1">
                    <a:solidFill>
                      <a:schemeClr val="accent6">
                        <a:lumMod val="75000"/>
                      </a:schemeClr>
                    </a:solidFill>
                  </a:rPr>
                  <a:t>|</a:t>
                </a:r>
                <a:r>
                  <a:rPr lang="en-US" err="1">
                    <a:solidFill>
                      <a:srgbClr val="C00000"/>
                    </a:solidFill>
                  </a:rPr>
                  <a:t>Yes</a:t>
                </a:r>
                <a:r>
                  <a:rPr lang="en-US">
                    <a:solidFill>
                      <a:schemeClr val="accent6">
                        <a:lumMod val="75000"/>
                      </a:schemeClr>
                    </a:solidFill>
                  </a:rPr>
                  <a:t>) = 0</a:t>
                </a:r>
                <a:br>
                  <a:rPr lang="en-US" baseline="-25000">
                    <a:solidFill>
                      <a:schemeClr val="accent6">
                        <a:lumMod val="75000"/>
                      </a:schemeClr>
                    </a:solidFill>
                  </a:rPr>
                </a:br>
                <a:endParaRPr lang="en-US" baseline="-25000">
                  <a:solidFill>
                    <a:schemeClr val="accent6">
                      <a:lumMod val="75000"/>
                    </a:schemeClr>
                  </a:solidFill>
                </a:endParaRPr>
              </a:p>
            </p:txBody>
          </p:sp>
        </mc:Choice>
        <mc:Fallback xmlns="">
          <p:sp>
            <p:nvSpPr>
              <p:cNvPr id="1072131" name="Rectangle 3"/>
              <p:cNvSpPr>
                <a:spLocks noGrp="1" noRot="1" noChangeAspect="1" noMove="1" noResize="1" noEditPoints="1" noAdjustHandles="1" noChangeArrowheads="1" noChangeShapeType="1" noTextEdit="1"/>
              </p:cNvSpPr>
              <p:nvPr>
                <p:ph type="body" idx="1"/>
              </p:nvPr>
            </p:nvSpPr>
            <p:spPr>
              <a:xfrm>
                <a:off x="5867400" y="1524000"/>
                <a:ext cx="4572000" cy="5181600"/>
              </a:xfrm>
              <a:blipFill>
                <a:blip r:embed="rId3"/>
                <a:stretch>
                  <a:fillRect l="-2800" t="-2000" r="-1067"/>
                </a:stretch>
              </a:blipFill>
            </p:spPr>
            <p:txBody>
              <a:bodyPr/>
              <a:lstStyle/>
              <a:p>
                <a:r>
                  <a:rPr lang="en-US">
                    <a:noFill/>
                  </a:rPr>
                  <a:t> </a:t>
                </a:r>
              </a:p>
            </p:txBody>
          </p:sp>
        </mc:Fallback>
      </mc:AlternateContent>
      <p:graphicFrame>
        <p:nvGraphicFramePr>
          <p:cNvPr id="1072133" name="Object 5"/>
          <p:cNvGraphicFramePr>
            <a:graphicFrameLocks noChangeAspect="1"/>
          </p:cNvGraphicFramePr>
          <p:nvPr/>
        </p:nvGraphicFramePr>
        <p:xfrm>
          <a:off x="1447800" y="1981200"/>
          <a:ext cx="4389438" cy="4275138"/>
        </p:xfrm>
        <a:graphic>
          <a:graphicData uri="http://schemas.openxmlformats.org/presentationml/2006/ole">
            <mc:AlternateContent xmlns:mc="http://schemas.openxmlformats.org/markup-compatibility/2006">
              <mc:Choice xmlns:v="urn:schemas-microsoft-com:vml" Requires="v">
                <p:oleObj name="Visio" r:id="rId4" imgW="4390200" imgH="5341368" progId="Visio.Drawing.11">
                  <p:embed/>
                </p:oleObj>
              </mc:Choice>
              <mc:Fallback>
                <p:oleObj name="Visio" r:id="rId4" imgW="4390200" imgH="5341368" progId="Visio.Drawing.11">
                  <p:embed/>
                  <p:pic>
                    <p:nvPicPr>
                      <p:cNvPr id="1072133" name="Object 5"/>
                      <p:cNvPicPr>
                        <a:picLocks noChangeAspect="1" noChangeArrowheads="1"/>
                      </p:cNvPicPr>
                      <p:nvPr/>
                    </p:nvPicPr>
                    <p:blipFill>
                      <a:blip r:embed="rId5"/>
                      <a:srcRect t="19971"/>
                      <a:stretch>
                        <a:fillRect/>
                      </a:stretch>
                    </p:blipFill>
                    <p:spPr bwMode="auto">
                      <a:xfrm>
                        <a:off x="1447800" y="1981200"/>
                        <a:ext cx="4389438" cy="4275138"/>
                      </a:xfrm>
                      <a:prstGeom prst="rect">
                        <a:avLst/>
                      </a:prstGeom>
                      <a:noFill/>
                      <a:ln>
                        <a:noFill/>
                      </a:ln>
                      <a:effectLst/>
                    </p:spPr>
                  </p:pic>
                </p:oleObj>
              </mc:Fallback>
            </mc:AlternateContent>
          </a:graphicData>
        </a:graphic>
      </p:graphicFrame>
      <p:sp>
        <p:nvSpPr>
          <p:cNvPr id="9" name="Rectangle 8"/>
          <p:cNvSpPr/>
          <p:nvPr/>
        </p:nvSpPr>
        <p:spPr>
          <a:xfrm>
            <a:off x="1516119" y="4038600"/>
            <a:ext cx="3951889"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3999" y="5029200"/>
            <a:ext cx="3962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45021" y="5791200"/>
            <a:ext cx="3962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57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US"/>
              <a:t>Nearest-Neighbor Classifiers</a:t>
            </a:r>
          </a:p>
        </p:txBody>
      </p:sp>
      <p:sp>
        <p:nvSpPr>
          <p:cNvPr id="1055747" name="Rectangle 3"/>
          <p:cNvSpPr>
            <a:spLocks noChangeArrowheads="1"/>
          </p:cNvSpPr>
          <p:nvPr/>
        </p:nvSpPr>
        <p:spPr bwMode="auto">
          <a:xfrm>
            <a:off x="6553200" y="1600200"/>
            <a:ext cx="3962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buFont typeface="Monotype Sorts" pitchFamily="2" charset="2"/>
              <a:buChar char="l"/>
            </a:pPr>
            <a:r>
              <a:rPr lang="en-US"/>
              <a:t>Requires three things</a:t>
            </a:r>
          </a:p>
          <a:p>
            <a:pPr marL="742950" lvl="1" indent="-285750">
              <a:spcBef>
                <a:spcPct val="10000"/>
              </a:spcBef>
              <a:spcAft>
                <a:spcPts val="400"/>
              </a:spcAft>
              <a:buClr>
                <a:srgbClr val="0C7B9C"/>
              </a:buClr>
              <a:buSzPct val="100000"/>
              <a:buFont typeface="Arial" charset="0"/>
              <a:buChar char="–"/>
            </a:pPr>
            <a:r>
              <a:rPr lang="en-US"/>
              <a:t>The set of </a:t>
            </a:r>
            <a:r>
              <a:rPr lang="en-US">
                <a:solidFill>
                  <a:schemeClr val="accent6">
                    <a:lumMod val="75000"/>
                  </a:schemeClr>
                </a:solidFill>
              </a:rPr>
              <a:t>stored records</a:t>
            </a:r>
          </a:p>
          <a:p>
            <a:pPr marL="742950" lvl="1" indent="-285750">
              <a:spcBef>
                <a:spcPct val="10000"/>
              </a:spcBef>
              <a:spcAft>
                <a:spcPts val="400"/>
              </a:spcAft>
              <a:buClr>
                <a:srgbClr val="0C7B9C"/>
              </a:buClr>
              <a:buSzPct val="100000"/>
              <a:buFont typeface="Arial" charset="0"/>
              <a:buChar char="–"/>
            </a:pPr>
            <a:r>
              <a:rPr lang="en-US">
                <a:solidFill>
                  <a:srgbClr val="0070C0"/>
                </a:solidFill>
              </a:rPr>
              <a:t>Distance Metric</a:t>
            </a:r>
            <a:r>
              <a:rPr lang="en-US">
                <a:solidFill>
                  <a:srgbClr val="FF0000"/>
                </a:solidFill>
              </a:rPr>
              <a:t> </a:t>
            </a:r>
            <a:r>
              <a:rPr lang="en-US"/>
              <a:t>to compute distance between records</a:t>
            </a:r>
          </a:p>
          <a:p>
            <a:pPr marL="742950" lvl="1" indent="-285750">
              <a:spcBef>
                <a:spcPct val="10000"/>
              </a:spcBef>
              <a:spcAft>
                <a:spcPts val="400"/>
              </a:spcAft>
              <a:buClr>
                <a:srgbClr val="0C7B9C"/>
              </a:buClr>
              <a:buSzPct val="100000"/>
              <a:buFont typeface="Arial" charset="0"/>
              <a:buChar char="–"/>
            </a:pPr>
            <a:r>
              <a:rPr lang="en-US"/>
              <a:t>The value of </a:t>
            </a:r>
            <a:r>
              <a:rPr lang="en-US" i="1">
                <a:solidFill>
                  <a:srgbClr val="FF0000"/>
                </a:solidFill>
              </a:rPr>
              <a:t>k</a:t>
            </a:r>
            <a:r>
              <a:rPr lang="en-US">
                <a:solidFill>
                  <a:srgbClr val="FF0000"/>
                </a:solidFill>
              </a:rPr>
              <a:t>, </a:t>
            </a:r>
            <a:r>
              <a:rPr lang="en-US">
                <a:solidFill>
                  <a:srgbClr val="0070C0"/>
                </a:solidFill>
              </a:rPr>
              <a:t>the number of nearest neighbors </a:t>
            </a:r>
            <a:r>
              <a:rPr lang="en-US"/>
              <a:t>to retrieve</a:t>
            </a:r>
          </a:p>
          <a:p>
            <a:pPr marL="742950" lvl="1" indent="-285750">
              <a:spcBef>
                <a:spcPct val="10000"/>
              </a:spcBef>
              <a:spcAft>
                <a:spcPts val="400"/>
              </a:spcAft>
              <a:buClr>
                <a:srgbClr val="0C7B9C"/>
              </a:buClr>
              <a:buSzPct val="100000"/>
              <a:buFont typeface="Arial" charset="0"/>
              <a:buChar char="–"/>
            </a:pPr>
            <a:endParaRPr lang="en-US"/>
          </a:p>
          <a:p>
            <a:pPr marL="342900" indent="-342900">
              <a:spcBef>
                <a:spcPct val="10000"/>
              </a:spcBef>
              <a:spcAft>
                <a:spcPts val="400"/>
              </a:spcAft>
              <a:buClr>
                <a:srgbClr val="0C7B9C"/>
              </a:buClr>
              <a:buSzPct val="75000"/>
              <a:buFont typeface="Monotype Sorts" pitchFamily="2" charset="2"/>
              <a:buChar char="l"/>
            </a:pPr>
            <a:r>
              <a:rPr lang="en-US"/>
              <a:t>To classify an unknown record:</a:t>
            </a:r>
          </a:p>
          <a:p>
            <a:pPr marL="800100" lvl="1" indent="-342900">
              <a:spcBef>
                <a:spcPct val="10000"/>
              </a:spcBef>
              <a:spcAft>
                <a:spcPts val="400"/>
              </a:spcAft>
              <a:buClr>
                <a:srgbClr val="0C7B9C"/>
              </a:buClr>
              <a:buSzPct val="100000"/>
              <a:buFont typeface="+mj-lt"/>
              <a:buAutoNum type="arabicPeriod"/>
            </a:pPr>
            <a:r>
              <a:rPr lang="en-US">
                <a:solidFill>
                  <a:schemeClr val="accent6">
                    <a:lumMod val="75000"/>
                  </a:schemeClr>
                </a:solidFill>
              </a:rPr>
              <a:t>Compute distance </a:t>
            </a:r>
            <a:r>
              <a:rPr lang="en-US"/>
              <a:t>to other training records</a:t>
            </a:r>
          </a:p>
          <a:p>
            <a:pPr marL="800100" lvl="1" indent="-342900">
              <a:spcBef>
                <a:spcPct val="10000"/>
              </a:spcBef>
              <a:spcAft>
                <a:spcPts val="400"/>
              </a:spcAft>
              <a:buClr>
                <a:srgbClr val="0C7B9C"/>
              </a:buClr>
              <a:buSzPct val="100000"/>
              <a:buFont typeface="+mj-lt"/>
              <a:buAutoNum type="arabicPeriod"/>
            </a:pPr>
            <a:r>
              <a:rPr lang="en-US"/>
              <a:t>Identify </a:t>
            </a:r>
            <a:r>
              <a:rPr lang="en-US" i="1">
                <a:solidFill>
                  <a:srgbClr val="FF0000"/>
                </a:solidFill>
              </a:rPr>
              <a:t>k</a:t>
            </a:r>
            <a:r>
              <a:rPr lang="en-US"/>
              <a:t> </a:t>
            </a:r>
            <a:r>
              <a:rPr lang="en-US">
                <a:solidFill>
                  <a:srgbClr val="0070C0"/>
                </a:solidFill>
              </a:rPr>
              <a:t>nearest neighbors </a:t>
            </a:r>
          </a:p>
          <a:p>
            <a:pPr marL="800100" lvl="1" indent="-342900">
              <a:spcBef>
                <a:spcPct val="10000"/>
              </a:spcBef>
              <a:spcAft>
                <a:spcPts val="400"/>
              </a:spcAft>
              <a:buClr>
                <a:srgbClr val="0C7B9C"/>
              </a:buClr>
              <a:buSzPct val="100000"/>
              <a:buFont typeface="+mj-lt"/>
              <a:buAutoNum type="arabicPeriod"/>
            </a:pPr>
            <a:r>
              <a:rPr lang="en-US"/>
              <a:t>Use class labels of nearest neighbors to determine the class label of unknown record (e.g., by taking </a:t>
            </a:r>
            <a:r>
              <a:rPr lang="en-US">
                <a:solidFill>
                  <a:schemeClr val="accent6">
                    <a:lumMod val="75000"/>
                  </a:schemeClr>
                </a:solidFill>
              </a:rPr>
              <a:t>majority vote</a:t>
            </a:r>
            <a:r>
              <a:rPr lang="en-US"/>
              <a:t>)</a:t>
            </a:r>
          </a:p>
        </p:txBody>
      </p:sp>
      <p:graphicFrame>
        <p:nvGraphicFramePr>
          <p:cNvPr id="1055748" name="Object 4"/>
          <p:cNvGraphicFramePr>
            <a:graphicFrameLocks noChangeAspect="1"/>
          </p:cNvGraphicFramePr>
          <p:nvPr/>
        </p:nvGraphicFramePr>
        <p:xfrm>
          <a:off x="1981201" y="1600200"/>
          <a:ext cx="4316413" cy="5105400"/>
        </p:xfrm>
        <a:graphic>
          <a:graphicData uri="http://schemas.openxmlformats.org/presentationml/2006/ole">
            <mc:AlternateContent xmlns:mc="http://schemas.openxmlformats.org/markup-compatibility/2006">
              <mc:Choice xmlns:v="urn:schemas-microsoft-com:vml" Requires="v">
                <p:oleObj name="Visio" r:id="rId2" imgW="7007454" imgH="8108144" progId="Visio.Drawing.6">
                  <p:embed/>
                </p:oleObj>
              </mc:Choice>
              <mc:Fallback>
                <p:oleObj name="Visio" r:id="rId2" imgW="7007454" imgH="8108144" progId="Visio.Drawing.6">
                  <p:embed/>
                  <p:pic>
                    <p:nvPicPr>
                      <p:cNvPr id="105574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600200"/>
                        <a:ext cx="431641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68162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228600" y="449262"/>
            <a:ext cx="8686800" cy="990600"/>
          </a:xfrm>
        </p:spPr>
        <p:txBody>
          <a:bodyPr>
            <a:normAutofit fontScale="90000"/>
          </a:bodyPr>
          <a:lstStyle/>
          <a:p>
            <a:r>
              <a:rPr lang="en-US"/>
              <a:t>How to Estimate Probabilities from Data?</a:t>
            </a:r>
          </a:p>
        </p:txBody>
      </p:sp>
      <mc:AlternateContent xmlns:mc="http://schemas.openxmlformats.org/markup-compatibility/2006" xmlns:a14="http://schemas.microsoft.com/office/drawing/2010/main">
        <mc:Choice Requires="a14">
          <p:sp>
            <p:nvSpPr>
              <p:cNvPr id="1072131" name="Rectangle 3"/>
              <p:cNvSpPr>
                <a:spLocks noGrp="1" noChangeArrowheads="1"/>
              </p:cNvSpPr>
              <p:nvPr>
                <p:ph type="body" idx="1"/>
              </p:nvPr>
            </p:nvSpPr>
            <p:spPr>
              <a:xfrm>
                <a:off x="5867400" y="1524000"/>
                <a:ext cx="4572000" cy="5181600"/>
              </a:xfrm>
            </p:spPr>
            <p:txBody>
              <a:bodyPr>
                <a:normAutofit/>
              </a:bodyPr>
              <a:lstStyle/>
              <a:p>
                <a:pPr marL="0" indent="0">
                  <a:lnSpc>
                    <a:spcPct val="90000"/>
                  </a:lnSpc>
                  <a:buNone/>
                </a:pPr>
                <a:r>
                  <a:rPr lang="en-US">
                    <a:solidFill>
                      <a:srgbClr val="FF0000"/>
                    </a:solidFill>
                  </a:rPr>
                  <a:t>Discrete attributes</a:t>
                </a:r>
                <a:r>
                  <a:rPr lang="en-US"/>
                  <a:t>:</a:t>
                </a:r>
                <a:endParaRPr lang="en-US" sz="900"/>
              </a:p>
              <a:p>
                <a:pPr marL="0" indent="0">
                  <a:lnSpc>
                    <a:spcPct val="90000"/>
                  </a:lnSpc>
                  <a:buNone/>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a:rPr>
                        <m:t>𝑃</m:t>
                      </m:r>
                      <m:d>
                        <m:dPr>
                          <m:ctrlPr>
                            <a:rPr lang="en-US" b="0" i="1" smtClean="0">
                              <a:solidFill>
                                <a:srgbClr val="00B0F0"/>
                              </a:solidFill>
                              <a:latin typeface="Cambria Math" panose="02040503050406030204" pitchFamily="18" charset="0"/>
                            </a:rPr>
                          </m:ctrlPr>
                        </m:dPr>
                        <m:e>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𝑖</m:t>
                              </m:r>
                            </m:sub>
                          </m:sSub>
                          <m:r>
                            <a:rPr lang="en-US" b="0" i="1" smtClean="0">
                              <a:solidFill>
                                <a:srgbClr val="00B0F0"/>
                              </a:solidFill>
                              <a:latin typeface="Cambria Math"/>
                            </a:rPr>
                            <m:t>=</m:t>
                          </m:r>
                          <m:r>
                            <a:rPr lang="en-US" b="0" i="1" smtClean="0">
                              <a:solidFill>
                                <a:srgbClr val="00B0F0"/>
                              </a:solidFill>
                              <a:latin typeface="Cambria Math"/>
                            </a:rPr>
                            <m:t>𝑎</m:t>
                          </m:r>
                        </m:e>
                        <m:e>
                          <m:r>
                            <a:rPr lang="en-US" b="0" i="1" smtClean="0">
                              <a:solidFill>
                                <a:srgbClr val="00B0F0"/>
                              </a:solidFill>
                              <a:latin typeface="Cambria Math"/>
                            </a:rPr>
                            <m:t>𝐶</m:t>
                          </m:r>
                          <m:r>
                            <a:rPr lang="en-US" b="0" i="1" smtClean="0">
                              <a:solidFill>
                                <a:srgbClr val="00B0F0"/>
                              </a:solidFill>
                              <a:latin typeface="Cambria Math"/>
                            </a:rPr>
                            <m:t>=</m:t>
                          </m:r>
                          <m:r>
                            <a:rPr lang="en-US" b="0" i="1" smtClean="0">
                              <a:solidFill>
                                <a:srgbClr val="00B0F0"/>
                              </a:solidFill>
                              <a:latin typeface="Cambria Math"/>
                            </a:rPr>
                            <m:t>𝑐</m:t>
                          </m:r>
                        </m:e>
                      </m:d>
                      <m:r>
                        <a:rPr lang="en-US" b="0" i="1" smtClean="0">
                          <a:solidFill>
                            <a:srgbClr val="00B0F0"/>
                          </a:solidFill>
                          <a:latin typeface="Cambria Math"/>
                        </a:rPr>
                        <m:t>=</m:t>
                      </m:r>
                      <m:f>
                        <m:fPr>
                          <m:ctrlPr>
                            <a:rPr lang="en-US" b="0" i="1" smtClean="0">
                              <a:solidFill>
                                <a:srgbClr val="00B0F0"/>
                              </a:solidFill>
                              <a:latin typeface="Cambria Math" panose="02040503050406030204" pitchFamily="18" charset="0"/>
                            </a:rPr>
                          </m:ctrlPr>
                        </m:fPr>
                        <m:num>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𝑎</m:t>
                              </m:r>
                              <m:r>
                                <a:rPr lang="en-US" b="0" i="1" smtClean="0">
                                  <a:solidFill>
                                    <a:srgbClr val="00B0F0"/>
                                  </a:solidFill>
                                  <a:latin typeface="Cambria Math"/>
                                </a:rPr>
                                <m:t>,</m:t>
                              </m:r>
                              <m:r>
                                <a:rPr lang="en-US" b="0" i="1" smtClean="0">
                                  <a:solidFill>
                                    <a:srgbClr val="00B0F0"/>
                                  </a:solidFill>
                                  <a:latin typeface="Cambria Math"/>
                                </a:rPr>
                                <m:t>𝑐</m:t>
                              </m:r>
                            </m:sub>
                          </m:sSub>
                        </m:num>
                        <m:den>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𝑐</m:t>
                              </m:r>
                            </m:sub>
                          </m:sSub>
                        </m:den>
                      </m:f>
                    </m:oMath>
                  </m:oMathPara>
                </a14:m>
                <a:endParaRPr lang="en-US" b="0">
                  <a:solidFill>
                    <a:srgbClr val="00B0F0"/>
                  </a:solidFill>
                </a:endParaRPr>
              </a:p>
              <a:p>
                <a:pPr marL="0" indent="0">
                  <a:lnSpc>
                    <a:spcPct val="90000"/>
                  </a:lnSpc>
                  <a:buNone/>
                </a:pP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𝑎</m:t>
                        </m:r>
                        <m:r>
                          <a:rPr lang="en-US" b="0" i="1" smtClean="0">
                            <a:solidFill>
                              <a:srgbClr val="00B0F0"/>
                            </a:solidFill>
                            <a:latin typeface="Cambria Math"/>
                          </a:rPr>
                          <m:t>,</m:t>
                        </m:r>
                        <m:r>
                          <a:rPr lang="en-US" b="0" i="1" smtClean="0">
                            <a:solidFill>
                              <a:srgbClr val="00B0F0"/>
                            </a:solidFill>
                            <a:latin typeface="Cambria Math"/>
                          </a:rPr>
                          <m:t>𝑐</m:t>
                        </m:r>
                      </m:sub>
                    </m:sSub>
                  </m:oMath>
                </a14:m>
                <a:r>
                  <a:rPr lang="en-US"/>
                  <a:t>: number of instances having attribute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𝐴</m:t>
                        </m:r>
                      </m:e>
                      <m:sub>
                        <m:r>
                          <a:rPr lang="en-US" b="0" i="1" smtClean="0">
                            <a:solidFill>
                              <a:srgbClr val="0070C0"/>
                            </a:solidFill>
                            <a:latin typeface="Cambria Math"/>
                          </a:rPr>
                          <m:t>𝑖</m:t>
                        </m:r>
                      </m:sub>
                    </m:sSub>
                    <m:r>
                      <a:rPr lang="en-US" b="0" i="1" smtClean="0">
                        <a:solidFill>
                          <a:srgbClr val="0070C0"/>
                        </a:solidFill>
                        <a:latin typeface="Cambria Math"/>
                      </a:rPr>
                      <m:t>=</m:t>
                    </m:r>
                    <m:r>
                      <a:rPr lang="en-US" b="0" i="1" smtClean="0">
                        <a:solidFill>
                          <a:srgbClr val="0070C0"/>
                        </a:solidFill>
                        <a:latin typeface="Cambria Math"/>
                      </a:rPr>
                      <m:t>𝑎</m:t>
                    </m:r>
                    <m:r>
                      <a:rPr lang="en-US" b="0" i="1" smtClean="0">
                        <a:solidFill>
                          <a:srgbClr val="0070C0"/>
                        </a:solidFill>
                        <a:latin typeface="Cambria Math"/>
                      </a:rPr>
                      <m:t> </m:t>
                    </m:r>
                  </m:oMath>
                </a14:m>
                <a:r>
                  <a:rPr lang="en-US">
                    <a:solidFill>
                      <a:srgbClr val="FF0000"/>
                    </a:solidFill>
                  </a:rPr>
                  <a:t>and </a:t>
                </a:r>
                <a:r>
                  <a:rPr lang="en-US"/>
                  <a:t>belong to class </a:t>
                </a:r>
                <a14:m>
                  <m:oMath xmlns:m="http://schemas.openxmlformats.org/officeDocument/2006/math">
                    <m:r>
                      <a:rPr lang="en-US" i="1" dirty="0" smtClean="0">
                        <a:solidFill>
                          <a:srgbClr val="0070C0"/>
                        </a:solidFill>
                        <a:latin typeface="Cambria Math"/>
                      </a:rPr>
                      <m:t>𝑐</m:t>
                    </m:r>
                  </m:oMath>
                </a14:m>
                <a:endParaRPr lang="en-US">
                  <a:solidFill>
                    <a:srgbClr val="0070C0"/>
                  </a:solidFill>
                </a:endParaRPr>
              </a:p>
              <a:p>
                <a:pPr marL="0" indent="0">
                  <a:lnSpc>
                    <a:spcPct val="90000"/>
                  </a:lnSpc>
                  <a:buNone/>
                </a:pP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a:rPr>
                          <m:t>𝑁</m:t>
                        </m:r>
                      </m:e>
                      <m:sub>
                        <m:r>
                          <a:rPr lang="en-US" i="1">
                            <a:solidFill>
                              <a:srgbClr val="C00000"/>
                            </a:solidFill>
                            <a:latin typeface="Cambria Math"/>
                          </a:rPr>
                          <m:t>𝑐</m:t>
                        </m:r>
                      </m:sub>
                    </m:sSub>
                  </m:oMath>
                </a14:m>
                <a:r>
                  <a:rPr lang="en-US"/>
                  <a:t>: number of instances of class </a:t>
                </a:r>
                <a14:m>
                  <m:oMath xmlns:m="http://schemas.openxmlformats.org/officeDocument/2006/math">
                    <m:r>
                      <a:rPr lang="en-US" i="1" dirty="0" smtClean="0">
                        <a:solidFill>
                          <a:srgbClr val="C00000"/>
                        </a:solidFill>
                        <a:latin typeface="Cambria Math"/>
                      </a:rPr>
                      <m:t>𝑐</m:t>
                    </m:r>
                  </m:oMath>
                </a14:m>
                <a:endParaRPr lang="en-US">
                  <a:solidFill>
                    <a:srgbClr val="C00000"/>
                  </a:solidFill>
                </a:endParaRPr>
              </a:p>
              <a:p>
                <a:pPr marL="0" indent="0">
                  <a:lnSpc>
                    <a:spcPct val="90000"/>
                  </a:lnSpc>
                  <a:buNone/>
                </a:pPr>
                <a:endParaRPr lang="en-US">
                  <a:solidFill>
                    <a:schemeClr val="accent6">
                      <a:lumMod val="75000"/>
                    </a:schemeClr>
                  </a:solidFill>
                </a:endParaRPr>
              </a:p>
              <a:p>
                <a:pPr marL="0" indent="0">
                  <a:lnSpc>
                    <a:spcPct val="90000"/>
                  </a:lnSpc>
                  <a:buNone/>
                </a:pPr>
                <a:r>
                  <a:rPr lang="en-US">
                    <a:solidFill>
                      <a:schemeClr val="accent6">
                        <a:lumMod val="75000"/>
                      </a:schemeClr>
                    </a:solidFill>
                  </a:rPr>
                  <a:t>P(</a:t>
                </a:r>
                <a:r>
                  <a:rPr lang="en-US">
                    <a:solidFill>
                      <a:srgbClr val="00B0F0"/>
                    </a:solidFill>
                  </a:rPr>
                  <a:t>Status=</a:t>
                </a:r>
                <a:r>
                  <a:rPr lang="en-US" err="1">
                    <a:solidFill>
                      <a:srgbClr val="00B0F0"/>
                    </a:solidFill>
                  </a:rPr>
                  <a:t>Single</a:t>
                </a:r>
                <a:r>
                  <a:rPr lang="en-US" err="1">
                    <a:solidFill>
                      <a:schemeClr val="accent6">
                        <a:lumMod val="75000"/>
                      </a:schemeClr>
                    </a:solidFill>
                  </a:rPr>
                  <a:t>|</a:t>
                </a:r>
                <a:r>
                  <a:rPr lang="en-US" err="1">
                    <a:solidFill>
                      <a:srgbClr val="C00000"/>
                    </a:solidFill>
                  </a:rPr>
                  <a:t>No</a:t>
                </a:r>
                <a:r>
                  <a:rPr lang="en-US">
                    <a:solidFill>
                      <a:schemeClr val="accent6">
                        <a:lumMod val="75000"/>
                      </a:schemeClr>
                    </a:solidFill>
                  </a:rPr>
                  <a:t>) = 2/7</a:t>
                </a:r>
                <a:br>
                  <a:rPr lang="en-US" baseline="-25000">
                    <a:solidFill>
                      <a:schemeClr val="accent6">
                        <a:lumMod val="75000"/>
                      </a:schemeClr>
                    </a:solidFill>
                  </a:rPr>
                </a:br>
                <a:endParaRPr lang="en-US" baseline="-25000">
                  <a:solidFill>
                    <a:schemeClr val="accent6">
                      <a:lumMod val="75000"/>
                    </a:schemeClr>
                  </a:solidFill>
                </a:endParaRPr>
              </a:p>
            </p:txBody>
          </p:sp>
        </mc:Choice>
        <mc:Fallback xmlns="">
          <p:sp>
            <p:nvSpPr>
              <p:cNvPr id="1072131" name="Rectangle 3"/>
              <p:cNvSpPr>
                <a:spLocks noGrp="1" noRot="1" noChangeAspect="1" noMove="1" noResize="1" noEditPoints="1" noAdjustHandles="1" noChangeArrowheads="1" noChangeShapeType="1" noTextEdit="1"/>
              </p:cNvSpPr>
              <p:nvPr>
                <p:ph type="body" idx="1"/>
              </p:nvPr>
            </p:nvSpPr>
            <p:spPr>
              <a:xfrm>
                <a:off x="5867400" y="1524000"/>
                <a:ext cx="4572000" cy="5181600"/>
              </a:xfrm>
              <a:blipFill>
                <a:blip r:embed="rId3"/>
                <a:stretch>
                  <a:fillRect l="-2800" t="-2000" r="-1067"/>
                </a:stretch>
              </a:blipFill>
            </p:spPr>
            <p:txBody>
              <a:bodyPr/>
              <a:lstStyle/>
              <a:p>
                <a:r>
                  <a:rPr lang="en-US">
                    <a:noFill/>
                  </a:rPr>
                  <a:t> </a:t>
                </a:r>
              </a:p>
            </p:txBody>
          </p:sp>
        </mc:Fallback>
      </mc:AlternateContent>
      <p:graphicFrame>
        <p:nvGraphicFramePr>
          <p:cNvPr id="1072133" name="Object 5"/>
          <p:cNvGraphicFramePr>
            <a:graphicFrameLocks noChangeAspect="1"/>
          </p:cNvGraphicFramePr>
          <p:nvPr/>
        </p:nvGraphicFramePr>
        <p:xfrm>
          <a:off x="1447800" y="1981200"/>
          <a:ext cx="4389438" cy="4275138"/>
        </p:xfrm>
        <a:graphic>
          <a:graphicData uri="http://schemas.openxmlformats.org/presentationml/2006/ole">
            <mc:AlternateContent xmlns:mc="http://schemas.openxmlformats.org/markup-compatibility/2006">
              <mc:Choice xmlns:v="urn:schemas-microsoft-com:vml" Requires="v">
                <p:oleObj name="Visio" r:id="rId4" imgW="4390200" imgH="5341368" progId="Visio.Drawing.11">
                  <p:embed/>
                </p:oleObj>
              </mc:Choice>
              <mc:Fallback>
                <p:oleObj name="Visio" r:id="rId4" imgW="4390200" imgH="5341368" progId="Visio.Drawing.11">
                  <p:embed/>
                  <p:pic>
                    <p:nvPicPr>
                      <p:cNvPr id="1072133" name="Object 5"/>
                      <p:cNvPicPr>
                        <a:picLocks noChangeAspect="1" noChangeArrowheads="1"/>
                      </p:cNvPicPr>
                      <p:nvPr/>
                    </p:nvPicPr>
                    <p:blipFill>
                      <a:blip r:embed="rId5"/>
                      <a:srcRect t="19971"/>
                      <a:stretch>
                        <a:fillRect/>
                      </a:stretch>
                    </p:blipFill>
                    <p:spPr bwMode="auto">
                      <a:xfrm>
                        <a:off x="1447800" y="1981200"/>
                        <a:ext cx="4389438" cy="4275138"/>
                      </a:xfrm>
                      <a:prstGeom prst="rect">
                        <a:avLst/>
                      </a:prstGeom>
                      <a:noFill/>
                      <a:ln>
                        <a:noFill/>
                      </a:ln>
                      <a:effectLst/>
                    </p:spPr>
                  </p:pic>
                </p:oleObj>
              </mc:Fallback>
            </mc:AlternateContent>
          </a:graphicData>
        </a:graphic>
      </p:graphicFrame>
      <p:sp>
        <p:nvSpPr>
          <p:cNvPr id="3" name="Rectangle 2"/>
          <p:cNvSpPr/>
          <p:nvPr/>
        </p:nvSpPr>
        <p:spPr>
          <a:xfrm>
            <a:off x="1524000" y="5410200"/>
            <a:ext cx="3962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4510" y="4724400"/>
            <a:ext cx="3962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9" y="4343400"/>
            <a:ext cx="3962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34511" y="3733800"/>
            <a:ext cx="3951889"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3999" y="3352800"/>
            <a:ext cx="39624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0" y="2971800"/>
            <a:ext cx="3962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0" y="2590800"/>
            <a:ext cx="39624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328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381000" y="463118"/>
            <a:ext cx="8686800" cy="1066800"/>
          </a:xfrm>
        </p:spPr>
        <p:txBody>
          <a:bodyPr>
            <a:normAutofit fontScale="90000"/>
          </a:bodyPr>
          <a:lstStyle/>
          <a:p>
            <a:r>
              <a:rPr lang="en-US"/>
              <a:t>How to Estimate Probabilities from Data?</a:t>
            </a:r>
          </a:p>
        </p:txBody>
      </p:sp>
      <mc:AlternateContent xmlns:mc="http://schemas.openxmlformats.org/markup-compatibility/2006" xmlns:a14="http://schemas.microsoft.com/office/drawing/2010/main">
        <mc:Choice Requires="a14">
          <p:sp>
            <p:nvSpPr>
              <p:cNvPr id="1072131" name="Rectangle 3"/>
              <p:cNvSpPr>
                <a:spLocks noGrp="1" noChangeArrowheads="1"/>
              </p:cNvSpPr>
              <p:nvPr>
                <p:ph type="body" idx="1"/>
              </p:nvPr>
            </p:nvSpPr>
            <p:spPr>
              <a:xfrm>
                <a:off x="5867400" y="1524000"/>
                <a:ext cx="4572000" cy="5181600"/>
              </a:xfrm>
            </p:spPr>
            <p:txBody>
              <a:bodyPr>
                <a:normAutofit/>
              </a:bodyPr>
              <a:lstStyle/>
              <a:p>
                <a:pPr marL="0" indent="0">
                  <a:lnSpc>
                    <a:spcPct val="90000"/>
                  </a:lnSpc>
                  <a:buNone/>
                </a:pPr>
                <a:r>
                  <a:rPr lang="en-US">
                    <a:solidFill>
                      <a:srgbClr val="FF0000"/>
                    </a:solidFill>
                  </a:rPr>
                  <a:t>Discrete attributes</a:t>
                </a:r>
                <a:r>
                  <a:rPr lang="en-US"/>
                  <a:t>:</a:t>
                </a:r>
                <a:endParaRPr lang="en-US" sz="900"/>
              </a:p>
              <a:p>
                <a:pPr marL="0" indent="0">
                  <a:lnSpc>
                    <a:spcPct val="90000"/>
                  </a:lnSpc>
                  <a:buNone/>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a:rPr>
                        <m:t>𝑃</m:t>
                      </m:r>
                      <m:d>
                        <m:dPr>
                          <m:ctrlPr>
                            <a:rPr lang="en-US" b="0" i="1" smtClean="0">
                              <a:solidFill>
                                <a:srgbClr val="00B0F0"/>
                              </a:solidFill>
                              <a:latin typeface="Cambria Math" panose="02040503050406030204" pitchFamily="18" charset="0"/>
                            </a:rPr>
                          </m:ctrlPr>
                        </m:dPr>
                        <m:e>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𝑖</m:t>
                              </m:r>
                            </m:sub>
                          </m:sSub>
                          <m:r>
                            <a:rPr lang="en-US" b="0" i="1" smtClean="0">
                              <a:solidFill>
                                <a:srgbClr val="00B0F0"/>
                              </a:solidFill>
                              <a:latin typeface="Cambria Math"/>
                            </a:rPr>
                            <m:t>=</m:t>
                          </m:r>
                          <m:r>
                            <a:rPr lang="en-US" b="0" i="1" smtClean="0">
                              <a:solidFill>
                                <a:srgbClr val="00B0F0"/>
                              </a:solidFill>
                              <a:latin typeface="Cambria Math"/>
                            </a:rPr>
                            <m:t>𝑎</m:t>
                          </m:r>
                        </m:e>
                        <m:e>
                          <m:r>
                            <a:rPr lang="en-US" b="0" i="1" smtClean="0">
                              <a:solidFill>
                                <a:srgbClr val="00B0F0"/>
                              </a:solidFill>
                              <a:latin typeface="Cambria Math"/>
                            </a:rPr>
                            <m:t>𝐶</m:t>
                          </m:r>
                          <m:r>
                            <a:rPr lang="en-US" b="0" i="1" smtClean="0">
                              <a:solidFill>
                                <a:srgbClr val="00B0F0"/>
                              </a:solidFill>
                              <a:latin typeface="Cambria Math"/>
                            </a:rPr>
                            <m:t>=</m:t>
                          </m:r>
                          <m:r>
                            <a:rPr lang="en-US" b="0" i="1" smtClean="0">
                              <a:solidFill>
                                <a:srgbClr val="00B0F0"/>
                              </a:solidFill>
                              <a:latin typeface="Cambria Math"/>
                            </a:rPr>
                            <m:t>𝑐</m:t>
                          </m:r>
                        </m:e>
                      </m:d>
                      <m:r>
                        <a:rPr lang="en-US" b="0" i="1" smtClean="0">
                          <a:solidFill>
                            <a:srgbClr val="00B0F0"/>
                          </a:solidFill>
                          <a:latin typeface="Cambria Math"/>
                        </a:rPr>
                        <m:t>=</m:t>
                      </m:r>
                      <m:f>
                        <m:fPr>
                          <m:ctrlPr>
                            <a:rPr lang="en-US" b="0" i="1" smtClean="0">
                              <a:solidFill>
                                <a:srgbClr val="00B0F0"/>
                              </a:solidFill>
                              <a:latin typeface="Cambria Math" panose="02040503050406030204" pitchFamily="18" charset="0"/>
                            </a:rPr>
                          </m:ctrlPr>
                        </m:fPr>
                        <m:num>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𝑎</m:t>
                              </m:r>
                              <m:r>
                                <a:rPr lang="en-US" b="0" i="1" smtClean="0">
                                  <a:solidFill>
                                    <a:srgbClr val="00B0F0"/>
                                  </a:solidFill>
                                  <a:latin typeface="Cambria Math"/>
                                </a:rPr>
                                <m:t>,</m:t>
                              </m:r>
                              <m:r>
                                <a:rPr lang="en-US" b="0" i="1" smtClean="0">
                                  <a:solidFill>
                                    <a:srgbClr val="00B0F0"/>
                                  </a:solidFill>
                                  <a:latin typeface="Cambria Math"/>
                                </a:rPr>
                                <m:t>𝑐</m:t>
                              </m:r>
                            </m:sub>
                          </m:sSub>
                        </m:num>
                        <m:den>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𝑐</m:t>
                              </m:r>
                            </m:sub>
                          </m:sSub>
                        </m:den>
                      </m:f>
                    </m:oMath>
                  </m:oMathPara>
                </a14:m>
                <a:endParaRPr lang="en-US" b="0">
                  <a:solidFill>
                    <a:srgbClr val="00B0F0"/>
                  </a:solidFill>
                </a:endParaRPr>
              </a:p>
              <a:p>
                <a:pPr marL="0" indent="0">
                  <a:lnSpc>
                    <a:spcPct val="90000"/>
                  </a:lnSpc>
                  <a:buNone/>
                </a:pP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𝑁</m:t>
                        </m:r>
                      </m:e>
                      <m:sub>
                        <m:r>
                          <a:rPr lang="en-US" b="0" i="1" smtClean="0">
                            <a:solidFill>
                              <a:srgbClr val="00B0F0"/>
                            </a:solidFill>
                            <a:latin typeface="Cambria Math"/>
                          </a:rPr>
                          <m:t>𝑎</m:t>
                        </m:r>
                        <m:r>
                          <a:rPr lang="en-US" b="0" i="1" smtClean="0">
                            <a:solidFill>
                              <a:srgbClr val="00B0F0"/>
                            </a:solidFill>
                            <a:latin typeface="Cambria Math"/>
                          </a:rPr>
                          <m:t>,</m:t>
                        </m:r>
                        <m:r>
                          <a:rPr lang="en-US" b="0" i="1" smtClean="0">
                            <a:solidFill>
                              <a:srgbClr val="00B0F0"/>
                            </a:solidFill>
                            <a:latin typeface="Cambria Math"/>
                          </a:rPr>
                          <m:t>𝑐</m:t>
                        </m:r>
                      </m:sub>
                    </m:sSub>
                  </m:oMath>
                </a14:m>
                <a:r>
                  <a:rPr lang="en-US"/>
                  <a:t>: number of instances having attribute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𝐴</m:t>
                        </m:r>
                      </m:e>
                      <m:sub>
                        <m:r>
                          <a:rPr lang="en-US" b="0" i="1" smtClean="0">
                            <a:solidFill>
                              <a:srgbClr val="0070C0"/>
                            </a:solidFill>
                            <a:latin typeface="Cambria Math"/>
                          </a:rPr>
                          <m:t>𝑖</m:t>
                        </m:r>
                      </m:sub>
                    </m:sSub>
                    <m:r>
                      <a:rPr lang="en-US" b="0" i="1" smtClean="0">
                        <a:solidFill>
                          <a:srgbClr val="0070C0"/>
                        </a:solidFill>
                        <a:latin typeface="Cambria Math"/>
                      </a:rPr>
                      <m:t>=</m:t>
                    </m:r>
                    <m:r>
                      <a:rPr lang="en-US" b="0" i="1" smtClean="0">
                        <a:solidFill>
                          <a:srgbClr val="0070C0"/>
                        </a:solidFill>
                        <a:latin typeface="Cambria Math"/>
                      </a:rPr>
                      <m:t>𝑎</m:t>
                    </m:r>
                    <m:r>
                      <a:rPr lang="en-US" b="0" i="1" smtClean="0">
                        <a:solidFill>
                          <a:srgbClr val="0070C0"/>
                        </a:solidFill>
                        <a:latin typeface="Cambria Math"/>
                      </a:rPr>
                      <m:t> </m:t>
                    </m:r>
                  </m:oMath>
                </a14:m>
                <a:r>
                  <a:rPr lang="en-US">
                    <a:solidFill>
                      <a:srgbClr val="FF0000"/>
                    </a:solidFill>
                  </a:rPr>
                  <a:t>and </a:t>
                </a:r>
                <a:r>
                  <a:rPr lang="en-US"/>
                  <a:t>belong to class </a:t>
                </a:r>
                <a14:m>
                  <m:oMath xmlns:m="http://schemas.openxmlformats.org/officeDocument/2006/math">
                    <m:r>
                      <a:rPr lang="en-US" i="1" dirty="0" smtClean="0">
                        <a:solidFill>
                          <a:srgbClr val="0070C0"/>
                        </a:solidFill>
                        <a:latin typeface="Cambria Math"/>
                      </a:rPr>
                      <m:t>𝑐</m:t>
                    </m:r>
                  </m:oMath>
                </a14:m>
                <a:endParaRPr lang="en-US">
                  <a:solidFill>
                    <a:srgbClr val="0070C0"/>
                  </a:solidFill>
                </a:endParaRPr>
              </a:p>
              <a:p>
                <a:pPr marL="0" indent="0">
                  <a:lnSpc>
                    <a:spcPct val="90000"/>
                  </a:lnSpc>
                  <a:buNone/>
                </a:pP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a:rPr>
                          <m:t>𝑁</m:t>
                        </m:r>
                      </m:e>
                      <m:sub>
                        <m:r>
                          <a:rPr lang="en-US" i="1">
                            <a:solidFill>
                              <a:srgbClr val="C00000"/>
                            </a:solidFill>
                            <a:latin typeface="Cambria Math"/>
                          </a:rPr>
                          <m:t>𝑐</m:t>
                        </m:r>
                      </m:sub>
                    </m:sSub>
                  </m:oMath>
                </a14:m>
                <a:r>
                  <a:rPr lang="en-US"/>
                  <a:t>: number of instances of class </a:t>
                </a:r>
                <a14:m>
                  <m:oMath xmlns:m="http://schemas.openxmlformats.org/officeDocument/2006/math">
                    <m:r>
                      <a:rPr lang="en-US" i="1" dirty="0" smtClean="0">
                        <a:solidFill>
                          <a:srgbClr val="C00000"/>
                        </a:solidFill>
                        <a:latin typeface="Cambria Math"/>
                      </a:rPr>
                      <m:t>𝑐</m:t>
                    </m:r>
                  </m:oMath>
                </a14:m>
                <a:endParaRPr lang="en-US">
                  <a:solidFill>
                    <a:srgbClr val="C00000"/>
                  </a:solidFill>
                </a:endParaRPr>
              </a:p>
              <a:p>
                <a:pPr marL="0" indent="0">
                  <a:lnSpc>
                    <a:spcPct val="90000"/>
                  </a:lnSpc>
                  <a:buNone/>
                </a:pPr>
                <a:endParaRPr lang="en-US">
                  <a:solidFill>
                    <a:schemeClr val="accent6">
                      <a:lumMod val="75000"/>
                    </a:schemeClr>
                  </a:solidFill>
                </a:endParaRPr>
              </a:p>
              <a:p>
                <a:pPr marL="0" indent="0">
                  <a:lnSpc>
                    <a:spcPct val="90000"/>
                  </a:lnSpc>
                  <a:buNone/>
                </a:pPr>
                <a:r>
                  <a:rPr lang="en-US">
                    <a:solidFill>
                      <a:schemeClr val="accent6">
                        <a:lumMod val="75000"/>
                      </a:schemeClr>
                    </a:solidFill>
                  </a:rPr>
                  <a:t>P(</a:t>
                </a:r>
                <a:r>
                  <a:rPr lang="en-US">
                    <a:solidFill>
                      <a:srgbClr val="00B0F0"/>
                    </a:solidFill>
                  </a:rPr>
                  <a:t>Status=</a:t>
                </a:r>
                <a:r>
                  <a:rPr lang="en-US" err="1">
                    <a:solidFill>
                      <a:srgbClr val="00B0F0"/>
                    </a:solidFill>
                  </a:rPr>
                  <a:t>Single</a:t>
                </a:r>
                <a:r>
                  <a:rPr lang="en-US" err="1">
                    <a:solidFill>
                      <a:schemeClr val="accent6">
                        <a:lumMod val="75000"/>
                      </a:schemeClr>
                    </a:solidFill>
                  </a:rPr>
                  <a:t>|</a:t>
                </a:r>
                <a:r>
                  <a:rPr lang="en-US" err="1">
                    <a:solidFill>
                      <a:srgbClr val="C00000"/>
                    </a:solidFill>
                  </a:rPr>
                  <a:t>Yes</a:t>
                </a:r>
                <a:r>
                  <a:rPr lang="en-US">
                    <a:solidFill>
                      <a:schemeClr val="accent6">
                        <a:lumMod val="75000"/>
                      </a:schemeClr>
                    </a:solidFill>
                  </a:rPr>
                  <a:t>) = 2/3</a:t>
                </a:r>
                <a:br>
                  <a:rPr lang="en-US" baseline="-25000">
                    <a:solidFill>
                      <a:schemeClr val="accent6">
                        <a:lumMod val="75000"/>
                      </a:schemeClr>
                    </a:solidFill>
                  </a:rPr>
                </a:br>
                <a:endParaRPr lang="en-US" baseline="-25000">
                  <a:solidFill>
                    <a:schemeClr val="accent6">
                      <a:lumMod val="75000"/>
                    </a:schemeClr>
                  </a:solidFill>
                </a:endParaRPr>
              </a:p>
            </p:txBody>
          </p:sp>
        </mc:Choice>
        <mc:Fallback xmlns="">
          <p:sp>
            <p:nvSpPr>
              <p:cNvPr id="1072131" name="Rectangle 3"/>
              <p:cNvSpPr>
                <a:spLocks noGrp="1" noRot="1" noChangeAspect="1" noMove="1" noResize="1" noEditPoints="1" noAdjustHandles="1" noChangeArrowheads="1" noChangeShapeType="1" noTextEdit="1"/>
              </p:cNvSpPr>
              <p:nvPr>
                <p:ph type="body" idx="1"/>
              </p:nvPr>
            </p:nvSpPr>
            <p:spPr>
              <a:xfrm>
                <a:off x="5867400" y="1524000"/>
                <a:ext cx="4572000" cy="5181600"/>
              </a:xfrm>
              <a:blipFill>
                <a:blip r:embed="rId3"/>
                <a:stretch>
                  <a:fillRect l="-2800" t="-2000" r="-1067"/>
                </a:stretch>
              </a:blipFill>
            </p:spPr>
            <p:txBody>
              <a:bodyPr/>
              <a:lstStyle/>
              <a:p>
                <a:r>
                  <a:rPr lang="en-US">
                    <a:noFill/>
                  </a:rPr>
                  <a:t> </a:t>
                </a:r>
              </a:p>
            </p:txBody>
          </p:sp>
        </mc:Fallback>
      </mc:AlternateContent>
      <p:graphicFrame>
        <p:nvGraphicFramePr>
          <p:cNvPr id="1072133" name="Object 5"/>
          <p:cNvGraphicFramePr>
            <a:graphicFrameLocks noChangeAspect="1"/>
          </p:cNvGraphicFramePr>
          <p:nvPr/>
        </p:nvGraphicFramePr>
        <p:xfrm>
          <a:off x="1447800" y="1981200"/>
          <a:ext cx="4389438" cy="4275138"/>
        </p:xfrm>
        <a:graphic>
          <a:graphicData uri="http://schemas.openxmlformats.org/presentationml/2006/ole">
            <mc:AlternateContent xmlns:mc="http://schemas.openxmlformats.org/markup-compatibility/2006">
              <mc:Choice xmlns:v="urn:schemas-microsoft-com:vml" Requires="v">
                <p:oleObj name="Visio" r:id="rId4" imgW="4390200" imgH="5341368" progId="Visio.Drawing.11">
                  <p:embed/>
                </p:oleObj>
              </mc:Choice>
              <mc:Fallback>
                <p:oleObj name="Visio" r:id="rId4" imgW="4390200" imgH="5341368" progId="Visio.Drawing.11">
                  <p:embed/>
                  <p:pic>
                    <p:nvPicPr>
                      <p:cNvPr id="1072133" name="Object 5"/>
                      <p:cNvPicPr>
                        <a:picLocks noChangeAspect="1" noChangeArrowheads="1"/>
                      </p:cNvPicPr>
                      <p:nvPr/>
                    </p:nvPicPr>
                    <p:blipFill>
                      <a:blip r:embed="rId5"/>
                      <a:srcRect t="19971"/>
                      <a:stretch>
                        <a:fillRect/>
                      </a:stretch>
                    </p:blipFill>
                    <p:spPr bwMode="auto">
                      <a:xfrm>
                        <a:off x="1447800" y="1981200"/>
                        <a:ext cx="4389438" cy="4275138"/>
                      </a:xfrm>
                      <a:prstGeom prst="rect">
                        <a:avLst/>
                      </a:prstGeom>
                      <a:noFill/>
                      <a:ln>
                        <a:noFill/>
                      </a:ln>
                      <a:effectLst/>
                    </p:spPr>
                  </p:pic>
                </p:oleObj>
              </mc:Fallback>
            </mc:AlternateContent>
          </a:graphicData>
        </a:graphic>
      </p:graphicFrame>
      <p:sp>
        <p:nvSpPr>
          <p:cNvPr id="9" name="Rectangle 8"/>
          <p:cNvSpPr/>
          <p:nvPr/>
        </p:nvSpPr>
        <p:spPr>
          <a:xfrm>
            <a:off x="1516119" y="4038600"/>
            <a:ext cx="3951889"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3999" y="5029200"/>
            <a:ext cx="39624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45021" y="5791200"/>
            <a:ext cx="39624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886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a:xfrm>
            <a:off x="152400" y="430537"/>
            <a:ext cx="8686800" cy="1071562"/>
          </a:xfrm>
        </p:spPr>
        <p:txBody>
          <a:bodyPr>
            <a:normAutofit fontScale="90000"/>
          </a:bodyPr>
          <a:lstStyle/>
          <a:p>
            <a:r>
              <a:rPr lang="en-US"/>
              <a:t>How to Estimate Probabilities from Data?</a:t>
            </a:r>
          </a:p>
        </p:txBody>
      </p:sp>
      <mc:AlternateContent xmlns:mc="http://schemas.openxmlformats.org/markup-compatibility/2006" xmlns:a14="http://schemas.microsoft.com/office/drawing/2010/main">
        <mc:Choice Requires="a14">
          <p:sp>
            <p:nvSpPr>
              <p:cNvPr id="1074179" name="Rectangle 3"/>
              <p:cNvSpPr>
                <a:spLocks noGrp="1" noChangeArrowheads="1"/>
              </p:cNvSpPr>
              <p:nvPr>
                <p:ph type="body" idx="1"/>
              </p:nvPr>
            </p:nvSpPr>
            <p:spPr>
              <a:xfrm>
                <a:off x="5181600" y="1600200"/>
                <a:ext cx="5410200" cy="5181600"/>
              </a:xfrm>
            </p:spPr>
            <p:txBody>
              <a:bodyPr/>
              <a:lstStyle/>
              <a:p>
                <a:pPr marL="274320" lvl="1" indent="0">
                  <a:buNone/>
                </a:pPr>
                <a:r>
                  <a:rPr lang="en-US">
                    <a:solidFill>
                      <a:srgbClr val="FF0000"/>
                    </a:solidFill>
                  </a:rPr>
                  <a:t>Numerical Attributes</a:t>
                </a:r>
                <a:r>
                  <a:rPr lang="en-US" sz="2400"/>
                  <a:t>:</a:t>
                </a:r>
                <a:endParaRPr lang="en-US" sz="1000"/>
              </a:p>
              <a:p>
                <a:r>
                  <a:rPr lang="en-US" sz="2400"/>
                  <a:t>Assume a normal distribution for each</a:t>
                </a:r>
                <a14:m>
                  <m:oMath xmlns:m="http://schemas.openxmlformats.org/officeDocument/2006/math">
                    <m:r>
                      <a:rPr lang="en-US" sz="2400" i="1" dirty="0">
                        <a:solidFill>
                          <a:srgbClr val="00B0F0"/>
                        </a:solidFill>
                        <a:latin typeface="Cambria Math"/>
                      </a:rPr>
                      <m:t>(</m:t>
                    </m:r>
                    <m:sSub>
                      <m:sSubPr>
                        <m:ctrlPr>
                          <a:rPr lang="en-US" sz="2400" i="1" dirty="0">
                            <a:solidFill>
                              <a:srgbClr val="00B0F0"/>
                            </a:solidFill>
                            <a:latin typeface="Cambria Math" panose="02040503050406030204" pitchFamily="18" charset="0"/>
                          </a:rPr>
                        </m:ctrlPr>
                      </m:sSubPr>
                      <m:e>
                        <m:r>
                          <a:rPr lang="en-US" sz="2400" i="1" dirty="0">
                            <a:solidFill>
                              <a:srgbClr val="00B0F0"/>
                            </a:solidFill>
                            <a:latin typeface="Cambria Math"/>
                          </a:rPr>
                          <m:t>𝐴</m:t>
                        </m:r>
                      </m:e>
                      <m:sub>
                        <m:r>
                          <a:rPr lang="en-US" sz="2400" i="1" dirty="0">
                            <a:solidFill>
                              <a:srgbClr val="00B0F0"/>
                            </a:solidFill>
                            <a:latin typeface="Cambria Math"/>
                          </a:rPr>
                          <m:t>𝑖</m:t>
                        </m:r>
                      </m:sub>
                    </m:sSub>
                    <m:r>
                      <a:rPr lang="en-US" sz="2400" i="1" dirty="0" err="1">
                        <a:solidFill>
                          <a:srgbClr val="00B0F0"/>
                        </a:solidFill>
                        <a:latin typeface="Cambria Math"/>
                      </a:rPr>
                      <m:t>,</m:t>
                    </m:r>
                    <m:sSub>
                      <m:sSubPr>
                        <m:ctrlPr>
                          <a:rPr lang="en-US" sz="2400" i="1" dirty="0">
                            <a:solidFill>
                              <a:srgbClr val="00B0F0"/>
                            </a:solidFill>
                            <a:latin typeface="Cambria Math" panose="02040503050406030204" pitchFamily="18" charset="0"/>
                          </a:rPr>
                        </m:ctrlPr>
                      </m:sSubPr>
                      <m:e>
                        <m:r>
                          <a:rPr lang="en-US" sz="2400" i="1" dirty="0" err="1">
                            <a:solidFill>
                              <a:srgbClr val="00B0F0"/>
                            </a:solidFill>
                            <a:latin typeface="Cambria Math"/>
                          </a:rPr>
                          <m:t>𝑐</m:t>
                        </m:r>
                      </m:e>
                      <m:sub>
                        <m:r>
                          <a:rPr lang="en-US" sz="2400" i="1" dirty="0">
                            <a:solidFill>
                              <a:srgbClr val="00B0F0"/>
                            </a:solidFill>
                            <a:latin typeface="Cambria Math"/>
                          </a:rPr>
                          <m:t>𝑗</m:t>
                        </m:r>
                      </m:sub>
                    </m:sSub>
                    <m:r>
                      <a:rPr lang="en-US" sz="2400" i="1" dirty="0">
                        <a:solidFill>
                          <a:srgbClr val="00B0F0"/>
                        </a:solidFill>
                        <a:latin typeface="Cambria Math"/>
                      </a:rPr>
                      <m:t>)</m:t>
                    </m:r>
                  </m:oMath>
                </a14:m>
                <a:r>
                  <a:rPr lang="en-US" sz="2400"/>
                  <a:t>pair</a:t>
                </a:r>
              </a:p>
              <a:p>
                <a:endParaRPr lang="en-US" sz="2400"/>
              </a:p>
              <a:p>
                <a:pPr lvl="1"/>
                <a:endParaRPr lang="en-US" sz="700"/>
              </a:p>
              <a:p>
                <a:endParaRPr lang="en-US" sz="2400"/>
              </a:p>
              <a:p>
                <a:r>
                  <a:rPr lang="en-US" sz="2400"/>
                  <a:t>For</a:t>
                </a:r>
                <a:r>
                  <a:rPr lang="el-GR" sz="2400"/>
                  <a:t> </a:t>
                </a:r>
                <a:r>
                  <a:rPr lang="en-US" sz="2400">
                    <a:solidFill>
                      <a:schemeClr val="accent6">
                        <a:lumMod val="75000"/>
                      </a:schemeClr>
                    </a:solidFill>
                  </a:rPr>
                  <a:t>Class=Yes </a:t>
                </a:r>
                <a:r>
                  <a:rPr lang="en-US" sz="2400"/>
                  <a:t>and attribute </a:t>
                </a:r>
                <a:r>
                  <a:rPr lang="en-US" sz="2400">
                    <a:solidFill>
                      <a:srgbClr val="0070C0"/>
                    </a:solidFill>
                  </a:rPr>
                  <a:t>Income</a:t>
                </a:r>
              </a:p>
              <a:p>
                <a:pPr lvl="1"/>
                <a:r>
                  <a:rPr lang="en-US"/>
                  <a:t> sample mean </a:t>
                </a:r>
                <a14:m>
                  <m:oMath xmlns:m="http://schemas.openxmlformats.org/officeDocument/2006/math">
                    <m:r>
                      <a:rPr lang="el-GR" i="1" dirty="0" smtClean="0">
                        <a:solidFill>
                          <a:srgbClr val="0070C0"/>
                        </a:solidFill>
                        <a:latin typeface="Cambria Math" panose="02040503050406030204" pitchFamily="18" charset="0"/>
                      </a:rPr>
                      <m:t>𝜇</m:t>
                    </m:r>
                    <m:r>
                      <a:rPr lang="el-GR" i="1" dirty="0" smtClean="0">
                        <a:solidFill>
                          <a:srgbClr val="0070C0"/>
                        </a:solidFill>
                        <a:latin typeface="Cambria Math" panose="02040503050406030204" pitchFamily="18" charset="0"/>
                      </a:rPr>
                      <m:t> = 90</m:t>
                    </m:r>
                  </m:oMath>
                </a14:m>
                <a:endParaRPr lang="en-US">
                  <a:solidFill>
                    <a:srgbClr val="0070C0"/>
                  </a:solidFill>
                </a:endParaRPr>
              </a:p>
              <a:p>
                <a:pPr lvl="1"/>
                <a:r>
                  <a:rPr lang="en-US"/>
                  <a:t> sample variance </a:t>
                </a:r>
                <a14:m>
                  <m:oMath xmlns:m="http://schemas.openxmlformats.org/officeDocument/2006/math">
                    <m:r>
                      <a:rPr lang="el-GR" i="1" dirty="0" smtClean="0">
                        <a:solidFill>
                          <a:schemeClr val="accent6">
                            <a:lumMod val="75000"/>
                          </a:schemeClr>
                        </a:solidFill>
                        <a:latin typeface="Cambria Math" panose="02040503050406030204" pitchFamily="18" charset="0"/>
                      </a:rPr>
                      <m:t>𝜎</m:t>
                    </m:r>
                    <m:r>
                      <a:rPr lang="el-GR" i="1" baseline="30000" dirty="0" err="1">
                        <a:solidFill>
                          <a:schemeClr val="accent6">
                            <a:lumMod val="75000"/>
                          </a:schemeClr>
                        </a:solidFill>
                        <a:latin typeface="Cambria Math" panose="02040503050406030204" pitchFamily="18" charset="0"/>
                      </a:rPr>
                      <m:t>2</m:t>
                    </m:r>
                    <m:r>
                      <a:rPr lang="en-US" i="1" dirty="0">
                        <a:solidFill>
                          <a:schemeClr val="accent6">
                            <a:lumMod val="75000"/>
                          </a:schemeClr>
                        </a:solidFill>
                        <a:latin typeface="Cambria Math" panose="02040503050406030204" pitchFamily="18" charset="0"/>
                      </a:rPr>
                      <m:t>= 25</m:t>
                    </m:r>
                  </m:oMath>
                </a14:m>
                <a:endParaRPr lang="en-US">
                  <a:solidFill>
                    <a:schemeClr val="accent6">
                      <a:lumMod val="75000"/>
                    </a:schemeClr>
                  </a:solidFill>
                </a:endParaRPr>
              </a:p>
              <a:p>
                <a:r>
                  <a:rPr lang="en-US" sz="2400"/>
                  <a:t>For </a:t>
                </a:r>
                <a:r>
                  <a:rPr lang="en-US" sz="2400">
                    <a:solidFill>
                      <a:srgbClr val="0070C0"/>
                    </a:solidFill>
                  </a:rPr>
                  <a:t>Income = 80</a:t>
                </a:r>
              </a:p>
            </p:txBody>
          </p:sp>
        </mc:Choice>
        <mc:Fallback xmlns="">
          <p:sp>
            <p:nvSpPr>
              <p:cNvPr id="1074179" name="Rectangle 3"/>
              <p:cNvSpPr>
                <a:spLocks noGrp="1" noRot="1" noChangeAspect="1" noMove="1" noResize="1" noEditPoints="1" noAdjustHandles="1" noChangeArrowheads="1" noChangeShapeType="1" noTextEdit="1"/>
              </p:cNvSpPr>
              <p:nvPr>
                <p:ph type="body" idx="1"/>
              </p:nvPr>
            </p:nvSpPr>
            <p:spPr>
              <a:xfrm>
                <a:off x="5181600" y="1600200"/>
                <a:ext cx="5410200" cy="5181600"/>
              </a:xfrm>
              <a:blipFill>
                <a:blip r:embed="rId3"/>
                <a:stretch>
                  <a:fillRect l="-1014" t="-824"/>
                </a:stretch>
              </a:blipFill>
            </p:spPr>
            <p:txBody>
              <a:bodyPr/>
              <a:lstStyle/>
              <a:p>
                <a:r>
                  <a:rPr lang="en-US">
                    <a:noFill/>
                  </a:rPr>
                  <a:t> </a:t>
                </a:r>
              </a:p>
            </p:txBody>
          </p:sp>
        </mc:Fallback>
      </mc:AlternateContent>
      <p:graphicFrame>
        <p:nvGraphicFramePr>
          <p:cNvPr id="1074180" name="Object 4"/>
          <p:cNvGraphicFramePr>
            <a:graphicFrameLocks noChangeAspect="1"/>
          </p:cNvGraphicFramePr>
          <p:nvPr/>
        </p:nvGraphicFramePr>
        <p:xfrm>
          <a:off x="719409" y="1600200"/>
          <a:ext cx="4195763" cy="4038600"/>
        </p:xfrm>
        <a:graphic>
          <a:graphicData uri="http://schemas.openxmlformats.org/presentationml/2006/ole">
            <mc:AlternateContent xmlns:mc="http://schemas.openxmlformats.org/markup-compatibility/2006">
              <mc:Choice xmlns:v="urn:schemas-microsoft-com:vml" Requires="v">
                <p:oleObj name="VISIO" r:id="rId4" imgW="4390200" imgH="5341320" progId="Visio.Drawing.6">
                  <p:embed/>
                </p:oleObj>
              </mc:Choice>
              <mc:Fallback>
                <p:oleObj name="VISIO" r:id="rId4" imgW="4390200" imgH="5341320" progId="Visio.Drawing.6">
                  <p:embed/>
                  <p:pic>
                    <p:nvPicPr>
                      <p:cNvPr id="1074180" name="Object 4"/>
                      <p:cNvPicPr>
                        <a:picLocks noChangeAspect="1" noChangeArrowheads="1"/>
                      </p:cNvPicPr>
                      <p:nvPr/>
                    </p:nvPicPr>
                    <p:blipFill>
                      <a:blip r:embed="rId5">
                        <a:extLst>
                          <a:ext uri="{28A0092B-C50C-407E-A947-70E740481C1C}">
                            <a14:useLocalDpi xmlns:a14="http://schemas.microsoft.com/office/drawing/2010/main" val="0"/>
                          </a:ext>
                        </a:extLst>
                      </a:blip>
                      <a:srcRect t="20895"/>
                      <a:stretch>
                        <a:fillRect/>
                      </a:stretch>
                    </p:blipFill>
                    <p:spPr bwMode="auto">
                      <a:xfrm>
                        <a:off x="719409" y="1600200"/>
                        <a:ext cx="41957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4181" name="Object 5"/>
          <p:cNvGraphicFramePr>
            <a:graphicFrameLocks noChangeAspect="1"/>
          </p:cNvGraphicFramePr>
          <p:nvPr/>
        </p:nvGraphicFramePr>
        <p:xfrm>
          <a:off x="6256840" y="2866882"/>
          <a:ext cx="3268160" cy="1019318"/>
        </p:xfrm>
        <a:graphic>
          <a:graphicData uri="http://schemas.openxmlformats.org/presentationml/2006/ole">
            <mc:AlternateContent xmlns:mc="http://schemas.openxmlformats.org/markup-compatibility/2006">
              <mc:Choice xmlns:v="urn:schemas-microsoft-com:vml" Requires="v">
                <p:oleObj name="Εξίσωση" r:id="rId6" imgW="1955520" imgH="609480" progId="Equation.3">
                  <p:embed/>
                </p:oleObj>
              </mc:Choice>
              <mc:Fallback>
                <p:oleObj name="Εξίσωση" r:id="rId6" imgW="1955520" imgH="609480" progId="Equation.3">
                  <p:embed/>
                  <p:pic>
                    <p:nvPicPr>
                      <p:cNvPr id="1074181" name="Object 5"/>
                      <p:cNvPicPr>
                        <a:picLocks noChangeAspect="1" noChangeArrowheads="1"/>
                      </p:cNvPicPr>
                      <p:nvPr/>
                    </p:nvPicPr>
                    <p:blipFill>
                      <a:blip r:embed="rId7"/>
                      <a:srcRect/>
                      <a:stretch>
                        <a:fillRect/>
                      </a:stretch>
                    </p:blipFill>
                    <p:spPr bwMode="auto">
                      <a:xfrm>
                        <a:off x="6256840" y="2866882"/>
                        <a:ext cx="3268160" cy="1019318"/>
                      </a:xfrm>
                      <a:prstGeom prst="rect">
                        <a:avLst/>
                      </a:prstGeom>
                      <a:noFill/>
                      <a:ln>
                        <a:noFill/>
                      </a:ln>
                      <a:effectLst/>
                    </p:spPr>
                  </p:pic>
                </p:oleObj>
              </mc:Fallback>
            </mc:AlternateContent>
          </a:graphicData>
        </a:graphic>
      </p:graphicFrame>
      <p:graphicFrame>
        <p:nvGraphicFramePr>
          <p:cNvPr id="1074182" name="Object 6"/>
          <p:cNvGraphicFramePr>
            <a:graphicFrameLocks noChangeAspect="1"/>
          </p:cNvGraphicFramePr>
          <p:nvPr/>
        </p:nvGraphicFramePr>
        <p:xfrm>
          <a:off x="5257800" y="5612167"/>
          <a:ext cx="6064250" cy="1071562"/>
        </p:xfrm>
        <a:graphic>
          <a:graphicData uri="http://schemas.openxmlformats.org/presentationml/2006/ole">
            <mc:AlternateContent xmlns:mc="http://schemas.openxmlformats.org/markup-compatibility/2006">
              <mc:Choice xmlns:v="urn:schemas-microsoft-com:vml" Requires="v">
                <p:oleObj name="Εξίσωση" r:id="rId8" imgW="2869920" imgH="507960" progId="Equation.3">
                  <p:embed/>
                </p:oleObj>
              </mc:Choice>
              <mc:Fallback>
                <p:oleObj name="Εξίσωση" r:id="rId8" imgW="2869920" imgH="507960" progId="Equation.3">
                  <p:embed/>
                  <p:pic>
                    <p:nvPicPr>
                      <p:cNvPr id="1074182" name="Object 6"/>
                      <p:cNvPicPr>
                        <a:picLocks noChangeAspect="1" noChangeArrowheads="1"/>
                      </p:cNvPicPr>
                      <p:nvPr/>
                    </p:nvPicPr>
                    <p:blipFill>
                      <a:blip r:embed="rId9"/>
                      <a:srcRect/>
                      <a:stretch>
                        <a:fillRect/>
                      </a:stretch>
                    </p:blipFill>
                    <p:spPr bwMode="auto">
                      <a:xfrm>
                        <a:off x="5257800" y="5612167"/>
                        <a:ext cx="6064250" cy="10715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18780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a:xfrm>
            <a:off x="152400" y="430537"/>
            <a:ext cx="8686800" cy="1071562"/>
          </a:xfrm>
        </p:spPr>
        <p:txBody>
          <a:bodyPr>
            <a:normAutofit fontScale="90000"/>
          </a:bodyPr>
          <a:lstStyle/>
          <a:p>
            <a:r>
              <a:rPr lang="en-US"/>
              <a:t>How to Estimate Probabilities from Data?</a:t>
            </a:r>
          </a:p>
        </p:txBody>
      </p:sp>
      <mc:AlternateContent xmlns:mc="http://schemas.openxmlformats.org/markup-compatibility/2006" xmlns:a14="http://schemas.microsoft.com/office/drawing/2010/main">
        <mc:Choice Requires="a14">
          <p:sp>
            <p:nvSpPr>
              <p:cNvPr id="1074179" name="Rectangle 3"/>
              <p:cNvSpPr>
                <a:spLocks noGrp="1" noChangeArrowheads="1"/>
              </p:cNvSpPr>
              <p:nvPr>
                <p:ph type="body" idx="1"/>
              </p:nvPr>
            </p:nvSpPr>
            <p:spPr>
              <a:xfrm>
                <a:off x="5181600" y="1600200"/>
                <a:ext cx="5410200" cy="5181600"/>
              </a:xfrm>
            </p:spPr>
            <p:txBody>
              <a:bodyPr/>
              <a:lstStyle/>
              <a:p>
                <a:pPr marL="274320" lvl="1" indent="0">
                  <a:buNone/>
                </a:pPr>
                <a:r>
                  <a:rPr lang="en-US">
                    <a:solidFill>
                      <a:srgbClr val="FF0000"/>
                    </a:solidFill>
                  </a:rPr>
                  <a:t>Numerical Attributes</a:t>
                </a:r>
                <a:r>
                  <a:rPr lang="en-US" sz="2400"/>
                  <a:t>:</a:t>
                </a:r>
                <a:endParaRPr lang="en-US" sz="1000"/>
              </a:p>
              <a:p>
                <a:r>
                  <a:rPr lang="en-US" sz="2400"/>
                  <a:t>Assume a normal distribution for each</a:t>
                </a:r>
                <a14:m>
                  <m:oMath xmlns:m="http://schemas.openxmlformats.org/officeDocument/2006/math">
                    <m:r>
                      <a:rPr lang="en-US" sz="2400" i="1" dirty="0">
                        <a:solidFill>
                          <a:srgbClr val="00B0F0"/>
                        </a:solidFill>
                        <a:latin typeface="Cambria Math"/>
                      </a:rPr>
                      <m:t>(</m:t>
                    </m:r>
                    <m:sSub>
                      <m:sSubPr>
                        <m:ctrlPr>
                          <a:rPr lang="en-US" sz="2400" i="1" dirty="0">
                            <a:solidFill>
                              <a:srgbClr val="00B0F0"/>
                            </a:solidFill>
                            <a:latin typeface="Cambria Math" panose="02040503050406030204" pitchFamily="18" charset="0"/>
                          </a:rPr>
                        </m:ctrlPr>
                      </m:sSubPr>
                      <m:e>
                        <m:r>
                          <a:rPr lang="en-US" sz="2400" i="1" dirty="0">
                            <a:solidFill>
                              <a:srgbClr val="00B0F0"/>
                            </a:solidFill>
                            <a:latin typeface="Cambria Math"/>
                          </a:rPr>
                          <m:t>𝐴</m:t>
                        </m:r>
                      </m:e>
                      <m:sub>
                        <m:r>
                          <a:rPr lang="en-US" sz="2400" i="1" dirty="0">
                            <a:solidFill>
                              <a:srgbClr val="00B0F0"/>
                            </a:solidFill>
                            <a:latin typeface="Cambria Math"/>
                          </a:rPr>
                          <m:t>𝑖</m:t>
                        </m:r>
                      </m:sub>
                    </m:sSub>
                    <m:r>
                      <a:rPr lang="en-US" sz="2400" i="1" dirty="0" err="1">
                        <a:solidFill>
                          <a:srgbClr val="00B0F0"/>
                        </a:solidFill>
                        <a:latin typeface="Cambria Math"/>
                      </a:rPr>
                      <m:t>,</m:t>
                    </m:r>
                    <m:sSub>
                      <m:sSubPr>
                        <m:ctrlPr>
                          <a:rPr lang="en-US" sz="2400" i="1" dirty="0">
                            <a:solidFill>
                              <a:srgbClr val="00B0F0"/>
                            </a:solidFill>
                            <a:latin typeface="Cambria Math" panose="02040503050406030204" pitchFamily="18" charset="0"/>
                          </a:rPr>
                        </m:ctrlPr>
                      </m:sSubPr>
                      <m:e>
                        <m:r>
                          <a:rPr lang="en-US" sz="2400" i="1" dirty="0" err="1">
                            <a:solidFill>
                              <a:srgbClr val="00B0F0"/>
                            </a:solidFill>
                            <a:latin typeface="Cambria Math"/>
                          </a:rPr>
                          <m:t>𝑐</m:t>
                        </m:r>
                      </m:e>
                      <m:sub>
                        <m:r>
                          <a:rPr lang="en-US" sz="2400" i="1" dirty="0">
                            <a:solidFill>
                              <a:srgbClr val="00B0F0"/>
                            </a:solidFill>
                            <a:latin typeface="Cambria Math"/>
                          </a:rPr>
                          <m:t>𝑗</m:t>
                        </m:r>
                      </m:sub>
                    </m:sSub>
                    <m:r>
                      <a:rPr lang="en-US" sz="2400" i="1" dirty="0">
                        <a:solidFill>
                          <a:srgbClr val="00B0F0"/>
                        </a:solidFill>
                        <a:latin typeface="Cambria Math"/>
                      </a:rPr>
                      <m:t>)</m:t>
                    </m:r>
                  </m:oMath>
                </a14:m>
                <a:r>
                  <a:rPr lang="en-US" sz="2400"/>
                  <a:t>pair</a:t>
                </a:r>
              </a:p>
              <a:p>
                <a:endParaRPr lang="en-US" sz="2400"/>
              </a:p>
              <a:p>
                <a:pPr lvl="1"/>
                <a:endParaRPr lang="en-US" sz="700"/>
              </a:p>
              <a:p>
                <a:endParaRPr lang="en-US" sz="2400"/>
              </a:p>
              <a:p>
                <a:r>
                  <a:rPr lang="en-US" sz="2400"/>
                  <a:t>For</a:t>
                </a:r>
                <a:r>
                  <a:rPr lang="el-GR" sz="2400"/>
                  <a:t> </a:t>
                </a:r>
                <a:r>
                  <a:rPr lang="en-US" sz="2400">
                    <a:solidFill>
                      <a:schemeClr val="accent6">
                        <a:lumMod val="75000"/>
                      </a:schemeClr>
                    </a:solidFill>
                  </a:rPr>
                  <a:t>Class=No </a:t>
                </a:r>
                <a:r>
                  <a:rPr lang="en-US" sz="2400"/>
                  <a:t>and attribute </a:t>
                </a:r>
                <a:r>
                  <a:rPr lang="en-US" sz="2400">
                    <a:solidFill>
                      <a:srgbClr val="0070C0"/>
                    </a:solidFill>
                  </a:rPr>
                  <a:t>Income</a:t>
                </a:r>
              </a:p>
              <a:p>
                <a:pPr lvl="1"/>
                <a:r>
                  <a:rPr lang="en-US"/>
                  <a:t> sample mean </a:t>
                </a:r>
                <a14:m>
                  <m:oMath xmlns:m="http://schemas.openxmlformats.org/officeDocument/2006/math">
                    <m:r>
                      <a:rPr lang="el-GR" i="1" dirty="0" smtClean="0">
                        <a:solidFill>
                          <a:srgbClr val="0070C0"/>
                        </a:solidFill>
                        <a:latin typeface="Cambria Math" panose="02040503050406030204" pitchFamily="18" charset="0"/>
                      </a:rPr>
                      <m:t>𝜇</m:t>
                    </m:r>
                    <m:r>
                      <a:rPr lang="el-GR" i="1" dirty="0" smtClean="0">
                        <a:solidFill>
                          <a:srgbClr val="0070C0"/>
                        </a:solidFill>
                        <a:latin typeface="Cambria Math" panose="02040503050406030204" pitchFamily="18" charset="0"/>
                      </a:rPr>
                      <m:t> =110</m:t>
                    </m:r>
                  </m:oMath>
                </a14:m>
                <a:endParaRPr lang="en-US">
                  <a:solidFill>
                    <a:srgbClr val="0070C0"/>
                  </a:solidFill>
                </a:endParaRPr>
              </a:p>
              <a:p>
                <a:pPr lvl="1"/>
                <a:r>
                  <a:rPr lang="en-US"/>
                  <a:t> sample variance </a:t>
                </a:r>
                <a14:m>
                  <m:oMath xmlns:m="http://schemas.openxmlformats.org/officeDocument/2006/math">
                    <m:r>
                      <a:rPr lang="el-GR" i="1" dirty="0" smtClean="0">
                        <a:solidFill>
                          <a:schemeClr val="accent6">
                            <a:lumMod val="75000"/>
                          </a:schemeClr>
                        </a:solidFill>
                        <a:latin typeface="Cambria Math" panose="02040503050406030204" pitchFamily="18" charset="0"/>
                      </a:rPr>
                      <m:t>𝜎</m:t>
                    </m:r>
                    <m:r>
                      <a:rPr lang="el-GR" i="1" baseline="30000" dirty="0" err="1">
                        <a:solidFill>
                          <a:schemeClr val="accent6">
                            <a:lumMod val="75000"/>
                          </a:schemeClr>
                        </a:solidFill>
                        <a:latin typeface="Cambria Math" panose="02040503050406030204" pitchFamily="18" charset="0"/>
                      </a:rPr>
                      <m:t>2</m:t>
                    </m:r>
                    <m:r>
                      <a:rPr lang="en-US" i="1" dirty="0">
                        <a:solidFill>
                          <a:schemeClr val="accent6">
                            <a:lumMod val="75000"/>
                          </a:schemeClr>
                        </a:solidFill>
                        <a:latin typeface="Cambria Math" panose="02040503050406030204" pitchFamily="18" charset="0"/>
                      </a:rPr>
                      <m:t>= 2975</m:t>
                    </m:r>
                  </m:oMath>
                </a14:m>
                <a:endParaRPr lang="en-US">
                  <a:solidFill>
                    <a:schemeClr val="accent6">
                      <a:lumMod val="75000"/>
                    </a:schemeClr>
                  </a:solidFill>
                </a:endParaRPr>
              </a:p>
              <a:p>
                <a:r>
                  <a:rPr lang="en-US" sz="2400"/>
                  <a:t>For </a:t>
                </a:r>
                <a:r>
                  <a:rPr lang="en-US" sz="2400">
                    <a:solidFill>
                      <a:srgbClr val="0070C0"/>
                    </a:solidFill>
                  </a:rPr>
                  <a:t>Income = 80</a:t>
                </a:r>
              </a:p>
            </p:txBody>
          </p:sp>
        </mc:Choice>
        <mc:Fallback xmlns="">
          <p:sp>
            <p:nvSpPr>
              <p:cNvPr id="1074179" name="Rectangle 3"/>
              <p:cNvSpPr>
                <a:spLocks noGrp="1" noRot="1" noChangeAspect="1" noMove="1" noResize="1" noEditPoints="1" noAdjustHandles="1" noChangeArrowheads="1" noChangeShapeType="1" noTextEdit="1"/>
              </p:cNvSpPr>
              <p:nvPr>
                <p:ph type="body" idx="1"/>
              </p:nvPr>
            </p:nvSpPr>
            <p:spPr>
              <a:xfrm>
                <a:off x="5181600" y="1600200"/>
                <a:ext cx="5410200" cy="5181600"/>
              </a:xfrm>
              <a:blipFill>
                <a:blip r:embed="rId3"/>
                <a:stretch>
                  <a:fillRect l="-1014" t="-824"/>
                </a:stretch>
              </a:blipFill>
            </p:spPr>
            <p:txBody>
              <a:bodyPr/>
              <a:lstStyle/>
              <a:p>
                <a:r>
                  <a:rPr lang="en-US">
                    <a:noFill/>
                  </a:rPr>
                  <a:t> </a:t>
                </a:r>
              </a:p>
            </p:txBody>
          </p:sp>
        </mc:Fallback>
      </mc:AlternateContent>
      <p:graphicFrame>
        <p:nvGraphicFramePr>
          <p:cNvPr id="1074180" name="Object 4"/>
          <p:cNvGraphicFramePr>
            <a:graphicFrameLocks noChangeAspect="1"/>
          </p:cNvGraphicFramePr>
          <p:nvPr/>
        </p:nvGraphicFramePr>
        <p:xfrm>
          <a:off x="719409" y="1600200"/>
          <a:ext cx="4195763" cy="4038600"/>
        </p:xfrm>
        <a:graphic>
          <a:graphicData uri="http://schemas.openxmlformats.org/presentationml/2006/ole">
            <mc:AlternateContent xmlns:mc="http://schemas.openxmlformats.org/markup-compatibility/2006">
              <mc:Choice xmlns:v="urn:schemas-microsoft-com:vml" Requires="v">
                <p:oleObj name="VISIO" r:id="rId4" imgW="4390200" imgH="5341320" progId="Visio.Drawing.6">
                  <p:embed/>
                </p:oleObj>
              </mc:Choice>
              <mc:Fallback>
                <p:oleObj name="VISIO" r:id="rId4" imgW="4390200" imgH="5341320" progId="Visio.Drawing.6">
                  <p:embed/>
                  <p:pic>
                    <p:nvPicPr>
                      <p:cNvPr id="1074180" name="Object 4"/>
                      <p:cNvPicPr>
                        <a:picLocks noChangeAspect="1" noChangeArrowheads="1"/>
                      </p:cNvPicPr>
                      <p:nvPr/>
                    </p:nvPicPr>
                    <p:blipFill>
                      <a:blip r:embed="rId5">
                        <a:extLst>
                          <a:ext uri="{28A0092B-C50C-407E-A947-70E740481C1C}">
                            <a14:useLocalDpi xmlns:a14="http://schemas.microsoft.com/office/drawing/2010/main" val="0"/>
                          </a:ext>
                        </a:extLst>
                      </a:blip>
                      <a:srcRect t="20895"/>
                      <a:stretch>
                        <a:fillRect/>
                      </a:stretch>
                    </p:blipFill>
                    <p:spPr bwMode="auto">
                      <a:xfrm>
                        <a:off x="719409" y="1600200"/>
                        <a:ext cx="41957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4181" name="Object 5"/>
          <p:cNvGraphicFramePr>
            <a:graphicFrameLocks noChangeAspect="1"/>
          </p:cNvGraphicFramePr>
          <p:nvPr/>
        </p:nvGraphicFramePr>
        <p:xfrm>
          <a:off x="6256840" y="2866882"/>
          <a:ext cx="3268160" cy="1019318"/>
        </p:xfrm>
        <a:graphic>
          <a:graphicData uri="http://schemas.openxmlformats.org/presentationml/2006/ole">
            <mc:AlternateContent xmlns:mc="http://schemas.openxmlformats.org/markup-compatibility/2006">
              <mc:Choice xmlns:v="urn:schemas-microsoft-com:vml" Requires="v">
                <p:oleObj name="Εξίσωση" r:id="rId6" imgW="1955520" imgH="609480" progId="Equation.3">
                  <p:embed/>
                </p:oleObj>
              </mc:Choice>
              <mc:Fallback>
                <p:oleObj name="Εξίσωση" r:id="rId6" imgW="1955520" imgH="609480" progId="Equation.3">
                  <p:embed/>
                  <p:pic>
                    <p:nvPicPr>
                      <p:cNvPr id="1074181" name="Object 5"/>
                      <p:cNvPicPr>
                        <a:picLocks noChangeAspect="1" noChangeArrowheads="1"/>
                      </p:cNvPicPr>
                      <p:nvPr/>
                    </p:nvPicPr>
                    <p:blipFill>
                      <a:blip r:embed="rId7"/>
                      <a:srcRect/>
                      <a:stretch>
                        <a:fillRect/>
                      </a:stretch>
                    </p:blipFill>
                    <p:spPr bwMode="auto">
                      <a:xfrm>
                        <a:off x="6256840" y="2866882"/>
                        <a:ext cx="3268160" cy="1019318"/>
                      </a:xfrm>
                      <a:prstGeom prst="rect">
                        <a:avLst/>
                      </a:prstGeom>
                      <a:noFill/>
                      <a:ln>
                        <a:noFill/>
                      </a:ln>
                      <a:effectLst/>
                    </p:spPr>
                  </p:pic>
                </p:oleObj>
              </mc:Fallback>
            </mc:AlternateContent>
          </a:graphicData>
        </a:graphic>
      </p:graphicFrame>
      <p:graphicFrame>
        <p:nvGraphicFramePr>
          <p:cNvPr id="7" name="Object 6">
            <a:extLst>
              <a:ext uri="{FF2B5EF4-FFF2-40B4-BE49-F238E27FC236}">
                <a16:creationId xmlns:a16="http://schemas.microsoft.com/office/drawing/2014/main" id="{C6BBB9D7-7AC3-47A9-971C-71B5796174F4}"/>
              </a:ext>
            </a:extLst>
          </p:cNvPr>
          <p:cNvGraphicFramePr>
            <a:graphicFrameLocks noChangeAspect="1"/>
          </p:cNvGraphicFramePr>
          <p:nvPr/>
        </p:nvGraphicFramePr>
        <p:xfrm>
          <a:off x="4915172" y="5638800"/>
          <a:ext cx="7032715" cy="1071563"/>
        </p:xfrm>
        <a:graphic>
          <a:graphicData uri="http://schemas.openxmlformats.org/presentationml/2006/ole">
            <mc:AlternateContent xmlns:mc="http://schemas.openxmlformats.org/markup-compatibility/2006">
              <mc:Choice xmlns:v="urn:schemas-microsoft-com:vml" Requires="v">
                <p:oleObj name="Εξίσωση" r:id="rId8" imgW="3327120" imgH="507960" progId="Equation.3">
                  <p:embed/>
                </p:oleObj>
              </mc:Choice>
              <mc:Fallback>
                <p:oleObj name="Εξίσωση" r:id="rId8" imgW="3327120" imgH="507960" progId="Equation.3">
                  <p:embed/>
                  <p:pic>
                    <p:nvPicPr>
                      <p:cNvPr id="7" name="Object 6">
                        <a:extLst>
                          <a:ext uri="{FF2B5EF4-FFF2-40B4-BE49-F238E27FC236}">
                            <a16:creationId xmlns:a16="http://schemas.microsoft.com/office/drawing/2014/main" id="{C6BBB9D7-7AC3-47A9-971C-71B5796174F4}"/>
                          </a:ext>
                        </a:extLst>
                      </p:cNvPr>
                      <p:cNvPicPr>
                        <a:picLocks noChangeAspect="1" noChangeArrowheads="1"/>
                      </p:cNvPicPr>
                      <p:nvPr/>
                    </p:nvPicPr>
                    <p:blipFill>
                      <a:blip r:embed="rId9"/>
                      <a:srcRect/>
                      <a:stretch>
                        <a:fillRect/>
                      </a:stretch>
                    </p:blipFill>
                    <p:spPr bwMode="auto">
                      <a:xfrm>
                        <a:off x="4915172" y="5638800"/>
                        <a:ext cx="7032715" cy="10715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76201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sp>
        <p:nvSpPr>
          <p:cNvPr id="3" name="Content Placeholder 2"/>
          <p:cNvSpPr>
            <a:spLocks noGrp="1"/>
          </p:cNvSpPr>
          <p:nvPr>
            <p:ph idx="1"/>
          </p:nvPr>
        </p:nvSpPr>
        <p:spPr/>
        <p:txBody>
          <a:bodyPr>
            <a:normAutofit lnSpcReduction="10000"/>
          </a:bodyPr>
          <a:lstStyle/>
          <a:p>
            <a:pPr marL="182880" lvl="1">
              <a:buClr>
                <a:schemeClr val="accent6"/>
              </a:buClr>
            </a:pPr>
            <a:r>
              <a:rPr lang="en-US" sz="2800"/>
              <a:t>Record </a:t>
            </a:r>
          </a:p>
          <a:p>
            <a:pPr marL="274320" lvl="2" indent="0">
              <a:buNone/>
            </a:pPr>
            <a:r>
              <a:rPr lang="en-US" sz="2400">
                <a:solidFill>
                  <a:srgbClr val="C00000"/>
                </a:solidFill>
              </a:rPr>
              <a:t>X = (Refund = Yes, Status = Single, Income =</a:t>
            </a:r>
            <a:r>
              <a:rPr lang="en-US" sz="2400" err="1">
                <a:solidFill>
                  <a:srgbClr val="C00000"/>
                </a:solidFill>
              </a:rPr>
              <a:t>80K</a:t>
            </a:r>
            <a:r>
              <a:rPr lang="en-US" sz="2400">
                <a:solidFill>
                  <a:srgbClr val="C00000"/>
                </a:solidFill>
              </a:rPr>
              <a:t>)</a:t>
            </a:r>
          </a:p>
          <a:p>
            <a:r>
              <a:rPr lang="en-US"/>
              <a:t>We compute:</a:t>
            </a:r>
          </a:p>
          <a:p>
            <a:pPr lvl="1"/>
            <a:r>
              <a:rPr lang="en-US">
                <a:solidFill>
                  <a:schemeClr val="accent6">
                    <a:lumMod val="75000"/>
                  </a:schemeClr>
                </a:solidFill>
              </a:rPr>
              <a:t>P(C = </a:t>
            </a:r>
            <a:r>
              <a:rPr lang="en-US" err="1">
                <a:solidFill>
                  <a:schemeClr val="accent6">
                    <a:lumMod val="75000"/>
                  </a:schemeClr>
                </a:solidFill>
              </a:rPr>
              <a:t>Yes|X</a:t>
            </a:r>
            <a:r>
              <a:rPr lang="en-US">
                <a:solidFill>
                  <a:schemeClr val="accent6">
                    <a:lumMod val="75000"/>
                  </a:schemeClr>
                </a:solidFill>
              </a:rPr>
              <a:t>) = P(C = Yes)*P(</a:t>
            </a:r>
            <a:r>
              <a:rPr lang="en-US">
                <a:solidFill>
                  <a:srgbClr val="C00000"/>
                </a:solidFill>
              </a:rPr>
              <a:t>Refund = Yes </a:t>
            </a:r>
            <a:r>
              <a:rPr lang="en-US">
                <a:solidFill>
                  <a:schemeClr val="accent6">
                    <a:lumMod val="75000"/>
                  </a:schemeClr>
                </a:solidFill>
              </a:rPr>
              <a:t>|C = Yes)</a:t>
            </a:r>
          </a:p>
          <a:p>
            <a:pPr marL="274320" lvl="1" indent="0">
              <a:buNone/>
            </a:pPr>
            <a:r>
              <a:rPr lang="en-US">
                <a:solidFill>
                  <a:srgbClr val="0070C0"/>
                </a:solidFill>
              </a:rPr>
              <a:t>				    </a:t>
            </a:r>
            <a:r>
              <a:rPr lang="en-US">
                <a:solidFill>
                  <a:schemeClr val="accent6">
                    <a:lumMod val="75000"/>
                  </a:schemeClr>
                </a:solidFill>
              </a:rPr>
              <a:t>*P(</a:t>
            </a:r>
            <a:r>
              <a:rPr lang="en-US">
                <a:solidFill>
                  <a:srgbClr val="C00000"/>
                </a:solidFill>
              </a:rPr>
              <a:t>Status = Single </a:t>
            </a:r>
            <a:r>
              <a:rPr lang="en-US">
                <a:solidFill>
                  <a:schemeClr val="accent6">
                    <a:lumMod val="75000"/>
                  </a:schemeClr>
                </a:solidFill>
              </a:rPr>
              <a:t>|C = Yes)</a:t>
            </a:r>
          </a:p>
          <a:p>
            <a:pPr marL="274320" lvl="1" indent="0">
              <a:buNone/>
            </a:pPr>
            <a:r>
              <a:rPr lang="en-US">
                <a:solidFill>
                  <a:srgbClr val="C00000"/>
                </a:solidFill>
              </a:rPr>
              <a:t>				    </a:t>
            </a:r>
            <a:r>
              <a:rPr lang="en-US">
                <a:solidFill>
                  <a:schemeClr val="accent6">
                    <a:lumMod val="75000"/>
                  </a:schemeClr>
                </a:solidFill>
              </a:rPr>
              <a:t>*P(</a:t>
            </a:r>
            <a:r>
              <a:rPr lang="en-US">
                <a:solidFill>
                  <a:srgbClr val="C00000"/>
                </a:solidFill>
              </a:rPr>
              <a:t>Income =</a:t>
            </a:r>
            <a:r>
              <a:rPr lang="en-US" err="1">
                <a:solidFill>
                  <a:srgbClr val="C00000"/>
                </a:solidFill>
              </a:rPr>
              <a:t>80K</a:t>
            </a:r>
            <a:r>
              <a:rPr lang="en-US">
                <a:solidFill>
                  <a:srgbClr val="C00000"/>
                </a:solidFill>
              </a:rPr>
              <a:t> </a:t>
            </a:r>
            <a:r>
              <a:rPr lang="en-US">
                <a:solidFill>
                  <a:schemeClr val="accent6">
                    <a:lumMod val="75000"/>
                  </a:schemeClr>
                </a:solidFill>
              </a:rPr>
              <a:t>|C= Yes)</a:t>
            </a:r>
          </a:p>
          <a:p>
            <a:pPr marL="274320" lvl="1" indent="0">
              <a:buNone/>
            </a:pPr>
            <a:r>
              <a:rPr lang="en-US">
                <a:solidFill>
                  <a:schemeClr val="accent6">
                    <a:lumMod val="75000"/>
                  </a:schemeClr>
                </a:solidFill>
              </a:rPr>
              <a:t>		     = 3/10* 0 * 2/3 * 0.01 = 0</a:t>
            </a:r>
          </a:p>
          <a:p>
            <a:pPr lvl="1"/>
            <a:r>
              <a:rPr lang="en-US">
                <a:solidFill>
                  <a:srgbClr val="0070C0"/>
                </a:solidFill>
              </a:rPr>
              <a:t>P(C = </a:t>
            </a:r>
            <a:r>
              <a:rPr lang="en-US" err="1">
                <a:solidFill>
                  <a:srgbClr val="0070C0"/>
                </a:solidFill>
              </a:rPr>
              <a:t>No|X</a:t>
            </a:r>
            <a:r>
              <a:rPr lang="en-US">
                <a:solidFill>
                  <a:srgbClr val="0070C0"/>
                </a:solidFill>
              </a:rPr>
              <a:t>) = P(C = No)*P(</a:t>
            </a:r>
            <a:r>
              <a:rPr lang="en-US">
                <a:solidFill>
                  <a:srgbClr val="C00000"/>
                </a:solidFill>
              </a:rPr>
              <a:t>Refund = Yes </a:t>
            </a:r>
            <a:r>
              <a:rPr lang="en-US">
                <a:solidFill>
                  <a:srgbClr val="0070C0"/>
                </a:solidFill>
              </a:rPr>
              <a:t>|C = No)</a:t>
            </a:r>
          </a:p>
          <a:p>
            <a:pPr marL="274320" lvl="1" indent="0">
              <a:buNone/>
            </a:pPr>
            <a:r>
              <a:rPr lang="en-US">
                <a:solidFill>
                  <a:srgbClr val="0070C0"/>
                </a:solidFill>
              </a:rPr>
              <a:t>				   *P(</a:t>
            </a:r>
            <a:r>
              <a:rPr lang="en-US">
                <a:solidFill>
                  <a:srgbClr val="C00000"/>
                </a:solidFill>
              </a:rPr>
              <a:t>Status = Single </a:t>
            </a:r>
            <a:r>
              <a:rPr lang="en-US">
                <a:solidFill>
                  <a:srgbClr val="0070C0"/>
                </a:solidFill>
              </a:rPr>
              <a:t>|C = No)</a:t>
            </a:r>
          </a:p>
          <a:p>
            <a:pPr marL="274320" lvl="1" indent="0">
              <a:buNone/>
            </a:pPr>
            <a:r>
              <a:rPr lang="en-US">
                <a:solidFill>
                  <a:srgbClr val="C00000"/>
                </a:solidFill>
              </a:rPr>
              <a:t>				   </a:t>
            </a:r>
            <a:r>
              <a:rPr lang="en-US">
                <a:solidFill>
                  <a:srgbClr val="0070C0"/>
                </a:solidFill>
              </a:rPr>
              <a:t>*P(</a:t>
            </a:r>
            <a:r>
              <a:rPr lang="en-US">
                <a:solidFill>
                  <a:srgbClr val="C00000"/>
                </a:solidFill>
              </a:rPr>
              <a:t>Income =</a:t>
            </a:r>
            <a:r>
              <a:rPr lang="en-US" err="1">
                <a:solidFill>
                  <a:srgbClr val="C00000"/>
                </a:solidFill>
              </a:rPr>
              <a:t>80K</a:t>
            </a:r>
            <a:r>
              <a:rPr lang="en-US">
                <a:solidFill>
                  <a:srgbClr val="C00000"/>
                </a:solidFill>
              </a:rPr>
              <a:t> </a:t>
            </a:r>
            <a:r>
              <a:rPr lang="en-US">
                <a:solidFill>
                  <a:srgbClr val="0070C0"/>
                </a:solidFill>
              </a:rPr>
              <a:t>|C= No)</a:t>
            </a:r>
          </a:p>
          <a:p>
            <a:pPr marL="274320" lvl="1" indent="0">
              <a:buNone/>
            </a:pPr>
            <a:r>
              <a:rPr lang="en-US">
                <a:solidFill>
                  <a:srgbClr val="0070C0"/>
                </a:solidFill>
              </a:rPr>
              <a:t>		     = 7/10 * 3/7 * 2/7 * 0.0062 = 0.0005</a:t>
            </a:r>
          </a:p>
          <a:p>
            <a:pPr lvl="1"/>
            <a:endParaRPr lang="en-US">
              <a:solidFill>
                <a:srgbClr val="0070C0"/>
              </a:solidFill>
            </a:endParaRPr>
          </a:p>
        </p:txBody>
      </p:sp>
    </p:spTree>
    <p:extLst>
      <p:ext uri="{BB962C8B-B14F-4D97-AF65-F5344CB8AC3E}">
        <p14:creationId xmlns:p14="http://schemas.microsoft.com/office/powerpoint/2010/main" val="3697508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Example of Naïve Bayes Classifier</a:t>
            </a:r>
          </a:p>
        </p:txBody>
      </p:sp>
      <p:sp>
        <p:nvSpPr>
          <p:cNvPr id="4" name="Content Placeholder 3"/>
          <p:cNvSpPr>
            <a:spLocks noGrp="1"/>
          </p:cNvSpPr>
          <p:nvPr>
            <p:ph idx="1"/>
          </p:nvPr>
        </p:nvSpPr>
        <p:spPr>
          <a:xfrm>
            <a:off x="685800" y="1600200"/>
            <a:ext cx="10591800" cy="1219200"/>
          </a:xfrm>
        </p:spPr>
        <p:txBody>
          <a:bodyPr/>
          <a:lstStyle/>
          <a:p>
            <a:r>
              <a:rPr lang="en-US"/>
              <a:t>Creating a Naïve Bayes Classifier, essentially means to compute </a:t>
            </a:r>
            <a:r>
              <a:rPr lang="en-US">
                <a:solidFill>
                  <a:schemeClr val="accent6">
                    <a:lumMod val="75000"/>
                  </a:schemeClr>
                </a:solidFill>
              </a:rPr>
              <a:t>counts</a:t>
            </a:r>
            <a:r>
              <a:rPr lang="en-US"/>
              <a:t>:</a:t>
            </a:r>
          </a:p>
        </p:txBody>
      </p:sp>
      <p:sp>
        <p:nvSpPr>
          <p:cNvPr id="5" name="TextBox 4"/>
          <p:cNvSpPr txBox="1"/>
          <p:nvPr/>
        </p:nvSpPr>
        <p:spPr>
          <a:xfrm>
            <a:off x="2057400" y="2773395"/>
            <a:ext cx="3422796" cy="369332"/>
          </a:xfrm>
          <a:prstGeom prst="rect">
            <a:avLst/>
          </a:prstGeom>
          <a:noFill/>
        </p:spPr>
        <p:txBody>
          <a:bodyPr wrap="none" rtlCol="0">
            <a:spAutoFit/>
          </a:bodyPr>
          <a:lstStyle/>
          <a:p>
            <a:r>
              <a:rPr lang="en-US"/>
              <a:t>Total number of records: </a:t>
            </a:r>
            <a:r>
              <a:rPr lang="en-US">
                <a:solidFill>
                  <a:srgbClr val="0070C0"/>
                </a:solidFill>
              </a:rPr>
              <a:t>N = 10</a:t>
            </a:r>
          </a:p>
        </p:txBody>
      </p:sp>
      <p:sp>
        <p:nvSpPr>
          <p:cNvPr id="6" name="TextBox 5"/>
          <p:cNvSpPr txBox="1"/>
          <p:nvPr/>
        </p:nvSpPr>
        <p:spPr>
          <a:xfrm>
            <a:off x="1752600" y="3276600"/>
            <a:ext cx="2621230" cy="3416320"/>
          </a:xfrm>
          <a:prstGeom prst="rect">
            <a:avLst/>
          </a:prstGeom>
          <a:noFill/>
          <a:ln w="28575">
            <a:solidFill>
              <a:srgbClr val="0070C0"/>
            </a:solidFill>
          </a:ln>
        </p:spPr>
        <p:txBody>
          <a:bodyPr wrap="none" rtlCol="0">
            <a:spAutoFit/>
          </a:bodyPr>
          <a:lstStyle/>
          <a:p>
            <a:r>
              <a:rPr lang="en-US">
                <a:solidFill>
                  <a:srgbClr val="0070C0"/>
                </a:solidFill>
              </a:rPr>
              <a:t>Class No</a:t>
            </a:r>
            <a:r>
              <a:rPr lang="en-US"/>
              <a:t>:</a:t>
            </a:r>
          </a:p>
          <a:p>
            <a:r>
              <a:rPr lang="en-US"/>
              <a:t>Number of records: 7</a:t>
            </a:r>
          </a:p>
          <a:p>
            <a:r>
              <a:rPr lang="en-US">
                <a:solidFill>
                  <a:srgbClr val="C00000"/>
                </a:solidFill>
              </a:rPr>
              <a:t>Attribute Refund: </a:t>
            </a:r>
          </a:p>
          <a:p>
            <a:r>
              <a:rPr lang="en-US"/>
              <a:t>	Yes: 3 </a:t>
            </a:r>
          </a:p>
          <a:p>
            <a:r>
              <a:rPr lang="en-US"/>
              <a:t>	No:  4</a:t>
            </a:r>
          </a:p>
          <a:p>
            <a:r>
              <a:rPr lang="en-US">
                <a:solidFill>
                  <a:srgbClr val="C00000"/>
                </a:solidFill>
              </a:rPr>
              <a:t>Attribute Marital Status:</a:t>
            </a:r>
          </a:p>
          <a:p>
            <a:r>
              <a:rPr lang="en-US"/>
              <a:t>	Single:     2</a:t>
            </a:r>
          </a:p>
          <a:p>
            <a:r>
              <a:rPr lang="en-US"/>
              <a:t>	Divorced: 1</a:t>
            </a:r>
          </a:p>
          <a:p>
            <a:r>
              <a:rPr lang="en-US"/>
              <a:t>	Married:   4</a:t>
            </a:r>
          </a:p>
          <a:p>
            <a:r>
              <a:rPr lang="en-US">
                <a:solidFill>
                  <a:srgbClr val="C00000"/>
                </a:solidFill>
              </a:rPr>
              <a:t>Attribute Income:</a:t>
            </a:r>
          </a:p>
          <a:p>
            <a:r>
              <a:rPr lang="en-US"/>
              <a:t>	mean:     110</a:t>
            </a:r>
          </a:p>
          <a:p>
            <a:r>
              <a:rPr lang="en-US"/>
              <a:t>	variance: 2975</a:t>
            </a:r>
          </a:p>
        </p:txBody>
      </p:sp>
      <p:sp>
        <p:nvSpPr>
          <p:cNvPr id="7" name="TextBox 6"/>
          <p:cNvSpPr txBox="1"/>
          <p:nvPr/>
        </p:nvSpPr>
        <p:spPr>
          <a:xfrm>
            <a:off x="4572000" y="3276600"/>
            <a:ext cx="2621230" cy="3416320"/>
          </a:xfrm>
          <a:prstGeom prst="rect">
            <a:avLst/>
          </a:prstGeom>
          <a:noFill/>
          <a:ln w="28575">
            <a:solidFill>
              <a:schemeClr val="accent6">
                <a:lumMod val="75000"/>
              </a:schemeClr>
            </a:solidFill>
          </a:ln>
        </p:spPr>
        <p:txBody>
          <a:bodyPr wrap="none" rtlCol="0">
            <a:spAutoFit/>
          </a:bodyPr>
          <a:lstStyle/>
          <a:p>
            <a:r>
              <a:rPr lang="en-US">
                <a:solidFill>
                  <a:schemeClr val="accent6">
                    <a:lumMod val="75000"/>
                  </a:schemeClr>
                </a:solidFill>
              </a:rPr>
              <a:t>Class Yes</a:t>
            </a:r>
            <a:r>
              <a:rPr lang="en-US"/>
              <a:t>:</a:t>
            </a:r>
          </a:p>
          <a:p>
            <a:r>
              <a:rPr lang="en-US"/>
              <a:t>Number of records: 3</a:t>
            </a:r>
          </a:p>
          <a:p>
            <a:r>
              <a:rPr lang="en-US">
                <a:solidFill>
                  <a:srgbClr val="C00000"/>
                </a:solidFill>
              </a:rPr>
              <a:t>Attribute Refund: </a:t>
            </a:r>
          </a:p>
          <a:p>
            <a:r>
              <a:rPr lang="en-US"/>
              <a:t>	Yes: 0 </a:t>
            </a:r>
          </a:p>
          <a:p>
            <a:r>
              <a:rPr lang="en-US"/>
              <a:t>	No:  3</a:t>
            </a:r>
          </a:p>
          <a:p>
            <a:r>
              <a:rPr lang="en-US">
                <a:solidFill>
                  <a:srgbClr val="C00000"/>
                </a:solidFill>
              </a:rPr>
              <a:t>Attribute Marital Status:</a:t>
            </a:r>
          </a:p>
          <a:p>
            <a:r>
              <a:rPr lang="en-US"/>
              <a:t>	Single:     2</a:t>
            </a:r>
          </a:p>
          <a:p>
            <a:r>
              <a:rPr lang="en-US"/>
              <a:t>	Divorced: 1</a:t>
            </a:r>
          </a:p>
          <a:p>
            <a:r>
              <a:rPr lang="en-US"/>
              <a:t>	Married:   0</a:t>
            </a:r>
          </a:p>
          <a:p>
            <a:r>
              <a:rPr lang="en-US">
                <a:solidFill>
                  <a:srgbClr val="C00000"/>
                </a:solidFill>
              </a:rPr>
              <a:t>Attribute Income:</a:t>
            </a:r>
          </a:p>
          <a:p>
            <a:r>
              <a:rPr lang="en-US"/>
              <a:t>	mean:     90</a:t>
            </a:r>
          </a:p>
          <a:p>
            <a:r>
              <a:rPr lang="en-US"/>
              <a:t>	variance: 25</a:t>
            </a:r>
          </a:p>
        </p:txBody>
      </p:sp>
      <p:graphicFrame>
        <p:nvGraphicFramePr>
          <p:cNvPr id="2" name="Object 1"/>
          <p:cNvGraphicFramePr>
            <a:graphicFrameLocks noChangeAspect="1"/>
          </p:cNvGraphicFramePr>
          <p:nvPr/>
        </p:nvGraphicFramePr>
        <p:xfrm>
          <a:off x="7086600" y="2570979"/>
          <a:ext cx="3886200" cy="4279900"/>
        </p:xfrm>
        <a:graphic>
          <a:graphicData uri="http://schemas.openxmlformats.org/presentationml/2006/ole">
            <mc:AlternateContent xmlns:mc="http://schemas.openxmlformats.org/markup-compatibility/2006">
              <mc:Choice xmlns:v="urn:schemas-microsoft-com:vml" Requires="v">
                <p:oleObj name="Visio" r:id="rId2" imgW="9070380" imgH="5536811" progId="Visio.Drawing.11">
                  <p:embed/>
                </p:oleObj>
              </mc:Choice>
              <mc:Fallback>
                <p:oleObj name="Visio" r:id="rId2" imgW="9070380" imgH="5536811" progId="Visio.Drawing.11">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l="18478" r="26086"/>
                      <a:stretch>
                        <a:fillRect/>
                      </a:stretch>
                    </p:blipFill>
                    <p:spPr bwMode="auto">
                      <a:xfrm>
                        <a:off x="7086600" y="2570979"/>
                        <a:ext cx="388620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319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p:txBody>
          <a:bodyPr/>
          <a:lstStyle/>
          <a:p>
            <a:r>
              <a:rPr lang="en-US"/>
              <a:t>Example of Naïve Bayes Classifier</a:t>
            </a:r>
          </a:p>
        </p:txBody>
      </p:sp>
      <p:graphicFrame>
        <p:nvGraphicFramePr>
          <p:cNvPr id="1075203" name="Object 3"/>
          <p:cNvGraphicFramePr>
            <a:graphicFrameLocks noChangeAspect="1"/>
          </p:cNvGraphicFramePr>
          <p:nvPr/>
        </p:nvGraphicFramePr>
        <p:xfrm>
          <a:off x="1524000" y="2362200"/>
          <a:ext cx="3886200" cy="4279900"/>
        </p:xfrm>
        <a:graphic>
          <a:graphicData uri="http://schemas.openxmlformats.org/presentationml/2006/ole">
            <mc:AlternateContent xmlns:mc="http://schemas.openxmlformats.org/markup-compatibility/2006">
              <mc:Choice xmlns:v="urn:schemas-microsoft-com:vml" Requires="v">
                <p:oleObj name="Visio" r:id="rId2" imgW="9070380" imgH="5536811" progId="Visio.Drawing.11">
                  <p:embed/>
                </p:oleObj>
              </mc:Choice>
              <mc:Fallback>
                <p:oleObj name="Visio" r:id="rId2" imgW="9070380" imgH="5536811" progId="Visio.Drawing.11">
                  <p:embed/>
                  <p:pic>
                    <p:nvPicPr>
                      <p:cNvPr id="1075203" name="Object 3"/>
                      <p:cNvPicPr>
                        <a:picLocks noChangeAspect="1" noChangeArrowheads="1"/>
                      </p:cNvPicPr>
                      <p:nvPr/>
                    </p:nvPicPr>
                    <p:blipFill>
                      <a:blip r:embed="rId3"/>
                      <a:srcRect l="18478" r="26086"/>
                      <a:stretch>
                        <a:fillRect/>
                      </a:stretch>
                    </p:blipFill>
                    <p:spPr bwMode="auto">
                      <a:xfrm>
                        <a:off x="1524000" y="2362200"/>
                        <a:ext cx="388620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075205" name="Rectangle 5"/>
              <p:cNvSpPr>
                <a:spLocks noChangeArrowheads="1"/>
              </p:cNvSpPr>
              <p:nvPr/>
            </p:nvSpPr>
            <p:spPr bwMode="auto">
              <a:xfrm>
                <a:off x="5257800" y="2819400"/>
                <a:ext cx="4953000" cy="358140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1600" dirty="0">
                    <a:solidFill>
                      <a:srgbClr val="0070C0"/>
                    </a:solidFill>
                  </a:rPr>
                  <a:t>P(</a:t>
                </a:r>
                <a:r>
                  <a:rPr lang="en-US" sz="1600" dirty="0" err="1">
                    <a:solidFill>
                      <a:srgbClr val="0070C0"/>
                    </a:solidFill>
                  </a:rPr>
                  <a:t>X|Class</a:t>
                </a:r>
                <a:r>
                  <a:rPr lang="en-US" sz="1600" dirty="0">
                    <a:solidFill>
                      <a:srgbClr val="0070C0"/>
                    </a:solidFill>
                  </a:rPr>
                  <a:t>=No) = P(Refund=</a:t>
                </a:r>
                <a:r>
                  <a:rPr lang="en-US" sz="1600" dirty="0" err="1">
                    <a:solidFill>
                      <a:srgbClr val="0070C0"/>
                    </a:solidFill>
                  </a:rPr>
                  <a:t>Yes|Class</a:t>
                </a:r>
                <a:r>
                  <a:rPr lang="en-US" sz="1600" dirty="0">
                    <a:solidFill>
                      <a:srgbClr val="0070C0"/>
                    </a:solidFill>
                  </a:rPr>
                  <a:t>=No)</a:t>
                </a:r>
                <a:br>
                  <a:rPr lang="en-US" sz="1600" dirty="0">
                    <a:solidFill>
                      <a:srgbClr val="0070C0"/>
                    </a:solidFill>
                  </a:rPr>
                </a:br>
                <a:r>
                  <a:rPr lang="en-US" sz="1600" dirty="0">
                    <a:solidFill>
                      <a:srgbClr val="0070C0"/>
                    </a:solidFill>
                  </a:rPr>
                  <a:t>		 </a:t>
                </a:r>
                <a:r>
                  <a:rPr lang="en-US" sz="1600" dirty="0">
                    <a:solidFill>
                      <a:srgbClr val="0070C0"/>
                    </a:solidFill>
                    <a:sym typeface="Symbol" pitchFamily="18" charset="2"/>
                  </a:rPr>
                  <a:t> P(Married| </a:t>
                </a:r>
                <a:r>
                  <a:rPr lang="en-US" sz="1600" dirty="0">
                    <a:solidFill>
                      <a:srgbClr val="0070C0"/>
                    </a:solidFill>
                  </a:rPr>
                  <a:t>Class=No)</a:t>
                </a:r>
                <a:br>
                  <a:rPr lang="en-US" sz="1600" dirty="0">
                    <a:solidFill>
                      <a:srgbClr val="0070C0"/>
                    </a:solidFill>
                  </a:rPr>
                </a:br>
                <a:r>
                  <a:rPr lang="en-US" sz="1600" dirty="0">
                    <a:solidFill>
                      <a:srgbClr val="0070C0"/>
                    </a:solidFill>
                  </a:rPr>
                  <a:t>		 </a:t>
                </a:r>
                <a:r>
                  <a:rPr lang="en-US" sz="1600" dirty="0">
                    <a:solidFill>
                      <a:srgbClr val="0070C0"/>
                    </a:solidFill>
                    <a:sym typeface="Symbol" pitchFamily="18" charset="2"/>
                  </a:rPr>
                  <a:t></a:t>
                </a:r>
                <a:r>
                  <a:rPr lang="en-US" sz="1600" dirty="0">
                    <a:solidFill>
                      <a:srgbClr val="0070C0"/>
                    </a:solidFill>
                  </a:rPr>
                  <a:t> P(Income=120K| Class=No)</a:t>
                </a:r>
                <a:br>
                  <a:rPr lang="en-US" sz="1600" dirty="0">
                    <a:solidFill>
                      <a:srgbClr val="0070C0"/>
                    </a:solidFill>
                  </a:rPr>
                </a:br>
                <a:r>
                  <a:rPr lang="en-US" sz="1600" dirty="0">
                    <a:solidFill>
                      <a:srgbClr val="0070C0"/>
                    </a:solidFill>
                  </a:rPr>
                  <a:t>	              = 3/7 * 2/7 * 0.0062 </a:t>
                </a:r>
                <a:r>
                  <a:rPr lang="en-US" sz="1600" dirty="0">
                    <a:solidFill>
                      <a:srgbClr val="0070C0"/>
                    </a:solidFill>
                    <a:sym typeface="Symbol" pitchFamily="18" charset="2"/>
                  </a:rPr>
                  <a:t>= </a:t>
                </a:r>
                <a:r>
                  <a:rPr lang="en-US" sz="1600" dirty="0">
                    <a:solidFill>
                      <a:srgbClr val="FF0000"/>
                    </a:solidFill>
                    <a:sym typeface="Symbol" pitchFamily="18" charset="2"/>
                  </a:rPr>
                  <a:t>0.00075</a:t>
                </a:r>
              </a:p>
              <a:p>
                <a:pPr marL="292100" indent="-292100">
                  <a:spcBef>
                    <a:spcPct val="10000"/>
                  </a:spcBef>
                  <a:spcAft>
                    <a:spcPts val="400"/>
                  </a:spcAft>
                  <a:buClr>
                    <a:srgbClr val="0C7B9C"/>
                  </a:buClr>
                  <a:buSzPct val="75000"/>
                </a:pPr>
                <a:endParaRPr lang="en-US" sz="800" dirty="0">
                  <a:sym typeface="Symbol" pitchFamily="18" charset="2"/>
                </a:endParaRPr>
              </a:p>
              <a:p>
                <a:pPr marL="292100" indent="-292100">
                  <a:spcBef>
                    <a:spcPct val="10000"/>
                  </a:spcBef>
                  <a:spcAft>
                    <a:spcPts val="400"/>
                  </a:spcAft>
                  <a:buClr>
                    <a:srgbClr val="0C7B9C"/>
                  </a:buClr>
                  <a:buSzPct val="75000"/>
                  <a:buFont typeface="Monotype Sorts" pitchFamily="2" charset="2"/>
                  <a:buChar char="l"/>
                </a:pPr>
                <a:r>
                  <a:rPr lang="en-US" sz="1600" dirty="0">
                    <a:solidFill>
                      <a:schemeClr val="accent6">
                        <a:lumMod val="75000"/>
                      </a:schemeClr>
                    </a:solidFill>
                  </a:rPr>
                  <a:t>P(</a:t>
                </a:r>
                <a:r>
                  <a:rPr lang="en-US" sz="1600" dirty="0" err="1">
                    <a:solidFill>
                      <a:schemeClr val="accent6">
                        <a:lumMod val="75000"/>
                      </a:schemeClr>
                    </a:solidFill>
                  </a:rPr>
                  <a:t>X|Class</a:t>
                </a:r>
                <a:r>
                  <a:rPr lang="en-US" sz="1600" dirty="0">
                    <a:solidFill>
                      <a:schemeClr val="accent6">
                        <a:lumMod val="75000"/>
                      </a:schemeClr>
                    </a:solidFill>
                  </a:rPr>
                  <a:t>=Yes) = P(Refund=No| Class=Yes)</a:t>
                </a:r>
                <a:br>
                  <a:rPr lang="en-US" sz="1600" dirty="0">
                    <a:solidFill>
                      <a:schemeClr val="accent6">
                        <a:lumMod val="75000"/>
                      </a:schemeClr>
                    </a:solidFill>
                  </a:rPr>
                </a:br>
                <a:r>
                  <a:rPr lang="en-US" sz="1600" dirty="0">
                    <a:solidFill>
                      <a:schemeClr val="accent6">
                        <a:lumMod val="75000"/>
                      </a:schemeClr>
                    </a:solidFill>
                  </a:rPr>
                  <a:t>   	                  </a:t>
                </a:r>
                <a:r>
                  <a:rPr lang="en-US" sz="1600" dirty="0">
                    <a:solidFill>
                      <a:schemeClr val="accent6">
                        <a:lumMod val="75000"/>
                      </a:schemeClr>
                    </a:solidFill>
                    <a:sym typeface="Symbol" pitchFamily="18" charset="2"/>
                  </a:rPr>
                  <a:t> P(Married| </a:t>
                </a:r>
                <a:r>
                  <a:rPr lang="en-US" sz="1600" dirty="0">
                    <a:solidFill>
                      <a:schemeClr val="accent6">
                        <a:lumMod val="75000"/>
                      </a:schemeClr>
                    </a:solidFill>
                  </a:rPr>
                  <a:t>Class=Yes)</a:t>
                </a:r>
                <a:br>
                  <a:rPr lang="en-US" sz="1600" dirty="0">
                    <a:solidFill>
                      <a:schemeClr val="accent6">
                        <a:lumMod val="75000"/>
                      </a:schemeClr>
                    </a:solidFill>
                  </a:rPr>
                </a:br>
                <a:r>
                  <a:rPr lang="en-US" sz="1600" dirty="0">
                    <a:solidFill>
                      <a:schemeClr val="accent6">
                        <a:lumMod val="75000"/>
                      </a:schemeClr>
                    </a:solidFill>
                  </a:rPr>
                  <a:t>   	                  </a:t>
                </a:r>
                <a:r>
                  <a:rPr lang="en-US" sz="1600" dirty="0">
                    <a:solidFill>
                      <a:schemeClr val="accent6">
                        <a:lumMod val="75000"/>
                      </a:schemeClr>
                    </a:solidFill>
                    <a:sym typeface="Symbol" pitchFamily="18" charset="2"/>
                  </a:rPr>
                  <a:t></a:t>
                </a:r>
                <a:r>
                  <a:rPr lang="en-US" sz="1600" dirty="0">
                    <a:solidFill>
                      <a:schemeClr val="accent6">
                        <a:lumMod val="75000"/>
                      </a:schemeClr>
                    </a:solidFill>
                  </a:rPr>
                  <a:t> P(Income=120K| Class=Yes)</a:t>
                </a:r>
                <a:br>
                  <a:rPr lang="en-US" sz="1600" dirty="0">
                    <a:solidFill>
                      <a:schemeClr val="accent6">
                        <a:lumMod val="75000"/>
                      </a:schemeClr>
                    </a:solidFill>
                  </a:rPr>
                </a:br>
                <a:r>
                  <a:rPr lang="en-US" sz="1600" dirty="0">
                    <a:solidFill>
                      <a:schemeClr val="accent6">
                        <a:lumMod val="75000"/>
                      </a:schemeClr>
                    </a:solidFill>
                  </a:rPr>
                  <a:t>	               = 0 * 2/3 * 0.01 </a:t>
                </a:r>
                <a:r>
                  <a:rPr lang="en-US" sz="1600" dirty="0">
                    <a:solidFill>
                      <a:schemeClr val="accent6">
                        <a:lumMod val="75000"/>
                      </a:schemeClr>
                    </a:solidFill>
                    <a:sym typeface="Symbol" pitchFamily="18" charset="2"/>
                  </a:rPr>
                  <a:t>=</a:t>
                </a:r>
                <a:r>
                  <a:rPr lang="en-US" sz="1600" dirty="0">
                    <a:sym typeface="Symbol" pitchFamily="18" charset="2"/>
                  </a:rPr>
                  <a:t> </a:t>
                </a:r>
                <a:r>
                  <a:rPr lang="en-US" sz="1600" dirty="0">
                    <a:solidFill>
                      <a:srgbClr val="FF0000"/>
                    </a:solidFill>
                    <a:sym typeface="Symbol" pitchFamily="18" charset="2"/>
                  </a:rPr>
                  <a:t>0</a:t>
                </a:r>
              </a:p>
              <a:p>
                <a:pPr marL="292100" indent="-292100">
                  <a:spcBef>
                    <a:spcPct val="10000"/>
                  </a:spcBef>
                  <a:spcAft>
                    <a:spcPts val="400"/>
                  </a:spcAft>
                  <a:buClr>
                    <a:srgbClr val="0C7B9C"/>
                  </a:buClr>
                  <a:buSzPct val="75000"/>
                </a:pPr>
                <a:endParaRPr lang="en-US" sz="800" dirty="0">
                  <a:sym typeface="Symbol" pitchFamily="18" charset="2"/>
                </a:endParaRPr>
              </a:p>
              <a:p>
                <a:pPr marL="292100" indent="-292100">
                  <a:spcBef>
                    <a:spcPct val="10000"/>
                  </a:spcBef>
                  <a:spcAft>
                    <a:spcPts val="400"/>
                  </a:spcAft>
                  <a:buClr>
                    <a:srgbClr val="0C7B9C"/>
                  </a:buClr>
                  <a:buSzPct val="75000"/>
                  <a:buFont typeface="Arial" pitchFamily="34" charset="0"/>
                  <a:buChar char="•"/>
                </a:pPr>
                <a:r>
                  <a:rPr lang="en-US" dirty="0">
                    <a:solidFill>
                      <a:srgbClr val="0070C0"/>
                    </a:solidFill>
                  </a:rPr>
                  <a:t>P(No) = 0.3</a:t>
                </a:r>
                <a:r>
                  <a:rPr lang="en-US" dirty="0"/>
                  <a:t>, </a:t>
                </a:r>
                <a:r>
                  <a:rPr lang="en-US" dirty="0">
                    <a:solidFill>
                      <a:schemeClr val="accent6">
                        <a:lumMod val="75000"/>
                      </a:schemeClr>
                    </a:solidFill>
                  </a:rPr>
                  <a:t>P(Yes) = 0.7</a:t>
                </a:r>
              </a:p>
              <a:p>
                <a:pPr marL="292100" indent="-292100">
                  <a:spcBef>
                    <a:spcPct val="10000"/>
                  </a:spcBef>
                  <a:spcAft>
                    <a:spcPts val="400"/>
                  </a:spcAft>
                  <a:buClr>
                    <a:srgbClr val="0C7B9C"/>
                  </a:buClr>
                  <a:buSzPct val="75000"/>
                </a:pPr>
                <a:r>
                  <a:rPr lang="en-US" dirty="0"/>
                  <a:t>Since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𝑋</m:t>
                    </m:r>
                    <m:r>
                      <a:rPr lang="en-US" i="1" dirty="0" err="1">
                        <a:latin typeface="Cambria Math" panose="02040503050406030204" pitchFamily="18" charset="0"/>
                      </a:rPr>
                      <m:t>|</m:t>
                    </m:r>
                    <m:r>
                      <a:rPr lang="en-US" i="1" dirty="0" err="1">
                        <a:latin typeface="Cambria Math" panose="02040503050406030204" pitchFamily="18" charset="0"/>
                      </a:rPr>
                      <m:t>𝑁𝑜</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𝑁𝑜</m:t>
                    </m:r>
                    <m:r>
                      <a:rPr lang="en-US" i="1" dirty="0">
                        <a:latin typeface="Cambria Math" panose="02040503050406030204" pitchFamily="18" charset="0"/>
                      </a:rPr>
                      <m:t>) &gt; </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𝑋</m:t>
                    </m:r>
                    <m:r>
                      <a:rPr lang="en-US" i="1" dirty="0" err="1">
                        <a:latin typeface="Cambria Math" panose="02040503050406030204" pitchFamily="18" charset="0"/>
                      </a:rPr>
                      <m:t>|</m:t>
                    </m:r>
                    <m:r>
                      <a:rPr lang="en-US" i="1" dirty="0" err="1">
                        <a:latin typeface="Cambria Math" panose="02040503050406030204" pitchFamily="18" charset="0"/>
                      </a:rPr>
                      <m:t>𝑌𝑒𝑠</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𝑌𝑒𝑠</m:t>
                    </m:r>
                    <m:r>
                      <a:rPr lang="en-US" i="1" dirty="0">
                        <a:latin typeface="Cambria Math" panose="02040503050406030204" pitchFamily="18" charset="0"/>
                      </a:rPr>
                      <m:t>)</m:t>
                    </m:r>
                  </m:oMath>
                </a14:m>
                <a:endParaRPr lang="en-US" dirty="0"/>
              </a:p>
              <a:p>
                <a:pPr marL="292100" indent="-292100">
                  <a:spcBef>
                    <a:spcPct val="10000"/>
                  </a:spcBef>
                  <a:spcAft>
                    <a:spcPts val="400"/>
                  </a:spcAft>
                  <a:buClr>
                    <a:srgbClr val="0C7B9C"/>
                  </a:buClr>
                  <a:buSzPct val="75000"/>
                </a:pPr>
                <a:r>
                  <a:rPr lang="el-GR" dirty="0"/>
                  <a:t>	</a:t>
                </a:r>
                <a14:m>
                  <m:oMath xmlns:m="http://schemas.openxmlformats.org/officeDocument/2006/math">
                    <m:r>
                      <a:rPr lang="el-GR" i="1" dirty="0" smtClean="0">
                        <a:latin typeface="Cambria Math" panose="02040503050406030204" pitchFamily="18" charset="0"/>
                      </a:rPr>
                      <m:t>     </m:t>
                    </m:r>
                    <m:r>
                      <a:rPr lang="en-US" i="1" dirty="0" smtClean="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𝑁𝑜</m:t>
                    </m:r>
                    <m:r>
                      <a:rPr lang="en-US" i="1" dirty="0" err="1">
                        <a:latin typeface="Cambria Math" panose="02040503050406030204" pitchFamily="18" charset="0"/>
                      </a:rPr>
                      <m:t>|</m:t>
                    </m:r>
                    <m:r>
                      <a:rPr lang="en-US" i="1" dirty="0" err="1">
                        <a:latin typeface="Cambria Math" panose="02040503050406030204" pitchFamily="18" charset="0"/>
                      </a:rPr>
                      <m:t>𝑋</m:t>
                    </m:r>
                    <m:r>
                      <a:rPr lang="en-US" i="1" dirty="0">
                        <a:latin typeface="Cambria Math" panose="02040503050406030204" pitchFamily="18" charset="0"/>
                      </a:rPr>
                      <m:t>) &gt; </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𝑌𝑒𝑠</m:t>
                    </m:r>
                    <m:r>
                      <a:rPr lang="en-US" i="1" dirty="0" err="1">
                        <a:latin typeface="Cambria Math" panose="02040503050406030204" pitchFamily="18" charset="0"/>
                      </a:rPr>
                      <m:t>|</m:t>
                    </m:r>
                    <m:r>
                      <a:rPr lang="en-US" i="1" dirty="0" err="1">
                        <a:latin typeface="Cambria Math" panose="02040503050406030204" pitchFamily="18" charset="0"/>
                      </a:rPr>
                      <m:t>𝑋</m:t>
                    </m:r>
                    <m:r>
                      <a:rPr lang="en-US" i="1" dirty="0">
                        <a:latin typeface="Cambria Math" panose="02040503050406030204" pitchFamily="18" charset="0"/>
                      </a:rPr>
                      <m:t>)</m:t>
                    </m:r>
                  </m:oMath>
                </a14:m>
                <a:br>
                  <a:rPr lang="en-US" dirty="0"/>
                </a:br>
                <a:r>
                  <a:rPr lang="en-US" dirty="0"/>
                  <a:t>      </a:t>
                </a:r>
                <a:r>
                  <a:rPr lang="en-US" sz="2000" dirty="0">
                    <a:sym typeface="Symbol" pitchFamily="18" charset="2"/>
                  </a:rPr>
                  <a:t>=&gt; </a:t>
                </a:r>
                <a:r>
                  <a:rPr lang="en-US" sz="2000" dirty="0">
                    <a:solidFill>
                      <a:srgbClr val="FF0000"/>
                    </a:solidFill>
                    <a:sym typeface="Symbol" pitchFamily="18" charset="2"/>
                  </a:rPr>
                  <a:t>Class = No</a:t>
                </a:r>
              </a:p>
            </p:txBody>
          </p:sp>
        </mc:Choice>
        <mc:Fallback xmlns="">
          <p:sp>
            <p:nvSpPr>
              <p:cNvPr id="1075205" name="Rectangle 5"/>
              <p:cNvSpPr>
                <a:spLocks noRot="1" noChangeAspect="1" noMove="1" noResize="1" noEditPoints="1" noAdjustHandles="1" noChangeArrowheads="1" noChangeShapeType="1" noTextEdit="1"/>
              </p:cNvSpPr>
              <p:nvPr/>
            </p:nvSpPr>
            <p:spPr bwMode="auto">
              <a:xfrm>
                <a:off x="5257800" y="2819400"/>
                <a:ext cx="4953000" cy="3581400"/>
              </a:xfrm>
              <a:prstGeom prst="rect">
                <a:avLst/>
              </a:prstGeom>
              <a:blipFill>
                <a:blip r:embed="rId4"/>
                <a:stretch>
                  <a:fillRect l="-1108" t="-681" b="-105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75206" name="Text Box 6"/>
          <p:cNvSpPr txBox="1">
            <a:spLocks noChangeArrowheads="1"/>
          </p:cNvSpPr>
          <p:nvPr/>
        </p:nvSpPr>
        <p:spPr bwMode="auto">
          <a:xfrm>
            <a:off x="1752600" y="1447801"/>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rPr>
              <a:t>Given a Test Record:</a:t>
            </a:r>
          </a:p>
        </p:txBody>
      </p:sp>
      <p:sp>
        <p:nvSpPr>
          <p:cNvPr id="2" name="TextBox 1"/>
          <p:cNvSpPr txBox="1"/>
          <p:nvPr/>
        </p:nvSpPr>
        <p:spPr>
          <a:xfrm>
            <a:off x="2743201" y="1848241"/>
            <a:ext cx="7026091" cy="461665"/>
          </a:xfrm>
          <a:prstGeom prst="rect">
            <a:avLst/>
          </a:prstGeom>
          <a:noFill/>
        </p:spPr>
        <p:txBody>
          <a:bodyPr wrap="none" rtlCol="0">
            <a:spAutoFit/>
          </a:bodyPr>
          <a:lstStyle/>
          <a:p>
            <a:pPr marL="0" lvl="2"/>
            <a:r>
              <a:rPr lang="en-US" sz="2400">
                <a:solidFill>
                  <a:srgbClr val="C00000"/>
                </a:solidFill>
              </a:rPr>
              <a:t>X = (Refund = Yes, Status = Single, Income =</a:t>
            </a:r>
            <a:r>
              <a:rPr lang="en-US" sz="2400" err="1">
                <a:solidFill>
                  <a:srgbClr val="C00000"/>
                </a:solidFill>
              </a:rPr>
              <a:t>80K</a:t>
            </a:r>
            <a:r>
              <a:rPr lang="en-US" sz="2400">
                <a:solidFill>
                  <a:srgbClr val="C00000"/>
                </a:solidFill>
              </a:rPr>
              <a:t>)</a:t>
            </a:r>
          </a:p>
        </p:txBody>
      </p:sp>
    </p:spTree>
    <p:extLst>
      <p:ext uri="{BB962C8B-B14F-4D97-AF65-F5344CB8AC3E}">
        <p14:creationId xmlns:p14="http://schemas.microsoft.com/office/powerpoint/2010/main" val="534348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p:txBody>
          <a:bodyPr/>
          <a:lstStyle/>
          <a:p>
            <a:r>
              <a:rPr lang="en-US" dirty="0"/>
              <a:t>Smoothing</a:t>
            </a:r>
          </a:p>
        </p:txBody>
      </p:sp>
      <mc:AlternateContent xmlns:mc="http://schemas.openxmlformats.org/markup-compatibility/2006" xmlns:a14="http://schemas.microsoft.com/office/drawing/2010/main">
        <mc:Choice Requires="a14">
          <p:sp>
            <p:nvSpPr>
              <p:cNvPr id="1076227" name="Rectangle 3"/>
              <p:cNvSpPr>
                <a:spLocks noGrp="1" noChangeArrowheads="1"/>
              </p:cNvSpPr>
              <p:nvPr>
                <p:ph type="body" idx="1"/>
              </p:nvPr>
            </p:nvSpPr>
            <p:spPr>
              <a:xfrm>
                <a:off x="685800" y="1798637"/>
                <a:ext cx="11353800" cy="4876800"/>
              </a:xfrm>
            </p:spPr>
            <p:txBody>
              <a:bodyPr/>
              <a:lstStyle/>
              <a:p>
                <a:r>
                  <a:rPr lang="en-US"/>
                  <a:t>If one of the conditional probabilities is </a:t>
                </a:r>
                <a:r>
                  <a:rPr lang="en-US">
                    <a:solidFill>
                      <a:srgbClr val="0070C0"/>
                    </a:solidFill>
                  </a:rPr>
                  <a:t>zero</a:t>
                </a:r>
                <a:r>
                  <a:rPr lang="en-US"/>
                  <a:t>, then the entire expression becomes zero</a:t>
                </a:r>
              </a:p>
              <a:p>
                <a:endParaRPr lang="en-US"/>
              </a:p>
              <a:p>
                <a:r>
                  <a:rPr lang="en-US">
                    <a:solidFill>
                      <a:schemeClr val="accent6">
                        <a:lumMod val="75000"/>
                      </a:schemeClr>
                    </a:solidFill>
                  </a:rPr>
                  <a:t>Laplace Smoothing</a:t>
                </a:r>
                <a:r>
                  <a:rPr lang="en-US"/>
                  <a:t>:</a:t>
                </a:r>
              </a:p>
              <a:p>
                <a:pPr marL="0" indent="0">
                  <a:buNone/>
                </a:pPr>
                <a:endParaRPr lang="en-US" b="0" i="1">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m:t>
                              </m:r>
                            </m:sub>
                          </m:sSub>
                          <m:r>
                            <a:rPr lang="en-US" b="0" i="1" smtClean="0">
                              <a:latin typeface="Cambria Math"/>
                            </a:rPr>
                            <m:t>=</m:t>
                          </m:r>
                          <m:r>
                            <a:rPr lang="en-US" b="0" i="1" smtClean="0">
                              <a:latin typeface="Cambria Math"/>
                            </a:rPr>
                            <m:t>𝑎</m:t>
                          </m:r>
                        </m:e>
                        <m:e>
                          <m:r>
                            <a:rPr lang="en-US" b="0" i="1" smtClean="0">
                              <a:latin typeface="Cambria Math"/>
                            </a:rPr>
                            <m:t>𝐶</m:t>
                          </m:r>
                          <m:r>
                            <a:rPr lang="en-US" b="0" i="1" smtClean="0">
                              <a:latin typeface="Cambria Math"/>
                            </a:rPr>
                            <m:t>=</m:t>
                          </m:r>
                          <m:r>
                            <a:rPr lang="en-US" b="0" i="1" smtClean="0">
                              <a:latin typeface="Cambria Math"/>
                            </a:rPr>
                            <m:t>𝑐</m:t>
                          </m:r>
                        </m:e>
                      </m:d>
                      <m:r>
                        <a:rPr lang="en-US" b="0" i="1" smtClean="0">
                          <a:latin typeface="Cambria Math"/>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𝑎𝑐</m:t>
                              </m:r>
                            </m:sub>
                          </m:sSub>
                          <m:r>
                            <a:rPr lang="en-US" b="0" i="1" smtClean="0">
                              <a:latin typeface="Cambria Math"/>
                            </a:rPr>
                            <m:t>+1</m:t>
                          </m:r>
                        </m:num>
                        <m:den>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𝑐</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𝑖</m:t>
                              </m:r>
                            </m:sub>
                          </m:sSub>
                        </m:den>
                      </m:f>
                    </m:oMath>
                  </m:oMathPara>
                </a14:m>
                <a:endParaRPr lang="en-US"/>
              </a:p>
              <a:p>
                <a:pPr lvl="1"/>
                <a:endParaRPr lang="en-US" i="1">
                  <a:latin typeface="Cambria Math"/>
                </a:endParaRPr>
              </a:p>
              <a:p>
                <a:pPr lvl="1"/>
                <a14:m>
                  <m:oMath xmlns:m="http://schemas.openxmlformats.org/officeDocument/2006/math">
                    <m:r>
                      <a:rPr lang="en-US" i="1" dirty="0" smtClean="0">
                        <a:solidFill>
                          <a:srgbClr val="0070C0"/>
                        </a:solidFill>
                        <a:latin typeface="Cambria Math"/>
                      </a:rPr>
                      <m:t>𝑁</m:t>
                    </m:r>
                    <m:r>
                      <a:rPr lang="en-US" i="1" baseline="-25000" dirty="0">
                        <a:solidFill>
                          <a:srgbClr val="0070C0"/>
                        </a:solidFill>
                        <a:latin typeface="Cambria Math"/>
                      </a:rPr>
                      <m:t>𝑖</m:t>
                    </m:r>
                  </m:oMath>
                </a14:m>
                <a:r>
                  <a:rPr lang="en-US">
                    <a:solidFill>
                      <a:srgbClr val="0070C0"/>
                    </a:solidFill>
                  </a:rPr>
                  <a:t>: </a:t>
                </a:r>
                <a:r>
                  <a:rPr lang="en-US"/>
                  <a:t>number of attribute </a:t>
                </a:r>
                <a:r>
                  <a:rPr lang="en-US">
                    <a:solidFill>
                      <a:schemeClr val="accent6">
                        <a:lumMod val="75000"/>
                      </a:schemeClr>
                    </a:solidFill>
                  </a:rPr>
                  <a:t>values</a:t>
                </a:r>
                <a:r>
                  <a:rPr lang="en-US"/>
                  <a:t> for attribute </a:t>
                </a:r>
                <a14:m>
                  <m:oMath xmlns:m="http://schemas.openxmlformats.org/officeDocument/2006/math">
                    <m:r>
                      <a:rPr lang="en-US" i="1" dirty="0" smtClean="0">
                        <a:solidFill>
                          <a:srgbClr val="0070C0"/>
                        </a:solidFill>
                        <a:latin typeface="Cambria Math"/>
                      </a:rPr>
                      <m:t>𝐴</m:t>
                    </m:r>
                    <m:r>
                      <a:rPr lang="en-US" i="1" baseline="-25000" dirty="0">
                        <a:solidFill>
                          <a:srgbClr val="0070C0"/>
                        </a:solidFill>
                        <a:latin typeface="Cambria Math"/>
                      </a:rPr>
                      <m:t>𝑖</m:t>
                    </m:r>
                  </m:oMath>
                </a14:m>
                <a:endParaRPr lang="en-US" baseline="-25000">
                  <a:solidFill>
                    <a:srgbClr val="0070C0"/>
                  </a:solidFill>
                </a:endParaRPr>
              </a:p>
              <a:p>
                <a:pPr marL="274320" lvl="1" indent="0">
                  <a:buNone/>
                </a:pPr>
                <a:endParaRPr lang="en-US"/>
              </a:p>
              <a:p>
                <a:pPr lvl="1">
                  <a:buFont typeface="Arial" charset="0"/>
                  <a:buNone/>
                </a:pPr>
                <a:endParaRPr lang="en-US"/>
              </a:p>
            </p:txBody>
          </p:sp>
        </mc:Choice>
        <mc:Fallback xmlns="">
          <p:sp>
            <p:nvSpPr>
              <p:cNvPr id="1076227" name="Rectangle 3"/>
              <p:cNvSpPr>
                <a:spLocks noGrp="1" noRot="1" noChangeAspect="1" noMove="1" noResize="1" noEditPoints="1" noAdjustHandles="1" noChangeArrowheads="1" noChangeShapeType="1" noTextEdit="1"/>
              </p:cNvSpPr>
              <p:nvPr>
                <p:ph type="body" idx="1"/>
              </p:nvPr>
            </p:nvSpPr>
            <p:spPr>
              <a:xfrm>
                <a:off x="685800" y="1798637"/>
                <a:ext cx="11353800" cy="4876800"/>
              </a:xfrm>
              <a:blipFill>
                <a:blip r:embed="rId2"/>
                <a:stretch>
                  <a:fillRect l="-752" t="-1250"/>
                </a:stretch>
              </a:blipFill>
            </p:spPr>
            <p:txBody>
              <a:bodyPr/>
              <a:lstStyle/>
              <a:p>
                <a:r>
                  <a:rPr lang="en-US">
                    <a:noFill/>
                  </a:rPr>
                  <a:t> </a:t>
                </a:r>
              </a:p>
            </p:txBody>
          </p:sp>
        </mc:Fallback>
      </mc:AlternateContent>
    </p:spTree>
    <p:extLst>
      <p:ext uri="{BB962C8B-B14F-4D97-AF65-F5344CB8AC3E}">
        <p14:creationId xmlns:p14="http://schemas.microsoft.com/office/powerpoint/2010/main" val="42905612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Example of Naïve Bayes Classifier</a:t>
            </a:r>
          </a:p>
        </p:txBody>
      </p:sp>
      <p:sp>
        <p:nvSpPr>
          <p:cNvPr id="4" name="Content Placeholder 3"/>
          <p:cNvSpPr>
            <a:spLocks noGrp="1"/>
          </p:cNvSpPr>
          <p:nvPr>
            <p:ph idx="1"/>
          </p:nvPr>
        </p:nvSpPr>
        <p:spPr>
          <a:xfrm>
            <a:off x="609600" y="1600200"/>
            <a:ext cx="10591800" cy="1219200"/>
          </a:xfrm>
        </p:spPr>
        <p:txBody>
          <a:bodyPr/>
          <a:lstStyle/>
          <a:p>
            <a:r>
              <a:rPr lang="en-US"/>
              <a:t>Creating a Naïve Bayes Classifier, essentially means to compute </a:t>
            </a:r>
            <a:r>
              <a:rPr lang="en-US">
                <a:solidFill>
                  <a:schemeClr val="accent6">
                    <a:lumMod val="75000"/>
                  </a:schemeClr>
                </a:solidFill>
              </a:rPr>
              <a:t>counts</a:t>
            </a:r>
            <a:r>
              <a:rPr lang="en-US"/>
              <a:t>:</a:t>
            </a:r>
          </a:p>
        </p:txBody>
      </p:sp>
      <p:sp>
        <p:nvSpPr>
          <p:cNvPr id="5" name="TextBox 4"/>
          <p:cNvSpPr txBox="1"/>
          <p:nvPr/>
        </p:nvSpPr>
        <p:spPr>
          <a:xfrm>
            <a:off x="2057400" y="2773395"/>
            <a:ext cx="3422796" cy="369332"/>
          </a:xfrm>
          <a:prstGeom prst="rect">
            <a:avLst/>
          </a:prstGeom>
          <a:noFill/>
        </p:spPr>
        <p:txBody>
          <a:bodyPr wrap="none" rtlCol="0">
            <a:spAutoFit/>
          </a:bodyPr>
          <a:lstStyle/>
          <a:p>
            <a:r>
              <a:rPr lang="en-US"/>
              <a:t>Total number of records: </a:t>
            </a:r>
            <a:r>
              <a:rPr lang="en-US">
                <a:solidFill>
                  <a:srgbClr val="0070C0"/>
                </a:solidFill>
              </a:rPr>
              <a:t>N = 10</a:t>
            </a:r>
          </a:p>
        </p:txBody>
      </p:sp>
      <p:sp>
        <p:nvSpPr>
          <p:cNvPr id="6" name="TextBox 5"/>
          <p:cNvSpPr txBox="1"/>
          <p:nvPr/>
        </p:nvSpPr>
        <p:spPr>
          <a:xfrm>
            <a:off x="1752600" y="3276600"/>
            <a:ext cx="2621230" cy="3416320"/>
          </a:xfrm>
          <a:prstGeom prst="rect">
            <a:avLst/>
          </a:prstGeom>
          <a:noFill/>
          <a:ln w="28575">
            <a:solidFill>
              <a:srgbClr val="0070C0"/>
            </a:solidFill>
          </a:ln>
        </p:spPr>
        <p:txBody>
          <a:bodyPr wrap="none" rtlCol="0">
            <a:spAutoFit/>
          </a:bodyPr>
          <a:lstStyle/>
          <a:p>
            <a:r>
              <a:rPr lang="en-US">
                <a:solidFill>
                  <a:srgbClr val="0070C0"/>
                </a:solidFill>
              </a:rPr>
              <a:t>Class No</a:t>
            </a:r>
            <a:r>
              <a:rPr lang="en-US"/>
              <a:t>:</a:t>
            </a:r>
          </a:p>
          <a:p>
            <a:r>
              <a:rPr lang="en-US"/>
              <a:t>Number of records: 7</a:t>
            </a:r>
          </a:p>
          <a:p>
            <a:r>
              <a:rPr lang="en-US">
                <a:solidFill>
                  <a:srgbClr val="C00000"/>
                </a:solidFill>
              </a:rPr>
              <a:t>Attribute Refund: </a:t>
            </a:r>
          </a:p>
          <a:p>
            <a:r>
              <a:rPr lang="en-US"/>
              <a:t>	Yes: 3 </a:t>
            </a:r>
          </a:p>
          <a:p>
            <a:r>
              <a:rPr lang="en-US"/>
              <a:t>	No:  4</a:t>
            </a:r>
          </a:p>
          <a:p>
            <a:r>
              <a:rPr lang="en-US">
                <a:solidFill>
                  <a:srgbClr val="C00000"/>
                </a:solidFill>
              </a:rPr>
              <a:t>Attribute Marital Status:</a:t>
            </a:r>
          </a:p>
          <a:p>
            <a:r>
              <a:rPr lang="en-US"/>
              <a:t>	Single:     2</a:t>
            </a:r>
          </a:p>
          <a:p>
            <a:r>
              <a:rPr lang="en-US"/>
              <a:t>	Divorced: 1</a:t>
            </a:r>
          </a:p>
          <a:p>
            <a:r>
              <a:rPr lang="en-US"/>
              <a:t>	Married:   4</a:t>
            </a:r>
          </a:p>
          <a:p>
            <a:r>
              <a:rPr lang="en-US">
                <a:solidFill>
                  <a:srgbClr val="C00000"/>
                </a:solidFill>
              </a:rPr>
              <a:t>Attribute Income:</a:t>
            </a:r>
          </a:p>
          <a:p>
            <a:r>
              <a:rPr lang="en-US"/>
              <a:t>	mean:     110</a:t>
            </a:r>
          </a:p>
          <a:p>
            <a:r>
              <a:rPr lang="en-US"/>
              <a:t>	variance: 2975</a:t>
            </a:r>
          </a:p>
        </p:txBody>
      </p:sp>
      <p:sp>
        <p:nvSpPr>
          <p:cNvPr id="7" name="TextBox 6"/>
          <p:cNvSpPr txBox="1"/>
          <p:nvPr/>
        </p:nvSpPr>
        <p:spPr>
          <a:xfrm>
            <a:off x="4572000" y="3276600"/>
            <a:ext cx="2621230" cy="3416320"/>
          </a:xfrm>
          <a:prstGeom prst="rect">
            <a:avLst/>
          </a:prstGeom>
          <a:noFill/>
          <a:ln w="28575">
            <a:solidFill>
              <a:schemeClr val="accent6">
                <a:lumMod val="75000"/>
              </a:schemeClr>
            </a:solidFill>
          </a:ln>
        </p:spPr>
        <p:txBody>
          <a:bodyPr wrap="none" rtlCol="0">
            <a:spAutoFit/>
          </a:bodyPr>
          <a:lstStyle/>
          <a:p>
            <a:r>
              <a:rPr lang="en-US">
                <a:solidFill>
                  <a:schemeClr val="accent6">
                    <a:lumMod val="75000"/>
                  </a:schemeClr>
                </a:solidFill>
              </a:rPr>
              <a:t>Class Yes</a:t>
            </a:r>
            <a:r>
              <a:rPr lang="en-US"/>
              <a:t>:</a:t>
            </a:r>
          </a:p>
          <a:p>
            <a:r>
              <a:rPr lang="en-US"/>
              <a:t>Number of records: 3</a:t>
            </a:r>
          </a:p>
          <a:p>
            <a:r>
              <a:rPr lang="en-US">
                <a:solidFill>
                  <a:srgbClr val="C00000"/>
                </a:solidFill>
              </a:rPr>
              <a:t>Attribute Refund: </a:t>
            </a:r>
          </a:p>
          <a:p>
            <a:r>
              <a:rPr lang="en-US"/>
              <a:t>	Yes: 0 </a:t>
            </a:r>
          </a:p>
          <a:p>
            <a:r>
              <a:rPr lang="en-US"/>
              <a:t>	No:  3</a:t>
            </a:r>
          </a:p>
          <a:p>
            <a:r>
              <a:rPr lang="en-US">
                <a:solidFill>
                  <a:srgbClr val="C00000"/>
                </a:solidFill>
              </a:rPr>
              <a:t>Attribute Marital Status:</a:t>
            </a:r>
          </a:p>
          <a:p>
            <a:r>
              <a:rPr lang="en-US"/>
              <a:t>	Single:     2</a:t>
            </a:r>
          </a:p>
          <a:p>
            <a:r>
              <a:rPr lang="en-US"/>
              <a:t>	Divorced: 1</a:t>
            </a:r>
          </a:p>
          <a:p>
            <a:r>
              <a:rPr lang="en-US"/>
              <a:t>	Married:   0</a:t>
            </a:r>
          </a:p>
          <a:p>
            <a:r>
              <a:rPr lang="en-US">
                <a:solidFill>
                  <a:srgbClr val="C00000"/>
                </a:solidFill>
              </a:rPr>
              <a:t>Attribute Income:</a:t>
            </a:r>
          </a:p>
          <a:p>
            <a:r>
              <a:rPr lang="en-US"/>
              <a:t>	mean:     90</a:t>
            </a:r>
          </a:p>
          <a:p>
            <a:r>
              <a:rPr lang="en-US"/>
              <a:t>	variance: 25</a:t>
            </a:r>
          </a:p>
        </p:txBody>
      </p:sp>
      <p:sp>
        <p:nvSpPr>
          <p:cNvPr id="8" name="TextBox 7"/>
          <p:cNvSpPr txBox="1"/>
          <p:nvPr/>
        </p:nvSpPr>
        <p:spPr>
          <a:xfrm>
            <a:off x="7992175" y="2133600"/>
            <a:ext cx="2685351" cy="369332"/>
          </a:xfrm>
          <a:prstGeom prst="rect">
            <a:avLst/>
          </a:prstGeom>
          <a:solidFill>
            <a:srgbClr val="92D050"/>
          </a:solidFill>
          <a:ln>
            <a:solidFill>
              <a:srgbClr val="92D050"/>
            </a:solidFill>
          </a:ln>
        </p:spPr>
        <p:txBody>
          <a:bodyPr wrap="none" rtlCol="0">
            <a:spAutoFit/>
          </a:bodyPr>
          <a:lstStyle/>
          <a:p>
            <a:r>
              <a:rPr lang="en-US"/>
              <a:t>With Laplace Smoothing</a:t>
            </a:r>
          </a:p>
        </p:txBody>
      </p:sp>
      <p:graphicFrame>
        <p:nvGraphicFramePr>
          <p:cNvPr id="9" name="Object 8"/>
          <p:cNvGraphicFramePr>
            <a:graphicFrameLocks noChangeAspect="1"/>
          </p:cNvGraphicFramePr>
          <p:nvPr/>
        </p:nvGraphicFramePr>
        <p:xfrm>
          <a:off x="7086600" y="2503488"/>
          <a:ext cx="3886200" cy="4279900"/>
        </p:xfrm>
        <a:graphic>
          <a:graphicData uri="http://schemas.openxmlformats.org/presentationml/2006/ole">
            <mc:AlternateContent xmlns:mc="http://schemas.openxmlformats.org/markup-compatibility/2006">
              <mc:Choice xmlns:v="urn:schemas-microsoft-com:vml" Requires="v">
                <p:oleObj name="Visio" r:id="rId2" imgW="9070380" imgH="5536811" progId="Visio.Drawing.11">
                  <p:embed/>
                </p:oleObj>
              </mc:Choice>
              <mc:Fallback>
                <p:oleObj name="Visio" r:id="rId2" imgW="9070380" imgH="5536811" progId="Visio.Drawing.11">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l="18478" r="26086"/>
                      <a:stretch>
                        <a:fillRect/>
                      </a:stretch>
                    </p:blipFill>
                    <p:spPr bwMode="auto">
                      <a:xfrm>
                        <a:off x="7086600" y="2503488"/>
                        <a:ext cx="388620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Oval 9">
            <a:extLst>
              <a:ext uri="{FF2B5EF4-FFF2-40B4-BE49-F238E27FC236}">
                <a16:creationId xmlns:a16="http://schemas.microsoft.com/office/drawing/2014/main" id="{C47503A1-2C80-4F9D-BC62-EE8D017605C6}"/>
              </a:ext>
            </a:extLst>
          </p:cNvPr>
          <p:cNvSpPr/>
          <p:nvPr/>
        </p:nvSpPr>
        <p:spPr>
          <a:xfrm>
            <a:off x="7239000" y="3200400"/>
            <a:ext cx="2286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4066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p:txBody>
          <a:bodyPr/>
          <a:lstStyle/>
          <a:p>
            <a:r>
              <a:rPr lang="en-US"/>
              <a:t>Example of Naïve Bayes Classifier</a:t>
            </a:r>
          </a:p>
        </p:txBody>
      </p:sp>
      <p:graphicFrame>
        <p:nvGraphicFramePr>
          <p:cNvPr id="1075203" name="Object 3"/>
          <p:cNvGraphicFramePr>
            <a:graphicFrameLocks noChangeAspect="1"/>
          </p:cNvGraphicFramePr>
          <p:nvPr/>
        </p:nvGraphicFramePr>
        <p:xfrm>
          <a:off x="1524000" y="2362200"/>
          <a:ext cx="3886200" cy="4279900"/>
        </p:xfrm>
        <a:graphic>
          <a:graphicData uri="http://schemas.openxmlformats.org/presentationml/2006/ole">
            <mc:AlternateContent xmlns:mc="http://schemas.openxmlformats.org/markup-compatibility/2006">
              <mc:Choice xmlns:v="urn:schemas-microsoft-com:vml" Requires="v">
                <p:oleObj name="Visio" r:id="rId2" imgW="9070380" imgH="5536811" progId="Visio.Drawing.11">
                  <p:embed/>
                </p:oleObj>
              </mc:Choice>
              <mc:Fallback>
                <p:oleObj name="Visio" r:id="rId2" imgW="9070380" imgH="5536811" progId="Visio.Drawing.11">
                  <p:embed/>
                  <p:pic>
                    <p:nvPicPr>
                      <p:cNvPr id="1075203" name="Object 3"/>
                      <p:cNvPicPr>
                        <a:picLocks noChangeAspect="1" noChangeArrowheads="1"/>
                      </p:cNvPicPr>
                      <p:nvPr/>
                    </p:nvPicPr>
                    <p:blipFill>
                      <a:blip r:embed="rId3"/>
                      <a:srcRect l="18478" r="26086"/>
                      <a:stretch>
                        <a:fillRect/>
                      </a:stretch>
                    </p:blipFill>
                    <p:spPr bwMode="auto">
                      <a:xfrm>
                        <a:off x="1524000" y="2362200"/>
                        <a:ext cx="388620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05" name="Rectangle 5"/>
          <p:cNvSpPr>
            <a:spLocks noChangeArrowheads="1"/>
          </p:cNvSpPr>
          <p:nvPr/>
        </p:nvSpPr>
        <p:spPr bwMode="auto">
          <a:xfrm>
            <a:off x="5257800" y="2819400"/>
            <a:ext cx="4953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1600">
                <a:solidFill>
                  <a:srgbClr val="0070C0"/>
                </a:solidFill>
              </a:rPr>
              <a:t>P(</a:t>
            </a:r>
            <a:r>
              <a:rPr lang="en-US" sz="1600" err="1">
                <a:solidFill>
                  <a:srgbClr val="0070C0"/>
                </a:solidFill>
              </a:rPr>
              <a:t>X|Class</a:t>
            </a:r>
            <a:r>
              <a:rPr lang="en-US" sz="1600">
                <a:solidFill>
                  <a:srgbClr val="0070C0"/>
                </a:solidFill>
              </a:rPr>
              <a:t>=No) = P(Refund=</a:t>
            </a:r>
            <a:r>
              <a:rPr lang="en-US" sz="1600" err="1">
                <a:solidFill>
                  <a:srgbClr val="0070C0"/>
                </a:solidFill>
              </a:rPr>
              <a:t>No|Class</a:t>
            </a:r>
            <a:r>
              <a:rPr lang="en-US" sz="1600">
                <a:solidFill>
                  <a:srgbClr val="0070C0"/>
                </a:solidFill>
              </a:rPr>
              <a:t>=No)</a:t>
            </a:r>
            <a:br>
              <a:rPr lang="en-US" sz="1600">
                <a:solidFill>
                  <a:srgbClr val="0070C0"/>
                </a:solidFill>
              </a:rPr>
            </a:br>
            <a:r>
              <a:rPr lang="en-US" sz="1600">
                <a:solidFill>
                  <a:srgbClr val="0070C0"/>
                </a:solidFill>
              </a:rPr>
              <a:t>		 </a:t>
            </a:r>
            <a:r>
              <a:rPr lang="en-US" sz="1600">
                <a:solidFill>
                  <a:srgbClr val="0070C0"/>
                </a:solidFill>
                <a:sym typeface="Symbol" pitchFamily="18" charset="2"/>
              </a:rPr>
              <a:t> P(Married| </a:t>
            </a:r>
            <a:r>
              <a:rPr lang="en-US" sz="1600">
                <a:solidFill>
                  <a:srgbClr val="0070C0"/>
                </a:solidFill>
              </a:rPr>
              <a:t>Class=No)</a:t>
            </a:r>
            <a:br>
              <a:rPr lang="en-US" sz="1600">
                <a:solidFill>
                  <a:srgbClr val="0070C0"/>
                </a:solidFill>
              </a:rPr>
            </a:br>
            <a:r>
              <a:rPr lang="en-US" sz="1600">
                <a:solidFill>
                  <a:srgbClr val="0070C0"/>
                </a:solidFill>
              </a:rPr>
              <a:t>		 </a:t>
            </a:r>
            <a:r>
              <a:rPr lang="en-US" sz="1600">
                <a:solidFill>
                  <a:srgbClr val="0070C0"/>
                </a:solidFill>
                <a:sym typeface="Symbol" pitchFamily="18" charset="2"/>
              </a:rPr>
              <a:t></a:t>
            </a:r>
            <a:r>
              <a:rPr lang="en-US" sz="1600">
                <a:solidFill>
                  <a:srgbClr val="0070C0"/>
                </a:solidFill>
              </a:rPr>
              <a:t> P(Income=</a:t>
            </a:r>
            <a:r>
              <a:rPr lang="en-US" sz="1600" err="1">
                <a:solidFill>
                  <a:srgbClr val="0070C0"/>
                </a:solidFill>
              </a:rPr>
              <a:t>120K</a:t>
            </a:r>
            <a:r>
              <a:rPr lang="en-US" sz="1600">
                <a:solidFill>
                  <a:srgbClr val="0070C0"/>
                </a:solidFill>
              </a:rPr>
              <a:t>| Class=No)</a:t>
            </a:r>
            <a:br>
              <a:rPr lang="en-US" sz="1600">
                <a:solidFill>
                  <a:srgbClr val="0070C0"/>
                </a:solidFill>
              </a:rPr>
            </a:br>
            <a:r>
              <a:rPr lang="en-US" sz="1600">
                <a:solidFill>
                  <a:srgbClr val="0070C0"/>
                </a:solidFill>
              </a:rPr>
              <a:t>	              = 4/9 </a:t>
            </a:r>
            <a:r>
              <a:rPr lang="en-US" sz="1600">
                <a:solidFill>
                  <a:srgbClr val="0070C0"/>
                </a:solidFill>
                <a:sym typeface="Symbol" pitchFamily="18" charset="2"/>
              </a:rPr>
              <a:t> 3/10  0.0062 = </a:t>
            </a:r>
            <a:r>
              <a:rPr lang="en-US" sz="1600">
                <a:solidFill>
                  <a:srgbClr val="FF0000"/>
                </a:solidFill>
                <a:sym typeface="Symbol" pitchFamily="18" charset="2"/>
              </a:rPr>
              <a:t>0.00082</a:t>
            </a:r>
          </a:p>
          <a:p>
            <a:pPr marL="292100" indent="-292100">
              <a:spcBef>
                <a:spcPct val="10000"/>
              </a:spcBef>
              <a:spcAft>
                <a:spcPts val="400"/>
              </a:spcAft>
              <a:buClr>
                <a:srgbClr val="0C7B9C"/>
              </a:buClr>
              <a:buSzPct val="75000"/>
            </a:pPr>
            <a:endParaRPr lang="en-US" sz="800">
              <a:sym typeface="Symbol" pitchFamily="18" charset="2"/>
            </a:endParaRPr>
          </a:p>
          <a:p>
            <a:pPr marL="292100" indent="-292100">
              <a:spcBef>
                <a:spcPct val="10000"/>
              </a:spcBef>
              <a:spcAft>
                <a:spcPts val="400"/>
              </a:spcAft>
              <a:buClr>
                <a:srgbClr val="0C7B9C"/>
              </a:buClr>
              <a:buSzPct val="75000"/>
              <a:buFont typeface="Monotype Sorts" pitchFamily="2" charset="2"/>
              <a:buChar char="l"/>
            </a:pPr>
            <a:r>
              <a:rPr lang="en-US" sz="1600">
                <a:solidFill>
                  <a:schemeClr val="accent6">
                    <a:lumMod val="75000"/>
                  </a:schemeClr>
                </a:solidFill>
              </a:rPr>
              <a:t>P(</a:t>
            </a:r>
            <a:r>
              <a:rPr lang="en-US" sz="1600" err="1">
                <a:solidFill>
                  <a:schemeClr val="accent6">
                    <a:lumMod val="75000"/>
                  </a:schemeClr>
                </a:solidFill>
              </a:rPr>
              <a:t>X|Class</a:t>
            </a:r>
            <a:r>
              <a:rPr lang="en-US" sz="1600">
                <a:solidFill>
                  <a:schemeClr val="accent6">
                    <a:lumMod val="75000"/>
                  </a:schemeClr>
                </a:solidFill>
              </a:rPr>
              <a:t>=Yes) = P(Refund=No| Class=Yes)</a:t>
            </a:r>
            <a:br>
              <a:rPr lang="en-US" sz="1600">
                <a:solidFill>
                  <a:schemeClr val="accent6">
                    <a:lumMod val="75000"/>
                  </a:schemeClr>
                </a:solidFill>
              </a:rPr>
            </a:br>
            <a:r>
              <a:rPr lang="en-US" sz="1600">
                <a:solidFill>
                  <a:schemeClr val="accent6">
                    <a:lumMod val="75000"/>
                  </a:schemeClr>
                </a:solidFill>
              </a:rPr>
              <a:t>   	                  </a:t>
            </a:r>
            <a:r>
              <a:rPr lang="en-US" sz="1600">
                <a:solidFill>
                  <a:schemeClr val="accent6">
                    <a:lumMod val="75000"/>
                  </a:schemeClr>
                </a:solidFill>
                <a:sym typeface="Symbol" pitchFamily="18" charset="2"/>
              </a:rPr>
              <a:t> P(Married| </a:t>
            </a:r>
            <a:r>
              <a:rPr lang="en-US" sz="1600">
                <a:solidFill>
                  <a:schemeClr val="accent6">
                    <a:lumMod val="75000"/>
                  </a:schemeClr>
                </a:solidFill>
              </a:rPr>
              <a:t>Class=Yes)</a:t>
            </a:r>
            <a:br>
              <a:rPr lang="en-US" sz="1600">
                <a:solidFill>
                  <a:schemeClr val="accent6">
                    <a:lumMod val="75000"/>
                  </a:schemeClr>
                </a:solidFill>
              </a:rPr>
            </a:br>
            <a:r>
              <a:rPr lang="en-US" sz="1600">
                <a:solidFill>
                  <a:schemeClr val="accent6">
                    <a:lumMod val="75000"/>
                  </a:schemeClr>
                </a:solidFill>
              </a:rPr>
              <a:t>   	                  </a:t>
            </a:r>
            <a:r>
              <a:rPr lang="en-US" sz="1600">
                <a:solidFill>
                  <a:schemeClr val="accent6">
                    <a:lumMod val="75000"/>
                  </a:schemeClr>
                </a:solidFill>
                <a:sym typeface="Symbol" pitchFamily="18" charset="2"/>
              </a:rPr>
              <a:t></a:t>
            </a:r>
            <a:r>
              <a:rPr lang="en-US" sz="1600">
                <a:solidFill>
                  <a:schemeClr val="accent6">
                    <a:lumMod val="75000"/>
                  </a:schemeClr>
                </a:solidFill>
              </a:rPr>
              <a:t> P(Income=</a:t>
            </a:r>
            <a:r>
              <a:rPr lang="en-US" sz="1600" err="1">
                <a:solidFill>
                  <a:schemeClr val="accent6">
                    <a:lumMod val="75000"/>
                  </a:schemeClr>
                </a:solidFill>
              </a:rPr>
              <a:t>120K</a:t>
            </a:r>
            <a:r>
              <a:rPr lang="en-US" sz="1600">
                <a:solidFill>
                  <a:schemeClr val="accent6">
                    <a:lumMod val="75000"/>
                  </a:schemeClr>
                </a:solidFill>
              </a:rPr>
              <a:t>| Class=Yes)</a:t>
            </a:r>
            <a:br>
              <a:rPr lang="en-US" sz="1600">
                <a:solidFill>
                  <a:schemeClr val="accent6">
                    <a:lumMod val="75000"/>
                  </a:schemeClr>
                </a:solidFill>
              </a:rPr>
            </a:br>
            <a:r>
              <a:rPr lang="en-US" sz="1600">
                <a:solidFill>
                  <a:schemeClr val="accent6">
                    <a:lumMod val="75000"/>
                  </a:schemeClr>
                </a:solidFill>
              </a:rPr>
              <a:t>	               = 1/5 </a:t>
            </a:r>
            <a:r>
              <a:rPr lang="en-US" sz="1600">
                <a:solidFill>
                  <a:schemeClr val="accent6">
                    <a:lumMod val="75000"/>
                  </a:schemeClr>
                </a:solidFill>
                <a:sym typeface="Symbol" pitchFamily="18" charset="2"/>
              </a:rPr>
              <a:t> 3/6  0.01 = </a:t>
            </a:r>
            <a:r>
              <a:rPr lang="en-US" sz="1600">
                <a:solidFill>
                  <a:srgbClr val="FF0000"/>
                </a:solidFill>
                <a:sym typeface="Symbol" pitchFamily="18" charset="2"/>
              </a:rPr>
              <a:t>0.001</a:t>
            </a:r>
          </a:p>
          <a:p>
            <a:pPr marL="292100" indent="-292100">
              <a:spcBef>
                <a:spcPct val="10000"/>
              </a:spcBef>
              <a:spcAft>
                <a:spcPts val="400"/>
              </a:spcAft>
              <a:buClr>
                <a:srgbClr val="0C7B9C"/>
              </a:buClr>
              <a:buSzPct val="75000"/>
            </a:pPr>
            <a:endParaRPr lang="en-US" sz="800">
              <a:sym typeface="Symbol" pitchFamily="18" charset="2"/>
            </a:endParaRPr>
          </a:p>
          <a:p>
            <a:pPr marL="292100" indent="-292100">
              <a:spcBef>
                <a:spcPct val="10000"/>
              </a:spcBef>
              <a:spcAft>
                <a:spcPts val="400"/>
              </a:spcAft>
              <a:buClr>
                <a:srgbClr val="0C7B9C"/>
              </a:buClr>
              <a:buSzPct val="75000"/>
              <a:buFont typeface="Arial" pitchFamily="34" charset="0"/>
              <a:buChar char="•"/>
            </a:pPr>
            <a:r>
              <a:rPr lang="en-US">
                <a:solidFill>
                  <a:srgbClr val="0070C0"/>
                </a:solidFill>
              </a:rPr>
              <a:t>P(No) = 0.7</a:t>
            </a:r>
            <a:r>
              <a:rPr lang="en-US"/>
              <a:t>, </a:t>
            </a:r>
            <a:r>
              <a:rPr lang="en-US">
                <a:solidFill>
                  <a:schemeClr val="accent6">
                    <a:lumMod val="75000"/>
                  </a:schemeClr>
                </a:solidFill>
              </a:rPr>
              <a:t>P(Yes) = 0.3</a:t>
            </a:r>
          </a:p>
          <a:p>
            <a:pPr marL="292100" indent="-292100">
              <a:spcBef>
                <a:spcPct val="10000"/>
              </a:spcBef>
              <a:spcAft>
                <a:spcPts val="400"/>
              </a:spcAft>
              <a:buClr>
                <a:srgbClr val="0C7B9C"/>
              </a:buClr>
              <a:buSzPct val="75000"/>
              <a:buFont typeface="Arial" pitchFamily="34" charset="0"/>
              <a:buChar char="•"/>
            </a:pPr>
            <a:r>
              <a:rPr lang="en-US">
                <a:solidFill>
                  <a:srgbClr val="0070C0"/>
                </a:solidFill>
              </a:rPr>
              <a:t>P(</a:t>
            </a:r>
            <a:r>
              <a:rPr lang="en-US" err="1">
                <a:solidFill>
                  <a:srgbClr val="0070C0"/>
                </a:solidFill>
              </a:rPr>
              <a:t>X|No</a:t>
            </a:r>
            <a:r>
              <a:rPr lang="en-US">
                <a:solidFill>
                  <a:srgbClr val="0070C0"/>
                </a:solidFill>
              </a:rPr>
              <a:t>)P(No) = 0.0005 </a:t>
            </a:r>
            <a:r>
              <a:rPr lang="en-US"/>
              <a:t> </a:t>
            </a:r>
          </a:p>
          <a:p>
            <a:pPr marL="292100" indent="-292100">
              <a:spcBef>
                <a:spcPct val="10000"/>
              </a:spcBef>
              <a:spcAft>
                <a:spcPts val="400"/>
              </a:spcAft>
              <a:buClr>
                <a:srgbClr val="0C7B9C"/>
              </a:buClr>
              <a:buSzPct val="75000"/>
              <a:buFont typeface="Arial" pitchFamily="34" charset="0"/>
              <a:buChar char="•"/>
            </a:pPr>
            <a:r>
              <a:rPr lang="en-US">
                <a:solidFill>
                  <a:schemeClr val="accent6">
                    <a:lumMod val="75000"/>
                  </a:schemeClr>
                </a:solidFill>
              </a:rPr>
              <a:t>P(</a:t>
            </a:r>
            <a:r>
              <a:rPr lang="en-US" err="1">
                <a:solidFill>
                  <a:schemeClr val="accent6">
                    <a:lumMod val="75000"/>
                  </a:schemeClr>
                </a:solidFill>
              </a:rPr>
              <a:t>X|Yes</a:t>
            </a:r>
            <a:r>
              <a:rPr lang="en-US">
                <a:solidFill>
                  <a:schemeClr val="accent6">
                    <a:lumMod val="75000"/>
                  </a:schemeClr>
                </a:solidFill>
              </a:rPr>
              <a:t>)P(Yes) = 0.0003</a:t>
            </a:r>
          </a:p>
          <a:p>
            <a:pPr marL="292100" indent="-292100">
              <a:spcBef>
                <a:spcPct val="10000"/>
              </a:spcBef>
              <a:spcAft>
                <a:spcPts val="400"/>
              </a:spcAft>
              <a:buClr>
                <a:srgbClr val="0C7B9C"/>
              </a:buClr>
              <a:buSzPct val="75000"/>
            </a:pPr>
            <a:r>
              <a:rPr lang="en-US"/>
              <a:t>      </a:t>
            </a:r>
            <a:r>
              <a:rPr lang="en-US" sz="2000">
                <a:sym typeface="Symbol" pitchFamily="18" charset="2"/>
              </a:rPr>
              <a:t>=&gt; </a:t>
            </a:r>
            <a:r>
              <a:rPr lang="en-US" sz="2000">
                <a:solidFill>
                  <a:srgbClr val="FF0000"/>
                </a:solidFill>
                <a:sym typeface="Symbol" pitchFamily="18" charset="2"/>
              </a:rPr>
              <a:t>Class = No</a:t>
            </a:r>
          </a:p>
        </p:txBody>
      </p:sp>
      <p:sp>
        <p:nvSpPr>
          <p:cNvPr id="1075206" name="Text Box 6"/>
          <p:cNvSpPr txBox="1">
            <a:spLocks noChangeArrowheads="1"/>
          </p:cNvSpPr>
          <p:nvPr/>
        </p:nvSpPr>
        <p:spPr bwMode="auto">
          <a:xfrm>
            <a:off x="1752600" y="1447801"/>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rPr>
              <a:t>Given a Test Record:</a:t>
            </a:r>
          </a:p>
        </p:txBody>
      </p:sp>
      <p:sp>
        <p:nvSpPr>
          <p:cNvPr id="2" name="TextBox 1"/>
          <p:cNvSpPr txBox="1"/>
          <p:nvPr/>
        </p:nvSpPr>
        <p:spPr>
          <a:xfrm>
            <a:off x="7992175" y="1433513"/>
            <a:ext cx="2685351" cy="369332"/>
          </a:xfrm>
          <a:prstGeom prst="rect">
            <a:avLst/>
          </a:prstGeom>
          <a:solidFill>
            <a:srgbClr val="92D050"/>
          </a:solidFill>
          <a:ln>
            <a:solidFill>
              <a:srgbClr val="92D050"/>
            </a:solidFill>
          </a:ln>
        </p:spPr>
        <p:txBody>
          <a:bodyPr wrap="none" rtlCol="0">
            <a:spAutoFit/>
          </a:bodyPr>
          <a:lstStyle/>
          <a:p>
            <a:r>
              <a:rPr lang="en-US"/>
              <a:t>With Laplace Smoothing</a:t>
            </a:r>
          </a:p>
        </p:txBody>
      </p:sp>
      <p:sp>
        <p:nvSpPr>
          <p:cNvPr id="8" name="TextBox 7"/>
          <p:cNvSpPr txBox="1"/>
          <p:nvPr/>
        </p:nvSpPr>
        <p:spPr>
          <a:xfrm>
            <a:off x="2743201" y="1848241"/>
            <a:ext cx="7026091" cy="461665"/>
          </a:xfrm>
          <a:prstGeom prst="rect">
            <a:avLst/>
          </a:prstGeom>
          <a:noFill/>
        </p:spPr>
        <p:txBody>
          <a:bodyPr wrap="none" rtlCol="0">
            <a:spAutoFit/>
          </a:bodyPr>
          <a:lstStyle/>
          <a:p>
            <a:pPr marL="0" lvl="2"/>
            <a:r>
              <a:rPr lang="en-US" sz="2400">
                <a:solidFill>
                  <a:srgbClr val="C00000"/>
                </a:solidFill>
              </a:rPr>
              <a:t>X = (Refund = Yes, Status = Single, Income =</a:t>
            </a:r>
            <a:r>
              <a:rPr lang="en-US" sz="2400" err="1">
                <a:solidFill>
                  <a:srgbClr val="C00000"/>
                </a:solidFill>
              </a:rPr>
              <a:t>80K</a:t>
            </a:r>
            <a:r>
              <a:rPr lang="en-US" sz="2400">
                <a:solidFill>
                  <a:srgbClr val="C00000"/>
                </a:solidFill>
              </a:rPr>
              <a:t>)</a:t>
            </a:r>
          </a:p>
        </p:txBody>
      </p:sp>
    </p:spTree>
    <p:extLst>
      <p:ext uri="{BB962C8B-B14F-4D97-AF65-F5344CB8AC3E}">
        <p14:creationId xmlns:p14="http://schemas.microsoft.com/office/powerpoint/2010/main" val="39451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a:t>Nearest Neighbor Classification</a:t>
            </a:r>
          </a:p>
        </p:txBody>
      </p:sp>
      <mc:AlternateContent xmlns:mc="http://schemas.openxmlformats.org/markup-compatibility/2006" xmlns:a14="http://schemas.microsoft.com/office/drawing/2010/main">
        <mc:Choice Requires="a14">
          <p:sp>
            <p:nvSpPr>
              <p:cNvPr id="1058819" name="Rectangle 3"/>
              <p:cNvSpPr>
                <a:spLocks noGrp="1" noChangeArrowheads="1"/>
              </p:cNvSpPr>
              <p:nvPr>
                <p:ph type="body" idx="1"/>
              </p:nvPr>
            </p:nvSpPr>
            <p:spPr>
              <a:xfrm>
                <a:off x="609600" y="1676400"/>
                <a:ext cx="9601200" cy="4876800"/>
              </a:xfrm>
            </p:spPr>
            <p:txBody>
              <a:bodyPr>
                <a:normAutofit fontScale="92500"/>
              </a:bodyPr>
              <a:lstStyle/>
              <a:p>
                <a:r>
                  <a:rPr lang="en-US"/>
                  <a:t>Compute distance between two points:</a:t>
                </a:r>
              </a:p>
              <a:p>
                <a:pPr lvl="1"/>
                <a:r>
                  <a:rPr lang="en-US"/>
                  <a:t>Euclidean distance </a:t>
                </a:r>
              </a:p>
              <a:p>
                <a:pPr lvl="1"/>
                <a:endParaRPr lang="en-US"/>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𝑑</m:t>
                      </m:r>
                      <m:d>
                        <m:dPr>
                          <m:ctrlPr>
                            <a:rPr lang="en-US" b="0" i="1" smtClean="0">
                              <a:latin typeface="Cambria Math" panose="02040503050406030204" pitchFamily="18" charset="0"/>
                            </a:rPr>
                          </m:ctrlPr>
                        </m:dPr>
                        <m:e>
                          <m:r>
                            <a:rPr lang="en-US" b="0" i="1" smtClean="0">
                              <a:latin typeface="Cambria Math"/>
                            </a:rPr>
                            <m:t>𝑝</m:t>
                          </m:r>
                          <m:r>
                            <a:rPr lang="en-US" b="0" i="1" smtClean="0">
                              <a:latin typeface="Cambria Math"/>
                            </a:rPr>
                            <m:t>,</m:t>
                          </m:r>
                          <m:r>
                            <a:rPr lang="en-US" b="0" i="1" smtClean="0">
                              <a:latin typeface="Cambria Math"/>
                            </a:rPr>
                            <m:t>𝑞</m:t>
                          </m:r>
                        </m:e>
                      </m:d>
                      <m:r>
                        <a:rPr lang="en-US" b="0" i="1" smtClean="0">
                          <a:latin typeface="Cambria Math"/>
                        </a:rPr>
                        <m:t>= </m:t>
                      </m:r>
                      <m:rad>
                        <m:radPr>
                          <m:degHide m:val="on"/>
                          <m:ctrlPr>
                            <a:rPr lang="en-US" b="0" i="1" smtClean="0">
                              <a:latin typeface="Cambria Math" panose="02040503050406030204" pitchFamily="18" charset="0"/>
                            </a:rPr>
                          </m:ctrlPr>
                        </m:radPr>
                        <m:deg/>
                        <m:e>
                          <m:nary>
                            <m:naryPr>
                              <m:chr m:val="∑"/>
                              <m:supHide m:val="on"/>
                              <m:ctrlPr>
                                <a:rPr lang="en-US" b="0" i="1" smtClean="0">
                                  <a:latin typeface="Cambria Math" panose="02040503050406030204" pitchFamily="18" charset="0"/>
                                </a:rPr>
                              </m:ctrlPr>
                            </m:naryPr>
                            <m:sub>
                              <m:r>
                                <a:rPr lang="en-US" b="0" i="1" smtClean="0">
                                  <a:latin typeface="Cambria Math"/>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𝑖</m:t>
                                          </m:r>
                                        </m:sub>
                                      </m:sSub>
                                    </m:e>
                                  </m:d>
                                </m:e>
                                <m:sup>
                                  <m:r>
                                    <a:rPr lang="en-US" b="0" i="1" smtClean="0">
                                      <a:latin typeface="Cambria Math"/>
                                    </a:rPr>
                                    <m:t>2</m:t>
                                  </m:r>
                                </m:sup>
                              </m:sSup>
                            </m:e>
                          </m:nary>
                        </m:e>
                      </m:rad>
                    </m:oMath>
                  </m:oMathPara>
                </a14:m>
                <a:endParaRPr lang="en-US"/>
              </a:p>
              <a:p>
                <a:pPr>
                  <a:buFont typeface="Monotype Sorts" pitchFamily="2" charset="2"/>
                  <a:buNone/>
                </a:pPr>
                <a:endParaRPr lang="en-US"/>
              </a:p>
              <a:p>
                <a:r>
                  <a:rPr lang="en-US"/>
                  <a:t>Determine the class from nearest neighbor list</a:t>
                </a:r>
              </a:p>
              <a:p>
                <a:pPr lvl="1"/>
                <a:r>
                  <a:rPr lang="en-US"/>
                  <a:t>take the majority vote of class labels among the k-nearest neighbors</a:t>
                </a:r>
              </a:p>
              <a:p>
                <a:pPr lvl="1"/>
                <a:r>
                  <a:rPr lang="en-US"/>
                  <a:t>Weigh the vote according to distance</a:t>
                </a:r>
              </a:p>
              <a:p>
                <a:pPr lvl="2"/>
                <a:r>
                  <a:rPr lang="en-US"/>
                  <a:t> weight factor, w = 1/</a:t>
                </a:r>
                <a:r>
                  <a:rPr lang="en-US" err="1"/>
                  <a:t>d</a:t>
                </a:r>
                <a:r>
                  <a:rPr lang="en-US" baseline="30000" err="1"/>
                  <a:t>2</a:t>
                </a:r>
                <a:endParaRPr lang="en-US" baseline="30000"/>
              </a:p>
            </p:txBody>
          </p:sp>
        </mc:Choice>
        <mc:Fallback xmlns="">
          <p:sp>
            <p:nvSpPr>
              <p:cNvPr id="1058819" name="Rectangle 3"/>
              <p:cNvSpPr>
                <a:spLocks noGrp="1" noRot="1" noChangeAspect="1" noMove="1" noResize="1" noEditPoints="1" noAdjustHandles="1" noChangeArrowheads="1" noChangeShapeType="1" noTextEdit="1"/>
              </p:cNvSpPr>
              <p:nvPr>
                <p:ph type="body" idx="1"/>
              </p:nvPr>
            </p:nvSpPr>
            <p:spPr>
              <a:xfrm>
                <a:off x="609600" y="1676400"/>
                <a:ext cx="9601200" cy="4876800"/>
              </a:xfrm>
              <a:blipFill>
                <a:blip r:embed="rId2"/>
                <a:stretch>
                  <a:fillRect l="-698" t="-1125"/>
                </a:stretch>
              </a:blipFill>
            </p:spPr>
            <p:txBody>
              <a:bodyPr/>
              <a:lstStyle/>
              <a:p>
                <a:r>
                  <a:rPr lang="en-US">
                    <a:noFill/>
                  </a:rPr>
                  <a:t> </a:t>
                </a:r>
              </a:p>
            </p:txBody>
          </p:sp>
        </mc:Fallback>
      </mc:AlternateContent>
    </p:spTree>
    <p:extLst>
      <p:ext uri="{BB962C8B-B14F-4D97-AF65-F5344CB8AC3E}">
        <p14:creationId xmlns:p14="http://schemas.microsoft.com/office/powerpoint/2010/main" val="1901820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Implementation details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t>Computing the conditional probabilities involves multiplication of many very small numbers </a:t>
                </a:r>
              </a:p>
              <a:p>
                <a:pPr lvl="1"/>
                <a:r>
                  <a:rPr lang="en-US"/>
                  <a:t>Numbers get very close to zero, and there is a danger of numeric instability</a:t>
                </a:r>
              </a:p>
              <a:p>
                <a:r>
                  <a:rPr lang="en-US"/>
                  <a:t>We can deal with this by computing the </a:t>
                </a:r>
                <a:r>
                  <a:rPr lang="en-US">
                    <a:solidFill>
                      <a:srgbClr val="FF0000"/>
                    </a:solidFill>
                  </a:rPr>
                  <a:t>logarithm</a:t>
                </a:r>
                <a:r>
                  <a:rPr lang="en-US"/>
                  <a:t> of the conditional probability</a:t>
                </a:r>
              </a:p>
              <a:p>
                <a:endParaRPr lang="en-US"/>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𝑃</m:t>
                          </m:r>
                          <m:d>
                            <m:dPr>
                              <m:ctrlPr>
                                <a:rPr lang="en-US" b="0" i="1" smtClean="0">
                                  <a:latin typeface="Cambria Math" panose="02040503050406030204" pitchFamily="18" charset="0"/>
                                </a:rPr>
                              </m:ctrlPr>
                            </m:dPr>
                            <m:e>
                              <m:r>
                                <a:rPr lang="en-US" b="0" i="1" smtClean="0">
                                  <a:latin typeface="Cambria Math"/>
                                </a:rPr>
                                <m:t>𝐶</m:t>
                              </m:r>
                            </m:e>
                            <m:e>
                              <m:r>
                                <a:rPr lang="en-US" b="0" i="1" smtClean="0">
                                  <a:latin typeface="Cambria Math"/>
                                </a:rPr>
                                <m:t>𝐴</m:t>
                              </m:r>
                            </m:e>
                          </m:d>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𝑃</m:t>
                              </m:r>
                              <m:d>
                                <m:dPr>
                                  <m:ctrlPr>
                                    <a:rPr lang="en-US" b="0" i="1" smtClean="0">
                                      <a:latin typeface="Cambria Math" panose="02040503050406030204" pitchFamily="18" charset="0"/>
                                    </a:rPr>
                                  </m:ctrlPr>
                                </m:dPr>
                                <m:e>
                                  <m:r>
                                    <a:rPr lang="en-US" b="0" i="1" smtClean="0">
                                      <a:latin typeface="Cambria Math"/>
                                    </a:rPr>
                                    <m:t>𝐴</m:t>
                                  </m:r>
                                </m:e>
                                <m:e>
                                  <m:r>
                                    <a:rPr lang="en-US" b="0" i="1" smtClean="0">
                                      <a:latin typeface="Cambria Math"/>
                                    </a:rPr>
                                    <m:t>𝐶</m:t>
                                  </m:r>
                                </m:e>
                              </m:d>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𝑃</m:t>
                                  </m:r>
                                  <m:d>
                                    <m:dPr>
                                      <m:ctrlPr>
                                        <a:rPr lang="en-US" b="0" i="1" smtClean="0">
                                          <a:latin typeface="Cambria Math" panose="02040503050406030204" pitchFamily="18" charset="0"/>
                                        </a:rPr>
                                      </m:ctrlPr>
                                    </m:dPr>
                                    <m:e>
                                      <m:r>
                                        <a:rPr lang="en-US" b="0" i="1" smtClean="0">
                                          <a:latin typeface="Cambria Math"/>
                                        </a:rPr>
                                        <m:t>𝐶</m:t>
                                      </m:r>
                                    </m:e>
                                  </m:d>
                                </m:e>
                              </m:func>
                            </m:e>
                          </m:func>
                        </m:e>
                      </m:func>
                    </m:oMath>
                  </m:oMathPara>
                </a14:m>
                <a:endParaRPr lang="en-US" b="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nary>
                        <m:naryPr>
                          <m:chr m:val="∑"/>
                          <m:supHide m:val="on"/>
                          <m:ctrlPr>
                            <a:rPr lang="en-US" i="1">
                              <a:latin typeface="Cambria Math" panose="02040503050406030204" pitchFamily="18" charset="0"/>
                            </a:rPr>
                          </m:ctrlPr>
                        </m:naryPr>
                        <m:sub>
                          <m:r>
                            <a:rPr lang="en-US" i="1">
                              <a:latin typeface="Cambria Math"/>
                            </a:rPr>
                            <m:t>𝑖</m:t>
                          </m:r>
                        </m:sub>
                        <m:sup/>
                        <m:e>
                          <m:func>
                            <m:funcPr>
                              <m:ctrlPr>
                                <a:rPr lang="en-US" i="1">
                                  <a:latin typeface="Cambria Math" panose="02040503050406030204" pitchFamily="18" charset="0"/>
                                </a:rPr>
                              </m:ctrlPr>
                            </m:funcPr>
                            <m:fName>
                              <m:r>
                                <m:rPr>
                                  <m:sty m:val="p"/>
                                </m:rPr>
                                <a:rPr lang="en-US">
                                  <a:latin typeface="Cambria Math"/>
                                </a:rPr>
                                <m:t>log</m:t>
                              </m:r>
                            </m:fName>
                            <m:e>
                              <m:r>
                                <a:rPr lang="en-US" b="0" i="1" smtClean="0">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𝐴</m:t>
                                      </m:r>
                                    </m:e>
                                    <m:sub>
                                      <m:r>
                                        <a:rPr lang="en-US" i="1">
                                          <a:latin typeface="Cambria Math"/>
                                        </a:rPr>
                                        <m:t>𝑖</m:t>
                                      </m:r>
                                    </m:sub>
                                  </m:sSub>
                                </m:e>
                                <m:e>
                                  <m:r>
                                    <a:rPr lang="en-US" i="1">
                                      <a:latin typeface="Cambria Math"/>
                                    </a:rPr>
                                    <m:t>𝐶</m:t>
                                  </m:r>
                                </m:e>
                              </m:d>
                            </m:e>
                          </m:func>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𝑃</m:t>
                              </m:r>
                              <m:r>
                                <a:rPr lang="en-US" i="1">
                                  <a:latin typeface="Cambria Math"/>
                                </a:rPr>
                                <m:t>(</m:t>
                              </m:r>
                              <m:r>
                                <a:rPr lang="en-US" b="0" i="1" smtClean="0">
                                  <a:latin typeface="Cambria Math"/>
                                </a:rPr>
                                <m:t>𝐶</m:t>
                              </m:r>
                              <m:r>
                                <a:rPr lang="en-US" i="1">
                                  <a:latin typeface="Cambria Math"/>
                                </a:rPr>
                                <m:t>)</m:t>
                              </m:r>
                            </m:e>
                          </m:func>
                        </m:e>
                      </m:nary>
                    </m:oMath>
                  </m:oMathPara>
                </a14:m>
                <a:endParaRPr lang="en-US" b="0"/>
              </a:p>
              <a:p>
                <a:pPr marL="0" indent="0">
                  <a:buNone/>
                </a:pP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r="-1278"/>
                </a:stretch>
              </a:blipFill>
            </p:spPr>
            <p:txBody>
              <a:bodyPr/>
              <a:lstStyle/>
              <a:p>
                <a:r>
                  <a:rPr lang="en-US">
                    <a:noFill/>
                  </a:rPr>
                  <a:t> </a:t>
                </a:r>
              </a:p>
            </p:txBody>
          </p:sp>
        </mc:Fallback>
      </mc:AlternateContent>
    </p:spTree>
    <p:extLst>
      <p:ext uri="{BB962C8B-B14F-4D97-AF65-F5344CB8AC3E}">
        <p14:creationId xmlns:p14="http://schemas.microsoft.com/office/powerpoint/2010/main" val="4128416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9677400" cy="990600"/>
          </a:xfrm>
        </p:spPr>
        <p:txBody>
          <a:bodyPr/>
          <a:lstStyle/>
          <a:p>
            <a:r>
              <a:rPr lang="en-US"/>
              <a:t>Naïve Bayes for Text Classification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33400" y="1447800"/>
                <a:ext cx="10972800" cy="5181600"/>
              </a:xfrm>
            </p:spPr>
            <p:txBody>
              <a:bodyPr>
                <a:normAutofit fontScale="85000" lnSpcReduction="20000"/>
              </a:bodyPr>
              <a:lstStyle/>
              <a:p>
                <a:r>
                  <a:rPr lang="en-US"/>
                  <a:t>Naïve Bayes is commonly used for </a:t>
                </a:r>
                <a:r>
                  <a:rPr lang="en-US">
                    <a:solidFill>
                      <a:schemeClr val="accent6">
                        <a:lumMod val="75000"/>
                      </a:schemeClr>
                    </a:solidFill>
                  </a:rPr>
                  <a:t>text classification</a:t>
                </a:r>
              </a:p>
              <a:p>
                <a:r>
                  <a:rPr lang="en-US"/>
                  <a:t>For a document with </a:t>
                </a:r>
                <a:r>
                  <a:rPr lang="en-US">
                    <a:solidFill>
                      <a:srgbClr val="0070C0"/>
                    </a:solidFill>
                  </a:rPr>
                  <a:t>k</a:t>
                </a:r>
                <a:r>
                  <a:rPr lang="en-US"/>
                  <a:t> terms </a:t>
                </a:r>
                <a14:m>
                  <m:oMath xmlns:m="http://schemas.openxmlformats.org/officeDocument/2006/math">
                    <m:r>
                      <a:rPr lang="en-US" b="0" i="1" smtClean="0">
                        <a:latin typeface="Cambria Math"/>
                      </a:rPr>
                      <m:t> </m:t>
                    </m:r>
                    <m:r>
                      <a:rPr lang="en-US" b="0" i="1" smtClean="0">
                        <a:solidFill>
                          <a:srgbClr val="0070C0"/>
                        </a:solidFill>
                        <a:latin typeface="Cambria Math"/>
                      </a:rPr>
                      <m:t>𝑑</m:t>
                    </m:r>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𝑡</m:t>
                        </m:r>
                      </m:e>
                      <m:sub>
                        <m:r>
                          <a:rPr lang="en-US" b="0" i="1" smtClean="0">
                            <a:solidFill>
                              <a:srgbClr val="0070C0"/>
                            </a:solidFill>
                            <a:latin typeface="Cambria Math"/>
                          </a:rPr>
                          <m:t>1</m:t>
                        </m:r>
                      </m:sub>
                    </m:sSub>
                    <m:r>
                      <a:rPr lang="en-US" b="0" i="1" smtClean="0">
                        <a:solidFill>
                          <a:srgbClr val="0070C0"/>
                        </a:solidFill>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𝑡</m:t>
                        </m:r>
                      </m:e>
                      <m:sub>
                        <m:r>
                          <a:rPr lang="en-US" b="0" i="1" smtClean="0">
                            <a:solidFill>
                              <a:srgbClr val="0070C0"/>
                            </a:solidFill>
                            <a:latin typeface="Cambria Math"/>
                          </a:rPr>
                          <m:t>𝑘</m:t>
                        </m:r>
                      </m:sub>
                    </m:sSub>
                    <m:r>
                      <a:rPr lang="en-US" b="0" i="1" smtClean="0">
                        <a:solidFill>
                          <a:srgbClr val="0070C0"/>
                        </a:solidFill>
                        <a:latin typeface="Cambria Math"/>
                      </a:rPr>
                      <m:t>)</m:t>
                    </m:r>
                  </m:oMath>
                </a14:m>
                <a:endParaRPr lang="en-US">
                  <a:solidFill>
                    <a:srgbClr val="0070C0"/>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6">
                              <a:lumMod val="75000"/>
                            </a:schemeClr>
                          </a:solidFill>
                          <a:latin typeface="Cambria Math"/>
                        </a:rPr>
                        <m:t>𝑃</m:t>
                      </m:r>
                      <m:d>
                        <m:dPr>
                          <m:ctrlPr>
                            <a:rPr lang="en-US" b="0" i="1" smtClean="0">
                              <a:solidFill>
                                <a:schemeClr val="accent6">
                                  <a:lumMod val="75000"/>
                                </a:schemeClr>
                              </a:solidFill>
                              <a:latin typeface="Cambria Math" panose="02040503050406030204" pitchFamily="18" charset="0"/>
                            </a:rPr>
                          </m:ctrlPr>
                        </m:dPr>
                        <m:e>
                          <m:r>
                            <a:rPr lang="en-US" b="0" i="1" smtClean="0">
                              <a:solidFill>
                                <a:schemeClr val="accent6">
                                  <a:lumMod val="75000"/>
                                </a:schemeClr>
                              </a:solidFill>
                              <a:latin typeface="Cambria Math"/>
                            </a:rPr>
                            <m:t>𝑐</m:t>
                          </m:r>
                        </m:e>
                        <m:e>
                          <m:r>
                            <a:rPr lang="en-US" b="0" i="1" smtClean="0">
                              <a:solidFill>
                                <a:schemeClr val="accent6">
                                  <a:lumMod val="75000"/>
                                </a:schemeClr>
                              </a:solidFill>
                              <a:latin typeface="Cambria Math"/>
                            </a:rPr>
                            <m:t>𝑑</m:t>
                          </m:r>
                        </m:e>
                      </m:d>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𝑃</m:t>
                      </m:r>
                      <m:d>
                        <m:dPr>
                          <m:ctrlPr>
                            <a:rPr lang="en-US" b="0" i="1" smtClean="0">
                              <a:solidFill>
                                <a:schemeClr val="accent6">
                                  <a:lumMod val="75000"/>
                                </a:schemeClr>
                              </a:solidFill>
                              <a:latin typeface="Cambria Math" panose="02040503050406030204" pitchFamily="18" charset="0"/>
                            </a:rPr>
                          </m:ctrlPr>
                        </m:dPr>
                        <m:e>
                          <m:r>
                            <a:rPr lang="en-US" b="0" i="1" smtClean="0">
                              <a:solidFill>
                                <a:schemeClr val="accent6">
                                  <a:lumMod val="75000"/>
                                </a:schemeClr>
                              </a:solidFill>
                              <a:latin typeface="Cambria Math"/>
                            </a:rPr>
                            <m:t>𝑐</m:t>
                          </m:r>
                        </m:e>
                      </m:d>
                      <m:r>
                        <a:rPr lang="en-US" b="0" i="1" smtClean="0">
                          <a:solidFill>
                            <a:schemeClr val="accent6">
                              <a:lumMod val="75000"/>
                            </a:schemeClr>
                          </a:solidFill>
                          <a:latin typeface="Cambria Math"/>
                        </a:rPr>
                        <m:t>𝑃</m:t>
                      </m:r>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𝑑</m:t>
                      </m:r>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m:t>
                      </m:r>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𝑃</m:t>
                      </m:r>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m:t>
                      </m:r>
                      <m:r>
                        <a:rPr lang="en-US" b="0" i="1" smtClean="0">
                          <a:solidFill>
                            <a:schemeClr val="accent6">
                              <a:lumMod val="75000"/>
                            </a:schemeClr>
                          </a:solidFill>
                          <a:latin typeface="Cambria Math"/>
                        </a:rPr>
                        <m:t>)</m:t>
                      </m:r>
                      <m:nary>
                        <m:naryPr>
                          <m:chr m:val="∏"/>
                          <m:supHide m:val="on"/>
                          <m:ctrlPr>
                            <a:rPr lang="en-US" b="0" i="1" smtClean="0">
                              <a:solidFill>
                                <a:schemeClr val="accent6">
                                  <a:lumMod val="75000"/>
                                </a:schemeClr>
                              </a:solidFill>
                              <a:latin typeface="Cambria Math" panose="02040503050406030204" pitchFamily="18" charset="0"/>
                            </a:rPr>
                          </m:ctrlPr>
                        </m:naryPr>
                        <m:sub>
                          <m:sSub>
                            <m:sSubPr>
                              <m:ctrlPr>
                                <a:rPr lang="en-US" b="0" i="1" smtClean="0">
                                  <a:solidFill>
                                    <a:schemeClr val="accent6">
                                      <a:lumMod val="75000"/>
                                    </a:schemeClr>
                                  </a:solidFill>
                                  <a:latin typeface="Cambria Math" panose="02040503050406030204" pitchFamily="18" charset="0"/>
                                </a:rPr>
                              </m:ctrlPr>
                            </m:sSubPr>
                            <m:e>
                              <m:r>
                                <m:rPr>
                                  <m:brk m:alnAt="7"/>
                                </m:rPr>
                                <a:rPr lang="en-US" b="0" i="1" smtClean="0">
                                  <a:solidFill>
                                    <a:schemeClr val="accent6">
                                      <a:lumMod val="75000"/>
                                    </a:schemeClr>
                                  </a:solidFill>
                                  <a:latin typeface="Cambria Math"/>
                                </a:rPr>
                                <m:t>𝑡</m:t>
                              </m:r>
                            </m:e>
                            <m:sub>
                              <m:r>
                                <m:rPr>
                                  <m:brk m:alnAt="7"/>
                                </m:rPr>
                                <a:rPr lang="en-US" b="0" i="1" smtClean="0">
                                  <a:solidFill>
                                    <a:schemeClr val="accent6">
                                      <a:lumMod val="75000"/>
                                    </a:schemeClr>
                                  </a:solidFill>
                                  <a:latin typeface="Cambria Math"/>
                                </a:rPr>
                                <m:t>𝑖</m:t>
                              </m:r>
                            </m:sub>
                          </m:sSub>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𝑑</m:t>
                          </m:r>
                        </m:sub>
                        <m:sup/>
                        <m:e>
                          <m:r>
                            <a:rPr lang="en-US" i="1">
                              <a:solidFill>
                                <a:schemeClr val="accent6">
                                  <a:lumMod val="75000"/>
                                </a:schemeClr>
                              </a:solidFill>
                              <a:latin typeface="Cambria Math"/>
                            </a:rPr>
                            <m:t>𝑃</m:t>
                          </m:r>
                          <m:r>
                            <a:rPr lang="en-US" i="1">
                              <a:solidFill>
                                <a:schemeClr val="accent6">
                                  <a:lumMod val="75000"/>
                                </a:schemeClr>
                              </a:solidFill>
                              <a:latin typeface="Cambria Math"/>
                            </a:rPr>
                            <m:t>(</m:t>
                          </m:r>
                          <m:sSub>
                            <m:sSubPr>
                              <m:ctrlPr>
                                <a:rPr lang="en-US" i="1">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a:rPr>
                                <m:t>𝑡</m:t>
                              </m:r>
                            </m:e>
                            <m:sub>
                              <m:r>
                                <a:rPr lang="en-US" i="1">
                                  <a:solidFill>
                                    <a:schemeClr val="accent6">
                                      <a:lumMod val="75000"/>
                                    </a:schemeClr>
                                  </a:solidFill>
                                  <a:latin typeface="Cambria Math"/>
                                </a:rPr>
                                <m:t>𝑖</m:t>
                              </m:r>
                            </m:sub>
                          </m:sSub>
                          <m:r>
                            <a:rPr lang="en-US" i="1">
                              <a:solidFill>
                                <a:schemeClr val="accent6">
                                  <a:lumMod val="75000"/>
                                </a:schemeClr>
                              </a:solidFill>
                              <a:latin typeface="Cambria Math"/>
                            </a:rPr>
                            <m:t>|</m:t>
                          </m:r>
                          <m:r>
                            <a:rPr lang="en-US" i="1">
                              <a:solidFill>
                                <a:schemeClr val="accent6">
                                  <a:lumMod val="75000"/>
                                </a:schemeClr>
                              </a:solidFill>
                              <a:latin typeface="Cambria Math"/>
                            </a:rPr>
                            <m:t>𝑐</m:t>
                          </m:r>
                          <m:r>
                            <a:rPr lang="en-US" i="1">
                              <a:solidFill>
                                <a:schemeClr val="accent6">
                                  <a:lumMod val="75000"/>
                                </a:schemeClr>
                              </a:solidFill>
                              <a:latin typeface="Cambria Math"/>
                            </a:rPr>
                            <m:t>)</m:t>
                          </m:r>
                        </m:e>
                      </m:nary>
                    </m:oMath>
                  </m:oMathPara>
                </a14:m>
                <a:endParaRPr lang="en-US">
                  <a:solidFill>
                    <a:schemeClr val="accent6">
                      <a:lumMod val="75000"/>
                    </a:schemeClr>
                  </a:solidFill>
                </a:endParaRPr>
              </a:p>
              <a:p>
                <a:endParaRPr lang="en-US" b="0" i="1">
                  <a:solidFill>
                    <a:srgbClr val="0070C0"/>
                  </a:solidFill>
                  <a:latin typeface="Cambria Math"/>
                </a:endParaRPr>
              </a:p>
              <a:p>
                <a14:m>
                  <m:oMath xmlns:m="http://schemas.openxmlformats.org/officeDocument/2006/math">
                    <m:r>
                      <a:rPr lang="en-US" b="0" i="1" smtClean="0">
                        <a:solidFill>
                          <a:srgbClr val="0070C0"/>
                        </a:solidFill>
                        <a:latin typeface="Cambria Math"/>
                      </a:rPr>
                      <m:t>𝑃</m:t>
                    </m:r>
                    <m:d>
                      <m:dPr>
                        <m:ctrlPr>
                          <a:rPr lang="en-US" b="0" i="1" smtClean="0">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𝑡</m:t>
                            </m:r>
                          </m:e>
                          <m:sub>
                            <m:r>
                              <a:rPr lang="en-US" b="0" i="1" smtClean="0">
                                <a:solidFill>
                                  <a:srgbClr val="0070C0"/>
                                </a:solidFill>
                                <a:latin typeface="Cambria Math"/>
                              </a:rPr>
                              <m:t>𝑖</m:t>
                            </m:r>
                          </m:sub>
                        </m:sSub>
                      </m:e>
                      <m:e>
                        <m:r>
                          <a:rPr lang="en-US" b="0" i="1" smtClean="0">
                            <a:solidFill>
                              <a:srgbClr val="0070C0"/>
                            </a:solidFill>
                            <a:latin typeface="Cambria Math"/>
                          </a:rPr>
                          <m:t>𝑐</m:t>
                        </m:r>
                      </m:e>
                    </m:d>
                  </m:oMath>
                </a14:m>
                <a:r>
                  <a:rPr lang="en-US">
                    <a:solidFill>
                      <a:srgbClr val="0070C0"/>
                    </a:solidFill>
                  </a:rPr>
                  <a:t>= </a:t>
                </a:r>
                <a:r>
                  <a:rPr lang="en-US"/>
                  <a:t>Fraction of terms from </a:t>
                </a:r>
                <a:r>
                  <a:rPr lang="en-US">
                    <a:solidFill>
                      <a:srgbClr val="0070C0"/>
                    </a:solidFill>
                  </a:rPr>
                  <a:t>all documents </a:t>
                </a:r>
                <a:r>
                  <a:rPr lang="en-US"/>
                  <a:t>in c that are</a:t>
                </a:r>
                <a14:m>
                  <m:oMath xmlns:m="http://schemas.openxmlformats.org/officeDocument/2006/math">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𝑖</m:t>
                        </m:r>
                      </m:sub>
                    </m:sSub>
                  </m:oMath>
                </a14:m>
                <a:r>
                  <a:rPr lang="en-US"/>
                  <a:t>.</a:t>
                </a:r>
              </a:p>
              <a:p>
                <a:pPr marL="274320" lvl="1" indent="0">
                  <a:buNone/>
                </a:pPr>
                <a:endParaRPr lang="en-US" b="1" i="1">
                  <a:solidFill>
                    <a:srgbClr val="C00000"/>
                  </a:solidFill>
                  <a:latin typeface="Cambria Math"/>
                </a:endParaRPr>
              </a:p>
              <a:p>
                <a:pPr marL="274320" lvl="1" indent="0">
                  <a:buNone/>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𝑷</m:t>
                      </m:r>
                      <m:d>
                        <m:dPr>
                          <m:ctrlPr>
                            <a:rPr lang="en-US" b="1" i="1" smtClean="0">
                              <a:solidFill>
                                <a:srgbClr val="C00000"/>
                              </a:solidFill>
                              <a:latin typeface="Cambria Math" panose="02040503050406030204" pitchFamily="18" charset="0"/>
                            </a:rPr>
                          </m:ctrlPr>
                        </m:dPr>
                        <m:e>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a:rPr>
                                <m:t>𝒕</m:t>
                              </m:r>
                            </m:e>
                            <m:sub>
                              <m:r>
                                <a:rPr lang="en-US" b="1" i="1" smtClean="0">
                                  <a:solidFill>
                                    <a:srgbClr val="C00000"/>
                                  </a:solidFill>
                                  <a:latin typeface="Cambria Math"/>
                                </a:rPr>
                                <m:t>𝒊</m:t>
                              </m:r>
                            </m:sub>
                          </m:sSub>
                        </m:e>
                        <m:e>
                          <m:r>
                            <a:rPr lang="en-US" b="1" i="1" smtClean="0">
                              <a:solidFill>
                                <a:srgbClr val="C00000"/>
                              </a:solidFill>
                              <a:latin typeface="Cambria Math"/>
                            </a:rPr>
                            <m:t>𝒄</m:t>
                          </m:r>
                        </m:e>
                      </m:d>
                      <m:r>
                        <a:rPr lang="en-US" b="1" i="1" smtClean="0">
                          <a:solidFill>
                            <a:srgbClr val="C00000"/>
                          </a:solidFill>
                          <a:latin typeface="Cambria Math"/>
                        </a:rPr>
                        <m:t>= </m:t>
                      </m:r>
                      <m:f>
                        <m:fPr>
                          <m:ctrlPr>
                            <a:rPr lang="en-US" b="1" i="1" smtClean="0">
                              <a:solidFill>
                                <a:srgbClr val="C00000"/>
                              </a:solidFill>
                              <a:latin typeface="Cambria Math" panose="02040503050406030204" pitchFamily="18" charset="0"/>
                            </a:rPr>
                          </m:ctrlPr>
                        </m:fPr>
                        <m:num>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a:rPr>
                                <m:t>𝑵</m:t>
                              </m:r>
                            </m:e>
                            <m:sub>
                              <m:r>
                                <a:rPr lang="en-US" b="1" i="1" smtClean="0">
                                  <a:solidFill>
                                    <a:srgbClr val="C00000"/>
                                  </a:solidFill>
                                  <a:latin typeface="Cambria Math"/>
                                </a:rPr>
                                <m:t>𝒊𝒄</m:t>
                              </m:r>
                            </m:sub>
                          </m:sSub>
                          <m:r>
                            <a:rPr lang="en-US" b="1" i="1" smtClean="0">
                              <a:solidFill>
                                <a:srgbClr val="C00000"/>
                              </a:solidFill>
                              <a:latin typeface="Cambria Math"/>
                            </a:rPr>
                            <m:t>+</m:t>
                          </m:r>
                          <m:r>
                            <a:rPr lang="en-US" b="1" i="1" smtClean="0">
                              <a:solidFill>
                                <a:srgbClr val="C00000"/>
                              </a:solidFill>
                              <a:latin typeface="Cambria Math"/>
                            </a:rPr>
                            <m:t>𝟏</m:t>
                          </m:r>
                        </m:num>
                        <m:den>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a:rPr>
                                <m:t>𝑵</m:t>
                              </m:r>
                            </m:e>
                            <m:sub>
                              <m:r>
                                <a:rPr lang="en-US" b="1" i="1" smtClean="0">
                                  <a:solidFill>
                                    <a:srgbClr val="C00000"/>
                                  </a:solidFill>
                                  <a:latin typeface="Cambria Math"/>
                                </a:rPr>
                                <m:t>𝒄</m:t>
                              </m:r>
                            </m:sub>
                          </m:sSub>
                          <m:r>
                            <a:rPr lang="en-US" b="1" i="1" smtClean="0">
                              <a:solidFill>
                                <a:srgbClr val="C00000"/>
                              </a:solidFill>
                              <a:latin typeface="Cambria Math"/>
                            </a:rPr>
                            <m:t>+</m:t>
                          </m:r>
                          <m:r>
                            <a:rPr lang="en-US" b="1" i="1" smtClean="0">
                              <a:solidFill>
                                <a:srgbClr val="C00000"/>
                              </a:solidFill>
                              <a:latin typeface="Cambria Math"/>
                            </a:rPr>
                            <m:t>𝑻</m:t>
                          </m:r>
                        </m:den>
                      </m:f>
                    </m:oMath>
                  </m:oMathPara>
                </a14:m>
                <a:endParaRPr lang="en-US" b="1"/>
              </a:p>
              <a:p>
                <a:endParaRPr lang="en-US"/>
              </a:p>
              <a:p>
                <a:endParaRPr lang="en-US"/>
              </a:p>
              <a:p>
                <a:r>
                  <a:rPr lang="en-US"/>
                  <a:t>Easy to implement and works relatively well</a:t>
                </a:r>
              </a:p>
              <a:p>
                <a:r>
                  <a:rPr lang="en-US">
                    <a:solidFill>
                      <a:schemeClr val="accent6">
                        <a:lumMod val="75000"/>
                      </a:schemeClr>
                    </a:solidFill>
                  </a:rPr>
                  <a:t>Limitation</a:t>
                </a:r>
                <a:r>
                  <a:rPr lang="en-US"/>
                  <a:t>: Hard to incorporate </a:t>
                </a:r>
                <a:r>
                  <a:rPr lang="en-US">
                    <a:solidFill>
                      <a:srgbClr val="0070C0"/>
                    </a:solidFill>
                  </a:rPr>
                  <a:t>additional features </a:t>
                </a:r>
                <a:r>
                  <a:rPr lang="en-US"/>
                  <a:t>(beyond words).</a:t>
                </a:r>
              </a:p>
              <a:p>
                <a:pPr lvl="1"/>
                <a:r>
                  <a:rPr lang="en-US"/>
                  <a:t>E.g., number of adjectives used.</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33400" y="1447800"/>
                <a:ext cx="10972800" cy="5181600"/>
              </a:xfrm>
              <a:blipFill>
                <a:blip r:embed="rId2"/>
                <a:stretch>
                  <a:fillRect l="-500" t="-2235" b="-706"/>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027D862D-41CD-4811-9DE2-DAFD3FBA4DFA}"/>
              </a:ext>
            </a:extLst>
          </p:cNvPr>
          <p:cNvGrpSpPr/>
          <p:nvPr/>
        </p:nvGrpSpPr>
        <p:grpSpPr>
          <a:xfrm>
            <a:off x="2957344" y="3861137"/>
            <a:ext cx="1905000" cy="830997"/>
            <a:chOff x="3048000" y="3653136"/>
            <a:chExt cx="1905000" cy="830997"/>
          </a:xfrm>
        </p:grpSpPr>
        <p:sp>
          <p:nvSpPr>
            <p:cNvPr id="2" name="Rounded Rectangular Callout 1"/>
            <p:cNvSpPr/>
            <p:nvPr/>
          </p:nvSpPr>
          <p:spPr>
            <a:xfrm flipV="1">
              <a:off x="3048000" y="3672052"/>
              <a:ext cx="1828800" cy="812080"/>
            </a:xfrm>
            <a:prstGeom prst="wedgeRoundRectCallout">
              <a:avLst>
                <a:gd name="adj1" fmla="val 117023"/>
                <a:gd name="adj2" fmla="val 12541"/>
                <a:gd name="adj3" fmla="val 16667"/>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3048000" y="3653136"/>
                  <a:ext cx="1905000" cy="830997"/>
                </a:xfrm>
                <a:prstGeom prst="rect">
                  <a:avLst/>
                </a:prstGeom>
                <a:noFill/>
              </p:spPr>
              <p:txBody>
                <a:bodyPr wrap="square" rtlCol="0">
                  <a:spAutoFit/>
                </a:bodyPr>
                <a:lstStyle/>
                <a:p>
                  <a:r>
                    <a:rPr lang="en-US" sz="1600"/>
                    <a:t>Number of times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a:rPr>
                            <m:t>𝑡</m:t>
                          </m:r>
                        </m:e>
                        <m:sub>
                          <m:r>
                            <a:rPr lang="en-US" sz="1600" i="1" dirty="0">
                              <a:latin typeface="Cambria Math"/>
                            </a:rPr>
                            <m:t>𝑖</m:t>
                          </m:r>
                        </m:sub>
                      </m:sSub>
                    </m:oMath>
                  </a14:m>
                  <a:r>
                    <a:rPr lang="en-US" sz="1600"/>
                    <a:t> appears in all documents in c</a:t>
                  </a:r>
                </a:p>
              </p:txBody>
            </p:sp>
          </mc:Choice>
          <mc:Fallback xmlns="">
            <p:sp>
              <p:nvSpPr>
                <p:cNvPr id="5" name="TextBox 4"/>
                <p:cNvSpPr txBox="1">
                  <a:spLocks noRot="1" noChangeAspect="1" noMove="1" noResize="1" noEditPoints="1" noAdjustHandles="1" noChangeArrowheads="1" noChangeShapeType="1" noTextEdit="1"/>
                </p:cNvSpPr>
                <p:nvPr/>
              </p:nvSpPr>
              <p:spPr>
                <a:xfrm>
                  <a:off x="3048000" y="3653136"/>
                  <a:ext cx="1905000" cy="830997"/>
                </a:xfrm>
                <a:prstGeom prst="rect">
                  <a:avLst/>
                </a:prstGeom>
                <a:blipFill>
                  <a:blip r:embed="rId3"/>
                  <a:stretch>
                    <a:fillRect l="-1597" t="-2190" b="-8029"/>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FCD19822-73D3-4DFA-A70F-25157ABDA214}"/>
              </a:ext>
            </a:extLst>
          </p:cNvPr>
          <p:cNvGrpSpPr/>
          <p:nvPr/>
        </p:nvGrpSpPr>
        <p:grpSpPr>
          <a:xfrm>
            <a:off x="2628813" y="4864387"/>
            <a:ext cx="4087657" cy="391775"/>
            <a:chOff x="2667001" y="4572000"/>
            <a:chExt cx="4087657" cy="391775"/>
          </a:xfrm>
        </p:grpSpPr>
        <p:sp>
          <p:nvSpPr>
            <p:cNvPr id="7" name="Rounded Rectangular Callout 6"/>
            <p:cNvSpPr/>
            <p:nvPr/>
          </p:nvSpPr>
          <p:spPr>
            <a:xfrm>
              <a:off x="2700725" y="4582775"/>
              <a:ext cx="4020207" cy="381000"/>
            </a:xfrm>
            <a:prstGeom prst="wedgeRoundRectCallout">
              <a:avLst>
                <a:gd name="adj1" fmla="val 34180"/>
                <a:gd name="adj2" fmla="val -92351"/>
                <a:gd name="adj3" fmla="val 16667"/>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7001" y="4572000"/>
              <a:ext cx="4087657" cy="338554"/>
            </a:xfrm>
            <a:prstGeom prst="rect">
              <a:avLst/>
            </a:prstGeom>
            <a:noFill/>
          </p:spPr>
          <p:txBody>
            <a:bodyPr wrap="none" rtlCol="0">
              <a:spAutoFit/>
            </a:bodyPr>
            <a:lstStyle/>
            <a:p>
              <a:r>
                <a:rPr lang="en-US" sz="1600"/>
                <a:t>Total number of terms in all documents in c</a:t>
              </a:r>
            </a:p>
          </p:txBody>
        </p:sp>
      </p:grpSp>
      <p:grpSp>
        <p:nvGrpSpPr>
          <p:cNvPr id="16" name="Group 15">
            <a:extLst>
              <a:ext uri="{FF2B5EF4-FFF2-40B4-BE49-F238E27FC236}">
                <a16:creationId xmlns:a16="http://schemas.microsoft.com/office/drawing/2014/main" id="{99BD9CDD-4A04-412F-98A6-B9CFF1DEDF0E}"/>
              </a:ext>
            </a:extLst>
          </p:cNvPr>
          <p:cNvGrpSpPr/>
          <p:nvPr/>
        </p:nvGrpSpPr>
        <p:grpSpPr>
          <a:xfrm>
            <a:off x="7153552" y="4436412"/>
            <a:ext cx="2419252" cy="597252"/>
            <a:chOff x="7162800" y="4267136"/>
            <a:chExt cx="2419252" cy="597252"/>
          </a:xfrm>
        </p:grpSpPr>
        <p:sp>
          <p:nvSpPr>
            <p:cNvPr id="9" name="Rounded Rectangular Callout 8"/>
            <p:cNvSpPr/>
            <p:nvPr/>
          </p:nvSpPr>
          <p:spPr>
            <a:xfrm>
              <a:off x="7162800" y="4267136"/>
              <a:ext cx="2419252" cy="597251"/>
            </a:xfrm>
            <a:prstGeom prst="wedgeRoundRectCallout">
              <a:avLst>
                <a:gd name="adj1" fmla="val -60802"/>
                <a:gd name="adj2" fmla="val -21970"/>
                <a:gd name="adj3" fmla="val 16667"/>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800" y="4279613"/>
              <a:ext cx="2419252" cy="584775"/>
            </a:xfrm>
            <a:prstGeom prst="rect">
              <a:avLst/>
            </a:prstGeom>
            <a:noFill/>
          </p:spPr>
          <p:txBody>
            <a:bodyPr wrap="none" rtlCol="0">
              <a:spAutoFit/>
            </a:bodyPr>
            <a:lstStyle/>
            <a:p>
              <a:r>
                <a:rPr lang="en-US" sz="1600"/>
                <a:t>Number of unique words</a:t>
              </a:r>
            </a:p>
            <a:p>
              <a:r>
                <a:rPr lang="en-US" sz="1600"/>
                <a:t>(vocabulary size)</a:t>
              </a:r>
            </a:p>
          </p:txBody>
        </p:sp>
      </p:grpSp>
      <p:grpSp>
        <p:nvGrpSpPr>
          <p:cNvPr id="17" name="Group 16">
            <a:extLst>
              <a:ext uri="{FF2B5EF4-FFF2-40B4-BE49-F238E27FC236}">
                <a16:creationId xmlns:a16="http://schemas.microsoft.com/office/drawing/2014/main" id="{4C37618F-5AA4-48FF-946A-05246583E965}"/>
              </a:ext>
            </a:extLst>
          </p:cNvPr>
          <p:cNvGrpSpPr/>
          <p:nvPr/>
        </p:nvGrpSpPr>
        <p:grpSpPr>
          <a:xfrm>
            <a:off x="7222324" y="3938082"/>
            <a:ext cx="2014551" cy="338555"/>
            <a:chOff x="7315201" y="3810000"/>
            <a:chExt cx="2014551" cy="338555"/>
          </a:xfrm>
        </p:grpSpPr>
        <p:sp>
          <p:nvSpPr>
            <p:cNvPr id="11" name="TextBox 10"/>
            <p:cNvSpPr txBox="1"/>
            <p:nvPr/>
          </p:nvSpPr>
          <p:spPr>
            <a:xfrm>
              <a:off x="7391401" y="3810000"/>
              <a:ext cx="1938351" cy="338554"/>
            </a:xfrm>
            <a:prstGeom prst="rect">
              <a:avLst/>
            </a:prstGeom>
            <a:noFill/>
          </p:spPr>
          <p:txBody>
            <a:bodyPr wrap="none" rtlCol="0">
              <a:spAutoFit/>
            </a:bodyPr>
            <a:lstStyle/>
            <a:p>
              <a:r>
                <a:rPr lang="en-US" sz="1600"/>
                <a:t>Laplace Smoothing</a:t>
              </a:r>
            </a:p>
          </p:txBody>
        </p:sp>
        <p:sp>
          <p:nvSpPr>
            <p:cNvPr id="12" name="Rounded Rectangular Callout 11"/>
            <p:cNvSpPr/>
            <p:nvPr/>
          </p:nvSpPr>
          <p:spPr>
            <a:xfrm>
              <a:off x="7315201" y="3810000"/>
              <a:ext cx="2014551" cy="338555"/>
            </a:xfrm>
            <a:prstGeom prst="wedgeRoundRectCallout">
              <a:avLst>
                <a:gd name="adj1" fmla="val -66744"/>
                <a:gd name="adj2" fmla="val 16150"/>
                <a:gd name="adj3" fmla="val 16667"/>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AA2915F-E680-46D3-9125-330272A8ADCA}"/>
              </a:ext>
            </a:extLst>
          </p:cNvPr>
          <p:cNvGrpSpPr/>
          <p:nvPr/>
        </p:nvGrpSpPr>
        <p:grpSpPr>
          <a:xfrm>
            <a:off x="1600200" y="2693098"/>
            <a:ext cx="1836938" cy="646331"/>
            <a:chOff x="1820662" y="2590801"/>
            <a:chExt cx="1836938" cy="646331"/>
          </a:xfrm>
        </p:grpSpPr>
        <p:sp>
          <p:nvSpPr>
            <p:cNvPr id="13" name="TextBox 12"/>
            <p:cNvSpPr txBox="1"/>
            <p:nvPr/>
          </p:nvSpPr>
          <p:spPr>
            <a:xfrm>
              <a:off x="1820662" y="2590801"/>
              <a:ext cx="1828800" cy="646331"/>
            </a:xfrm>
            <a:prstGeom prst="rect">
              <a:avLst/>
            </a:prstGeom>
            <a:noFill/>
          </p:spPr>
          <p:txBody>
            <a:bodyPr wrap="square" rtlCol="0">
              <a:spAutoFit/>
            </a:bodyPr>
            <a:lstStyle/>
            <a:p>
              <a:r>
                <a:rPr lang="en-US"/>
                <a:t>Fraction of documents in c</a:t>
              </a:r>
            </a:p>
          </p:txBody>
        </p:sp>
        <p:sp>
          <p:nvSpPr>
            <p:cNvPr id="14" name="Rounded Rectangular Callout 13"/>
            <p:cNvSpPr/>
            <p:nvPr/>
          </p:nvSpPr>
          <p:spPr>
            <a:xfrm>
              <a:off x="1828800" y="2590801"/>
              <a:ext cx="1828800" cy="646331"/>
            </a:xfrm>
            <a:prstGeom prst="wedgeRoundRectCallout">
              <a:avLst>
                <a:gd name="adj1" fmla="val 127016"/>
                <a:gd name="adj2" fmla="val -52223"/>
                <a:gd name="adj3" fmla="val 16667"/>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1589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Multinomial document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a:t>Probability of document </a:t>
                </a:r>
                <a14:m>
                  <m:oMath xmlns:m="http://schemas.openxmlformats.org/officeDocument/2006/math">
                    <m:r>
                      <a:rPr lang="en-US" i="1">
                        <a:solidFill>
                          <a:srgbClr val="0070C0"/>
                        </a:solidFill>
                        <a:latin typeface="Cambria Math"/>
                      </a:rPr>
                      <m:t>𝑑</m:t>
                    </m:r>
                    <m:r>
                      <a:rPr lang="en-US" i="1">
                        <a:solidFill>
                          <a:srgbClr val="0070C0"/>
                        </a:solidFill>
                        <a:latin typeface="Cambria Math"/>
                      </a:rPr>
                      <m:t>=</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𝑡</m:t>
                            </m:r>
                          </m:e>
                          <m:sub>
                            <m:r>
                              <a:rPr lang="en-US" i="1">
                                <a:solidFill>
                                  <a:srgbClr val="0070C0"/>
                                </a:solidFill>
                                <a:latin typeface="Cambria Math"/>
                              </a:rPr>
                              <m:t>1</m:t>
                            </m:r>
                          </m:sub>
                        </m:sSub>
                        <m:r>
                          <a:rPr lang="en-US" i="1">
                            <a:solidFill>
                              <a:srgbClr val="0070C0"/>
                            </a:solidFill>
                            <a:latin typeface="Cambria Math"/>
                          </a:rPr>
                          <m:t>,…, </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𝑡</m:t>
                            </m:r>
                          </m:e>
                          <m:sub>
                            <m:r>
                              <a:rPr lang="en-US" i="1">
                                <a:solidFill>
                                  <a:srgbClr val="0070C0"/>
                                </a:solidFill>
                                <a:latin typeface="Cambria Math"/>
                              </a:rPr>
                              <m:t>𝑘</m:t>
                            </m:r>
                          </m:sub>
                        </m:sSub>
                      </m:e>
                    </m:d>
                  </m:oMath>
                </a14:m>
                <a:r>
                  <a:rPr lang="en-US"/>
                  <a:t> in class </a:t>
                </a:r>
                <a:r>
                  <a:rPr lang="en-US">
                    <a:solidFill>
                      <a:srgbClr val="0070C0"/>
                    </a:solidFill>
                  </a:rPr>
                  <a:t>c</a:t>
                </a:r>
                <a:r>
                  <a:rPr lang="en-US"/>
                  <a:t>:</a:t>
                </a:r>
              </a:p>
              <a:p>
                <a:pPr marL="0" indent="0">
                  <a:buNone/>
                </a:pPr>
                <a14:m>
                  <m:oMathPara xmlns:m="http://schemas.openxmlformats.org/officeDocument/2006/math">
                    <m:oMathParaPr>
                      <m:jc m:val="centerGroup"/>
                    </m:oMathParaPr>
                    <m:oMath xmlns:m="http://schemas.openxmlformats.org/officeDocument/2006/math">
                      <m:r>
                        <a:rPr lang="en-US" i="1">
                          <a:solidFill>
                            <a:schemeClr val="accent6">
                              <a:lumMod val="75000"/>
                            </a:schemeClr>
                          </a:solidFill>
                          <a:latin typeface="Cambria Math"/>
                        </a:rPr>
                        <m:t>𝑃</m:t>
                      </m:r>
                      <m:r>
                        <a:rPr lang="en-US" i="1">
                          <a:solidFill>
                            <a:schemeClr val="accent6">
                              <a:lumMod val="75000"/>
                            </a:schemeClr>
                          </a:solidFill>
                          <a:latin typeface="Cambria Math"/>
                        </a:rPr>
                        <m:t>(</m:t>
                      </m:r>
                      <m:r>
                        <a:rPr lang="en-US" i="1">
                          <a:solidFill>
                            <a:schemeClr val="accent6">
                              <a:lumMod val="75000"/>
                            </a:schemeClr>
                          </a:solidFill>
                          <a:latin typeface="Cambria Math"/>
                        </a:rPr>
                        <m:t>𝑑</m:t>
                      </m:r>
                      <m:r>
                        <a:rPr lang="en-US" i="1">
                          <a:solidFill>
                            <a:schemeClr val="accent6">
                              <a:lumMod val="75000"/>
                            </a:schemeClr>
                          </a:solidFill>
                          <a:latin typeface="Cambria Math"/>
                        </a:rPr>
                        <m:t>|</m:t>
                      </m:r>
                      <m:r>
                        <a:rPr lang="en-US" i="1">
                          <a:solidFill>
                            <a:schemeClr val="accent6">
                              <a:lumMod val="75000"/>
                            </a:schemeClr>
                          </a:solidFill>
                          <a:latin typeface="Cambria Math"/>
                        </a:rPr>
                        <m:t>𝑐</m:t>
                      </m:r>
                      <m:r>
                        <a:rPr lang="en-US" i="1">
                          <a:solidFill>
                            <a:schemeClr val="accent6">
                              <a:lumMod val="75000"/>
                            </a:schemeClr>
                          </a:solidFill>
                          <a:latin typeface="Cambria Math"/>
                        </a:rPr>
                        <m:t>)=</m:t>
                      </m:r>
                      <m:r>
                        <a:rPr lang="en-US" i="1">
                          <a:solidFill>
                            <a:schemeClr val="accent6">
                              <a:lumMod val="75000"/>
                            </a:schemeClr>
                          </a:solidFill>
                          <a:latin typeface="Cambria Math"/>
                        </a:rPr>
                        <m:t>𝑃</m:t>
                      </m:r>
                      <m:r>
                        <a:rPr lang="en-US" i="1">
                          <a:solidFill>
                            <a:schemeClr val="accent6">
                              <a:lumMod val="75000"/>
                            </a:schemeClr>
                          </a:solidFill>
                          <a:latin typeface="Cambria Math"/>
                        </a:rPr>
                        <m:t>(</m:t>
                      </m:r>
                      <m:r>
                        <a:rPr lang="en-US" i="1">
                          <a:solidFill>
                            <a:schemeClr val="accent6">
                              <a:lumMod val="75000"/>
                            </a:schemeClr>
                          </a:solidFill>
                          <a:latin typeface="Cambria Math"/>
                        </a:rPr>
                        <m:t>𝑐</m:t>
                      </m:r>
                      <m:r>
                        <a:rPr lang="en-US" i="1">
                          <a:solidFill>
                            <a:schemeClr val="accent6">
                              <a:lumMod val="75000"/>
                            </a:schemeClr>
                          </a:solidFill>
                          <a:latin typeface="Cambria Math"/>
                        </a:rPr>
                        <m:t>)</m:t>
                      </m:r>
                      <m:nary>
                        <m:naryPr>
                          <m:chr m:val="∏"/>
                          <m:supHide m:val="on"/>
                          <m:ctrlPr>
                            <a:rPr lang="en-US" i="1">
                              <a:solidFill>
                                <a:schemeClr val="accent6">
                                  <a:lumMod val="75000"/>
                                </a:schemeClr>
                              </a:solidFill>
                              <a:latin typeface="Cambria Math" panose="02040503050406030204" pitchFamily="18" charset="0"/>
                            </a:rPr>
                          </m:ctrlPr>
                        </m:naryPr>
                        <m:sub>
                          <m:sSub>
                            <m:sSubPr>
                              <m:ctrlPr>
                                <a:rPr lang="en-US" i="1">
                                  <a:solidFill>
                                    <a:schemeClr val="accent6">
                                      <a:lumMod val="75000"/>
                                    </a:schemeClr>
                                  </a:solidFill>
                                  <a:latin typeface="Cambria Math" panose="02040503050406030204" pitchFamily="18" charset="0"/>
                                </a:rPr>
                              </m:ctrlPr>
                            </m:sSubPr>
                            <m:e>
                              <m:r>
                                <m:rPr>
                                  <m:brk m:alnAt="7"/>
                                </m:rPr>
                                <a:rPr lang="en-US" i="1">
                                  <a:solidFill>
                                    <a:schemeClr val="accent6">
                                      <a:lumMod val="75000"/>
                                    </a:schemeClr>
                                  </a:solidFill>
                                  <a:latin typeface="Cambria Math"/>
                                </a:rPr>
                                <m:t>𝑡</m:t>
                              </m:r>
                            </m:e>
                            <m:sub>
                              <m:r>
                                <m:rPr>
                                  <m:brk m:alnAt="7"/>
                                </m:rPr>
                                <a:rPr lang="en-US" i="1">
                                  <a:solidFill>
                                    <a:schemeClr val="accent6">
                                      <a:lumMod val="75000"/>
                                    </a:schemeClr>
                                  </a:solidFill>
                                  <a:latin typeface="Cambria Math"/>
                                </a:rPr>
                                <m:t>𝑖</m:t>
                              </m:r>
                            </m:sub>
                          </m:sSub>
                          <m:r>
                            <a:rPr lang="en-US" i="1">
                              <a:solidFill>
                                <a:schemeClr val="accent6">
                                  <a:lumMod val="75000"/>
                                </a:schemeClr>
                              </a:solidFill>
                              <a:latin typeface="Cambria Math"/>
                            </a:rPr>
                            <m:t>∈</m:t>
                          </m:r>
                          <m:r>
                            <a:rPr lang="en-US" i="1">
                              <a:solidFill>
                                <a:schemeClr val="accent6">
                                  <a:lumMod val="75000"/>
                                </a:schemeClr>
                              </a:solidFill>
                              <a:latin typeface="Cambria Math"/>
                            </a:rPr>
                            <m:t>𝑑</m:t>
                          </m:r>
                        </m:sub>
                        <m:sup/>
                        <m:e>
                          <m:r>
                            <a:rPr lang="en-US" i="1">
                              <a:solidFill>
                                <a:schemeClr val="accent6">
                                  <a:lumMod val="75000"/>
                                </a:schemeClr>
                              </a:solidFill>
                              <a:latin typeface="Cambria Math"/>
                            </a:rPr>
                            <m:t>𝑃</m:t>
                          </m:r>
                          <m:r>
                            <a:rPr lang="en-US" i="1">
                              <a:solidFill>
                                <a:schemeClr val="accent6">
                                  <a:lumMod val="75000"/>
                                </a:schemeClr>
                              </a:solidFill>
                              <a:latin typeface="Cambria Math"/>
                            </a:rPr>
                            <m:t>(</m:t>
                          </m:r>
                          <m:sSub>
                            <m:sSubPr>
                              <m:ctrlPr>
                                <a:rPr lang="en-US" i="1">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a:rPr>
                                <m:t>𝑡</m:t>
                              </m:r>
                            </m:e>
                            <m:sub>
                              <m:r>
                                <a:rPr lang="en-US" i="1">
                                  <a:solidFill>
                                    <a:schemeClr val="accent6">
                                      <a:lumMod val="75000"/>
                                    </a:schemeClr>
                                  </a:solidFill>
                                  <a:latin typeface="Cambria Math"/>
                                </a:rPr>
                                <m:t>𝑖</m:t>
                              </m:r>
                            </m:sub>
                          </m:sSub>
                          <m:r>
                            <a:rPr lang="en-US" i="1">
                              <a:solidFill>
                                <a:schemeClr val="accent6">
                                  <a:lumMod val="75000"/>
                                </a:schemeClr>
                              </a:solidFill>
                              <a:latin typeface="Cambria Math"/>
                            </a:rPr>
                            <m:t>|</m:t>
                          </m:r>
                          <m:r>
                            <a:rPr lang="en-US" i="1">
                              <a:solidFill>
                                <a:schemeClr val="accent6">
                                  <a:lumMod val="75000"/>
                                </a:schemeClr>
                              </a:solidFill>
                              <a:latin typeface="Cambria Math"/>
                            </a:rPr>
                            <m:t>𝑐</m:t>
                          </m:r>
                          <m:r>
                            <a:rPr lang="en-US" i="1">
                              <a:solidFill>
                                <a:schemeClr val="accent6">
                                  <a:lumMod val="75000"/>
                                </a:schemeClr>
                              </a:solidFill>
                              <a:latin typeface="Cambria Math"/>
                            </a:rPr>
                            <m:t>)</m:t>
                          </m:r>
                        </m:e>
                      </m:nary>
                    </m:oMath>
                  </m:oMathPara>
                </a14:m>
                <a:endParaRPr lang="en-US"/>
              </a:p>
              <a:p>
                <a:r>
                  <a:rPr lang="en-US"/>
                  <a:t>This formula assumes a </a:t>
                </a:r>
                <a:r>
                  <a:rPr lang="en-US">
                    <a:solidFill>
                      <a:srgbClr val="0070C0"/>
                    </a:solidFill>
                  </a:rPr>
                  <a:t>multinomial distribution </a:t>
                </a:r>
                <a:r>
                  <a:rPr lang="en-US"/>
                  <a:t>for the document generation:</a:t>
                </a:r>
              </a:p>
              <a:p>
                <a:pPr lvl="1"/>
                <a:r>
                  <a:rPr lang="en-US"/>
                  <a:t>If we have probabilities </a:t>
                </a:r>
                <a14:m>
                  <m:oMath xmlns:m="http://schemas.openxmlformats.org/officeDocument/2006/math">
                    <m:r>
                      <a:rPr lang="en-US" b="0" i="1" smtClean="0">
                        <a:latin typeface="Cambria Math"/>
                      </a:rPr>
                      <m:t> </m:t>
                    </m:r>
                    <m:sSub>
                      <m:sSubPr>
                        <m:ctrlPr>
                          <a:rPr lang="en-US" b="0" i="1" smtClean="0">
                            <a:solidFill>
                              <a:schemeClr val="accent6">
                                <a:lumMod val="75000"/>
                              </a:schemeClr>
                            </a:solidFill>
                            <a:latin typeface="Cambria Math" panose="02040503050406030204" pitchFamily="18" charset="0"/>
                          </a:rPr>
                        </m:ctrlPr>
                      </m:sSubPr>
                      <m:e>
                        <m:r>
                          <a:rPr lang="en-US" b="0" i="1" smtClean="0">
                            <a:solidFill>
                              <a:schemeClr val="accent6">
                                <a:lumMod val="75000"/>
                              </a:schemeClr>
                            </a:solidFill>
                            <a:latin typeface="Cambria Math"/>
                          </a:rPr>
                          <m:t>𝑝</m:t>
                        </m:r>
                      </m:e>
                      <m:sub>
                        <m:r>
                          <a:rPr lang="en-US" b="0" i="1" smtClean="0">
                            <a:solidFill>
                              <a:schemeClr val="accent6">
                                <a:lumMod val="75000"/>
                              </a:schemeClr>
                            </a:solidFill>
                            <a:latin typeface="Cambria Math"/>
                          </a:rPr>
                          <m:t>1</m:t>
                        </m:r>
                      </m:sub>
                    </m:sSub>
                    <m:r>
                      <a:rPr lang="en-US" b="0" i="1" smtClean="0">
                        <a:solidFill>
                          <a:schemeClr val="accent6">
                            <a:lumMod val="75000"/>
                          </a:schemeClr>
                        </a:solidFill>
                        <a:latin typeface="Cambria Math"/>
                      </a:rPr>
                      <m:t>,…, </m:t>
                    </m:r>
                    <m:sSub>
                      <m:sSubPr>
                        <m:ctrlPr>
                          <a:rPr lang="en-US" b="0" i="1" smtClean="0">
                            <a:solidFill>
                              <a:schemeClr val="accent6">
                                <a:lumMod val="75000"/>
                              </a:schemeClr>
                            </a:solidFill>
                            <a:latin typeface="Cambria Math" panose="02040503050406030204" pitchFamily="18" charset="0"/>
                          </a:rPr>
                        </m:ctrlPr>
                      </m:sSubPr>
                      <m:e>
                        <m:r>
                          <a:rPr lang="en-US" b="0" i="1" smtClean="0">
                            <a:solidFill>
                              <a:schemeClr val="accent6">
                                <a:lumMod val="75000"/>
                              </a:schemeClr>
                            </a:solidFill>
                            <a:latin typeface="Cambria Math"/>
                          </a:rPr>
                          <m:t>𝑝</m:t>
                        </m:r>
                      </m:e>
                      <m:sub>
                        <m:r>
                          <a:rPr lang="en-US" b="0" i="1" smtClean="0">
                            <a:solidFill>
                              <a:schemeClr val="accent6">
                                <a:lumMod val="75000"/>
                              </a:schemeClr>
                            </a:solidFill>
                            <a:latin typeface="Cambria Math"/>
                          </a:rPr>
                          <m:t>𝑇</m:t>
                        </m:r>
                      </m:sub>
                    </m:sSub>
                  </m:oMath>
                </a14:m>
                <a:r>
                  <a:rPr lang="en-US"/>
                  <a:t> for events </a:t>
                </a:r>
                <a14:m>
                  <m:oMath xmlns:m="http://schemas.openxmlformats.org/officeDocument/2006/math">
                    <m:r>
                      <a:rPr lang="en-US" b="0" i="1" smtClean="0">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𝑡</m:t>
                        </m:r>
                      </m:e>
                      <m:sub>
                        <m:r>
                          <a:rPr lang="en-US" b="0" i="1" smtClean="0">
                            <a:solidFill>
                              <a:srgbClr val="0070C0"/>
                            </a:solidFill>
                            <a:latin typeface="Cambria Math"/>
                          </a:rPr>
                          <m:t>1</m:t>
                        </m:r>
                      </m:sub>
                    </m:sSub>
                    <m:r>
                      <a:rPr lang="en-US" b="0" i="1" smtClean="0">
                        <a:solidFill>
                          <a:srgbClr val="0070C0"/>
                        </a:solidFill>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𝑡</m:t>
                        </m:r>
                      </m:e>
                      <m:sub>
                        <m:r>
                          <a:rPr lang="en-US" b="0" i="1" smtClean="0">
                            <a:solidFill>
                              <a:srgbClr val="0070C0"/>
                            </a:solidFill>
                            <a:latin typeface="Cambria Math"/>
                          </a:rPr>
                          <m:t>𝑇</m:t>
                        </m:r>
                      </m:sub>
                    </m:sSub>
                  </m:oMath>
                </a14:m>
                <a:r>
                  <a:rPr lang="en-US"/>
                  <a:t> the probability of a subset of these is</a:t>
                </a: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panose="02040503050406030204" pitchFamily="18" charset="0"/>
                            </a:rPr>
                          </m:ctrlPr>
                        </m:dPr>
                        <m:e>
                          <m:r>
                            <a:rPr lang="en-US" b="0" i="1" smtClean="0">
                              <a:latin typeface="Cambria Math"/>
                            </a:rPr>
                            <m:t>𝑑</m:t>
                          </m:r>
                        </m:e>
                      </m:d>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𝑁</m:t>
                          </m:r>
                        </m:num>
                        <m:den>
                          <m:sSub>
                            <m:sSubPr>
                              <m:ctrlPr>
                                <a:rPr lang="en-US" b="0" i="1" smtClean="0">
                                  <a:latin typeface="Cambria Math" panose="02040503050406030204" pitchFamily="18" charset="0"/>
                                </a:rPr>
                              </m:ctrlPr>
                            </m:sSubPr>
                            <m:e>
                              <m:r>
                                <a:rPr lang="en-US" b="0" i="1" smtClean="0">
                                  <a:latin typeface="Cambria Math"/>
                                </a:rPr>
                                <m:t>𝑁</m:t>
                              </m:r>
                            </m:e>
                            <m:sub>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1</m:t>
                                  </m:r>
                                </m:sub>
                              </m:sSub>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2</m:t>
                                  </m:r>
                                </m:sub>
                              </m:sSub>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𝑇</m:t>
                                  </m:r>
                                </m:sub>
                              </m:sSub>
                            </m:sub>
                          </m:sSub>
                          <m:r>
                            <a:rPr lang="en-US" b="0" i="1" smtClean="0">
                              <a:latin typeface="Cambria Math"/>
                            </a:rPr>
                            <m:t>!</m:t>
                          </m:r>
                        </m:den>
                      </m:f>
                      <m:sSubSup>
                        <m:sSubSupPr>
                          <m:ctrlPr>
                            <a:rPr lang="en-US" i="1">
                              <a:latin typeface="Cambria Math" panose="02040503050406030204" pitchFamily="18" charset="0"/>
                            </a:rPr>
                          </m:ctrlPr>
                        </m:sSubSupPr>
                        <m:e>
                          <m:r>
                            <a:rPr lang="en-US" i="1">
                              <a:latin typeface="Cambria Math"/>
                            </a:rPr>
                            <m:t>𝑝</m:t>
                          </m:r>
                        </m:e>
                        <m:sub>
                          <m:r>
                            <a:rPr lang="en-US" i="1">
                              <a:latin typeface="Cambria Math"/>
                            </a:rPr>
                            <m:t>1</m:t>
                          </m:r>
                        </m:sub>
                        <m:sup>
                          <m:sSub>
                            <m:sSubPr>
                              <m:ctrlPr>
                                <a:rPr lang="en-US" i="1">
                                  <a:latin typeface="Cambria Math" panose="02040503050406030204" pitchFamily="18" charset="0"/>
                                </a:rPr>
                              </m:ctrlPr>
                            </m:sSubPr>
                            <m:e>
                              <m:r>
                                <a:rPr lang="en-US" i="1">
                                  <a:latin typeface="Cambria Math"/>
                                </a:rPr>
                                <m:t>𝑁</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1</m:t>
                                  </m:r>
                                </m:sub>
                              </m:sSub>
                            </m:sub>
                          </m:sSub>
                        </m:sup>
                      </m:sSubSup>
                      <m:sSubSup>
                        <m:sSubSupPr>
                          <m:ctrlPr>
                            <a:rPr lang="en-US" i="1">
                              <a:latin typeface="Cambria Math" panose="02040503050406030204" pitchFamily="18" charset="0"/>
                            </a:rPr>
                          </m:ctrlPr>
                        </m:sSubSupPr>
                        <m:e>
                          <m:r>
                            <a:rPr lang="en-US" i="1">
                              <a:latin typeface="Cambria Math"/>
                            </a:rPr>
                            <m:t>𝑝</m:t>
                          </m:r>
                        </m:e>
                        <m:sub>
                          <m:r>
                            <a:rPr lang="en-US" i="1">
                              <a:latin typeface="Cambria Math"/>
                            </a:rPr>
                            <m:t>2</m:t>
                          </m:r>
                        </m:sub>
                        <m:sup>
                          <m:sSub>
                            <m:sSubPr>
                              <m:ctrlPr>
                                <a:rPr lang="en-US" i="1">
                                  <a:latin typeface="Cambria Math" panose="02040503050406030204" pitchFamily="18" charset="0"/>
                                </a:rPr>
                              </m:ctrlPr>
                            </m:sSubPr>
                            <m:e>
                              <m:r>
                                <a:rPr lang="en-US" i="1">
                                  <a:latin typeface="Cambria Math"/>
                                </a:rPr>
                                <m:t>𝑁</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2</m:t>
                                  </m:r>
                                </m:sub>
                              </m:sSub>
                            </m:sub>
                          </m:sSub>
                        </m:sup>
                      </m:sSubSup>
                      <m:r>
                        <a:rPr lang="en-US" b="0" i="1" smtClean="0">
                          <a:latin typeface="Cambria Math"/>
                        </a:rPr>
                        <m:t>⋯</m:t>
                      </m:r>
                      <m:sSubSup>
                        <m:sSubSupPr>
                          <m:ctrlPr>
                            <a:rPr lang="en-US" i="1">
                              <a:latin typeface="Cambria Math" panose="02040503050406030204" pitchFamily="18" charset="0"/>
                            </a:rPr>
                          </m:ctrlPr>
                        </m:sSubSupPr>
                        <m:e>
                          <m:r>
                            <a:rPr lang="en-US" i="1">
                              <a:latin typeface="Cambria Math"/>
                            </a:rPr>
                            <m:t>𝑝</m:t>
                          </m:r>
                        </m:e>
                        <m:sub>
                          <m:r>
                            <a:rPr lang="en-US" i="1">
                              <a:latin typeface="Cambria Math"/>
                            </a:rPr>
                            <m:t>𝑇</m:t>
                          </m:r>
                        </m:sub>
                        <m:sup>
                          <m:sSub>
                            <m:sSubPr>
                              <m:ctrlPr>
                                <a:rPr lang="en-US" i="1">
                                  <a:latin typeface="Cambria Math" panose="02040503050406030204" pitchFamily="18" charset="0"/>
                                </a:rPr>
                              </m:ctrlPr>
                            </m:sSubPr>
                            <m:e>
                              <m:r>
                                <a:rPr lang="en-US" i="1">
                                  <a:latin typeface="Cambria Math"/>
                                </a:rPr>
                                <m:t>𝑁</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𝑇</m:t>
                                  </m:r>
                                </m:sub>
                              </m:sSub>
                            </m:sub>
                          </m:sSub>
                        </m:sup>
                      </m:sSubSup>
                    </m:oMath>
                  </m:oMathPara>
                </a14:m>
                <a:endParaRPr lang="en-US"/>
              </a:p>
              <a:p>
                <a:endParaRPr lang="en-US"/>
              </a:p>
              <a:p>
                <a:r>
                  <a:rPr lang="en-US"/>
                  <a:t>Equivalently: There is an </a:t>
                </a:r>
                <a:r>
                  <a:rPr lang="en-US">
                    <a:solidFill>
                      <a:schemeClr val="accent6">
                        <a:lumMod val="75000"/>
                      </a:schemeClr>
                    </a:solidFill>
                  </a:rPr>
                  <a:t>automaton</a:t>
                </a:r>
                <a:r>
                  <a:rPr lang="en-US"/>
                  <a:t> spitting words from the above distribution</a:t>
                </a:r>
              </a:p>
              <a:p>
                <a:pPr marL="0" indent="0">
                  <a:buNone/>
                </a:pP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2125" b="-3125"/>
                </a:stretch>
              </a:blipFill>
            </p:spPr>
            <p:txBody>
              <a:bodyPr/>
              <a:lstStyle/>
              <a:p>
                <a:r>
                  <a:rPr lang="en-US">
                    <a:noFill/>
                  </a:rPr>
                  <a:t> </a:t>
                </a:r>
              </a:p>
            </p:txBody>
          </p:sp>
        </mc:Fallback>
      </mc:AlternateContent>
      <p:cxnSp>
        <p:nvCxnSpPr>
          <p:cNvPr id="5" name="Straight Arrow Connector 4"/>
          <p:cNvCxnSpPr/>
          <p:nvPr/>
        </p:nvCxnSpPr>
        <p:spPr>
          <a:xfrm>
            <a:off x="8686800" y="52959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525000" y="5029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a:t>
            </a:r>
          </a:p>
        </p:txBody>
      </p:sp>
      <p:cxnSp>
        <p:nvCxnSpPr>
          <p:cNvPr id="8" name="Curved Connector 7"/>
          <p:cNvCxnSpPr>
            <a:stCxn id="6" idx="6"/>
            <a:endCxn id="6" idx="0"/>
          </p:cNvCxnSpPr>
          <p:nvPr/>
        </p:nvCxnSpPr>
        <p:spPr>
          <a:xfrm flipH="1" flipV="1">
            <a:off x="9791700" y="5029200"/>
            <a:ext cx="266700" cy="266700"/>
          </a:xfrm>
          <a:prstGeom prst="curvedConnector4">
            <a:avLst>
              <a:gd name="adj1" fmla="val -176354"/>
              <a:gd name="adj2" fmla="val 256650"/>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8002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644" y="457200"/>
            <a:ext cx="7496175"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533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sp>
        <p:nvSpPr>
          <p:cNvPr id="4" name="TextBox 3"/>
          <p:cNvSpPr txBox="1"/>
          <p:nvPr/>
        </p:nvSpPr>
        <p:spPr>
          <a:xfrm>
            <a:off x="2815983" y="2121932"/>
            <a:ext cx="3057247" cy="923330"/>
          </a:xfrm>
          <a:prstGeom prst="rect">
            <a:avLst/>
          </a:prstGeom>
          <a:noFill/>
          <a:ln>
            <a:solidFill>
              <a:schemeClr val="accent6">
                <a:lumMod val="75000"/>
              </a:schemeClr>
            </a:solidFill>
          </a:ln>
        </p:spPr>
        <p:txBody>
          <a:bodyPr wrap="none" rtlCol="0">
            <a:spAutoFit/>
          </a:bodyPr>
          <a:lstStyle/>
          <a:p>
            <a:r>
              <a:rPr lang="en-US"/>
              <a:t>“Obama meets Merkel”</a:t>
            </a:r>
          </a:p>
          <a:p>
            <a:r>
              <a:rPr lang="en-US"/>
              <a:t>“Obama elected again”</a:t>
            </a:r>
          </a:p>
          <a:p>
            <a:r>
              <a:rPr lang="en-US"/>
              <a:t>“Merkel visits Greece again”</a:t>
            </a:r>
          </a:p>
        </p:txBody>
      </p:sp>
      <p:sp>
        <p:nvSpPr>
          <p:cNvPr id="5" name="TextBox 4"/>
          <p:cNvSpPr txBox="1"/>
          <p:nvPr/>
        </p:nvSpPr>
        <p:spPr>
          <a:xfrm>
            <a:off x="6168782" y="2121932"/>
            <a:ext cx="4194418" cy="923330"/>
          </a:xfrm>
          <a:prstGeom prst="rect">
            <a:avLst/>
          </a:prstGeom>
          <a:noFill/>
          <a:ln>
            <a:solidFill>
              <a:srgbClr val="0070C0"/>
            </a:solidFill>
          </a:ln>
        </p:spPr>
        <p:txBody>
          <a:bodyPr wrap="none" rtlCol="0">
            <a:spAutoFit/>
          </a:bodyPr>
          <a:lstStyle/>
          <a:p>
            <a:r>
              <a:rPr lang="en-US"/>
              <a:t>“OSFP European basketball champion”</a:t>
            </a:r>
          </a:p>
          <a:p>
            <a:r>
              <a:rPr lang="en-US"/>
              <a:t>“Miami NBA basketball champion”</a:t>
            </a:r>
          </a:p>
          <a:p>
            <a:r>
              <a:rPr lang="en-US"/>
              <a:t>“Greece basketball coach?”</a:t>
            </a:r>
          </a:p>
        </p:txBody>
      </p:sp>
      <p:sp>
        <p:nvSpPr>
          <p:cNvPr id="6" name="TextBox 5"/>
          <p:cNvSpPr txBox="1"/>
          <p:nvPr/>
        </p:nvSpPr>
        <p:spPr>
          <a:xfrm>
            <a:off x="4425511" y="1219200"/>
            <a:ext cx="3608680" cy="369332"/>
          </a:xfrm>
          <a:prstGeom prst="rect">
            <a:avLst/>
          </a:prstGeom>
          <a:noFill/>
        </p:spPr>
        <p:txBody>
          <a:bodyPr wrap="none" rtlCol="0">
            <a:spAutoFit/>
          </a:bodyPr>
          <a:lstStyle/>
          <a:p>
            <a:r>
              <a:rPr lang="en-US"/>
              <a:t>News titles for </a:t>
            </a:r>
            <a:r>
              <a:rPr lang="en-US">
                <a:solidFill>
                  <a:schemeClr val="accent6">
                    <a:lumMod val="75000"/>
                  </a:schemeClr>
                </a:solidFill>
              </a:rPr>
              <a:t>Politics</a:t>
            </a:r>
            <a:r>
              <a:rPr lang="en-US"/>
              <a:t> and </a:t>
            </a:r>
            <a:r>
              <a:rPr lang="en-US">
                <a:solidFill>
                  <a:srgbClr val="0070C0"/>
                </a:solidFill>
              </a:rPr>
              <a:t>Sports</a:t>
            </a:r>
          </a:p>
        </p:txBody>
      </p:sp>
      <p:sp>
        <p:nvSpPr>
          <p:cNvPr id="7" name="TextBox 6"/>
          <p:cNvSpPr txBox="1"/>
          <p:nvPr/>
        </p:nvSpPr>
        <p:spPr>
          <a:xfrm>
            <a:off x="3585866" y="1752600"/>
            <a:ext cx="915635" cy="369332"/>
          </a:xfrm>
          <a:prstGeom prst="rect">
            <a:avLst/>
          </a:prstGeom>
          <a:noFill/>
        </p:spPr>
        <p:txBody>
          <a:bodyPr wrap="none" rtlCol="0">
            <a:spAutoFit/>
          </a:bodyPr>
          <a:lstStyle/>
          <a:p>
            <a:r>
              <a:rPr lang="en-US">
                <a:solidFill>
                  <a:schemeClr val="accent6">
                    <a:lumMod val="75000"/>
                  </a:schemeClr>
                </a:solidFill>
              </a:rPr>
              <a:t>Politics</a:t>
            </a:r>
          </a:p>
        </p:txBody>
      </p:sp>
      <p:sp>
        <p:nvSpPr>
          <p:cNvPr id="8" name="TextBox 7"/>
          <p:cNvSpPr txBox="1"/>
          <p:nvPr/>
        </p:nvSpPr>
        <p:spPr>
          <a:xfrm>
            <a:off x="7616583" y="1752600"/>
            <a:ext cx="851515" cy="369332"/>
          </a:xfrm>
          <a:prstGeom prst="rect">
            <a:avLst/>
          </a:prstGeom>
          <a:noFill/>
        </p:spPr>
        <p:txBody>
          <a:bodyPr wrap="none" rtlCol="0">
            <a:spAutoFit/>
          </a:bodyPr>
          <a:lstStyle/>
          <a:p>
            <a:r>
              <a:rPr lang="en-US">
                <a:solidFill>
                  <a:srgbClr val="0070C0"/>
                </a:solidFill>
              </a:rPr>
              <a:t>Sports</a:t>
            </a:r>
          </a:p>
        </p:txBody>
      </p:sp>
      <p:sp>
        <p:nvSpPr>
          <p:cNvPr id="9" name="TextBox 8"/>
          <p:cNvSpPr txBox="1"/>
          <p:nvPr/>
        </p:nvSpPr>
        <p:spPr>
          <a:xfrm>
            <a:off x="1524000" y="2398931"/>
            <a:ext cx="1188146" cy="338554"/>
          </a:xfrm>
          <a:prstGeom prst="rect">
            <a:avLst/>
          </a:prstGeom>
          <a:noFill/>
        </p:spPr>
        <p:txBody>
          <a:bodyPr wrap="none" rtlCol="0">
            <a:spAutoFit/>
          </a:bodyPr>
          <a:lstStyle/>
          <a:p>
            <a:r>
              <a:rPr lang="en-US" sz="1600"/>
              <a:t>documents</a:t>
            </a:r>
          </a:p>
        </p:txBody>
      </p:sp>
      <p:sp>
        <p:nvSpPr>
          <p:cNvPr id="10" name="TextBox 9"/>
          <p:cNvSpPr txBox="1"/>
          <p:nvPr/>
        </p:nvSpPr>
        <p:spPr>
          <a:xfrm>
            <a:off x="3441593" y="3045262"/>
            <a:ext cx="1204176" cy="369332"/>
          </a:xfrm>
          <a:prstGeom prst="rect">
            <a:avLst/>
          </a:prstGeom>
          <a:noFill/>
        </p:spPr>
        <p:txBody>
          <a:bodyPr wrap="none" rtlCol="0">
            <a:spAutoFit/>
          </a:bodyPr>
          <a:lstStyle/>
          <a:p>
            <a:r>
              <a:rPr lang="en-US">
                <a:solidFill>
                  <a:schemeClr val="accent6">
                    <a:lumMod val="75000"/>
                  </a:schemeClr>
                </a:solidFill>
              </a:rPr>
              <a:t>P(p) = 0.5</a:t>
            </a:r>
          </a:p>
        </p:txBody>
      </p:sp>
      <p:sp>
        <p:nvSpPr>
          <p:cNvPr id="11" name="TextBox 10"/>
          <p:cNvSpPr txBox="1"/>
          <p:nvPr/>
        </p:nvSpPr>
        <p:spPr>
          <a:xfrm>
            <a:off x="7446663" y="3045262"/>
            <a:ext cx="1191352" cy="369332"/>
          </a:xfrm>
          <a:prstGeom prst="rect">
            <a:avLst/>
          </a:prstGeom>
          <a:noFill/>
        </p:spPr>
        <p:txBody>
          <a:bodyPr wrap="none" rtlCol="0">
            <a:spAutoFit/>
          </a:bodyPr>
          <a:lstStyle/>
          <a:p>
            <a:r>
              <a:rPr lang="en-US">
                <a:solidFill>
                  <a:srgbClr val="0070C0"/>
                </a:solidFill>
              </a:rPr>
              <a:t>P(s) = 0.5</a:t>
            </a:r>
          </a:p>
        </p:txBody>
      </p:sp>
      <p:sp>
        <p:nvSpPr>
          <p:cNvPr id="12" name="TextBox 11"/>
          <p:cNvSpPr txBox="1"/>
          <p:nvPr/>
        </p:nvSpPr>
        <p:spPr>
          <a:xfrm>
            <a:off x="2712146" y="3505200"/>
            <a:ext cx="3079054" cy="923330"/>
          </a:xfrm>
          <a:prstGeom prst="rect">
            <a:avLst/>
          </a:prstGeom>
          <a:noFill/>
          <a:ln>
            <a:solidFill>
              <a:schemeClr val="accent6">
                <a:lumMod val="75000"/>
              </a:schemeClr>
            </a:solidFill>
          </a:ln>
        </p:spPr>
        <p:txBody>
          <a:bodyPr wrap="square" rtlCol="0">
            <a:spAutoFit/>
          </a:bodyPr>
          <a:lstStyle/>
          <a:p>
            <a:r>
              <a:rPr lang="en-US" err="1"/>
              <a:t>obama:2</a:t>
            </a:r>
            <a:r>
              <a:rPr lang="en-US"/>
              <a:t>, </a:t>
            </a:r>
            <a:r>
              <a:rPr lang="en-US" err="1"/>
              <a:t>meets:1</a:t>
            </a:r>
            <a:r>
              <a:rPr lang="en-US"/>
              <a:t>, </a:t>
            </a:r>
            <a:r>
              <a:rPr lang="en-US" err="1"/>
              <a:t>merkel:2</a:t>
            </a:r>
            <a:r>
              <a:rPr lang="en-US"/>
              <a:t>, </a:t>
            </a:r>
            <a:r>
              <a:rPr lang="en-US" err="1"/>
              <a:t>elected:1</a:t>
            </a:r>
            <a:r>
              <a:rPr lang="en-US"/>
              <a:t>, </a:t>
            </a:r>
            <a:r>
              <a:rPr lang="en-US" err="1"/>
              <a:t>again:2</a:t>
            </a:r>
            <a:r>
              <a:rPr lang="en-US"/>
              <a:t>, </a:t>
            </a:r>
            <a:r>
              <a:rPr lang="en-US" err="1"/>
              <a:t>visits:1</a:t>
            </a:r>
            <a:r>
              <a:rPr lang="en-US"/>
              <a:t>, </a:t>
            </a:r>
            <a:r>
              <a:rPr lang="en-US" err="1"/>
              <a:t>greece:1</a:t>
            </a:r>
            <a:endParaRPr lang="en-US"/>
          </a:p>
        </p:txBody>
      </p:sp>
      <p:sp>
        <p:nvSpPr>
          <p:cNvPr id="13" name="TextBox 12"/>
          <p:cNvSpPr txBox="1"/>
          <p:nvPr/>
        </p:nvSpPr>
        <p:spPr>
          <a:xfrm>
            <a:off x="6248400" y="3505200"/>
            <a:ext cx="3813418" cy="923330"/>
          </a:xfrm>
          <a:prstGeom prst="rect">
            <a:avLst/>
          </a:prstGeom>
          <a:noFill/>
          <a:ln>
            <a:solidFill>
              <a:srgbClr val="0070C0"/>
            </a:solidFill>
          </a:ln>
        </p:spPr>
        <p:txBody>
          <a:bodyPr wrap="square" rtlCol="0">
            <a:spAutoFit/>
          </a:bodyPr>
          <a:lstStyle/>
          <a:p>
            <a:r>
              <a:rPr lang="en-US"/>
              <a:t>OSFP:1, </a:t>
            </a:r>
            <a:r>
              <a:rPr lang="en-US" err="1"/>
              <a:t>european:1</a:t>
            </a:r>
            <a:r>
              <a:rPr lang="en-US"/>
              <a:t>, </a:t>
            </a:r>
            <a:r>
              <a:rPr lang="en-US" err="1"/>
              <a:t>basketball:3</a:t>
            </a:r>
            <a:r>
              <a:rPr lang="en-US"/>
              <a:t>, </a:t>
            </a:r>
            <a:r>
              <a:rPr lang="en-US" err="1"/>
              <a:t>champion:2</a:t>
            </a:r>
            <a:r>
              <a:rPr lang="en-US"/>
              <a:t>, </a:t>
            </a:r>
            <a:r>
              <a:rPr lang="en-US" err="1"/>
              <a:t>miami:1</a:t>
            </a:r>
            <a:r>
              <a:rPr lang="en-US"/>
              <a:t>, </a:t>
            </a:r>
            <a:r>
              <a:rPr lang="en-US" err="1"/>
              <a:t>nba:1</a:t>
            </a:r>
            <a:r>
              <a:rPr lang="en-US"/>
              <a:t>, </a:t>
            </a:r>
            <a:r>
              <a:rPr lang="en-US" err="1"/>
              <a:t>greece:1</a:t>
            </a:r>
            <a:r>
              <a:rPr lang="en-US"/>
              <a:t>, </a:t>
            </a:r>
            <a:r>
              <a:rPr lang="en-US" err="1"/>
              <a:t>coach:1</a:t>
            </a:r>
            <a:endParaRPr lang="en-US"/>
          </a:p>
        </p:txBody>
      </p:sp>
      <p:sp>
        <p:nvSpPr>
          <p:cNvPr id="14" name="TextBox 13"/>
          <p:cNvSpPr txBox="1"/>
          <p:nvPr/>
        </p:nvSpPr>
        <p:spPr>
          <a:xfrm>
            <a:off x="1531883" y="3514554"/>
            <a:ext cx="699230" cy="338554"/>
          </a:xfrm>
          <a:prstGeom prst="rect">
            <a:avLst/>
          </a:prstGeom>
          <a:noFill/>
        </p:spPr>
        <p:txBody>
          <a:bodyPr wrap="none" rtlCol="0">
            <a:spAutoFit/>
          </a:bodyPr>
          <a:lstStyle/>
          <a:p>
            <a:r>
              <a:rPr lang="en-US" sz="1600"/>
              <a:t>terms</a:t>
            </a:r>
          </a:p>
        </p:txBody>
      </p:sp>
      <p:sp>
        <p:nvSpPr>
          <p:cNvPr id="15" name="TextBox 14"/>
          <p:cNvSpPr txBox="1"/>
          <p:nvPr/>
        </p:nvSpPr>
        <p:spPr>
          <a:xfrm>
            <a:off x="3370631" y="4437883"/>
            <a:ext cx="1762085" cy="369332"/>
          </a:xfrm>
          <a:prstGeom prst="rect">
            <a:avLst/>
          </a:prstGeom>
          <a:noFill/>
        </p:spPr>
        <p:txBody>
          <a:bodyPr wrap="none" rtlCol="0">
            <a:spAutoFit/>
          </a:bodyPr>
          <a:lstStyle/>
          <a:p>
            <a:r>
              <a:rPr lang="en-US">
                <a:solidFill>
                  <a:schemeClr val="accent6">
                    <a:lumMod val="75000"/>
                  </a:schemeClr>
                </a:solidFill>
              </a:rPr>
              <a:t>Total terms: 10 </a:t>
            </a:r>
          </a:p>
        </p:txBody>
      </p:sp>
      <p:sp>
        <p:nvSpPr>
          <p:cNvPr id="16" name="TextBox 15"/>
          <p:cNvSpPr txBox="1"/>
          <p:nvPr/>
        </p:nvSpPr>
        <p:spPr>
          <a:xfrm>
            <a:off x="7314687" y="4453538"/>
            <a:ext cx="1680845" cy="369332"/>
          </a:xfrm>
          <a:prstGeom prst="rect">
            <a:avLst/>
          </a:prstGeom>
          <a:noFill/>
        </p:spPr>
        <p:txBody>
          <a:bodyPr wrap="none" rtlCol="0">
            <a:spAutoFit/>
          </a:bodyPr>
          <a:lstStyle/>
          <a:p>
            <a:r>
              <a:rPr lang="en-US">
                <a:solidFill>
                  <a:srgbClr val="0070C0"/>
                </a:solidFill>
              </a:rPr>
              <a:t>Total terms: 11</a:t>
            </a:r>
          </a:p>
        </p:txBody>
      </p:sp>
      <p:sp>
        <p:nvSpPr>
          <p:cNvPr id="17" name="TextBox 16"/>
          <p:cNvSpPr txBox="1"/>
          <p:nvPr/>
        </p:nvSpPr>
        <p:spPr>
          <a:xfrm>
            <a:off x="1524000" y="4987608"/>
            <a:ext cx="1027845" cy="338554"/>
          </a:xfrm>
          <a:prstGeom prst="rect">
            <a:avLst/>
          </a:prstGeom>
          <a:noFill/>
        </p:spPr>
        <p:txBody>
          <a:bodyPr wrap="none" rtlCol="0">
            <a:spAutoFit/>
          </a:bodyPr>
          <a:lstStyle/>
          <a:p>
            <a:r>
              <a:rPr lang="en-US" sz="1600"/>
              <a:t>New title:</a:t>
            </a:r>
          </a:p>
        </p:txBody>
      </p:sp>
      <p:sp>
        <p:nvSpPr>
          <p:cNvPr id="18" name="TextBox 17"/>
          <p:cNvSpPr txBox="1"/>
          <p:nvPr/>
        </p:nvSpPr>
        <p:spPr>
          <a:xfrm>
            <a:off x="2723810" y="4952999"/>
            <a:ext cx="3140603" cy="369332"/>
          </a:xfrm>
          <a:prstGeom prst="rect">
            <a:avLst/>
          </a:prstGeom>
          <a:noFill/>
        </p:spPr>
        <p:txBody>
          <a:bodyPr wrap="none" rtlCol="0">
            <a:spAutoFit/>
          </a:bodyPr>
          <a:lstStyle/>
          <a:p>
            <a:r>
              <a:rPr lang="en-US">
                <a:solidFill>
                  <a:srgbClr val="C00000"/>
                </a:solidFill>
              </a:rPr>
              <a:t>X = “Obama likes basketball”</a:t>
            </a:r>
          </a:p>
        </p:txBody>
      </p:sp>
      <p:sp>
        <p:nvSpPr>
          <p:cNvPr id="19" name="TextBox 18"/>
          <p:cNvSpPr txBox="1"/>
          <p:nvPr/>
        </p:nvSpPr>
        <p:spPr>
          <a:xfrm>
            <a:off x="1523999" y="3853109"/>
            <a:ext cx="1188147" cy="584775"/>
          </a:xfrm>
          <a:prstGeom prst="rect">
            <a:avLst/>
          </a:prstGeom>
          <a:noFill/>
        </p:spPr>
        <p:txBody>
          <a:bodyPr wrap="square" rtlCol="0">
            <a:spAutoFit/>
          </a:bodyPr>
          <a:lstStyle/>
          <a:p>
            <a:r>
              <a:rPr lang="en-US" sz="1600"/>
              <a:t>Vocabulary size: 14</a:t>
            </a:r>
          </a:p>
        </p:txBody>
      </p:sp>
      <p:sp>
        <p:nvSpPr>
          <p:cNvPr id="20" name="TextBox 19"/>
          <p:cNvSpPr txBox="1"/>
          <p:nvPr/>
        </p:nvSpPr>
        <p:spPr>
          <a:xfrm>
            <a:off x="1601706" y="5414031"/>
            <a:ext cx="6133410" cy="584775"/>
          </a:xfrm>
          <a:prstGeom prst="rect">
            <a:avLst/>
          </a:prstGeom>
          <a:noFill/>
        </p:spPr>
        <p:txBody>
          <a:bodyPr wrap="none" rtlCol="0">
            <a:spAutoFit/>
          </a:bodyPr>
          <a:lstStyle/>
          <a:p>
            <a:r>
              <a:rPr lang="en-US" sz="1600">
                <a:solidFill>
                  <a:schemeClr val="accent6">
                    <a:lumMod val="75000"/>
                  </a:schemeClr>
                </a:solidFill>
              </a:rPr>
              <a:t>P(</a:t>
            </a:r>
            <a:r>
              <a:rPr lang="en-US" sz="1600" err="1">
                <a:solidFill>
                  <a:schemeClr val="accent6">
                    <a:lumMod val="75000"/>
                  </a:schemeClr>
                </a:solidFill>
              </a:rPr>
              <a:t>Politics|X</a:t>
            </a:r>
            <a:r>
              <a:rPr lang="en-US" sz="1600">
                <a:solidFill>
                  <a:schemeClr val="accent6">
                    <a:lumMod val="75000"/>
                  </a:schemeClr>
                </a:solidFill>
              </a:rPr>
              <a:t>) ~ P(p)*P(</a:t>
            </a:r>
            <a:r>
              <a:rPr lang="en-US" sz="1600" err="1">
                <a:solidFill>
                  <a:schemeClr val="accent6">
                    <a:lumMod val="75000"/>
                  </a:schemeClr>
                </a:solidFill>
              </a:rPr>
              <a:t>obama|p</a:t>
            </a:r>
            <a:r>
              <a:rPr lang="en-US" sz="1600">
                <a:solidFill>
                  <a:schemeClr val="accent6">
                    <a:lumMod val="75000"/>
                  </a:schemeClr>
                </a:solidFill>
              </a:rPr>
              <a:t>)*P(</a:t>
            </a:r>
            <a:r>
              <a:rPr lang="en-US" sz="1600" err="1">
                <a:solidFill>
                  <a:schemeClr val="accent6">
                    <a:lumMod val="75000"/>
                  </a:schemeClr>
                </a:solidFill>
              </a:rPr>
              <a:t>likes|p</a:t>
            </a:r>
            <a:r>
              <a:rPr lang="en-US" sz="1600">
                <a:solidFill>
                  <a:schemeClr val="accent6">
                    <a:lumMod val="75000"/>
                  </a:schemeClr>
                </a:solidFill>
              </a:rPr>
              <a:t>)*P(</a:t>
            </a:r>
            <a:r>
              <a:rPr lang="en-US" sz="1600" err="1">
                <a:solidFill>
                  <a:schemeClr val="accent6">
                    <a:lumMod val="75000"/>
                  </a:schemeClr>
                </a:solidFill>
              </a:rPr>
              <a:t>basketball|p</a:t>
            </a:r>
            <a:r>
              <a:rPr lang="en-US" sz="1600">
                <a:solidFill>
                  <a:schemeClr val="accent6">
                    <a:lumMod val="75000"/>
                  </a:schemeClr>
                </a:solidFill>
              </a:rPr>
              <a:t>)</a:t>
            </a:r>
          </a:p>
          <a:p>
            <a:r>
              <a:rPr lang="en-US" sz="1600">
                <a:solidFill>
                  <a:schemeClr val="accent6">
                    <a:lumMod val="75000"/>
                  </a:schemeClr>
                </a:solidFill>
              </a:rPr>
              <a:t>                     = 0.5 * 3/(10+14) *1/(10+14) * 1/(10+14) = </a:t>
            </a:r>
            <a:r>
              <a:rPr lang="en-US" sz="1600">
                <a:solidFill>
                  <a:srgbClr val="FF0000"/>
                </a:solidFill>
              </a:rPr>
              <a:t>0.000108</a:t>
            </a:r>
          </a:p>
        </p:txBody>
      </p:sp>
      <p:sp>
        <p:nvSpPr>
          <p:cNvPr id="21" name="TextBox 20"/>
          <p:cNvSpPr txBox="1"/>
          <p:nvPr/>
        </p:nvSpPr>
        <p:spPr>
          <a:xfrm>
            <a:off x="1601707" y="6096001"/>
            <a:ext cx="6145337" cy="584775"/>
          </a:xfrm>
          <a:prstGeom prst="rect">
            <a:avLst/>
          </a:prstGeom>
          <a:noFill/>
        </p:spPr>
        <p:txBody>
          <a:bodyPr wrap="none" rtlCol="0">
            <a:spAutoFit/>
          </a:bodyPr>
          <a:lstStyle/>
          <a:p>
            <a:r>
              <a:rPr lang="en-US" sz="1600">
                <a:solidFill>
                  <a:srgbClr val="0070C0"/>
                </a:solidFill>
              </a:rPr>
              <a:t>P(</a:t>
            </a:r>
            <a:r>
              <a:rPr lang="en-US" sz="1600" err="1">
                <a:solidFill>
                  <a:srgbClr val="0070C0"/>
                </a:solidFill>
              </a:rPr>
              <a:t>Sports|X</a:t>
            </a:r>
            <a:r>
              <a:rPr lang="en-US" sz="1600">
                <a:solidFill>
                  <a:srgbClr val="0070C0"/>
                </a:solidFill>
              </a:rPr>
              <a:t>) ~ P(s)*P(</a:t>
            </a:r>
            <a:r>
              <a:rPr lang="en-US" sz="1600" err="1">
                <a:solidFill>
                  <a:srgbClr val="0070C0"/>
                </a:solidFill>
              </a:rPr>
              <a:t>obama|s</a:t>
            </a:r>
            <a:r>
              <a:rPr lang="en-US" sz="1600">
                <a:solidFill>
                  <a:srgbClr val="0070C0"/>
                </a:solidFill>
              </a:rPr>
              <a:t>)*P(</a:t>
            </a:r>
            <a:r>
              <a:rPr lang="en-US" sz="1600" err="1">
                <a:solidFill>
                  <a:srgbClr val="0070C0"/>
                </a:solidFill>
              </a:rPr>
              <a:t>likes|s</a:t>
            </a:r>
            <a:r>
              <a:rPr lang="en-US" sz="1600">
                <a:solidFill>
                  <a:srgbClr val="0070C0"/>
                </a:solidFill>
              </a:rPr>
              <a:t>)*P(</a:t>
            </a:r>
            <a:r>
              <a:rPr lang="en-US" sz="1600" err="1">
                <a:solidFill>
                  <a:srgbClr val="0070C0"/>
                </a:solidFill>
              </a:rPr>
              <a:t>basketball|s</a:t>
            </a:r>
            <a:r>
              <a:rPr lang="en-US" sz="1600">
                <a:solidFill>
                  <a:srgbClr val="0070C0"/>
                </a:solidFill>
              </a:rPr>
              <a:t>)</a:t>
            </a:r>
          </a:p>
          <a:p>
            <a:r>
              <a:rPr lang="en-US" sz="1600">
                <a:solidFill>
                  <a:srgbClr val="0070C0"/>
                </a:solidFill>
              </a:rPr>
              <a:t>                     = 0.5 * 1/(11+14) *1/(11+14) * 4/(11+14) = </a:t>
            </a:r>
            <a:r>
              <a:rPr lang="en-US" sz="1600">
                <a:solidFill>
                  <a:srgbClr val="FF0000"/>
                </a:solidFill>
              </a:rPr>
              <a:t>0.000128 </a:t>
            </a:r>
          </a:p>
        </p:txBody>
      </p:sp>
    </p:spTree>
    <p:extLst>
      <p:ext uri="{BB962C8B-B14F-4D97-AF65-F5344CB8AC3E}">
        <p14:creationId xmlns:p14="http://schemas.microsoft.com/office/powerpoint/2010/main" val="38901832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p:txBody>
          <a:bodyPr/>
          <a:lstStyle/>
          <a:p>
            <a:r>
              <a:rPr lang="en-US"/>
              <a:t>Naïve Bayes (Summary)</a:t>
            </a:r>
          </a:p>
        </p:txBody>
      </p:sp>
      <p:sp>
        <p:nvSpPr>
          <p:cNvPr id="1078275" name="Rectangle 3"/>
          <p:cNvSpPr>
            <a:spLocks noGrp="1" noChangeArrowheads="1"/>
          </p:cNvSpPr>
          <p:nvPr>
            <p:ph type="body" idx="1"/>
          </p:nvPr>
        </p:nvSpPr>
        <p:spPr/>
        <p:txBody>
          <a:bodyPr>
            <a:normAutofit fontScale="92500" lnSpcReduction="10000"/>
          </a:bodyPr>
          <a:lstStyle/>
          <a:p>
            <a:pPr>
              <a:lnSpc>
                <a:spcPct val="90000"/>
              </a:lnSpc>
            </a:pPr>
            <a:r>
              <a:rPr lang="en-US"/>
              <a:t>Robust to isolated noise points</a:t>
            </a:r>
          </a:p>
          <a:p>
            <a:pPr>
              <a:lnSpc>
                <a:spcPct val="90000"/>
              </a:lnSpc>
            </a:pPr>
            <a:endParaRPr lang="en-US"/>
          </a:p>
          <a:p>
            <a:pPr>
              <a:lnSpc>
                <a:spcPct val="90000"/>
              </a:lnSpc>
            </a:pPr>
            <a:r>
              <a:rPr lang="en-US"/>
              <a:t>Handle missing values by ignoring the instance during probability estimate calculations</a:t>
            </a:r>
          </a:p>
          <a:p>
            <a:pPr>
              <a:lnSpc>
                <a:spcPct val="90000"/>
              </a:lnSpc>
            </a:pPr>
            <a:endParaRPr lang="en-US"/>
          </a:p>
          <a:p>
            <a:pPr>
              <a:lnSpc>
                <a:spcPct val="90000"/>
              </a:lnSpc>
            </a:pPr>
            <a:r>
              <a:rPr lang="en-US"/>
              <a:t>Robust to irrelevant attributes</a:t>
            </a:r>
          </a:p>
          <a:p>
            <a:pPr>
              <a:lnSpc>
                <a:spcPct val="90000"/>
              </a:lnSpc>
            </a:pPr>
            <a:endParaRPr lang="en-US"/>
          </a:p>
          <a:p>
            <a:pPr>
              <a:lnSpc>
                <a:spcPct val="90000"/>
              </a:lnSpc>
            </a:pPr>
            <a:r>
              <a:rPr lang="en-US"/>
              <a:t>Independence assumption may not hold for some attributes</a:t>
            </a:r>
          </a:p>
          <a:p>
            <a:pPr lvl="1">
              <a:lnSpc>
                <a:spcPct val="90000"/>
              </a:lnSpc>
            </a:pPr>
            <a:r>
              <a:rPr lang="en-US"/>
              <a:t>Use other techniques such as Bayesian Belief Networks (BBN)</a:t>
            </a:r>
          </a:p>
          <a:p>
            <a:pPr lvl="1">
              <a:lnSpc>
                <a:spcPct val="90000"/>
              </a:lnSpc>
            </a:pPr>
            <a:endParaRPr lang="en-US"/>
          </a:p>
          <a:p>
            <a:pPr>
              <a:lnSpc>
                <a:spcPct val="90000"/>
              </a:lnSpc>
            </a:pPr>
            <a:r>
              <a:rPr lang="en-US"/>
              <a:t>Naïve Bayes can produce a probability estimate, but it is usually a very biased one</a:t>
            </a:r>
          </a:p>
          <a:p>
            <a:pPr lvl="1">
              <a:lnSpc>
                <a:spcPct val="90000"/>
              </a:lnSpc>
            </a:pPr>
            <a:r>
              <a:rPr lang="en-US"/>
              <a:t>Logistic Regression is better for obtaining probabilities.</a:t>
            </a:r>
          </a:p>
        </p:txBody>
      </p:sp>
    </p:spTree>
    <p:extLst>
      <p:ext uri="{BB962C8B-B14F-4D97-AF65-F5344CB8AC3E}">
        <p14:creationId xmlns:p14="http://schemas.microsoft.com/office/powerpoint/2010/main" val="33043224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Generative </a:t>
            </a:r>
            <a:r>
              <a:rPr lang="en-US" err="1"/>
              <a:t>vs</a:t>
            </a:r>
            <a:r>
              <a:rPr lang="en-US"/>
              <a:t> Discriminative models</a:t>
            </a:r>
          </a:p>
        </p:txBody>
      </p:sp>
      <p:sp>
        <p:nvSpPr>
          <p:cNvPr id="3" name="Content Placeholder 2"/>
          <p:cNvSpPr>
            <a:spLocks noGrp="1"/>
          </p:cNvSpPr>
          <p:nvPr>
            <p:ph idx="1"/>
          </p:nvPr>
        </p:nvSpPr>
        <p:spPr>
          <a:xfrm>
            <a:off x="685800" y="1600200"/>
            <a:ext cx="10744200" cy="4876800"/>
          </a:xfrm>
        </p:spPr>
        <p:txBody>
          <a:bodyPr>
            <a:normAutofit lnSpcReduction="10000"/>
          </a:bodyPr>
          <a:lstStyle/>
          <a:p>
            <a:r>
              <a:rPr lang="en-US"/>
              <a:t>Naïve Bayes is a type of a </a:t>
            </a:r>
            <a:r>
              <a:rPr lang="en-US">
                <a:solidFill>
                  <a:srgbClr val="FF0000"/>
                </a:solidFill>
              </a:rPr>
              <a:t>generative model</a:t>
            </a:r>
          </a:p>
          <a:p>
            <a:pPr lvl="1"/>
            <a:r>
              <a:rPr lang="en-US"/>
              <a:t>Generative process: </a:t>
            </a:r>
          </a:p>
          <a:p>
            <a:pPr lvl="2"/>
            <a:r>
              <a:rPr lang="en-US"/>
              <a:t>First pick the category of the record</a:t>
            </a:r>
          </a:p>
          <a:p>
            <a:pPr lvl="2"/>
            <a:r>
              <a:rPr lang="en-US"/>
              <a:t>Then given the category, generate the attribute values from the distribution of the category</a:t>
            </a:r>
          </a:p>
          <a:p>
            <a:pPr lvl="2"/>
            <a:endParaRPr lang="en-US"/>
          </a:p>
          <a:p>
            <a:pPr lvl="2"/>
            <a:endParaRPr lang="en-US"/>
          </a:p>
          <a:p>
            <a:pPr lvl="2"/>
            <a:r>
              <a:rPr lang="en-US"/>
              <a:t>Conditional independence given C</a:t>
            </a:r>
          </a:p>
          <a:p>
            <a:endParaRPr lang="en-US"/>
          </a:p>
          <a:p>
            <a:endParaRPr lang="en-US"/>
          </a:p>
          <a:p>
            <a:r>
              <a:rPr lang="en-US"/>
              <a:t>We use the training data to learn the distributions most likely to have generated the data</a:t>
            </a:r>
          </a:p>
          <a:p>
            <a:endParaRPr lang="en-US"/>
          </a:p>
        </p:txBody>
      </p:sp>
      <p:sp>
        <p:nvSpPr>
          <p:cNvPr id="4" name="Oval 3"/>
          <p:cNvSpPr/>
          <p:nvPr/>
        </p:nvSpPr>
        <p:spPr>
          <a:xfrm>
            <a:off x="8420100" y="3559628"/>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cxnSp>
        <p:nvCxnSpPr>
          <p:cNvPr id="6" name="Straight Arrow Connector 5"/>
          <p:cNvCxnSpPr>
            <a:stCxn id="4" idx="4"/>
            <a:endCxn id="7" idx="7"/>
          </p:cNvCxnSpPr>
          <p:nvPr/>
        </p:nvCxnSpPr>
        <p:spPr>
          <a:xfrm flipH="1">
            <a:off x="7846686" y="4093029"/>
            <a:ext cx="840115" cy="557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Oval 6"/>
              <p:cNvSpPr/>
              <p:nvPr/>
            </p:nvSpPr>
            <p:spPr>
              <a:xfrm>
                <a:off x="7391400" y="4572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a:rPr>
                            <m:t>𝐴</m:t>
                          </m:r>
                        </m:e>
                        <m:sub>
                          <m:r>
                            <a:rPr lang="en-US" i="1" dirty="0">
                              <a:latin typeface="Cambria Math"/>
                            </a:rPr>
                            <m:t>1</m:t>
                          </m:r>
                        </m:sub>
                      </m:sSub>
                    </m:oMath>
                  </m:oMathPara>
                </a14:m>
                <a:endParaRPr lang="en-US"/>
              </a:p>
            </p:txBody>
          </p:sp>
        </mc:Choice>
        <mc:Fallback xmlns="">
          <p:sp>
            <p:nvSpPr>
              <p:cNvPr id="7" name="Oval 6"/>
              <p:cNvSpPr>
                <a:spLocks noRot="1" noChangeAspect="1" noMove="1" noResize="1" noEditPoints="1" noAdjustHandles="1" noChangeArrowheads="1" noChangeShapeType="1" noTextEdit="1"/>
              </p:cNvSpPr>
              <p:nvPr/>
            </p:nvSpPr>
            <p:spPr>
              <a:xfrm>
                <a:off x="7391400" y="4572000"/>
                <a:ext cx="533400" cy="53340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8161564" y="4582886"/>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a:rPr>
                            <m:t>𝐴</m:t>
                          </m:r>
                        </m:e>
                        <m:sub>
                          <m:r>
                            <a:rPr lang="en-US" i="1" dirty="0">
                              <a:latin typeface="Cambria Math"/>
                            </a:rPr>
                            <m:t>2</m:t>
                          </m:r>
                        </m:sub>
                      </m:sSub>
                    </m:oMath>
                  </m:oMathPara>
                </a14:m>
                <a:endParaRPr lang="en-US"/>
              </a:p>
            </p:txBody>
          </p:sp>
        </mc:Choice>
        <mc:Fallback xmlns="">
          <p:sp>
            <p:nvSpPr>
              <p:cNvPr id="9" name="Oval 8"/>
              <p:cNvSpPr>
                <a:spLocks noRot="1" noChangeAspect="1" noMove="1" noResize="1" noEditPoints="1" noAdjustHandles="1" noChangeArrowheads="1" noChangeShapeType="1" noTextEdit="1"/>
              </p:cNvSpPr>
              <p:nvPr/>
            </p:nvSpPr>
            <p:spPr>
              <a:xfrm>
                <a:off x="8161564" y="4582886"/>
                <a:ext cx="533400" cy="53340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9486900" y="4561114"/>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a:rPr>
                            <m:t>𝐴</m:t>
                          </m:r>
                        </m:e>
                        <m:sub>
                          <m:r>
                            <a:rPr lang="en-US" i="1" dirty="0">
                              <a:latin typeface="Cambria Math"/>
                            </a:rPr>
                            <m:t>𝑛</m:t>
                          </m:r>
                        </m:sub>
                      </m:sSub>
                    </m:oMath>
                  </m:oMathPara>
                </a14:m>
                <a:endParaRPr lang="en-US"/>
              </a:p>
            </p:txBody>
          </p:sp>
        </mc:Choice>
        <mc:Fallback xmlns="">
          <p:sp>
            <p:nvSpPr>
              <p:cNvPr id="10" name="Oval 9"/>
              <p:cNvSpPr>
                <a:spLocks noRot="1" noChangeAspect="1" noMove="1" noResize="1" noEditPoints="1" noAdjustHandles="1" noChangeArrowheads="1" noChangeShapeType="1" noTextEdit="1"/>
              </p:cNvSpPr>
              <p:nvPr/>
            </p:nvSpPr>
            <p:spPr>
              <a:xfrm>
                <a:off x="9486900" y="4561114"/>
                <a:ext cx="533400" cy="533400"/>
              </a:xfrm>
              <a:prstGeom prst="ellipse">
                <a:avLst/>
              </a:prstGeom>
              <a:blipFill>
                <a:blip r:embed="rId4"/>
                <a:stretch>
                  <a:fillRect/>
                </a:stretch>
              </a:blipFill>
            </p:spPr>
            <p:txBody>
              <a:bodyPr/>
              <a:lstStyle/>
              <a:p>
                <a:r>
                  <a:rPr lang="en-US">
                    <a:noFill/>
                  </a:rPr>
                  <a:t> </a:t>
                </a:r>
              </a:p>
            </p:txBody>
          </p:sp>
        </mc:Fallback>
      </mc:AlternateContent>
      <p:cxnSp>
        <p:nvCxnSpPr>
          <p:cNvPr id="12" name="Straight Arrow Connector 11"/>
          <p:cNvCxnSpPr>
            <a:stCxn id="4" idx="4"/>
            <a:endCxn id="9" idx="0"/>
          </p:cNvCxnSpPr>
          <p:nvPr/>
        </p:nvCxnSpPr>
        <p:spPr>
          <a:xfrm flipH="1">
            <a:off x="8428264" y="4093028"/>
            <a:ext cx="258536" cy="48985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a:off x="8686801" y="4093029"/>
            <a:ext cx="878215" cy="54620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507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Generative </a:t>
            </a:r>
            <a:r>
              <a:rPr lang="en-US" err="1"/>
              <a:t>vs</a:t>
            </a:r>
            <a:r>
              <a:rPr lang="en-US"/>
              <a:t> Discriminative models</a:t>
            </a:r>
          </a:p>
        </p:txBody>
      </p:sp>
      <p:sp>
        <p:nvSpPr>
          <p:cNvPr id="3" name="Content Placeholder 2"/>
          <p:cNvSpPr>
            <a:spLocks noGrp="1"/>
          </p:cNvSpPr>
          <p:nvPr>
            <p:ph idx="1"/>
          </p:nvPr>
        </p:nvSpPr>
        <p:spPr/>
        <p:txBody>
          <a:bodyPr/>
          <a:lstStyle/>
          <a:p>
            <a:r>
              <a:rPr lang="en-US"/>
              <a:t>Logistic Regression and SVM are </a:t>
            </a:r>
            <a:r>
              <a:rPr lang="en-US">
                <a:solidFill>
                  <a:srgbClr val="FF0000"/>
                </a:solidFill>
              </a:rPr>
              <a:t>discriminative models</a:t>
            </a:r>
          </a:p>
          <a:p>
            <a:pPr lvl="1"/>
            <a:r>
              <a:rPr lang="en-US"/>
              <a:t>The goal is to find the boundary that discriminates between the two classes from the training data</a:t>
            </a:r>
          </a:p>
          <a:p>
            <a:endParaRPr lang="en-US"/>
          </a:p>
          <a:p>
            <a:r>
              <a:rPr lang="en-US"/>
              <a:t>In order to classify the language of a document, you can </a:t>
            </a:r>
          </a:p>
          <a:p>
            <a:pPr lvl="1"/>
            <a:r>
              <a:rPr lang="en-US"/>
              <a:t>Either learn the two languages and find which is more likely to have generated the words you see</a:t>
            </a:r>
          </a:p>
          <a:p>
            <a:pPr lvl="1"/>
            <a:r>
              <a:rPr lang="en-US"/>
              <a:t>Or learn what differentiates the two languages.</a:t>
            </a:r>
          </a:p>
          <a:p>
            <a:endParaRPr lang="en-US"/>
          </a:p>
        </p:txBody>
      </p:sp>
    </p:spTree>
    <p:extLst>
      <p:ext uri="{BB962C8B-B14F-4D97-AF65-F5344CB8AC3E}">
        <p14:creationId xmlns:p14="http://schemas.microsoft.com/office/powerpoint/2010/main" val="37787856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4EBEF-BE95-42C7-8EAB-83CC4CB93C6E}"/>
              </a:ext>
            </a:extLst>
          </p:cNvPr>
          <p:cNvSpPr>
            <a:spLocks noGrp="1"/>
          </p:cNvSpPr>
          <p:nvPr>
            <p:ph type="title"/>
          </p:nvPr>
        </p:nvSpPr>
        <p:spPr/>
        <p:txBody>
          <a:bodyPr/>
          <a:lstStyle/>
          <a:p>
            <a:r>
              <a:rPr lang="en-US"/>
              <a:t>Neural Networks</a:t>
            </a:r>
          </a:p>
        </p:txBody>
      </p:sp>
      <p:sp>
        <p:nvSpPr>
          <p:cNvPr id="6" name="Text Placeholder 5">
            <a:extLst>
              <a:ext uri="{FF2B5EF4-FFF2-40B4-BE49-F238E27FC236}">
                <a16:creationId xmlns:a16="http://schemas.microsoft.com/office/drawing/2014/main" id="{06E011C1-A784-4EFE-BDA7-BDFE26E8C3B2}"/>
              </a:ext>
            </a:extLst>
          </p:cNvPr>
          <p:cNvSpPr>
            <a:spLocks noGrp="1"/>
          </p:cNvSpPr>
          <p:nvPr>
            <p:ph type="body" idx="1"/>
          </p:nvPr>
        </p:nvSpPr>
        <p:spPr/>
        <p:txBody>
          <a:bodyPr/>
          <a:lstStyle/>
          <a:p>
            <a:r>
              <a:rPr lang="en-US"/>
              <a:t>(Thanks to Philipp Koehn for the material borrowed from his slides)</a:t>
            </a:r>
          </a:p>
        </p:txBody>
      </p:sp>
      <p:sp>
        <p:nvSpPr>
          <p:cNvPr id="4" name="Slide Number Placeholder 3">
            <a:extLst>
              <a:ext uri="{FF2B5EF4-FFF2-40B4-BE49-F238E27FC236}">
                <a16:creationId xmlns:a16="http://schemas.microsoft.com/office/drawing/2014/main" id="{6ADD50A4-0E62-4B10-B7AB-71E924C8CA1D}"/>
              </a:ext>
            </a:extLst>
          </p:cNvPr>
          <p:cNvSpPr>
            <a:spLocks noGrp="1"/>
          </p:cNvSpPr>
          <p:nvPr>
            <p:ph type="sldNum" sz="quarter" idx="12"/>
          </p:nvPr>
        </p:nvSpPr>
        <p:spPr/>
        <p:txBody>
          <a:bodyPr/>
          <a:lstStyle/>
          <a:p>
            <a:fld id="{878E0B35-C73E-49DE-9EA0-4D9F6C87E107}" type="slidenum">
              <a:rPr lang="el-GR" smtClean="0"/>
              <a:pPr/>
              <a:t>78</a:t>
            </a:fld>
            <a:endParaRPr lang="el-GR"/>
          </a:p>
        </p:txBody>
      </p:sp>
    </p:spTree>
    <p:extLst>
      <p:ext uri="{BB962C8B-B14F-4D97-AF65-F5344CB8AC3E}">
        <p14:creationId xmlns:p14="http://schemas.microsoft.com/office/powerpoint/2010/main" val="40043759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726803-C84D-494B-A180-359B693A41D5}"/>
              </a:ext>
            </a:extLst>
          </p:cNvPr>
          <p:cNvSpPr>
            <a:spLocks noGrp="1"/>
          </p:cNvSpPr>
          <p:nvPr>
            <p:ph type="title"/>
          </p:nvPr>
        </p:nvSpPr>
        <p:spPr/>
        <p:txBody>
          <a:bodyPr/>
          <a:lstStyle/>
          <a:p>
            <a:r>
              <a:rPr lang="en-US"/>
              <a:t>Linear Classification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FB0A608-6818-46EF-A821-56C446066DD4}"/>
                  </a:ext>
                </a:extLst>
              </p:cNvPr>
              <p:cNvSpPr>
                <a:spLocks noGrp="1"/>
              </p:cNvSpPr>
              <p:nvPr>
                <p:ph idx="1"/>
              </p:nvPr>
            </p:nvSpPr>
            <p:spPr/>
            <p:txBody>
              <a:bodyPr>
                <a:normAutofit/>
              </a:bodyPr>
              <a:lstStyle/>
              <a:p>
                <a:r>
                  <a:rPr lang="en-US"/>
                  <a:t>A simple model for classification is to take a </a:t>
                </a:r>
                <a:r>
                  <a:rPr lang="en-US">
                    <a:solidFill>
                      <a:schemeClr val="accent6">
                        <a:lumMod val="75000"/>
                      </a:schemeClr>
                    </a:solidFill>
                  </a:rPr>
                  <a:t>linear combination</a:t>
                </a:r>
                <a:r>
                  <a:rPr lang="en-US"/>
                  <a:t> of the feature values and compute a score.</a:t>
                </a:r>
              </a:p>
              <a:p>
                <a:r>
                  <a:rPr lang="en-US"/>
                  <a:t>Input: Feature vector </a:t>
                </a:r>
                <a14:m>
                  <m:oMath xmlns:m="http://schemas.openxmlformats.org/officeDocument/2006/math">
                    <m:r>
                      <a:rPr lang="en-US" b="1" i="1" smtClean="0">
                        <a:latin typeface="Cambria Math" panose="02040503050406030204" pitchFamily="18" charset="0"/>
                      </a:rPr>
                      <m:t>𝒙</m:t>
                    </m:r>
                    <m:r>
                      <a:rPr lang="en-US" b="0" i="0" smtClean="0">
                        <a:latin typeface="Cambria Math" panose="02040503050406030204" pitchFamily="18" charset="0"/>
                      </a:rPr>
                      <m:t>=</m:t>
                    </m:r>
                    <m:r>
                      <a:rPr lang="en-US">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a:p>
              <a:p>
                <a:r>
                  <a:rPr lang="en-US"/>
                  <a:t>Model: Weights </a:t>
                </a:r>
                <a14:m>
                  <m:oMath xmlns:m="http://schemas.openxmlformats.org/officeDocument/2006/math">
                    <m:r>
                      <a:rPr lang="en-US" b="1" i="1" smtClean="0">
                        <a:latin typeface="Cambria Math" panose="02040503050406030204" pitchFamily="18" charset="0"/>
                      </a:rPr>
                      <m:t>𝒘</m:t>
                    </m:r>
                    <m:r>
                      <a:rPr lang="en-US" b="0" i="0"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a:p>
              <a:p>
                <a:r>
                  <a:rPr lang="en-US"/>
                  <a:t>Output: </a:t>
                </a:r>
                <a14:m>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endParaRPr lang="en-US"/>
              </a:p>
              <a:p>
                <a:r>
                  <a:rPr lang="en-US"/>
                  <a:t>Make a decision depending on the output score.</a:t>
                </a:r>
              </a:p>
              <a:p>
                <a:pPr lvl="1"/>
                <a:r>
                  <a:rPr lang="en-US"/>
                  <a:t>E.g.: Decide “Yes” if </a:t>
                </a:r>
                <a14:m>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1" smtClean="0">
                        <a:latin typeface="Cambria Math" panose="02040503050406030204" pitchFamily="18" charset="0"/>
                      </a:rPr>
                      <m:t>&gt;0</m:t>
                    </m:r>
                  </m:oMath>
                </a14:m>
                <a:r>
                  <a:rPr lang="en-US"/>
                  <a:t> and “No” if </a:t>
                </a:r>
                <a14:m>
                  <m:oMath xmlns:m="http://schemas.openxmlformats.org/officeDocument/2006/math">
                    <m:r>
                      <a:rPr lang="en-US" i="1">
                        <a:latin typeface="Cambria Math" panose="02040503050406030204" pitchFamily="18" charset="0"/>
                      </a:rPr>
                      <m:t>𝑠𝑐𝑜𝑟𝑒</m:t>
                    </m:r>
                    <m:d>
                      <m:dPr>
                        <m:ctrlPr>
                          <a:rPr lang="en-US" i="1">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a:latin typeface="Cambria Math" panose="02040503050406030204" pitchFamily="18" charset="0"/>
                          </a:rPr>
                          <m:t>𝒙</m:t>
                        </m:r>
                      </m:e>
                    </m:d>
                    <m:r>
                      <a:rPr lang="en-US" b="0" i="1" smtClean="0">
                        <a:latin typeface="Cambria Math" panose="02040503050406030204" pitchFamily="18" charset="0"/>
                      </a:rPr>
                      <m:t>&lt;</m:t>
                    </m:r>
                    <m:r>
                      <a:rPr lang="en-US" i="1">
                        <a:latin typeface="Cambria Math" panose="02040503050406030204" pitchFamily="18" charset="0"/>
                      </a:rPr>
                      <m:t>0</m:t>
                    </m:r>
                  </m:oMath>
                </a14:m>
                <a:r>
                  <a:rPr lang="en-US"/>
                  <a:t> </a:t>
                </a:r>
              </a:p>
              <a:p>
                <a:r>
                  <a:rPr lang="en-US"/>
                  <a:t>The </a:t>
                </a:r>
                <a:r>
                  <a:rPr lang="en-US">
                    <a:solidFill>
                      <a:srgbClr val="FF0000"/>
                    </a:solidFill>
                  </a:rPr>
                  <a:t>perceptron</a:t>
                </a:r>
                <a:r>
                  <a:rPr lang="en-US"/>
                  <a:t> classification algorithm</a:t>
                </a:r>
              </a:p>
            </p:txBody>
          </p:sp>
        </mc:Choice>
        <mc:Fallback xmlns="">
          <p:sp>
            <p:nvSpPr>
              <p:cNvPr id="6" name="Content Placeholder 5">
                <a:extLst>
                  <a:ext uri="{FF2B5EF4-FFF2-40B4-BE49-F238E27FC236}">
                    <a16:creationId xmlns:a16="http://schemas.microsoft.com/office/drawing/2014/main" id="{BFB0A608-6818-46EF-A821-56C446066DD4}"/>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8971EA-BEFD-4A7B-8711-EED0DB1F7B34}"/>
              </a:ext>
            </a:extLst>
          </p:cNvPr>
          <p:cNvSpPr>
            <a:spLocks noGrp="1"/>
          </p:cNvSpPr>
          <p:nvPr>
            <p:ph type="sldNum" sz="quarter" idx="12"/>
          </p:nvPr>
        </p:nvSpPr>
        <p:spPr/>
        <p:txBody>
          <a:bodyPr/>
          <a:lstStyle/>
          <a:p>
            <a:fld id="{878E0B35-C73E-49DE-9EA0-4D9F6C87E107}" type="slidenum">
              <a:rPr lang="el-GR" smtClean="0"/>
              <a:pPr/>
              <a:t>79</a:t>
            </a:fld>
            <a:endParaRPr lang="el-GR"/>
          </a:p>
        </p:txBody>
      </p:sp>
    </p:spTree>
    <p:extLst>
      <p:ext uri="{BB962C8B-B14F-4D97-AF65-F5344CB8AC3E}">
        <p14:creationId xmlns:p14="http://schemas.microsoft.com/office/powerpoint/2010/main" val="41716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en-US"/>
              <a:t>Definition of Nearest Neighbor</a:t>
            </a:r>
          </a:p>
        </p:txBody>
      </p:sp>
      <p:graphicFrame>
        <p:nvGraphicFramePr>
          <p:cNvPr id="1056771" name="Object 3"/>
          <p:cNvGraphicFramePr>
            <a:graphicFrameLocks noChangeAspect="1"/>
          </p:cNvGraphicFramePr>
          <p:nvPr/>
        </p:nvGraphicFramePr>
        <p:xfrm>
          <a:off x="2057400" y="1752600"/>
          <a:ext cx="7848600" cy="3640138"/>
        </p:xfrm>
        <a:graphic>
          <a:graphicData uri="http://schemas.openxmlformats.org/presentationml/2006/ole">
            <mc:AlternateContent xmlns:mc="http://schemas.openxmlformats.org/markup-compatibility/2006">
              <mc:Choice xmlns:v="urn:schemas-microsoft-com:vml" Requires="v">
                <p:oleObj name="VISIO" r:id="rId2" imgW="9756360" imgH="4523760" progId="Visio.Drawing.6">
                  <p:embed/>
                </p:oleObj>
              </mc:Choice>
              <mc:Fallback>
                <p:oleObj name="VISIO" r:id="rId2" imgW="9756360" imgH="4523760" progId="Visio.Drawing.6">
                  <p:embed/>
                  <p:pic>
                    <p:nvPicPr>
                      <p:cNvPr id="105677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7848600"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6772" name="Rectangle 4"/>
          <p:cNvSpPr>
            <a:spLocks noChangeArrowheads="1"/>
          </p:cNvSpPr>
          <p:nvPr/>
        </p:nvSpPr>
        <p:spPr bwMode="auto">
          <a:xfrm>
            <a:off x="2286000" y="5410200"/>
            <a:ext cx="7696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pPr>
            <a:r>
              <a:rPr lang="en-US" sz="2400"/>
              <a:t>    K-nearest neighbors of a record x are data points that have the k smallest distance to x</a:t>
            </a:r>
          </a:p>
        </p:txBody>
      </p:sp>
    </p:spTree>
    <p:extLst>
      <p:ext uri="{BB962C8B-B14F-4D97-AF65-F5344CB8AC3E}">
        <p14:creationId xmlns:p14="http://schemas.microsoft.com/office/powerpoint/2010/main" val="39191592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40F8-18A0-472A-9E92-58A863148E17}"/>
              </a:ext>
            </a:extLst>
          </p:cNvPr>
          <p:cNvSpPr>
            <a:spLocks noGrp="1"/>
          </p:cNvSpPr>
          <p:nvPr>
            <p:ph type="title"/>
          </p:nvPr>
        </p:nvSpPr>
        <p:spPr/>
        <p:txBody>
          <a:bodyPr/>
          <a:lstStyle/>
          <a:p>
            <a:r>
              <a:rPr lang="en-US"/>
              <a:t>Linear Classification</a:t>
            </a:r>
          </a:p>
        </p:txBody>
      </p:sp>
      <p:sp>
        <p:nvSpPr>
          <p:cNvPr id="3" name="Content Placeholder 2">
            <a:extLst>
              <a:ext uri="{FF2B5EF4-FFF2-40B4-BE49-F238E27FC236}">
                <a16:creationId xmlns:a16="http://schemas.microsoft.com/office/drawing/2014/main" id="{E7904BAB-70F8-46E8-9B95-B5C7322A37EE}"/>
              </a:ext>
            </a:extLst>
          </p:cNvPr>
          <p:cNvSpPr>
            <a:spLocks noGrp="1"/>
          </p:cNvSpPr>
          <p:nvPr>
            <p:ph idx="1"/>
          </p:nvPr>
        </p:nvSpPr>
        <p:spPr/>
        <p:txBody>
          <a:bodyPr/>
          <a:lstStyle/>
          <a:p>
            <a:r>
              <a:rPr lang="en-US"/>
              <a:t>We can represent this as a network</a:t>
            </a:r>
          </a:p>
        </p:txBody>
      </p:sp>
      <p:sp>
        <p:nvSpPr>
          <p:cNvPr id="4" name="Slide Number Placeholder 3">
            <a:extLst>
              <a:ext uri="{FF2B5EF4-FFF2-40B4-BE49-F238E27FC236}">
                <a16:creationId xmlns:a16="http://schemas.microsoft.com/office/drawing/2014/main" id="{F65507AB-59EE-4CF9-9EA8-08DFDCDE5C11}"/>
              </a:ext>
            </a:extLst>
          </p:cNvPr>
          <p:cNvSpPr>
            <a:spLocks noGrp="1"/>
          </p:cNvSpPr>
          <p:nvPr>
            <p:ph type="sldNum" sz="quarter" idx="12"/>
          </p:nvPr>
        </p:nvSpPr>
        <p:spPr/>
        <p:txBody>
          <a:bodyPr/>
          <a:lstStyle/>
          <a:p>
            <a:fld id="{878E0B35-C73E-49DE-9EA0-4D9F6C87E107}" type="slidenum">
              <a:rPr lang="el-GR" smtClean="0"/>
              <a:pPr/>
              <a:t>80</a:t>
            </a:fld>
            <a:endParaRPr lang="el-GR"/>
          </a:p>
        </p:txBody>
      </p:sp>
      <p:pic>
        <p:nvPicPr>
          <p:cNvPr id="5" name="Picture 4">
            <a:extLst>
              <a:ext uri="{FF2B5EF4-FFF2-40B4-BE49-F238E27FC236}">
                <a16:creationId xmlns:a16="http://schemas.microsoft.com/office/drawing/2014/main" id="{DE00F48C-3E7E-4763-9241-8519B20975B7}"/>
              </a:ext>
            </a:extLst>
          </p:cNvPr>
          <p:cNvPicPr>
            <a:picLocks noChangeAspect="1"/>
          </p:cNvPicPr>
          <p:nvPr/>
        </p:nvPicPr>
        <p:blipFill>
          <a:blip r:embed="rId3"/>
          <a:stretch>
            <a:fillRect/>
          </a:stretch>
        </p:blipFill>
        <p:spPr>
          <a:xfrm>
            <a:off x="3806062" y="2999692"/>
            <a:ext cx="4579876" cy="2421900"/>
          </a:xfrm>
          <a:prstGeom prst="rect">
            <a:avLst/>
          </a:prstGeom>
        </p:spPr>
      </p:pic>
      <p:sp>
        <p:nvSpPr>
          <p:cNvPr id="6" name="TextBox 5">
            <a:extLst>
              <a:ext uri="{FF2B5EF4-FFF2-40B4-BE49-F238E27FC236}">
                <a16:creationId xmlns:a16="http://schemas.microsoft.com/office/drawing/2014/main" id="{CA791FF9-A304-416A-9A46-67BD72FE1F04}"/>
              </a:ext>
            </a:extLst>
          </p:cNvPr>
          <p:cNvSpPr txBox="1"/>
          <p:nvPr/>
        </p:nvSpPr>
        <p:spPr>
          <a:xfrm>
            <a:off x="1638524" y="3564311"/>
            <a:ext cx="2376264" cy="923330"/>
          </a:xfrm>
          <a:prstGeom prst="rect">
            <a:avLst/>
          </a:prstGeom>
          <a:noFill/>
          <a:ln>
            <a:solidFill>
              <a:srgbClr val="92D050"/>
            </a:solidFill>
          </a:ln>
        </p:spPr>
        <p:txBody>
          <a:bodyPr wrap="square" rtlCol="0">
            <a:spAutoFit/>
          </a:bodyPr>
          <a:lstStyle/>
          <a:p>
            <a:r>
              <a:rPr lang="en-US"/>
              <a:t>Input nodes correspond to features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E4835C-8822-47F1-B07C-E33E186814F1}"/>
                  </a:ext>
                </a:extLst>
              </p:cNvPr>
              <p:cNvSpPr txBox="1"/>
              <p:nvPr/>
            </p:nvSpPr>
            <p:spPr>
              <a:xfrm>
                <a:off x="4073095" y="3028691"/>
                <a:ext cx="471988"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a:p>
            </p:txBody>
          </p:sp>
        </mc:Choice>
        <mc:Fallback xmlns="">
          <p:sp>
            <p:nvSpPr>
              <p:cNvPr id="7" name="TextBox 6">
                <a:extLst>
                  <a:ext uri="{FF2B5EF4-FFF2-40B4-BE49-F238E27FC236}">
                    <a16:creationId xmlns:a16="http://schemas.microsoft.com/office/drawing/2014/main" id="{87E4835C-8822-47F1-B07C-E33E186814F1}"/>
                  </a:ext>
                </a:extLst>
              </p:cNvPr>
              <p:cNvSpPr txBox="1">
                <a:spLocks noRot="1" noChangeAspect="1" noMove="1" noResize="1" noEditPoints="1" noAdjustHandles="1" noChangeArrowheads="1" noChangeShapeType="1" noTextEdit="1"/>
              </p:cNvSpPr>
              <p:nvPr/>
            </p:nvSpPr>
            <p:spPr>
              <a:xfrm>
                <a:off x="4073095" y="3028691"/>
                <a:ext cx="471988"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43136A-1230-4220-960E-65EC9152218E}"/>
                  </a:ext>
                </a:extLst>
              </p:cNvPr>
              <p:cNvSpPr txBox="1"/>
              <p:nvPr/>
            </p:nvSpPr>
            <p:spPr>
              <a:xfrm>
                <a:off x="4073096" y="3933705"/>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oMath>
                  </m:oMathPara>
                </a14:m>
                <a:endParaRPr lang="en-US"/>
              </a:p>
            </p:txBody>
          </p:sp>
        </mc:Choice>
        <mc:Fallback xmlns="">
          <p:sp>
            <p:nvSpPr>
              <p:cNvPr id="8" name="TextBox 7">
                <a:extLst>
                  <a:ext uri="{FF2B5EF4-FFF2-40B4-BE49-F238E27FC236}">
                    <a16:creationId xmlns:a16="http://schemas.microsoft.com/office/drawing/2014/main" id="{5043136A-1230-4220-960E-65EC9152218E}"/>
                  </a:ext>
                </a:extLst>
              </p:cNvPr>
              <p:cNvSpPr txBox="1">
                <a:spLocks noRot="1" noChangeAspect="1" noMove="1" noResize="1" noEditPoints="1" noAdjustHandles="1" noChangeArrowheads="1" noChangeShapeType="1" noTextEdit="1"/>
              </p:cNvSpPr>
              <p:nvPr/>
            </p:nvSpPr>
            <p:spPr>
              <a:xfrm>
                <a:off x="4073096" y="3933705"/>
                <a:ext cx="47731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40834E-F1E1-4037-944B-7004AE3DE558}"/>
                  </a:ext>
                </a:extLst>
              </p:cNvPr>
              <p:cNvSpPr txBox="1"/>
              <p:nvPr/>
            </p:nvSpPr>
            <p:spPr>
              <a:xfrm>
                <a:off x="4074145" y="4432374"/>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oMath>
                  </m:oMathPara>
                </a14:m>
                <a:endParaRPr lang="en-US"/>
              </a:p>
            </p:txBody>
          </p:sp>
        </mc:Choice>
        <mc:Fallback xmlns="">
          <p:sp>
            <p:nvSpPr>
              <p:cNvPr id="9" name="TextBox 8">
                <a:extLst>
                  <a:ext uri="{FF2B5EF4-FFF2-40B4-BE49-F238E27FC236}">
                    <a16:creationId xmlns:a16="http://schemas.microsoft.com/office/drawing/2014/main" id="{A540834E-F1E1-4037-944B-7004AE3DE558}"/>
                  </a:ext>
                </a:extLst>
              </p:cNvPr>
              <p:cNvSpPr txBox="1">
                <a:spLocks noRot="1" noChangeAspect="1" noMove="1" noResize="1" noEditPoints="1" noAdjustHandles="1" noChangeArrowheads="1" noChangeShapeType="1" noTextEdit="1"/>
              </p:cNvSpPr>
              <p:nvPr/>
            </p:nvSpPr>
            <p:spPr>
              <a:xfrm>
                <a:off x="4074145" y="4432374"/>
                <a:ext cx="47731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3A3F1D-AA21-4297-9E3B-2DE98EB5D1E5}"/>
                  </a:ext>
                </a:extLst>
              </p:cNvPr>
              <p:cNvSpPr txBox="1"/>
              <p:nvPr/>
            </p:nvSpPr>
            <p:spPr>
              <a:xfrm>
                <a:off x="4073094" y="4857365"/>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oMath>
                  </m:oMathPara>
                </a14:m>
                <a:endParaRPr lang="en-US"/>
              </a:p>
            </p:txBody>
          </p:sp>
        </mc:Choice>
        <mc:Fallback xmlns="">
          <p:sp>
            <p:nvSpPr>
              <p:cNvPr id="10" name="TextBox 9">
                <a:extLst>
                  <a:ext uri="{FF2B5EF4-FFF2-40B4-BE49-F238E27FC236}">
                    <a16:creationId xmlns:a16="http://schemas.microsoft.com/office/drawing/2014/main" id="{5A3A3F1D-AA21-4297-9E3B-2DE98EB5D1E5}"/>
                  </a:ext>
                </a:extLst>
              </p:cNvPr>
              <p:cNvSpPr txBox="1">
                <a:spLocks noRot="1" noChangeAspect="1" noMove="1" noResize="1" noEditPoints="1" noAdjustHandles="1" noChangeArrowheads="1" noChangeShapeType="1" noTextEdit="1"/>
              </p:cNvSpPr>
              <p:nvPr/>
            </p:nvSpPr>
            <p:spPr>
              <a:xfrm>
                <a:off x="4073094" y="4857365"/>
                <a:ext cx="477310"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2D320A-4F7D-4B42-B22E-4BAED7764AF6}"/>
                  </a:ext>
                </a:extLst>
              </p:cNvPr>
              <p:cNvSpPr txBox="1"/>
              <p:nvPr/>
            </p:nvSpPr>
            <p:spPr>
              <a:xfrm>
                <a:off x="4073094" y="3489046"/>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a:p>
            </p:txBody>
          </p:sp>
        </mc:Choice>
        <mc:Fallback xmlns="">
          <p:sp>
            <p:nvSpPr>
              <p:cNvPr id="11" name="TextBox 10">
                <a:extLst>
                  <a:ext uri="{FF2B5EF4-FFF2-40B4-BE49-F238E27FC236}">
                    <a16:creationId xmlns:a16="http://schemas.microsoft.com/office/drawing/2014/main" id="{1E2D320A-4F7D-4B42-B22E-4BAED7764AF6}"/>
                  </a:ext>
                </a:extLst>
              </p:cNvPr>
              <p:cNvSpPr txBox="1">
                <a:spLocks noRot="1" noChangeAspect="1" noMove="1" noResize="1" noEditPoints="1" noAdjustHandles="1" noChangeArrowheads="1" noChangeShapeType="1" noTextEdit="1"/>
              </p:cNvSpPr>
              <p:nvPr/>
            </p:nvSpPr>
            <p:spPr>
              <a:xfrm>
                <a:off x="4073094" y="3489046"/>
                <a:ext cx="47731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FD062A6-22F0-456A-9646-878AFAE0EB6B}"/>
                  </a:ext>
                </a:extLst>
              </p:cNvPr>
              <p:cNvSpPr txBox="1"/>
              <p:nvPr/>
            </p:nvSpPr>
            <p:spPr>
              <a:xfrm>
                <a:off x="4944487" y="3213357"/>
                <a:ext cx="513025"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m:oMathPara>
                </a14:m>
                <a:endParaRPr lang="en-US"/>
              </a:p>
            </p:txBody>
          </p:sp>
        </mc:Choice>
        <mc:Fallback xmlns="">
          <p:sp>
            <p:nvSpPr>
              <p:cNvPr id="12" name="TextBox 11">
                <a:extLst>
                  <a:ext uri="{FF2B5EF4-FFF2-40B4-BE49-F238E27FC236}">
                    <a16:creationId xmlns:a16="http://schemas.microsoft.com/office/drawing/2014/main" id="{5FD062A6-22F0-456A-9646-878AFAE0EB6B}"/>
                  </a:ext>
                </a:extLst>
              </p:cNvPr>
              <p:cNvSpPr txBox="1">
                <a:spLocks noRot="1" noChangeAspect="1" noMove="1" noResize="1" noEditPoints="1" noAdjustHandles="1" noChangeArrowheads="1" noChangeShapeType="1" noTextEdit="1"/>
              </p:cNvSpPr>
              <p:nvPr/>
            </p:nvSpPr>
            <p:spPr>
              <a:xfrm>
                <a:off x="4944487" y="3213357"/>
                <a:ext cx="51302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5C638F0-2456-4A1B-B6AD-599C68AD1A7C}"/>
                  </a:ext>
                </a:extLst>
              </p:cNvPr>
              <p:cNvSpPr txBox="1"/>
              <p:nvPr/>
            </p:nvSpPr>
            <p:spPr>
              <a:xfrm>
                <a:off x="5331696" y="3632834"/>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m:oMathPara>
                </a14:m>
                <a:endParaRPr lang="en-US"/>
              </a:p>
            </p:txBody>
          </p:sp>
        </mc:Choice>
        <mc:Fallback xmlns="">
          <p:sp>
            <p:nvSpPr>
              <p:cNvPr id="13" name="TextBox 12">
                <a:extLst>
                  <a:ext uri="{FF2B5EF4-FFF2-40B4-BE49-F238E27FC236}">
                    <a16:creationId xmlns:a16="http://schemas.microsoft.com/office/drawing/2014/main" id="{95C638F0-2456-4A1B-B6AD-599C68AD1A7C}"/>
                  </a:ext>
                </a:extLst>
              </p:cNvPr>
              <p:cNvSpPr txBox="1">
                <a:spLocks noRot="1" noChangeAspect="1" noMove="1" noResize="1" noEditPoints="1" noAdjustHandles="1" noChangeArrowheads="1" noChangeShapeType="1" noTextEdit="1"/>
              </p:cNvSpPr>
              <p:nvPr/>
            </p:nvSpPr>
            <p:spPr>
              <a:xfrm>
                <a:off x="5331696" y="3632834"/>
                <a:ext cx="51834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7DBABDB-4B81-4142-96BD-5A847306A45B}"/>
                  </a:ext>
                </a:extLst>
              </p:cNvPr>
              <p:cNvSpPr txBox="1"/>
              <p:nvPr/>
            </p:nvSpPr>
            <p:spPr>
              <a:xfrm>
                <a:off x="5955435" y="3935818"/>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3</m:t>
                          </m:r>
                        </m:sub>
                      </m:sSub>
                    </m:oMath>
                  </m:oMathPara>
                </a14:m>
                <a:endParaRPr lang="en-US"/>
              </a:p>
            </p:txBody>
          </p:sp>
        </mc:Choice>
        <mc:Fallback xmlns="">
          <p:sp>
            <p:nvSpPr>
              <p:cNvPr id="14" name="TextBox 13">
                <a:extLst>
                  <a:ext uri="{FF2B5EF4-FFF2-40B4-BE49-F238E27FC236}">
                    <a16:creationId xmlns:a16="http://schemas.microsoft.com/office/drawing/2014/main" id="{07DBABDB-4B81-4142-96BD-5A847306A45B}"/>
                  </a:ext>
                </a:extLst>
              </p:cNvPr>
              <p:cNvSpPr txBox="1">
                <a:spLocks noRot="1" noChangeAspect="1" noMove="1" noResize="1" noEditPoints="1" noAdjustHandles="1" noChangeArrowheads="1" noChangeShapeType="1" noTextEdit="1"/>
              </p:cNvSpPr>
              <p:nvPr/>
            </p:nvSpPr>
            <p:spPr>
              <a:xfrm>
                <a:off x="5955435" y="3935818"/>
                <a:ext cx="518347" cy="369332"/>
              </a:xfrm>
              <a:prstGeom prst="rect">
                <a:avLst/>
              </a:prstGeom>
              <a:blipFill>
                <a:blip r:embed="rId11"/>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008386A-A489-4D1B-B459-882CB420338D}"/>
                  </a:ext>
                </a:extLst>
              </p:cNvPr>
              <p:cNvSpPr txBox="1"/>
              <p:nvPr/>
            </p:nvSpPr>
            <p:spPr>
              <a:xfrm>
                <a:off x="5337018" y="4296618"/>
                <a:ext cx="511358"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4</m:t>
                          </m:r>
                        </m:sub>
                      </m:sSub>
                    </m:oMath>
                  </m:oMathPara>
                </a14:m>
                <a:endParaRPr lang="en-US"/>
              </a:p>
            </p:txBody>
          </p:sp>
        </mc:Choice>
        <mc:Fallback xmlns="">
          <p:sp>
            <p:nvSpPr>
              <p:cNvPr id="15" name="TextBox 14">
                <a:extLst>
                  <a:ext uri="{FF2B5EF4-FFF2-40B4-BE49-F238E27FC236}">
                    <a16:creationId xmlns:a16="http://schemas.microsoft.com/office/drawing/2014/main" id="{F008386A-A489-4D1B-B459-882CB420338D}"/>
                  </a:ext>
                </a:extLst>
              </p:cNvPr>
              <p:cNvSpPr txBox="1">
                <a:spLocks noRot="1" noChangeAspect="1" noMove="1" noResize="1" noEditPoints="1" noAdjustHandles="1" noChangeArrowheads="1" noChangeShapeType="1" noTextEdit="1"/>
              </p:cNvSpPr>
              <p:nvPr/>
            </p:nvSpPr>
            <p:spPr>
              <a:xfrm>
                <a:off x="5337018" y="4296618"/>
                <a:ext cx="511358" cy="369332"/>
              </a:xfrm>
              <a:prstGeom prst="rect">
                <a:avLst/>
              </a:prstGeom>
              <a:blipFill>
                <a:blip r:embed="rId1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BCC878-26F0-41C0-89CA-6D1D2A7786B2}"/>
                  </a:ext>
                </a:extLst>
              </p:cNvPr>
              <p:cNvSpPr txBox="1"/>
              <p:nvPr/>
            </p:nvSpPr>
            <p:spPr>
              <a:xfrm>
                <a:off x="4963753" y="4711471"/>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5</m:t>
                          </m:r>
                        </m:sub>
                      </m:sSub>
                    </m:oMath>
                  </m:oMathPara>
                </a14:m>
                <a:endParaRPr lang="en-US"/>
              </a:p>
            </p:txBody>
          </p:sp>
        </mc:Choice>
        <mc:Fallback xmlns="">
          <p:sp>
            <p:nvSpPr>
              <p:cNvPr id="16" name="TextBox 15">
                <a:extLst>
                  <a:ext uri="{FF2B5EF4-FFF2-40B4-BE49-F238E27FC236}">
                    <a16:creationId xmlns:a16="http://schemas.microsoft.com/office/drawing/2014/main" id="{60BCC878-26F0-41C0-89CA-6D1D2A7786B2}"/>
                  </a:ext>
                </a:extLst>
              </p:cNvPr>
              <p:cNvSpPr txBox="1">
                <a:spLocks noRot="1" noChangeAspect="1" noMove="1" noResize="1" noEditPoints="1" noAdjustHandles="1" noChangeArrowheads="1" noChangeShapeType="1" noTextEdit="1"/>
              </p:cNvSpPr>
              <p:nvPr/>
            </p:nvSpPr>
            <p:spPr>
              <a:xfrm>
                <a:off x="4963753" y="4711471"/>
                <a:ext cx="518347" cy="369332"/>
              </a:xfrm>
              <a:prstGeom prst="rect">
                <a:avLst/>
              </a:prstGeom>
              <a:blipFill>
                <a:blip r:embed="rId13"/>
                <a:stretch>
                  <a:fillRect b="-166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04E72935-E59B-450D-BD46-9D512BA495AC}"/>
              </a:ext>
            </a:extLst>
          </p:cNvPr>
          <p:cNvSpPr txBox="1"/>
          <p:nvPr/>
        </p:nvSpPr>
        <p:spPr>
          <a:xfrm>
            <a:off x="4920190" y="2769505"/>
            <a:ext cx="3159839" cy="369332"/>
          </a:xfrm>
          <a:prstGeom prst="rect">
            <a:avLst/>
          </a:prstGeom>
          <a:noFill/>
          <a:ln>
            <a:solidFill>
              <a:schemeClr val="accent1"/>
            </a:solidFill>
          </a:ln>
        </p:spPr>
        <p:txBody>
          <a:bodyPr wrap="none" rtlCol="0">
            <a:spAutoFit/>
          </a:bodyPr>
          <a:lstStyle/>
          <a:p>
            <a:r>
              <a:rPr lang="en-US"/>
              <a:t>Edges correspond to weights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E866895-765D-46A1-BC09-8FD0E300CAAF}"/>
                  </a:ext>
                </a:extLst>
              </p:cNvPr>
              <p:cNvSpPr txBox="1"/>
              <p:nvPr/>
            </p:nvSpPr>
            <p:spPr>
              <a:xfrm>
                <a:off x="7797260" y="3993179"/>
                <a:ext cx="1406411" cy="369332"/>
              </a:xfrm>
              <a:prstGeom prst="rect">
                <a:avLst/>
              </a:prstGeom>
              <a:solidFill>
                <a:srgbClr val="FF00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𝑠𝑐𝑜𝑟𝑒</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m:oMathPara>
                </a14:m>
                <a:endParaRPr lang="en-US"/>
              </a:p>
            </p:txBody>
          </p:sp>
        </mc:Choice>
        <mc:Fallback xmlns="">
          <p:sp>
            <p:nvSpPr>
              <p:cNvPr id="18" name="TextBox 17">
                <a:extLst>
                  <a:ext uri="{FF2B5EF4-FFF2-40B4-BE49-F238E27FC236}">
                    <a16:creationId xmlns:a16="http://schemas.microsoft.com/office/drawing/2014/main" id="{2E866895-765D-46A1-BC09-8FD0E300CAAF}"/>
                  </a:ext>
                </a:extLst>
              </p:cNvPr>
              <p:cNvSpPr txBox="1">
                <a:spLocks noRot="1" noChangeAspect="1" noMove="1" noResize="1" noEditPoints="1" noAdjustHandles="1" noChangeArrowheads="1" noChangeShapeType="1" noTextEdit="1"/>
              </p:cNvSpPr>
              <p:nvPr/>
            </p:nvSpPr>
            <p:spPr>
              <a:xfrm>
                <a:off x="7797260" y="3993179"/>
                <a:ext cx="1406411" cy="369332"/>
              </a:xfrm>
              <a:prstGeom prst="rect">
                <a:avLst/>
              </a:prstGeom>
              <a:blipFill>
                <a:blip r:embed="rId14"/>
                <a:stretch>
                  <a:fillRect b="-1475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6BD0590-2031-4850-B126-393C275165EC}"/>
              </a:ext>
            </a:extLst>
          </p:cNvPr>
          <p:cNvSpPr txBox="1"/>
          <p:nvPr/>
        </p:nvSpPr>
        <p:spPr>
          <a:xfrm>
            <a:off x="7346557" y="4747904"/>
            <a:ext cx="2962233" cy="923330"/>
          </a:xfrm>
          <a:prstGeom prst="rect">
            <a:avLst/>
          </a:prstGeom>
          <a:noFill/>
          <a:ln>
            <a:solidFill>
              <a:srgbClr val="FF0000"/>
            </a:solidFill>
          </a:ln>
        </p:spPr>
        <p:txBody>
          <a:bodyPr wrap="square" rtlCol="0">
            <a:spAutoFit/>
          </a:bodyPr>
          <a:lstStyle/>
          <a:p>
            <a:r>
              <a:rPr lang="en-US"/>
              <a:t>“Output” node with incoming edges computes the score </a:t>
            </a:r>
          </a:p>
        </p:txBody>
      </p:sp>
    </p:spTree>
    <p:extLst>
      <p:ext uri="{BB962C8B-B14F-4D97-AF65-F5344CB8AC3E}">
        <p14:creationId xmlns:p14="http://schemas.microsoft.com/office/powerpoint/2010/main" val="5867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D79D-D81A-4D6A-8D5F-E57D2A17457E}"/>
              </a:ext>
            </a:extLst>
          </p:cNvPr>
          <p:cNvSpPr>
            <a:spLocks noGrp="1"/>
          </p:cNvSpPr>
          <p:nvPr>
            <p:ph type="title"/>
          </p:nvPr>
        </p:nvSpPr>
        <p:spPr/>
        <p:txBody>
          <a:bodyPr/>
          <a:lstStyle/>
          <a:p>
            <a:r>
              <a:rPr lang="en-US"/>
              <a:t>Linear models</a:t>
            </a:r>
          </a:p>
        </p:txBody>
      </p:sp>
      <p:sp>
        <p:nvSpPr>
          <p:cNvPr id="3" name="Content Placeholder 2">
            <a:extLst>
              <a:ext uri="{FF2B5EF4-FFF2-40B4-BE49-F238E27FC236}">
                <a16:creationId xmlns:a16="http://schemas.microsoft.com/office/drawing/2014/main" id="{82D75981-9031-4100-A8FC-D56E5BEE65DD}"/>
              </a:ext>
            </a:extLst>
          </p:cNvPr>
          <p:cNvSpPr>
            <a:spLocks noGrp="1"/>
          </p:cNvSpPr>
          <p:nvPr>
            <p:ph idx="1"/>
          </p:nvPr>
        </p:nvSpPr>
        <p:spPr>
          <a:xfrm>
            <a:off x="1981200" y="1600201"/>
            <a:ext cx="8229600" cy="5121275"/>
          </a:xfrm>
        </p:spPr>
        <p:txBody>
          <a:bodyPr>
            <a:normAutofit/>
          </a:bodyPr>
          <a:lstStyle/>
          <a:p>
            <a:r>
              <a:rPr lang="en-US"/>
              <a:t>Linear models partition the space according to a hyperplane</a:t>
            </a:r>
          </a:p>
          <a:p>
            <a:endParaRPr lang="en-US"/>
          </a:p>
          <a:p>
            <a:endParaRPr lang="en-US"/>
          </a:p>
          <a:p>
            <a:endParaRPr lang="en-US"/>
          </a:p>
          <a:p>
            <a:endParaRPr lang="en-US"/>
          </a:p>
          <a:p>
            <a:endParaRPr lang="en-US"/>
          </a:p>
          <a:p>
            <a:endParaRPr lang="en-US"/>
          </a:p>
          <a:p>
            <a:endParaRPr lang="en-US"/>
          </a:p>
          <a:p>
            <a:r>
              <a:rPr lang="en-US"/>
              <a:t>But they cannot model everything</a:t>
            </a:r>
          </a:p>
        </p:txBody>
      </p:sp>
      <p:sp>
        <p:nvSpPr>
          <p:cNvPr id="4" name="Slide Number Placeholder 3">
            <a:extLst>
              <a:ext uri="{FF2B5EF4-FFF2-40B4-BE49-F238E27FC236}">
                <a16:creationId xmlns:a16="http://schemas.microsoft.com/office/drawing/2014/main" id="{300B2ADA-66A9-44B9-80D3-E0FD316CEBFF}"/>
              </a:ext>
            </a:extLst>
          </p:cNvPr>
          <p:cNvSpPr>
            <a:spLocks noGrp="1"/>
          </p:cNvSpPr>
          <p:nvPr>
            <p:ph type="sldNum" sz="quarter" idx="12"/>
          </p:nvPr>
        </p:nvSpPr>
        <p:spPr/>
        <p:txBody>
          <a:bodyPr/>
          <a:lstStyle/>
          <a:p>
            <a:fld id="{878E0B35-C73E-49DE-9EA0-4D9F6C87E107}" type="slidenum">
              <a:rPr lang="el-GR" smtClean="0"/>
              <a:pPr/>
              <a:t>81</a:t>
            </a:fld>
            <a:endParaRPr lang="el-GR"/>
          </a:p>
        </p:txBody>
      </p:sp>
      <p:grpSp>
        <p:nvGrpSpPr>
          <p:cNvPr id="25" name="Group 24">
            <a:extLst>
              <a:ext uri="{FF2B5EF4-FFF2-40B4-BE49-F238E27FC236}">
                <a16:creationId xmlns:a16="http://schemas.microsoft.com/office/drawing/2014/main" id="{1585495A-FDF1-4666-84B3-B5E40947496A}"/>
              </a:ext>
            </a:extLst>
          </p:cNvPr>
          <p:cNvGrpSpPr/>
          <p:nvPr/>
        </p:nvGrpSpPr>
        <p:grpSpPr>
          <a:xfrm>
            <a:off x="2326096" y="2931238"/>
            <a:ext cx="3178696" cy="2459198"/>
            <a:chOff x="457200" y="2973450"/>
            <a:chExt cx="3178696" cy="2459198"/>
          </a:xfrm>
        </p:grpSpPr>
        <p:sp>
          <p:nvSpPr>
            <p:cNvPr id="5" name="Oval 4">
              <a:extLst>
                <a:ext uri="{FF2B5EF4-FFF2-40B4-BE49-F238E27FC236}">
                  <a16:creationId xmlns:a16="http://schemas.microsoft.com/office/drawing/2014/main" id="{676F3351-8E8C-48EE-ABF6-FA01DCC08642}"/>
                </a:ext>
              </a:extLst>
            </p:cNvPr>
            <p:cNvSpPr/>
            <p:nvPr/>
          </p:nvSpPr>
          <p:spPr>
            <a:xfrm>
              <a:off x="899592" y="371703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111C22-DADE-4547-85C1-32DFDD085847}"/>
                </a:ext>
              </a:extLst>
            </p:cNvPr>
            <p:cNvSpPr/>
            <p:nvPr/>
          </p:nvSpPr>
          <p:spPr>
            <a:xfrm>
              <a:off x="2160857" y="315601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F0EFDA-9F7E-4622-AA56-77E4DF37C3FB}"/>
                </a:ext>
              </a:extLst>
            </p:cNvPr>
            <p:cNvSpPr/>
            <p:nvPr/>
          </p:nvSpPr>
          <p:spPr>
            <a:xfrm>
              <a:off x="956792" y="433501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FD5579-D782-4F9E-9D2C-058667345E9A}"/>
                </a:ext>
              </a:extLst>
            </p:cNvPr>
            <p:cNvSpPr/>
            <p:nvPr/>
          </p:nvSpPr>
          <p:spPr>
            <a:xfrm>
              <a:off x="2339752" y="386179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E58358-AC25-45A1-93CB-E946AE0CB7B0}"/>
                </a:ext>
              </a:extLst>
            </p:cNvPr>
            <p:cNvSpPr/>
            <p:nvPr/>
          </p:nvSpPr>
          <p:spPr>
            <a:xfrm>
              <a:off x="1528392" y="426300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7DF907-E449-4BDA-B474-60A7B046CB4B}"/>
                </a:ext>
              </a:extLst>
            </p:cNvPr>
            <p:cNvSpPr/>
            <p:nvPr/>
          </p:nvSpPr>
          <p:spPr>
            <a:xfrm>
              <a:off x="1581200" y="485584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6EA38A-2830-4E76-A311-95EB3B2AB193}"/>
                </a:ext>
              </a:extLst>
            </p:cNvPr>
            <p:cNvSpPr/>
            <p:nvPr/>
          </p:nvSpPr>
          <p:spPr>
            <a:xfrm>
              <a:off x="2447873" y="471182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A172B9A-D60B-4B78-8E50-388F1C20CC43}"/>
                </a:ext>
              </a:extLst>
            </p:cNvPr>
            <p:cNvSpPr/>
            <p:nvPr/>
          </p:nvSpPr>
          <p:spPr>
            <a:xfrm>
              <a:off x="2139444" y="499985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30CCA21-01F1-489E-9E85-B9EC91673050}"/>
                </a:ext>
              </a:extLst>
            </p:cNvPr>
            <p:cNvSpPr/>
            <p:nvPr/>
          </p:nvSpPr>
          <p:spPr>
            <a:xfrm>
              <a:off x="2771800" y="447903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0FAE47-AB28-42F8-AF2B-2B7C9AED18C9}"/>
                </a:ext>
              </a:extLst>
            </p:cNvPr>
            <p:cNvSpPr/>
            <p:nvPr/>
          </p:nvSpPr>
          <p:spPr>
            <a:xfrm>
              <a:off x="2843808" y="367785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2E25ECF-F097-432B-8202-CF60CB550ABF}"/>
                </a:ext>
              </a:extLst>
            </p:cNvPr>
            <p:cNvSpPr/>
            <p:nvPr/>
          </p:nvSpPr>
          <p:spPr>
            <a:xfrm>
              <a:off x="3358208" y="378904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71A6399-82DA-4CC9-9D3F-5A620822AFB0}"/>
                </a:ext>
              </a:extLst>
            </p:cNvPr>
            <p:cNvSpPr/>
            <p:nvPr/>
          </p:nvSpPr>
          <p:spPr>
            <a:xfrm>
              <a:off x="1989331" y="342900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5F607F9-4CBB-475F-B682-4FC679E531A1}"/>
                </a:ext>
              </a:extLst>
            </p:cNvPr>
            <p:cNvSpPr/>
            <p:nvPr/>
          </p:nvSpPr>
          <p:spPr>
            <a:xfrm>
              <a:off x="1584067" y="3531967"/>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3EC2FE-D621-4D43-B08D-654F598B1C3D}"/>
                </a:ext>
              </a:extLst>
            </p:cNvPr>
            <p:cNvSpPr/>
            <p:nvPr/>
          </p:nvSpPr>
          <p:spPr>
            <a:xfrm>
              <a:off x="1983234" y="4537883"/>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E3E409F-C3D1-45C7-BB93-CA77292F1FEA}"/>
                </a:ext>
              </a:extLst>
            </p:cNvPr>
            <p:cNvSpPr/>
            <p:nvPr/>
          </p:nvSpPr>
          <p:spPr>
            <a:xfrm>
              <a:off x="1653208" y="3022876"/>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E482A-58BF-48D2-8158-CC96A0218F7D}"/>
                </a:ext>
              </a:extLst>
            </p:cNvPr>
            <p:cNvSpPr/>
            <p:nvPr/>
          </p:nvSpPr>
          <p:spPr>
            <a:xfrm>
              <a:off x="2232865" y="411636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D7BF1D5-1628-4D32-B353-3D827D204288}"/>
                </a:ext>
              </a:extLst>
            </p:cNvPr>
            <p:cNvCxnSpPr/>
            <p:nvPr/>
          </p:nvCxnSpPr>
          <p:spPr>
            <a:xfrm>
              <a:off x="457200" y="2973450"/>
              <a:ext cx="3178696" cy="245919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D6F37542-D36F-4B3C-BB11-16054EE24146}"/>
              </a:ext>
            </a:extLst>
          </p:cNvPr>
          <p:cNvPicPr>
            <a:picLocks noChangeAspect="1"/>
          </p:cNvPicPr>
          <p:nvPr/>
        </p:nvPicPr>
        <p:blipFill>
          <a:blip r:embed="rId2"/>
          <a:stretch>
            <a:fillRect/>
          </a:stretch>
        </p:blipFill>
        <p:spPr>
          <a:xfrm>
            <a:off x="5916090" y="2622749"/>
            <a:ext cx="3761301" cy="3503414"/>
          </a:xfrm>
          <a:prstGeom prst="rect">
            <a:avLst/>
          </a:prstGeom>
        </p:spPr>
      </p:pic>
    </p:spTree>
    <p:extLst>
      <p:ext uri="{BB962C8B-B14F-4D97-AF65-F5344CB8AC3E}">
        <p14:creationId xmlns:p14="http://schemas.microsoft.com/office/powerpoint/2010/main" val="289957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F13-92FE-4C8F-ADAB-35DBAADF141C}"/>
              </a:ext>
            </a:extLst>
          </p:cNvPr>
          <p:cNvSpPr>
            <a:spLocks noGrp="1"/>
          </p:cNvSpPr>
          <p:nvPr>
            <p:ph type="title"/>
          </p:nvPr>
        </p:nvSpPr>
        <p:spPr/>
        <p:txBody>
          <a:bodyPr/>
          <a:lstStyle/>
          <a:p>
            <a:r>
              <a:rPr lang="en-US"/>
              <a:t>Multiple layers</a:t>
            </a:r>
          </a:p>
        </p:txBody>
      </p:sp>
      <p:sp>
        <p:nvSpPr>
          <p:cNvPr id="3" name="Content Placeholder 2">
            <a:extLst>
              <a:ext uri="{FF2B5EF4-FFF2-40B4-BE49-F238E27FC236}">
                <a16:creationId xmlns:a16="http://schemas.microsoft.com/office/drawing/2014/main" id="{FBCE21BE-9A50-404A-9374-EE4C60DC6F05}"/>
              </a:ext>
            </a:extLst>
          </p:cNvPr>
          <p:cNvSpPr>
            <a:spLocks noGrp="1"/>
          </p:cNvSpPr>
          <p:nvPr>
            <p:ph idx="1"/>
          </p:nvPr>
        </p:nvSpPr>
        <p:spPr/>
        <p:txBody>
          <a:bodyPr>
            <a:normAutofit/>
          </a:bodyPr>
          <a:lstStyle/>
          <a:p>
            <a:r>
              <a:rPr lang="en-US" sz="2400"/>
              <a:t>We can add more </a:t>
            </a:r>
            <a:r>
              <a:rPr lang="en-US" sz="2400">
                <a:solidFill>
                  <a:schemeClr val="accent6">
                    <a:lumMod val="75000"/>
                  </a:schemeClr>
                </a:solidFill>
              </a:rPr>
              <a:t>layers</a:t>
            </a:r>
            <a:r>
              <a:rPr lang="en-US" sz="2400"/>
              <a:t>:</a:t>
            </a:r>
          </a:p>
          <a:p>
            <a:pPr lvl="1"/>
            <a:r>
              <a:rPr lang="en-US" sz="2000"/>
              <a:t>Each arrow has a weight</a:t>
            </a:r>
          </a:p>
          <a:p>
            <a:pPr lvl="1"/>
            <a:r>
              <a:rPr lang="en-US" sz="2000"/>
              <a:t>Nodes compute scores from incoming edges and give input to outgoing edges</a:t>
            </a:r>
          </a:p>
        </p:txBody>
      </p:sp>
      <p:sp>
        <p:nvSpPr>
          <p:cNvPr id="4" name="Slide Number Placeholder 3">
            <a:extLst>
              <a:ext uri="{FF2B5EF4-FFF2-40B4-BE49-F238E27FC236}">
                <a16:creationId xmlns:a16="http://schemas.microsoft.com/office/drawing/2014/main" id="{33F4AF70-FEF5-40CD-8A72-70B35FEC6F48}"/>
              </a:ext>
            </a:extLst>
          </p:cNvPr>
          <p:cNvSpPr>
            <a:spLocks noGrp="1"/>
          </p:cNvSpPr>
          <p:nvPr>
            <p:ph type="sldNum" sz="quarter" idx="12"/>
          </p:nvPr>
        </p:nvSpPr>
        <p:spPr/>
        <p:txBody>
          <a:bodyPr/>
          <a:lstStyle/>
          <a:p>
            <a:fld id="{878E0B35-C73E-49DE-9EA0-4D9F6C87E107}" type="slidenum">
              <a:rPr lang="el-GR" smtClean="0"/>
              <a:pPr/>
              <a:t>82</a:t>
            </a:fld>
            <a:endParaRPr lang="el-GR"/>
          </a:p>
        </p:txBody>
      </p:sp>
      <p:pic>
        <p:nvPicPr>
          <p:cNvPr id="5" name="Picture 4">
            <a:extLst>
              <a:ext uri="{FF2B5EF4-FFF2-40B4-BE49-F238E27FC236}">
                <a16:creationId xmlns:a16="http://schemas.microsoft.com/office/drawing/2014/main" id="{5EE780F8-1920-4747-8F63-67EF8759C50E}"/>
              </a:ext>
            </a:extLst>
          </p:cNvPr>
          <p:cNvPicPr>
            <a:picLocks noChangeAspect="1"/>
          </p:cNvPicPr>
          <p:nvPr/>
        </p:nvPicPr>
        <p:blipFill>
          <a:blip r:embed="rId2"/>
          <a:stretch>
            <a:fillRect/>
          </a:stretch>
        </p:blipFill>
        <p:spPr>
          <a:xfrm>
            <a:off x="2783633" y="3132684"/>
            <a:ext cx="4929477" cy="3223667"/>
          </a:xfrm>
          <a:prstGeom prst="rect">
            <a:avLst/>
          </a:prstGeom>
        </p:spPr>
      </p:pic>
      <p:sp>
        <p:nvSpPr>
          <p:cNvPr id="6" name="TextBox 5">
            <a:extLst>
              <a:ext uri="{FF2B5EF4-FFF2-40B4-BE49-F238E27FC236}">
                <a16:creationId xmlns:a16="http://schemas.microsoft.com/office/drawing/2014/main" id="{C9819B76-D32B-4223-94CE-24271C43A264}"/>
              </a:ext>
            </a:extLst>
          </p:cNvPr>
          <p:cNvSpPr txBox="1"/>
          <p:nvPr/>
        </p:nvSpPr>
        <p:spPr>
          <a:xfrm>
            <a:off x="8112224" y="4509120"/>
            <a:ext cx="2454518" cy="369332"/>
          </a:xfrm>
          <a:prstGeom prst="rect">
            <a:avLst/>
          </a:prstGeom>
          <a:noFill/>
        </p:spPr>
        <p:txBody>
          <a:bodyPr wrap="none" rtlCol="0">
            <a:spAutoFit/>
          </a:bodyPr>
          <a:lstStyle/>
          <a:p>
            <a:r>
              <a:rPr lang="en-US"/>
              <a:t>Did we gain anything?</a:t>
            </a:r>
          </a:p>
        </p:txBody>
      </p:sp>
    </p:spTree>
    <p:extLst>
      <p:ext uri="{BB962C8B-B14F-4D97-AF65-F5344CB8AC3E}">
        <p14:creationId xmlns:p14="http://schemas.microsoft.com/office/powerpoint/2010/main" val="28567543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956C-24AF-4E68-9E19-29521F91E35D}"/>
              </a:ext>
            </a:extLst>
          </p:cNvPr>
          <p:cNvSpPr>
            <a:spLocks noGrp="1"/>
          </p:cNvSpPr>
          <p:nvPr>
            <p:ph type="title"/>
          </p:nvPr>
        </p:nvSpPr>
        <p:spPr/>
        <p:txBody>
          <a:bodyPr/>
          <a:lstStyle/>
          <a:p>
            <a:r>
              <a:rPr lang="en-US"/>
              <a:t>Non-linearity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DEE2E3-88C4-4448-8245-DA2184A373CF}"/>
                  </a:ext>
                </a:extLst>
              </p:cNvPr>
              <p:cNvSpPr>
                <a:spLocks noGrp="1"/>
              </p:cNvSpPr>
              <p:nvPr>
                <p:ph idx="1"/>
              </p:nvPr>
            </p:nvSpPr>
            <p:spPr>
              <a:xfrm>
                <a:off x="381000" y="1600202"/>
                <a:ext cx="10972800" cy="2620887"/>
              </a:xfrm>
            </p:spPr>
            <p:txBody>
              <a:bodyPr>
                <a:normAutofit fontScale="77500" lnSpcReduction="20000"/>
              </a:bodyPr>
              <a:lstStyle/>
              <a:p>
                <a:r>
                  <a:rPr lang="en-US"/>
                  <a:t>Instead of computing a linear combination</a:t>
                </a:r>
              </a:p>
              <a:p>
                <a:pPr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m:oMathPara>
                </a14:m>
                <a:endParaRPr lang="en-US"/>
              </a:p>
              <a:p>
                <a:r>
                  <a:rPr lang="en-US">
                    <a:solidFill>
                      <a:schemeClr val="accent6">
                        <a:lumMod val="75000"/>
                      </a:schemeClr>
                    </a:solidFill>
                  </a:rPr>
                  <a:t>Apply a non-linear function </a:t>
                </a:r>
                <a:r>
                  <a:rPr lang="en-US"/>
                  <a:t>on top:</a:t>
                </a:r>
              </a:p>
              <a:p>
                <a:pPr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0"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e>
                      </m:d>
                    </m:oMath>
                  </m:oMathPara>
                </a14:m>
                <a:endParaRPr lang="en-US"/>
              </a:p>
              <a:p>
                <a:r>
                  <a:rPr lang="en-US"/>
                  <a:t>Popular functions:</a:t>
                </a:r>
              </a:p>
            </p:txBody>
          </p:sp>
        </mc:Choice>
        <mc:Fallback xmlns="">
          <p:sp>
            <p:nvSpPr>
              <p:cNvPr id="3" name="Content Placeholder 2">
                <a:extLst>
                  <a:ext uri="{FF2B5EF4-FFF2-40B4-BE49-F238E27FC236}">
                    <a16:creationId xmlns:a16="http://schemas.microsoft.com/office/drawing/2014/main" id="{26DEE2E3-88C4-4448-8245-DA2184A373CF}"/>
                  </a:ext>
                </a:extLst>
              </p:cNvPr>
              <p:cNvSpPr>
                <a:spLocks noGrp="1" noRot="1" noChangeAspect="1" noMove="1" noResize="1" noEditPoints="1" noAdjustHandles="1" noChangeArrowheads="1" noChangeShapeType="1" noTextEdit="1"/>
              </p:cNvSpPr>
              <p:nvPr>
                <p:ph idx="1"/>
              </p:nvPr>
            </p:nvSpPr>
            <p:spPr>
              <a:xfrm>
                <a:off x="381000" y="1600202"/>
                <a:ext cx="10972800" cy="2620887"/>
              </a:xfrm>
              <a:blipFill>
                <a:blip r:embed="rId2"/>
                <a:stretch>
                  <a:fillRect l="-389" t="-3963" b="-4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252512-80D7-44CB-8426-D18BA922A5A2}"/>
              </a:ext>
            </a:extLst>
          </p:cNvPr>
          <p:cNvSpPr>
            <a:spLocks noGrp="1"/>
          </p:cNvSpPr>
          <p:nvPr>
            <p:ph type="sldNum" sz="quarter" idx="12"/>
          </p:nvPr>
        </p:nvSpPr>
        <p:spPr/>
        <p:txBody>
          <a:bodyPr/>
          <a:lstStyle/>
          <a:p>
            <a:fld id="{878E0B35-C73E-49DE-9EA0-4D9F6C87E107}" type="slidenum">
              <a:rPr lang="el-GR" smtClean="0"/>
              <a:pPr/>
              <a:t>83</a:t>
            </a:fld>
            <a:endParaRPr lang="el-GR"/>
          </a:p>
        </p:txBody>
      </p:sp>
      <p:pic>
        <p:nvPicPr>
          <p:cNvPr id="5" name="Picture 4">
            <a:extLst>
              <a:ext uri="{FF2B5EF4-FFF2-40B4-BE49-F238E27FC236}">
                <a16:creationId xmlns:a16="http://schemas.microsoft.com/office/drawing/2014/main" id="{003A3AB0-112C-4F4C-A7D5-C0B400A1905D}"/>
              </a:ext>
            </a:extLst>
          </p:cNvPr>
          <p:cNvPicPr>
            <a:picLocks noChangeAspect="1"/>
          </p:cNvPicPr>
          <p:nvPr/>
        </p:nvPicPr>
        <p:blipFill>
          <a:blip r:embed="rId3"/>
          <a:stretch>
            <a:fillRect/>
          </a:stretch>
        </p:blipFill>
        <p:spPr>
          <a:xfrm>
            <a:off x="1888032" y="4221089"/>
            <a:ext cx="8316416" cy="1932617"/>
          </a:xfrm>
          <a:prstGeom prst="rect">
            <a:avLst/>
          </a:prstGeom>
        </p:spPr>
      </p:pic>
      <p:sp>
        <p:nvSpPr>
          <p:cNvPr id="7" name="TextBox 6">
            <a:extLst>
              <a:ext uri="{FF2B5EF4-FFF2-40B4-BE49-F238E27FC236}">
                <a16:creationId xmlns:a16="http://schemas.microsoft.com/office/drawing/2014/main" id="{9585A9BB-5C5A-4C27-B3AB-8297A1D8A0DC}"/>
              </a:ext>
            </a:extLst>
          </p:cNvPr>
          <p:cNvSpPr txBox="1"/>
          <p:nvPr/>
        </p:nvSpPr>
        <p:spPr>
          <a:xfrm>
            <a:off x="2013829" y="6214030"/>
            <a:ext cx="6917278" cy="369332"/>
          </a:xfrm>
          <a:prstGeom prst="rect">
            <a:avLst/>
          </a:prstGeom>
          <a:noFill/>
        </p:spPr>
        <p:txBody>
          <a:bodyPr wrap="none" rtlCol="0">
            <a:spAutoFit/>
          </a:bodyPr>
          <a:lstStyle/>
          <a:p>
            <a:r>
              <a:rPr lang="en-US"/>
              <a:t>These functions play the role of a soft “switch” (threshold function)</a:t>
            </a:r>
          </a:p>
        </p:txBody>
      </p:sp>
    </p:spTree>
    <p:extLst>
      <p:ext uri="{BB962C8B-B14F-4D97-AF65-F5344CB8AC3E}">
        <p14:creationId xmlns:p14="http://schemas.microsoft.com/office/powerpoint/2010/main" val="11560216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0666-353F-41F6-926A-D20431B1A2FB}"/>
              </a:ext>
            </a:extLst>
          </p:cNvPr>
          <p:cNvSpPr>
            <a:spLocks noGrp="1"/>
          </p:cNvSpPr>
          <p:nvPr>
            <p:ph type="title"/>
          </p:nvPr>
        </p:nvSpPr>
        <p:spPr/>
        <p:txBody>
          <a:bodyPr/>
          <a:lstStyle/>
          <a:p>
            <a:r>
              <a:rPr lang="en-US"/>
              <a:t>Side note</a:t>
            </a:r>
          </a:p>
        </p:txBody>
      </p:sp>
      <p:sp>
        <p:nvSpPr>
          <p:cNvPr id="3" name="Content Placeholder 2">
            <a:extLst>
              <a:ext uri="{FF2B5EF4-FFF2-40B4-BE49-F238E27FC236}">
                <a16:creationId xmlns:a16="http://schemas.microsoft.com/office/drawing/2014/main" id="{95EE9C6F-6840-4921-B0FD-EB6CEAC28C29}"/>
              </a:ext>
            </a:extLst>
          </p:cNvPr>
          <p:cNvSpPr>
            <a:spLocks noGrp="1"/>
          </p:cNvSpPr>
          <p:nvPr>
            <p:ph idx="1"/>
          </p:nvPr>
        </p:nvSpPr>
        <p:spPr/>
        <p:txBody>
          <a:bodyPr/>
          <a:lstStyle/>
          <a:p>
            <a:r>
              <a:rPr lang="en-US"/>
              <a:t>Logistic regression classifier: </a:t>
            </a:r>
          </a:p>
          <a:p>
            <a:pPr lvl="1"/>
            <a:r>
              <a:rPr lang="en-US"/>
              <a:t>Single layer with a logistic function</a:t>
            </a:r>
          </a:p>
        </p:txBody>
      </p:sp>
      <p:sp>
        <p:nvSpPr>
          <p:cNvPr id="4" name="Slide Number Placeholder 3">
            <a:extLst>
              <a:ext uri="{FF2B5EF4-FFF2-40B4-BE49-F238E27FC236}">
                <a16:creationId xmlns:a16="http://schemas.microsoft.com/office/drawing/2014/main" id="{9EF25163-80F2-4AE2-B792-B3EDFF306988}"/>
              </a:ext>
            </a:extLst>
          </p:cNvPr>
          <p:cNvSpPr>
            <a:spLocks noGrp="1"/>
          </p:cNvSpPr>
          <p:nvPr>
            <p:ph type="sldNum" sz="quarter" idx="12"/>
          </p:nvPr>
        </p:nvSpPr>
        <p:spPr/>
        <p:txBody>
          <a:bodyPr/>
          <a:lstStyle/>
          <a:p>
            <a:fld id="{878E0B35-C73E-49DE-9EA0-4D9F6C87E107}" type="slidenum">
              <a:rPr lang="el-GR" smtClean="0"/>
              <a:pPr/>
              <a:t>84</a:t>
            </a:fld>
            <a:endParaRPr lang="el-GR"/>
          </a:p>
        </p:txBody>
      </p:sp>
      <p:pic>
        <p:nvPicPr>
          <p:cNvPr id="5" name="Picture 4">
            <a:extLst>
              <a:ext uri="{FF2B5EF4-FFF2-40B4-BE49-F238E27FC236}">
                <a16:creationId xmlns:a16="http://schemas.microsoft.com/office/drawing/2014/main" id="{3B00E39A-A32C-49C1-BD82-4BB81800843A}"/>
              </a:ext>
            </a:extLst>
          </p:cNvPr>
          <p:cNvPicPr>
            <a:picLocks noChangeAspect="1"/>
          </p:cNvPicPr>
          <p:nvPr/>
        </p:nvPicPr>
        <p:blipFill>
          <a:blip r:embed="rId2"/>
          <a:stretch>
            <a:fillRect/>
          </a:stretch>
        </p:blipFill>
        <p:spPr>
          <a:xfrm>
            <a:off x="3002474" y="2955714"/>
            <a:ext cx="4579876" cy="2421900"/>
          </a:xfrm>
          <a:prstGeom prst="rect">
            <a:avLst/>
          </a:prstGeom>
        </p:spPr>
      </p:pic>
      <p:grpSp>
        <p:nvGrpSpPr>
          <p:cNvPr id="8" name="Group 7">
            <a:extLst>
              <a:ext uri="{FF2B5EF4-FFF2-40B4-BE49-F238E27FC236}">
                <a16:creationId xmlns:a16="http://schemas.microsoft.com/office/drawing/2014/main" id="{1B7E68A7-839A-41E9-813D-0F3674E3D677}"/>
              </a:ext>
            </a:extLst>
          </p:cNvPr>
          <p:cNvGrpSpPr/>
          <p:nvPr/>
        </p:nvGrpSpPr>
        <p:grpSpPr>
          <a:xfrm>
            <a:off x="6960096" y="3356992"/>
            <a:ext cx="1800200" cy="1559484"/>
            <a:chOff x="5865326" y="3597708"/>
            <a:chExt cx="1800200" cy="1559484"/>
          </a:xfrm>
        </p:grpSpPr>
        <p:pic>
          <p:nvPicPr>
            <p:cNvPr id="6" name="Picture 5">
              <a:extLst>
                <a:ext uri="{FF2B5EF4-FFF2-40B4-BE49-F238E27FC236}">
                  <a16:creationId xmlns:a16="http://schemas.microsoft.com/office/drawing/2014/main" id="{9CC2E315-486F-4197-B719-0F38BFFCB46C}"/>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7" name="Oval 6">
              <a:extLst>
                <a:ext uri="{FF2B5EF4-FFF2-40B4-BE49-F238E27FC236}">
                  <a16:creationId xmlns:a16="http://schemas.microsoft.com/office/drawing/2014/main" id="{D2C653D5-55D0-4761-8720-E23FD5DD2A70}"/>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33173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146D-3CB3-40F4-867C-7DAA07E860E8}"/>
              </a:ext>
            </a:extLst>
          </p:cNvPr>
          <p:cNvSpPr>
            <a:spLocks noGrp="1"/>
          </p:cNvSpPr>
          <p:nvPr>
            <p:ph type="title"/>
          </p:nvPr>
        </p:nvSpPr>
        <p:spPr/>
        <p:txBody>
          <a:bodyPr/>
          <a:lstStyle/>
          <a:p>
            <a:r>
              <a:rPr lang="en-US"/>
              <a:t>Deep learning</a:t>
            </a:r>
          </a:p>
        </p:txBody>
      </p:sp>
      <p:sp>
        <p:nvSpPr>
          <p:cNvPr id="3" name="Content Placeholder 2">
            <a:extLst>
              <a:ext uri="{FF2B5EF4-FFF2-40B4-BE49-F238E27FC236}">
                <a16:creationId xmlns:a16="http://schemas.microsoft.com/office/drawing/2014/main" id="{E4AB8535-CA57-46F1-8539-9AFB95536BE5}"/>
              </a:ext>
            </a:extLst>
          </p:cNvPr>
          <p:cNvSpPr>
            <a:spLocks noGrp="1"/>
          </p:cNvSpPr>
          <p:nvPr>
            <p:ph idx="1"/>
          </p:nvPr>
        </p:nvSpPr>
        <p:spPr>
          <a:xfrm>
            <a:off x="533400" y="1600200"/>
            <a:ext cx="11049000" cy="4853136"/>
          </a:xfrm>
        </p:spPr>
        <p:txBody>
          <a:bodyPr>
            <a:normAutofit lnSpcReduction="10000"/>
          </a:bodyPr>
          <a:lstStyle/>
          <a:p>
            <a:r>
              <a:rPr lang="en-US"/>
              <a:t>Networks with </a:t>
            </a:r>
            <a:r>
              <a:rPr lang="en-US">
                <a:solidFill>
                  <a:schemeClr val="accent6">
                    <a:lumMod val="75000"/>
                  </a:schemeClr>
                </a:solidFill>
              </a:rPr>
              <a:t>multiple layers</a:t>
            </a:r>
          </a:p>
          <a:p>
            <a:endParaRPr lang="en-US"/>
          </a:p>
          <a:p>
            <a:endParaRPr lang="en-US"/>
          </a:p>
          <a:p>
            <a:endParaRPr lang="en-US"/>
          </a:p>
          <a:p>
            <a:endParaRPr lang="en-US"/>
          </a:p>
          <a:p>
            <a:endParaRPr lang="en-US"/>
          </a:p>
          <a:p>
            <a:endParaRPr lang="en-US"/>
          </a:p>
          <a:p>
            <a:endParaRPr lang="en-US"/>
          </a:p>
          <a:p>
            <a:r>
              <a:rPr lang="en-US"/>
              <a:t>Each layer can be thought of as a processing step</a:t>
            </a:r>
          </a:p>
          <a:p>
            <a:r>
              <a:rPr lang="en-US"/>
              <a:t>Multiple layers allow for the computation of more complex functions</a:t>
            </a:r>
          </a:p>
        </p:txBody>
      </p:sp>
      <p:sp>
        <p:nvSpPr>
          <p:cNvPr id="4" name="Slide Number Placeholder 3">
            <a:extLst>
              <a:ext uri="{FF2B5EF4-FFF2-40B4-BE49-F238E27FC236}">
                <a16:creationId xmlns:a16="http://schemas.microsoft.com/office/drawing/2014/main" id="{42C399D0-1512-4C96-A3CE-270473E6AF6F}"/>
              </a:ext>
            </a:extLst>
          </p:cNvPr>
          <p:cNvSpPr>
            <a:spLocks noGrp="1"/>
          </p:cNvSpPr>
          <p:nvPr>
            <p:ph type="sldNum" sz="quarter" idx="12"/>
          </p:nvPr>
        </p:nvSpPr>
        <p:spPr/>
        <p:txBody>
          <a:bodyPr/>
          <a:lstStyle/>
          <a:p>
            <a:fld id="{878E0B35-C73E-49DE-9EA0-4D9F6C87E107}" type="slidenum">
              <a:rPr lang="el-GR" smtClean="0"/>
              <a:pPr/>
              <a:t>85</a:t>
            </a:fld>
            <a:endParaRPr lang="el-GR"/>
          </a:p>
        </p:txBody>
      </p:sp>
      <p:pic>
        <p:nvPicPr>
          <p:cNvPr id="5" name="Picture 4">
            <a:extLst>
              <a:ext uri="{FF2B5EF4-FFF2-40B4-BE49-F238E27FC236}">
                <a16:creationId xmlns:a16="http://schemas.microsoft.com/office/drawing/2014/main" id="{D4A8BD2A-34C4-48DD-9FDA-6DB6CE3F1046}"/>
              </a:ext>
            </a:extLst>
          </p:cNvPr>
          <p:cNvPicPr>
            <a:picLocks noChangeAspect="1"/>
          </p:cNvPicPr>
          <p:nvPr/>
        </p:nvPicPr>
        <p:blipFill>
          <a:blip r:embed="rId2"/>
          <a:stretch>
            <a:fillRect/>
          </a:stretch>
        </p:blipFill>
        <p:spPr>
          <a:xfrm>
            <a:off x="2999656" y="2060849"/>
            <a:ext cx="6192688" cy="2923767"/>
          </a:xfrm>
          <a:prstGeom prst="rect">
            <a:avLst/>
          </a:prstGeom>
        </p:spPr>
      </p:pic>
    </p:spTree>
    <p:extLst>
      <p:ext uri="{BB962C8B-B14F-4D97-AF65-F5344CB8AC3E}">
        <p14:creationId xmlns:p14="http://schemas.microsoft.com/office/powerpoint/2010/main" val="5838974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F108-13B4-4EB2-80CE-8AA5FF7E4013}"/>
              </a:ext>
            </a:extLst>
          </p:cNvPr>
          <p:cNvSpPr>
            <a:spLocks noGrp="1"/>
          </p:cNvSpPr>
          <p:nvPr>
            <p:ph type="title"/>
          </p:nvPr>
        </p:nvSpPr>
        <p:spPr/>
        <p:txBody>
          <a:bodyPr/>
          <a:lstStyle/>
          <a:p>
            <a:r>
              <a:rPr lang="en-US"/>
              <a:t>Example</a:t>
            </a:r>
          </a:p>
        </p:txBody>
      </p:sp>
      <p:sp>
        <p:nvSpPr>
          <p:cNvPr id="3" name="Content Placeholder 2">
            <a:extLst>
              <a:ext uri="{FF2B5EF4-FFF2-40B4-BE49-F238E27FC236}">
                <a16:creationId xmlns:a16="http://schemas.microsoft.com/office/drawing/2014/main" id="{3672964A-AA13-4227-8DD5-E4D08C0570CF}"/>
              </a:ext>
            </a:extLst>
          </p:cNvPr>
          <p:cNvSpPr>
            <a:spLocks noGrp="1"/>
          </p:cNvSpPr>
          <p:nvPr>
            <p:ph idx="1"/>
          </p:nvPr>
        </p:nvSpPr>
        <p:spPr/>
        <p:txBody>
          <a:bodyPr/>
          <a:lstStyle/>
          <a:p>
            <a:r>
              <a:rPr lang="en-US"/>
              <a:t>A network that implements XOR</a:t>
            </a:r>
          </a:p>
        </p:txBody>
      </p:sp>
      <p:pic>
        <p:nvPicPr>
          <p:cNvPr id="5" name="Picture 4">
            <a:extLst>
              <a:ext uri="{FF2B5EF4-FFF2-40B4-BE49-F238E27FC236}">
                <a16:creationId xmlns:a16="http://schemas.microsoft.com/office/drawing/2014/main" id="{1A7E28B4-41F2-42FC-B8B0-E6AEDB6D7CC0}"/>
              </a:ext>
            </a:extLst>
          </p:cNvPr>
          <p:cNvPicPr>
            <a:picLocks noChangeAspect="1"/>
          </p:cNvPicPr>
          <p:nvPr/>
        </p:nvPicPr>
        <p:blipFill>
          <a:blip r:embed="rId2"/>
          <a:stretch>
            <a:fillRect/>
          </a:stretch>
        </p:blipFill>
        <p:spPr>
          <a:xfrm>
            <a:off x="2063552" y="2273248"/>
            <a:ext cx="4852432" cy="2311504"/>
          </a:xfrm>
          <a:prstGeom prst="rect">
            <a:avLst/>
          </a:prstGeom>
        </p:spPr>
      </p:pic>
      <p:sp>
        <p:nvSpPr>
          <p:cNvPr id="4" name="Slide Number Placeholder 3">
            <a:extLst>
              <a:ext uri="{FF2B5EF4-FFF2-40B4-BE49-F238E27FC236}">
                <a16:creationId xmlns:a16="http://schemas.microsoft.com/office/drawing/2014/main" id="{D9159AEA-A3A4-4C88-8061-622E7974EE50}"/>
              </a:ext>
            </a:extLst>
          </p:cNvPr>
          <p:cNvSpPr>
            <a:spLocks noGrp="1"/>
          </p:cNvSpPr>
          <p:nvPr>
            <p:ph type="sldNum" sz="quarter" idx="12"/>
          </p:nvPr>
        </p:nvSpPr>
        <p:spPr/>
        <p:txBody>
          <a:bodyPr/>
          <a:lstStyle/>
          <a:p>
            <a:fld id="{878E0B35-C73E-49DE-9EA0-4D9F6C87E107}" type="slidenum">
              <a:rPr lang="el-GR" smtClean="0"/>
              <a:pPr/>
              <a:t>86</a:t>
            </a:fld>
            <a:endParaRPr lang="el-GR"/>
          </a:p>
        </p:txBody>
      </p:sp>
      <p:pic>
        <p:nvPicPr>
          <p:cNvPr id="6" name="Picture 5">
            <a:extLst>
              <a:ext uri="{FF2B5EF4-FFF2-40B4-BE49-F238E27FC236}">
                <a16:creationId xmlns:a16="http://schemas.microsoft.com/office/drawing/2014/main" id="{8F3D5B30-D1CE-458E-826D-633BBD940DD9}"/>
              </a:ext>
            </a:extLst>
          </p:cNvPr>
          <p:cNvPicPr>
            <a:picLocks noChangeAspect="1"/>
          </p:cNvPicPr>
          <p:nvPr/>
        </p:nvPicPr>
        <p:blipFill>
          <a:blip r:embed="rId3"/>
          <a:stretch>
            <a:fillRect/>
          </a:stretch>
        </p:blipFill>
        <p:spPr>
          <a:xfrm>
            <a:off x="1847528" y="4885456"/>
            <a:ext cx="6372200" cy="166968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C971F37-619A-44E6-B872-77133F56258E}"/>
                  </a:ext>
                </a:extLst>
              </p:cNvPr>
              <p:cNvSpPr txBox="1"/>
              <p:nvPr/>
            </p:nvSpPr>
            <p:spPr>
              <a:xfrm>
                <a:off x="7470369" y="2457877"/>
                <a:ext cx="2433615" cy="369332"/>
              </a:xfrm>
              <a:prstGeom prst="rect">
                <a:avLst/>
              </a:prstGeom>
              <a:solidFill>
                <a:srgbClr val="92D050"/>
              </a:solidFill>
            </p:spPr>
            <p:txBody>
              <a:bodyPr wrap="none" rtlCol="0">
                <a:spAutoFit/>
              </a:bodyPr>
              <a:lstStyle/>
              <a:p>
                <a:r>
                  <a:rPr lang="en-US"/>
                  <a:t>Hidden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oMath>
                </a14:m>
                <a:r>
                  <a:rPr lang="en-US"/>
                  <a:t> is OR</a:t>
                </a:r>
              </a:p>
            </p:txBody>
          </p:sp>
        </mc:Choice>
        <mc:Fallback xmlns="">
          <p:sp>
            <p:nvSpPr>
              <p:cNvPr id="7" name="TextBox 6">
                <a:extLst>
                  <a:ext uri="{FF2B5EF4-FFF2-40B4-BE49-F238E27FC236}">
                    <a16:creationId xmlns:a16="http://schemas.microsoft.com/office/drawing/2014/main" id="{0C971F37-619A-44E6-B872-77133F56258E}"/>
                  </a:ext>
                </a:extLst>
              </p:cNvPr>
              <p:cNvSpPr txBox="1">
                <a:spLocks noRot="1" noChangeAspect="1" noMove="1" noResize="1" noEditPoints="1" noAdjustHandles="1" noChangeArrowheads="1" noChangeShapeType="1" noTextEdit="1"/>
              </p:cNvSpPr>
              <p:nvPr/>
            </p:nvSpPr>
            <p:spPr>
              <a:xfrm>
                <a:off x="7470369" y="2457877"/>
                <a:ext cx="2433615" cy="369332"/>
              </a:xfrm>
              <a:prstGeom prst="rect">
                <a:avLst/>
              </a:prstGeom>
              <a:blipFill>
                <a:blip r:embed="rId4"/>
                <a:stretch>
                  <a:fillRect l="-2000" t="-8197" r="-1250" b="-2459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001C020C-00C3-4DC7-A456-8B3C8A6D622A}"/>
              </a:ext>
            </a:extLst>
          </p:cNvPr>
          <p:cNvCxnSpPr/>
          <p:nvPr/>
        </p:nvCxnSpPr>
        <p:spPr>
          <a:xfrm flipH="1">
            <a:off x="4799856" y="2636912"/>
            <a:ext cx="2670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F87E4D1-4600-45D3-8752-90C43F2BC76C}"/>
              </a:ext>
            </a:extLst>
          </p:cNvPr>
          <p:cNvSpPr txBox="1"/>
          <p:nvPr/>
        </p:nvSpPr>
        <p:spPr>
          <a:xfrm>
            <a:off x="2999656" y="4534453"/>
            <a:ext cx="1159292" cy="369332"/>
          </a:xfrm>
          <a:prstGeom prst="rect">
            <a:avLst/>
          </a:prstGeom>
          <a:solidFill>
            <a:srgbClr val="92D050"/>
          </a:solidFill>
        </p:spPr>
        <p:txBody>
          <a:bodyPr wrap="none" rtlCol="0">
            <a:spAutoFit/>
          </a:bodyPr>
          <a:lstStyle/>
          <a:p>
            <a:r>
              <a:rPr lang="en-US"/>
              <a:t>Bias term</a:t>
            </a:r>
          </a:p>
        </p:txBody>
      </p:sp>
      <p:cxnSp>
        <p:nvCxnSpPr>
          <p:cNvPr id="13" name="Straight Arrow Connector 12">
            <a:extLst>
              <a:ext uri="{FF2B5EF4-FFF2-40B4-BE49-F238E27FC236}">
                <a16:creationId xmlns:a16="http://schemas.microsoft.com/office/drawing/2014/main" id="{B9499A65-734E-4E89-AD37-600979308A26}"/>
              </a:ext>
            </a:extLst>
          </p:cNvPr>
          <p:cNvCxnSpPr>
            <a:cxnSpLocks/>
            <a:stCxn id="11" idx="0"/>
          </p:cNvCxnSpPr>
          <p:nvPr/>
        </p:nvCxnSpPr>
        <p:spPr>
          <a:xfrm flipH="1" flipV="1">
            <a:off x="2855642" y="4254519"/>
            <a:ext cx="723661" cy="279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7406EC-5B8A-42CC-B908-C9E3C329A7E8}"/>
              </a:ext>
            </a:extLst>
          </p:cNvPr>
          <p:cNvCxnSpPr>
            <a:cxnSpLocks/>
            <a:stCxn id="11" idx="0"/>
          </p:cNvCxnSpPr>
          <p:nvPr/>
        </p:nvCxnSpPr>
        <p:spPr>
          <a:xfrm flipV="1">
            <a:off x="3579303" y="4254519"/>
            <a:ext cx="634599" cy="279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1128F1B-071F-49E8-ACE3-9F1B465BD6EA}"/>
                  </a:ext>
                </a:extLst>
              </p:cNvPr>
              <p:cNvSpPr txBox="1"/>
              <p:nvPr/>
            </p:nvSpPr>
            <p:spPr>
              <a:xfrm>
                <a:off x="6602674" y="4272012"/>
                <a:ext cx="2556597" cy="369332"/>
              </a:xfrm>
              <a:prstGeom prst="rect">
                <a:avLst/>
              </a:prstGeom>
              <a:solidFill>
                <a:srgbClr val="92D050"/>
              </a:solidFill>
            </p:spPr>
            <p:txBody>
              <a:bodyPr wrap="none" rtlCol="0">
                <a:spAutoFit/>
              </a:bodyPr>
              <a:lstStyle/>
              <a:p>
                <a:r>
                  <a:rPr lang="en-US"/>
                  <a:t>Hidden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a14:m>
                <a:r>
                  <a:rPr lang="en-US"/>
                  <a:t> is AND</a:t>
                </a:r>
              </a:p>
            </p:txBody>
          </p:sp>
        </mc:Choice>
        <mc:Fallback xmlns="">
          <p:sp>
            <p:nvSpPr>
              <p:cNvPr id="26" name="TextBox 25">
                <a:extLst>
                  <a:ext uri="{FF2B5EF4-FFF2-40B4-BE49-F238E27FC236}">
                    <a16:creationId xmlns:a16="http://schemas.microsoft.com/office/drawing/2014/main" id="{71128F1B-071F-49E8-ACE3-9F1B465BD6EA}"/>
                  </a:ext>
                </a:extLst>
              </p:cNvPr>
              <p:cNvSpPr txBox="1">
                <a:spLocks noRot="1" noChangeAspect="1" noMove="1" noResize="1" noEditPoints="1" noAdjustHandles="1" noChangeArrowheads="1" noChangeShapeType="1" noTextEdit="1"/>
              </p:cNvSpPr>
              <p:nvPr/>
            </p:nvSpPr>
            <p:spPr>
              <a:xfrm>
                <a:off x="6602674" y="4272012"/>
                <a:ext cx="2556597" cy="369332"/>
              </a:xfrm>
              <a:prstGeom prst="rect">
                <a:avLst/>
              </a:prstGeom>
              <a:blipFill>
                <a:blip r:embed="rId5"/>
                <a:stretch>
                  <a:fillRect l="-1905" t="-10000" r="-952" b="-26667"/>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FCBC2F0-E5F5-4CA1-956D-474C24239FC6}"/>
              </a:ext>
            </a:extLst>
          </p:cNvPr>
          <p:cNvCxnSpPr/>
          <p:nvPr/>
        </p:nvCxnSpPr>
        <p:spPr>
          <a:xfrm flipH="1" flipV="1">
            <a:off x="4655840" y="3576519"/>
            <a:ext cx="1872208" cy="879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9582BE-4BDC-4413-A5C8-0BB25FFAFED3}"/>
                  </a:ext>
                </a:extLst>
              </p:cNvPr>
              <p:cNvSpPr txBox="1"/>
              <p:nvPr/>
            </p:nvSpPr>
            <p:spPr>
              <a:xfrm>
                <a:off x="7896200" y="3429000"/>
                <a:ext cx="2259914" cy="369332"/>
              </a:xfrm>
              <a:prstGeom prst="rect">
                <a:avLst/>
              </a:prstGeom>
              <a:solidFill>
                <a:srgbClr val="92D050"/>
              </a:solidFill>
            </p:spPr>
            <p:txBody>
              <a:bodyPr wrap="none" rtlCol="0">
                <a:spAutoFit/>
              </a:bodyPr>
              <a:lstStyle/>
              <a:p>
                <a:r>
                  <a:rPr lang="en-US"/>
                  <a:t>Output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oMath>
                </a14:m>
                <a:endParaRPr lang="en-US"/>
              </a:p>
            </p:txBody>
          </p:sp>
        </mc:Choice>
        <mc:Fallback xmlns="">
          <p:sp>
            <p:nvSpPr>
              <p:cNvPr id="29" name="TextBox 28">
                <a:extLst>
                  <a:ext uri="{FF2B5EF4-FFF2-40B4-BE49-F238E27FC236}">
                    <a16:creationId xmlns:a16="http://schemas.microsoft.com/office/drawing/2014/main" id="{7C9582BE-4BDC-4413-A5C8-0BB25FFAFED3}"/>
                  </a:ext>
                </a:extLst>
              </p:cNvPr>
              <p:cNvSpPr txBox="1">
                <a:spLocks noRot="1" noChangeAspect="1" noMove="1" noResize="1" noEditPoints="1" noAdjustHandles="1" noChangeArrowheads="1" noChangeShapeType="1" noTextEdit="1"/>
              </p:cNvSpPr>
              <p:nvPr/>
            </p:nvSpPr>
            <p:spPr>
              <a:xfrm>
                <a:off x="7896200" y="3429000"/>
                <a:ext cx="2259914" cy="369332"/>
              </a:xfrm>
              <a:prstGeom prst="rect">
                <a:avLst/>
              </a:prstGeom>
              <a:blipFill>
                <a:blip r:embed="rId6"/>
                <a:stretch>
                  <a:fillRect l="-2156" t="-10000" b="-25000"/>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2B83A3E3-3AAE-4019-A218-FA2D407B55F0}"/>
              </a:ext>
            </a:extLst>
          </p:cNvPr>
          <p:cNvCxnSpPr>
            <a:stCxn id="29" idx="1"/>
          </p:cNvCxnSpPr>
          <p:nvPr/>
        </p:nvCxnSpPr>
        <p:spPr>
          <a:xfrm flipH="1" flipV="1">
            <a:off x="6528048" y="3429000"/>
            <a:ext cx="136815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6" grpId="0" animBg="1"/>
      <p:bldP spid="2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C776-A011-4935-92B4-B478AC66401C}"/>
              </a:ext>
            </a:extLst>
          </p:cNvPr>
          <p:cNvSpPr>
            <a:spLocks noGrp="1"/>
          </p:cNvSpPr>
          <p:nvPr>
            <p:ph type="title"/>
          </p:nvPr>
        </p:nvSpPr>
        <p:spPr/>
        <p:txBody>
          <a:bodyPr/>
          <a:lstStyle/>
          <a:p>
            <a:r>
              <a:rPr lang="en-US"/>
              <a:t>Error</a:t>
            </a:r>
          </a:p>
        </p:txBody>
      </p:sp>
      <p:sp>
        <p:nvSpPr>
          <p:cNvPr id="3" name="Content Placeholder 2">
            <a:extLst>
              <a:ext uri="{FF2B5EF4-FFF2-40B4-BE49-F238E27FC236}">
                <a16:creationId xmlns:a16="http://schemas.microsoft.com/office/drawing/2014/main" id="{41A4D9D0-FC2C-4864-AE88-E1EB526EF239}"/>
              </a:ext>
            </a:extLst>
          </p:cNvPr>
          <p:cNvSpPr>
            <a:spLocks noGrp="1"/>
          </p:cNvSpPr>
          <p:nvPr>
            <p:ph idx="1"/>
          </p:nvPr>
        </p:nvSpPr>
        <p:spPr/>
        <p:txBody>
          <a:bodyPr>
            <a:normAutofit/>
          </a:bodyPr>
          <a:lstStyle/>
          <a:p>
            <a:r>
              <a:rPr lang="en-US"/>
              <a:t>The computed value is 0.76 but the correct value is 1</a:t>
            </a:r>
          </a:p>
          <a:p>
            <a:pPr lvl="1"/>
            <a:r>
              <a:rPr lang="en-US"/>
              <a:t>There is an </a:t>
            </a:r>
            <a:r>
              <a:rPr lang="en-US">
                <a:solidFill>
                  <a:schemeClr val="accent6">
                    <a:lumMod val="75000"/>
                  </a:schemeClr>
                </a:solidFill>
              </a:rPr>
              <a:t>error</a:t>
            </a:r>
            <a:r>
              <a:rPr lang="en-US"/>
              <a:t> in the computation</a:t>
            </a:r>
          </a:p>
          <a:p>
            <a:pPr lvl="1"/>
            <a:endParaRPr lang="en-US"/>
          </a:p>
          <a:p>
            <a:pPr lvl="1"/>
            <a:endParaRPr lang="en-US"/>
          </a:p>
          <a:p>
            <a:pPr lvl="1"/>
            <a:endParaRPr lang="en-US"/>
          </a:p>
          <a:p>
            <a:pPr lvl="1"/>
            <a:endParaRPr lang="en-US"/>
          </a:p>
          <a:p>
            <a:pPr lvl="1"/>
            <a:endParaRPr lang="en-US"/>
          </a:p>
          <a:p>
            <a:pPr lvl="1"/>
            <a:endParaRPr lang="en-US"/>
          </a:p>
          <a:p>
            <a:pPr lvl="1"/>
            <a:r>
              <a:rPr lang="en-US"/>
              <a:t>How do we set the weights so as to minimize this error?</a:t>
            </a:r>
          </a:p>
        </p:txBody>
      </p:sp>
      <p:sp>
        <p:nvSpPr>
          <p:cNvPr id="4" name="Slide Number Placeholder 3">
            <a:extLst>
              <a:ext uri="{FF2B5EF4-FFF2-40B4-BE49-F238E27FC236}">
                <a16:creationId xmlns:a16="http://schemas.microsoft.com/office/drawing/2014/main" id="{E455DC71-5D47-41AB-9D81-DE8400D7A7C1}"/>
              </a:ext>
            </a:extLst>
          </p:cNvPr>
          <p:cNvSpPr>
            <a:spLocks noGrp="1"/>
          </p:cNvSpPr>
          <p:nvPr>
            <p:ph type="sldNum" sz="quarter" idx="12"/>
          </p:nvPr>
        </p:nvSpPr>
        <p:spPr/>
        <p:txBody>
          <a:bodyPr/>
          <a:lstStyle/>
          <a:p>
            <a:fld id="{878E0B35-C73E-49DE-9EA0-4D9F6C87E107}" type="slidenum">
              <a:rPr lang="el-GR" smtClean="0"/>
              <a:pPr/>
              <a:t>87</a:t>
            </a:fld>
            <a:endParaRPr lang="el-GR"/>
          </a:p>
        </p:txBody>
      </p:sp>
      <p:pic>
        <p:nvPicPr>
          <p:cNvPr id="5" name="Picture 4">
            <a:extLst>
              <a:ext uri="{FF2B5EF4-FFF2-40B4-BE49-F238E27FC236}">
                <a16:creationId xmlns:a16="http://schemas.microsoft.com/office/drawing/2014/main" id="{67533770-E401-46F8-8F1B-9A710A103855}"/>
              </a:ext>
            </a:extLst>
          </p:cNvPr>
          <p:cNvPicPr>
            <a:picLocks noChangeAspect="1"/>
          </p:cNvPicPr>
          <p:nvPr/>
        </p:nvPicPr>
        <p:blipFill>
          <a:blip r:embed="rId2"/>
          <a:stretch>
            <a:fillRect/>
          </a:stretch>
        </p:blipFill>
        <p:spPr>
          <a:xfrm>
            <a:off x="4079776" y="2802128"/>
            <a:ext cx="4852432" cy="2311504"/>
          </a:xfrm>
          <a:prstGeom prst="rect">
            <a:avLst/>
          </a:prstGeom>
        </p:spPr>
      </p:pic>
    </p:spTree>
    <p:extLst>
      <p:ext uri="{BB962C8B-B14F-4D97-AF65-F5344CB8AC3E}">
        <p14:creationId xmlns:p14="http://schemas.microsoft.com/office/powerpoint/2010/main" val="19689957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D05E-38E5-4AED-A295-BEFDDE7944CD}"/>
              </a:ext>
            </a:extLst>
          </p:cNvPr>
          <p:cNvSpPr>
            <a:spLocks noGrp="1"/>
          </p:cNvSpPr>
          <p:nvPr>
            <p:ph type="title"/>
          </p:nvPr>
        </p:nvSpPr>
        <p:spPr/>
        <p:txBody>
          <a:bodyPr/>
          <a:lstStyle/>
          <a:p>
            <a:r>
              <a:rPr lang="en-US"/>
              <a:t>Gradient Descent</a:t>
            </a:r>
          </a:p>
        </p:txBody>
      </p:sp>
      <p:sp>
        <p:nvSpPr>
          <p:cNvPr id="3" name="Content Placeholder 2">
            <a:extLst>
              <a:ext uri="{FF2B5EF4-FFF2-40B4-BE49-F238E27FC236}">
                <a16:creationId xmlns:a16="http://schemas.microsoft.com/office/drawing/2014/main" id="{1F470AB6-3B23-4C7B-BB93-D56E0FD7B397}"/>
              </a:ext>
            </a:extLst>
          </p:cNvPr>
          <p:cNvSpPr>
            <a:spLocks noGrp="1"/>
          </p:cNvSpPr>
          <p:nvPr>
            <p:ph idx="1"/>
          </p:nvPr>
        </p:nvSpPr>
        <p:spPr/>
        <p:txBody>
          <a:bodyPr/>
          <a:lstStyle/>
          <a:p>
            <a:r>
              <a:rPr lang="en-US"/>
              <a:t>The </a:t>
            </a:r>
            <a:r>
              <a:rPr lang="en-US">
                <a:solidFill>
                  <a:schemeClr val="accent6">
                    <a:lumMod val="75000"/>
                  </a:schemeClr>
                </a:solidFill>
              </a:rPr>
              <a:t>error</a:t>
            </a:r>
            <a:r>
              <a:rPr lang="en-US"/>
              <a:t> is a </a:t>
            </a:r>
            <a:r>
              <a:rPr lang="en-US">
                <a:solidFill>
                  <a:srgbClr val="0070C0"/>
                </a:solidFill>
              </a:rPr>
              <a:t>function of the weights</a:t>
            </a:r>
          </a:p>
          <a:p>
            <a:r>
              <a:rPr lang="en-US"/>
              <a:t>We want to find the weights that minimize the error</a:t>
            </a:r>
          </a:p>
          <a:p>
            <a:r>
              <a:rPr lang="en-US"/>
              <a:t>Compute </a:t>
            </a:r>
            <a:r>
              <a:rPr lang="en-US">
                <a:solidFill>
                  <a:schemeClr val="accent6">
                    <a:lumMod val="75000"/>
                  </a:schemeClr>
                </a:solidFill>
              </a:rPr>
              <a:t>gradient</a:t>
            </a:r>
            <a:r>
              <a:rPr lang="en-US"/>
              <a:t>: gives the direction to the minimum</a:t>
            </a:r>
          </a:p>
          <a:p>
            <a:r>
              <a:rPr lang="en-US"/>
              <a:t>Adjust weights, </a:t>
            </a:r>
            <a:r>
              <a:rPr lang="en-US">
                <a:solidFill>
                  <a:srgbClr val="0070C0"/>
                </a:solidFill>
              </a:rPr>
              <a:t>moving at the direction of the gradient</a:t>
            </a:r>
            <a:r>
              <a:rPr lang="en-US"/>
              <a:t>.  </a:t>
            </a:r>
          </a:p>
        </p:txBody>
      </p:sp>
      <p:sp>
        <p:nvSpPr>
          <p:cNvPr id="4" name="Slide Number Placeholder 3">
            <a:extLst>
              <a:ext uri="{FF2B5EF4-FFF2-40B4-BE49-F238E27FC236}">
                <a16:creationId xmlns:a16="http://schemas.microsoft.com/office/drawing/2014/main" id="{97B28F4F-5F9D-4D9A-BC8E-FAC6BA31E76F}"/>
              </a:ext>
            </a:extLst>
          </p:cNvPr>
          <p:cNvSpPr>
            <a:spLocks noGrp="1"/>
          </p:cNvSpPr>
          <p:nvPr>
            <p:ph type="sldNum" sz="quarter" idx="12"/>
          </p:nvPr>
        </p:nvSpPr>
        <p:spPr/>
        <p:txBody>
          <a:bodyPr/>
          <a:lstStyle/>
          <a:p>
            <a:fld id="{878E0B35-C73E-49DE-9EA0-4D9F6C87E107}" type="slidenum">
              <a:rPr lang="el-GR" smtClean="0"/>
              <a:pPr/>
              <a:t>88</a:t>
            </a:fld>
            <a:endParaRPr lang="el-GR"/>
          </a:p>
        </p:txBody>
      </p:sp>
    </p:spTree>
    <p:extLst>
      <p:ext uri="{BB962C8B-B14F-4D97-AF65-F5344CB8AC3E}">
        <p14:creationId xmlns:p14="http://schemas.microsoft.com/office/powerpoint/2010/main" val="1342041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4392-0FBA-4997-8C76-91EBE01681D3}"/>
              </a:ext>
            </a:extLst>
          </p:cNvPr>
          <p:cNvSpPr>
            <a:spLocks noGrp="1"/>
          </p:cNvSpPr>
          <p:nvPr>
            <p:ph type="title"/>
          </p:nvPr>
        </p:nvSpPr>
        <p:spPr/>
        <p:txBody>
          <a:bodyPr/>
          <a:lstStyle/>
          <a:p>
            <a:r>
              <a:rPr lang="en-US"/>
              <a:t>Gradient Descent</a:t>
            </a:r>
          </a:p>
        </p:txBody>
      </p:sp>
      <p:pic>
        <p:nvPicPr>
          <p:cNvPr id="5" name="Content Placeholder 4">
            <a:extLst>
              <a:ext uri="{FF2B5EF4-FFF2-40B4-BE49-F238E27FC236}">
                <a16:creationId xmlns:a16="http://schemas.microsoft.com/office/drawing/2014/main" id="{3B33A534-ACC5-41D9-9F45-8C832A84B1AE}"/>
              </a:ext>
            </a:extLst>
          </p:cNvPr>
          <p:cNvPicPr>
            <a:picLocks noGrp="1" noChangeAspect="1"/>
          </p:cNvPicPr>
          <p:nvPr>
            <p:ph idx="1"/>
          </p:nvPr>
        </p:nvPicPr>
        <p:blipFill>
          <a:blip r:embed="rId2"/>
          <a:stretch>
            <a:fillRect/>
          </a:stretch>
        </p:blipFill>
        <p:spPr>
          <a:xfrm>
            <a:off x="3647728" y="1844825"/>
            <a:ext cx="5400600" cy="3892627"/>
          </a:xfrm>
          <a:prstGeom prst="rect">
            <a:avLst/>
          </a:prstGeom>
        </p:spPr>
      </p:pic>
      <p:sp>
        <p:nvSpPr>
          <p:cNvPr id="4" name="Slide Number Placeholder 3">
            <a:extLst>
              <a:ext uri="{FF2B5EF4-FFF2-40B4-BE49-F238E27FC236}">
                <a16:creationId xmlns:a16="http://schemas.microsoft.com/office/drawing/2014/main" id="{9D94FD86-3CD2-4B95-AA4B-E70937B7DDC3}"/>
              </a:ext>
            </a:extLst>
          </p:cNvPr>
          <p:cNvSpPr>
            <a:spLocks noGrp="1"/>
          </p:cNvSpPr>
          <p:nvPr>
            <p:ph type="sldNum" sz="quarter" idx="12"/>
          </p:nvPr>
        </p:nvSpPr>
        <p:spPr/>
        <p:txBody>
          <a:bodyPr/>
          <a:lstStyle/>
          <a:p>
            <a:fld id="{878E0B35-C73E-49DE-9EA0-4D9F6C87E107}" type="slidenum">
              <a:rPr lang="el-GR" smtClean="0"/>
              <a:pPr/>
              <a:t>89</a:t>
            </a:fld>
            <a:endParaRPr lang="el-GR"/>
          </a:p>
        </p:txBody>
      </p:sp>
    </p:spTree>
    <p:extLst>
      <p:ext uri="{BB962C8B-B14F-4D97-AF65-F5344CB8AC3E}">
        <p14:creationId xmlns:p14="http://schemas.microsoft.com/office/powerpoint/2010/main" val="16661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a:t>1 nearest-neighbor</a:t>
            </a:r>
          </a:p>
        </p:txBody>
      </p:sp>
      <p:pic>
        <p:nvPicPr>
          <p:cNvPr id="1057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52600"/>
            <a:ext cx="6172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7796" name="Rectangle 4"/>
          <p:cNvSpPr>
            <a:spLocks noChangeArrowheads="1"/>
          </p:cNvSpPr>
          <p:nvPr/>
        </p:nvSpPr>
        <p:spPr bwMode="auto">
          <a:xfrm>
            <a:off x="1905000" y="14478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pPr>
            <a:r>
              <a:rPr lang="en-US" sz="2400" err="1"/>
              <a:t>Voronoi</a:t>
            </a:r>
            <a:r>
              <a:rPr lang="en-US" sz="2400"/>
              <a:t> Diagram defines the classification boundary</a:t>
            </a:r>
          </a:p>
        </p:txBody>
      </p:sp>
      <p:cxnSp>
        <p:nvCxnSpPr>
          <p:cNvPr id="5" name="Straight Arrow Connector 4"/>
          <p:cNvCxnSpPr/>
          <p:nvPr/>
        </p:nvCxnSpPr>
        <p:spPr>
          <a:xfrm flipV="1">
            <a:off x="2971800" y="4343400"/>
            <a:ext cx="2895600" cy="838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74801" y="5167952"/>
            <a:ext cx="2186977" cy="923330"/>
          </a:xfrm>
          <a:prstGeom prst="rect">
            <a:avLst/>
          </a:prstGeom>
          <a:solidFill>
            <a:srgbClr val="92D050"/>
          </a:solidFill>
        </p:spPr>
        <p:txBody>
          <a:bodyPr wrap="square" rtlCol="0">
            <a:spAutoFit/>
          </a:bodyPr>
          <a:lstStyle/>
          <a:p>
            <a:r>
              <a:rPr lang="en-US"/>
              <a:t>The area takes the class of the green point</a:t>
            </a:r>
          </a:p>
        </p:txBody>
      </p:sp>
      <p:sp>
        <p:nvSpPr>
          <p:cNvPr id="9" name="Oval 8"/>
          <p:cNvSpPr/>
          <p:nvPr/>
        </p:nvSpPr>
        <p:spPr>
          <a:xfrm>
            <a:off x="5943600" y="4267200"/>
            <a:ext cx="152400" cy="1524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5410200" y="3124200"/>
            <a:ext cx="228600" cy="1066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8800" y="3124200"/>
            <a:ext cx="1447800" cy="609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86600" y="3733800"/>
            <a:ext cx="1524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39000" y="3886200"/>
            <a:ext cx="76200" cy="228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086600" y="4114800"/>
            <a:ext cx="190500" cy="457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286500" y="4610100"/>
            <a:ext cx="800100" cy="1905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7798" name="Straight Connector 1057797"/>
          <p:cNvCxnSpPr/>
          <p:nvPr/>
        </p:nvCxnSpPr>
        <p:spPr>
          <a:xfrm>
            <a:off x="5638800" y="4800600"/>
            <a:ext cx="6477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7805" name="Straight Connector 1057804"/>
          <p:cNvCxnSpPr/>
          <p:nvPr/>
        </p:nvCxnSpPr>
        <p:spPr>
          <a:xfrm>
            <a:off x="5410200" y="4191000"/>
            <a:ext cx="228600" cy="609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6577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6F0E-23F7-428F-B627-607E33753A2C}"/>
              </a:ext>
            </a:extLst>
          </p:cNvPr>
          <p:cNvSpPr>
            <a:spLocks noGrp="1"/>
          </p:cNvSpPr>
          <p:nvPr>
            <p:ph type="title"/>
          </p:nvPr>
        </p:nvSpPr>
        <p:spPr/>
        <p:txBody>
          <a:bodyPr/>
          <a:lstStyle/>
          <a:p>
            <a:r>
              <a:rPr lang="en-US"/>
              <a:t>Gradient Descent</a:t>
            </a:r>
          </a:p>
        </p:txBody>
      </p:sp>
      <p:pic>
        <p:nvPicPr>
          <p:cNvPr id="5" name="Content Placeholder 4">
            <a:extLst>
              <a:ext uri="{FF2B5EF4-FFF2-40B4-BE49-F238E27FC236}">
                <a16:creationId xmlns:a16="http://schemas.microsoft.com/office/drawing/2014/main" id="{00D82215-F05B-43A6-BCED-05DED4F97286}"/>
              </a:ext>
            </a:extLst>
          </p:cNvPr>
          <p:cNvPicPr>
            <a:picLocks noGrp="1" noChangeAspect="1"/>
          </p:cNvPicPr>
          <p:nvPr>
            <p:ph idx="1"/>
          </p:nvPr>
        </p:nvPicPr>
        <p:blipFill>
          <a:blip r:embed="rId2"/>
          <a:stretch>
            <a:fillRect/>
          </a:stretch>
        </p:blipFill>
        <p:spPr>
          <a:xfrm>
            <a:off x="2716032" y="1844825"/>
            <a:ext cx="7124385" cy="4254345"/>
          </a:xfrm>
          <a:prstGeom prst="rect">
            <a:avLst/>
          </a:prstGeom>
        </p:spPr>
      </p:pic>
      <p:sp>
        <p:nvSpPr>
          <p:cNvPr id="4" name="Slide Number Placeholder 3">
            <a:extLst>
              <a:ext uri="{FF2B5EF4-FFF2-40B4-BE49-F238E27FC236}">
                <a16:creationId xmlns:a16="http://schemas.microsoft.com/office/drawing/2014/main" id="{D2176AAE-7B5B-4BA0-B13E-00A6C5549058}"/>
              </a:ext>
            </a:extLst>
          </p:cNvPr>
          <p:cNvSpPr>
            <a:spLocks noGrp="1"/>
          </p:cNvSpPr>
          <p:nvPr>
            <p:ph type="sldNum" sz="quarter" idx="12"/>
          </p:nvPr>
        </p:nvSpPr>
        <p:spPr/>
        <p:txBody>
          <a:bodyPr/>
          <a:lstStyle/>
          <a:p>
            <a:fld id="{878E0B35-C73E-49DE-9EA0-4D9F6C87E107}" type="slidenum">
              <a:rPr lang="el-GR" smtClean="0"/>
              <a:pPr/>
              <a:t>90</a:t>
            </a:fld>
            <a:endParaRPr lang="el-GR"/>
          </a:p>
        </p:txBody>
      </p:sp>
    </p:spTree>
    <p:extLst>
      <p:ext uri="{BB962C8B-B14F-4D97-AF65-F5344CB8AC3E}">
        <p14:creationId xmlns:p14="http://schemas.microsoft.com/office/powerpoint/2010/main" val="447543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EEC-9BBA-49A6-868E-5C2E605022D3}"/>
              </a:ext>
            </a:extLst>
          </p:cNvPr>
          <p:cNvSpPr>
            <a:spLocks noGrp="1"/>
          </p:cNvSpPr>
          <p:nvPr>
            <p:ph type="title"/>
          </p:nvPr>
        </p:nvSpPr>
        <p:spPr/>
        <p:txBody>
          <a:bodyPr/>
          <a:lstStyle/>
          <a:p>
            <a:r>
              <a:rPr lang="en-US"/>
              <a:t>Backpropagation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41ED6C-F07D-4EE8-9CF3-43775EE676AF}"/>
                  </a:ext>
                </a:extLst>
              </p:cNvPr>
              <p:cNvSpPr>
                <a:spLocks noGrp="1"/>
              </p:cNvSpPr>
              <p:nvPr>
                <p:ph idx="1"/>
              </p:nvPr>
            </p:nvSpPr>
            <p:spPr/>
            <p:txBody>
              <a:bodyPr>
                <a:normAutofit fontScale="92500"/>
              </a:bodyPr>
              <a:lstStyle/>
              <a:p>
                <a:r>
                  <a:rPr lang="en-US" dirty="0"/>
                  <a:t>How can we compute the gradients? </a:t>
                </a:r>
                <a:r>
                  <a:rPr lang="en-US" dirty="0">
                    <a:solidFill>
                      <a:schemeClr val="accent6">
                        <a:lumMod val="75000"/>
                      </a:schemeClr>
                    </a:solidFill>
                  </a:rPr>
                  <a:t>Backpropagation</a:t>
                </a:r>
                <a:r>
                  <a:rPr lang="en-US" dirty="0"/>
                  <a:t>!</a:t>
                </a:r>
              </a:p>
              <a:p>
                <a:r>
                  <a:rPr lang="en-US" dirty="0"/>
                  <a:t>Main idea:</a:t>
                </a:r>
              </a:p>
              <a:p>
                <a:pPr lvl="1"/>
                <a:r>
                  <a:rPr lang="en-US" dirty="0"/>
                  <a:t>Start from the final layer: compute the gradients for the weights of the final layer.</a:t>
                </a:r>
              </a:p>
              <a:p>
                <a:pPr lvl="1"/>
                <a:r>
                  <a:rPr lang="en-US" dirty="0"/>
                  <a:t>Use these gradients to compute the gradients of previous layers using the chain rule</a:t>
                </a:r>
              </a:p>
              <a:p>
                <a:pPr lvl="1"/>
                <a:r>
                  <a:rPr lang="en-US" dirty="0"/>
                  <a:t>Propagate the error backwards</a:t>
                </a:r>
              </a:p>
              <a:p>
                <a:r>
                  <a:rPr lang="en-US" dirty="0"/>
                  <a:t>Backpropagation essentially is an application of the </a:t>
                </a:r>
                <a:r>
                  <a:rPr lang="en-US" dirty="0">
                    <a:solidFill>
                      <a:srgbClr val="0070C0"/>
                    </a:solidFill>
                  </a:rPr>
                  <a:t>chain rule </a:t>
                </a:r>
                <a:r>
                  <a:rPr lang="en-US" dirty="0"/>
                  <a:t>for differentiation.</a:t>
                </a:r>
              </a:p>
              <a:p>
                <a:pPr lvl="1"/>
                <a:r>
                  <a:rPr lang="en-US" dirty="0">
                    <a:solidFill>
                      <a:srgbClr val="0070C0"/>
                    </a:solidFill>
                  </a:rPr>
                  <a:t>Chain rule</a:t>
                </a:r>
                <a:r>
                  <a:rPr lang="en-US" dirty="0"/>
                  <a:t>: </a:t>
                </a:r>
              </a:p>
              <a:p>
                <a:pPr marL="27432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num>
                        <m:den>
                          <m:r>
                            <a:rPr lang="en-US" b="0" i="1" smtClean="0">
                              <a:latin typeface="Cambria Math" panose="02040503050406030204" pitchFamily="18" charset="0"/>
                            </a:rPr>
                            <m:t>𝜕</m:t>
                          </m:r>
                          <m:r>
                            <a:rPr lang="en-US" b="0" i="1" smtClean="0">
                              <a:latin typeface="Cambria Math" panose="02040503050406030204" pitchFamily="18" charset="0"/>
                            </a:rPr>
                            <m:t>𝑓</m:t>
                          </m:r>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b="0" i="1" smtClean="0">
                              <a:latin typeface="Cambria Math" panose="02040503050406030204" pitchFamily="18" charset="0"/>
                            </a:rPr>
                            <m:t>𝜕</m:t>
                          </m:r>
                          <m:r>
                            <a:rPr lang="en-US" b="0" i="1" smtClean="0">
                              <a:latin typeface="Cambria Math" panose="02040503050406030204" pitchFamily="18" charset="0"/>
                            </a:rPr>
                            <m:t>𝑥</m:t>
                          </m:r>
                        </m:den>
                      </m:f>
                    </m:oMath>
                  </m:oMathPara>
                </a14:m>
                <a:endParaRPr lang="en-US" dirty="0"/>
              </a:p>
            </p:txBody>
          </p:sp>
        </mc:Choice>
        <mc:Fallback xmlns="">
          <p:sp>
            <p:nvSpPr>
              <p:cNvPr id="3" name="Content Placeholder 2">
                <a:extLst>
                  <a:ext uri="{FF2B5EF4-FFF2-40B4-BE49-F238E27FC236}">
                    <a16:creationId xmlns:a16="http://schemas.microsoft.com/office/drawing/2014/main" id="{2941ED6C-F07D-4EE8-9CF3-43775EE676AF}"/>
                  </a:ext>
                </a:extLst>
              </p:cNvPr>
              <p:cNvSpPr>
                <a:spLocks noGrp="1" noRot="1" noChangeAspect="1" noMove="1" noResize="1" noEditPoints="1" noAdjustHandles="1" noChangeArrowheads="1" noChangeShapeType="1" noTextEdit="1"/>
              </p:cNvSpPr>
              <p:nvPr>
                <p:ph idx="1"/>
              </p:nvPr>
            </p:nvSpPr>
            <p:spPr>
              <a:blipFill>
                <a:blip r:embed="rId2"/>
                <a:stretch>
                  <a:fillRect l="-611" t="-125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81052C2-AF1B-4BDF-8B9B-1FDCD5BF7DC0}"/>
              </a:ext>
            </a:extLst>
          </p:cNvPr>
          <p:cNvSpPr>
            <a:spLocks noGrp="1"/>
          </p:cNvSpPr>
          <p:nvPr>
            <p:ph type="sldNum" sz="quarter" idx="12"/>
          </p:nvPr>
        </p:nvSpPr>
        <p:spPr/>
        <p:txBody>
          <a:bodyPr/>
          <a:lstStyle/>
          <a:p>
            <a:fld id="{878E0B35-C73E-49DE-9EA0-4D9F6C87E107}" type="slidenum">
              <a:rPr lang="el-GR" smtClean="0"/>
              <a:pPr/>
              <a:t>91</a:t>
            </a:fld>
            <a:endParaRPr lang="el-GR"/>
          </a:p>
        </p:txBody>
      </p:sp>
    </p:spTree>
    <p:extLst>
      <p:ext uri="{BB962C8B-B14F-4D97-AF65-F5344CB8AC3E}">
        <p14:creationId xmlns:p14="http://schemas.microsoft.com/office/powerpoint/2010/main" val="16613772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791572-5DE4-41AA-AA62-6B6A8F7F4BAE}"/>
              </a:ext>
            </a:extLst>
          </p:cNvPr>
          <p:cNvSpPr>
            <a:spLocks noGrp="1"/>
          </p:cNvSpPr>
          <p:nvPr>
            <p:ph type="sldNum" sz="quarter" idx="12"/>
          </p:nvPr>
        </p:nvSpPr>
        <p:spPr/>
        <p:txBody>
          <a:bodyPr/>
          <a:lstStyle/>
          <a:p>
            <a:fld id="{878E0B35-C73E-49DE-9EA0-4D9F6C87E107}" type="slidenum">
              <a:rPr lang="el-GR" smtClean="0"/>
              <a:pPr/>
              <a:t>92</a:t>
            </a:fld>
            <a:endParaRPr lang="el-G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7D40E562-67CD-4A9F-A006-40BDB621E6DC}"/>
                  </a:ext>
                </a:extLst>
              </p:cNvPr>
              <p:cNvSpPr/>
              <p:nvPr/>
            </p:nvSpPr>
            <p:spPr>
              <a:xfrm>
                <a:off x="2016336" y="7495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1</m:t>
                          </m:r>
                        </m:sub>
                      </m:sSub>
                    </m:oMath>
                  </m:oMathPara>
                </a14:m>
                <a:endParaRPr lang="en-US">
                  <a:solidFill>
                    <a:schemeClr val="tx1"/>
                  </a:solidFill>
                </a:endParaRPr>
              </a:p>
            </p:txBody>
          </p:sp>
        </mc:Choice>
        <mc:Fallback xmlns="">
          <p:sp>
            <p:nvSpPr>
              <p:cNvPr id="5" name="Oval 4">
                <a:extLst>
                  <a:ext uri="{FF2B5EF4-FFF2-40B4-BE49-F238E27FC236}">
                    <a16:creationId xmlns:a16="http://schemas.microsoft.com/office/drawing/2014/main" id="{7D40E562-67CD-4A9F-A006-40BDB621E6DC}"/>
                  </a:ext>
                </a:extLst>
              </p:cNvPr>
              <p:cNvSpPr>
                <a:spLocks noRot="1" noChangeAspect="1" noMove="1" noResize="1" noEditPoints="1" noAdjustHandles="1" noChangeArrowheads="1" noChangeShapeType="1" noTextEdit="1"/>
              </p:cNvSpPr>
              <p:nvPr/>
            </p:nvSpPr>
            <p:spPr>
              <a:xfrm>
                <a:off x="2016336" y="749516"/>
                <a:ext cx="432048" cy="432048"/>
              </a:xfrm>
              <a:prstGeom prst="ellipse">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B9B0159-DC53-4F89-96D1-46D1AA85ECA2}"/>
                  </a:ext>
                </a:extLst>
              </p:cNvPr>
              <p:cNvSpPr/>
              <p:nvPr/>
            </p:nvSpPr>
            <p:spPr>
              <a:xfrm>
                <a:off x="1987736" y="15428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2</m:t>
                          </m:r>
                        </m:sub>
                      </m:sSub>
                    </m:oMath>
                  </m:oMathPara>
                </a14:m>
                <a:endParaRPr lang="en-US"/>
              </a:p>
            </p:txBody>
          </p:sp>
        </mc:Choice>
        <mc:Fallback xmlns="">
          <p:sp>
            <p:nvSpPr>
              <p:cNvPr id="6" name="Oval 5">
                <a:extLst>
                  <a:ext uri="{FF2B5EF4-FFF2-40B4-BE49-F238E27FC236}">
                    <a16:creationId xmlns:a16="http://schemas.microsoft.com/office/drawing/2014/main" id="{2B9B0159-DC53-4F89-96D1-46D1AA85ECA2}"/>
                  </a:ext>
                </a:extLst>
              </p:cNvPr>
              <p:cNvSpPr>
                <a:spLocks noRot="1" noChangeAspect="1" noMove="1" noResize="1" noEditPoints="1" noAdjustHandles="1" noChangeArrowheads="1" noChangeShapeType="1" noTextEdit="1"/>
              </p:cNvSpPr>
              <p:nvPr/>
            </p:nvSpPr>
            <p:spPr>
              <a:xfrm>
                <a:off x="1987736" y="1542892"/>
                <a:ext cx="432048" cy="432048"/>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6655C36-C84F-49FD-9D24-90700F7A40CF}"/>
                  </a:ext>
                </a:extLst>
              </p:cNvPr>
              <p:cNvSpPr/>
              <p:nvPr/>
            </p:nvSpPr>
            <p:spPr>
              <a:xfrm>
                <a:off x="3191656" y="156804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h</m:t>
                          </m:r>
                        </m:e>
                        <m:sub>
                          <m:r>
                            <a:rPr lang="en-US" i="1">
                              <a:solidFill>
                                <a:schemeClr val="tx1"/>
                              </a:solidFill>
                              <a:latin typeface="Cambria Math" panose="02040503050406030204" pitchFamily="18" charset="0"/>
                            </a:rPr>
                            <m:t>2</m:t>
                          </m:r>
                        </m:sub>
                      </m:sSub>
                    </m:oMath>
                  </m:oMathPara>
                </a14:m>
                <a:endParaRPr lang="en-US">
                  <a:solidFill>
                    <a:schemeClr val="tx1"/>
                  </a:solidFill>
                </a:endParaRPr>
              </a:p>
            </p:txBody>
          </p:sp>
        </mc:Choice>
        <mc:Fallback xmlns="">
          <p:sp>
            <p:nvSpPr>
              <p:cNvPr id="7" name="Oval 6">
                <a:extLst>
                  <a:ext uri="{FF2B5EF4-FFF2-40B4-BE49-F238E27FC236}">
                    <a16:creationId xmlns:a16="http://schemas.microsoft.com/office/drawing/2014/main" id="{E6655C36-C84F-49FD-9D24-90700F7A40CF}"/>
                  </a:ext>
                </a:extLst>
              </p:cNvPr>
              <p:cNvSpPr>
                <a:spLocks noRot="1" noChangeAspect="1" noMove="1" noResize="1" noEditPoints="1" noAdjustHandles="1" noChangeArrowheads="1" noChangeShapeType="1" noTextEdit="1"/>
              </p:cNvSpPr>
              <p:nvPr/>
            </p:nvSpPr>
            <p:spPr>
              <a:xfrm>
                <a:off x="3191656" y="1568044"/>
                <a:ext cx="432048" cy="432048"/>
              </a:xfrm>
              <a:prstGeom prst="ellipse">
                <a:avLst/>
              </a:prstGeom>
              <a:blipFill>
                <a:blip r:embed="rId5"/>
                <a:stretch>
                  <a:fillRect l="-135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EC427FDC-0861-41F1-92FB-CEA1E03273C8}"/>
                  </a:ext>
                </a:extLst>
              </p:cNvPr>
              <p:cNvSpPr/>
              <p:nvPr/>
            </p:nvSpPr>
            <p:spPr>
              <a:xfrm>
                <a:off x="4366976" y="156804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2</m:t>
                          </m:r>
                        </m:sub>
                      </m:sSub>
                    </m:oMath>
                  </m:oMathPara>
                </a14:m>
                <a:endParaRPr lang="en-US">
                  <a:solidFill>
                    <a:schemeClr val="tx1"/>
                  </a:solidFill>
                </a:endParaRPr>
              </a:p>
            </p:txBody>
          </p:sp>
        </mc:Choice>
        <mc:Fallback xmlns="">
          <p:sp>
            <p:nvSpPr>
              <p:cNvPr id="8" name="Oval 7">
                <a:extLst>
                  <a:ext uri="{FF2B5EF4-FFF2-40B4-BE49-F238E27FC236}">
                    <a16:creationId xmlns:a16="http://schemas.microsoft.com/office/drawing/2014/main" id="{EC427FDC-0861-41F1-92FB-CEA1E03273C8}"/>
                  </a:ext>
                </a:extLst>
              </p:cNvPr>
              <p:cNvSpPr>
                <a:spLocks noRot="1" noChangeAspect="1" noMove="1" noResize="1" noEditPoints="1" noAdjustHandles="1" noChangeArrowheads="1" noChangeShapeType="1" noTextEdit="1"/>
              </p:cNvSpPr>
              <p:nvPr/>
            </p:nvSpPr>
            <p:spPr>
              <a:xfrm>
                <a:off x="4366976" y="1568044"/>
                <a:ext cx="432048" cy="432048"/>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2BBA24C2-6B52-4D31-A362-06318A238773}"/>
                  </a:ext>
                </a:extLst>
              </p:cNvPr>
              <p:cNvSpPr/>
              <p:nvPr/>
            </p:nvSpPr>
            <p:spPr>
              <a:xfrm>
                <a:off x="4366976" y="75051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𝑦</m:t>
                          </m:r>
                        </m:e>
                        <m:sub>
                          <m:r>
                            <a:rPr lang="en-US" i="1" dirty="0">
                              <a:solidFill>
                                <a:schemeClr val="tx1"/>
                              </a:solidFill>
                              <a:latin typeface="Cambria Math" panose="02040503050406030204" pitchFamily="18" charset="0"/>
                            </a:rPr>
                            <m:t>1</m:t>
                          </m:r>
                        </m:sub>
                      </m:sSub>
                    </m:oMath>
                  </m:oMathPara>
                </a14:m>
                <a:endParaRPr lang="en-US">
                  <a:solidFill>
                    <a:schemeClr val="tx1"/>
                  </a:solidFill>
                </a:endParaRPr>
              </a:p>
            </p:txBody>
          </p:sp>
        </mc:Choice>
        <mc:Fallback xmlns="">
          <p:sp>
            <p:nvSpPr>
              <p:cNvPr id="9" name="Oval 8">
                <a:extLst>
                  <a:ext uri="{FF2B5EF4-FFF2-40B4-BE49-F238E27FC236}">
                    <a16:creationId xmlns:a16="http://schemas.microsoft.com/office/drawing/2014/main" id="{2BBA24C2-6B52-4D31-A362-06318A238773}"/>
                  </a:ext>
                </a:extLst>
              </p:cNvPr>
              <p:cNvSpPr>
                <a:spLocks noRot="1" noChangeAspect="1" noMove="1" noResize="1" noEditPoints="1" noAdjustHandles="1" noChangeArrowheads="1" noChangeShapeType="1" noTextEdit="1"/>
              </p:cNvSpPr>
              <p:nvPr/>
            </p:nvSpPr>
            <p:spPr>
              <a:xfrm>
                <a:off x="4366976" y="750514"/>
                <a:ext cx="432048" cy="432048"/>
              </a:xfrm>
              <a:prstGeom prst="ellipse">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F1E276F7-76F6-413F-BC92-D66309E8EC97}"/>
                  </a:ext>
                </a:extLst>
              </p:cNvPr>
              <p:cNvSpPr/>
              <p:nvPr/>
            </p:nvSpPr>
            <p:spPr>
              <a:xfrm>
                <a:off x="3191656" y="7495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h</m:t>
                          </m:r>
                        </m:e>
                        <m:sub>
                          <m:r>
                            <a:rPr lang="en-US" dirty="0">
                              <a:solidFill>
                                <a:schemeClr val="tx1"/>
                              </a:solidFill>
                              <a:latin typeface="Cambria Math" panose="02040503050406030204" pitchFamily="18" charset="0"/>
                            </a:rPr>
                            <m:t>1</m:t>
                          </m:r>
                        </m:sub>
                      </m:sSub>
                    </m:oMath>
                  </m:oMathPara>
                </a14:m>
                <a:endParaRPr lang="en-US">
                  <a:solidFill>
                    <a:schemeClr val="tx1"/>
                  </a:solidFill>
                </a:endParaRPr>
              </a:p>
            </p:txBody>
          </p:sp>
        </mc:Choice>
        <mc:Fallback xmlns="">
          <p:sp>
            <p:nvSpPr>
              <p:cNvPr id="10" name="Oval 9">
                <a:extLst>
                  <a:ext uri="{FF2B5EF4-FFF2-40B4-BE49-F238E27FC236}">
                    <a16:creationId xmlns:a16="http://schemas.microsoft.com/office/drawing/2014/main" id="{F1E276F7-76F6-413F-BC92-D66309E8EC97}"/>
                  </a:ext>
                </a:extLst>
              </p:cNvPr>
              <p:cNvSpPr>
                <a:spLocks noRot="1" noChangeAspect="1" noMove="1" noResize="1" noEditPoints="1" noAdjustHandles="1" noChangeArrowheads="1" noChangeShapeType="1" noTextEdit="1"/>
              </p:cNvSpPr>
              <p:nvPr/>
            </p:nvSpPr>
            <p:spPr>
              <a:xfrm>
                <a:off x="3191656" y="749516"/>
                <a:ext cx="432048" cy="432048"/>
              </a:xfrm>
              <a:prstGeom prst="ellipse">
                <a:avLst/>
              </a:prstGeom>
              <a:blipFill>
                <a:blip r:embed="rId8"/>
                <a:stretch>
                  <a:fillRect l="-1351"/>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47079ED-2973-48A5-B589-EF9CD54CA2C6}"/>
              </a:ext>
            </a:extLst>
          </p:cNvPr>
          <p:cNvCxnSpPr>
            <a:stCxn id="5" idx="6"/>
            <a:endCxn id="10" idx="2"/>
          </p:cNvCxnSpPr>
          <p:nvPr/>
        </p:nvCxnSpPr>
        <p:spPr>
          <a:xfrm>
            <a:off x="2448384" y="965540"/>
            <a:ext cx="743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BD00AD-4DAE-45EA-B429-8F53F95F5537}"/>
              </a:ext>
            </a:extLst>
          </p:cNvPr>
          <p:cNvCxnSpPr>
            <a:cxnSpLocks/>
            <a:stCxn id="5" idx="6"/>
            <a:endCxn id="7" idx="2"/>
          </p:cNvCxnSpPr>
          <p:nvPr/>
        </p:nvCxnSpPr>
        <p:spPr>
          <a:xfrm>
            <a:off x="2448384" y="965540"/>
            <a:ext cx="743272" cy="8185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1D275FA-0B81-4E5C-8DA2-1398FC36765A}"/>
              </a:ext>
            </a:extLst>
          </p:cNvPr>
          <p:cNvCxnSpPr>
            <a:cxnSpLocks/>
            <a:stCxn id="6" idx="6"/>
            <a:endCxn id="7" idx="2"/>
          </p:cNvCxnSpPr>
          <p:nvPr/>
        </p:nvCxnSpPr>
        <p:spPr>
          <a:xfrm>
            <a:off x="2419784" y="1758916"/>
            <a:ext cx="771872" cy="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6F5914-33A4-4113-8B4F-7B2A097F523F}"/>
              </a:ext>
            </a:extLst>
          </p:cNvPr>
          <p:cNvCxnSpPr>
            <a:cxnSpLocks/>
            <a:stCxn id="6" idx="6"/>
            <a:endCxn id="10" idx="2"/>
          </p:cNvCxnSpPr>
          <p:nvPr/>
        </p:nvCxnSpPr>
        <p:spPr>
          <a:xfrm flipV="1">
            <a:off x="2419784" y="965540"/>
            <a:ext cx="771872" cy="7933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8C3DDEC-8322-47D8-BC53-03E0ECBA41DD}"/>
              </a:ext>
            </a:extLst>
          </p:cNvPr>
          <p:cNvCxnSpPr>
            <a:cxnSpLocks/>
            <a:stCxn id="10" idx="6"/>
            <a:endCxn id="9" idx="2"/>
          </p:cNvCxnSpPr>
          <p:nvPr/>
        </p:nvCxnSpPr>
        <p:spPr>
          <a:xfrm>
            <a:off x="3623704" y="965540"/>
            <a:ext cx="743272" cy="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F227D8F-0DEA-45B0-8422-C4BBB743128F}"/>
              </a:ext>
            </a:extLst>
          </p:cNvPr>
          <p:cNvCxnSpPr>
            <a:cxnSpLocks/>
            <a:stCxn id="7" idx="6"/>
            <a:endCxn id="8" idx="2"/>
          </p:cNvCxnSpPr>
          <p:nvPr/>
        </p:nvCxnSpPr>
        <p:spPr>
          <a:xfrm>
            <a:off x="3623704" y="1784068"/>
            <a:ext cx="743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02F3D37-6D2D-4C83-8E7A-89FEFBC4D47C}"/>
              </a:ext>
            </a:extLst>
          </p:cNvPr>
          <p:cNvCxnSpPr>
            <a:cxnSpLocks/>
            <a:stCxn id="7" idx="6"/>
            <a:endCxn id="9" idx="2"/>
          </p:cNvCxnSpPr>
          <p:nvPr/>
        </p:nvCxnSpPr>
        <p:spPr>
          <a:xfrm flipV="1">
            <a:off x="3623704" y="966538"/>
            <a:ext cx="743272" cy="817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44AB4E-3686-4A7F-AFCC-5A12B1332671}"/>
              </a:ext>
            </a:extLst>
          </p:cNvPr>
          <p:cNvCxnSpPr>
            <a:cxnSpLocks/>
            <a:stCxn id="10" idx="6"/>
            <a:endCxn id="8" idx="2"/>
          </p:cNvCxnSpPr>
          <p:nvPr/>
        </p:nvCxnSpPr>
        <p:spPr>
          <a:xfrm>
            <a:off x="3623704" y="965540"/>
            <a:ext cx="743272" cy="8185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0771965-D083-4A3B-9DE2-F02DEFAC529D}"/>
                  </a:ext>
                </a:extLst>
              </p:cNvPr>
              <p:cNvSpPr txBox="1"/>
              <p:nvPr/>
            </p:nvSpPr>
            <p:spPr>
              <a:xfrm>
                <a:off x="2521812" y="432309"/>
                <a:ext cx="5768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11</m:t>
                          </m:r>
                        </m:sub>
                      </m:sSub>
                    </m:oMath>
                  </m:oMathPara>
                </a14:m>
                <a:endParaRPr lang="en-US"/>
              </a:p>
            </p:txBody>
          </p:sp>
        </mc:Choice>
        <mc:Fallback xmlns="">
          <p:sp>
            <p:nvSpPr>
              <p:cNvPr id="35" name="TextBox 34">
                <a:extLst>
                  <a:ext uri="{FF2B5EF4-FFF2-40B4-BE49-F238E27FC236}">
                    <a16:creationId xmlns:a16="http://schemas.microsoft.com/office/drawing/2014/main" id="{60771965-D083-4A3B-9DE2-F02DEFAC529D}"/>
                  </a:ext>
                </a:extLst>
              </p:cNvPr>
              <p:cNvSpPr txBox="1">
                <a:spLocks noRot="1" noChangeAspect="1" noMove="1" noResize="1" noEditPoints="1" noAdjustHandles="1" noChangeArrowheads="1" noChangeShapeType="1" noTextEdit="1"/>
              </p:cNvSpPr>
              <p:nvPr/>
            </p:nvSpPr>
            <p:spPr>
              <a:xfrm>
                <a:off x="2521812" y="432309"/>
                <a:ext cx="57682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AE11689-BCFA-4AF6-8FE6-CA0B3F47FD28}"/>
                  </a:ext>
                </a:extLst>
              </p:cNvPr>
              <p:cNvSpPr txBox="1"/>
              <p:nvPr/>
            </p:nvSpPr>
            <p:spPr>
              <a:xfrm>
                <a:off x="2521812" y="1665984"/>
                <a:ext cx="5821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22</m:t>
                          </m:r>
                        </m:sub>
                      </m:sSub>
                    </m:oMath>
                  </m:oMathPara>
                </a14:m>
                <a:endParaRPr lang="en-US"/>
              </a:p>
            </p:txBody>
          </p:sp>
        </mc:Choice>
        <mc:Fallback xmlns="">
          <p:sp>
            <p:nvSpPr>
              <p:cNvPr id="36" name="TextBox 35">
                <a:extLst>
                  <a:ext uri="{FF2B5EF4-FFF2-40B4-BE49-F238E27FC236}">
                    <a16:creationId xmlns:a16="http://schemas.microsoft.com/office/drawing/2014/main" id="{CAE11689-BCFA-4AF6-8FE6-CA0B3F47FD28}"/>
                  </a:ext>
                </a:extLst>
              </p:cNvPr>
              <p:cNvSpPr txBox="1">
                <a:spLocks noRot="1" noChangeAspect="1" noMove="1" noResize="1" noEditPoints="1" noAdjustHandles="1" noChangeArrowheads="1" noChangeShapeType="1" noTextEdit="1"/>
              </p:cNvSpPr>
              <p:nvPr/>
            </p:nvSpPr>
            <p:spPr>
              <a:xfrm>
                <a:off x="2521812" y="1665984"/>
                <a:ext cx="58214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CF012C5-FBBC-49D3-B647-F365A47BD127}"/>
                  </a:ext>
                </a:extLst>
              </p:cNvPr>
              <p:cNvSpPr txBox="1"/>
              <p:nvPr/>
            </p:nvSpPr>
            <p:spPr>
              <a:xfrm>
                <a:off x="2820021" y="1281572"/>
                <a:ext cx="5821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oMath>
                  </m:oMathPara>
                </a14:m>
                <a:endParaRPr lang="en-US"/>
              </a:p>
            </p:txBody>
          </p:sp>
        </mc:Choice>
        <mc:Fallback xmlns="">
          <p:sp>
            <p:nvSpPr>
              <p:cNvPr id="37" name="TextBox 36">
                <a:extLst>
                  <a:ext uri="{FF2B5EF4-FFF2-40B4-BE49-F238E27FC236}">
                    <a16:creationId xmlns:a16="http://schemas.microsoft.com/office/drawing/2014/main" id="{0CF012C5-FBBC-49D3-B647-F365A47BD127}"/>
                  </a:ext>
                </a:extLst>
              </p:cNvPr>
              <p:cNvSpPr txBox="1">
                <a:spLocks noRot="1" noChangeAspect="1" noMove="1" noResize="1" noEditPoints="1" noAdjustHandles="1" noChangeArrowheads="1" noChangeShapeType="1" noTextEdit="1"/>
              </p:cNvSpPr>
              <p:nvPr/>
            </p:nvSpPr>
            <p:spPr>
              <a:xfrm>
                <a:off x="2820021" y="1281572"/>
                <a:ext cx="58214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D14B97D-7B55-45DF-B90A-EFCBEBC14317}"/>
                  </a:ext>
                </a:extLst>
              </p:cNvPr>
              <p:cNvSpPr txBox="1"/>
              <p:nvPr/>
            </p:nvSpPr>
            <p:spPr>
              <a:xfrm>
                <a:off x="2849619" y="1012657"/>
                <a:ext cx="5768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oMath>
                  </m:oMathPara>
                </a14:m>
                <a:endParaRPr lang="en-US"/>
              </a:p>
            </p:txBody>
          </p:sp>
        </mc:Choice>
        <mc:Fallback xmlns="">
          <p:sp>
            <p:nvSpPr>
              <p:cNvPr id="38" name="TextBox 37">
                <a:extLst>
                  <a:ext uri="{FF2B5EF4-FFF2-40B4-BE49-F238E27FC236}">
                    <a16:creationId xmlns:a16="http://schemas.microsoft.com/office/drawing/2014/main" id="{FD14B97D-7B55-45DF-B90A-EFCBEBC14317}"/>
                  </a:ext>
                </a:extLst>
              </p:cNvPr>
              <p:cNvSpPr txBox="1">
                <a:spLocks noRot="1" noChangeAspect="1" noMove="1" noResize="1" noEditPoints="1" noAdjustHandles="1" noChangeArrowheads="1" noChangeShapeType="1" noTextEdit="1"/>
              </p:cNvSpPr>
              <p:nvPr/>
            </p:nvSpPr>
            <p:spPr>
              <a:xfrm>
                <a:off x="2849619" y="1012657"/>
                <a:ext cx="576825"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2483EBB-F9E8-4BF2-B111-2B93437D609D}"/>
                  </a:ext>
                </a:extLst>
              </p:cNvPr>
              <p:cNvSpPr txBox="1"/>
              <p:nvPr/>
            </p:nvSpPr>
            <p:spPr>
              <a:xfrm>
                <a:off x="3704637" y="432309"/>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oMath>
                  </m:oMathPara>
                </a14:m>
                <a:endParaRPr lang="en-US"/>
              </a:p>
            </p:txBody>
          </p:sp>
        </mc:Choice>
        <mc:Fallback xmlns="">
          <p:sp>
            <p:nvSpPr>
              <p:cNvPr id="39" name="TextBox 38">
                <a:extLst>
                  <a:ext uri="{FF2B5EF4-FFF2-40B4-BE49-F238E27FC236}">
                    <a16:creationId xmlns:a16="http://schemas.microsoft.com/office/drawing/2014/main" id="{C2483EBB-F9E8-4BF2-B111-2B93437D609D}"/>
                  </a:ext>
                </a:extLst>
              </p:cNvPr>
              <p:cNvSpPr txBox="1">
                <a:spLocks noRot="1" noChangeAspect="1" noMove="1" noResize="1" noEditPoints="1" noAdjustHandles="1" noChangeArrowheads="1" noChangeShapeType="1" noTextEdit="1"/>
              </p:cNvSpPr>
              <p:nvPr/>
            </p:nvSpPr>
            <p:spPr>
              <a:xfrm>
                <a:off x="3704637" y="432309"/>
                <a:ext cx="565604"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EA1946-720F-4A7B-901E-DA8CCAE33E47}"/>
                  </a:ext>
                </a:extLst>
              </p:cNvPr>
              <p:cNvSpPr txBox="1"/>
              <p:nvPr/>
            </p:nvSpPr>
            <p:spPr>
              <a:xfrm>
                <a:off x="3714034" y="1703500"/>
                <a:ext cx="571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22</m:t>
                          </m:r>
                        </m:sub>
                      </m:sSub>
                    </m:oMath>
                  </m:oMathPara>
                </a14:m>
                <a:endParaRPr lang="en-US"/>
              </a:p>
            </p:txBody>
          </p:sp>
        </mc:Choice>
        <mc:Fallback xmlns="">
          <p:sp>
            <p:nvSpPr>
              <p:cNvPr id="40" name="TextBox 39">
                <a:extLst>
                  <a:ext uri="{FF2B5EF4-FFF2-40B4-BE49-F238E27FC236}">
                    <a16:creationId xmlns:a16="http://schemas.microsoft.com/office/drawing/2014/main" id="{1BEA1946-720F-4A7B-901E-DA8CCAE33E47}"/>
                  </a:ext>
                </a:extLst>
              </p:cNvPr>
              <p:cNvSpPr txBox="1">
                <a:spLocks noRot="1" noChangeAspect="1" noMove="1" noResize="1" noEditPoints="1" noAdjustHandles="1" noChangeArrowheads="1" noChangeShapeType="1" noTextEdit="1"/>
              </p:cNvSpPr>
              <p:nvPr/>
            </p:nvSpPr>
            <p:spPr>
              <a:xfrm>
                <a:off x="3714034" y="1703500"/>
                <a:ext cx="57163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2DE6C73-E4CC-4375-BB28-232DD1B41734}"/>
                  </a:ext>
                </a:extLst>
              </p:cNvPr>
              <p:cNvSpPr txBox="1"/>
              <p:nvPr/>
            </p:nvSpPr>
            <p:spPr>
              <a:xfrm>
                <a:off x="4002846" y="1281572"/>
                <a:ext cx="5709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21</m:t>
                          </m:r>
                        </m:sub>
                      </m:sSub>
                    </m:oMath>
                  </m:oMathPara>
                </a14:m>
                <a:endParaRPr lang="en-US"/>
              </a:p>
            </p:txBody>
          </p:sp>
        </mc:Choice>
        <mc:Fallback xmlns="">
          <p:sp>
            <p:nvSpPr>
              <p:cNvPr id="41" name="TextBox 40">
                <a:extLst>
                  <a:ext uri="{FF2B5EF4-FFF2-40B4-BE49-F238E27FC236}">
                    <a16:creationId xmlns:a16="http://schemas.microsoft.com/office/drawing/2014/main" id="{82DE6C73-E4CC-4375-BB28-232DD1B41734}"/>
                  </a:ext>
                </a:extLst>
              </p:cNvPr>
              <p:cNvSpPr txBox="1">
                <a:spLocks noRot="1" noChangeAspect="1" noMove="1" noResize="1" noEditPoints="1" noAdjustHandles="1" noChangeArrowheads="1" noChangeShapeType="1" noTextEdit="1"/>
              </p:cNvSpPr>
              <p:nvPr/>
            </p:nvSpPr>
            <p:spPr>
              <a:xfrm>
                <a:off x="4002846" y="1281572"/>
                <a:ext cx="570926"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1CB5304-FAC0-41B3-A2CE-B65E96A5BCD0}"/>
                  </a:ext>
                </a:extLst>
              </p:cNvPr>
              <p:cNvSpPr txBox="1"/>
              <p:nvPr/>
            </p:nvSpPr>
            <p:spPr>
              <a:xfrm>
                <a:off x="4032444" y="1012657"/>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12</m:t>
                          </m:r>
                        </m:sub>
                      </m:sSub>
                    </m:oMath>
                  </m:oMathPara>
                </a14:m>
                <a:endParaRPr lang="en-US"/>
              </a:p>
            </p:txBody>
          </p:sp>
        </mc:Choice>
        <mc:Fallback xmlns="">
          <p:sp>
            <p:nvSpPr>
              <p:cNvPr id="42" name="TextBox 41">
                <a:extLst>
                  <a:ext uri="{FF2B5EF4-FFF2-40B4-BE49-F238E27FC236}">
                    <a16:creationId xmlns:a16="http://schemas.microsoft.com/office/drawing/2014/main" id="{31CB5304-FAC0-41B3-A2CE-B65E96A5BCD0}"/>
                  </a:ext>
                </a:extLst>
              </p:cNvPr>
              <p:cNvSpPr txBox="1">
                <a:spLocks noRot="1" noChangeAspect="1" noMove="1" noResize="1" noEditPoints="1" noAdjustHandles="1" noChangeArrowheads="1" noChangeShapeType="1" noTextEdit="1"/>
              </p:cNvSpPr>
              <p:nvPr/>
            </p:nvSpPr>
            <p:spPr>
              <a:xfrm>
                <a:off x="4032444" y="1012657"/>
                <a:ext cx="565604"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15414DA-6282-41C7-AD5B-E402285A708D}"/>
                  </a:ext>
                </a:extLst>
              </p:cNvPr>
              <p:cNvSpPr txBox="1"/>
              <p:nvPr/>
            </p:nvSpPr>
            <p:spPr>
              <a:xfrm>
                <a:off x="5341321" y="678384"/>
                <a:ext cx="4705327" cy="369332"/>
              </a:xfrm>
              <a:prstGeom prst="rect">
                <a:avLst/>
              </a:prstGeom>
              <a:noFill/>
            </p:spPr>
            <p:txBody>
              <a:bodyPr wrap="none" rtlCol="0">
                <a:spAutoFit/>
              </a:bodyPr>
              <a:lstStyle/>
              <a:p>
                <a:r>
                  <a:rPr lang="en-US"/>
                  <a:t>Error: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sup>
                        <m:r>
                          <a:rPr lang="en-US" i="1">
                            <a:latin typeface="Cambria Math" panose="02040503050406030204" pitchFamily="18" charset="0"/>
                          </a:rPr>
                          <m:t>2</m:t>
                        </m:r>
                      </m:sup>
                    </m:sSup>
                  </m:oMath>
                </a14:m>
                <a:endParaRPr lang="en-US"/>
              </a:p>
            </p:txBody>
          </p:sp>
        </mc:Choice>
        <mc:Fallback xmlns="">
          <p:sp>
            <p:nvSpPr>
              <p:cNvPr id="43" name="TextBox 42">
                <a:extLst>
                  <a:ext uri="{FF2B5EF4-FFF2-40B4-BE49-F238E27FC236}">
                    <a16:creationId xmlns:a16="http://schemas.microsoft.com/office/drawing/2014/main" id="{915414DA-6282-41C7-AD5B-E402285A708D}"/>
                  </a:ext>
                </a:extLst>
              </p:cNvPr>
              <p:cNvSpPr txBox="1">
                <a:spLocks noRot="1" noChangeAspect="1" noMove="1" noResize="1" noEditPoints="1" noAdjustHandles="1" noChangeArrowheads="1" noChangeShapeType="1" noTextEdit="1"/>
              </p:cNvSpPr>
              <p:nvPr/>
            </p:nvSpPr>
            <p:spPr>
              <a:xfrm>
                <a:off x="5341321" y="678384"/>
                <a:ext cx="4705327" cy="369332"/>
              </a:xfrm>
              <a:prstGeom prst="rect">
                <a:avLst/>
              </a:prstGeom>
              <a:blipFill>
                <a:blip r:embed="rId17"/>
                <a:stretch>
                  <a:fillRect l="-103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3F33653-56FE-4CB0-A627-56BBD047426B}"/>
                  </a:ext>
                </a:extLst>
              </p:cNvPr>
              <p:cNvSpPr txBox="1"/>
              <p:nvPr/>
            </p:nvSpPr>
            <p:spPr>
              <a:xfrm>
                <a:off x="1757265" y="2260106"/>
                <a:ext cx="3526543" cy="1869230"/>
              </a:xfrm>
              <a:prstGeom prst="rect">
                <a:avLst/>
              </a:prstGeom>
              <a:noFill/>
              <a:ln>
                <a:solidFill>
                  <a:schemeClr val="accent1"/>
                </a:solidFill>
              </a:ln>
            </p:spPr>
            <p:txBody>
              <a:bodyPr wrap="none" rtlCol="0">
                <a:spAutoFit/>
              </a:bodyPr>
              <a:lstStyle/>
              <a:p>
                <a:r>
                  <a:rPr lang="en-US"/>
                  <a:t>Notation:</a:t>
                </a:r>
              </a:p>
              <a:p>
                <a:r>
                  <a:rPr lang="en-US"/>
                  <a:t>Activation function: </a:t>
                </a:r>
                <a14:m>
                  <m:oMath xmlns:m="http://schemas.openxmlformats.org/officeDocument/2006/math">
                    <m:r>
                      <a:rPr lang="en-US" i="1">
                        <a:latin typeface="Cambria Math" panose="02040503050406030204" pitchFamily="18" charset="0"/>
                      </a:rPr>
                      <m:t>𝑔</m:t>
                    </m:r>
                  </m:oMath>
                </a14:m>
                <a:endParaRPr lang="en-US"/>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a14:m>
                <a:r>
                  <a:rPr lang="en-US"/>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e>
                    </m:d>
                  </m:oMath>
                </a14:m>
                <a:endParaRPr lang="en-US" i="1">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21</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22</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a14:m>
                <a:r>
                  <a:rPr lang="en-US" i="1">
                    <a:latin typeface="Cambria Math" panose="02040503050406030204" pitchFamily="18" charset="0"/>
                  </a:rPr>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i="1">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oMath>
                </a14:m>
                <a:endParaRPr lang="en-US"/>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a:p>
            </p:txBody>
          </p:sp>
        </mc:Choice>
        <mc:Fallback xmlns="">
          <p:sp>
            <p:nvSpPr>
              <p:cNvPr id="44" name="TextBox 43">
                <a:extLst>
                  <a:ext uri="{FF2B5EF4-FFF2-40B4-BE49-F238E27FC236}">
                    <a16:creationId xmlns:a16="http://schemas.microsoft.com/office/drawing/2014/main" id="{63F33653-56FE-4CB0-A627-56BBD047426B}"/>
                  </a:ext>
                </a:extLst>
              </p:cNvPr>
              <p:cNvSpPr txBox="1">
                <a:spLocks noRot="1" noChangeAspect="1" noMove="1" noResize="1" noEditPoints="1" noAdjustHandles="1" noChangeArrowheads="1" noChangeShapeType="1" noTextEdit="1"/>
              </p:cNvSpPr>
              <p:nvPr/>
            </p:nvSpPr>
            <p:spPr>
              <a:xfrm>
                <a:off x="1757265" y="2260106"/>
                <a:ext cx="3526543" cy="1869230"/>
              </a:xfrm>
              <a:prstGeom prst="rect">
                <a:avLst/>
              </a:prstGeom>
              <a:blipFill>
                <a:blip r:embed="rId18"/>
                <a:stretch>
                  <a:fillRect l="-1205" t="-1623" r="-344" b="-2922"/>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841C1D3-4E7E-4184-AE46-DF6C6BA5EDB9}"/>
                  </a:ext>
                </a:extLst>
              </p:cNvPr>
              <p:cNvSpPr txBox="1"/>
              <p:nvPr/>
            </p:nvSpPr>
            <p:spPr>
              <a:xfrm>
                <a:off x="5453140" y="1107445"/>
                <a:ext cx="3163879"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p>
            </p:txBody>
          </p:sp>
        </mc:Choice>
        <mc:Fallback xmlns="">
          <p:sp>
            <p:nvSpPr>
              <p:cNvPr id="45" name="TextBox 44">
                <a:extLst>
                  <a:ext uri="{FF2B5EF4-FFF2-40B4-BE49-F238E27FC236}">
                    <a16:creationId xmlns:a16="http://schemas.microsoft.com/office/drawing/2014/main" id="{D841C1D3-4E7E-4184-AE46-DF6C6BA5EDB9}"/>
                  </a:ext>
                </a:extLst>
              </p:cNvPr>
              <p:cNvSpPr txBox="1">
                <a:spLocks noRot="1" noChangeAspect="1" noMove="1" noResize="1" noEditPoints="1" noAdjustHandles="1" noChangeArrowheads="1" noChangeShapeType="1" noTextEdit="1"/>
              </p:cNvSpPr>
              <p:nvPr/>
            </p:nvSpPr>
            <p:spPr>
              <a:xfrm>
                <a:off x="5453140" y="1107445"/>
                <a:ext cx="3163879" cy="70807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6BC2085-74D6-41E1-8445-8B56D44AB13E}"/>
                  </a:ext>
                </a:extLst>
              </p:cNvPr>
              <p:cNvSpPr txBox="1"/>
              <p:nvPr/>
            </p:nvSpPr>
            <p:spPr>
              <a:xfrm>
                <a:off x="1814338" y="4509947"/>
                <a:ext cx="2783711"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11</m:t>
                              </m:r>
                            </m:sub>
                          </m:sSub>
                        </m:den>
                      </m:f>
                      <m:r>
                        <a:rPr lang="en-US" i="1">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11</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a:p>
            </p:txBody>
          </p:sp>
        </mc:Choice>
        <mc:Fallback xmlns="">
          <p:sp>
            <p:nvSpPr>
              <p:cNvPr id="46" name="TextBox 45">
                <a:extLst>
                  <a:ext uri="{FF2B5EF4-FFF2-40B4-BE49-F238E27FC236}">
                    <a16:creationId xmlns:a16="http://schemas.microsoft.com/office/drawing/2014/main" id="{56BC2085-74D6-41E1-8445-8B56D44AB13E}"/>
                  </a:ext>
                </a:extLst>
              </p:cNvPr>
              <p:cNvSpPr txBox="1">
                <a:spLocks noRot="1" noChangeAspect="1" noMove="1" noResize="1" noEditPoints="1" noAdjustHandles="1" noChangeArrowheads="1" noChangeShapeType="1" noTextEdit="1"/>
              </p:cNvSpPr>
              <p:nvPr/>
            </p:nvSpPr>
            <p:spPr>
              <a:xfrm>
                <a:off x="1814338" y="4509947"/>
                <a:ext cx="2783711" cy="708079"/>
              </a:xfrm>
              <a:prstGeom prst="rect">
                <a:avLst/>
              </a:prstGeom>
              <a:blipFill>
                <a:blip r:embed="rId20"/>
                <a:stretch>
                  <a:fillRect/>
                </a:stretch>
              </a:blipFill>
            </p:spPr>
            <p:txBody>
              <a:bodyPr/>
              <a:lstStyle/>
              <a:p>
                <a:r>
                  <a:rPr lang="en-US">
                    <a:noFill/>
                  </a:rPr>
                  <a:t> </a:t>
                </a:r>
              </a:p>
            </p:txBody>
          </p:sp>
        </mc:Fallback>
      </mc:AlternateContent>
      <p:sp>
        <p:nvSpPr>
          <p:cNvPr id="47" name="Oval 46">
            <a:extLst>
              <a:ext uri="{FF2B5EF4-FFF2-40B4-BE49-F238E27FC236}">
                <a16:creationId xmlns:a16="http://schemas.microsoft.com/office/drawing/2014/main" id="{D226F44F-F642-47B5-997F-B6AD3ECD7B5E}"/>
              </a:ext>
            </a:extLst>
          </p:cNvPr>
          <p:cNvSpPr/>
          <p:nvPr/>
        </p:nvSpPr>
        <p:spPr>
          <a:xfrm>
            <a:off x="6293576" y="1045532"/>
            <a:ext cx="885821" cy="908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E221070-AD8B-4AC7-86CD-BC86FA1CEF79}"/>
                  </a:ext>
                </a:extLst>
              </p:cNvPr>
              <p:cNvSpPr txBox="1"/>
              <p:nvPr/>
            </p:nvSpPr>
            <p:spPr>
              <a:xfrm>
                <a:off x="6460866" y="2029181"/>
                <a:ext cx="4358025" cy="564065"/>
              </a:xfrm>
              <a:prstGeom prst="rect">
                <a:avLst/>
              </a:prstGeom>
              <a:noFill/>
              <a:ln>
                <a:solidFill>
                  <a:srgbClr val="FF0000"/>
                </a:solidFill>
              </a:ln>
            </p:spPr>
            <p:txBody>
              <a:bodyPr wrap="square" rtlCol="0">
                <a:spAutoFit/>
              </a:bodyPr>
              <a:lstStyle/>
              <a:p>
                <a14:m>
                  <m:oMath xmlns:m="http://schemas.openxmlformats.org/officeDocument/2006/math">
                    <m:sSub>
                      <m:sSubPr>
                        <m:ctrlPr>
                          <a:rPr lang="en-US" i="1" smtClean="0">
                            <a:solidFill>
                              <a:srgbClr val="FF0000"/>
                            </a:solidFill>
                            <a:latin typeface="Cambria Math" panose="02040503050406030204" pitchFamily="18" charset="0"/>
                          </a:rPr>
                        </m:ctrlPr>
                      </m:sSubPr>
                      <m:e>
                        <m:r>
                          <a:rPr lang="el-GR"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oMath>
                </a14:m>
                <a:r>
                  <a:rPr lang="en-US" dirty="0"/>
                  <a:t> </a:t>
                </a:r>
                <a14:m>
                  <m:oMath xmlns:m="http://schemas.openxmlformats.org/officeDocument/2006/math">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r>
                      <a:rPr lang="el-GR" i="1">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den>
                    </m:f>
                  </m:oMath>
                </a14:m>
                <a:endParaRPr lang="en-US" i="1" dirty="0"/>
              </a:p>
            </p:txBody>
          </p:sp>
        </mc:Choice>
        <mc:Fallback xmlns="">
          <p:sp>
            <p:nvSpPr>
              <p:cNvPr id="48" name="TextBox 47">
                <a:extLst>
                  <a:ext uri="{FF2B5EF4-FFF2-40B4-BE49-F238E27FC236}">
                    <a16:creationId xmlns:a16="http://schemas.microsoft.com/office/drawing/2014/main" id="{0E221070-AD8B-4AC7-86CD-BC86FA1CEF79}"/>
                  </a:ext>
                </a:extLst>
              </p:cNvPr>
              <p:cNvSpPr txBox="1">
                <a:spLocks noRot="1" noChangeAspect="1" noMove="1" noResize="1" noEditPoints="1" noAdjustHandles="1" noChangeArrowheads="1" noChangeShapeType="1" noTextEdit="1"/>
              </p:cNvSpPr>
              <p:nvPr/>
            </p:nvSpPr>
            <p:spPr>
              <a:xfrm>
                <a:off x="6460866" y="2029181"/>
                <a:ext cx="4358025" cy="564065"/>
              </a:xfrm>
              <a:prstGeom prst="rect">
                <a:avLst/>
              </a:prstGeom>
              <a:blipFill>
                <a:blip r:embed="rId21"/>
                <a:stretch>
                  <a:fillRect/>
                </a:stretch>
              </a:blipFill>
              <a:ln>
                <a:solidFill>
                  <a:srgbClr val="FF0000"/>
                </a:solidFill>
              </a:ln>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A111A20B-9B2A-4EB2-B9B3-013BB6AAA1B9}"/>
              </a:ext>
            </a:extLst>
          </p:cNvPr>
          <p:cNvCxnSpPr>
            <a:cxnSpLocks/>
            <a:stCxn id="48" idx="0"/>
            <a:endCxn id="47" idx="5"/>
          </p:cNvCxnSpPr>
          <p:nvPr/>
        </p:nvCxnSpPr>
        <p:spPr>
          <a:xfrm flipH="1" flipV="1">
            <a:off x="7049672" y="1821118"/>
            <a:ext cx="1590207" cy="208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CC2FDA-7E0F-4337-983F-811F52A77FAD}"/>
                  </a:ext>
                </a:extLst>
              </p:cNvPr>
              <p:cNvSpPr txBox="1"/>
              <p:nvPr/>
            </p:nvSpPr>
            <p:spPr>
              <a:xfrm>
                <a:off x="5489790" y="2631322"/>
                <a:ext cx="154029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21</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a:p>
            </p:txBody>
          </p:sp>
        </mc:Choice>
        <mc:Fallback xmlns="">
          <p:sp>
            <p:nvSpPr>
              <p:cNvPr id="54" name="TextBox 53">
                <a:extLst>
                  <a:ext uri="{FF2B5EF4-FFF2-40B4-BE49-F238E27FC236}">
                    <a16:creationId xmlns:a16="http://schemas.microsoft.com/office/drawing/2014/main" id="{90CC2FDA-7E0F-4337-983F-811F52A77FAD}"/>
                  </a:ext>
                </a:extLst>
              </p:cNvPr>
              <p:cNvSpPr txBox="1">
                <a:spLocks noRot="1" noChangeAspect="1" noMove="1" noResize="1" noEditPoints="1" noAdjustHandles="1" noChangeArrowheads="1" noChangeShapeType="1" noTextEdit="1"/>
              </p:cNvSpPr>
              <p:nvPr/>
            </p:nvSpPr>
            <p:spPr>
              <a:xfrm>
                <a:off x="5489790" y="2631322"/>
                <a:ext cx="1540293" cy="66434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D37EAC0-CCA0-4870-B446-E818EE6030E3}"/>
                  </a:ext>
                </a:extLst>
              </p:cNvPr>
              <p:cNvSpPr txBox="1"/>
              <p:nvPr/>
            </p:nvSpPr>
            <p:spPr>
              <a:xfrm>
                <a:off x="7300738" y="2681462"/>
                <a:ext cx="3015377" cy="564706"/>
              </a:xfrm>
              <a:prstGeom prst="rect">
                <a:avLst/>
              </a:prstGeom>
              <a:noFill/>
              <a:ln>
                <a:solidFill>
                  <a:srgbClr val="FF0000"/>
                </a:solidFill>
              </a:ln>
            </p:spPr>
            <p:txBody>
              <a:bodyPr wrap="none" rtlCol="0">
                <a:spAutoFit/>
              </a:bodyPr>
              <a:lstStyle/>
              <a:p>
                <a14:m>
                  <m:oMath xmlns:m="http://schemas.openxmlformats.org/officeDocument/2006/math">
                    <m:sSub>
                      <m:sSubPr>
                        <m:ctrlPr>
                          <a:rPr lang="en-US" i="1">
                            <a:solidFill>
                              <a:srgbClr val="FF0000"/>
                            </a:solidFill>
                            <a:latin typeface="Cambria Math" panose="02040503050406030204" pitchFamily="18" charset="0"/>
                          </a:rPr>
                        </m:ctrlPr>
                      </m:sSubPr>
                      <m:e>
                        <m:r>
                          <a:rPr lang="el-GR"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oMath>
                </a14:m>
                <a:r>
                  <a:rPr lang="en-US"/>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 </m:t>
                        </m:r>
                      </m:den>
                    </m:f>
                  </m:oMath>
                </a14:m>
                <a:r>
                  <a:rPr lang="en-US"/>
                  <a:t>= </a:t>
                </a:r>
                <a14:m>
                  <m:oMath xmlns:m="http://schemas.openxmlformats.org/officeDocument/2006/math">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a:p>
            </p:txBody>
          </p:sp>
        </mc:Choice>
        <mc:Fallback xmlns="">
          <p:sp>
            <p:nvSpPr>
              <p:cNvPr id="56" name="TextBox 55">
                <a:extLst>
                  <a:ext uri="{FF2B5EF4-FFF2-40B4-BE49-F238E27FC236}">
                    <a16:creationId xmlns:a16="http://schemas.microsoft.com/office/drawing/2014/main" id="{0D37EAC0-CCA0-4870-B446-E818EE6030E3}"/>
                  </a:ext>
                </a:extLst>
              </p:cNvPr>
              <p:cNvSpPr txBox="1">
                <a:spLocks noRot="1" noChangeAspect="1" noMove="1" noResize="1" noEditPoints="1" noAdjustHandles="1" noChangeArrowheads="1" noChangeShapeType="1" noTextEdit="1"/>
              </p:cNvSpPr>
              <p:nvPr/>
            </p:nvSpPr>
            <p:spPr>
              <a:xfrm>
                <a:off x="7300738" y="2681462"/>
                <a:ext cx="3015377" cy="564706"/>
              </a:xfrm>
              <a:prstGeom prst="rect">
                <a:avLst/>
              </a:prstGeom>
              <a:blipFill>
                <a:blip r:embed="rId2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5EC2B82-8637-4C26-8750-7B600E717FAD}"/>
                  </a:ext>
                </a:extLst>
              </p:cNvPr>
              <p:cNvSpPr txBox="1"/>
              <p:nvPr/>
            </p:nvSpPr>
            <p:spPr>
              <a:xfrm>
                <a:off x="5442020" y="3425869"/>
                <a:ext cx="158806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12</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m:oMathPara>
                </a14:m>
                <a:endParaRPr lang="en-US"/>
              </a:p>
            </p:txBody>
          </p:sp>
        </mc:Choice>
        <mc:Fallback xmlns="">
          <p:sp>
            <p:nvSpPr>
              <p:cNvPr id="62" name="TextBox 61">
                <a:extLst>
                  <a:ext uri="{FF2B5EF4-FFF2-40B4-BE49-F238E27FC236}">
                    <a16:creationId xmlns:a16="http://schemas.microsoft.com/office/drawing/2014/main" id="{75EC2B82-8637-4C26-8750-7B600E717FAD}"/>
                  </a:ext>
                </a:extLst>
              </p:cNvPr>
              <p:cNvSpPr txBox="1">
                <a:spLocks noRot="1" noChangeAspect="1" noMove="1" noResize="1" noEditPoints="1" noAdjustHandles="1" noChangeArrowheads="1" noChangeShapeType="1" noTextEdit="1"/>
              </p:cNvSpPr>
              <p:nvPr/>
            </p:nvSpPr>
            <p:spPr>
              <a:xfrm>
                <a:off x="5442020" y="3425869"/>
                <a:ext cx="1588063" cy="66434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172B332-DCFE-4E01-8886-54CFE4674E79}"/>
                  </a:ext>
                </a:extLst>
              </p:cNvPr>
              <p:cNvSpPr txBox="1"/>
              <p:nvPr/>
            </p:nvSpPr>
            <p:spPr>
              <a:xfrm>
                <a:off x="7300738" y="3431975"/>
                <a:ext cx="160332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22</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m:oMathPara>
                </a14:m>
                <a:endParaRPr lang="en-US"/>
              </a:p>
            </p:txBody>
          </p:sp>
        </mc:Choice>
        <mc:Fallback xmlns="">
          <p:sp>
            <p:nvSpPr>
              <p:cNvPr id="63" name="TextBox 62">
                <a:extLst>
                  <a:ext uri="{FF2B5EF4-FFF2-40B4-BE49-F238E27FC236}">
                    <a16:creationId xmlns:a16="http://schemas.microsoft.com/office/drawing/2014/main" id="{1172B332-DCFE-4E01-8886-54CFE4674E79}"/>
                  </a:ext>
                </a:extLst>
              </p:cNvPr>
              <p:cNvSpPr txBox="1">
                <a:spLocks noRot="1" noChangeAspect="1" noMove="1" noResize="1" noEditPoints="1" noAdjustHandles="1" noChangeArrowheads="1" noChangeShapeType="1" noTextEdit="1"/>
              </p:cNvSpPr>
              <p:nvPr/>
            </p:nvSpPr>
            <p:spPr>
              <a:xfrm>
                <a:off x="7300738" y="3431975"/>
                <a:ext cx="1603323" cy="664349"/>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F0B6A32-DCA1-4AED-ACE4-34CBAAB3829E}"/>
                  </a:ext>
                </a:extLst>
              </p:cNvPr>
              <p:cNvSpPr txBox="1"/>
              <p:nvPr/>
            </p:nvSpPr>
            <p:spPr>
              <a:xfrm>
                <a:off x="1631505" y="5387330"/>
                <a:ext cx="8771409" cy="7201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den>
                      </m:f>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e>
                      </m:d>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21</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oMath>
                  </m:oMathPara>
                </a14:m>
                <a:endParaRPr lang="en-US" i="1"/>
              </a:p>
            </p:txBody>
          </p:sp>
        </mc:Choice>
        <mc:Fallback xmlns="">
          <p:sp>
            <p:nvSpPr>
              <p:cNvPr id="66" name="TextBox 65">
                <a:extLst>
                  <a:ext uri="{FF2B5EF4-FFF2-40B4-BE49-F238E27FC236}">
                    <a16:creationId xmlns:a16="http://schemas.microsoft.com/office/drawing/2014/main" id="{2F0B6A32-DCA1-4AED-ACE4-34CBAAB3829E}"/>
                  </a:ext>
                </a:extLst>
              </p:cNvPr>
              <p:cNvSpPr txBox="1">
                <a:spLocks noRot="1" noChangeAspect="1" noMove="1" noResize="1" noEditPoints="1" noAdjustHandles="1" noChangeArrowheads="1" noChangeShapeType="1" noTextEdit="1"/>
              </p:cNvSpPr>
              <p:nvPr/>
            </p:nvSpPr>
            <p:spPr>
              <a:xfrm>
                <a:off x="1631505" y="5387330"/>
                <a:ext cx="8771409" cy="720151"/>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2CF1E3B-D53A-47EE-BEA7-2B68D643D960}"/>
                  </a:ext>
                </a:extLst>
              </p:cNvPr>
              <p:cNvSpPr txBox="1"/>
              <p:nvPr/>
            </p:nvSpPr>
            <p:spPr>
              <a:xfrm>
                <a:off x="1648353" y="6222058"/>
                <a:ext cx="3556182" cy="4239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22</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oMath>
                  </m:oMathPara>
                </a14:m>
                <a:endParaRPr lang="en-US" i="1"/>
              </a:p>
            </p:txBody>
          </p:sp>
        </mc:Choice>
        <mc:Fallback xmlns="">
          <p:sp>
            <p:nvSpPr>
              <p:cNvPr id="49" name="TextBox 48">
                <a:extLst>
                  <a:ext uri="{FF2B5EF4-FFF2-40B4-BE49-F238E27FC236}">
                    <a16:creationId xmlns:a16="http://schemas.microsoft.com/office/drawing/2014/main" id="{A2CF1E3B-D53A-47EE-BEA7-2B68D643D960}"/>
                  </a:ext>
                </a:extLst>
              </p:cNvPr>
              <p:cNvSpPr txBox="1">
                <a:spLocks noRot="1" noChangeAspect="1" noMove="1" noResize="1" noEditPoints="1" noAdjustHandles="1" noChangeArrowheads="1" noChangeShapeType="1" noTextEdit="1"/>
              </p:cNvSpPr>
              <p:nvPr/>
            </p:nvSpPr>
            <p:spPr>
              <a:xfrm>
                <a:off x="1648353" y="6222058"/>
                <a:ext cx="3556182" cy="423962"/>
              </a:xfrm>
              <a:prstGeom prst="rect">
                <a:avLst/>
              </a:prstGeom>
              <a:blipFill>
                <a:blip r:embed="rId27"/>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8DD39AA-AEB3-44D5-9A9C-9194570F4331}"/>
                  </a:ext>
                </a:extLst>
              </p:cNvPr>
              <p:cNvSpPr txBox="1"/>
              <p:nvPr/>
            </p:nvSpPr>
            <p:spPr>
              <a:xfrm>
                <a:off x="4583001" y="4434954"/>
                <a:ext cx="2839239"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22</m:t>
                              </m:r>
                            </m:sub>
                          </m:sSub>
                        </m:den>
                      </m:f>
                      <m:r>
                        <a:rPr lang="en-US" i="1">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22</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a:p>
            </p:txBody>
          </p:sp>
        </mc:Choice>
        <mc:Fallback xmlns="">
          <p:sp>
            <p:nvSpPr>
              <p:cNvPr id="50" name="TextBox 49">
                <a:extLst>
                  <a:ext uri="{FF2B5EF4-FFF2-40B4-BE49-F238E27FC236}">
                    <a16:creationId xmlns:a16="http://schemas.microsoft.com/office/drawing/2014/main" id="{C8DD39AA-AEB3-44D5-9A9C-9194570F4331}"/>
                  </a:ext>
                </a:extLst>
              </p:cNvPr>
              <p:cNvSpPr txBox="1">
                <a:spLocks noRot="1" noChangeAspect="1" noMove="1" noResize="1" noEditPoints="1" noAdjustHandles="1" noChangeArrowheads="1" noChangeShapeType="1" noTextEdit="1"/>
              </p:cNvSpPr>
              <p:nvPr/>
            </p:nvSpPr>
            <p:spPr>
              <a:xfrm>
                <a:off x="4583001" y="4434954"/>
                <a:ext cx="2839239" cy="708079"/>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0B3621F-863E-4433-A199-49A807BD7022}"/>
                  </a:ext>
                </a:extLst>
              </p:cNvPr>
              <p:cNvSpPr txBox="1"/>
              <p:nvPr/>
            </p:nvSpPr>
            <p:spPr>
              <a:xfrm>
                <a:off x="7536160" y="4497311"/>
                <a:ext cx="1554080"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21</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a:p>
            </p:txBody>
          </p:sp>
        </mc:Choice>
        <mc:Fallback xmlns="">
          <p:sp>
            <p:nvSpPr>
              <p:cNvPr id="52" name="TextBox 51">
                <a:extLst>
                  <a:ext uri="{FF2B5EF4-FFF2-40B4-BE49-F238E27FC236}">
                    <a16:creationId xmlns:a16="http://schemas.microsoft.com/office/drawing/2014/main" id="{10B3621F-863E-4433-A199-49A807BD7022}"/>
                  </a:ext>
                </a:extLst>
              </p:cNvPr>
              <p:cNvSpPr txBox="1">
                <a:spLocks noRot="1" noChangeAspect="1" noMove="1" noResize="1" noEditPoints="1" noAdjustHandles="1" noChangeArrowheads="1" noChangeShapeType="1" noTextEdit="1"/>
              </p:cNvSpPr>
              <p:nvPr/>
            </p:nvSpPr>
            <p:spPr>
              <a:xfrm>
                <a:off x="7536160" y="4497311"/>
                <a:ext cx="1554080" cy="664349"/>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BA91AD8-E2B5-4888-91DC-8D30A2BED641}"/>
                  </a:ext>
                </a:extLst>
              </p:cNvPr>
              <p:cNvSpPr txBox="1"/>
              <p:nvPr/>
            </p:nvSpPr>
            <p:spPr>
              <a:xfrm>
                <a:off x="9076006" y="4509947"/>
                <a:ext cx="1543436"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12</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a:p>
            </p:txBody>
          </p:sp>
        </mc:Choice>
        <mc:Fallback xmlns="">
          <p:sp>
            <p:nvSpPr>
              <p:cNvPr id="53" name="TextBox 52">
                <a:extLst>
                  <a:ext uri="{FF2B5EF4-FFF2-40B4-BE49-F238E27FC236}">
                    <a16:creationId xmlns:a16="http://schemas.microsoft.com/office/drawing/2014/main" id="{EBA91AD8-E2B5-4888-91DC-8D30A2BED641}"/>
                  </a:ext>
                </a:extLst>
              </p:cNvPr>
              <p:cNvSpPr txBox="1">
                <a:spLocks noRot="1" noChangeAspect="1" noMove="1" noResize="1" noEditPoints="1" noAdjustHandles="1" noChangeArrowheads="1" noChangeShapeType="1" noTextEdit="1"/>
              </p:cNvSpPr>
              <p:nvPr/>
            </p:nvSpPr>
            <p:spPr>
              <a:xfrm>
                <a:off x="9076006" y="4509947"/>
                <a:ext cx="1543436" cy="664349"/>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D76C931-88FD-49F9-18E7-9A9214746D04}"/>
                  </a:ext>
                </a:extLst>
              </p:cNvPr>
              <p:cNvSpPr txBox="1"/>
              <p:nvPr/>
            </p:nvSpPr>
            <p:spPr>
              <a:xfrm>
                <a:off x="9677400" y="3574710"/>
                <a:ext cx="2362200" cy="646331"/>
              </a:xfrm>
              <a:prstGeom prst="rect">
                <a:avLst/>
              </a:prstGeom>
              <a:noFill/>
            </p:spPr>
            <p:txBody>
              <a:bodyPr wrap="square" rtlCol="0">
                <a:spAutoFit/>
              </a:bodyPr>
              <a:lstStyle/>
              <a:p>
                <a:r>
                  <a:rPr lang="en-US" dirty="0"/>
                  <a:t>We have already computed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endParaRPr lang="en-US" dirty="0"/>
              </a:p>
            </p:txBody>
          </p:sp>
        </mc:Choice>
        <mc:Fallback xmlns="">
          <p:sp>
            <p:nvSpPr>
              <p:cNvPr id="2" name="TextBox 1">
                <a:extLst>
                  <a:ext uri="{FF2B5EF4-FFF2-40B4-BE49-F238E27FC236}">
                    <a16:creationId xmlns:a16="http://schemas.microsoft.com/office/drawing/2014/main" id="{8D76C931-88FD-49F9-18E7-9A9214746D04}"/>
                  </a:ext>
                </a:extLst>
              </p:cNvPr>
              <p:cNvSpPr txBox="1">
                <a:spLocks noRot="1" noChangeAspect="1" noMove="1" noResize="1" noEditPoints="1" noAdjustHandles="1" noChangeArrowheads="1" noChangeShapeType="1" noTextEdit="1"/>
              </p:cNvSpPr>
              <p:nvPr/>
            </p:nvSpPr>
            <p:spPr>
              <a:xfrm>
                <a:off x="9677400" y="3574710"/>
                <a:ext cx="2362200" cy="646331"/>
              </a:xfrm>
              <a:prstGeom prst="rect">
                <a:avLst/>
              </a:prstGeom>
              <a:blipFill>
                <a:blip r:embed="rId31"/>
                <a:stretch>
                  <a:fillRect l="-2326"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4119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animBg="1"/>
      <p:bldP spid="48" grpId="0" animBg="1"/>
      <p:bldP spid="54" grpId="0"/>
      <p:bldP spid="56" grpId="0" animBg="1"/>
      <p:bldP spid="62" grpId="0"/>
      <p:bldP spid="63" grpId="0"/>
      <p:bldP spid="66" grpId="0"/>
      <p:bldP spid="49" grpId="0"/>
      <p:bldP spid="50" grpId="0"/>
      <p:bldP spid="52" grpId="0"/>
      <p:bldP spid="53" grpId="0"/>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0CBE-C417-4EC1-8D5A-DE515A9F9833}"/>
              </a:ext>
            </a:extLst>
          </p:cNvPr>
          <p:cNvSpPr>
            <a:spLocks noGrp="1"/>
          </p:cNvSpPr>
          <p:nvPr>
            <p:ph type="title"/>
          </p:nvPr>
        </p:nvSpPr>
        <p:spPr/>
        <p:txBody>
          <a:bodyPr/>
          <a:lstStyle/>
          <a:p>
            <a:r>
              <a:rPr lang="en-US"/>
              <a:t>Backpropagation</a:t>
            </a:r>
          </a:p>
        </p:txBody>
      </p:sp>
      <p:sp>
        <p:nvSpPr>
          <p:cNvPr id="4" name="Slide Number Placeholder 3">
            <a:extLst>
              <a:ext uri="{FF2B5EF4-FFF2-40B4-BE49-F238E27FC236}">
                <a16:creationId xmlns:a16="http://schemas.microsoft.com/office/drawing/2014/main" id="{633E207F-ED51-45DA-93BD-2C4AC6755B1E}"/>
              </a:ext>
            </a:extLst>
          </p:cNvPr>
          <p:cNvSpPr>
            <a:spLocks noGrp="1"/>
          </p:cNvSpPr>
          <p:nvPr>
            <p:ph type="sldNum" sz="quarter" idx="12"/>
          </p:nvPr>
        </p:nvSpPr>
        <p:spPr/>
        <p:txBody>
          <a:bodyPr/>
          <a:lstStyle/>
          <a:p>
            <a:fld id="{878E0B35-C73E-49DE-9EA0-4D9F6C87E107}" type="slidenum">
              <a:rPr lang="el-GR" smtClean="0"/>
              <a:pPr/>
              <a:t>93</a:t>
            </a:fld>
            <a:endParaRPr lang="el-G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C948F0C3-4BED-488D-8144-0A84B6FEE450}"/>
                  </a:ext>
                </a:extLst>
              </p:cNvPr>
              <p:cNvSpPr/>
              <p:nvPr/>
            </p:nvSpPr>
            <p:spPr>
              <a:xfrm>
                <a:off x="3588562" y="575002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𝑗</m:t>
                          </m:r>
                        </m:sub>
                      </m:sSub>
                    </m:oMath>
                  </m:oMathPara>
                </a14:m>
                <a:endParaRPr lang="en-US"/>
              </a:p>
            </p:txBody>
          </p:sp>
        </mc:Choice>
        <mc:Fallback xmlns="">
          <p:sp>
            <p:nvSpPr>
              <p:cNvPr id="5" name="Oval 4">
                <a:extLst>
                  <a:ext uri="{FF2B5EF4-FFF2-40B4-BE49-F238E27FC236}">
                    <a16:creationId xmlns:a16="http://schemas.microsoft.com/office/drawing/2014/main" id="{C948F0C3-4BED-488D-8144-0A84B6FEE450}"/>
                  </a:ext>
                </a:extLst>
              </p:cNvPr>
              <p:cNvSpPr>
                <a:spLocks noRot="1" noChangeAspect="1" noMove="1" noResize="1" noEditPoints="1" noAdjustHandles="1" noChangeArrowheads="1" noChangeShapeType="1" noTextEdit="1"/>
              </p:cNvSpPr>
              <p:nvPr/>
            </p:nvSpPr>
            <p:spPr>
              <a:xfrm>
                <a:off x="3588562" y="5750026"/>
                <a:ext cx="432048" cy="432048"/>
              </a:xfrm>
              <a:prstGeom prst="ellipse">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8CB4CF0-88FA-46D6-B922-52ED7AB6CF6B}"/>
                  </a:ext>
                </a:extLst>
              </p:cNvPr>
              <p:cNvSpPr/>
              <p:nvPr/>
            </p:nvSpPr>
            <p:spPr>
              <a:xfrm>
                <a:off x="3547188" y="403012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h</m:t>
                          </m:r>
                        </m:e>
                        <m:sub>
                          <m:r>
                            <a:rPr lang="en-US" i="1" dirty="0">
                              <a:solidFill>
                                <a:schemeClr val="tx1"/>
                              </a:solidFill>
                              <a:latin typeface="Cambria Math" panose="02040503050406030204" pitchFamily="18" charset="0"/>
                            </a:rPr>
                            <m:t>𝑖</m:t>
                          </m:r>
                        </m:sub>
                      </m:sSub>
                    </m:oMath>
                  </m:oMathPara>
                </a14:m>
                <a:endParaRPr lang="en-US" i="1">
                  <a:solidFill>
                    <a:schemeClr val="tx1"/>
                  </a:solidFill>
                </a:endParaRPr>
              </a:p>
            </p:txBody>
          </p:sp>
        </mc:Choice>
        <mc:Fallback xmlns="">
          <p:sp>
            <p:nvSpPr>
              <p:cNvPr id="6" name="Oval 5">
                <a:extLst>
                  <a:ext uri="{FF2B5EF4-FFF2-40B4-BE49-F238E27FC236}">
                    <a16:creationId xmlns:a16="http://schemas.microsoft.com/office/drawing/2014/main" id="{28CB4CF0-88FA-46D6-B922-52ED7AB6CF6B}"/>
                  </a:ext>
                </a:extLst>
              </p:cNvPr>
              <p:cNvSpPr>
                <a:spLocks noRot="1" noChangeAspect="1" noMove="1" noResize="1" noEditPoints="1" noAdjustHandles="1" noChangeArrowheads="1" noChangeShapeType="1" noTextEdit="1"/>
              </p:cNvSpPr>
              <p:nvPr/>
            </p:nvSpPr>
            <p:spPr>
              <a:xfrm>
                <a:off x="3547188" y="4030128"/>
                <a:ext cx="432048" cy="432048"/>
              </a:xfrm>
              <a:prstGeom prst="ellipse">
                <a:avLst/>
              </a:prstGeom>
              <a:blipFill>
                <a:blip r:embed="rId3"/>
                <a:stretch>
                  <a:fillRect/>
                </a:stretch>
              </a:blipFill>
              <a:ln>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A7CA4AB-B116-46A4-9DBA-62519FB4E435}"/>
              </a:ext>
            </a:extLst>
          </p:cNvPr>
          <p:cNvCxnSpPr>
            <a:cxnSpLocks/>
            <a:stCxn id="5" idx="0"/>
            <a:endCxn id="6" idx="4"/>
          </p:cNvCxnSpPr>
          <p:nvPr/>
        </p:nvCxnSpPr>
        <p:spPr>
          <a:xfrm flipH="1" flipV="1">
            <a:off x="3763212" y="4462176"/>
            <a:ext cx="41374" cy="1287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A3294C-3686-49C4-9E0B-5F717B3BEF8E}"/>
                  </a:ext>
                </a:extLst>
              </p:cNvPr>
              <p:cNvSpPr txBox="1"/>
              <p:nvPr/>
            </p:nvSpPr>
            <p:spPr>
              <a:xfrm>
                <a:off x="3840974" y="5185883"/>
                <a:ext cx="530209" cy="39164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𝑖𝑗</m:t>
                          </m:r>
                        </m:sub>
                      </m:sSub>
                    </m:oMath>
                  </m:oMathPara>
                </a14:m>
                <a:endParaRPr lang="en-US">
                  <a:solidFill>
                    <a:srgbClr val="FF0000"/>
                  </a:solidFill>
                </a:endParaRPr>
              </a:p>
            </p:txBody>
          </p:sp>
        </mc:Choice>
        <mc:Fallback xmlns="">
          <p:sp>
            <p:nvSpPr>
              <p:cNvPr id="10" name="TextBox 9">
                <a:extLst>
                  <a:ext uri="{FF2B5EF4-FFF2-40B4-BE49-F238E27FC236}">
                    <a16:creationId xmlns:a16="http://schemas.microsoft.com/office/drawing/2014/main" id="{46A3294C-3686-49C4-9E0B-5F717B3BEF8E}"/>
                  </a:ext>
                </a:extLst>
              </p:cNvPr>
              <p:cNvSpPr txBox="1">
                <a:spLocks noRot="1" noChangeAspect="1" noMove="1" noResize="1" noEditPoints="1" noAdjustHandles="1" noChangeArrowheads="1" noChangeShapeType="1" noTextEdit="1"/>
              </p:cNvSpPr>
              <p:nvPr/>
            </p:nvSpPr>
            <p:spPr>
              <a:xfrm>
                <a:off x="3840974" y="5185883"/>
                <a:ext cx="530209" cy="391646"/>
              </a:xfrm>
              <a:prstGeom prst="rect">
                <a:avLst/>
              </a:prstGeom>
              <a:blipFill>
                <a:blip r:embed="rId4"/>
                <a:stretch>
                  <a:fillRect b="-6061"/>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EC34055D-832A-496E-9B23-0769EF55D114}"/>
                  </a:ext>
                </a:extLst>
              </p:cNvPr>
              <p:cNvSpPr/>
              <p:nvPr/>
            </p:nvSpPr>
            <p:spPr>
              <a:xfrm>
                <a:off x="2210232" y="23254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1</m:t>
                          </m:r>
                        </m:sub>
                      </m:sSub>
                    </m:oMath>
                  </m:oMathPara>
                </a14:m>
                <a:endParaRPr lang="en-US"/>
              </a:p>
            </p:txBody>
          </p:sp>
        </mc:Choice>
        <mc:Fallback xmlns="">
          <p:sp>
            <p:nvSpPr>
              <p:cNvPr id="11" name="Oval 10">
                <a:extLst>
                  <a:ext uri="{FF2B5EF4-FFF2-40B4-BE49-F238E27FC236}">
                    <a16:creationId xmlns:a16="http://schemas.microsoft.com/office/drawing/2014/main" id="{EC34055D-832A-496E-9B23-0769EF55D114}"/>
                  </a:ext>
                </a:extLst>
              </p:cNvPr>
              <p:cNvSpPr>
                <a:spLocks noRot="1" noChangeAspect="1" noMove="1" noResize="1" noEditPoints="1" noAdjustHandles="1" noChangeArrowheads="1" noChangeShapeType="1" noTextEdit="1"/>
              </p:cNvSpPr>
              <p:nvPr/>
            </p:nvSpPr>
            <p:spPr>
              <a:xfrm>
                <a:off x="2210232" y="2325407"/>
                <a:ext cx="432048" cy="432048"/>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2B431EE9-AC1F-4F28-BC71-9C01164A7F0F}"/>
                  </a:ext>
                </a:extLst>
              </p:cNvPr>
              <p:cNvSpPr/>
              <p:nvPr/>
            </p:nvSpPr>
            <p:spPr>
              <a:xfrm>
                <a:off x="3560275" y="229864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𝑘</m:t>
                          </m:r>
                        </m:sub>
                      </m:sSub>
                    </m:oMath>
                  </m:oMathPara>
                </a14:m>
                <a:endParaRPr lang="en-US"/>
              </a:p>
            </p:txBody>
          </p:sp>
        </mc:Choice>
        <mc:Fallback xmlns="">
          <p:sp>
            <p:nvSpPr>
              <p:cNvPr id="13" name="Oval 12">
                <a:extLst>
                  <a:ext uri="{FF2B5EF4-FFF2-40B4-BE49-F238E27FC236}">
                    <a16:creationId xmlns:a16="http://schemas.microsoft.com/office/drawing/2014/main" id="{2B431EE9-AC1F-4F28-BC71-9C01164A7F0F}"/>
                  </a:ext>
                </a:extLst>
              </p:cNvPr>
              <p:cNvSpPr>
                <a:spLocks noRot="1" noChangeAspect="1" noMove="1" noResize="1" noEditPoints="1" noAdjustHandles="1" noChangeArrowheads="1" noChangeShapeType="1" noTextEdit="1"/>
              </p:cNvSpPr>
              <p:nvPr/>
            </p:nvSpPr>
            <p:spPr>
              <a:xfrm>
                <a:off x="3560275" y="2298646"/>
                <a:ext cx="432048" cy="432048"/>
              </a:xfrm>
              <a:prstGeom prst="ellipse">
                <a:avLst/>
              </a:prstGeom>
              <a:blipFill>
                <a:blip r:embed="rId6"/>
                <a:stretch>
                  <a:fillRect l="-133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4517D9F6-CEE5-4ED2-92C8-59E7DC61B443}"/>
                  </a:ext>
                </a:extLst>
              </p:cNvPr>
              <p:cNvSpPr/>
              <p:nvPr/>
            </p:nvSpPr>
            <p:spPr>
              <a:xfrm>
                <a:off x="4976714" y="228400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𝑛</m:t>
                          </m:r>
                        </m:sub>
                      </m:sSub>
                    </m:oMath>
                  </m:oMathPara>
                </a14:m>
                <a:endParaRPr lang="en-US"/>
              </a:p>
            </p:txBody>
          </p:sp>
        </mc:Choice>
        <mc:Fallback xmlns="">
          <p:sp>
            <p:nvSpPr>
              <p:cNvPr id="14" name="Oval 13">
                <a:extLst>
                  <a:ext uri="{FF2B5EF4-FFF2-40B4-BE49-F238E27FC236}">
                    <a16:creationId xmlns:a16="http://schemas.microsoft.com/office/drawing/2014/main" id="{4517D9F6-CEE5-4ED2-92C8-59E7DC61B443}"/>
                  </a:ext>
                </a:extLst>
              </p:cNvPr>
              <p:cNvSpPr>
                <a:spLocks noRot="1" noChangeAspect="1" noMove="1" noResize="1" noEditPoints="1" noAdjustHandles="1" noChangeArrowheads="1" noChangeShapeType="1" noTextEdit="1"/>
              </p:cNvSpPr>
              <p:nvPr/>
            </p:nvSpPr>
            <p:spPr>
              <a:xfrm>
                <a:off x="4976714" y="2284002"/>
                <a:ext cx="432048" cy="432048"/>
              </a:xfrm>
              <a:prstGeom prst="ellipse">
                <a:avLst/>
              </a:prstGeom>
              <a:blipFill>
                <a:blip r:embed="rId7"/>
                <a:stretch>
                  <a:fillRect/>
                </a:stretch>
              </a:blipFill>
              <a:ln>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1A21DFA-F24E-4A80-8C65-81479158EC37}"/>
              </a:ext>
            </a:extLst>
          </p:cNvPr>
          <p:cNvCxnSpPr>
            <a:cxnSpLocks/>
            <a:stCxn id="6" idx="1"/>
            <a:endCxn id="11" idx="4"/>
          </p:cNvCxnSpPr>
          <p:nvPr/>
        </p:nvCxnSpPr>
        <p:spPr>
          <a:xfrm flipH="1" flipV="1">
            <a:off x="2426256" y="2757456"/>
            <a:ext cx="1184204" cy="1335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CA35C7-F11B-4D55-AC93-85BF034C0CAF}"/>
              </a:ext>
            </a:extLst>
          </p:cNvPr>
          <p:cNvCxnSpPr>
            <a:cxnSpLocks/>
            <a:stCxn id="6" idx="0"/>
            <a:endCxn id="13" idx="4"/>
          </p:cNvCxnSpPr>
          <p:nvPr/>
        </p:nvCxnSpPr>
        <p:spPr>
          <a:xfrm flipV="1">
            <a:off x="3763213" y="2730694"/>
            <a:ext cx="13087" cy="12994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EB1386-4C90-4808-A7D9-C243683ABAFF}"/>
              </a:ext>
            </a:extLst>
          </p:cNvPr>
          <p:cNvCxnSpPr>
            <a:cxnSpLocks/>
            <a:stCxn id="6" idx="7"/>
            <a:endCxn id="14" idx="4"/>
          </p:cNvCxnSpPr>
          <p:nvPr/>
        </p:nvCxnSpPr>
        <p:spPr>
          <a:xfrm flipV="1">
            <a:off x="3915964" y="2716050"/>
            <a:ext cx="1276774" cy="1377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0363C1C-ED34-4D37-936A-A3AD26072CBE}"/>
                  </a:ext>
                </a:extLst>
              </p:cNvPr>
              <p:cNvSpPr txBox="1"/>
              <p:nvPr/>
            </p:nvSpPr>
            <p:spPr>
              <a:xfrm>
                <a:off x="3272069" y="3379200"/>
                <a:ext cx="543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oMath>
                  </m:oMathPara>
                </a14:m>
                <a:endParaRPr lang="en-US"/>
              </a:p>
            </p:txBody>
          </p:sp>
        </mc:Choice>
        <mc:Fallback xmlns="">
          <p:sp>
            <p:nvSpPr>
              <p:cNvPr id="29" name="TextBox 28">
                <a:extLst>
                  <a:ext uri="{FF2B5EF4-FFF2-40B4-BE49-F238E27FC236}">
                    <a16:creationId xmlns:a16="http://schemas.microsoft.com/office/drawing/2014/main" id="{C0363C1C-ED34-4D37-936A-A3AD26072CBE}"/>
                  </a:ext>
                </a:extLst>
              </p:cNvPr>
              <p:cNvSpPr txBox="1">
                <a:spLocks noRot="1" noChangeAspect="1" noMove="1" noResize="1" noEditPoints="1" noAdjustHandles="1" noChangeArrowheads="1" noChangeShapeType="1" noTextEdit="1"/>
              </p:cNvSpPr>
              <p:nvPr/>
            </p:nvSpPr>
            <p:spPr>
              <a:xfrm>
                <a:off x="3272069" y="3379200"/>
                <a:ext cx="543739" cy="369332"/>
              </a:xfrm>
              <a:prstGeom prst="rect">
                <a:avLst/>
              </a:prstGeom>
              <a:blipFill>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1688C5-2E76-4355-B14F-B8AA19EAECCF}"/>
                  </a:ext>
                </a:extLst>
              </p:cNvPr>
              <p:cNvSpPr txBox="1"/>
              <p:nvPr/>
            </p:nvSpPr>
            <p:spPr>
              <a:xfrm>
                <a:off x="2753800" y="3405961"/>
                <a:ext cx="5325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r>
                            <a:rPr lang="en-US" i="1">
                              <a:latin typeface="Cambria Math" panose="02040503050406030204" pitchFamily="18" charset="0"/>
                            </a:rPr>
                            <m:t>𝑖</m:t>
                          </m:r>
                        </m:sub>
                      </m:sSub>
                    </m:oMath>
                  </m:oMathPara>
                </a14:m>
                <a:endParaRPr lang="en-US"/>
              </a:p>
            </p:txBody>
          </p:sp>
        </mc:Choice>
        <mc:Fallback xmlns="">
          <p:sp>
            <p:nvSpPr>
              <p:cNvPr id="30" name="TextBox 29">
                <a:extLst>
                  <a:ext uri="{FF2B5EF4-FFF2-40B4-BE49-F238E27FC236}">
                    <a16:creationId xmlns:a16="http://schemas.microsoft.com/office/drawing/2014/main" id="{9A1688C5-2E76-4355-B14F-B8AA19EAECCF}"/>
                  </a:ext>
                </a:extLst>
              </p:cNvPr>
              <p:cNvSpPr txBox="1">
                <a:spLocks noRot="1" noChangeAspect="1" noMove="1" noResize="1" noEditPoints="1" noAdjustHandles="1" noChangeArrowheads="1" noChangeShapeType="1" noTextEdit="1"/>
              </p:cNvSpPr>
              <p:nvPr/>
            </p:nvSpPr>
            <p:spPr>
              <a:xfrm>
                <a:off x="2753800" y="3405961"/>
                <a:ext cx="532518" cy="369332"/>
              </a:xfrm>
              <a:prstGeom prst="rect">
                <a:avLst/>
              </a:prstGeom>
              <a:blipFill>
                <a:blip r:embed="rId9"/>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A8B136E-EE20-426C-8E93-6F13E9C7BAE6}"/>
                  </a:ext>
                </a:extLst>
              </p:cNvPr>
              <p:cNvSpPr txBox="1"/>
              <p:nvPr/>
            </p:nvSpPr>
            <p:spPr>
              <a:xfrm>
                <a:off x="4337236" y="3537206"/>
                <a:ext cx="5501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𝑛𝑖</m:t>
                          </m:r>
                        </m:sub>
                      </m:sSub>
                    </m:oMath>
                  </m:oMathPara>
                </a14:m>
                <a:endParaRPr lang="en-US"/>
              </a:p>
            </p:txBody>
          </p:sp>
        </mc:Choice>
        <mc:Fallback xmlns="">
          <p:sp>
            <p:nvSpPr>
              <p:cNvPr id="31" name="TextBox 30">
                <a:extLst>
                  <a:ext uri="{FF2B5EF4-FFF2-40B4-BE49-F238E27FC236}">
                    <a16:creationId xmlns:a16="http://schemas.microsoft.com/office/drawing/2014/main" id="{1A8B136E-EE20-426C-8E93-6F13E9C7BAE6}"/>
                  </a:ext>
                </a:extLst>
              </p:cNvPr>
              <p:cNvSpPr txBox="1">
                <a:spLocks noRot="1" noChangeAspect="1" noMove="1" noResize="1" noEditPoints="1" noAdjustHandles="1" noChangeArrowheads="1" noChangeShapeType="1" noTextEdit="1"/>
              </p:cNvSpPr>
              <p:nvPr/>
            </p:nvSpPr>
            <p:spPr>
              <a:xfrm>
                <a:off x="4337236" y="3537206"/>
                <a:ext cx="550151" cy="369332"/>
              </a:xfrm>
              <a:prstGeom prst="rect">
                <a:avLst/>
              </a:prstGeom>
              <a:blipFill>
                <a:blip r:embed="rId10"/>
                <a:stretch>
                  <a:fillRect b="-1639"/>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54C3CD91-D500-4F52-B328-65D6B778D7AE}"/>
              </a:ext>
            </a:extLst>
          </p:cNvPr>
          <p:cNvCxnSpPr>
            <a:cxnSpLocks/>
            <a:endCxn id="11" idx="4"/>
          </p:cNvCxnSpPr>
          <p:nvPr/>
        </p:nvCxnSpPr>
        <p:spPr>
          <a:xfrm flipV="1">
            <a:off x="2112850" y="2757455"/>
            <a:ext cx="313407" cy="52043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BF8459A-96BE-4522-97A1-2B14F8C12013}"/>
              </a:ext>
            </a:extLst>
          </p:cNvPr>
          <p:cNvCxnSpPr>
            <a:cxnSpLocks/>
            <a:endCxn id="11" idx="4"/>
          </p:cNvCxnSpPr>
          <p:nvPr/>
        </p:nvCxnSpPr>
        <p:spPr>
          <a:xfrm flipV="1">
            <a:off x="2426256" y="2757455"/>
            <a:ext cx="0" cy="55207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200ADE4-82FE-41CC-A8F0-154F3188D792}"/>
              </a:ext>
            </a:extLst>
          </p:cNvPr>
          <p:cNvCxnSpPr>
            <a:cxnSpLocks/>
            <a:endCxn id="13" idx="4"/>
          </p:cNvCxnSpPr>
          <p:nvPr/>
        </p:nvCxnSpPr>
        <p:spPr>
          <a:xfrm flipV="1">
            <a:off x="3495285" y="2730695"/>
            <a:ext cx="281014" cy="41261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DE4F000-63EA-4E12-BCFF-38F5F03C0549}"/>
              </a:ext>
            </a:extLst>
          </p:cNvPr>
          <p:cNvCxnSpPr>
            <a:cxnSpLocks/>
            <a:endCxn id="13" idx="4"/>
          </p:cNvCxnSpPr>
          <p:nvPr/>
        </p:nvCxnSpPr>
        <p:spPr>
          <a:xfrm flipH="1" flipV="1">
            <a:off x="3776299" y="2730695"/>
            <a:ext cx="229264" cy="43063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C1852B1-A563-4E2A-BF83-219182A29F45}"/>
              </a:ext>
            </a:extLst>
          </p:cNvPr>
          <p:cNvCxnSpPr>
            <a:cxnSpLocks/>
            <a:endCxn id="14" idx="4"/>
          </p:cNvCxnSpPr>
          <p:nvPr/>
        </p:nvCxnSpPr>
        <p:spPr>
          <a:xfrm flipV="1">
            <a:off x="5192738" y="2716051"/>
            <a:ext cx="0" cy="50887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192688A-0894-4CA4-8EF6-1FF9AF2BC7D4}"/>
              </a:ext>
            </a:extLst>
          </p:cNvPr>
          <p:cNvCxnSpPr>
            <a:cxnSpLocks/>
            <a:endCxn id="14" idx="4"/>
          </p:cNvCxnSpPr>
          <p:nvPr/>
        </p:nvCxnSpPr>
        <p:spPr>
          <a:xfrm flipH="1" flipV="1">
            <a:off x="5192738" y="2716051"/>
            <a:ext cx="362192" cy="46183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A19F21D-2514-41C6-B2C3-4A19B116A18D}"/>
                  </a:ext>
                </a:extLst>
              </p:cNvPr>
              <p:cNvSpPr txBox="1"/>
              <p:nvPr/>
            </p:nvSpPr>
            <p:spPr>
              <a:xfrm>
                <a:off x="1854494" y="2598854"/>
                <a:ext cx="5435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oMath>
                  </m:oMathPara>
                </a14:m>
                <a:endParaRPr lang="en-US"/>
              </a:p>
            </p:txBody>
          </p:sp>
        </mc:Choice>
        <mc:Fallback xmlns="">
          <p:sp>
            <p:nvSpPr>
              <p:cNvPr id="60" name="TextBox 59">
                <a:extLst>
                  <a:ext uri="{FF2B5EF4-FFF2-40B4-BE49-F238E27FC236}">
                    <a16:creationId xmlns:a16="http://schemas.microsoft.com/office/drawing/2014/main" id="{FA19F21D-2514-41C6-B2C3-4A19B116A18D}"/>
                  </a:ext>
                </a:extLst>
              </p:cNvPr>
              <p:cNvSpPr txBox="1">
                <a:spLocks noRot="1" noChangeAspect="1" noMove="1" noResize="1" noEditPoints="1" noAdjustHandles="1" noChangeArrowheads="1" noChangeShapeType="1" noTextEdit="1"/>
              </p:cNvSpPr>
              <p:nvPr/>
            </p:nvSpPr>
            <p:spPr>
              <a:xfrm>
                <a:off x="1854494" y="2598854"/>
                <a:ext cx="543546" cy="393121"/>
              </a:xfrm>
              <a:prstGeom prst="rect">
                <a:avLst/>
              </a:prstGeom>
              <a:blipFill>
                <a:blip r:embed="rId11"/>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6BA2AE3-B025-447E-9B75-31756CFCED93}"/>
                  </a:ext>
                </a:extLst>
              </p:cNvPr>
              <p:cNvSpPr txBox="1"/>
              <p:nvPr/>
            </p:nvSpPr>
            <p:spPr>
              <a:xfrm>
                <a:off x="3716053" y="3105309"/>
                <a:ext cx="559769" cy="395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oMath>
                  </m:oMathPara>
                </a14:m>
                <a:endParaRPr lang="en-US"/>
              </a:p>
            </p:txBody>
          </p:sp>
        </mc:Choice>
        <mc:Fallback xmlns="">
          <p:sp>
            <p:nvSpPr>
              <p:cNvPr id="61" name="TextBox 60">
                <a:extLst>
                  <a:ext uri="{FF2B5EF4-FFF2-40B4-BE49-F238E27FC236}">
                    <a16:creationId xmlns:a16="http://schemas.microsoft.com/office/drawing/2014/main" id="{26BA2AE3-B025-447E-9B75-31756CFCED93}"/>
                  </a:ext>
                </a:extLst>
              </p:cNvPr>
              <p:cNvSpPr txBox="1">
                <a:spLocks noRot="1" noChangeAspect="1" noMove="1" noResize="1" noEditPoints="1" noAdjustHandles="1" noChangeArrowheads="1" noChangeShapeType="1" noTextEdit="1"/>
              </p:cNvSpPr>
              <p:nvPr/>
            </p:nvSpPr>
            <p:spPr>
              <a:xfrm>
                <a:off x="3716053" y="3105309"/>
                <a:ext cx="559769" cy="395429"/>
              </a:xfrm>
              <a:prstGeom prst="rect">
                <a:avLst/>
              </a:prstGeom>
              <a:blipFill>
                <a:blip r:embed="rId12"/>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EBE9A90-5AB2-47E5-A2B5-141925683B82}"/>
                  </a:ext>
                </a:extLst>
              </p:cNvPr>
              <p:cNvSpPr txBox="1"/>
              <p:nvPr/>
            </p:nvSpPr>
            <p:spPr>
              <a:xfrm>
                <a:off x="4976714" y="3123251"/>
                <a:ext cx="55957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oMath>
                  </m:oMathPara>
                </a14:m>
                <a:endParaRPr lang="en-US"/>
              </a:p>
            </p:txBody>
          </p:sp>
        </mc:Choice>
        <mc:Fallback xmlns="">
          <p:sp>
            <p:nvSpPr>
              <p:cNvPr id="62" name="TextBox 61">
                <a:extLst>
                  <a:ext uri="{FF2B5EF4-FFF2-40B4-BE49-F238E27FC236}">
                    <a16:creationId xmlns:a16="http://schemas.microsoft.com/office/drawing/2014/main" id="{8EBE9A90-5AB2-47E5-A2B5-141925683B82}"/>
                  </a:ext>
                </a:extLst>
              </p:cNvPr>
              <p:cNvSpPr txBox="1">
                <a:spLocks noRot="1" noChangeAspect="1" noMove="1" noResize="1" noEditPoints="1" noAdjustHandles="1" noChangeArrowheads="1" noChangeShapeType="1" noTextEdit="1"/>
              </p:cNvSpPr>
              <p:nvPr/>
            </p:nvSpPr>
            <p:spPr>
              <a:xfrm>
                <a:off x="4976714" y="3123251"/>
                <a:ext cx="559576" cy="394532"/>
              </a:xfrm>
              <a:prstGeom prst="rect">
                <a:avLst/>
              </a:prstGeom>
              <a:blipFill>
                <a:blip r:embed="rId1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897DD93-FAB0-4DA7-9CF4-ED9850CBF7AD}"/>
                  </a:ext>
                </a:extLst>
              </p:cNvPr>
              <p:cNvSpPr txBox="1"/>
              <p:nvPr/>
            </p:nvSpPr>
            <p:spPr>
              <a:xfrm>
                <a:off x="1785087" y="1638250"/>
                <a:ext cx="1282339" cy="6986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oMath>
                  </m:oMathPara>
                </a14:m>
                <a:endParaRPr lang="en-US"/>
              </a:p>
            </p:txBody>
          </p:sp>
        </mc:Choice>
        <mc:Fallback xmlns="">
          <p:sp>
            <p:nvSpPr>
              <p:cNvPr id="63" name="TextBox 62">
                <a:extLst>
                  <a:ext uri="{FF2B5EF4-FFF2-40B4-BE49-F238E27FC236}">
                    <a16:creationId xmlns:a16="http://schemas.microsoft.com/office/drawing/2014/main" id="{5897DD93-FAB0-4DA7-9CF4-ED9850CBF7AD}"/>
                  </a:ext>
                </a:extLst>
              </p:cNvPr>
              <p:cNvSpPr txBox="1">
                <a:spLocks noRot="1" noChangeAspect="1" noMove="1" noResize="1" noEditPoints="1" noAdjustHandles="1" noChangeArrowheads="1" noChangeShapeType="1" noTextEdit="1"/>
              </p:cNvSpPr>
              <p:nvPr/>
            </p:nvSpPr>
            <p:spPr>
              <a:xfrm>
                <a:off x="1785087" y="1638250"/>
                <a:ext cx="1282339" cy="6986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9EE2987-632A-4657-BE97-72B75770F1EB}"/>
                  </a:ext>
                </a:extLst>
              </p:cNvPr>
              <p:cNvSpPr txBox="1"/>
              <p:nvPr/>
            </p:nvSpPr>
            <p:spPr>
              <a:xfrm>
                <a:off x="3191790" y="1652530"/>
                <a:ext cx="1314399" cy="700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den>
                      </m:f>
                    </m:oMath>
                  </m:oMathPara>
                </a14:m>
                <a:endParaRPr lang="en-US"/>
              </a:p>
            </p:txBody>
          </p:sp>
        </mc:Choice>
        <mc:Fallback xmlns="">
          <p:sp>
            <p:nvSpPr>
              <p:cNvPr id="64" name="TextBox 63">
                <a:extLst>
                  <a:ext uri="{FF2B5EF4-FFF2-40B4-BE49-F238E27FC236}">
                    <a16:creationId xmlns:a16="http://schemas.microsoft.com/office/drawing/2014/main" id="{A9EE2987-632A-4657-BE97-72B75770F1EB}"/>
                  </a:ext>
                </a:extLst>
              </p:cNvPr>
              <p:cNvSpPr txBox="1">
                <a:spLocks noRot="1" noChangeAspect="1" noMove="1" noResize="1" noEditPoints="1" noAdjustHandles="1" noChangeArrowheads="1" noChangeShapeType="1" noTextEdit="1"/>
              </p:cNvSpPr>
              <p:nvPr/>
            </p:nvSpPr>
            <p:spPr>
              <a:xfrm>
                <a:off x="3191790" y="1652530"/>
                <a:ext cx="1314399" cy="70096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742F16C-56FD-4880-8708-3668CCFF57E0}"/>
                  </a:ext>
                </a:extLst>
              </p:cNvPr>
              <p:cNvSpPr txBox="1"/>
              <p:nvPr/>
            </p:nvSpPr>
            <p:spPr>
              <a:xfrm>
                <a:off x="4614523" y="1623622"/>
                <a:ext cx="1343253" cy="709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den>
                      </m:f>
                    </m:oMath>
                  </m:oMathPara>
                </a14:m>
                <a:endParaRPr lang="en-US"/>
              </a:p>
            </p:txBody>
          </p:sp>
        </mc:Choice>
        <mc:Fallback xmlns="">
          <p:sp>
            <p:nvSpPr>
              <p:cNvPr id="65" name="TextBox 64">
                <a:extLst>
                  <a:ext uri="{FF2B5EF4-FFF2-40B4-BE49-F238E27FC236}">
                    <a16:creationId xmlns:a16="http://schemas.microsoft.com/office/drawing/2014/main" id="{7742F16C-56FD-4880-8708-3668CCFF57E0}"/>
                  </a:ext>
                </a:extLst>
              </p:cNvPr>
              <p:cNvSpPr txBox="1">
                <a:spLocks noRot="1" noChangeAspect="1" noMove="1" noResize="1" noEditPoints="1" noAdjustHandles="1" noChangeArrowheads="1" noChangeShapeType="1" noTextEdit="1"/>
              </p:cNvSpPr>
              <p:nvPr/>
            </p:nvSpPr>
            <p:spPr>
              <a:xfrm>
                <a:off x="4614523" y="1623622"/>
                <a:ext cx="1343253" cy="70974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AC0AE7C-E2EC-400F-899C-ED125F3C7783}"/>
                  </a:ext>
                </a:extLst>
              </p:cNvPr>
              <p:cNvSpPr txBox="1"/>
              <p:nvPr/>
            </p:nvSpPr>
            <p:spPr>
              <a:xfrm>
                <a:off x="7098779" y="2097509"/>
                <a:ext cx="2973635" cy="84850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e>
                      </m:nary>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m:oMathPara>
                </a14:m>
                <a:endParaRPr lang="en-US"/>
              </a:p>
            </p:txBody>
          </p:sp>
        </mc:Choice>
        <mc:Fallback xmlns="">
          <p:sp>
            <p:nvSpPr>
              <p:cNvPr id="66" name="TextBox 65">
                <a:extLst>
                  <a:ext uri="{FF2B5EF4-FFF2-40B4-BE49-F238E27FC236}">
                    <a16:creationId xmlns:a16="http://schemas.microsoft.com/office/drawing/2014/main" id="{5AC0AE7C-E2EC-400F-899C-ED125F3C7783}"/>
                  </a:ext>
                </a:extLst>
              </p:cNvPr>
              <p:cNvSpPr txBox="1">
                <a:spLocks noRot="1" noChangeAspect="1" noMove="1" noResize="1" noEditPoints="1" noAdjustHandles="1" noChangeArrowheads="1" noChangeShapeType="1" noTextEdit="1"/>
              </p:cNvSpPr>
              <p:nvPr/>
            </p:nvSpPr>
            <p:spPr>
              <a:xfrm>
                <a:off x="7098779" y="2097509"/>
                <a:ext cx="2973635" cy="848502"/>
              </a:xfrm>
              <a:prstGeom prst="rect">
                <a:avLst/>
              </a:prstGeom>
              <a:blipFill>
                <a:blip r:embed="rId17"/>
                <a:stretch>
                  <a:fillRect/>
                </a:stretch>
              </a:blipFill>
              <a:ln>
                <a:solidFill>
                  <a:srgbClr val="FF0000"/>
                </a:solidFill>
              </a:ln>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C4FC3791-6034-4C9C-BFC0-5F7979003E24}"/>
              </a:ext>
            </a:extLst>
          </p:cNvPr>
          <p:cNvCxnSpPr>
            <a:cxnSpLocks/>
            <a:endCxn id="6" idx="4"/>
          </p:cNvCxnSpPr>
          <p:nvPr/>
        </p:nvCxnSpPr>
        <p:spPr>
          <a:xfrm flipV="1">
            <a:off x="3530150" y="4462177"/>
            <a:ext cx="233063" cy="5087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6B0074D-6417-4987-A036-6BC9D620658A}"/>
              </a:ext>
            </a:extLst>
          </p:cNvPr>
          <p:cNvCxnSpPr>
            <a:cxnSpLocks/>
            <a:endCxn id="6" idx="4"/>
          </p:cNvCxnSpPr>
          <p:nvPr/>
        </p:nvCxnSpPr>
        <p:spPr>
          <a:xfrm flipH="1" flipV="1">
            <a:off x="3763213" y="4462176"/>
            <a:ext cx="275335" cy="47509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0193155-B5C7-4D7C-BE69-FB3A9A8DF9F3}"/>
                  </a:ext>
                </a:extLst>
              </p:cNvPr>
              <p:cNvSpPr txBox="1"/>
              <p:nvPr/>
            </p:nvSpPr>
            <p:spPr>
              <a:xfrm>
                <a:off x="3986319" y="4515997"/>
                <a:ext cx="522579" cy="396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oMath>
                  </m:oMathPara>
                </a14:m>
                <a:endParaRPr lang="en-US"/>
              </a:p>
            </p:txBody>
          </p:sp>
        </mc:Choice>
        <mc:Fallback xmlns="">
          <p:sp>
            <p:nvSpPr>
              <p:cNvPr id="76" name="TextBox 75">
                <a:extLst>
                  <a:ext uri="{FF2B5EF4-FFF2-40B4-BE49-F238E27FC236}">
                    <a16:creationId xmlns:a16="http://schemas.microsoft.com/office/drawing/2014/main" id="{A0193155-B5C7-4D7C-BE69-FB3A9A8DF9F3}"/>
                  </a:ext>
                </a:extLst>
              </p:cNvPr>
              <p:cNvSpPr txBox="1">
                <a:spLocks noRot="1" noChangeAspect="1" noMove="1" noResize="1" noEditPoints="1" noAdjustHandles="1" noChangeArrowheads="1" noChangeShapeType="1" noTextEdit="1"/>
              </p:cNvSpPr>
              <p:nvPr/>
            </p:nvSpPr>
            <p:spPr>
              <a:xfrm>
                <a:off x="3986319" y="4515997"/>
                <a:ext cx="522579" cy="396519"/>
              </a:xfrm>
              <a:prstGeom prst="rect">
                <a:avLst/>
              </a:prstGeom>
              <a:blipFill>
                <a:blip r:embed="rId18"/>
                <a:stretch>
                  <a:fillRect b="-15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9">
            <p14:nvContentPartPr>
              <p14:cNvPr id="48" name="Ink 47">
                <a:extLst>
                  <a:ext uri="{FF2B5EF4-FFF2-40B4-BE49-F238E27FC236}">
                    <a16:creationId xmlns:a16="http://schemas.microsoft.com/office/drawing/2014/main" id="{51E2388A-1A61-461B-8E8E-07B9F17DC097}"/>
                  </a:ext>
                </a:extLst>
              </p14:cNvPr>
              <p14:cNvContentPartPr/>
              <p14:nvPr/>
            </p14:nvContentPartPr>
            <p14:xfrm>
              <a:off x="3530149" y="4646329"/>
              <a:ext cx="541080" cy="118440"/>
            </p14:xfrm>
          </p:contentPart>
        </mc:Choice>
        <mc:Fallback xmlns="">
          <p:pic>
            <p:nvPicPr>
              <p:cNvPr id="48" name="Ink 47">
                <a:extLst>
                  <a:ext uri="{FF2B5EF4-FFF2-40B4-BE49-F238E27FC236}">
                    <a16:creationId xmlns:a16="http://schemas.microsoft.com/office/drawing/2014/main" id="{51E2388A-1A61-461B-8E8E-07B9F17DC097}"/>
                  </a:ext>
                </a:extLst>
              </p:cNvPr>
              <p:cNvPicPr/>
              <p:nvPr/>
            </p:nvPicPr>
            <p:blipFill>
              <a:blip r:embed="rId20"/>
              <a:stretch>
                <a:fillRect/>
              </a:stretch>
            </p:blipFill>
            <p:spPr>
              <a:xfrm>
                <a:off x="3494149" y="4610329"/>
                <a:ext cx="612720" cy="190080"/>
              </a:xfrm>
              <a:prstGeom prst="rect">
                <a:avLst/>
              </a:prstGeom>
            </p:spPr>
          </p:pic>
        </mc:Fallback>
      </mc:AlternateContent>
      <p:grpSp>
        <p:nvGrpSpPr>
          <p:cNvPr id="53" name="Group 52">
            <a:extLst>
              <a:ext uri="{FF2B5EF4-FFF2-40B4-BE49-F238E27FC236}">
                <a16:creationId xmlns:a16="http://schemas.microsoft.com/office/drawing/2014/main" id="{5068BCB8-EEBA-4B91-9100-096E53448AF7}"/>
              </a:ext>
            </a:extLst>
          </p:cNvPr>
          <p:cNvGrpSpPr/>
          <p:nvPr/>
        </p:nvGrpSpPr>
        <p:grpSpPr>
          <a:xfrm>
            <a:off x="2076469" y="2982049"/>
            <a:ext cx="3493080" cy="212400"/>
            <a:chOff x="552469" y="2982049"/>
            <a:chExt cx="3493080" cy="212400"/>
          </a:xfrm>
        </p:grpSpPr>
        <mc:AlternateContent xmlns:mc="http://schemas.openxmlformats.org/markup-compatibility/2006" xmlns:p14="http://schemas.microsoft.com/office/powerpoint/2010/main">
          <mc:Choice Requires="p14">
            <p:contentPart p14:bwMode="auto" r:id="rId21">
              <p14:nvContentPartPr>
                <p14:cNvPr id="49" name="Ink 48">
                  <a:extLst>
                    <a:ext uri="{FF2B5EF4-FFF2-40B4-BE49-F238E27FC236}">
                      <a16:creationId xmlns:a16="http://schemas.microsoft.com/office/drawing/2014/main" id="{A0CDC792-C3E8-4A4E-A5E0-14BEC8A4CB68}"/>
                    </a:ext>
                  </a:extLst>
                </p14:cNvPr>
                <p14:cNvContentPartPr/>
                <p14:nvPr/>
              </p14:nvContentPartPr>
              <p14:xfrm>
                <a:off x="552469" y="2986729"/>
                <a:ext cx="684360" cy="207720"/>
              </p14:xfrm>
            </p:contentPart>
          </mc:Choice>
          <mc:Fallback xmlns="">
            <p:pic>
              <p:nvPicPr>
                <p:cNvPr id="49" name="Ink 48">
                  <a:extLst>
                    <a:ext uri="{FF2B5EF4-FFF2-40B4-BE49-F238E27FC236}">
                      <a16:creationId xmlns:a16="http://schemas.microsoft.com/office/drawing/2014/main" id="{A0CDC792-C3E8-4A4E-A5E0-14BEC8A4CB68}"/>
                    </a:ext>
                  </a:extLst>
                </p:cNvPr>
                <p:cNvPicPr/>
                <p:nvPr/>
              </p:nvPicPr>
              <p:blipFill>
                <a:blip r:embed="rId22"/>
                <a:stretch>
                  <a:fillRect/>
                </a:stretch>
              </p:blipFill>
              <p:spPr>
                <a:xfrm>
                  <a:off x="516469" y="2950729"/>
                  <a:ext cx="756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 name="Ink 50">
                  <a:extLst>
                    <a:ext uri="{FF2B5EF4-FFF2-40B4-BE49-F238E27FC236}">
                      <a16:creationId xmlns:a16="http://schemas.microsoft.com/office/drawing/2014/main" id="{E73F767A-AC09-466A-9466-084763085015}"/>
                    </a:ext>
                  </a:extLst>
                </p14:cNvPr>
                <p14:cNvContentPartPr/>
                <p14:nvPr/>
              </p14:nvContentPartPr>
              <p14:xfrm>
                <a:off x="1939909" y="3007249"/>
                <a:ext cx="613080" cy="170640"/>
              </p14:xfrm>
            </p:contentPart>
          </mc:Choice>
          <mc:Fallback xmlns="">
            <p:pic>
              <p:nvPicPr>
                <p:cNvPr id="51" name="Ink 50">
                  <a:extLst>
                    <a:ext uri="{FF2B5EF4-FFF2-40B4-BE49-F238E27FC236}">
                      <a16:creationId xmlns:a16="http://schemas.microsoft.com/office/drawing/2014/main" id="{E73F767A-AC09-466A-9466-084763085015}"/>
                    </a:ext>
                  </a:extLst>
                </p:cNvPr>
                <p:cNvPicPr/>
                <p:nvPr/>
              </p:nvPicPr>
              <p:blipFill>
                <a:blip r:embed="rId24"/>
                <a:stretch>
                  <a:fillRect/>
                </a:stretch>
              </p:blipFill>
              <p:spPr>
                <a:xfrm>
                  <a:off x="1903909" y="2971249"/>
                  <a:ext cx="684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2" name="Ink 51">
                  <a:extLst>
                    <a:ext uri="{FF2B5EF4-FFF2-40B4-BE49-F238E27FC236}">
                      <a16:creationId xmlns:a16="http://schemas.microsoft.com/office/drawing/2014/main" id="{FBF8C99A-5376-467B-BE24-12C69881B1E5}"/>
                    </a:ext>
                  </a:extLst>
                </p14:cNvPr>
                <p14:cNvContentPartPr/>
                <p14:nvPr/>
              </p14:nvContentPartPr>
              <p14:xfrm>
                <a:off x="3248149" y="2982049"/>
                <a:ext cx="797400" cy="154080"/>
              </p14:xfrm>
            </p:contentPart>
          </mc:Choice>
          <mc:Fallback xmlns="">
            <p:pic>
              <p:nvPicPr>
                <p:cNvPr id="52" name="Ink 51">
                  <a:extLst>
                    <a:ext uri="{FF2B5EF4-FFF2-40B4-BE49-F238E27FC236}">
                      <a16:creationId xmlns:a16="http://schemas.microsoft.com/office/drawing/2014/main" id="{FBF8C99A-5376-467B-BE24-12C69881B1E5}"/>
                    </a:ext>
                  </a:extLst>
                </p:cNvPr>
                <p:cNvPicPr/>
                <p:nvPr/>
              </p:nvPicPr>
              <p:blipFill>
                <a:blip r:embed="rId26"/>
                <a:stretch>
                  <a:fillRect/>
                </a:stretch>
              </p:blipFill>
              <p:spPr>
                <a:xfrm>
                  <a:off x="3212165" y="2946049"/>
                  <a:ext cx="869008"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54" name="Ink 53">
                <a:extLst>
                  <a:ext uri="{FF2B5EF4-FFF2-40B4-BE49-F238E27FC236}">
                    <a16:creationId xmlns:a16="http://schemas.microsoft.com/office/drawing/2014/main" id="{26D5CFBC-5D05-43DB-9D00-94A7105C3B99}"/>
                  </a:ext>
                </a:extLst>
              </p14:cNvPr>
              <p14:cNvContentPartPr/>
              <p14:nvPr/>
            </p14:nvContentPartPr>
            <p14:xfrm>
              <a:off x="3456349" y="4588009"/>
              <a:ext cx="606240" cy="158400"/>
            </p14:xfrm>
          </p:contentPart>
        </mc:Choice>
        <mc:Fallback xmlns="">
          <p:pic>
            <p:nvPicPr>
              <p:cNvPr id="54" name="Ink 53">
                <a:extLst>
                  <a:ext uri="{FF2B5EF4-FFF2-40B4-BE49-F238E27FC236}">
                    <a16:creationId xmlns:a16="http://schemas.microsoft.com/office/drawing/2014/main" id="{26D5CFBC-5D05-43DB-9D00-94A7105C3B99}"/>
                  </a:ext>
                </a:extLst>
              </p:cNvPr>
              <p:cNvPicPr/>
              <p:nvPr/>
            </p:nvPicPr>
            <p:blipFill>
              <a:blip r:embed="rId28"/>
              <a:stretch>
                <a:fillRect/>
              </a:stretch>
            </p:blipFill>
            <p:spPr>
              <a:xfrm>
                <a:off x="3420349" y="4552009"/>
                <a:ext cx="677880" cy="230040"/>
              </a:xfrm>
              <a:prstGeom prst="rect">
                <a:avLst/>
              </a:prstGeom>
            </p:spPr>
          </p:pic>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08193B7-843B-4EF9-B1C4-3E26B89CF817}"/>
                  </a:ext>
                </a:extLst>
              </p:cNvPr>
              <p:cNvSpPr txBox="1"/>
              <p:nvPr/>
            </p:nvSpPr>
            <p:spPr>
              <a:xfrm>
                <a:off x="5956879" y="3177889"/>
                <a:ext cx="4579139" cy="3636445"/>
              </a:xfrm>
              <a:prstGeom prst="rect">
                <a:avLst/>
              </a:prstGeom>
              <a:noFill/>
            </p:spPr>
            <p:txBody>
              <a:bodyPr wrap="none" rtlCol="0">
                <a:spAutoFit/>
              </a:bodyPr>
              <a:lstStyle/>
              <a:p>
                <a:r>
                  <a:rPr lang="en-US"/>
                  <a:t>For the </a:t>
                </a:r>
                <a:r>
                  <a:rPr lang="en-US">
                    <a:solidFill>
                      <a:schemeClr val="accent6">
                        <a:lumMod val="75000"/>
                      </a:schemeClr>
                    </a:solidFill>
                  </a:rPr>
                  <a:t>sigmoid activation function</a:t>
                </a:r>
                <a:r>
                  <a:rPr lang="en-US"/>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𝑡</m:t>
                              </m:r>
                            </m:sup>
                          </m:sSup>
                        </m:den>
                      </m:f>
                    </m:oMath>
                  </m:oMathPara>
                </a14:m>
                <a:endParaRPr lang="en-US"/>
              </a:p>
              <a:p>
                <a:endParaRPr lang="en-US"/>
              </a:p>
              <a:p>
                <a:r>
                  <a:rPr lang="en-US"/>
                  <a:t>The derivative is:</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b="0" i="1" smtClean="0">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oMath>
                  </m:oMathPara>
                </a14:m>
                <a:endParaRPr lang="en-US"/>
              </a:p>
              <a:p>
                <a:endParaRPr lang="en-US"/>
              </a:p>
              <a:p>
                <a:r>
                  <a:rPr lang="en-US"/>
                  <a:t>This makes it easy to compute it. We have:</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m:t>
                      </m:r>
                    </m:oMath>
                  </m:oMathPara>
                </a14:m>
                <a:endParaRPr lang="en-US"/>
              </a:p>
              <a:p>
                <a:r>
                  <a:rPr lang="en-US"/>
                  <a:t>Therefore</a:t>
                </a:r>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e>
                      </m:nary>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m:oMathPara>
                </a14:m>
                <a:endParaRPr lang="en-US"/>
              </a:p>
            </p:txBody>
          </p:sp>
        </mc:Choice>
        <mc:Fallback xmlns="">
          <p:sp>
            <p:nvSpPr>
              <p:cNvPr id="57" name="TextBox 56">
                <a:extLst>
                  <a:ext uri="{FF2B5EF4-FFF2-40B4-BE49-F238E27FC236}">
                    <a16:creationId xmlns:a16="http://schemas.microsoft.com/office/drawing/2014/main" id="{B08193B7-843B-4EF9-B1C4-3E26B89CF817}"/>
                  </a:ext>
                </a:extLst>
              </p:cNvPr>
              <p:cNvSpPr txBox="1">
                <a:spLocks noRot="1" noChangeAspect="1" noMove="1" noResize="1" noEditPoints="1" noAdjustHandles="1" noChangeArrowheads="1" noChangeShapeType="1" noTextEdit="1"/>
              </p:cNvSpPr>
              <p:nvPr/>
            </p:nvSpPr>
            <p:spPr>
              <a:xfrm>
                <a:off x="5956879" y="3177889"/>
                <a:ext cx="4579139" cy="3636445"/>
              </a:xfrm>
              <a:prstGeom prst="rect">
                <a:avLst/>
              </a:prstGeom>
              <a:blipFill>
                <a:blip r:embed="rId29"/>
                <a:stretch>
                  <a:fillRect l="-1065" t="-838" r="-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448085-58FC-4E31-A99E-BC7765293033}"/>
                  </a:ext>
                </a:extLst>
              </p:cNvPr>
              <p:cNvSpPr txBox="1"/>
              <p:nvPr/>
            </p:nvSpPr>
            <p:spPr>
              <a:xfrm>
                <a:off x="432006" y="3925711"/>
                <a:ext cx="2283638" cy="974177"/>
              </a:xfrm>
              <a:prstGeom prst="rect">
                <a:avLst/>
              </a:prstGeom>
              <a:noFill/>
              <a:ln>
                <a:solidFill>
                  <a:schemeClr val="accent1"/>
                </a:solidFill>
              </a:ln>
            </p:spPr>
            <p:txBody>
              <a:bodyPr wrap="none" rtlCol="0">
                <a:spAutoFit/>
              </a:bodyPr>
              <a:lstStyle/>
              <a:p>
                <a:r>
                  <a:rPr lang="en-US"/>
                  <a:t>We want to compute</a:t>
                </a: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oMath>
                  </m:oMathPara>
                </a14:m>
                <a:endParaRPr lang="en-US"/>
              </a:p>
            </p:txBody>
          </p:sp>
        </mc:Choice>
        <mc:Fallback xmlns="">
          <p:sp>
            <p:nvSpPr>
              <p:cNvPr id="8" name="TextBox 7">
                <a:extLst>
                  <a:ext uri="{FF2B5EF4-FFF2-40B4-BE49-F238E27FC236}">
                    <a16:creationId xmlns:a16="http://schemas.microsoft.com/office/drawing/2014/main" id="{3D448085-58FC-4E31-A99E-BC7765293033}"/>
                  </a:ext>
                </a:extLst>
              </p:cNvPr>
              <p:cNvSpPr txBox="1">
                <a:spLocks noRot="1" noChangeAspect="1" noMove="1" noResize="1" noEditPoints="1" noAdjustHandles="1" noChangeArrowheads="1" noChangeShapeType="1" noTextEdit="1"/>
              </p:cNvSpPr>
              <p:nvPr/>
            </p:nvSpPr>
            <p:spPr>
              <a:xfrm>
                <a:off x="432006" y="3925711"/>
                <a:ext cx="2283638" cy="974177"/>
              </a:xfrm>
              <a:prstGeom prst="rect">
                <a:avLst/>
              </a:prstGeom>
              <a:blipFill>
                <a:blip r:embed="rId31"/>
                <a:stretch>
                  <a:fillRect l="-2128" t="-3086" r="-1596"/>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E1EA99-0C42-59BB-E591-4801E77C5012}"/>
                  </a:ext>
                </a:extLst>
              </p:cNvPr>
              <p:cNvSpPr txBox="1"/>
              <p:nvPr/>
            </p:nvSpPr>
            <p:spPr>
              <a:xfrm>
                <a:off x="6523777" y="533400"/>
                <a:ext cx="4495800" cy="672428"/>
              </a:xfrm>
              <a:prstGeom prst="rect">
                <a:avLst/>
              </a:prstGeom>
              <a:noFill/>
              <a:ln>
                <a:solidFill>
                  <a:schemeClr val="accent1"/>
                </a:solidFill>
              </a:ln>
            </p:spPr>
            <p:txBody>
              <a:bodyPr wrap="square" rtlCol="0">
                <a:spAutoFit/>
              </a:bodyPr>
              <a:lstStyle/>
              <a:p>
                <a:r>
                  <a:rPr lang="en-US" dirty="0"/>
                  <a:t>We have already computed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sub>
                    </m:sSub>
                  </m:oMath>
                </a14:m>
                <a:r>
                  <a:rPr lang="en-US" dirty="0"/>
                  <a:t>’s at the previous step of the back propagation </a:t>
                </a:r>
              </a:p>
            </p:txBody>
          </p:sp>
        </mc:Choice>
        <mc:Fallback xmlns="">
          <p:sp>
            <p:nvSpPr>
              <p:cNvPr id="9" name="TextBox 8">
                <a:extLst>
                  <a:ext uri="{FF2B5EF4-FFF2-40B4-BE49-F238E27FC236}">
                    <a16:creationId xmlns:a16="http://schemas.microsoft.com/office/drawing/2014/main" id="{E0E1EA99-0C42-59BB-E591-4801E77C5012}"/>
                  </a:ext>
                </a:extLst>
              </p:cNvPr>
              <p:cNvSpPr txBox="1">
                <a:spLocks noRot="1" noChangeAspect="1" noMove="1" noResize="1" noEditPoints="1" noAdjustHandles="1" noChangeArrowheads="1" noChangeShapeType="1" noTextEdit="1"/>
              </p:cNvSpPr>
              <p:nvPr/>
            </p:nvSpPr>
            <p:spPr>
              <a:xfrm>
                <a:off x="6523777" y="533400"/>
                <a:ext cx="4495800" cy="672428"/>
              </a:xfrm>
              <a:prstGeom prst="rect">
                <a:avLst/>
              </a:prstGeom>
              <a:blipFill>
                <a:blip r:embed="rId32"/>
                <a:stretch>
                  <a:fillRect l="-946" t="-4464" b="-1250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D85880-6FEE-48B7-5756-6113E630EE0A}"/>
                  </a:ext>
                </a:extLst>
              </p:cNvPr>
              <p:cNvSpPr txBox="1"/>
              <p:nvPr/>
            </p:nvSpPr>
            <p:spPr>
              <a:xfrm>
                <a:off x="6523777" y="1222671"/>
                <a:ext cx="4495800" cy="668645"/>
              </a:xfrm>
              <a:prstGeom prst="rect">
                <a:avLst/>
              </a:prstGeom>
              <a:noFill/>
              <a:ln>
                <a:solidFill>
                  <a:schemeClr val="accent1"/>
                </a:solidFill>
              </a:ln>
            </p:spPr>
            <p:txBody>
              <a:bodyPr wrap="square" rtlCol="0">
                <a:spAutoFit/>
              </a:bodyPr>
              <a:lstStyle/>
              <a:p>
                <a:r>
                  <a:rPr lang="en-US" dirty="0"/>
                  <a:t>We have already computed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’s at the forward pass</a:t>
                </a:r>
              </a:p>
            </p:txBody>
          </p:sp>
        </mc:Choice>
        <mc:Fallback xmlns="">
          <p:sp>
            <p:nvSpPr>
              <p:cNvPr id="12" name="TextBox 11">
                <a:extLst>
                  <a:ext uri="{FF2B5EF4-FFF2-40B4-BE49-F238E27FC236}">
                    <a16:creationId xmlns:a16="http://schemas.microsoft.com/office/drawing/2014/main" id="{84D85880-6FEE-48B7-5756-6113E630EE0A}"/>
                  </a:ext>
                </a:extLst>
              </p:cNvPr>
              <p:cNvSpPr txBox="1">
                <a:spLocks noRot="1" noChangeAspect="1" noMove="1" noResize="1" noEditPoints="1" noAdjustHandles="1" noChangeArrowheads="1" noChangeShapeType="1" noTextEdit="1"/>
              </p:cNvSpPr>
              <p:nvPr/>
            </p:nvSpPr>
            <p:spPr>
              <a:xfrm>
                <a:off x="6523777" y="1222671"/>
                <a:ext cx="4495800" cy="668645"/>
              </a:xfrm>
              <a:prstGeom prst="rect">
                <a:avLst/>
              </a:prstGeom>
              <a:blipFill>
                <a:blip r:embed="rId33"/>
                <a:stretch>
                  <a:fillRect l="-946" t="-4505" r="-1892" b="-13514"/>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5322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1F05-B9B4-484D-8723-23B83F8131D7}"/>
              </a:ext>
            </a:extLst>
          </p:cNvPr>
          <p:cNvSpPr>
            <a:spLocks noGrp="1"/>
          </p:cNvSpPr>
          <p:nvPr>
            <p:ph type="title"/>
          </p:nvPr>
        </p:nvSpPr>
        <p:spPr/>
        <p:txBody>
          <a:bodyPr/>
          <a:lstStyle/>
          <a:p>
            <a:r>
              <a:rPr lang="en-US"/>
              <a:t>Stochastic gradient descent</a:t>
            </a:r>
          </a:p>
        </p:txBody>
      </p:sp>
      <p:sp>
        <p:nvSpPr>
          <p:cNvPr id="3" name="Content Placeholder 2">
            <a:extLst>
              <a:ext uri="{FF2B5EF4-FFF2-40B4-BE49-F238E27FC236}">
                <a16:creationId xmlns:a16="http://schemas.microsoft.com/office/drawing/2014/main" id="{7130C180-A80F-4EE1-8209-FDDBDCAA090A}"/>
              </a:ext>
            </a:extLst>
          </p:cNvPr>
          <p:cNvSpPr>
            <a:spLocks noGrp="1"/>
          </p:cNvSpPr>
          <p:nvPr>
            <p:ph idx="1"/>
          </p:nvPr>
        </p:nvSpPr>
        <p:spPr/>
        <p:txBody>
          <a:bodyPr>
            <a:normAutofit/>
          </a:bodyPr>
          <a:lstStyle/>
          <a:p>
            <a:r>
              <a:rPr lang="en-US"/>
              <a:t>Ideally the loss should be the average loss over all training data. </a:t>
            </a:r>
          </a:p>
          <a:p>
            <a:r>
              <a:rPr lang="en-US"/>
              <a:t>We would need to compute the loss for all training data every time we update the gradients.  </a:t>
            </a:r>
          </a:p>
          <a:p>
            <a:pPr lvl="1"/>
            <a:r>
              <a:rPr lang="en-US"/>
              <a:t>However, this is expensive.</a:t>
            </a:r>
          </a:p>
          <a:p>
            <a:r>
              <a:rPr lang="en-US">
                <a:solidFill>
                  <a:schemeClr val="accent6">
                    <a:lumMod val="75000"/>
                  </a:schemeClr>
                </a:solidFill>
              </a:rPr>
              <a:t>Stochastic gradient descent</a:t>
            </a:r>
            <a:r>
              <a:rPr lang="en-US"/>
              <a:t>: Consider one input point at the time. Each point is considered only once.</a:t>
            </a:r>
          </a:p>
          <a:p>
            <a:r>
              <a:rPr lang="en-US"/>
              <a:t>Intermediate solution: Use </a:t>
            </a:r>
            <a:r>
              <a:rPr lang="en-US">
                <a:solidFill>
                  <a:srgbClr val="0070C0"/>
                </a:solidFill>
              </a:rPr>
              <a:t>mini-batches</a:t>
            </a:r>
            <a:r>
              <a:rPr lang="en-US"/>
              <a:t> of data points.</a:t>
            </a:r>
          </a:p>
        </p:txBody>
      </p:sp>
      <p:sp>
        <p:nvSpPr>
          <p:cNvPr id="4" name="Slide Number Placeholder 3">
            <a:extLst>
              <a:ext uri="{FF2B5EF4-FFF2-40B4-BE49-F238E27FC236}">
                <a16:creationId xmlns:a16="http://schemas.microsoft.com/office/drawing/2014/main" id="{F1919787-7BAE-498B-B1AF-D702481CE2F5}"/>
              </a:ext>
            </a:extLst>
          </p:cNvPr>
          <p:cNvSpPr>
            <a:spLocks noGrp="1"/>
          </p:cNvSpPr>
          <p:nvPr>
            <p:ph type="sldNum" sz="quarter" idx="12"/>
          </p:nvPr>
        </p:nvSpPr>
        <p:spPr/>
        <p:txBody>
          <a:bodyPr/>
          <a:lstStyle/>
          <a:p>
            <a:fld id="{878E0B35-C73E-49DE-9EA0-4D9F6C87E107}" type="slidenum">
              <a:rPr lang="el-GR" smtClean="0"/>
              <a:pPr/>
              <a:t>94</a:t>
            </a:fld>
            <a:endParaRPr lang="el-GR"/>
          </a:p>
        </p:txBody>
      </p:sp>
    </p:spTree>
    <p:extLst>
      <p:ext uri="{BB962C8B-B14F-4D97-AF65-F5344CB8AC3E}">
        <p14:creationId xmlns:p14="http://schemas.microsoft.com/office/powerpoint/2010/main" val="28954778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 </a:t>
            </a:r>
            <a:r>
              <a:rPr lang="en-US" err="1"/>
              <a:t>EMBeddings</a:t>
            </a:r>
            <a:endParaRPr lang="el-GR"/>
          </a:p>
        </p:txBody>
      </p:sp>
      <p:sp>
        <p:nvSpPr>
          <p:cNvPr id="3" name="Text Placeholder 2">
            <a:extLst>
              <a:ext uri="{FF2B5EF4-FFF2-40B4-BE49-F238E27FC236}">
                <a16:creationId xmlns:a16="http://schemas.microsoft.com/office/drawing/2014/main" id="{D704F704-ED38-4D4D-9009-BBD30E989AFB}"/>
              </a:ext>
            </a:extLst>
          </p:cNvPr>
          <p:cNvSpPr>
            <a:spLocks noGrp="1"/>
          </p:cNvSpPr>
          <p:nvPr>
            <p:ph type="body" idx="1"/>
          </p:nvPr>
        </p:nvSpPr>
        <p:spPr/>
        <p:txBody>
          <a:bodyPr/>
          <a:lstStyle/>
          <a:p>
            <a:r>
              <a:rPr lang="en-US"/>
              <a:t>Thanks to Chris Manning for the slides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95</a:t>
            </a:fld>
            <a:endParaRPr lang="el-GR"/>
          </a:p>
        </p:txBody>
      </p:sp>
    </p:spTree>
    <p:extLst>
      <p:ext uri="{BB962C8B-B14F-4D97-AF65-F5344CB8AC3E}">
        <p14:creationId xmlns:p14="http://schemas.microsoft.com/office/powerpoint/2010/main" val="11990522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8200" y="4572000"/>
            <a:ext cx="7377352" cy="810599"/>
            <a:chOff x="928448" y="4574891"/>
            <a:chExt cx="7377352" cy="810599"/>
          </a:xfrm>
        </p:grpSpPr>
        <p:sp>
          <p:nvSpPr>
            <p:cNvPr id="6" name="Rectangle 5"/>
            <p:cNvSpPr/>
            <p:nvPr/>
          </p:nvSpPr>
          <p:spPr bwMode="auto">
            <a:xfrm>
              <a:off x="4981938" y="4574891"/>
              <a:ext cx="3323862" cy="810599"/>
            </a:xfrm>
            <a:prstGeom prst="rect">
              <a:avLst/>
            </a:prstGeom>
            <a:solidFill>
              <a:schemeClr val="accent6">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a:p>
          </p:txBody>
        </p:sp>
        <p:sp>
          <p:nvSpPr>
            <p:cNvPr id="7" name="Rectangle 6"/>
            <p:cNvSpPr/>
            <p:nvPr/>
          </p:nvSpPr>
          <p:spPr bwMode="auto">
            <a:xfrm>
              <a:off x="928448" y="4574891"/>
              <a:ext cx="3323862" cy="810599"/>
            </a:xfrm>
            <a:prstGeom prst="rect">
              <a:avLst/>
            </a:prstGeom>
            <a:solidFill>
              <a:schemeClr val="accent6">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a:p>
          </p:txBody>
        </p:sp>
        <p:sp>
          <p:nvSpPr>
            <p:cNvPr id="8" name="Rectangle 7"/>
            <p:cNvSpPr/>
            <p:nvPr/>
          </p:nvSpPr>
          <p:spPr bwMode="auto">
            <a:xfrm>
              <a:off x="4252310" y="4574891"/>
              <a:ext cx="729628" cy="810599"/>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a:p>
          </p:txBody>
        </p:sp>
      </p:grpSp>
      <p:sp>
        <p:nvSpPr>
          <p:cNvPr id="2" name="Title 1"/>
          <p:cNvSpPr>
            <a:spLocks noGrp="1"/>
          </p:cNvSpPr>
          <p:nvPr>
            <p:ph type="title"/>
          </p:nvPr>
        </p:nvSpPr>
        <p:spPr>
          <a:xfrm>
            <a:off x="304800" y="345635"/>
            <a:ext cx="8229600" cy="1143000"/>
          </a:xfrm>
        </p:spPr>
        <p:txBody>
          <a:bodyPr/>
          <a:lstStyle/>
          <a:p>
            <a:r>
              <a:rPr lang="en-US"/>
              <a:t>Basic Idea</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96</a:t>
            </a:fld>
            <a:endParaRPr lang="el-GR"/>
          </a:p>
        </p:txBody>
      </p:sp>
      <p:sp>
        <p:nvSpPr>
          <p:cNvPr id="4" name="Content Placeholder 2"/>
          <p:cNvSpPr txBox="1">
            <a:spLocks/>
          </p:cNvSpPr>
          <p:nvPr/>
        </p:nvSpPr>
        <p:spPr>
          <a:xfrm>
            <a:off x="381000" y="1600200"/>
            <a:ext cx="112014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You can get a lot of value by representing a word by means of its neighbors</a:t>
            </a:r>
          </a:p>
          <a:p>
            <a:r>
              <a:rPr lang="en-US">
                <a:solidFill>
                  <a:srgbClr val="3A87FF"/>
                </a:solidFill>
              </a:rPr>
              <a:t>“You shall know a word by the company it keeps”</a:t>
            </a:r>
          </a:p>
          <a:p>
            <a:pPr algn="r"/>
            <a:r>
              <a:rPr lang="en-US" sz="1600"/>
              <a:t>(J. R. Firth 1957: 11)</a:t>
            </a:r>
          </a:p>
          <a:p>
            <a:r>
              <a:rPr lang="en-US"/>
              <a:t>One</a:t>
            </a:r>
            <a:r>
              <a:rPr lang="en-US">
                <a:solidFill>
                  <a:prstClr val="black"/>
                </a:solidFill>
              </a:rPr>
              <a:t> of the most successful ideas of modern statistical NLP</a:t>
            </a:r>
          </a:p>
          <a:p>
            <a:pPr lvl="1"/>
            <a:endParaRPr lang="en-US">
              <a:latin typeface="Arial Narrow"/>
              <a:cs typeface="Arial Narrow"/>
            </a:endParaRPr>
          </a:p>
          <a:p>
            <a:pPr marL="457200" lvl="1" indent="0">
              <a:buNone/>
            </a:pPr>
            <a:r>
              <a:rPr lang="en-US" sz="1800">
                <a:latin typeface="Arial Narrow"/>
                <a:cs typeface="Arial Narrow"/>
              </a:rPr>
              <a:t>government debt problems turning into banking crises as has happened in</a:t>
            </a:r>
          </a:p>
          <a:p>
            <a:pPr marL="457200" lvl="1" indent="0">
              <a:buNone/>
            </a:pPr>
            <a:r>
              <a:rPr lang="en-US" sz="1800">
                <a:latin typeface="Arial Narrow"/>
                <a:cs typeface="Arial Narrow"/>
              </a:rPr>
              <a:t>         saying that Europe needs unified banking regulation to replace the hodgepodge</a:t>
            </a:r>
          </a:p>
          <a:p>
            <a:pPr marL="457200" lvl="1" indent="0">
              <a:buNone/>
            </a:pPr>
            <a:r>
              <a:rPr lang="en-US">
                <a:latin typeface="Wingdings"/>
                <a:ea typeface="Wingdings"/>
                <a:cs typeface="Wingdings"/>
                <a:sym typeface="Wingdings"/>
              </a:rPr>
              <a:t></a:t>
            </a:r>
            <a:r>
              <a:rPr lang="en-US">
                <a:cs typeface="Arial Narrow"/>
                <a:sym typeface="Wingdings"/>
              </a:rPr>
              <a:t> </a:t>
            </a:r>
            <a:r>
              <a:rPr lang="en-US">
                <a:cs typeface="Arial Narrow"/>
              </a:rPr>
              <a:t>These words will represent </a:t>
            </a:r>
            <a:r>
              <a:rPr lang="en-US" i="1">
                <a:cs typeface="Arial Narrow"/>
              </a:rPr>
              <a:t>banking </a:t>
            </a:r>
            <a:r>
              <a:rPr lang="en-US" i="1">
                <a:latin typeface="Wingdings"/>
                <a:ea typeface="Wingdings"/>
                <a:cs typeface="Wingdings"/>
                <a:sym typeface="Wingdings"/>
              </a:rPr>
              <a:t></a:t>
            </a:r>
            <a:endParaRPr lang="en-US">
              <a:cs typeface="Arial Narrow"/>
            </a:endParaRPr>
          </a:p>
          <a:p>
            <a:endParaRPr lang="en-US"/>
          </a:p>
        </p:txBody>
      </p:sp>
    </p:spTree>
    <p:extLst>
      <p:ext uri="{BB962C8B-B14F-4D97-AF65-F5344CB8AC3E}">
        <p14:creationId xmlns:p14="http://schemas.microsoft.com/office/powerpoint/2010/main" val="178707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10972800" cy="990600"/>
          </a:xfrm>
        </p:spPr>
        <p:txBody>
          <a:bodyPr>
            <a:normAutofit/>
          </a:bodyPr>
          <a:lstStyle/>
          <a:p>
            <a:r>
              <a:rPr lang="en-US"/>
              <a:t>Basic idea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33400" y="1417638"/>
                <a:ext cx="11353800" cy="4445000"/>
              </a:xfrm>
            </p:spPr>
            <p:txBody>
              <a:bodyPr>
                <a:noAutofit/>
              </a:bodyPr>
              <a:lstStyle/>
              <a:p>
                <a:r>
                  <a:rPr lang="en-US"/>
                  <a:t>Define a model that aims to predict between a </a:t>
                </a:r>
                <a:r>
                  <a:rPr lang="en-US">
                    <a:solidFill>
                      <a:srgbClr val="0070C0"/>
                    </a:solidFill>
                  </a:rPr>
                  <a:t>center word </a:t>
                </a:r>
                <a14:m>
                  <m:oMath xmlns:m="http://schemas.openxmlformats.org/officeDocument/2006/math">
                    <m:r>
                      <a:rPr lang="en-US" i="1" dirty="0" smtClean="0">
                        <a:solidFill>
                          <a:srgbClr val="0070C0"/>
                        </a:solidFill>
                        <a:latin typeface="Cambria Math" panose="02040503050406030204" pitchFamily="18" charset="0"/>
                      </a:rPr>
                      <m:t>𝑤</m:t>
                    </m:r>
                    <m:r>
                      <a:rPr lang="en-US" i="1" baseline="-25000" dirty="0" err="1">
                        <a:solidFill>
                          <a:srgbClr val="0070C0"/>
                        </a:solidFill>
                        <a:latin typeface="Cambria Math" panose="02040503050406030204" pitchFamily="18" charset="0"/>
                      </a:rPr>
                      <m:t>𝑐</m:t>
                    </m:r>
                  </m:oMath>
                </a14:m>
                <a:r>
                  <a:rPr lang="en-US">
                    <a:solidFill>
                      <a:srgbClr val="0070C0"/>
                    </a:solidFill>
                  </a:rPr>
                  <a:t> </a:t>
                </a:r>
                <a:r>
                  <a:rPr lang="en-US"/>
                  <a:t>and </a:t>
                </a:r>
                <a:r>
                  <a:rPr lang="en-US">
                    <a:solidFill>
                      <a:schemeClr val="accent6">
                        <a:lumMod val="75000"/>
                      </a:schemeClr>
                    </a:solidFill>
                  </a:rPr>
                  <a:t>context words </a:t>
                </a:r>
                <a:r>
                  <a:rPr lang="en-US"/>
                  <a:t>in some window of </a:t>
                </a:r>
                <a:r>
                  <a:rPr lang="en-US">
                    <a:solidFill>
                      <a:schemeClr val="accent6">
                        <a:lumMod val="75000"/>
                      </a:schemeClr>
                    </a:solidFill>
                  </a:rPr>
                  <a:t>length </a:t>
                </a:r>
                <a14:m>
                  <m:oMath xmlns:m="http://schemas.openxmlformats.org/officeDocument/2006/math">
                    <m:r>
                      <a:rPr lang="en-US" i="1" dirty="0" smtClean="0">
                        <a:solidFill>
                          <a:schemeClr val="accent6">
                            <a:lumMod val="75000"/>
                          </a:schemeClr>
                        </a:solidFill>
                        <a:latin typeface="Cambria Math" panose="02040503050406030204" pitchFamily="18" charset="0"/>
                      </a:rPr>
                      <m:t>𝑚</m:t>
                    </m:r>
                  </m:oMath>
                </a14:m>
                <a:r>
                  <a:rPr lang="en-US">
                    <a:solidFill>
                      <a:schemeClr val="accent6">
                        <a:lumMod val="75000"/>
                      </a:schemeClr>
                    </a:solidFill>
                  </a:rPr>
                  <a:t> </a:t>
                </a:r>
                <a:r>
                  <a:rPr lang="en-US"/>
                  <a:t>in terms of word vectors</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m:t>
                      </m:r>
                    </m:oMath>
                  </m:oMathPara>
                </a14:m>
                <a:endParaRPr lang="en-US" i="1"/>
              </a:p>
              <a:p>
                <a:endParaRPr lang="en-US"/>
              </a:p>
              <a:p>
                <a:endParaRPr lang="en-US"/>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33400" y="1417638"/>
                <a:ext cx="11353800" cy="4445000"/>
              </a:xfrm>
              <a:blipFill>
                <a:blip r:embed="rId3"/>
                <a:stretch>
                  <a:fillRect l="-1128" t="-150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079B6C-050B-41A2-AA1F-54BC66F36FC4}"/>
              </a:ext>
            </a:extLst>
          </p:cNvPr>
          <p:cNvSpPr txBox="1"/>
          <p:nvPr/>
        </p:nvSpPr>
        <p:spPr>
          <a:xfrm>
            <a:off x="2514600" y="3463188"/>
            <a:ext cx="6538970" cy="584775"/>
          </a:xfrm>
          <a:prstGeom prst="rect">
            <a:avLst/>
          </a:prstGeom>
          <a:noFill/>
        </p:spPr>
        <p:txBody>
          <a:bodyPr wrap="none" rtlCol="0">
            <a:spAutoFit/>
          </a:bodyPr>
          <a:lstStyle/>
          <a:p>
            <a:r>
              <a:rPr lang="en-US" sz="3200"/>
              <a:t>… </a:t>
            </a:r>
            <a:r>
              <a:rPr lang="en-US" sz="3200">
                <a:solidFill>
                  <a:srgbClr val="0070C0"/>
                </a:solidFill>
                <a:highlight>
                  <a:srgbClr val="00FFFF"/>
                </a:highlight>
              </a:rPr>
              <a:t>turning</a:t>
            </a:r>
            <a:r>
              <a:rPr lang="en-US" sz="3200"/>
              <a:t> </a:t>
            </a:r>
            <a:r>
              <a:rPr lang="en-US" sz="3200">
                <a:solidFill>
                  <a:srgbClr val="0070C0"/>
                </a:solidFill>
                <a:highlight>
                  <a:srgbClr val="00FFFF"/>
                </a:highlight>
              </a:rPr>
              <a:t>into</a:t>
            </a:r>
            <a:r>
              <a:rPr lang="en-US" sz="3200"/>
              <a:t> </a:t>
            </a:r>
            <a:r>
              <a:rPr lang="en-US" sz="3200">
                <a:solidFill>
                  <a:srgbClr val="FF0000"/>
                </a:solidFill>
                <a:highlight>
                  <a:srgbClr val="FFFF00"/>
                </a:highlight>
              </a:rPr>
              <a:t>banking</a:t>
            </a:r>
            <a:r>
              <a:rPr lang="en-US" sz="3200"/>
              <a:t> </a:t>
            </a:r>
            <a:r>
              <a:rPr lang="en-US" sz="3200">
                <a:solidFill>
                  <a:srgbClr val="0070C0"/>
                </a:solidFill>
                <a:highlight>
                  <a:srgbClr val="00FFFF"/>
                </a:highlight>
              </a:rPr>
              <a:t>crises</a:t>
            </a:r>
            <a:r>
              <a:rPr lang="en-US" sz="3200"/>
              <a:t> </a:t>
            </a:r>
            <a:r>
              <a:rPr lang="en-US" sz="3200">
                <a:solidFill>
                  <a:srgbClr val="0070C0"/>
                </a:solidFill>
                <a:highlight>
                  <a:srgbClr val="00FFFF"/>
                </a:highlight>
              </a:rPr>
              <a:t>as</a:t>
            </a:r>
            <a:r>
              <a:rPr lang="en-US" sz="3200"/>
              <a:t> …</a:t>
            </a:r>
          </a:p>
        </p:txBody>
      </p:sp>
      <p:sp>
        <p:nvSpPr>
          <p:cNvPr id="5" name="TextBox 4">
            <a:extLst>
              <a:ext uri="{FF2B5EF4-FFF2-40B4-BE49-F238E27FC236}">
                <a16:creationId xmlns:a16="http://schemas.microsoft.com/office/drawing/2014/main" id="{F83CB82F-1F68-4239-A70E-CEBAF58BEAA3}"/>
              </a:ext>
            </a:extLst>
          </p:cNvPr>
          <p:cNvSpPr txBox="1"/>
          <p:nvPr/>
        </p:nvSpPr>
        <p:spPr>
          <a:xfrm>
            <a:off x="5059783" y="4649688"/>
            <a:ext cx="1863011" cy="461665"/>
          </a:xfrm>
          <a:prstGeom prst="rect">
            <a:avLst/>
          </a:prstGeom>
          <a:noFill/>
        </p:spPr>
        <p:txBody>
          <a:bodyPr wrap="none" rtlCol="0">
            <a:spAutoFit/>
          </a:bodyPr>
          <a:lstStyle/>
          <a:p>
            <a:r>
              <a:rPr lang="en-US" sz="2400">
                <a:highlight>
                  <a:srgbClr val="FFFF00"/>
                </a:highlight>
              </a:rPr>
              <a:t>Center word</a:t>
            </a:r>
          </a:p>
        </p:txBody>
      </p:sp>
      <p:sp>
        <p:nvSpPr>
          <p:cNvPr id="6" name="Left Brace 5">
            <a:extLst>
              <a:ext uri="{FF2B5EF4-FFF2-40B4-BE49-F238E27FC236}">
                <a16:creationId xmlns:a16="http://schemas.microsoft.com/office/drawing/2014/main" id="{3A1660A3-5FB9-42E5-B8E1-FCE9ED2FDA13}"/>
              </a:ext>
            </a:extLst>
          </p:cNvPr>
          <p:cNvSpPr/>
          <p:nvPr/>
        </p:nvSpPr>
        <p:spPr>
          <a:xfrm rot="16200000">
            <a:off x="3771900" y="3607650"/>
            <a:ext cx="609600" cy="1905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7" name="Left Brace 6">
            <a:extLst>
              <a:ext uri="{FF2B5EF4-FFF2-40B4-BE49-F238E27FC236}">
                <a16:creationId xmlns:a16="http://schemas.microsoft.com/office/drawing/2014/main" id="{269F0697-3F99-4B3D-8B35-3535B9DE06BA}"/>
              </a:ext>
            </a:extLst>
          </p:cNvPr>
          <p:cNvSpPr/>
          <p:nvPr/>
        </p:nvSpPr>
        <p:spPr>
          <a:xfrm rot="16200000">
            <a:off x="7505700" y="3619784"/>
            <a:ext cx="609600" cy="1905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8" name="TextBox 7">
            <a:extLst>
              <a:ext uri="{FF2B5EF4-FFF2-40B4-BE49-F238E27FC236}">
                <a16:creationId xmlns:a16="http://schemas.microsoft.com/office/drawing/2014/main" id="{2A08E8A7-6F64-454A-B1CA-5DD692563838}"/>
              </a:ext>
            </a:extLst>
          </p:cNvPr>
          <p:cNvSpPr txBox="1"/>
          <p:nvPr/>
        </p:nvSpPr>
        <p:spPr>
          <a:xfrm>
            <a:off x="3009793" y="4864004"/>
            <a:ext cx="2084225" cy="461665"/>
          </a:xfrm>
          <a:prstGeom prst="rect">
            <a:avLst/>
          </a:prstGeom>
          <a:noFill/>
        </p:spPr>
        <p:txBody>
          <a:bodyPr wrap="none" rtlCol="0">
            <a:spAutoFit/>
          </a:bodyPr>
          <a:lstStyle/>
          <a:p>
            <a:r>
              <a:rPr lang="en-US" sz="2400">
                <a:highlight>
                  <a:srgbClr val="00FFFF"/>
                </a:highlight>
              </a:rPr>
              <a:t>context words</a:t>
            </a:r>
          </a:p>
        </p:txBody>
      </p:sp>
      <p:sp>
        <p:nvSpPr>
          <p:cNvPr id="9" name="TextBox 8">
            <a:extLst>
              <a:ext uri="{FF2B5EF4-FFF2-40B4-BE49-F238E27FC236}">
                <a16:creationId xmlns:a16="http://schemas.microsoft.com/office/drawing/2014/main" id="{DB169F25-8B71-47C7-BF08-A1E8DC91457C}"/>
              </a:ext>
            </a:extLst>
          </p:cNvPr>
          <p:cNvSpPr txBox="1"/>
          <p:nvPr/>
        </p:nvSpPr>
        <p:spPr>
          <a:xfrm>
            <a:off x="6969345" y="4932433"/>
            <a:ext cx="2084225" cy="461665"/>
          </a:xfrm>
          <a:prstGeom prst="rect">
            <a:avLst/>
          </a:prstGeom>
          <a:noFill/>
        </p:spPr>
        <p:txBody>
          <a:bodyPr wrap="none" rtlCol="0">
            <a:spAutoFit/>
          </a:bodyPr>
          <a:lstStyle/>
          <a:p>
            <a:r>
              <a:rPr lang="en-US" sz="2400">
                <a:highlight>
                  <a:srgbClr val="00FFFF"/>
                </a:highlight>
              </a:rPr>
              <a:t>context words</a:t>
            </a:r>
          </a:p>
        </p:txBody>
      </p:sp>
      <p:sp>
        <p:nvSpPr>
          <p:cNvPr id="11" name="TextBox 10">
            <a:extLst>
              <a:ext uri="{FF2B5EF4-FFF2-40B4-BE49-F238E27FC236}">
                <a16:creationId xmlns:a16="http://schemas.microsoft.com/office/drawing/2014/main" id="{C3C3287B-068A-405D-AAEC-52C6DDDA71A9}"/>
              </a:ext>
            </a:extLst>
          </p:cNvPr>
          <p:cNvSpPr txBox="1"/>
          <p:nvPr/>
        </p:nvSpPr>
        <p:spPr>
          <a:xfrm>
            <a:off x="4285734" y="5680045"/>
            <a:ext cx="3849131" cy="461665"/>
          </a:xfrm>
          <a:prstGeom prst="rect">
            <a:avLst/>
          </a:prstGeom>
          <a:noFill/>
        </p:spPr>
        <p:txBody>
          <a:bodyPr wrap="none" rtlCol="0">
            <a:spAutoFit/>
          </a:bodyPr>
          <a:lstStyle/>
          <a:p>
            <a:r>
              <a:rPr lang="en-US" sz="2400"/>
              <a:t>window of size 2 each side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C77322-B872-45F7-9C68-165DF4DD9046}"/>
                  </a:ext>
                </a:extLst>
              </p:cNvPr>
              <p:cNvSpPr txBox="1"/>
              <p:nvPr/>
            </p:nvSpPr>
            <p:spPr>
              <a:xfrm>
                <a:off x="5671050" y="2991878"/>
                <a:ext cx="61138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sub>
                    </m:sSub>
                  </m:oMath>
                </a14:m>
                <a:r>
                  <a:rPr lang="en-US" sz="2400"/>
                  <a:t> </a:t>
                </a:r>
              </a:p>
            </p:txBody>
          </p:sp>
        </mc:Choice>
        <mc:Fallback xmlns="">
          <p:sp>
            <p:nvSpPr>
              <p:cNvPr id="12" name="TextBox 11">
                <a:extLst>
                  <a:ext uri="{FF2B5EF4-FFF2-40B4-BE49-F238E27FC236}">
                    <a16:creationId xmlns:a16="http://schemas.microsoft.com/office/drawing/2014/main" id="{4BC77322-B872-45F7-9C68-165DF4DD9046}"/>
                  </a:ext>
                </a:extLst>
              </p:cNvPr>
              <p:cNvSpPr txBox="1">
                <a:spLocks noRot="1" noChangeAspect="1" noMove="1" noResize="1" noEditPoints="1" noAdjustHandles="1" noChangeArrowheads="1" noChangeShapeType="1" noTextEdit="1"/>
              </p:cNvSpPr>
              <p:nvPr/>
            </p:nvSpPr>
            <p:spPr>
              <a:xfrm>
                <a:off x="5671050" y="2991878"/>
                <a:ext cx="61138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6525A71-0824-42D9-A8A3-D576AA67FF57}"/>
                  </a:ext>
                </a:extLst>
              </p:cNvPr>
              <p:cNvSpPr txBox="1"/>
              <p:nvPr/>
            </p:nvSpPr>
            <p:spPr>
              <a:xfrm>
                <a:off x="4450357" y="3025405"/>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−1</m:t>
                        </m:r>
                      </m:sub>
                    </m:sSub>
                  </m:oMath>
                </a14:m>
                <a:r>
                  <a:rPr lang="en-US" sz="2400"/>
                  <a:t> </a:t>
                </a:r>
              </a:p>
            </p:txBody>
          </p:sp>
        </mc:Choice>
        <mc:Fallback xmlns="">
          <p:sp>
            <p:nvSpPr>
              <p:cNvPr id="13" name="TextBox 12">
                <a:extLst>
                  <a:ext uri="{FF2B5EF4-FFF2-40B4-BE49-F238E27FC236}">
                    <a16:creationId xmlns:a16="http://schemas.microsoft.com/office/drawing/2014/main" id="{86525A71-0824-42D9-A8A3-D576AA67FF57}"/>
                  </a:ext>
                </a:extLst>
              </p:cNvPr>
              <p:cNvSpPr txBox="1">
                <a:spLocks noRot="1" noChangeAspect="1" noMove="1" noResize="1" noEditPoints="1" noAdjustHandles="1" noChangeArrowheads="1" noChangeShapeType="1" noTextEdit="1"/>
              </p:cNvSpPr>
              <p:nvPr/>
            </p:nvSpPr>
            <p:spPr>
              <a:xfrm>
                <a:off x="4450357" y="3025405"/>
                <a:ext cx="914096" cy="461665"/>
              </a:xfrm>
              <a:prstGeom prst="rect">
                <a:avLst/>
              </a:prstGeom>
              <a:blipFill>
                <a:blip r:embed="rId5"/>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587FDE-AF6A-4C72-83AF-C3457FE8E474}"/>
                  </a:ext>
                </a:extLst>
              </p:cNvPr>
              <p:cNvSpPr txBox="1"/>
              <p:nvPr/>
            </p:nvSpPr>
            <p:spPr>
              <a:xfrm>
                <a:off x="3320878" y="2994702"/>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−2</m:t>
                        </m:r>
                      </m:sub>
                    </m:sSub>
                  </m:oMath>
                </a14:m>
                <a:r>
                  <a:rPr lang="en-US" sz="2400"/>
                  <a:t> </a:t>
                </a:r>
              </a:p>
            </p:txBody>
          </p:sp>
        </mc:Choice>
        <mc:Fallback xmlns="">
          <p:sp>
            <p:nvSpPr>
              <p:cNvPr id="14" name="TextBox 13">
                <a:extLst>
                  <a:ext uri="{FF2B5EF4-FFF2-40B4-BE49-F238E27FC236}">
                    <a16:creationId xmlns:a16="http://schemas.microsoft.com/office/drawing/2014/main" id="{EB587FDE-AF6A-4C72-83AF-C3457FE8E474}"/>
                  </a:ext>
                </a:extLst>
              </p:cNvPr>
              <p:cNvSpPr txBox="1">
                <a:spLocks noRot="1" noChangeAspect="1" noMove="1" noResize="1" noEditPoints="1" noAdjustHandles="1" noChangeArrowheads="1" noChangeShapeType="1" noTextEdit="1"/>
              </p:cNvSpPr>
              <p:nvPr/>
            </p:nvSpPr>
            <p:spPr>
              <a:xfrm>
                <a:off x="3320878" y="2994702"/>
                <a:ext cx="914096" cy="461665"/>
              </a:xfrm>
              <a:prstGeom prst="rect">
                <a:avLst/>
              </a:prstGeom>
              <a:blipFill>
                <a:blip r:embed="rId6"/>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B592CD7-61D5-40C6-811A-5E40BF36AF5D}"/>
                  </a:ext>
                </a:extLst>
              </p:cNvPr>
              <p:cNvSpPr txBox="1"/>
              <p:nvPr/>
            </p:nvSpPr>
            <p:spPr>
              <a:xfrm>
                <a:off x="7936946" y="2991878"/>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+2</m:t>
                        </m:r>
                      </m:sub>
                    </m:sSub>
                  </m:oMath>
                </a14:m>
                <a:r>
                  <a:rPr lang="en-US" sz="2400"/>
                  <a:t> </a:t>
                </a:r>
              </a:p>
            </p:txBody>
          </p:sp>
        </mc:Choice>
        <mc:Fallback xmlns="">
          <p:sp>
            <p:nvSpPr>
              <p:cNvPr id="15" name="TextBox 14">
                <a:extLst>
                  <a:ext uri="{FF2B5EF4-FFF2-40B4-BE49-F238E27FC236}">
                    <a16:creationId xmlns:a16="http://schemas.microsoft.com/office/drawing/2014/main" id="{0B592CD7-61D5-40C6-811A-5E40BF36AF5D}"/>
                  </a:ext>
                </a:extLst>
              </p:cNvPr>
              <p:cNvSpPr txBox="1">
                <a:spLocks noRot="1" noChangeAspect="1" noMove="1" noResize="1" noEditPoints="1" noAdjustHandles="1" noChangeArrowheads="1" noChangeShapeType="1" noTextEdit="1"/>
              </p:cNvSpPr>
              <p:nvPr/>
            </p:nvSpPr>
            <p:spPr>
              <a:xfrm>
                <a:off x="7936946" y="2991878"/>
                <a:ext cx="914096" cy="461665"/>
              </a:xfrm>
              <a:prstGeom prst="rect">
                <a:avLst/>
              </a:prstGeom>
              <a:blipFill>
                <a:blip r:embed="rId7"/>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12360D-8CCE-42AE-89BB-085B8E3C8F1A}"/>
                  </a:ext>
                </a:extLst>
              </p:cNvPr>
              <p:cNvSpPr txBox="1"/>
              <p:nvPr/>
            </p:nvSpPr>
            <p:spPr>
              <a:xfrm>
                <a:off x="6922794" y="2994702"/>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+1</m:t>
                        </m:r>
                      </m:sub>
                    </m:sSub>
                  </m:oMath>
                </a14:m>
                <a:r>
                  <a:rPr lang="en-US" sz="2400"/>
                  <a:t> </a:t>
                </a:r>
              </a:p>
            </p:txBody>
          </p:sp>
        </mc:Choice>
        <mc:Fallback xmlns="">
          <p:sp>
            <p:nvSpPr>
              <p:cNvPr id="16" name="TextBox 15">
                <a:extLst>
                  <a:ext uri="{FF2B5EF4-FFF2-40B4-BE49-F238E27FC236}">
                    <a16:creationId xmlns:a16="http://schemas.microsoft.com/office/drawing/2014/main" id="{2C12360D-8CCE-42AE-89BB-085B8E3C8F1A}"/>
                  </a:ext>
                </a:extLst>
              </p:cNvPr>
              <p:cNvSpPr txBox="1">
                <a:spLocks noRot="1" noChangeAspect="1" noMove="1" noResize="1" noEditPoints="1" noAdjustHandles="1" noChangeArrowheads="1" noChangeShapeType="1" noTextEdit="1"/>
              </p:cNvSpPr>
              <p:nvPr/>
            </p:nvSpPr>
            <p:spPr>
              <a:xfrm>
                <a:off x="6922794" y="2994702"/>
                <a:ext cx="914096" cy="461665"/>
              </a:xfrm>
              <a:prstGeom prst="rect">
                <a:avLst/>
              </a:prstGeom>
              <a:blipFill>
                <a:blip r:embed="rId8"/>
                <a:stretch>
                  <a:fillRect b="-5263"/>
                </a:stretch>
              </a:blipFill>
            </p:spPr>
            <p:txBody>
              <a:bodyPr/>
              <a:lstStyle/>
              <a:p>
                <a:r>
                  <a:rPr lang="en-US">
                    <a:noFill/>
                  </a:rPr>
                  <a:t> </a:t>
                </a:r>
              </a:p>
            </p:txBody>
          </p:sp>
        </mc:Fallback>
      </mc:AlternateContent>
    </p:spTree>
    <p:extLst>
      <p:ext uri="{BB962C8B-B14F-4D97-AF65-F5344CB8AC3E}">
        <p14:creationId xmlns:p14="http://schemas.microsoft.com/office/powerpoint/2010/main" val="41714438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6544"/>
            <a:ext cx="8229600" cy="1143000"/>
          </a:xfrm>
        </p:spPr>
        <p:txBody>
          <a:bodyPr/>
          <a:lstStyle/>
          <a:p>
            <a:r>
              <a:rPr lang="en-US"/>
              <a:t>Word2Vec</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98</a:t>
            </a:fld>
            <a:endParaRPr lang="el-GR"/>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266700" y="1600200"/>
                <a:ext cx="11658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3200">
                    <a:solidFill>
                      <a:schemeClr val="tx2">
                        <a:lumMod val="60000"/>
                        <a:lumOff val="40000"/>
                      </a:schemeClr>
                    </a:solidFill>
                  </a:rPr>
                  <a:t>Predict between every word and its context words</a:t>
                </a:r>
                <a:endParaRPr lang="en-US" sz="1800">
                  <a:solidFill>
                    <a:schemeClr val="tx2">
                      <a:lumMod val="60000"/>
                      <a:lumOff val="40000"/>
                    </a:schemeClr>
                  </a:solidFill>
                </a:endParaRPr>
              </a:p>
              <a:p>
                <a:pPr marL="0" indent="0">
                  <a:buNone/>
                </a:pPr>
                <a:r>
                  <a:rPr lang="en-US" sz="2800"/>
                  <a:t>Two </a:t>
                </a:r>
                <a:r>
                  <a:rPr lang="en-US" sz="2800" b="1"/>
                  <a:t>algorithms</a:t>
                </a:r>
              </a:p>
              <a:p>
                <a:pPr marL="914400" lvl="1" indent="-457200">
                  <a:buFont typeface="+mj-lt"/>
                  <a:buAutoNum type="arabicPeriod"/>
                </a:pPr>
                <a:r>
                  <a:rPr lang="en-US">
                    <a:solidFill>
                      <a:srgbClr val="FF0000"/>
                    </a:solidFill>
                  </a:rPr>
                  <a:t>Skip-grams (SG)</a:t>
                </a:r>
              </a:p>
              <a:p>
                <a:pPr marL="800100" lvl="2" indent="0">
                  <a:buNone/>
                </a:pPr>
                <a:r>
                  <a:rPr lang="en-US" sz="2800"/>
                  <a:t>Predict context words given the center word</a:t>
                </a:r>
              </a:p>
              <a:p>
                <a:pPr marL="800100" lvl="2" indent="0">
                  <a:buNone/>
                </a:pPr>
                <a14:m>
                  <m:oMath xmlns:m="http://schemas.openxmlformats.org/officeDocument/2006/math">
                    <m:r>
                      <a:rPr lang="en-US" sz="2800" b="0" i="1" smtClean="0">
                        <a:solidFill>
                          <a:srgbClr val="0070C0"/>
                        </a:solidFill>
                        <a:latin typeface="Cambria Math" panose="02040503050406030204" pitchFamily="18" charset="0"/>
                      </a:rPr>
                      <m:t>𝑃</m:t>
                    </m:r>
                    <m:d>
                      <m:dPr>
                        <m:ctrlPr>
                          <a:rPr lang="en-US" sz="2800" b="0" i="1" smtClean="0">
                            <a:solidFill>
                              <a:srgbClr val="0070C0"/>
                            </a:solidFill>
                            <a:latin typeface="Cambria Math" panose="02040503050406030204" pitchFamily="18" charset="0"/>
                          </a:rPr>
                        </m:ctrlPr>
                      </m:dPr>
                      <m:e>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−1</m:t>
                            </m:r>
                          </m:sub>
                        </m:sSub>
                      </m:e>
                      <m:e>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𝑐</m:t>
                            </m:r>
                          </m:sub>
                        </m:sSub>
                      </m:e>
                    </m:d>
                    <m:r>
                      <a:rPr lang="en-US" sz="2800" b="0" i="1" smtClean="0">
                        <a:solidFill>
                          <a:srgbClr val="0070C0"/>
                        </a:solidFill>
                        <a:latin typeface="Cambria Math" panose="02040503050406030204" pitchFamily="18" charset="0"/>
                      </a:rPr>
                      <m:t>,</m:t>
                    </m:r>
                  </m:oMath>
                </a14:m>
                <a:r>
                  <a:rPr lang="en-US" sz="280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r>
                  <a:rPr lang="en-US" sz="280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+1</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r>
                  <a:rPr lang="en-US" sz="280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+2</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endParaRPr lang="en-US" sz="2800"/>
              </a:p>
              <a:p>
                <a:pPr marL="914400" lvl="1" indent="-457200">
                  <a:buFont typeface="+mj-lt"/>
                  <a:buAutoNum type="arabicPeriod"/>
                </a:pPr>
                <a:r>
                  <a:rPr lang="en-US">
                    <a:solidFill>
                      <a:srgbClr val="FF0000"/>
                    </a:solidFill>
                  </a:rPr>
                  <a:t>Continuous Bag of Words (CBOW)</a:t>
                </a:r>
              </a:p>
              <a:p>
                <a:pPr marL="800100" lvl="2" indent="0">
                  <a:buNone/>
                </a:pPr>
                <a:r>
                  <a:rPr lang="en-US" sz="2800"/>
                  <a:t>Predict center word from a bag-of-words context</a:t>
                </a:r>
              </a:p>
              <a:p>
                <a:pPr marL="800100" lvl="2" indent="0">
                  <a:buNone/>
                </a:pPr>
                <a14:m>
                  <m:oMathPara xmlns:m="http://schemas.openxmlformats.org/officeDocument/2006/math">
                    <m:oMathParaPr>
                      <m:jc m:val="centerGroup"/>
                    </m:oMathParaPr>
                    <m:oMath xmlns:m="http://schemas.openxmlformats.org/officeDocument/2006/math">
                      <m:r>
                        <a:rPr lang="en-US" sz="2800" i="1" smtClean="0">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−2  </m:t>
                              </m:r>
                            </m:sub>
                          </m:sSub>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−1, </m:t>
                              </m:r>
                            </m:sub>
                          </m:sSub>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+1</m:t>
                              </m:r>
                            </m:sub>
                          </m:sSub>
                          <m:r>
                            <a:rPr lang="en-US" sz="2800" i="1">
                              <a:solidFill>
                                <a:srgbClr val="0070C0"/>
                              </a:solidFill>
                              <a:latin typeface="Cambria Math" panose="02040503050406030204" pitchFamily="18" charset="0"/>
                            </a:rPr>
                            <m:t>, </m:t>
                          </m:r>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m:t>
                              </m:r>
                            </m:sub>
                          </m:sSub>
                        </m:e>
                      </m:d>
                    </m:oMath>
                  </m:oMathPara>
                </a14:m>
                <a:endParaRPr lang="en-US" sz="2800" i="1">
                  <a:solidFill>
                    <a:srgbClr val="0070C0"/>
                  </a:solidFill>
                  <a:latin typeface="Cambria Math" panose="02040503050406030204" pitchFamily="18" charset="0"/>
                </a:endParaRPr>
              </a:p>
              <a:p>
                <a:pPr marL="88900" lvl="2" indent="0">
                  <a:buNone/>
                </a:pPr>
                <a:endParaRPr lang="en-US" sz="2800" i="1"/>
              </a:p>
              <a:p>
                <a:pPr marL="88900" lvl="2" indent="0">
                  <a:buNone/>
                </a:pPr>
                <a:r>
                  <a:rPr lang="en-US" sz="2800" i="1"/>
                  <a:t>Position independent </a:t>
                </a:r>
                <a:r>
                  <a:rPr lang="en-US" sz="2800"/>
                  <a:t>(do not account for distance from center)</a:t>
                </a: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266700" y="1600200"/>
                <a:ext cx="11658600" cy="4953000"/>
              </a:xfrm>
              <a:prstGeom prst="rect">
                <a:avLst/>
              </a:prstGeom>
              <a:blipFill>
                <a:blip r:embed="rId2"/>
                <a:stretch>
                  <a:fillRect l="-1098" t="-1601" b="-7512"/>
                </a:stretch>
              </a:blipFill>
            </p:spPr>
            <p:txBody>
              <a:bodyPr/>
              <a:lstStyle/>
              <a:p>
                <a:r>
                  <a:rPr lang="en-US">
                    <a:noFill/>
                  </a:rPr>
                  <a:t> </a:t>
                </a:r>
              </a:p>
            </p:txBody>
          </p:sp>
        </mc:Fallback>
      </mc:AlternateContent>
    </p:spTree>
    <p:extLst>
      <p:ext uri="{BB962C8B-B14F-4D97-AF65-F5344CB8AC3E}">
        <p14:creationId xmlns:p14="http://schemas.microsoft.com/office/powerpoint/2010/main" val="24255118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486"/>
            <a:ext cx="9518080" cy="1256516"/>
          </a:xfrm>
        </p:spPr>
        <p:txBody>
          <a:bodyPr>
            <a:normAutofit/>
          </a:bodyPr>
          <a:lstStyle/>
          <a:p>
            <a:r>
              <a:rPr lang="en-US"/>
              <a:t>CBOW</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99</a:t>
            </a:fld>
            <a:endParaRPr lang="el-GR"/>
          </a:p>
        </p:txBody>
      </p:sp>
      <p:sp>
        <p:nvSpPr>
          <p:cNvPr id="4" name="TextBox 3"/>
          <p:cNvSpPr txBox="1"/>
          <p:nvPr/>
        </p:nvSpPr>
        <p:spPr>
          <a:xfrm>
            <a:off x="2602360" y="1091768"/>
            <a:ext cx="9589640" cy="461665"/>
          </a:xfrm>
          <a:prstGeom prst="rect">
            <a:avLst/>
          </a:prstGeom>
          <a:noFill/>
        </p:spPr>
        <p:txBody>
          <a:bodyPr wrap="square" rtlCol="0">
            <a:spAutoFit/>
          </a:bodyPr>
          <a:lstStyle/>
          <a:p>
            <a:pPr marL="0" lvl="1"/>
            <a:r>
              <a:rPr lang="en-US" sz="2400"/>
              <a:t>Use a window of context words to predict the center word</a:t>
            </a:r>
          </a:p>
        </p:txBody>
      </p:sp>
      <mc:AlternateContent xmlns:mc="http://schemas.openxmlformats.org/markup-compatibility/2006" xmlns:a14="http://schemas.microsoft.com/office/drawing/2010/main">
        <mc:Choice Requires="a14">
          <p:sp>
            <p:nvSpPr>
              <p:cNvPr id="6" name="TextBox 5"/>
              <p:cNvSpPr txBox="1"/>
              <p:nvPr/>
            </p:nvSpPr>
            <p:spPr>
              <a:xfrm>
                <a:off x="2600858" y="1619062"/>
                <a:ext cx="9210141" cy="461665"/>
              </a:xfrm>
              <a:prstGeom prst="rect">
                <a:avLst/>
              </a:prstGeom>
              <a:noFill/>
            </p:spPr>
            <p:txBody>
              <a:bodyPr wrap="square" rtlCol="0">
                <a:spAutoFit/>
              </a:bodyPr>
              <a:lstStyle/>
              <a:p>
                <a:r>
                  <a:rPr lang="en-US" sz="2400"/>
                  <a:t>Learn </a:t>
                </a:r>
                <a:r>
                  <a:rPr lang="en-US" sz="2400">
                    <a:solidFill>
                      <a:srgbClr val="FF0000"/>
                    </a:solidFill>
                  </a:rPr>
                  <a:t>two matrices </a:t>
                </a:r>
                <a:r>
                  <a:rPr lang="en-US" sz="2400"/>
                  <a:t>(</a:t>
                </a:r>
                <a14:m>
                  <m:oMath xmlns:m="http://schemas.openxmlformats.org/officeDocument/2006/math">
                    <m:r>
                      <a:rPr lang="en-US" sz="2400" i="1" dirty="0" smtClean="0">
                        <a:latin typeface="Cambria Math" panose="02040503050406030204" pitchFamily="18" charset="0"/>
                      </a:rPr>
                      <m:t>𝑁</m:t>
                    </m:r>
                  </m:oMath>
                </a14:m>
                <a:r>
                  <a:rPr lang="en-US" sz="2400"/>
                  <a:t> size of embedding,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𝑉</m:t>
                    </m:r>
                    <m:r>
                      <a:rPr lang="en-US" sz="2400" i="1" dirty="0" smtClean="0">
                        <a:latin typeface="Cambria Math" panose="02040503050406030204" pitchFamily="18" charset="0"/>
                      </a:rPr>
                      <m:t>|</m:t>
                    </m:r>
                  </m:oMath>
                </a14:m>
                <a:r>
                  <a:rPr lang="en-US" sz="2400"/>
                  <a:t> number of words)</a:t>
                </a:r>
              </a:p>
            </p:txBody>
          </p:sp>
        </mc:Choice>
        <mc:Fallback xmlns="">
          <p:sp>
            <p:nvSpPr>
              <p:cNvPr id="6" name="TextBox 5"/>
              <p:cNvSpPr txBox="1">
                <a:spLocks noRot="1" noChangeAspect="1" noMove="1" noResize="1" noEditPoints="1" noAdjustHandles="1" noChangeArrowheads="1" noChangeShapeType="1" noTextEdit="1"/>
              </p:cNvSpPr>
              <p:nvPr/>
            </p:nvSpPr>
            <p:spPr>
              <a:xfrm>
                <a:off x="2600858" y="1619062"/>
                <a:ext cx="9210141" cy="461665"/>
              </a:xfrm>
              <a:prstGeom prst="rect">
                <a:avLst/>
              </a:prstGeom>
              <a:blipFill>
                <a:blip r:embed="rId3"/>
                <a:stretch>
                  <a:fillRect l="-1060"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445389" y="5326080"/>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oMath>
                  </m:oMathPara>
                </a14:m>
                <a:endParaRPr lang="el-GR"/>
              </a:p>
            </p:txBody>
          </p:sp>
        </mc:Choice>
        <mc:Fallback xmlns="">
          <p:sp>
            <p:nvSpPr>
              <p:cNvPr id="17" name="TextBox 16"/>
              <p:cNvSpPr txBox="1">
                <a:spLocks noRot="1" noChangeAspect="1" noMove="1" noResize="1" noEditPoints="1" noAdjustHandles="1" noChangeArrowheads="1" noChangeShapeType="1" noTextEdit="1"/>
              </p:cNvSpPr>
              <p:nvPr/>
            </p:nvSpPr>
            <p:spPr>
              <a:xfrm>
                <a:off x="8445389" y="5326080"/>
                <a:ext cx="720080"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092652" y="2101681"/>
                <a:ext cx="4108747" cy="646331"/>
              </a:xfrm>
              <a:prstGeom prst="rect">
                <a:avLst/>
              </a:prstGeom>
              <a:noFill/>
            </p:spPr>
            <p:txBody>
              <a:bodyPr wrap="square" rtlCol="0">
                <a:spAutoFit/>
              </a:bodyPr>
              <a:lstStyle/>
              <a:p>
                <a:r>
                  <a:rPr lang="en-US"/>
                  <a:t>Embedding of the </a:t>
                </a:r>
                <a14:m>
                  <m:oMath xmlns:m="http://schemas.openxmlformats.org/officeDocument/2006/math">
                    <m:r>
                      <a:rPr lang="en-US" i="1" dirty="0" smtClean="0">
                        <a:latin typeface="Cambria Math" panose="02040503050406030204" pitchFamily="18" charset="0"/>
                      </a:rPr>
                      <m:t>𝑖</m:t>
                    </m:r>
                  </m:oMath>
                </a14:m>
                <a:r>
                  <a:rPr lang="en-US" i="1"/>
                  <a:t>-</a:t>
                </a:r>
                <a:r>
                  <a:rPr lang="en-US" i="1" err="1"/>
                  <a:t>th</a:t>
                </a:r>
                <a:r>
                  <a:rPr lang="en-US"/>
                  <a:t> word when center word</a:t>
                </a:r>
                <a:endParaRPr lang="el-GR"/>
              </a:p>
            </p:txBody>
          </p:sp>
        </mc:Choice>
        <mc:Fallback xmlns="">
          <p:sp>
            <p:nvSpPr>
              <p:cNvPr id="18" name="TextBox 17"/>
              <p:cNvSpPr txBox="1">
                <a:spLocks noRot="1" noChangeAspect="1" noMove="1" noResize="1" noEditPoints="1" noAdjustHandles="1" noChangeArrowheads="1" noChangeShapeType="1" noTextEdit="1"/>
              </p:cNvSpPr>
              <p:nvPr/>
            </p:nvSpPr>
            <p:spPr>
              <a:xfrm>
                <a:off x="7092652" y="2101681"/>
                <a:ext cx="4108747" cy="646331"/>
              </a:xfrm>
              <a:prstGeom prst="rect">
                <a:avLst/>
              </a:prstGeom>
              <a:blipFill>
                <a:blip r:embed="rId5"/>
                <a:stretch>
                  <a:fillRect l="-1187" t="-5660" b="-14151"/>
                </a:stretch>
              </a:blipFill>
            </p:spPr>
            <p:txBody>
              <a:bodyPr/>
              <a:lstStyle/>
              <a:p>
                <a:r>
                  <a:rPr lang="en-US">
                    <a:noFill/>
                  </a:rPr>
                  <a:t> </a:t>
                </a:r>
              </a:p>
            </p:txBody>
          </p:sp>
        </mc:Fallback>
      </mc:AlternateContent>
      <p:grpSp>
        <p:nvGrpSpPr>
          <p:cNvPr id="29" name="Group 28"/>
          <p:cNvGrpSpPr/>
          <p:nvPr/>
        </p:nvGrpSpPr>
        <p:grpSpPr>
          <a:xfrm>
            <a:off x="6566626" y="2692317"/>
            <a:ext cx="3024336" cy="2692645"/>
            <a:chOff x="683568" y="3472659"/>
            <a:chExt cx="3024336" cy="2692645"/>
          </a:xfrm>
        </p:grpSpPr>
        <p:sp>
          <p:nvSpPr>
            <p:cNvPr id="14" name="Rectangle 13"/>
            <p:cNvSpPr/>
            <p:nvPr/>
          </p:nvSpPr>
          <p:spPr>
            <a:xfrm>
              <a:off x="683568" y="4005064"/>
              <a:ext cx="302433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763688" y="3861048"/>
              <a:ext cx="216024" cy="23042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9" name="TextBox 18"/>
                <p:cNvSpPr txBox="1"/>
                <p:nvPr/>
              </p:nvSpPr>
              <p:spPr>
                <a:xfrm>
                  <a:off x="1727684" y="3472659"/>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m:t>
                        </m:r>
                      </m:oMath>
                    </m:oMathPara>
                  </a14:m>
                  <a:endParaRPr lang="el-GR" i="1"/>
                </a:p>
              </p:txBody>
            </p:sp>
          </mc:Choice>
          <mc:Fallback xmlns="">
            <p:sp>
              <p:nvSpPr>
                <p:cNvPr id="19" name="TextBox 18"/>
                <p:cNvSpPr txBox="1">
                  <a:spLocks noRot="1" noChangeAspect="1" noMove="1" noResize="1" noEditPoints="1" noAdjustHandles="1" noChangeArrowheads="1" noChangeShapeType="1" noTextEdit="1"/>
                </p:cNvSpPr>
                <p:nvPr/>
              </p:nvSpPr>
              <p:spPr>
                <a:xfrm>
                  <a:off x="1727684" y="3472659"/>
                  <a:ext cx="288032" cy="36933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p:cNvSpPr txBox="1"/>
              <p:nvPr/>
            </p:nvSpPr>
            <p:spPr>
              <a:xfrm>
                <a:off x="6162078" y="4124705"/>
                <a:ext cx="2776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oMath>
                  </m:oMathPara>
                </a14:m>
                <a:endParaRPr lang="el-GR"/>
              </a:p>
            </p:txBody>
          </p:sp>
        </mc:Choice>
        <mc:Fallback xmlns="">
          <p:sp>
            <p:nvSpPr>
              <p:cNvPr id="21" name="TextBox 20"/>
              <p:cNvSpPr txBox="1">
                <a:spLocks noRot="1" noChangeAspect="1" noMove="1" noResize="1" noEditPoints="1" noAdjustHandles="1" noChangeArrowheads="1" noChangeShapeType="1" noTextEdit="1"/>
              </p:cNvSpPr>
              <p:nvPr/>
            </p:nvSpPr>
            <p:spPr>
              <a:xfrm>
                <a:off x="6162078" y="4124705"/>
                <a:ext cx="277688" cy="369332"/>
              </a:xfrm>
              <a:prstGeom prst="rect">
                <a:avLst/>
              </a:prstGeom>
              <a:blipFill>
                <a:blip r:embed="rId7"/>
                <a:stretch>
                  <a:fillRect r="-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75520" y="2204865"/>
                <a:ext cx="86409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𝑊</m:t>
                      </m:r>
                    </m:oMath>
                  </m:oMathPara>
                </a14:m>
                <a:endParaRPr lang="el-GR" sz="3200"/>
              </a:p>
            </p:txBody>
          </p:sp>
        </mc:Choice>
        <mc:Fallback xmlns="">
          <p:sp>
            <p:nvSpPr>
              <p:cNvPr id="24" name="TextBox 23"/>
              <p:cNvSpPr txBox="1">
                <a:spLocks noRot="1" noChangeAspect="1" noMove="1" noResize="1" noEditPoints="1" noAdjustHandles="1" noChangeArrowheads="1" noChangeShapeType="1" noTextEdit="1"/>
              </p:cNvSpPr>
              <p:nvPr/>
            </p:nvSpPr>
            <p:spPr>
              <a:xfrm>
                <a:off x="1775520" y="2204865"/>
                <a:ext cx="864096"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199292" y="2476578"/>
                <a:ext cx="86409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𝑊</m:t>
                      </m:r>
                      <m:r>
                        <a:rPr lang="en-US" sz="3200" i="1" dirty="0" smtClean="0">
                          <a:latin typeface="Cambria Math" panose="02040503050406030204" pitchFamily="18" charset="0"/>
                        </a:rPr>
                        <m:t>’</m:t>
                      </m:r>
                    </m:oMath>
                  </m:oMathPara>
                </a14:m>
                <a:endParaRPr lang="el-GR" sz="3200"/>
              </a:p>
            </p:txBody>
          </p:sp>
        </mc:Choice>
        <mc:Fallback xmlns="">
          <p:sp>
            <p:nvSpPr>
              <p:cNvPr id="25" name="TextBox 24"/>
              <p:cNvSpPr txBox="1">
                <a:spLocks noRot="1" noChangeAspect="1" noMove="1" noResize="1" noEditPoints="1" noAdjustHandles="1" noChangeArrowheads="1" noChangeShapeType="1" noTextEdit="1"/>
              </p:cNvSpPr>
              <p:nvPr/>
            </p:nvSpPr>
            <p:spPr>
              <a:xfrm>
                <a:off x="6199292" y="2476578"/>
                <a:ext cx="864096"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144751" y="2412743"/>
                <a:ext cx="2776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oMath>
                  </m:oMathPara>
                </a14:m>
                <a:endParaRPr lang="el-GR"/>
              </a:p>
            </p:txBody>
          </p:sp>
        </mc:Choice>
        <mc:Fallback xmlns="">
          <p:sp>
            <p:nvSpPr>
              <p:cNvPr id="16" name="TextBox 15"/>
              <p:cNvSpPr txBox="1">
                <a:spLocks noRot="1" noChangeAspect="1" noMove="1" noResize="1" noEditPoints="1" noAdjustHandles="1" noChangeArrowheads="1" noChangeShapeType="1" noTextEdit="1"/>
              </p:cNvSpPr>
              <p:nvPr/>
            </p:nvSpPr>
            <p:spPr>
              <a:xfrm>
                <a:off x="3144751" y="2412743"/>
                <a:ext cx="277688" cy="369332"/>
              </a:xfrm>
              <a:prstGeom prst="rect">
                <a:avLst/>
              </a:prstGeom>
              <a:blipFill>
                <a:blip r:embed="rId7"/>
                <a:stretch>
                  <a:fillRect r="-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847528" y="4344636"/>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oMath>
                  </m:oMathPara>
                </a14:m>
                <a:endParaRPr lang="el-GR"/>
              </a:p>
            </p:txBody>
          </p:sp>
        </mc:Choice>
        <mc:Fallback xmlns="">
          <p:sp>
            <p:nvSpPr>
              <p:cNvPr id="22" name="TextBox 21"/>
              <p:cNvSpPr txBox="1">
                <a:spLocks noRot="1" noChangeAspect="1" noMove="1" noResize="1" noEditPoints="1" noAdjustHandles="1" noChangeArrowheads="1" noChangeShapeType="1" noTextEdit="1"/>
              </p:cNvSpPr>
              <p:nvPr/>
            </p:nvSpPr>
            <p:spPr>
              <a:xfrm>
                <a:off x="1847528" y="4344636"/>
                <a:ext cx="720080" cy="369332"/>
              </a:xfrm>
              <a:prstGeom prst="rect">
                <a:avLst/>
              </a:prstGeom>
              <a:blipFill>
                <a:blip r:embed="rId10"/>
                <a:stretch>
                  <a:fillRect b="-15000"/>
                </a:stretch>
              </a:blipFill>
            </p:spPr>
            <p:txBody>
              <a:bodyPr/>
              <a:lstStyle/>
              <a:p>
                <a:r>
                  <a:rPr lang="en-US">
                    <a:noFill/>
                  </a:rPr>
                  <a:t> </a:t>
                </a:r>
              </a:p>
            </p:txBody>
          </p:sp>
        </mc:Fallback>
      </mc:AlternateContent>
      <p:sp>
        <p:nvSpPr>
          <p:cNvPr id="20" name="Rectangle 19"/>
          <p:cNvSpPr/>
          <p:nvPr/>
        </p:nvSpPr>
        <p:spPr>
          <a:xfrm rot="5400000">
            <a:off x="1844673" y="3337263"/>
            <a:ext cx="302433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rot="5400000">
            <a:off x="3346717" y="2359318"/>
            <a:ext cx="21602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6" name="TextBox 25"/>
              <p:cNvSpPr txBox="1"/>
              <p:nvPr/>
            </p:nvSpPr>
            <p:spPr>
              <a:xfrm>
                <a:off x="1880677" y="3326780"/>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m:t>
                      </m:r>
                    </m:oMath>
                  </m:oMathPara>
                </a14:m>
                <a:endParaRPr lang="el-GR" i="1"/>
              </a:p>
            </p:txBody>
          </p:sp>
        </mc:Choice>
        <mc:Fallback xmlns="">
          <p:sp>
            <p:nvSpPr>
              <p:cNvPr id="26" name="TextBox 25"/>
              <p:cNvSpPr txBox="1">
                <a:spLocks noRot="1" noChangeAspect="1" noMove="1" noResize="1" noEditPoints="1" noAdjustHandles="1" noChangeArrowheads="1" noChangeShapeType="1" noTextEdit="1"/>
              </p:cNvSpPr>
              <p:nvPr/>
            </p:nvSpPr>
            <p:spPr>
              <a:xfrm>
                <a:off x="1880677" y="3326780"/>
                <a:ext cx="288032" cy="369332"/>
              </a:xfrm>
              <a:prstGeom prst="rect">
                <a:avLst/>
              </a:prstGeom>
              <a:blipFill>
                <a:blip r:embed="rId11"/>
                <a:stretch>
                  <a:fillRect/>
                </a:stretch>
              </a:blipFill>
            </p:spPr>
            <p:txBody>
              <a:bodyPr/>
              <a:lstStyle/>
              <a:p>
                <a:r>
                  <a:rPr lang="en-US">
                    <a:noFill/>
                  </a:rPr>
                  <a:t> </a:t>
                </a:r>
              </a:p>
            </p:txBody>
          </p:sp>
        </mc:Fallback>
      </mc:AlternateContent>
      <p:sp>
        <p:nvSpPr>
          <p:cNvPr id="27" name="TextBox 26"/>
          <p:cNvSpPr txBox="1"/>
          <p:nvPr/>
        </p:nvSpPr>
        <p:spPr>
          <a:xfrm>
            <a:off x="4429987" y="3940039"/>
            <a:ext cx="1733947" cy="1200329"/>
          </a:xfrm>
          <a:prstGeom prst="rect">
            <a:avLst/>
          </a:prstGeom>
          <a:noFill/>
        </p:spPr>
        <p:txBody>
          <a:bodyPr wrap="square" rtlCol="0">
            <a:spAutoFit/>
          </a:bodyPr>
          <a:lstStyle/>
          <a:p>
            <a:r>
              <a:rPr lang="en-US"/>
              <a:t>Embedding of the </a:t>
            </a:r>
            <a:r>
              <a:rPr lang="en-US" i="1"/>
              <a:t>i-</a:t>
            </a:r>
            <a:r>
              <a:rPr lang="en-US" i="1" err="1"/>
              <a:t>th</a:t>
            </a:r>
            <a:r>
              <a:rPr lang="en-US"/>
              <a:t> word when context word</a:t>
            </a:r>
            <a:endParaRPr lang="el-GR"/>
          </a:p>
        </p:txBody>
      </p:sp>
      <p:cxnSp>
        <p:nvCxnSpPr>
          <p:cNvPr id="32" name="Straight Arrow Connector 31"/>
          <p:cNvCxnSpPr/>
          <p:nvPr/>
        </p:nvCxnSpPr>
        <p:spPr>
          <a:xfrm flipH="1" flipV="1">
            <a:off x="4717853" y="3511447"/>
            <a:ext cx="288032" cy="428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078795" y="2597409"/>
            <a:ext cx="599499" cy="483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1915268" y="5972411"/>
                <a:ext cx="3014341" cy="646331"/>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𝑁</m:t>
                    </m:r>
                    <m:r>
                      <a:rPr lang="en-US" i="1" dirty="0" smtClean="0">
                        <a:latin typeface="Cambria Math" panose="02040503050406030204" pitchFamily="18" charset="0"/>
                      </a:rPr>
                      <m:t> </m:t>
                    </m:r>
                  </m:oMath>
                </a14:m>
                <a:r>
                  <a:rPr lang="en-US"/>
                  <a:t>context </a:t>
                </a:r>
                <a:r>
                  <a:rPr lang="en-US" err="1"/>
                  <a:t>embeddings</a:t>
                </a:r>
                <a:endParaRPr lang="en-US"/>
              </a:p>
              <a:p>
                <a:r>
                  <a:rPr lang="en-US"/>
                  <a:t>when </a:t>
                </a:r>
                <a:r>
                  <a:rPr lang="en-US" i="1" u="sng">
                    <a:solidFill>
                      <a:schemeClr val="tx2">
                        <a:lumMod val="60000"/>
                        <a:lumOff val="40000"/>
                      </a:schemeClr>
                    </a:solidFill>
                  </a:rPr>
                  <a:t>input</a:t>
                </a:r>
              </a:p>
            </p:txBody>
          </p:sp>
        </mc:Choice>
        <mc:Fallback xmlns="">
          <p:sp>
            <p:nvSpPr>
              <p:cNvPr id="5" name="TextBox 4"/>
              <p:cNvSpPr txBox="1">
                <a:spLocks noRot="1" noChangeAspect="1" noMove="1" noResize="1" noEditPoints="1" noAdjustHandles="1" noChangeArrowheads="1" noChangeShapeType="1" noTextEdit="1"/>
              </p:cNvSpPr>
              <p:nvPr/>
            </p:nvSpPr>
            <p:spPr>
              <a:xfrm>
                <a:off x="1915268" y="5972411"/>
                <a:ext cx="3014341" cy="646331"/>
              </a:xfrm>
              <a:prstGeom prst="rect">
                <a:avLst/>
              </a:prstGeom>
              <a:blipFill>
                <a:blip r:embed="rId12"/>
                <a:stretch>
                  <a:fillRect l="-1616" t="-5660" r="-808"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45517" y="5695412"/>
                <a:ext cx="2808312" cy="923330"/>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𝑉</m:t>
                    </m:r>
                    <m:r>
                      <a:rPr lang="en-US" i="1" dirty="0" smtClean="0">
                        <a:latin typeface="Cambria Math" panose="02040503050406030204" pitchFamily="18" charset="0"/>
                      </a:rPr>
                      <m:t>|</m:t>
                    </m:r>
                  </m:oMath>
                </a14:m>
                <a:r>
                  <a:rPr lang="en-US"/>
                  <a:t>  center </a:t>
                </a:r>
                <a:r>
                  <a:rPr lang="en-US" err="1"/>
                  <a:t>embeddings</a:t>
                </a:r>
                <a:endParaRPr lang="en-US"/>
              </a:p>
              <a:p>
                <a:r>
                  <a:rPr lang="en-US"/>
                  <a:t>when </a:t>
                </a:r>
                <a:r>
                  <a:rPr lang="en-US" i="1" u="sng">
                    <a:solidFill>
                      <a:schemeClr val="tx2">
                        <a:lumMod val="60000"/>
                        <a:lumOff val="40000"/>
                      </a:schemeClr>
                    </a:solidFill>
                  </a:rPr>
                  <a:t>output</a:t>
                </a:r>
                <a:endParaRPr lang="el-GR" i="1" u="sng">
                  <a:solidFill>
                    <a:schemeClr val="tx2">
                      <a:lumMod val="60000"/>
                      <a:lumOff val="4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45517" y="5695412"/>
                <a:ext cx="2808312" cy="923330"/>
              </a:xfrm>
              <a:prstGeom prst="rect">
                <a:avLst/>
              </a:prstGeom>
              <a:blipFill>
                <a:blip r:embed="rId13"/>
                <a:stretch>
                  <a:fillRect l="-1735"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2297697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TotalTime>
  <Words>7418</Words>
  <Application>Microsoft Office PowerPoint</Application>
  <PresentationFormat>Widescreen</PresentationFormat>
  <Paragraphs>1785</Paragraphs>
  <Slides>125</Slides>
  <Notes>6</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5</vt:i4>
      </vt:variant>
      <vt:variant>
        <vt:lpstr>Slide Titles</vt:lpstr>
      </vt:variant>
      <vt:variant>
        <vt:i4>125</vt:i4>
      </vt:variant>
    </vt:vector>
  </HeadingPairs>
  <TitlesOfParts>
    <vt:vector size="138" baseType="lpstr">
      <vt:lpstr>ＭＳ ゴシック</vt:lpstr>
      <vt:lpstr>Arial</vt:lpstr>
      <vt:lpstr>Arial Narrow</vt:lpstr>
      <vt:lpstr>Calibri</vt:lpstr>
      <vt:lpstr>Cambria Math</vt:lpstr>
      <vt:lpstr>Monotype Sorts</vt:lpstr>
      <vt:lpstr>Wingdings</vt:lpstr>
      <vt:lpstr>Clarity</vt:lpstr>
      <vt:lpstr>VISIO</vt:lpstr>
      <vt:lpstr>Visio</vt:lpstr>
      <vt:lpstr>Equation</vt:lpstr>
      <vt:lpstr>Εξίσωση</vt:lpstr>
      <vt:lpstr>Chart</vt:lpstr>
      <vt:lpstr>DATA MINING Classification</vt:lpstr>
      <vt:lpstr>NEAREST NEIGHBOR CLASSIFICATION</vt:lpstr>
      <vt:lpstr>Instance-Based Classifiers</vt:lpstr>
      <vt:lpstr>Instance Based Classifiers</vt:lpstr>
      <vt:lpstr>Nearest Neighbor Classifiers</vt:lpstr>
      <vt:lpstr>Nearest-Neighbor Classifiers</vt:lpstr>
      <vt:lpstr>Nearest Neighbor Classification</vt:lpstr>
      <vt:lpstr>Definition of Nearest Neighbor</vt:lpstr>
      <vt:lpstr>1 nearest-neighbor</vt:lpstr>
      <vt:lpstr>Nearest Neighbor Classification…</vt:lpstr>
      <vt:lpstr>Example</vt:lpstr>
      <vt:lpstr>Example</vt:lpstr>
      <vt:lpstr>Nearest Neighbor Classification…</vt:lpstr>
      <vt:lpstr>Nearest Neighbor Classification…</vt:lpstr>
      <vt:lpstr>Nearest neighbor Classification…</vt:lpstr>
      <vt:lpstr>SUPPORT VECTOR MACHINES</vt:lpstr>
      <vt:lpstr>Linear classifiers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Nonlinear Support Vector Machines</vt:lpstr>
      <vt:lpstr>Nonlinear Support Vector Machines</vt:lpstr>
      <vt:lpstr>Learning Nonlinear SVM</vt:lpstr>
      <vt:lpstr>Learning NonLinear SVM</vt:lpstr>
      <vt:lpstr>Learning Nonlinear SVM</vt:lpstr>
      <vt:lpstr>Example of Nonlinear SVM</vt:lpstr>
      <vt:lpstr>Learning Nonlinear SVM</vt:lpstr>
      <vt:lpstr>LOGISTIC REGRESSION</vt:lpstr>
      <vt:lpstr>Classification via regression</vt:lpstr>
      <vt:lpstr>Linear regression</vt:lpstr>
      <vt:lpstr>Linear regression</vt:lpstr>
      <vt:lpstr>The logistic function</vt:lpstr>
      <vt:lpstr>Logistic Regression</vt:lpstr>
      <vt:lpstr>Logistic Regression in one dimension</vt:lpstr>
      <vt:lpstr>Logistic Regression in one dimension</vt:lpstr>
      <vt:lpstr>Class probabilities for multiple dimensions</vt:lpstr>
      <vt:lpstr>Logistic Regression</vt:lpstr>
      <vt:lpstr>Logistic regression in 2-d </vt:lpstr>
      <vt:lpstr>Estimating the coefficients</vt:lpstr>
      <vt:lpstr>Logistic Regression</vt:lpstr>
      <vt:lpstr>NAÏVE BAYES CLASSIFIER</vt:lpstr>
      <vt:lpstr>Bayes Classifier</vt:lpstr>
      <vt:lpstr>Bayesian Classifiers</vt:lpstr>
      <vt:lpstr>Bayesian Classifiers</vt:lpstr>
      <vt:lpstr>Bayesian Classifiers</vt:lpstr>
      <vt:lpstr>Naïve Bayes Classifier</vt:lpstr>
      <vt:lpstr>Example</vt:lpstr>
      <vt:lpstr>How to Estimate Probabilities from Data?</vt:lpstr>
      <vt:lpstr>How to Estimate Probabilities from Data?</vt:lpstr>
      <vt:lpstr>How to Estimate Probabilities from Data?</vt:lpstr>
      <vt:lpstr>How to Estimate Probabilities from Data?</vt:lpstr>
      <vt:lpstr>How to Estimate Probabilities from Data?</vt:lpstr>
      <vt:lpstr>How to Estimate Probabilities from Data?</vt:lpstr>
      <vt:lpstr>How to Estimate Probabilities from Data?</vt:lpstr>
      <vt:lpstr>How to Estimate Probabilities from Data?</vt:lpstr>
      <vt:lpstr>Example</vt:lpstr>
      <vt:lpstr>Example of Naïve Bayes Classifier</vt:lpstr>
      <vt:lpstr>Example of Naïve Bayes Classifier</vt:lpstr>
      <vt:lpstr>Smoothing</vt:lpstr>
      <vt:lpstr>Example of Naïve Bayes Classifier</vt:lpstr>
      <vt:lpstr>Example of Naïve Bayes Classifier</vt:lpstr>
      <vt:lpstr>Implementation details</vt:lpstr>
      <vt:lpstr>Naïve Bayes for Text Classification</vt:lpstr>
      <vt:lpstr>Multinomial document model</vt:lpstr>
      <vt:lpstr>PowerPoint Presentation</vt:lpstr>
      <vt:lpstr>Example</vt:lpstr>
      <vt:lpstr>Naïve Bayes (Summary)</vt:lpstr>
      <vt:lpstr>Generative vs Discriminative models</vt:lpstr>
      <vt:lpstr>Generative vs Discriminative models</vt:lpstr>
      <vt:lpstr>Neural Networks</vt:lpstr>
      <vt:lpstr>Linear Classification</vt:lpstr>
      <vt:lpstr>Linear Classification</vt:lpstr>
      <vt:lpstr>Linear models</vt:lpstr>
      <vt:lpstr>Multiple layers</vt:lpstr>
      <vt:lpstr>Non-linearity</vt:lpstr>
      <vt:lpstr>Side note</vt:lpstr>
      <vt:lpstr>Deep learning</vt:lpstr>
      <vt:lpstr>Example</vt:lpstr>
      <vt:lpstr>Error</vt:lpstr>
      <vt:lpstr>Gradient Descent</vt:lpstr>
      <vt:lpstr>Gradient Descent</vt:lpstr>
      <vt:lpstr>Gradient Descent</vt:lpstr>
      <vt:lpstr>Backpropagation</vt:lpstr>
      <vt:lpstr>PowerPoint Presentation</vt:lpstr>
      <vt:lpstr>Backpropagation</vt:lpstr>
      <vt:lpstr>Stochastic gradient descent</vt:lpstr>
      <vt:lpstr>Word EMBeddings</vt:lpstr>
      <vt:lpstr>Basic Idea</vt:lpstr>
      <vt:lpstr>Basic idea</vt:lpstr>
      <vt:lpstr>Word2Vec</vt:lpstr>
      <vt:lpstr>CBOW</vt:lpstr>
      <vt:lpstr>CBOW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Skipgram</vt:lpstr>
      <vt:lpstr>Skipgram</vt:lpstr>
      <vt:lpstr>PowerPoint Presentation</vt:lpstr>
      <vt:lpstr>PowerPoint Presentation</vt:lpstr>
      <vt:lpstr>PowerPoint Presentation</vt:lpstr>
      <vt:lpstr>PowerPoint Presentation</vt:lpstr>
      <vt:lpstr>PowerPoint Presentation</vt:lpstr>
      <vt:lpstr>Supervised Learning</vt:lpstr>
      <vt:lpstr>Learning</vt:lpstr>
      <vt:lpstr>Supervised Learning Steps</vt:lpstr>
      <vt:lpstr>Modeling the problem</vt:lpstr>
      <vt:lpstr>Feature extraction </vt:lpstr>
      <vt:lpstr>Training data</vt:lpstr>
      <vt:lpstr>Dealing with small amounts of labeled data</vt:lpstr>
      <vt:lpstr>Technique</vt:lpstr>
      <vt:lpstr>Big Data Trumps Better Algorithms</vt:lpstr>
      <vt:lpstr>Apply-Test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ΠΑΝΑΓΙΩΤΗΣ ΤΣΑΠΑΡΑΣ</cp:lastModifiedBy>
  <cp:revision>1</cp:revision>
  <dcterms:created xsi:type="dcterms:W3CDTF">2011-10-17T19:46:53Z</dcterms:created>
  <dcterms:modified xsi:type="dcterms:W3CDTF">2023-01-25T12:04:31Z</dcterms:modified>
</cp:coreProperties>
</file>