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8"/>
  </p:notesMasterIdLst>
  <p:sldIdLst>
    <p:sldId id="369" r:id="rId2"/>
    <p:sldId id="551" r:id="rId3"/>
    <p:sldId id="552" r:id="rId4"/>
    <p:sldId id="553" r:id="rId5"/>
    <p:sldId id="555" r:id="rId6"/>
    <p:sldId id="556" r:id="rId7"/>
    <p:sldId id="717" r:id="rId8"/>
    <p:sldId id="61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639" r:id="rId17"/>
    <p:sldId id="567" r:id="rId18"/>
    <p:sldId id="568" r:id="rId19"/>
    <p:sldId id="620" r:id="rId20"/>
    <p:sldId id="569" r:id="rId21"/>
    <p:sldId id="570" r:id="rId22"/>
    <p:sldId id="573" r:id="rId23"/>
    <p:sldId id="574" r:id="rId24"/>
    <p:sldId id="571" r:id="rId25"/>
    <p:sldId id="572" r:id="rId26"/>
    <p:sldId id="575" r:id="rId27"/>
    <p:sldId id="576" r:id="rId28"/>
    <p:sldId id="577" r:id="rId29"/>
    <p:sldId id="622" r:id="rId30"/>
    <p:sldId id="623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644" r:id="rId40"/>
    <p:sldId id="645" r:id="rId41"/>
    <p:sldId id="646" r:id="rId42"/>
    <p:sldId id="647" r:id="rId43"/>
    <p:sldId id="648" r:id="rId44"/>
    <p:sldId id="649" r:id="rId45"/>
    <p:sldId id="650" r:id="rId46"/>
    <p:sldId id="651" r:id="rId47"/>
    <p:sldId id="652" r:id="rId48"/>
    <p:sldId id="653" r:id="rId49"/>
    <p:sldId id="654" r:id="rId50"/>
    <p:sldId id="655" r:id="rId51"/>
    <p:sldId id="656" r:id="rId52"/>
    <p:sldId id="657" r:id="rId53"/>
    <p:sldId id="658" r:id="rId54"/>
    <p:sldId id="659" r:id="rId55"/>
    <p:sldId id="660" r:id="rId56"/>
    <p:sldId id="661" r:id="rId57"/>
    <p:sldId id="662" r:id="rId58"/>
    <p:sldId id="663" r:id="rId59"/>
    <p:sldId id="664" r:id="rId60"/>
    <p:sldId id="666" r:id="rId61"/>
    <p:sldId id="667" r:id="rId62"/>
    <p:sldId id="668" r:id="rId63"/>
    <p:sldId id="669" r:id="rId64"/>
    <p:sldId id="670" r:id="rId65"/>
    <p:sldId id="671" r:id="rId66"/>
    <p:sldId id="672" r:id="rId67"/>
    <p:sldId id="673" r:id="rId68"/>
    <p:sldId id="674" r:id="rId69"/>
    <p:sldId id="675" r:id="rId70"/>
    <p:sldId id="676" r:id="rId71"/>
    <p:sldId id="677" r:id="rId72"/>
    <p:sldId id="678" r:id="rId73"/>
    <p:sldId id="679" r:id="rId74"/>
    <p:sldId id="680" r:id="rId75"/>
    <p:sldId id="682" r:id="rId76"/>
    <p:sldId id="681" r:id="rId77"/>
    <p:sldId id="683" r:id="rId78"/>
    <p:sldId id="749" r:id="rId79"/>
    <p:sldId id="750" r:id="rId80"/>
    <p:sldId id="554" r:id="rId81"/>
    <p:sldId id="787" r:id="rId82"/>
    <p:sldId id="752" r:id="rId83"/>
    <p:sldId id="753" r:id="rId84"/>
    <p:sldId id="788" r:id="rId85"/>
    <p:sldId id="786" r:id="rId86"/>
    <p:sldId id="761" r:id="rId87"/>
    <p:sldId id="762" r:id="rId88"/>
    <p:sldId id="763" r:id="rId89"/>
    <p:sldId id="764" r:id="rId90"/>
    <p:sldId id="765" r:id="rId91"/>
    <p:sldId id="754" r:id="rId92"/>
    <p:sldId id="789" r:id="rId93"/>
    <p:sldId id="756" r:id="rId94"/>
    <p:sldId id="758" r:id="rId95"/>
    <p:sldId id="760" r:id="rId96"/>
    <p:sldId id="766" r:id="rId97"/>
    <p:sldId id="785" r:id="rId98"/>
    <p:sldId id="790" r:id="rId99"/>
    <p:sldId id="768" r:id="rId100"/>
    <p:sldId id="769" r:id="rId101"/>
    <p:sldId id="770" r:id="rId102"/>
    <p:sldId id="784" r:id="rId103"/>
    <p:sldId id="771" r:id="rId104"/>
    <p:sldId id="772" r:id="rId105"/>
    <p:sldId id="782" r:id="rId106"/>
    <p:sldId id="783" r:id="rId107"/>
    <p:sldId id="773" r:id="rId108"/>
    <p:sldId id="774" r:id="rId109"/>
    <p:sldId id="775" r:id="rId110"/>
    <p:sldId id="776" r:id="rId111"/>
    <p:sldId id="791" r:id="rId112"/>
    <p:sldId id="777" r:id="rId113"/>
    <p:sldId id="778" r:id="rId114"/>
    <p:sldId id="779" r:id="rId115"/>
    <p:sldId id="780" r:id="rId116"/>
    <p:sldId id="78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49973-BDAF-40C3-81A4-CB2E5C41CBCE}" v="608" dt="2021-12-08T13:41:17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10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4BC93553-41AB-4116-9AB0-A920E56AF348}"/>
    <pc:docChg chg="undo custSel modSld">
      <pc:chgData name="tsap@uoi.gr" userId="14c29a0b-fba8-4de1-ba9f-ce710cf39d77" providerId="ADAL" clId="{4BC93553-41AB-4116-9AB0-A920E56AF348}" dt="2021-12-01T21:32:07.445" v="244" actId="20577"/>
      <pc:docMkLst>
        <pc:docMk/>
      </pc:docMkLst>
      <pc:sldChg chg="addSp modSp mod">
        <pc:chgData name="tsap@uoi.gr" userId="14c29a0b-fba8-4de1-ba9f-ce710cf39d77" providerId="ADAL" clId="{4BC93553-41AB-4116-9AB0-A920E56AF348}" dt="2021-12-01T21:32:07.445" v="244" actId="20577"/>
        <pc:sldMkLst>
          <pc:docMk/>
          <pc:sldMk cId="1442129445" sldId="568"/>
        </pc:sldMkLst>
        <pc:spChg chg="add mod">
          <ac:chgData name="tsap@uoi.gr" userId="14c29a0b-fba8-4de1-ba9f-ce710cf39d77" providerId="ADAL" clId="{4BC93553-41AB-4116-9AB0-A920E56AF348}" dt="2021-12-01T16:41:45.472" v="239" actId="207"/>
          <ac:spMkLst>
            <pc:docMk/>
            <pc:sldMk cId="1442129445" sldId="568"/>
            <ac:spMk id="2" creationId="{DF581589-7077-4C2D-B3D0-7E8545B8B29A}"/>
          </ac:spMkLst>
        </pc:spChg>
        <pc:spChg chg="mod">
          <ac:chgData name="tsap@uoi.gr" userId="14c29a0b-fba8-4de1-ba9f-ce710cf39d77" providerId="ADAL" clId="{4BC93553-41AB-4116-9AB0-A920E56AF348}" dt="2021-12-01T21:32:07.445" v="244" actId="20577"/>
          <ac:spMkLst>
            <pc:docMk/>
            <pc:sldMk cId="1442129445" sldId="568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4BC93553-41AB-4116-9AB0-A920E56AF348}" dt="2021-12-01T16:35:24.519" v="212" actId="14100"/>
        <pc:sldMkLst>
          <pc:docMk/>
          <pc:sldMk cId="962937464" sldId="570"/>
        </pc:sldMkLst>
        <pc:spChg chg="mod">
          <ac:chgData name="tsap@uoi.gr" userId="14c29a0b-fba8-4de1-ba9f-ce710cf39d77" providerId="ADAL" clId="{4BC93553-41AB-4116-9AB0-A920E56AF348}" dt="2021-12-01T16:35:24.519" v="212" actId="14100"/>
          <ac:spMkLst>
            <pc:docMk/>
            <pc:sldMk cId="962937464" sldId="570"/>
            <ac:spMk id="7" creationId="{097D2723-205B-457E-9199-21D26A92141B}"/>
          </ac:spMkLst>
        </pc:spChg>
      </pc:sldChg>
      <pc:sldChg chg="modSp mod">
        <pc:chgData name="tsap@uoi.gr" userId="14c29a0b-fba8-4de1-ba9f-ce710cf39d77" providerId="ADAL" clId="{4BC93553-41AB-4116-9AB0-A920E56AF348}" dt="2021-12-01T16:34:15.968" v="210" actId="20577"/>
        <pc:sldMkLst>
          <pc:docMk/>
          <pc:sldMk cId="3559631678" sldId="620"/>
        </pc:sldMkLst>
        <pc:spChg chg="mod">
          <ac:chgData name="tsap@uoi.gr" userId="14c29a0b-fba8-4de1-ba9f-ce710cf39d77" providerId="ADAL" clId="{4BC93553-41AB-4116-9AB0-A920E56AF348}" dt="2021-12-01T16:34:15.968" v="210" actId="20577"/>
          <ac:spMkLst>
            <pc:docMk/>
            <pc:sldMk cId="3559631678" sldId="620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25549973-BDAF-40C3-81A4-CB2E5C41CBCE}"/>
    <pc:docChg chg="undo redo custSel addSld delSld modSld sldOrd">
      <pc:chgData name="ΠΑΝΑΓΙΩΤΗΣ ΤΣΑΠΑΡΑΣ" userId="14c29a0b-fba8-4de1-ba9f-ce710cf39d77" providerId="ADAL" clId="{25549973-BDAF-40C3-81A4-CB2E5C41CBCE}" dt="2021-12-09T14:04:16.696" v="4109" actId="47"/>
      <pc:docMkLst>
        <pc:docMk/>
      </pc:docMkLst>
      <pc:sldChg chg="modSp add mod">
        <pc:chgData name="ΠΑΝΑΓΙΩΤΗΣ ΤΣΑΠΑΡΑΣ" userId="14c29a0b-fba8-4de1-ba9f-ce710cf39d77" providerId="ADAL" clId="{25549973-BDAF-40C3-81A4-CB2E5C41CBCE}" dt="2021-12-01T13:29:13.550" v="55" actId="27636"/>
        <pc:sldMkLst>
          <pc:docMk/>
          <pc:sldMk cId="918165258" sldId="554"/>
        </pc:sldMkLst>
        <pc:spChg chg="mod">
          <ac:chgData name="ΠΑΝΑΓΙΩΤΗΣ ΤΣΑΠΑΡΑΣ" userId="14c29a0b-fba8-4de1-ba9f-ce710cf39d77" providerId="ADAL" clId="{25549973-BDAF-40C3-81A4-CB2E5C41CBCE}" dt="2021-12-01T13:29:13.550" v="55" actId="27636"/>
          <ac:spMkLst>
            <pc:docMk/>
            <pc:sldMk cId="918165258" sldId="554"/>
            <ac:spMk id="1537026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25549973-BDAF-40C3-81A4-CB2E5C41CBCE}" dt="2021-12-01T13:28:12.495" v="1" actId="2696"/>
        <pc:sldMkLst>
          <pc:docMk/>
          <pc:sldMk cId="2173801121" sldId="554"/>
        </pc:sldMkLst>
      </pc:sldChg>
      <pc:sldChg chg="modSp mod">
        <pc:chgData name="ΠΑΝΑΓΙΩΤΗΣ ΤΣΑΠΑΡΑΣ" userId="14c29a0b-fba8-4de1-ba9f-ce710cf39d77" providerId="ADAL" clId="{25549973-BDAF-40C3-81A4-CB2E5C41CBCE}" dt="2021-12-01T13:04:04.229" v="0" actId="207"/>
        <pc:sldMkLst>
          <pc:docMk/>
          <pc:sldMk cId="2306619004" sldId="648"/>
        </pc:sldMkLst>
        <pc:spChg chg="mod">
          <ac:chgData name="ΠΑΝΑΓΙΩΤΗΣ ΤΣΑΠΑΡΑΣ" userId="14c29a0b-fba8-4de1-ba9f-ce710cf39d77" providerId="ADAL" clId="{25549973-BDAF-40C3-81A4-CB2E5C41CBCE}" dt="2021-12-01T13:04:04.229" v="0" actId="207"/>
          <ac:spMkLst>
            <pc:docMk/>
            <pc:sldMk cId="2306619004" sldId="648"/>
            <ac:spMk id="16220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1T13:28:50.991" v="4" actId="6549"/>
        <pc:sldMkLst>
          <pc:docMk/>
          <pc:sldMk cId="2549000959" sldId="750"/>
        </pc:sldMkLst>
        <pc:spChg chg="mod">
          <ac:chgData name="ΠΑΝΑΓΙΩΤΗΣ ΤΣΑΠΑΡΑΣ" userId="14c29a0b-fba8-4de1-ba9f-ce710cf39d77" providerId="ADAL" clId="{25549973-BDAF-40C3-81A4-CB2E5C41CBCE}" dt="2021-12-01T13:28:50.991" v="4" actId="6549"/>
          <ac:spMkLst>
            <pc:docMk/>
            <pc:sldMk cId="2549000959" sldId="750"/>
            <ac:spMk id="1656835" creationId="{00000000-0000-0000-0000-000000000000}"/>
          </ac:spMkLst>
        </pc:spChg>
      </pc:sldChg>
      <pc:sldChg chg="modSp mod modAnim">
        <pc:chgData name="ΠΑΝΑΓΙΩΤΗΣ ΤΣΑΠΑΡΑΣ" userId="14c29a0b-fba8-4de1-ba9f-ce710cf39d77" providerId="ADAL" clId="{25549973-BDAF-40C3-81A4-CB2E5C41CBCE}" dt="2021-12-08T12:04:40.060" v="2988" actId="6549"/>
        <pc:sldMkLst>
          <pc:docMk/>
          <pc:sldMk cId="3517918901" sldId="752"/>
        </pc:sldMkLst>
        <pc:spChg chg="mod">
          <ac:chgData name="ΠΑΝΑΓΙΩΤΗΣ ΤΣΑΠΑΡΑΣ" userId="14c29a0b-fba8-4de1-ba9f-ce710cf39d77" providerId="ADAL" clId="{25549973-BDAF-40C3-81A4-CB2E5C41CBCE}" dt="2021-12-08T12:04:40.060" v="2988" actId="6549"/>
          <ac:spMkLst>
            <pc:docMk/>
            <pc:sldMk cId="3517918901" sldId="752"/>
            <ac:spMk id="1658882" creationId="{00000000-0000-0000-0000-000000000000}"/>
          </ac:spMkLst>
        </pc:spChg>
      </pc:sldChg>
      <pc:sldChg chg="mod modShow">
        <pc:chgData name="ΠΑΝΑΓΙΩΤΗΣ ΤΣΑΠΑΡΑΣ" userId="14c29a0b-fba8-4de1-ba9f-ce710cf39d77" providerId="ADAL" clId="{25549973-BDAF-40C3-81A4-CB2E5C41CBCE}" dt="2021-12-02T09:09:15.539" v="62" actId="729"/>
        <pc:sldMkLst>
          <pc:docMk/>
          <pc:sldMk cId="3418678873" sldId="753"/>
        </pc:sldMkLst>
      </pc:sldChg>
      <pc:sldChg chg="addSp delSp modSp mod modAnim">
        <pc:chgData name="ΠΑΝΑΓΙΩΤΗΣ ΤΣΑΠΑΡΑΣ" userId="14c29a0b-fba8-4de1-ba9f-ce710cf39d77" providerId="ADAL" clId="{25549973-BDAF-40C3-81A4-CB2E5C41CBCE}" dt="2021-12-08T11:43:16.014" v="2302" actId="20577"/>
        <pc:sldMkLst>
          <pc:docMk/>
          <pc:sldMk cId="2307018179" sldId="754"/>
        </pc:sldMkLst>
        <pc:spChg chg="del">
          <ac:chgData name="ΠΑΝΑΓΙΩΤΗΣ ΤΣΑΠΑΡΑΣ" userId="14c29a0b-fba8-4de1-ba9f-ce710cf39d77" providerId="ADAL" clId="{25549973-BDAF-40C3-81A4-CB2E5C41CBCE}" dt="2021-12-02T09:24:27.089" v="1213" actId="478"/>
          <ac:spMkLst>
            <pc:docMk/>
            <pc:sldMk cId="2307018179" sldId="754"/>
            <ac:spMk id="2" creationId="{679928AB-B224-4D02-9553-2B981025D383}"/>
          </ac:spMkLst>
        </pc:spChg>
        <pc:spChg chg="add">
          <ac:chgData name="ΠΑΝΑΓΙΩΤΗΣ ΤΣΑΠΑΡΑΣ" userId="14c29a0b-fba8-4de1-ba9f-ce710cf39d77" providerId="ADAL" clId="{25549973-BDAF-40C3-81A4-CB2E5C41CBCE}" dt="2021-12-02T09:25:37.779" v="1236" actId="11529"/>
          <ac:spMkLst>
            <pc:docMk/>
            <pc:sldMk cId="2307018179" sldId="754"/>
            <ac:spMk id="3" creationId="{4016DC9F-7C37-4EF7-9D40-3C52C9965EE0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2.423" v="1255" actId="1076"/>
          <ac:spMkLst>
            <pc:docMk/>
            <pc:sldMk cId="2307018179" sldId="754"/>
            <ac:spMk id="4" creationId="{9165771E-E452-47FE-94D8-EA80A5F2D74C}"/>
          </ac:spMkLst>
        </pc:spChg>
        <pc:spChg chg="add mod">
          <ac:chgData name="ΠΑΝΑΓΙΩΤΗΣ ΤΣΑΠΑΡΑΣ" userId="14c29a0b-fba8-4de1-ba9f-ce710cf39d77" providerId="ADAL" clId="{25549973-BDAF-40C3-81A4-CB2E5C41CBCE}" dt="2021-12-08T11:43:16.014" v="2302" actId="20577"/>
          <ac:spMkLst>
            <pc:docMk/>
            <pc:sldMk cId="2307018179" sldId="754"/>
            <ac:spMk id="5" creationId="{7DBFFD4A-E97C-4823-8FB6-538CAAD43CEE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42.449" v="1240" actId="1076"/>
          <ac:spMkLst>
            <pc:docMk/>
            <pc:sldMk cId="2307018179" sldId="754"/>
            <ac:spMk id="6" creationId="{09921832-5F36-4AAE-AB04-0F41A728D371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6.284" v="1244" actId="207"/>
          <ac:spMkLst>
            <pc:docMk/>
            <pc:sldMk cId="2307018179" sldId="754"/>
            <ac:spMk id="7" creationId="{54A6F191-D876-43DB-867D-FBBB6DB32A70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4.002" v="1243" actId="207"/>
          <ac:spMkLst>
            <pc:docMk/>
            <pc:sldMk cId="2307018179" sldId="754"/>
            <ac:spMk id="8" creationId="{DE47E3DB-70FD-402B-A538-AEFB169B95B4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47.025" v="1392" actId="1076"/>
          <ac:spMkLst>
            <pc:docMk/>
            <pc:sldMk cId="2307018179" sldId="754"/>
            <ac:spMk id="9" creationId="{08BF0A54-CC14-4DD2-B0B4-7B7B32F60945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15.735" v="1250" actId="20577"/>
          <ac:spMkLst>
            <pc:docMk/>
            <pc:sldMk cId="2307018179" sldId="754"/>
            <ac:spMk id="10" creationId="{E9601B57-AB59-4238-A24E-66A0C0D2EA17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51.156" v="1257" actId="20577"/>
          <ac:spMkLst>
            <pc:docMk/>
            <pc:sldMk cId="2307018179" sldId="754"/>
            <ac:spMk id="11" creationId="{D8725C70-6EFF-45F4-968F-F31ADEAC2FDF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7.565" v="1256" actId="20577"/>
          <ac:spMkLst>
            <pc:docMk/>
            <pc:sldMk cId="2307018179" sldId="754"/>
            <ac:spMk id="12" creationId="{62FA98DE-3F12-4C94-9A19-71605D5FE922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18.413" v="1371" actId="1076"/>
          <ac:spMkLst>
            <pc:docMk/>
            <pc:sldMk cId="2307018179" sldId="754"/>
            <ac:spMk id="14" creationId="{446F5D60-FFF2-4BF2-A268-016A682D6B41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13.924" v="1398" actId="1076"/>
          <ac:spMkLst>
            <pc:docMk/>
            <pc:sldMk cId="2307018179" sldId="754"/>
            <ac:spMk id="16" creationId="{AA95B6D2-705B-4168-81B3-D6FA31A0F7E9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45.876" v="1427" actId="6549"/>
          <ac:spMkLst>
            <pc:docMk/>
            <pc:sldMk cId="2307018179" sldId="754"/>
            <ac:spMk id="17" creationId="{B8452B22-DCA5-42DE-8200-4CB07504FD6A}"/>
          </ac:spMkLst>
        </pc:spChg>
        <pc:spChg chg="add mod">
          <ac:chgData name="ΠΑΝΑΓΙΩΤΗΣ ΤΣΑΠΑΡΑΣ" userId="14c29a0b-fba8-4de1-ba9f-ce710cf39d77" providerId="ADAL" clId="{25549973-BDAF-40C3-81A4-CB2E5C41CBCE}" dt="2021-12-02T09:34:17.962" v="1444" actId="20577"/>
          <ac:spMkLst>
            <pc:docMk/>
            <pc:sldMk cId="2307018179" sldId="754"/>
            <ac:spMk id="18" creationId="{2CE1A33A-705C-4B11-8038-DE9D1CE26BE6}"/>
          </ac:spMkLst>
        </pc:spChg>
        <pc:spChg chg="mod">
          <ac:chgData name="ΠΑΝΑΓΙΩΤΗΣ ΤΣΑΠΑΡΑΣ" userId="14c29a0b-fba8-4de1-ba9f-ce710cf39d77" providerId="ADAL" clId="{25549973-BDAF-40C3-81A4-CB2E5C41CBCE}" dt="2021-12-02T09:25:32.806" v="1235" actId="14100"/>
          <ac:spMkLst>
            <pc:docMk/>
            <pc:sldMk cId="2307018179" sldId="754"/>
            <ac:spMk id="166093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26:56.966" v="2113" actId="20577"/>
        <pc:sldMkLst>
          <pc:docMk/>
          <pc:sldMk cId="1842060443" sldId="761"/>
        </pc:sldMkLst>
        <pc:spChg chg="mod">
          <ac:chgData name="ΠΑΝΑΓΙΩΤΗΣ ΤΣΑΠΑΡΑΣ" userId="14c29a0b-fba8-4de1-ba9f-ce710cf39d77" providerId="ADAL" clId="{25549973-BDAF-40C3-81A4-CB2E5C41CBCE}" dt="2021-12-08T11:26:56.966" v="2113" actId="20577"/>
          <ac:spMkLst>
            <pc:docMk/>
            <pc:sldMk cId="1842060443" sldId="761"/>
            <ac:spMk id="166809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0:47.293" v="2282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25549973-BDAF-40C3-81A4-CB2E5C41CBCE}" dt="2021-12-08T11:30:47.293" v="2282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2:07.400" v="2296" actId="20577"/>
        <pc:sldMkLst>
          <pc:docMk/>
          <pc:sldMk cId="2693439789" sldId="764"/>
        </pc:sldMkLst>
        <pc:spChg chg="mod">
          <ac:chgData name="ΠΑΝΑΓΙΩΤΗΣ ΤΣΑΠΑΡΑΣ" userId="14c29a0b-fba8-4de1-ba9f-ce710cf39d77" providerId="ADAL" clId="{25549973-BDAF-40C3-81A4-CB2E5C41CBCE}" dt="2021-12-08T11:32:07.400" v="2296" actId="20577"/>
          <ac:spMkLst>
            <pc:docMk/>
            <pc:sldMk cId="2693439789" sldId="764"/>
            <ac:spMk id="1676290" creationId="{00000000-0000-0000-0000-000000000000}"/>
          </ac:spMkLst>
        </pc:spChg>
      </pc:sldChg>
      <pc:sldChg chg="modSp del mod modAnim">
        <pc:chgData name="ΠΑΝΑΓΙΩΤΗΣ ΤΣΑΠΑΡΑΣ" userId="14c29a0b-fba8-4de1-ba9f-ce710cf39d77" providerId="ADAL" clId="{25549973-BDAF-40C3-81A4-CB2E5C41CBCE}" dt="2021-12-09T14:04:16.696" v="4109" actId="47"/>
        <pc:sldMkLst>
          <pc:docMk/>
          <pc:sldMk cId="2833699116" sldId="767"/>
        </pc:sldMkLst>
        <pc:spChg chg="mod">
          <ac:chgData name="ΠΑΝΑΓΙΩΤΗΣ ΤΣΑΠΑΡΑΣ" userId="14c29a0b-fba8-4de1-ba9f-ce710cf39d77" providerId="ADAL" clId="{25549973-BDAF-40C3-81A4-CB2E5C41CBCE}" dt="2021-12-08T11:57:50.472" v="2505" actId="27636"/>
          <ac:spMkLst>
            <pc:docMk/>
            <pc:sldMk cId="2833699116" sldId="767"/>
            <ac:spMk id="167014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51:36.460" v="2437" actId="20577"/>
        <pc:sldMkLst>
          <pc:docMk/>
          <pc:sldMk cId="2511629851" sldId="770"/>
        </pc:sldMkLst>
        <pc:spChg chg="mod">
          <ac:chgData name="ΠΑΝΑΓΙΩΤΗΣ ΤΣΑΠΑΡΑΣ" userId="14c29a0b-fba8-4de1-ba9f-ce710cf39d77" providerId="ADAL" clId="{25549973-BDAF-40C3-81A4-CB2E5C41CBCE}" dt="2021-12-08T11:51:36.460" v="2437" actId="20577"/>
          <ac:spMkLst>
            <pc:docMk/>
            <pc:sldMk cId="2511629851" sldId="770"/>
            <ac:spMk id="3" creationId="{00000000-0000-0000-0000-000000000000}"/>
          </ac:spMkLst>
        </pc:spChg>
      </pc:sldChg>
      <pc:sldChg chg="ord">
        <pc:chgData name="ΠΑΝΑΓΙΩΤΗΣ ΤΣΑΠΑΡΑΣ" userId="14c29a0b-fba8-4de1-ba9f-ce710cf39d77" providerId="ADAL" clId="{25549973-BDAF-40C3-81A4-CB2E5C41CBCE}" dt="2021-12-02T09:47:34.894" v="1692"/>
        <pc:sldMkLst>
          <pc:docMk/>
          <pc:sldMk cId="3058878201" sldId="772"/>
        </pc:sldMkLst>
      </pc:sldChg>
      <pc:sldChg chg="addSp delSp modSp mod delAnim modAnim">
        <pc:chgData name="ΠΑΝΑΓΙΩΤΗΣ ΤΣΑΠΑΡΑΣ" userId="14c29a0b-fba8-4de1-ba9f-ce710cf39d77" providerId="ADAL" clId="{25549973-BDAF-40C3-81A4-CB2E5C41CBCE}" dt="2021-12-08T12:57:06.552" v="3300" actId="27636"/>
        <pc:sldMkLst>
          <pc:docMk/>
          <pc:sldMk cId="492655617" sldId="774"/>
        </pc:sldMkLst>
        <pc:spChg chg="mod">
          <ac:chgData name="ΠΑΝΑΓΙΩΤΗΣ ΤΣΑΠΑΡΑΣ" userId="14c29a0b-fba8-4de1-ba9f-ce710cf39d77" providerId="ADAL" clId="{25549973-BDAF-40C3-81A4-CB2E5C41CBCE}" dt="2021-12-08T12:48:46.733" v="3018" actId="313"/>
          <ac:spMkLst>
            <pc:docMk/>
            <pc:sldMk cId="492655617" sldId="77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2:57:06.552" v="3300" actId="27636"/>
          <ac:spMkLst>
            <pc:docMk/>
            <pc:sldMk cId="492655617" sldId="774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2:50:53.535" v="3048" actId="1076"/>
          <ac:spMkLst>
            <pc:docMk/>
            <pc:sldMk cId="492655617" sldId="774"/>
            <ac:spMk id="6" creationId="{4B3912E0-8CD7-46EB-B64F-287E4754F7DC}"/>
          </ac:spMkLst>
        </pc:spChg>
        <pc:spChg chg="mod">
          <ac:chgData name="ΠΑΝΑΓΙΩΤΗΣ ΤΣΑΠΑΡΑΣ" userId="14c29a0b-fba8-4de1-ba9f-ce710cf39d77" providerId="ADAL" clId="{25549973-BDAF-40C3-81A4-CB2E5C41CBCE}" dt="2021-12-02T09:48:48.732" v="1717"/>
          <ac:spMkLst>
            <pc:docMk/>
            <pc:sldMk cId="492655617" sldId="774"/>
            <ac:spMk id="9" creationId="{DF0D8A1D-6531-4718-A187-07FC9581706F}"/>
          </ac:spMkLst>
        </pc:spChg>
        <pc:spChg chg="del mod">
          <ac:chgData name="ΠΑΝΑΓΙΩΤΗΣ ΤΣΑΠΑΡΑΣ" userId="14c29a0b-fba8-4de1-ba9f-ce710cf39d77" providerId="ADAL" clId="{25549973-BDAF-40C3-81A4-CB2E5C41CBCE}" dt="2021-12-08T12:45:18.497" v="3000" actId="478"/>
          <ac:spMkLst>
            <pc:docMk/>
            <pc:sldMk cId="492655617" sldId="774"/>
            <ac:spMk id="10" creationId="{BFF327F0-4450-4975-BAE8-E5DB1409731F}"/>
          </ac:spMkLst>
        </pc:spChg>
        <pc:graphicFrameChg chg="mod">
          <ac:chgData name="ΠΑΝΑΓΙΩΤΗΣ ΤΣΑΠΑΡΑΣ" userId="14c29a0b-fba8-4de1-ba9f-ce710cf39d77" providerId="ADAL" clId="{25549973-BDAF-40C3-81A4-CB2E5C41CBCE}" dt="2021-12-08T12:53:07.519" v="3059"/>
          <ac:graphicFrameMkLst>
            <pc:docMk/>
            <pc:sldMk cId="492655617" sldId="774"/>
            <ac:graphicFrameMk id="4" creationId="{00000000-0000-0000-0000-000000000000}"/>
          </ac:graphicFrameMkLst>
        </pc:graphicFrameChg>
        <pc:graphicFrameChg chg="del">
          <ac:chgData name="ΠΑΝΑΓΙΩΤΗΣ ΤΣΑΠΑΡΑΣ" userId="14c29a0b-fba8-4de1-ba9f-ce710cf39d77" providerId="ADAL" clId="{25549973-BDAF-40C3-81A4-CB2E5C41CBCE}" dt="2021-12-08T12:45:22.580" v="3001" actId="478"/>
          <ac:graphicFrameMkLst>
            <pc:docMk/>
            <pc:sldMk cId="492655617" sldId="774"/>
            <ac:graphicFrameMk id="5" creationId="{00000000-0000-0000-0000-000000000000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2:54:23.321" v="3070" actId="478"/>
          <ac:graphicFrameMkLst>
            <pc:docMk/>
            <pc:sldMk cId="492655617" sldId="774"/>
            <ac:graphicFrameMk id="8" creationId="{A13A78DE-0878-4338-83A8-D08ED261B38A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2:55:14.735" v="3078" actId="114"/>
          <ac:graphicFrameMkLst>
            <pc:docMk/>
            <pc:sldMk cId="492655617" sldId="774"/>
            <ac:graphicFrameMk id="11" creationId="{7D35E9B5-7FB0-4CB0-801C-B2CA0A5D4DA1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1-12-08T13:25:36.165" v="3691" actId="20577"/>
        <pc:sldMkLst>
          <pc:docMk/>
          <pc:sldMk cId="4186350082" sldId="775"/>
        </pc:sldMkLst>
        <pc:spChg chg="mod">
          <ac:chgData name="ΠΑΝΑΓΙΩΤΗΣ ΤΣΑΠΑΡΑΣ" userId="14c29a0b-fba8-4de1-ba9f-ce710cf39d77" providerId="ADAL" clId="{25549973-BDAF-40C3-81A4-CB2E5C41CBCE}" dt="2021-12-08T13:19:43.107" v="3645" actId="20577"/>
          <ac:spMkLst>
            <pc:docMk/>
            <pc:sldMk cId="4186350082" sldId="775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22:32.896" v="3653" actId="14100"/>
          <ac:spMkLst>
            <pc:docMk/>
            <pc:sldMk cId="4186350082" sldId="775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25:36.165" v="3691" actId="20577"/>
          <ac:spMkLst>
            <pc:docMk/>
            <pc:sldMk cId="4186350082" sldId="775"/>
            <ac:spMk id="4" creationId="{635B208F-AA6F-4536-81E7-CA688A8ADBA7}"/>
          </ac:spMkLst>
        </pc:spChg>
        <pc:graphicFrameChg chg="add mod modGraphic">
          <ac:chgData name="ΠΑΝΑΓΙΩΤΗΣ ΤΣΑΠΑΡΑΣ" userId="14c29a0b-fba8-4de1-ba9f-ce710cf39d77" providerId="ADAL" clId="{25549973-BDAF-40C3-81A4-CB2E5C41CBCE}" dt="2021-12-08T13:23:20.281" v="3684" actId="20577"/>
          <ac:graphicFrameMkLst>
            <pc:docMk/>
            <pc:sldMk cId="4186350082" sldId="775"/>
            <ac:graphicFrameMk id="5" creationId="{CCAB2874-C5F9-4248-9B18-BA26BDFC6196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2:23.950" v="3651" actId="1076"/>
          <ac:graphicFrameMkLst>
            <pc:docMk/>
            <pc:sldMk cId="4186350082" sldId="775"/>
            <ac:graphicFrameMk id="6" creationId="{00000000-0000-0000-0000-000000000000}"/>
          </ac:graphicFrameMkLst>
        </pc:graphicFrameChg>
      </pc:sldChg>
      <pc:sldChg chg="addSp delSp modSp mod">
        <pc:chgData name="ΠΑΝΑΓΙΩΤΗΣ ΤΣΑΠΑΡΑΣ" userId="14c29a0b-fba8-4de1-ba9f-ce710cf39d77" providerId="ADAL" clId="{25549973-BDAF-40C3-81A4-CB2E5C41CBCE}" dt="2021-12-08T13:33:31.255" v="3975" actId="20577"/>
        <pc:sldMkLst>
          <pc:docMk/>
          <pc:sldMk cId="2436367575" sldId="776"/>
        </pc:sldMkLst>
        <pc:spChg chg="mod">
          <ac:chgData name="ΠΑΝΑΓΙΩΤΗΣ ΤΣΑΠΑΡΑΣ" userId="14c29a0b-fba8-4de1-ba9f-ce710cf39d77" providerId="ADAL" clId="{25549973-BDAF-40C3-81A4-CB2E5C41CBCE}" dt="2021-12-08T13:25:59.305" v="3728" actId="20577"/>
          <ac:spMkLst>
            <pc:docMk/>
            <pc:sldMk cId="2436367575" sldId="776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33:31.255" v="3975" actId="20577"/>
          <ac:spMkLst>
            <pc:docMk/>
            <pc:sldMk cId="2436367575" sldId="776"/>
            <ac:spMk id="3" creationId="{00000000-0000-0000-0000-000000000000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6:45.470" v="3738" actId="478"/>
          <ac:graphicFrameMkLst>
            <pc:docMk/>
            <pc:sldMk cId="2436367575" sldId="776"/>
            <ac:graphicFrameMk id="5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7:59.024" v="3742" actId="1076"/>
          <ac:graphicFrameMkLst>
            <pc:docMk/>
            <pc:sldMk cId="2436367575" sldId="776"/>
            <ac:graphicFrameMk id="6" creationId="{15BB78ED-1F36-4D19-BF19-8B9B78950BF6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27:56.209" v="3741" actId="1076"/>
          <ac:graphicFrameMkLst>
            <pc:docMk/>
            <pc:sldMk cId="2436367575" sldId="776"/>
            <ac:graphicFrameMk id="7" creationId="{E8EC42FC-14F9-44AF-9D66-13A693DB71C2}"/>
          </ac:graphicFrameMkLst>
        </pc:graphicFrameChg>
      </pc:sldChg>
      <pc:sldChg chg="addSp delSp modSp mod">
        <pc:chgData name="ΠΑΝΑΓΙΩΤΗΣ ΤΣΑΠΑΡΑΣ" userId="14c29a0b-fba8-4de1-ba9f-ce710cf39d77" providerId="ADAL" clId="{25549973-BDAF-40C3-81A4-CB2E5C41CBCE}" dt="2021-12-08T13:41:31.534" v="4105" actId="1076"/>
        <pc:sldMkLst>
          <pc:docMk/>
          <pc:sldMk cId="3614050232" sldId="777"/>
        </pc:sldMkLst>
        <pc:spChg chg="mod">
          <ac:chgData name="ΠΑΝΑΓΙΩΤΗΣ ΤΣΑΠΑΡΑΣ" userId="14c29a0b-fba8-4de1-ba9f-ce710cf39d77" providerId="ADAL" clId="{25549973-BDAF-40C3-81A4-CB2E5C41CBCE}" dt="2021-12-08T13:40:25.767" v="4091" actId="207"/>
          <ac:spMkLst>
            <pc:docMk/>
            <pc:sldMk cId="3614050232" sldId="777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0:48.216" v="4095" actId="207"/>
          <ac:spMkLst>
            <pc:docMk/>
            <pc:sldMk cId="3614050232" sldId="777"/>
            <ac:spMk id="3" creationId="{00000000-0000-0000-0000-000000000000}"/>
          </ac:spMkLst>
        </pc:spChg>
        <pc:spChg chg="del mod">
          <ac:chgData name="ΠΑΝΑΓΙΩΤΗΣ ΤΣΑΠΑΡΑΣ" userId="14c29a0b-fba8-4de1-ba9f-ce710cf39d77" providerId="ADAL" clId="{25549973-BDAF-40C3-81A4-CB2E5C41CBCE}" dt="2021-12-08T13:40:54.413" v="4098"/>
          <ac:spMkLst>
            <pc:docMk/>
            <pc:sldMk cId="3614050232" sldId="777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41:31.534" v="4105" actId="1076"/>
          <ac:spMkLst>
            <pc:docMk/>
            <pc:sldMk cId="3614050232" sldId="777"/>
            <ac:spMk id="7" creationId="{547F160E-AA06-4FC0-B1CC-E8531583AE2F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40:54.409" v="4096" actId="478"/>
          <ac:graphicFrameMkLst>
            <pc:docMk/>
            <pc:sldMk cId="3614050232" sldId="777"/>
            <ac:graphicFrameMk id="4" creationId="{00000000-0000-0000-0000-000000000000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41:09.909" v="4100" actId="1076"/>
          <ac:graphicFrameMkLst>
            <pc:docMk/>
            <pc:sldMk cId="3614050232" sldId="777"/>
            <ac:graphicFrameMk id="6" creationId="{241F23FC-EA93-4A90-8AA4-B4F0D07FCD0E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1-12-08T12:04:07.498" v="2987" actId="207"/>
        <pc:sldMkLst>
          <pc:docMk/>
          <pc:sldMk cId="951115987" sldId="782"/>
        </pc:sldMkLst>
        <pc:spChg chg="mod">
          <ac:chgData name="ΠΑΝΑΓΙΩΤΗΣ ΤΣΑΠΑΡΑΣ" userId="14c29a0b-fba8-4de1-ba9f-ce710cf39d77" providerId="ADAL" clId="{25549973-BDAF-40C3-81A4-CB2E5C41CBCE}" dt="2021-12-08T12:04:07.498" v="2987" actId="207"/>
          <ac:spMkLst>
            <pc:docMk/>
            <pc:sldMk cId="951115987" sldId="782"/>
            <ac:spMk id="3" creationId="{ED02408C-EC97-497F-9506-93142EDC9DBF}"/>
          </ac:spMkLst>
        </pc:spChg>
        <pc:spChg chg="add mod">
          <ac:chgData name="ΠΑΝΑΓΙΩΤΗΣ ΤΣΑΠΑΡΑΣ" userId="14c29a0b-fba8-4de1-ba9f-ce710cf39d77" providerId="ADAL" clId="{25549973-BDAF-40C3-81A4-CB2E5C41CBCE}" dt="2021-12-02T09:46:32.839" v="1640" actId="208"/>
          <ac:spMkLst>
            <pc:docMk/>
            <pc:sldMk cId="951115987" sldId="782"/>
            <ac:spMk id="4" creationId="{80D1BD71-BAAF-4776-99FE-A1FB7A6B6DEE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3.085" v="1688" actId="208"/>
          <ac:spMkLst>
            <pc:docMk/>
            <pc:sldMk cId="951115987" sldId="782"/>
            <ac:spMk id="6" creationId="{AD109028-848B-4DB5-B8B5-5946B34AF710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9.962" v="1690" actId="1076"/>
          <ac:spMkLst>
            <pc:docMk/>
            <pc:sldMk cId="951115987" sldId="782"/>
            <ac:spMk id="7" creationId="{17E31248-6843-4110-AD2A-85B1A1245D65}"/>
          </ac:spMkLst>
        </pc:spChg>
      </pc:sldChg>
      <pc:sldChg chg="modSp add mod">
        <pc:chgData name="ΠΑΝΑΓΙΩΤΗΣ ΤΣΑΠΑΡΑΣ" userId="14c29a0b-fba8-4de1-ba9f-ce710cf39d77" providerId="ADAL" clId="{25549973-BDAF-40C3-81A4-CB2E5C41CBCE}" dt="2021-12-02T09:08:18.514" v="57" actId="6549"/>
        <pc:sldMkLst>
          <pc:docMk/>
          <pc:sldMk cId="1295673172" sldId="787"/>
        </pc:sldMkLst>
        <pc:spChg chg="mod">
          <ac:chgData name="ΠΑΝΑΓΙΩΤΗΣ ΤΣΑΠΑΡΑΣ" userId="14c29a0b-fba8-4de1-ba9f-ce710cf39d77" providerId="ADAL" clId="{25549973-BDAF-40C3-81A4-CB2E5C41CBCE}" dt="2021-12-02T09:08:18.514" v="57" actId="6549"/>
          <ac:spMkLst>
            <pc:docMk/>
            <pc:sldMk cId="1295673172" sldId="787"/>
            <ac:spMk id="1656835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2T09:17:54.913" v="1185" actId="207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25549973-BDAF-40C3-81A4-CB2E5C41CBCE}" dt="2021-12-02T09:15:58.505" v="1034" actId="20577"/>
          <ac:spMkLst>
            <pc:docMk/>
            <pc:sldMk cId="2599154900" sldId="788"/>
            <ac:spMk id="2" creationId="{4ED261F2-11C2-43F1-8A9C-0EC879BBD69F}"/>
          </ac:spMkLst>
        </pc:spChg>
        <pc:spChg chg="mod">
          <ac:chgData name="ΠΑΝΑΓΙΩΤΗΣ ΤΣΑΠΑΡΑΣ" userId="14c29a0b-fba8-4de1-ba9f-ce710cf39d77" providerId="ADAL" clId="{25549973-BDAF-40C3-81A4-CB2E5C41CBCE}" dt="2021-12-02T09:17:54.913" v="1185" actId="207"/>
          <ac:spMkLst>
            <pc:docMk/>
            <pc:sldMk cId="2599154900" sldId="788"/>
            <ac:spMk id="3" creationId="{48467095-52D7-4C68-9232-CDEF0E383301}"/>
          </ac:spMkLst>
        </pc:spChg>
      </pc:sldChg>
      <pc:sldChg chg="addSp delSp modSp add mod modAnim">
        <pc:chgData name="ΠΑΝΑΓΙΩΤΗΣ ΤΣΑΠΑΡΑΣ" userId="14c29a0b-fba8-4de1-ba9f-ce710cf39d77" providerId="ADAL" clId="{25549973-BDAF-40C3-81A4-CB2E5C41CBCE}" dt="2021-12-02T09:42:38.884" v="1555" actId="20577"/>
        <pc:sldMkLst>
          <pc:docMk/>
          <pc:sldMk cId="2321402685" sldId="789"/>
        </pc:sldMkLst>
        <pc:spChg chg="del mod">
          <ac:chgData name="ΠΑΝΑΓΙΩΤΗΣ ΤΣΑΠΑΡΑΣ" userId="14c29a0b-fba8-4de1-ba9f-ce710cf39d77" providerId="ADAL" clId="{25549973-BDAF-40C3-81A4-CB2E5C41CBCE}" dt="2021-12-02T09:35:39.462" v="1455" actId="478"/>
          <ac:spMkLst>
            <pc:docMk/>
            <pc:sldMk cId="2321402685" sldId="789"/>
            <ac:spMk id="2" creationId="{679928AB-B224-4D02-9553-2B981025D383}"/>
          </ac:spMkLst>
        </pc:spChg>
        <pc:spChg chg="add mod">
          <ac:chgData name="ΠΑΝΑΓΙΩΤΗΣ ΤΣΑΠΑΡΑΣ" userId="14c29a0b-fba8-4de1-ba9f-ce710cf39d77" providerId="ADAL" clId="{25549973-BDAF-40C3-81A4-CB2E5C41CBCE}" dt="2021-12-02T09:42:38.884" v="1555" actId="20577"/>
          <ac:spMkLst>
            <pc:docMk/>
            <pc:sldMk cId="2321402685" sldId="789"/>
            <ac:spMk id="3" creationId="{2BECA318-6012-4058-BCF3-0E9A9474317A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46.648" v="1469" actId="207"/>
          <ac:spMkLst>
            <pc:docMk/>
            <pc:sldMk cId="2321402685" sldId="789"/>
            <ac:spMk id="5" creationId="{FE8029B9-C9A3-46FF-9D25-FBFB90B5CCA9}"/>
          </ac:spMkLst>
        </pc:spChg>
        <pc:spChg chg="add mod">
          <ac:chgData name="ΠΑΝΑΓΙΩΤΗΣ ΤΣΑΠΑΡΑΣ" userId="14c29a0b-fba8-4de1-ba9f-ce710cf39d77" providerId="ADAL" clId="{25549973-BDAF-40C3-81A4-CB2E5C41CBCE}" dt="2021-12-02T09:37:06.799" v="1472" actId="207"/>
          <ac:spMkLst>
            <pc:docMk/>
            <pc:sldMk cId="2321402685" sldId="789"/>
            <ac:spMk id="6" creationId="{FC840F55-7EA9-4641-A57F-76E35BAD6279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7" creationId="{B7139027-EFD0-4244-B17D-C88CA0D88D40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8" creationId="{1F14BEEB-F048-4A6D-B8B3-62027D109C3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9" creationId="{CB1468DE-7B59-4AE3-B0AD-23771671A8C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10" creationId="{0CD876B0-9385-4007-8EE4-8F9E3FED386D}"/>
          </ac:spMkLst>
        </pc:spChg>
        <pc:spChg chg="mod">
          <ac:chgData name="ΠΑΝΑΓΙΩΤΗΣ ΤΣΑΠΑΡΑΣ" userId="14c29a0b-fba8-4de1-ba9f-ce710cf39d77" providerId="ADAL" clId="{25549973-BDAF-40C3-81A4-CB2E5C41CBCE}" dt="2021-12-02T09:35:55.817" v="1463" actId="27636"/>
          <ac:spMkLst>
            <pc:docMk/>
            <pc:sldMk cId="2321402685" sldId="789"/>
            <ac:spMk id="1660930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9T14:04:11.572" v="4108"/>
        <pc:sldMkLst>
          <pc:docMk/>
          <pc:sldMk cId="127965490" sldId="790"/>
        </pc:sldMkLst>
        <pc:spChg chg="mod">
          <ac:chgData name="ΠΑΝΑΓΙΩΤΗΣ ΤΣΑΠΑΡΑΣ" userId="14c29a0b-fba8-4de1-ba9f-ce710cf39d77" providerId="ADAL" clId="{25549973-BDAF-40C3-81A4-CB2E5C41CBCE}" dt="2021-12-09T14:04:11.572" v="4108"/>
          <ac:spMkLst>
            <pc:docMk/>
            <pc:sldMk cId="127965490" sldId="790"/>
            <ac:spMk id="2" creationId="{2325293F-2DF4-4617-B4EF-34C9F8D60F14}"/>
          </ac:spMkLst>
        </pc:spChg>
        <pc:spChg chg="mod">
          <ac:chgData name="ΠΑΝΑΓΙΩΤΗΣ ΤΣΑΠΑΡΑΣ" userId="14c29a0b-fba8-4de1-ba9f-ce710cf39d77" providerId="ADAL" clId="{25549973-BDAF-40C3-81A4-CB2E5C41CBCE}" dt="2021-12-08T12:01:58.861" v="2866" actId="20577"/>
          <ac:spMkLst>
            <pc:docMk/>
            <pc:sldMk cId="127965490" sldId="790"/>
            <ac:spMk id="3" creationId="{46B80ED7-7E36-4CA4-95B9-3E9A148572F8}"/>
          </ac:spMkLst>
        </pc:spChg>
      </pc:sldChg>
      <pc:sldChg chg="add del">
        <pc:chgData name="ΠΑΝΑΓΙΩΤΗΣ ΤΣΑΠΑΡΑΣ" userId="14c29a0b-fba8-4de1-ba9f-ce710cf39d77" providerId="ADAL" clId="{25549973-BDAF-40C3-81A4-CB2E5C41CBCE}" dt="2021-12-02T09:43:00.099" v="1556" actId="47"/>
        <pc:sldMkLst>
          <pc:docMk/>
          <pc:sldMk cId="3487947614" sldId="790"/>
        </pc:sldMkLst>
      </pc:sldChg>
      <pc:sldChg chg="modSp new del mod">
        <pc:chgData name="ΠΑΝΑΓΙΩΤΗΣ ΤΣΑΠΑΡΑΣ" userId="14c29a0b-fba8-4de1-ba9f-ce710cf39d77" providerId="ADAL" clId="{25549973-BDAF-40C3-81A4-CB2E5C41CBCE}" dt="2021-12-02T09:25:22.350" v="1233" actId="680"/>
        <pc:sldMkLst>
          <pc:docMk/>
          <pc:sldMk cId="2554350957" sldId="791"/>
        </pc:sldMkLst>
        <pc:spChg chg="mod">
          <ac:chgData name="ΠΑΝΑΓΙΩΤΗΣ ΤΣΑΠΑΡΑΣ" userId="14c29a0b-fba8-4de1-ba9f-ce710cf39d77" providerId="ADAL" clId="{25549973-BDAF-40C3-81A4-CB2E5C41CBCE}" dt="2021-12-02T09:25:21.330" v="1232"/>
          <ac:spMkLst>
            <pc:docMk/>
            <pc:sldMk cId="2554350957" sldId="791"/>
            <ac:spMk id="3" creationId="{55AF2152-B084-4841-AF32-DF836E65BD93}"/>
          </ac:spMkLst>
        </pc:spChg>
      </pc:sldChg>
      <pc:sldChg chg="addSp delSp modSp add mod">
        <pc:chgData name="ΠΑΝΑΓΙΩΤΗΣ ΤΣΑΠΑΡΑΣ" userId="14c29a0b-fba8-4de1-ba9f-ce710cf39d77" providerId="ADAL" clId="{25549973-BDAF-40C3-81A4-CB2E5C41CBCE}" dt="2021-12-08T13:42:01.261" v="4107" actId="27636"/>
        <pc:sldMkLst>
          <pc:docMk/>
          <pc:sldMk cId="3998077437" sldId="791"/>
        </pc:sldMkLst>
        <pc:spChg chg="mod">
          <ac:chgData name="ΠΑΝΑΓΙΩΤΗΣ ΤΣΑΠΑΡΑΣ" userId="14c29a0b-fba8-4de1-ba9f-ce710cf39d77" providerId="ADAL" clId="{25549973-BDAF-40C3-81A4-CB2E5C41CBCE}" dt="2021-12-08T13:29:36.162" v="3804" actId="27636"/>
          <ac:spMkLst>
            <pc:docMk/>
            <pc:sldMk cId="3998077437" sldId="791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2:01.261" v="4107" actId="27636"/>
          <ac:spMkLst>
            <pc:docMk/>
            <pc:sldMk cId="3998077437" sldId="791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39:03.572" v="4054" actId="1076"/>
          <ac:spMkLst>
            <pc:docMk/>
            <pc:sldMk cId="3998077437" sldId="791"/>
            <ac:spMk id="4" creationId="{A1D38D5D-5131-4DFA-98E9-A1309D22ABA4}"/>
          </ac:spMkLst>
        </pc:spChg>
        <pc:spChg chg="add mod">
          <ac:chgData name="ΠΑΝΑΓΙΩΤΗΣ ΤΣΑΠΑΡΑΣ" userId="14c29a0b-fba8-4de1-ba9f-ce710cf39d77" providerId="ADAL" clId="{25549973-BDAF-40C3-81A4-CB2E5C41CBCE}" dt="2021-12-08T13:40:05.350" v="4077" actId="1076"/>
          <ac:spMkLst>
            <pc:docMk/>
            <pc:sldMk cId="3998077437" sldId="791"/>
            <ac:spMk id="10" creationId="{8613D616-BC0D-4969-A04D-44BC502269CD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9:39.590" v="3805" actId="478"/>
          <ac:graphicFrameMkLst>
            <pc:docMk/>
            <pc:sldMk cId="3998077437" sldId="791"/>
            <ac:graphicFrameMk id="6" creationId="{15BB78ED-1F36-4D19-BF19-8B9B78950BF6}"/>
          </ac:graphicFrameMkLst>
        </pc:graphicFrameChg>
        <pc:graphicFrameChg chg="mod modGraphic">
          <ac:chgData name="ΠΑΝΑΓΙΩΤΗΣ ΤΣΑΠΑΡΑΣ" userId="14c29a0b-fba8-4de1-ba9f-ce710cf39d77" providerId="ADAL" clId="{25549973-BDAF-40C3-81A4-CB2E5C41CBCE}" dt="2021-12-08T13:36:10.063" v="4015" actId="14734"/>
          <ac:graphicFrameMkLst>
            <pc:docMk/>
            <pc:sldMk cId="3998077437" sldId="791"/>
            <ac:graphicFrameMk id="7" creationId="{E8EC42FC-14F9-44AF-9D66-13A693DB71C2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3:36:54.730" v="4020" actId="2166"/>
          <ac:graphicFrameMkLst>
            <pc:docMk/>
            <pc:sldMk cId="3998077437" sldId="791"/>
            <ac:graphicFrameMk id="8" creationId="{92CB9AF2-6A70-4AFA-85AD-D495765B9854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3:38:12.168" v="4037" actId="20577"/>
          <ac:graphicFrameMkLst>
            <pc:docMk/>
            <pc:sldMk cId="3998077437" sldId="791"/>
            <ac:graphicFrameMk id="9" creationId="{F4570520-6CC5-4F33-AAFA-F842F21BCC0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Clustering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2209800"/>
          </a:xfrm>
        </p:spPr>
        <p:txBody>
          <a:bodyPr>
            <a:normAutofit/>
          </a:bodyPr>
          <a:lstStyle/>
          <a:p>
            <a:r>
              <a:rPr lang="en-US" dirty="0"/>
              <a:t>The k-means algorithm</a:t>
            </a:r>
          </a:p>
          <a:p>
            <a:r>
              <a:rPr lang="en-US" dirty="0"/>
              <a:t>Hierarchical Clustering</a:t>
            </a:r>
          </a:p>
          <a:p>
            <a:r>
              <a:rPr lang="en-US" dirty="0"/>
              <a:t>The DBSCAN algorithm</a:t>
            </a:r>
            <a:endParaRPr lang="el-GR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44488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2"/>
            <a:ext cx="109982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Center-based Clusters: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objects such that an object in a cluster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dirty="0"/>
              <a:t> (more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The center of a cluster is often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, the minimizer of distances from all the points in the cluster, or a </a:t>
            </a:r>
            <a:r>
              <a:rPr lang="en-US" dirty="0" err="1">
                <a:solidFill>
                  <a:srgbClr val="FF0000"/>
                </a:solidFill>
              </a:rPr>
              <a:t>medoid</a:t>
            </a:r>
            <a:r>
              <a:rPr lang="en-US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2667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4038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6846888" y="4708526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8218488" y="4708526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2412"/>
            <a:ext cx="108204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7827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9589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9530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1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we do is similar to a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  <a:r>
              <a:rPr lang="en-US" dirty="0"/>
              <a:t>:</a:t>
            </a:r>
          </a:p>
          <a:p>
            <a:r>
              <a:rPr lang="en-US" dirty="0"/>
              <a:t>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 (e.g., the SSE value)</a:t>
            </a:r>
          </a:p>
          <a:p>
            <a:r>
              <a:rPr lang="en-US" dirty="0"/>
              <a:t>We compute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measurements on </a:t>
            </a:r>
            <a:r>
              <a:rPr lang="en-US" dirty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/>
              <a:t>We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/>
              <a:t>as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measurements in the random data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</a:t>
            </a:r>
            <a:r>
              <a:rPr lang="en-US" dirty="0"/>
              <a:t>than value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/>
              <a:t>(or greater or equal if we want to maximize) </a:t>
            </a:r>
          </a:p>
          <a:p>
            <a:pPr lvl="1"/>
            <a:r>
              <a:rPr lang="en-US" dirty="0"/>
              <a:t>i.e., the value in the random dataset is </a:t>
            </a:r>
            <a:r>
              <a:rPr lang="en-US" dirty="0">
                <a:solidFill>
                  <a:srgbClr val="00B0F0"/>
                </a:solidFill>
              </a:rPr>
              <a:t>at least as good </a:t>
            </a:r>
            <a:r>
              <a:rPr lang="en-US" dirty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/>
              <a:t>We usually require that </a:t>
            </a:r>
            <a:r>
              <a:rPr lang="en-US" dirty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Hard question</a:t>
            </a:r>
            <a:r>
              <a:rPr lang="en-US" dirty="0"/>
              <a:t>: what is the right notion of a random dataset?</a:t>
            </a:r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D7C1BF-41A2-4DD3-BDE0-DDEC7A06A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612A2F-3295-4101-9777-07C7B53F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11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Typical approach: find a “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3100" dirty="0"/>
              <a:t>” in an internal measure curve.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Question: why not the k that </a:t>
            </a:r>
            <a:r>
              <a:rPr lang="en-US" sz="3100" dirty="0">
                <a:solidFill>
                  <a:srgbClr val="FF0000"/>
                </a:solidFill>
              </a:rPr>
              <a:t>minimizes</a:t>
            </a:r>
            <a:r>
              <a:rPr lang="en-US" sz="3100" dirty="0"/>
              <a:t> the SSE?</a:t>
            </a:r>
          </a:p>
          <a:p>
            <a:pPr lvl="1"/>
            <a:r>
              <a:rPr lang="en-US" sz="2600" dirty="0"/>
              <a:t>Forward reference: minimize a measure, but with a “</a:t>
            </a:r>
            <a:r>
              <a:rPr lang="en-US" sz="2600" dirty="0">
                <a:solidFill>
                  <a:srgbClr val="00B0F0"/>
                </a:solidFill>
              </a:rPr>
              <a:t>simple</a:t>
            </a:r>
            <a:r>
              <a:rPr lang="en-US" sz="2600" dirty="0"/>
              <a:t>” clustering</a:t>
            </a:r>
          </a:p>
          <a:p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sz="3100" dirty="0"/>
              <a:t>: the clustering algorithm does not require the number of clusters to be specified (e.g., DBSCAN)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038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</a:t>
            </a:r>
            <a:r>
              <a:rPr lang="en-US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057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6019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28889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C10E-DF4B-4992-99A9-E7DCBE91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08C-EC97-497F-9506-93142EDC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3352"/>
            <a:ext cx="56134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metric that is better suited for this task is the </a:t>
            </a:r>
            <a:r>
              <a:rPr lang="en-US" dirty="0">
                <a:solidFill>
                  <a:srgbClr val="0070C0"/>
                </a:solidFill>
              </a:rPr>
              <a:t>average silhouette coefficient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dirty="0"/>
              <a:t>which does not change monotonically with the number of clusters</a:t>
            </a:r>
          </a:p>
          <a:p>
            <a:r>
              <a:rPr lang="en-US" dirty="0"/>
              <a:t>In this example 6 seems to be a good number of clusters</a:t>
            </a:r>
            <a:r>
              <a:rPr lang="el-GR" dirty="0"/>
              <a:t> </a:t>
            </a:r>
            <a:r>
              <a:rPr lang="en-US" dirty="0"/>
              <a:t>since it has high silhouette coefficient and low SSE</a:t>
            </a:r>
          </a:p>
          <a:p>
            <a:r>
              <a:rPr lang="en-US" dirty="0"/>
              <a:t>2 has the highest silhouette coefficient but highest SSE.</a:t>
            </a:r>
          </a:p>
          <a:p>
            <a:r>
              <a:rPr lang="en-US" dirty="0"/>
              <a:t>12 could be another alternative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B4A3DEC-7E69-4BCB-8A77-B4B006A4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51745"/>
            <a:ext cx="5384800" cy="3361517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D1BD71-BAAF-4776-99FE-A1FB7A6B6DEE}"/>
              </a:ext>
            </a:extLst>
          </p:cNvPr>
          <p:cNvSpPr/>
          <p:nvPr/>
        </p:nvSpPr>
        <p:spPr>
          <a:xfrm>
            <a:off x="8153400" y="3581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109028-848B-4DB5-B8B5-5946B34AF710}"/>
              </a:ext>
            </a:extLst>
          </p:cNvPr>
          <p:cNvSpPr/>
          <p:nvPr/>
        </p:nvSpPr>
        <p:spPr>
          <a:xfrm>
            <a:off x="7162800" y="28956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E31248-6843-4110-AD2A-85B1A1245D65}"/>
              </a:ext>
            </a:extLst>
          </p:cNvPr>
          <p:cNvSpPr/>
          <p:nvPr/>
        </p:nvSpPr>
        <p:spPr>
          <a:xfrm>
            <a:off x="9677400" y="4032503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59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A77617-C575-494B-88D3-F6870E20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Evaluation with External “Ground Truth”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D08A93-018B-43C2-8EAA-F51038FCC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67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Measures for Clustering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/>
              <a:t> with some class labels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 are classified into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people</a:t>
            </a:r>
            <a:r>
              <a:rPr lang="en-US" dirty="0"/>
              <a:t> classified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politicians</a:t>
            </a:r>
            <a:r>
              <a:rPr lang="en-US" dirty="0"/>
              <a:t> classified according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/>
              <a:t>In this case we want the clusters to be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respect to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cluster </a:t>
            </a:r>
            <a:r>
              <a:rPr lang="en-US" dirty="0"/>
              <a:t>should contain elements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class </a:t>
            </a:r>
            <a:r>
              <a:rPr lang="en-US" dirty="0"/>
              <a:t>should ideally be assigned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/>
              <a:t>This does not always make sense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is not the same as </a:t>
            </a:r>
            <a:r>
              <a:rPr lang="en-US" dirty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Confusion/Contingency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Rows: clusters</a:t>
                </a:r>
              </a:p>
              <a:p>
                <a:r>
                  <a:rPr lang="en-US" sz="2400" dirty="0"/>
                  <a:t>Columns: classes</a:t>
                </a:r>
              </a:p>
              <a:p>
                <a:r>
                  <a:rPr lang="en-US" sz="2400" dirty="0"/>
                  <a:t>Entries: counts/probability of cluster-class pair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= 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points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/>
                  <a:t>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coming from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The confusion/contingency matrix is sometimes used for evaluation as is</a:t>
                </a:r>
              </a:p>
              <a:p>
                <a:pPr lvl="1"/>
                <a:r>
                  <a:rPr lang="en-US" sz="2000" dirty="0"/>
                  <a:t>It gives us the mapping between the clusters and ground truth classes</a:t>
                </a:r>
              </a:p>
              <a:p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  <a:blipFill>
                <a:blip r:embed="rId2"/>
                <a:stretch>
                  <a:fillRect l="-774" t="-1650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357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357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1176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1176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4762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4762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39683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39683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0D8A1D-6531-4718-A187-07FC9581706F}"/>
              </a:ext>
            </a:extLst>
          </p:cNvPr>
          <p:cNvSpPr txBox="1"/>
          <p:nvPr/>
        </p:nvSpPr>
        <p:spPr>
          <a:xfrm>
            <a:off x="7792065" y="3823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Confusion/Contingency matrix of </a:t>
            </a:r>
          </a:p>
          <a:p>
            <a:r>
              <a:rPr lang="en-US" dirty="0"/>
              <a:t>clusters and classes (counts)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912E0-8CD7-46EB-B64F-287E4754F7DC}"/>
              </a:ext>
            </a:extLst>
          </p:cNvPr>
          <p:cNvSpPr txBox="1"/>
          <p:nvPr/>
        </p:nvSpPr>
        <p:spPr>
          <a:xfrm>
            <a:off x="9372600" y="379970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5155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5155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5155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cluster homogeneity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Compute probabilities: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probability that a randomly selected point from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comes from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Probabilities of rows sum to 1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Purity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Entropy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Highest when uniform, zero when single class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  <a:blipFill>
                <a:blip r:embed="rId2"/>
                <a:stretch>
                  <a:fillRect l="-1426" t="-2588" r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3571" r="-2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3571" r="-1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1176" r="-2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1176" r="-1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4762" r="-2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4762" r="-1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9683" r="-2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9683" r="-1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5B208F-AA6F-4536-81E7-CA688A8ADBA7}"/>
              </a:ext>
            </a:extLst>
          </p:cNvPr>
          <p:cNvSpPr txBox="1"/>
          <p:nvPr/>
        </p:nvSpPr>
        <p:spPr>
          <a:xfrm>
            <a:off x="8179393" y="5630609"/>
            <a:ext cx="322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Purity</a:t>
            </a:r>
            <a:r>
              <a:rPr lang="en-US" sz="1800" dirty="0"/>
              <a:t>: (0.94, 0.81, 0.85) </a:t>
            </a:r>
          </a:p>
          <a:p>
            <a:r>
              <a:rPr lang="en-US" sz="1800" dirty="0"/>
              <a:t>	– overall 0.86</a:t>
            </a:r>
          </a:p>
          <a:p>
            <a:r>
              <a:rPr lang="en-US" sz="1800" dirty="0">
                <a:solidFill>
                  <a:srgbClr val="C00000"/>
                </a:solidFill>
              </a:rPr>
              <a:t>Entropy</a:t>
            </a:r>
            <a:r>
              <a:rPr lang="en-US" sz="1800" dirty="0"/>
              <a:t>: (0.33, 0.85, 0.76) </a:t>
            </a:r>
          </a:p>
          <a:p>
            <a:r>
              <a:rPr lang="en-US" sz="1800" dirty="0"/>
              <a:t>	– overall 0.66</a:t>
            </a:r>
          </a:p>
        </p:txBody>
      </p:sp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9" y="331787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2412"/>
            <a:ext cx="113538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Contiguous Clusters </a:t>
            </a:r>
            <a:r>
              <a:rPr lang="en-US" dirty="0"/>
              <a:t>(Nearest neighbor or Transitive)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1905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Classification-based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𝑃𝑟𝑒𝑐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𝑅𝑒𝑐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  <a:blipFill>
                <a:blip r:embed="rId2"/>
                <a:stretch>
                  <a:fillRect l="-822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2381" r="-2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102381" r="-1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102381" r="-4604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102381" r="-8475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2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200000" r="-1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200000" r="-46043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200000" r="-8475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03571" r="-2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303571" r="-1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303571" r="-46043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303571" r="-8475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38095" r="-2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538095" r="-1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538095" r="-460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538095" r="-8475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188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0287000" cy="990600"/>
          </a:xfrm>
        </p:spPr>
        <p:txBody>
          <a:bodyPr>
            <a:normAutofit/>
          </a:bodyPr>
          <a:lstStyle/>
          <a:p>
            <a:r>
              <a:rPr lang="en-US" dirty="0"/>
              <a:t>Precision-recall for cluster-class </a:t>
            </a:r>
            <a:r>
              <a:rPr lang="en-US" dirty="0" err="1"/>
              <a:t>cobinations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  <a:blipFill>
                <a:blip r:embed="rId2"/>
                <a:stretch>
                  <a:fillRect l="-660" t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102381" r="-2984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102381" r="-17029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102381" r="-880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102381" r="-377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200000" r="-2984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200000" r="-17029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200000" r="-880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200000" r="-377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303571" r="-2984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303571" r="-17029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303571" r="-880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303571" r="-377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538095" r="-29840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538095" r="-17029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D38D5D-5131-4DFA-98E9-A1309D22ABA4}"/>
              </a:ext>
            </a:extLst>
          </p:cNvPr>
          <p:cNvSpPr txBox="1"/>
          <p:nvPr/>
        </p:nvSpPr>
        <p:spPr>
          <a:xfrm>
            <a:off x="5223453" y="5894023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3D616-BC0D-4969-A04D-44BC502269CD}"/>
              </a:ext>
            </a:extLst>
          </p:cNvPr>
          <p:cNvSpPr txBox="1"/>
          <p:nvPr/>
        </p:nvSpPr>
        <p:spPr>
          <a:xfrm>
            <a:off x="9372600" y="5866688"/>
            <a:ext cx="143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Table</a:t>
            </a:r>
          </a:p>
        </p:txBody>
      </p:sp>
    </p:spTree>
    <p:extLst>
      <p:ext uri="{BB962C8B-B14F-4D97-AF65-F5344CB8AC3E}">
        <p14:creationId xmlns:p14="http://schemas.microsoft.com/office/powerpoint/2010/main" val="39980774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906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Precision/Recall for clusters and </a:t>
            </a:r>
            <a:r>
              <a:rPr lang="en-US" sz="4000" dirty="0" err="1">
                <a:solidFill>
                  <a:srgbClr val="0070C0"/>
                </a:solidFill>
              </a:rPr>
              <a:t>clusterings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Of the </a:t>
                </a:r>
                <a:r>
                  <a:rPr lang="en-US" b="0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the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  <a:blipFill>
                <a:blip r:embed="rId2"/>
                <a:stretch>
                  <a:fillRect l="-862" t="-1353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2381" r="-2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381" r="-1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2381" r="-73188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2381" r="-412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0000" r="-2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0000" r="-1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0000" r="-73188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0000" r="-412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3571" r="-2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3571" r="-1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3571" r="-73188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3571" r="-412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8095" r="-2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8095" r="-1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7F160E-AA06-4FC0-B1CC-E8531583AE2F}"/>
              </a:ext>
            </a:extLst>
          </p:cNvPr>
          <p:cNvSpPr txBox="1"/>
          <p:nvPr/>
        </p:nvSpPr>
        <p:spPr>
          <a:xfrm>
            <a:off x="7772400" y="4831140"/>
            <a:ext cx="4051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102381" r="-273913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2381" r="-171942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2381" r="-73188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2381" r="-4124" b="-294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200000" r="-27391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000" r="-17194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0000" r="-73188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0000" r="-4124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303571" r="-27391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303571" r="-171942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3571" r="-73188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3571" r="-4124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538095" r="-273913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538095" r="-17194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56669" y="4495800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672" y="4523601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(0.35, 0.42, 0.38) </a:t>
            </a:r>
          </a:p>
          <a:p>
            <a:r>
              <a:rPr lang="en-US" sz="2400" dirty="0"/>
              <a:t>	– overall 0.39 </a:t>
            </a:r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543800" y="3124200"/>
            <a:ext cx="27446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Cluster 1: </a:t>
            </a:r>
          </a:p>
          <a:p>
            <a:pPr lvl="1"/>
            <a:r>
              <a:rPr lang="en-US" sz="2800" dirty="0"/>
              <a:t>Purity: 1</a:t>
            </a:r>
          </a:p>
          <a:p>
            <a:pPr lvl="1"/>
            <a:r>
              <a:rPr lang="en-US" sz="2800" dirty="0"/>
              <a:t>Precision: 1</a:t>
            </a:r>
          </a:p>
          <a:p>
            <a:pPr lvl="1"/>
            <a:r>
              <a:rPr lang="en-US" sz="2800" dirty="0"/>
              <a:t>Recall: 0.35  </a:t>
            </a:r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/>
        </p:nvGraphicFramePr>
        <p:xfrm>
          <a:off x="2057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304826" imgH="6119390" progId="Paint.Picture">
                  <p:embed/>
                </p:oleObj>
              </mc:Choice>
              <mc:Fallback>
                <p:oleObj name="Bitmap Image" r:id="rId2" imgW="9304826" imgH="6119390" progId="Paint.Picture">
                  <p:embed/>
                  <p:pic>
                    <p:nvPicPr>
                      <p:cNvPr id="1677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499161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447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01400" cy="488923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Density-based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1828800" y="4035848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6095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7988"/>
            <a:ext cx="11353800" cy="48752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Shared Property or Conceptual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Finds clusters that share some common property or represent a particular concept.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3429000" y="549727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cluster is defined as a set of points that lie on a circle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4343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5410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58599" cy="495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Clustering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Consider all possible ways of dividing the points into clusters and compute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clustering using the objective function to find the best one.  </a:t>
            </a:r>
          </a:p>
          <a:p>
            <a:pPr lvl="2"/>
            <a:r>
              <a:rPr lang="en-US" dirty="0"/>
              <a:t>Usually, finding the best is NP-hard (no polynomial algorithm).</a:t>
            </a:r>
          </a:p>
          <a:p>
            <a:pPr lvl="1"/>
            <a:r>
              <a:rPr lang="en-US" dirty="0"/>
              <a:t>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/>
              <a:t> for the model are determined from the data, and they determine the clustering</a:t>
            </a:r>
          </a:p>
          <a:p>
            <a:pPr lvl="2"/>
            <a:r>
              <a:rPr lang="en-US" dirty="0"/>
              <a:t> E.g., </a:t>
            </a:r>
            <a:r>
              <a:rPr lang="en-US" dirty="0">
                <a:solidFill>
                  <a:srgbClr val="00B0F0"/>
                </a:solidFill>
              </a:rPr>
              <a:t>Mixture 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clustering</a:t>
            </a:r>
          </a:p>
          <a:p>
            <a:endParaRPr lang="en-US" dirty="0"/>
          </a:p>
          <a:p>
            <a:r>
              <a:rPr lang="en-US" dirty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1049000" cy="4343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is to: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/>
              <a:t> and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  <a:r>
              <a:rPr lang="en-US" dirty="0"/>
              <a:t>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so as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objects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/>
                  <a:t>find a grouping of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centroids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cost function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Note: We need to find </a:t>
                </a:r>
                <a:r>
                  <a:rPr lang="en-US" dirty="0">
                    <a:solidFill>
                      <a:srgbClr val="FF0000"/>
                    </a:solidFill>
                  </a:rPr>
                  <a:t>both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/>
                  <a:t> into clusters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  <a:blipFill>
                <a:blip r:embed="rId2"/>
                <a:stretch>
                  <a:fillRect l="-722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/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Definition for a general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blipFill>
                <a:blip r:embed="rId3"/>
                <a:stretch>
                  <a:fillRect l="-1937" t="-5660" r="-290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Most common definition is with </a:t>
                </a:r>
                <a:r>
                  <a:rPr lang="en-US" dirty="0" err="1"/>
                  <a:t>euclidean</a:t>
                </a:r>
                <a:r>
                  <a:rPr lang="en-US" dirty="0"/>
                  <a:t> distance, minimizing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/>
                  <a:t> – distance function</a:t>
                </a:r>
              </a:p>
              <a:p>
                <a:pPr lvl="1">
                  <a:defRPr/>
                </a:pPr>
                <a:r>
                  <a:rPr lang="en-US" dirty="0"/>
                  <a:t>Sometimes K-means clustering is defined like that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space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group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  <a:blipFill>
                <a:blip r:embed="rId2"/>
                <a:stretch>
                  <a:fillRect l="-1074" t="-137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49530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 of Squares Error (SSE)</a:t>
            </a:r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4899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/>
              <a:t> of 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cluster</a:t>
            </a:r>
            <a:r>
              <a:rPr lang="en-US" sz="2400" dirty="0"/>
              <a:t>) are similar (or related) to one another and different from (or unrelated to) the objects in other groups (clusters)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800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Complexity of the k-means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/>
                  <a:t> if the dimensionality of the data is at least 2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Finding the best solution in polynomial time is infeasible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 problem is solvable in polynomial time (how?)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A simple iterative algorithm works quite well in practice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  <a:blipFill>
                <a:blip r:embed="rId2"/>
                <a:stretch>
                  <a:fillRect l="-707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points as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centroids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repeat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clusters by assigning each point to the closest centroid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Compute the new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centroid</a:t>
                </a:r>
                <a:r>
                  <a:rPr lang="en-US" sz="2800" dirty="0"/>
                  <a:t>* of each cluster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until</a:t>
                </a:r>
                <a:r>
                  <a:rPr lang="en-US" sz="2800" dirty="0"/>
                  <a:t> The centroids do not change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blipFill>
                <a:blip r:embed="rId3"/>
                <a:stretch>
                  <a:fillRect l="-924" t="-2426" r="-54" b="-61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41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9525000" cy="19050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/>
              <a:t>.</a:t>
            </a:r>
          </a:p>
          <a:p>
            <a:r>
              <a:rPr lang="en-US" dirty="0"/>
              <a:t>K-means is sometimes synonymous with this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25645"/>
            <a:ext cx="65532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533400" y="4214122"/>
            <a:ext cx="8171503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2723-205B-457E-9199-21D26A92141B}"/>
              </a:ext>
            </a:extLst>
          </p:cNvPr>
          <p:cNvSpPr txBox="1"/>
          <p:nvPr/>
        </p:nvSpPr>
        <p:spPr>
          <a:xfrm>
            <a:off x="1066800" y="5648962"/>
            <a:ext cx="98298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*The centroid of a set of points is the point that is minimizes the sum of distances from the points in the set</a:t>
            </a:r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299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2133600" y="47847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2133600" y="47275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Initialization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954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6781800" y="192722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33600" y="48609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89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2133600" y="46513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4876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random. E.g.,  pick the most distant (from each other) points as cluster centers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K-means++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Centroids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function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minimizer</a:t>
            </a:r>
            <a:r>
              <a:rPr lang="en-US" dirty="0"/>
              <a:t> for the distance function</a:t>
            </a:r>
          </a:p>
          <a:p>
            <a:r>
              <a:rPr lang="en-US" dirty="0">
                <a:solidFill>
                  <a:srgbClr val="0070C0"/>
                </a:solidFill>
              </a:rPr>
              <a:t>Centroid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and cosine similarity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distance.</a:t>
            </a:r>
          </a:p>
          <a:p>
            <a:pPr lvl="1"/>
            <a:endParaRPr lang="en-US" dirty="0"/>
          </a:p>
          <a:p>
            <a:r>
              <a:rPr lang="en-US" dirty="0"/>
              <a:t>Finding the centroid is not always easy </a:t>
            </a:r>
          </a:p>
          <a:p>
            <a:pPr lvl="1"/>
            <a:r>
              <a:rPr lang="en-US" dirty="0"/>
              <a:t>It can be an NP-hard problem for some distance functions</a:t>
            </a:r>
          </a:p>
          <a:p>
            <a:pPr lvl="2"/>
            <a:r>
              <a:rPr lang="en-US" dirty="0"/>
              <a:t>E.g., median for multiple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6983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Why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76524" y="1447801"/>
            <a:ext cx="5062275" cy="51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genes and proteins</a:t>
            </a:r>
            <a:r>
              <a:rPr lang="en-US" sz="2000" dirty="0"/>
              <a:t> that have similar functionality,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fluctuations,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/>
              <a:t>Search Personalization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5867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0181" imgH="3122232" progId="Word.Document.8">
                  <p:embed/>
                </p:oleObj>
              </mc:Choice>
              <mc:Fallback>
                <p:oleObj name="Document" r:id="rId2" imgW="5620181" imgH="3122232" progId="Word.Document.8">
                  <p:embed/>
                  <p:pic>
                    <p:nvPicPr>
                      <p:cNvPr id="156570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6962775" y="4038601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69342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K-means will </a:t>
                </a:r>
                <a:r>
                  <a:rPr lang="en-US" dirty="0">
                    <a:solidFill>
                      <a:srgbClr val="0070C0"/>
                    </a:solidFill>
                  </a:rPr>
                  <a:t>converge</a:t>
                </a:r>
                <a:r>
                  <a:rPr lang="en-US" dirty="0"/>
                  <a:t> for common similarity measures mentioned above.</a:t>
                </a:r>
              </a:p>
              <a:p>
                <a:pPr lvl="1"/>
                <a:r>
                  <a:rPr lang="en-US" dirty="0"/>
                  <a:t>Most of the convergence happens in the first few iterations.</a:t>
                </a:r>
              </a:p>
              <a:p>
                <a:pPr lvl="1"/>
                <a:r>
                  <a:rPr lang="en-US" dirty="0"/>
                  <a:t>Often the stopping condition is changed to ‘</a:t>
                </a:r>
                <a:r>
                  <a:rPr lang="en-US" dirty="0">
                    <a:solidFill>
                      <a:srgbClr val="00B050"/>
                    </a:solidFill>
                  </a:rPr>
                  <a:t>Until relatively few points change clusters</a:t>
                </a:r>
                <a:r>
                  <a:rPr lang="en-US" dirty="0"/>
                  <a:t>’</a:t>
                </a:r>
              </a:p>
              <a:p>
                <a:r>
                  <a:rPr lang="en-US" dirty="0"/>
                  <a:t>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number of points,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number of clusters,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= number of iterations,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= dimensionality</a:t>
                </a:r>
              </a:p>
              <a:p>
                <a:r>
                  <a:rPr lang="en-US" dirty="0"/>
                  <a:t>In general, a fast and efficient 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different: </a:t>
            </a:r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5458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524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2286000" y="53482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6858000" y="52974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1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sz="2000" dirty="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2286000" y="542448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53736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338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8176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667000" y="55514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55768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2914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One solution is to use many clusters.</a:t>
            </a:r>
          </a:p>
          <a:p>
            <a:pPr lvl="1"/>
            <a:r>
              <a:rPr lang="en-US" sz="2000" dirty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9839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2286000" y="55006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9192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667000" y="56530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</a:t>
            </a:r>
            <a:r>
              <a:rPr lang="en-US" dirty="0" err="1">
                <a:solidFill>
                  <a:srgbClr val="FF0000"/>
                </a:solidFill>
              </a:rPr>
              <a:t>medoids</a:t>
            </a:r>
            <a:r>
              <a:rPr lang="en-US" dirty="0"/>
              <a:t>: Similar problem definition as in K-means, but the centroid of the cluster is defined to be one of the points in the cluster (the </a:t>
            </a:r>
            <a:r>
              <a:rPr lang="en-US" dirty="0" err="1">
                <a:solidFill>
                  <a:srgbClr val="00B0F0"/>
                </a:solidFill>
              </a:rPr>
              <a:t>medoid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K-centers</a:t>
            </a:r>
            <a:r>
              <a:rPr lang="en-US" dirty="0"/>
              <a:t>: Similar problem definition as in K-means, but the goal now is to minimize the maximum </a:t>
            </a:r>
            <a:r>
              <a:rPr lang="en-US" dirty="0">
                <a:solidFill>
                  <a:srgbClr val="00B0F0"/>
                </a:solidFill>
              </a:rPr>
              <a:t>diameter </a:t>
            </a:r>
            <a:r>
              <a:rPr lang="en-US" dirty="0"/>
              <a:t>of the clusters</a:t>
            </a:r>
          </a:p>
          <a:p>
            <a:pPr lvl="1"/>
            <a:r>
              <a:rPr lang="en-US" dirty="0"/>
              <a:t>diameter of a cluster is maximum distance between any two points in the cluster. </a:t>
            </a:r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applications of cluster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Snow, London 1854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types of hierarchical clustering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Agglomerative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the points as individual clusters</a:t>
            </a:r>
          </a:p>
          <a:p>
            <a:pPr lvl="2"/>
            <a:r>
              <a:rPr lang="en-US" dirty="0"/>
              <a:t> At each step, merge the closest pair of clusters until only one cluster (or k clusters) left</a:t>
            </a:r>
          </a:p>
          <a:p>
            <a:pPr lvl="4"/>
            <a:endParaRPr lang="en-US" sz="2000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one, all-inclusive cluster </a:t>
            </a:r>
          </a:p>
          <a:p>
            <a:pPr lvl="2"/>
            <a:r>
              <a:rPr lang="en-US" dirty="0"/>
              <a:t> At each step, split a cluster until each cluster contains a point (or there are k clusters)</a:t>
            </a:r>
          </a:p>
          <a:p>
            <a:pPr lvl="4"/>
            <a:endParaRPr lang="en-US" sz="2000" dirty="0"/>
          </a:p>
          <a:p>
            <a:r>
              <a:rPr lang="en-US" dirty="0"/>
              <a:t>Traditional hierarchical algorithms use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dirty="0"/>
              <a:t>Merge or split one cluster at a time</a:t>
            </a:r>
          </a:p>
          <a:p>
            <a:pPr lvl="4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087814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6781800" y="3857626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68720" imgH="3227760" progId="Visio.Drawing.6">
                  <p:embed/>
                </p:oleObj>
              </mc:Choice>
              <mc:Fallback>
                <p:oleObj name="VISIO" r:id="rId3" imgW="3168720" imgH="3227760" progId="Visio.Drawing.6">
                  <p:embed/>
                  <p:pic>
                    <p:nvPicPr>
                      <p:cNvPr id="161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57626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Dendrograms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may</a:t>
            </a:r>
            <a:r>
              <a:rPr lang="en-US" dirty="0"/>
              <a:t> 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277600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</a:t>
            </a:r>
            <a:r>
              <a:rPr lang="en-US" dirty="0">
                <a:solidFill>
                  <a:srgbClr val="FF0000"/>
                </a:solidFill>
              </a:rPr>
              <a:t>closest clusters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C0AA4-B0E6-4670-A9FD-00C68D8B5E72}"/>
              </a:ext>
            </a:extLst>
          </p:cNvPr>
          <p:cNvSpPr/>
          <p:nvPr/>
        </p:nvSpPr>
        <p:spPr>
          <a:xfrm>
            <a:off x="838200" y="2590800"/>
            <a:ext cx="6019800" cy="25908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721"/>
            <a:ext cx="11277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>
                <a:solidFill>
                  <a:srgbClr val="00B0F0"/>
                </a:solidFill>
              </a:rPr>
              <a:t>single-point clusters </a:t>
            </a:r>
            <a:r>
              <a:rPr lang="en-US" dirty="0"/>
              <a:t>and a proximity matrix </a:t>
            </a:r>
            <a:r>
              <a:rPr lang="en-US" dirty="0">
                <a:solidFill>
                  <a:srgbClr val="FF0000"/>
                </a:solidFill>
              </a:rPr>
              <a:t>between points</a:t>
            </a: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2209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4267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2971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4648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3124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1981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3352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4648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3657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4724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5257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6781800" y="2286001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7315200" y="471805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96001" y="5610226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49438" imgH="1399827" progId="Visio.Drawing.6">
                  <p:embed/>
                </p:oleObj>
              </mc:Choice>
              <mc:Fallback>
                <p:oleObj name="Visio" r:id="rId2" imgW="7949438" imgH="1399827" progId="Visio.Drawing.6">
                  <p:embed/>
                  <p:pic>
                    <p:nvPicPr>
                      <p:cNvPr id="162308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610226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417439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117348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and a proximity matrix </a:t>
            </a:r>
            <a:r>
              <a:rPr lang="en-US" sz="2200" dirty="0">
                <a:solidFill>
                  <a:srgbClr val="FF0000"/>
                </a:solidFill>
              </a:rPr>
              <a:t>between clusters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2133600" y="38862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16200000">
            <a:off x="3124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10800000">
            <a:off x="4876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2819400" y="4953001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10800000">
            <a:off x="4114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2209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4953000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3048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3276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7010400" y="1901826"/>
            <a:ext cx="2895600" cy="2277759"/>
            <a:chOff x="3456" y="1440"/>
            <a:chExt cx="1872" cy="1547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7380654" y="406161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2996548" progId="Visio.Drawing.6">
                  <p:embed/>
                </p:oleObj>
              </mc:Choice>
              <mc:Fallback>
                <p:oleObj name="Visio" r:id="rId2" imgW="7591349" imgH="2996548" progId="Visio.Drawing.6">
                  <p:embed/>
                  <p:pic>
                    <p:nvPicPr>
                      <p:cNvPr id="162410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52" y="423395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433"/>
            <a:ext cx="115062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2133600" y="4249738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16200000">
            <a:off x="3124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10800000">
            <a:off x="4876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2819400" y="5316538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10800000">
            <a:off x="4114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2209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4953000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3048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4267200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3276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7010400" y="2039938"/>
            <a:ext cx="2971800" cy="2259611"/>
            <a:chOff x="3456" y="1094"/>
            <a:chExt cx="1920" cy="1548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2514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7315200" y="42338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859338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431733" progId="Visio.Drawing.6">
                  <p:embed/>
                </p:oleObj>
              </mc:Choice>
              <mc:Fallback>
                <p:oleObj name="Visio" r:id="rId2" imgW="7591349" imgH="3431733" progId="Visio.Drawing.6">
                  <p:embed/>
                  <p:pic>
                    <p:nvPicPr>
                      <p:cNvPr id="162513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9338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16005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9060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2133600" y="41910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16200000">
            <a:off x="3124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10800000">
            <a:off x="4838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2819400" y="5257801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2209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429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U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7518400" y="3021232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?      ?       ?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8175625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8175625" y="3505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8175625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8099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7620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7239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7162800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162800" y="3458527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7162800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6477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86106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9144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7239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7239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7239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7239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8534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9067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9601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7315200" y="42672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40276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654718" progId="Visio.Drawing.6">
                  <p:embed/>
                </p:oleObj>
              </mc:Choice>
              <mc:Fallback>
                <p:oleObj name="Visio" r:id="rId2" imgW="7591349" imgH="3654718" progId="Visio.Drawing.6">
                  <p:embed/>
                  <p:pic>
                    <p:nvPicPr>
                      <p:cNvPr id="16261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40276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191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7086600" y="1524001"/>
            <a:ext cx="3429000" cy="2667000"/>
            <a:chOff x="3456" y="1440"/>
            <a:chExt cx="2160" cy="168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3810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3810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500063" y="3657600"/>
            <a:ext cx="7302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20629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3276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3503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4953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6477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5116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563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5638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9334500" y="479901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951635E7-10F3-448D-97F6-D02D9633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1"/>
            <a:ext cx="53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71" y="428009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7010400" y="1524001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19867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3276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3200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2362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3427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4876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6400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5040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556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5562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3505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9411024" y="47586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479271" y="3657600"/>
            <a:ext cx="7216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2903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partitional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division data objects into 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257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9543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7010400" y="1676401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1986757" y="18994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3276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2362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3427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4876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6400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5040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556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5562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2438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9177523" y="489108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533400" y="3810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70" y="250827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6495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7010400" y="1371601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1986757" y="15946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3276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2362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3427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4876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6400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5040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5562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3352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3352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3352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3352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3505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3505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3505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3505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2438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2438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2438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2438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3276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3276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3276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3276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9525000" y="455521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588170" y="3505200"/>
            <a:ext cx="710803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graphicFrame>
        <p:nvGraphicFramePr>
          <p:cNvPr id="57" name="Object 4">
            <a:extLst>
              <a:ext uri="{FF2B5EF4-FFF2-40B4-BE49-F238E27FC236}">
                <a16:creationId xmlns:a16="http://schemas.microsoft.com/office/drawing/2014/main" id="{758BBD20-4029-4319-A11C-F3906F5EB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7171"/>
              </p:ext>
            </p:extLst>
          </p:nvPr>
        </p:nvGraphicFramePr>
        <p:xfrm>
          <a:off x="6080920" y="5668051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698400" progId="Equation.3">
                  <p:embed/>
                </p:oleObj>
              </mc:Choice>
              <mc:Fallback>
                <p:oleObj name="Equation" r:id="rId2" imgW="3873240" imgH="698400" progId="Equation.3">
                  <p:embed/>
                  <p:pic>
                    <p:nvPicPr>
                      <p:cNvPr id="57" name="Object 4">
                        <a:extLst>
                          <a:ext uri="{FF2B5EF4-FFF2-40B4-BE49-F238E27FC236}">
                            <a16:creationId xmlns:a16="http://schemas.microsoft.com/office/drawing/2014/main" id="{758BBD20-4029-4319-A11C-F3906F5EB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920" y="5668051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2895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1986757" y="18232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5" y="33417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63763" y="28781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7010400" y="1600201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3276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3427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4876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5040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556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9496379" y="475684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619125" y="3733800"/>
            <a:ext cx="7077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27432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56388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 – Complete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view the processing of the hierarchical algorithm is that we create links between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/>
              <a:t> in order of </a:t>
            </a:r>
            <a:r>
              <a:rPr lang="en-US" dirty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is linked</a:t>
            </a:r>
          </a:p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2405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4279902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221549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2438400" y="60340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010151" y="6034088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2271713" y="2092326"/>
            <a:ext cx="3055938" cy="2747963"/>
            <a:chOff x="471" y="1117"/>
            <a:chExt cx="1925" cy="1731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4019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2051050" y="2808288"/>
            <a:ext cx="1735138" cy="1106488"/>
            <a:chOff x="332" y="1568"/>
            <a:chExt cx="1093" cy="697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1968501" y="2390776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1906588" y="2270125"/>
            <a:ext cx="3795712" cy="2871788"/>
            <a:chOff x="241" y="1229"/>
            <a:chExt cx="2391" cy="1809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1831976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6934201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6934201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6934201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6934201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6934201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03938"/>
              </p:ext>
            </p:extLst>
          </p:nvPr>
        </p:nvGraphicFramePr>
        <p:xfrm>
          <a:off x="6934201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3346452" y="3309939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3700464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4241802" y="2311401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3322639" y="3325814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38127D2-E907-46BB-8D0A-D7E56858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15466"/>
              </p:ext>
            </p:extLst>
          </p:nvPr>
        </p:nvGraphicFramePr>
        <p:xfrm>
          <a:off x="6934201" y="137794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4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2590800" y="42672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6400800" y="1981201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676400" y="1981201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2590800" y="4724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5789614" y="1524001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6" y="385185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2622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4991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2316164" y="2128839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4033838" y="3513138"/>
            <a:ext cx="1401762" cy="893762"/>
            <a:chOff x="1465" y="2309"/>
            <a:chExt cx="883" cy="563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2228851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1884363" y="1887539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3406775" y="3287714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2139951" y="2025651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6985000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4297363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2454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3389313" y="3305176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3700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3352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3736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4225926" y="2347913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4632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3389313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2433639" y="2305051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2454276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2451101" y="3109914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6985000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6985000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6985000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6985000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6985000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2894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827214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5865814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4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2590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5942014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133600" y="5486401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116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863725" y="2805906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863725" y="300434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2560639" y="4999832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2160589" y="2907506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2560639" y="4202906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730501" y="21137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960689" y="2309020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05752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345757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3257550" y="2405856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3257550" y="2012156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954464" y="4999832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2160589" y="2509045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833564" y="469820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863725" y="529669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2330451" y="22788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1600200" y="5850732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5956299" y="1614116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549800" imgH="2097000" progId="Visio.Drawing.6">
                    <p:embed/>
                  </p:oleObj>
                </mc:Choice>
                <mc:Fallback>
                  <p:oleObj name="VISIO" r:id="rId2" imgW="1549800" imgH="2097000" progId="Visio.Drawing.6">
                    <p:embed/>
                    <p:pic>
                      <p:nvPicPr>
                        <p:cNvPr id="153907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2" y="328660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2438400" y="58054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791076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2332039" y="2230437"/>
            <a:ext cx="2792413" cy="2508250"/>
            <a:chOff x="509" y="1252"/>
            <a:chExt cx="1759" cy="1580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3929063" y="3516315"/>
            <a:ext cx="1301750" cy="836613"/>
            <a:chOff x="1515" y="2062"/>
            <a:chExt cx="820" cy="527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2241551" y="2625726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1927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3455989" y="3344864"/>
            <a:ext cx="1800225" cy="1668463"/>
            <a:chOff x="1217" y="1954"/>
            <a:chExt cx="1134" cy="1051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3417889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85000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02" y="378041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sum of squares distance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  <a:p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0574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4759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6054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7794625" y="4589463"/>
            <a:ext cx="1860010" cy="1695956"/>
            <a:chOff x="509" y="1253"/>
            <a:chExt cx="1777" cy="1620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8848725" y="5437189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7735889" y="4849814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7527925" y="4348164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8535988" y="5322887"/>
            <a:ext cx="1187450" cy="1143506"/>
            <a:chOff x="1217" y="1954"/>
            <a:chExt cx="1134" cy="1092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8510588" y="4546601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4911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6816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2478089" y="4502151"/>
            <a:ext cx="1978025" cy="1797507"/>
            <a:chOff x="438" y="1309"/>
            <a:chExt cx="1937" cy="1759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3600451" y="5408614"/>
            <a:ext cx="917575" cy="619582"/>
            <a:chOff x="1537" y="2197"/>
            <a:chExt cx="898" cy="606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2417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2192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3189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2220913" y="4625976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7681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8809038" y="2817812"/>
            <a:ext cx="919162" cy="619616"/>
            <a:chOff x="1465" y="2309"/>
            <a:chExt cx="883" cy="596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7624764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7399339" y="1751014"/>
            <a:ext cx="2583903" cy="2287587"/>
            <a:chOff x="111" y="1285"/>
            <a:chExt cx="2482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8397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7567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2533651" y="1819275"/>
            <a:ext cx="1990725" cy="1808634"/>
            <a:chOff x="471" y="1117"/>
            <a:chExt cx="1935" cy="1757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3665539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2389189" y="2282826"/>
            <a:ext cx="1125537" cy="745011"/>
            <a:chOff x="332" y="1568"/>
            <a:chExt cx="1093" cy="723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2336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2295526" y="1935164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2247901" y="1673226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6422"/>
            <a:ext cx="10744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11277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876800"/>
          </a:xfrm>
        </p:spPr>
        <p:txBody>
          <a:bodyPr>
            <a:normAutofit/>
          </a:bodyPr>
          <a:lstStyle/>
          <a:p>
            <a:r>
              <a:rPr lang="en-US" dirty="0"/>
              <a:t>Computational complexity in time and space</a:t>
            </a:r>
          </a:p>
          <a:p>
            <a:endParaRPr lang="en-US" dirty="0"/>
          </a:p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DBSCAN: Density-Based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DBSCAN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/>
              <a:t>algorithm</a:t>
            </a:r>
          </a:p>
          <a:p>
            <a:endParaRPr lang="en-US" dirty="0"/>
          </a:p>
          <a:p>
            <a:r>
              <a:rPr lang="en-US" dirty="0"/>
              <a:t>Reminder: In density-based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How do we measure density?</a:t>
            </a:r>
          </a:p>
          <a:p>
            <a:pPr lvl="1"/>
            <a:r>
              <a:rPr lang="en-US" dirty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/>
              <a:t>DBSCAN: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: number of points within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/>
              <a:t>: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that contains at least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363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353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Characterization of points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point is a </a:t>
            </a:r>
            <a:r>
              <a:rPr lang="en-US" sz="2800" dirty="0">
                <a:solidFill>
                  <a:srgbClr val="FF0000"/>
                </a:solidFill>
              </a:rPr>
              <a:t>core point</a:t>
            </a:r>
            <a:r>
              <a:rPr lang="en-US" sz="2800" dirty="0"/>
              <a:t> if it has more than a specified number of points (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/>
              <a:t>) 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endParaRPr lang="en-US" sz="2800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/>
              <a:t>These points belong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sz="2400" dirty="0"/>
              <a:t>and are at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sz="2400" dirty="0"/>
              <a:t> of a cluster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border point</a:t>
            </a:r>
            <a:r>
              <a:rPr lang="en-US" sz="2800" dirty="0"/>
              <a:t> has fewer than 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r>
              <a:rPr lang="en-US" sz="2800" dirty="0"/>
              <a:t>, but is in the neighborhood of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sz="2800" dirty="0"/>
              <a:t> point.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noise point</a:t>
            </a:r>
            <a:r>
              <a:rPr lang="en-US" sz="2800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2285999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07045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2778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2778125" y="318770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3475039" y="5183188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3074989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3475039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3644901" y="22971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3875089" y="2492376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971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4371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4171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4171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4868864" y="5183188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3074989" y="2692401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2747964" y="488156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2778125" y="548005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3244851" y="24622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Hierarchical Clustering </a:t>
            </a:r>
          </a:p>
        </p:txBody>
      </p:sp>
      <p:sp>
        <p:nvSpPr>
          <p:cNvPr id="2" name="Oval 1"/>
          <p:cNvSpPr/>
          <p:nvPr/>
        </p:nvSpPr>
        <p:spPr>
          <a:xfrm>
            <a:off x="2251337" y="4203108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57813" y="1905794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5074444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2353069" y="4441080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2719393" y="2215320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3679766" y="1917058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3916" y="2870200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51922" y="2343556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72400" y="2243931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243932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1600" y="2243932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3286125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3286126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286126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3040062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6600" y="3886200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43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87630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92964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6475068" y="560903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Clustering </a:t>
            </a:r>
            <a:r>
              <a:rPr lang="en-US" dirty="0" err="1"/>
              <a:t>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1777906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057400" y="52312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6248400" y="520149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Point types: </a:t>
            </a:r>
            <a:r>
              <a:rPr lang="en-US" sz="2400" dirty="0">
                <a:solidFill>
                  <a:srgbClr val="92D050"/>
                </a:solidFill>
              </a:rPr>
              <a:t>core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3399"/>
                </a:solidFill>
              </a:rPr>
              <a:t>border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611737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4263483" y="595347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Eps</a:t>
            </a:r>
            <a:r>
              <a:rPr lang="en-US" sz="2400" dirty="0"/>
              <a:t> = 10, </a:t>
            </a:r>
            <a:r>
              <a:rPr lang="en-US" sz="2400" dirty="0" err="1"/>
              <a:t>MinPts</a:t>
            </a:r>
            <a:r>
              <a:rPr lang="en-US" sz="24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873" y="466726"/>
            <a:ext cx="842645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Density-Connected points</a:t>
            </a: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0661" y="1447800"/>
            <a:ext cx="7321550" cy="5029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We place an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sz="2800" dirty="0">
                <a:ea typeface="宋体" pitchFamily="2" charset="-122"/>
              </a:rPr>
              <a:t> between two core points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sz="2800" dirty="0">
                <a:ea typeface="宋体" pitchFamily="2" charset="-122"/>
              </a:rPr>
              <a:t> and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if they are within distance </a:t>
            </a:r>
            <a:r>
              <a:rPr lang="en-US" altLang="zh-CN" sz="2800" dirty="0" err="1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800" dirty="0">
                <a:ea typeface="宋体" pitchFamily="2" charset="-122"/>
              </a:rPr>
              <a:t> to 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800" dirty="0">
                <a:ea typeface="宋体" pitchFamily="2" charset="-122"/>
              </a:rPr>
              <a:t>if there is a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800" dirty="0">
                <a:ea typeface="宋体" pitchFamily="2" charset="-122"/>
              </a:rPr>
              <a:t>from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to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9610726" y="238283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9947276" y="24939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99472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9499601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9723439" y="260667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9723439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10058401" y="294163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10058401" y="1935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10728326" y="260667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105060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9947276" y="27178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10169526" y="24939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10393363" y="282892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10952163" y="294163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9677400" y="2362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8961438" y="2235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10560050" y="19748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9188450" y="26606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9906000" y="1676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9950450" y="2432050"/>
            <a:ext cx="609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10026650" y="22796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8458200" y="42672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9525000" y="2590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 points as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border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endParaRPr lang="en-US" sz="3200" dirty="0"/>
          </a:p>
          <a:p>
            <a:r>
              <a:rPr lang="en-US" sz="3200" dirty="0"/>
              <a:t>Eliminate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r>
              <a:rPr lang="en-US" sz="3200" dirty="0"/>
              <a:t> points</a:t>
            </a:r>
          </a:p>
          <a:p>
            <a:r>
              <a:rPr lang="en-US" sz="3200" dirty="0"/>
              <a:t>For every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that has not been assigned to a cluster</a:t>
            </a:r>
          </a:p>
          <a:p>
            <a:pPr lvl="1"/>
            <a:r>
              <a:rPr lang="en-US" sz="3200" dirty="0"/>
              <a:t>Create a new cluster with the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and all the points that are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.</a:t>
            </a:r>
          </a:p>
          <a:p>
            <a:r>
              <a:rPr lang="en-US" sz="3200" dirty="0"/>
              <a:t>Assign </a:t>
            </a:r>
            <a:r>
              <a:rPr lang="en-US" sz="3200" dirty="0">
                <a:solidFill>
                  <a:srgbClr val="0070C0"/>
                </a:solidFill>
              </a:rPr>
              <a:t>border</a:t>
            </a:r>
            <a:r>
              <a:rPr lang="en-US" sz="3200" dirty="0"/>
              <a:t> points to the cluster of  the closest core point.</a:t>
            </a:r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652000" cy="1066800"/>
          </a:xfrm>
        </p:spPr>
        <p:txBody>
          <a:bodyPr>
            <a:normAutofit/>
          </a:bodyPr>
          <a:lstStyle/>
          <a:p>
            <a:r>
              <a:rPr lang="en-US" dirty="0"/>
              <a:t>DBSCAN: Determining </a:t>
            </a:r>
            <a:r>
              <a:rPr lang="en-US" dirty="0" err="1"/>
              <a:t>Eps</a:t>
            </a:r>
            <a:r>
              <a:rPr lang="en-US" dirty="0"/>
              <a:t>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3999"/>
            <a:ext cx="11277600" cy="259079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Idea: for points in a cluster, their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Noise points have the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So, plot sorted distance of every point to its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</a:t>
            </a:r>
          </a:p>
          <a:p>
            <a:pPr>
              <a:lnSpc>
                <a:spcPct val="90000"/>
              </a:lnSpc>
            </a:pPr>
            <a:r>
              <a:rPr lang="en-US" dirty="0"/>
              <a:t>Find the distance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where there is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= d,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9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010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0" y="56388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Eps</a:t>
            </a:r>
            <a:r>
              <a:rPr lang="en-US" dirty="0"/>
              <a:t> ~ 7-10</a:t>
            </a:r>
          </a:p>
          <a:p>
            <a:r>
              <a:rPr lang="en-US" dirty="0" err="1"/>
              <a:t>MinPts</a:t>
            </a:r>
            <a:r>
              <a:rPr lang="en-US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66901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446485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76832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6286501" y="1295400"/>
            <a:ext cx="4872037" cy="3871911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771" y="278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1600200" y="5562600"/>
            <a:ext cx="723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37437" cy="10667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07" y="46617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640013" y="416022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/>
        </p:nvGraphicFramePr>
        <p:xfrm>
          <a:off x="6172201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165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702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105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/>
        </p:nvGraphicFramePr>
        <p:xfrm>
          <a:off x="6248401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86706" imgH="3177815" progId="MSPhotoEd.3">
                  <p:embed/>
                </p:oleObj>
              </mc:Choice>
              <mc:Fallback>
                <p:oleObj r:id="rId5" imgW="4686706" imgH="3177815" progId="MSPhotoEd.3">
                  <p:embed/>
                  <p:pic>
                    <p:nvPicPr>
                      <p:cNvPr id="165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369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596107" y="5077380"/>
            <a:ext cx="510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/>
              <a:t>: Solutions for the </a:t>
            </a:r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medoids</a:t>
            </a:r>
            <a:r>
              <a:rPr lang="en-US" dirty="0"/>
              <a:t> problem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/>
              <a:t>: Constructs a </a:t>
            </a:r>
            <a:r>
              <a:rPr lang="en-US" dirty="0">
                <a:solidFill>
                  <a:srgbClr val="0070C0"/>
                </a:solidFill>
              </a:rPr>
              <a:t>hierarchical tree </a:t>
            </a:r>
            <a:r>
              <a:rPr lang="en-US" dirty="0"/>
              <a:t>that acts a summary of the data, and then clusters the leaves.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/>
              <a:t>: Clustering using the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information theoretic</a:t>
            </a:r>
            <a:r>
              <a:rPr lang="en-US" dirty="0"/>
              <a:t> tools.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different representation of the cluster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</a:t>
            </a:r>
            <a:r>
              <a:rPr lang="en-US" dirty="0">
                <a:solidFill>
                  <a:srgbClr val="0070C0"/>
                </a:solidFill>
              </a:rPr>
              <a:t>closeness and interconnectivity</a:t>
            </a:r>
            <a:r>
              <a:rPr lang="en-US" dirty="0"/>
              <a:t> for merging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We need to evaluate the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But “</a:t>
            </a:r>
            <a:r>
              <a:rPr lang="en-US" dirty="0">
                <a:solidFill>
                  <a:srgbClr val="0070C0"/>
                </a:solidFill>
              </a:rPr>
              <a:t>clustering lies in the eye of the beholder</a:t>
            </a:r>
            <a:r>
              <a:rPr lang="en-US" dirty="0"/>
              <a:t>”! 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/>
              <a:t>Points that belong to multiple classes, 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Fuzzy</a:t>
            </a:r>
            <a:r>
              <a:rPr lang="en-US" dirty="0"/>
              <a:t> (or </a:t>
            </a:r>
            <a:r>
              <a:rPr lang="en-US" dirty="0">
                <a:solidFill>
                  <a:srgbClr val="00B0F0"/>
                </a:solidFill>
              </a:rPr>
              <a:t>soft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usually must sum to 1 (often interpreted as </a:t>
            </a:r>
            <a:r>
              <a:rPr lang="en-US" sz="1800" dirty="0">
                <a:solidFill>
                  <a:srgbClr val="FF0000"/>
                </a:solidFill>
              </a:rPr>
              <a:t>probabilities</a:t>
            </a:r>
            <a:r>
              <a:rPr lang="en-US" sz="1800" dirty="0"/>
              <a:t>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4" y="527561"/>
            <a:ext cx="10829925" cy="1066800"/>
          </a:xfrm>
        </p:spPr>
        <p:txBody>
          <a:bodyPr>
            <a:normAutofit/>
          </a:bodyPr>
          <a:lstStyle/>
          <a:p>
            <a:r>
              <a:rPr lang="en-US" dirty="0"/>
              <a:t>Quality of Clustering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1616584" y="2192816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906742" y="4403783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1537418" y="4404523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859588" y="2156619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1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</a:t>
            </a:r>
            <a:r>
              <a:rPr lang="en-US" dirty="0" err="1"/>
              <a:t>clusterings</a:t>
            </a:r>
            <a:r>
              <a:rPr lang="en-US" dirty="0"/>
              <a:t>, or clustering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against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6731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506200" cy="5257800"/>
          </a:xfrm>
        </p:spPr>
        <p:txBody>
          <a:bodyPr>
            <a:noAutofit/>
          </a:bodyPr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Internal Evaluation</a:t>
            </a:r>
            <a:r>
              <a:rPr lang="en-US" sz="2400" dirty="0"/>
              <a:t>: Evaluating how well the results of a cluster analysis fit the data </a:t>
            </a:r>
            <a:r>
              <a:rPr lang="en-US" sz="2400" i="1" dirty="0"/>
              <a:t>without</a:t>
            </a:r>
            <a:r>
              <a:rPr lang="en-US" sz="2400" dirty="0"/>
              <a:t> reference to external information. </a:t>
            </a:r>
          </a:p>
          <a:p>
            <a:pPr marL="990600" lvl="1" indent="-533400">
              <a:buSzTx/>
              <a:buNone/>
            </a:pPr>
            <a:r>
              <a:rPr lang="en-US" sz="20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clustering tendency</a:t>
            </a:r>
            <a:r>
              <a:rPr lang="en-US" sz="24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 </a:t>
            </a:r>
            <a:r>
              <a:rPr lang="en-US" sz="2400" dirty="0">
                <a:solidFill>
                  <a:srgbClr val="FF0000"/>
                </a:solidFill>
              </a:rPr>
              <a:t>‘correct’ number of clusters</a:t>
            </a:r>
            <a:r>
              <a:rPr lang="en-US" sz="2400" dirty="0"/>
              <a:t>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External Evaluation</a:t>
            </a:r>
            <a:r>
              <a:rPr lang="en-US" sz="2400" dirty="0"/>
              <a:t>: Comparing the results of a cluster analysis to externally known results, e.g., to externally given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4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endParaRPr lang="en-US" sz="24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35493" y="372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988" y="1371600"/>
            <a:ext cx="118110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External Index:</a:t>
            </a:r>
            <a:r>
              <a:rPr lang="en-US" sz="2800" dirty="0"/>
              <a:t> Used to measure the extent to which cluster labels match </a:t>
            </a:r>
            <a:r>
              <a:rPr lang="en-US" sz="2800" dirty="0">
                <a:solidFill>
                  <a:srgbClr val="00B0F0"/>
                </a:solidFill>
              </a:rPr>
              <a:t>externally supplied class labels</a:t>
            </a:r>
            <a:r>
              <a:rPr lang="en-US" sz="28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entropy, precision, recall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Internal Index:</a:t>
            </a:r>
            <a:r>
              <a:rPr lang="en-US" sz="2800" dirty="0"/>
              <a:t>  Used to measure the goodness of a clustering structure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800" dirty="0"/>
              <a:t> reference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Sum of Squared Error (SSE)</a:t>
            </a:r>
          </a:p>
          <a:p>
            <a:pPr marL="342900" indent="-342900"/>
            <a:r>
              <a:rPr lang="en-US" dirty="0"/>
              <a:t>Sometimes these are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dirty="0"/>
              <a:t>instead of </a:t>
            </a:r>
            <a:r>
              <a:rPr lang="en-US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dirty="0"/>
              <a:t>However, sometimes criterion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dirty="0"/>
              <a:t>and index is the </a:t>
            </a:r>
            <a:r>
              <a:rPr lang="en-US" dirty="0">
                <a:solidFill>
                  <a:srgbClr val="00B0F0"/>
                </a:solidFill>
              </a:rPr>
              <a:t>numerical measure </a:t>
            </a:r>
            <a:r>
              <a:rPr lang="en-US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61F2-11C2-43F1-8A9C-0EC879BB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for cluster and clustering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7095-52D7-4C68-9232-CDEF0E38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the following we will see some metrics for the clustering validity.</a:t>
            </a:r>
          </a:p>
          <a:p>
            <a:r>
              <a:rPr lang="en-US" dirty="0"/>
              <a:t>The metrics can be applied for the evaluation of either a </a:t>
            </a:r>
            <a:r>
              <a:rPr lang="en-US" dirty="0">
                <a:solidFill>
                  <a:srgbClr val="FF0000"/>
                </a:solidFill>
              </a:rPr>
              <a:t>cluster</a:t>
            </a:r>
            <a:r>
              <a:rPr lang="en-US" dirty="0"/>
              <a:t>, or a </a:t>
            </a:r>
            <a:r>
              <a:rPr lang="en-US" dirty="0">
                <a:solidFill>
                  <a:srgbClr val="0070C0"/>
                </a:solidFill>
              </a:rPr>
              <a:t>clustering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 validity</a:t>
            </a:r>
            <a:r>
              <a:rPr lang="en-US" dirty="0"/>
              <a:t>, we </a:t>
            </a:r>
            <a:r>
              <a:rPr lang="en-US" dirty="0">
                <a:solidFill>
                  <a:srgbClr val="FF0000"/>
                </a:solidFill>
              </a:rPr>
              <a:t>evaluate a group of points</a:t>
            </a:r>
            <a:r>
              <a:rPr lang="en-US" dirty="0"/>
              <a:t>, as to whether they were correctly placed together. </a:t>
            </a:r>
          </a:p>
          <a:p>
            <a:pPr lvl="1"/>
            <a:r>
              <a:rPr lang="en-US" dirty="0"/>
              <a:t>We usually check if the group is homogeneous (for some notion of homogeneity)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clustering validity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evaluate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 collection of clusters</a:t>
            </a:r>
          </a:p>
          <a:p>
            <a:pPr lvl="1"/>
            <a:r>
              <a:rPr lang="en-US" dirty="0"/>
              <a:t>We often use the (weighted) average of cluster validity </a:t>
            </a:r>
          </a:p>
          <a:p>
            <a:pPr lvl="1"/>
            <a:r>
              <a:rPr lang="en-US" dirty="0"/>
              <a:t>There are also metrics that look at the relationships between the clusters, e.g., how well-separated the clusters are.</a:t>
            </a:r>
          </a:p>
        </p:txBody>
      </p:sp>
    </p:spTree>
    <p:extLst>
      <p:ext uri="{BB962C8B-B14F-4D97-AF65-F5344CB8AC3E}">
        <p14:creationId xmlns:p14="http://schemas.microsoft.com/office/powerpoint/2010/main" val="25991549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D1ED42-0C35-4FE8-AE8C-460BF0F2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Cluster Validity with Internal Criteria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86027F-5F49-4782-B228-3B5142247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8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8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Internal Index</a:t>
                </a:r>
                <a:r>
                  <a:rPr lang="en-US" dirty="0"/>
                  <a:t>:  A metric used to measure the goodness of a clustering structure without reference to external information</a:t>
                </a:r>
              </a:p>
              <a:p>
                <a:pPr marL="742950" lvl="1" indent="-285750"/>
                <a:r>
                  <a:rPr lang="en-US" dirty="0"/>
                  <a:t>Example: Sum of Square Errors (SSE)</a:t>
                </a:r>
              </a:p>
              <a:p>
                <a:pPr marL="468630" indent="-285750"/>
                <a:r>
                  <a:rPr lang="en-US" dirty="0"/>
                  <a:t>SSE can be used to evaluate a cluster or a clustering: </a:t>
                </a:r>
              </a:p>
              <a:p>
                <a:pPr marL="742950" lvl="1" indent="-285750"/>
                <a:r>
                  <a:rPr lang="en-US" dirty="0"/>
                  <a:t>For a cluster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SSE is: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617220" lvl="1" indent="-342900"/>
                <a:r>
                  <a:rPr lang="en-US" dirty="0"/>
                  <a:t>For a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, the SSE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42900" indent="-342900"/>
                <a:r>
                  <a:rPr lang="en-US" dirty="0"/>
                  <a:t>SSE can also be used to compare clusters, or </a:t>
                </a:r>
                <a:r>
                  <a:rPr lang="en-US" dirty="0" err="1"/>
                  <a:t>clusterings</a:t>
                </a:r>
                <a:endParaRPr lang="en-US" dirty="0"/>
              </a:p>
              <a:p>
                <a:pPr marL="342900" indent="-342900">
                  <a:buNone/>
                </a:pPr>
                <a:endParaRPr lang="en-US" dirty="0"/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1668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  <a:blipFill>
                <a:blip r:embed="rId2"/>
                <a:stretch>
                  <a:fillRect l="-795" t="-2061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</a:t>
            </a:r>
          </a:p>
        </p:txBody>
      </p:sp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In general, we evaluate clusters and </a:t>
                </a:r>
                <a:r>
                  <a:rPr lang="en-US" dirty="0" err="1"/>
                  <a:t>clusterings</a:t>
                </a:r>
                <a:r>
                  <a:rPr lang="en-US" dirty="0"/>
                  <a:t> based on </a:t>
                </a:r>
                <a:r>
                  <a:rPr lang="en-US" dirty="0">
                    <a:solidFill>
                      <a:srgbClr val="FF0000"/>
                    </a:solidFill>
                  </a:rPr>
                  <a:t>cohesion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dirty="0"/>
                  <a:t>: Measure how distinct or well-separated a cluster is from other clusters </a:t>
                </a:r>
              </a:p>
              <a:p>
                <a:pPr marL="342900" indent="-342900">
                  <a:spcBef>
                    <a:spcPct val="0"/>
                  </a:spcBef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Example: Squared Error</a:t>
                </a:r>
              </a:p>
              <a:p>
                <a:pPr marL="617220" lvl="1" indent="-342900"/>
                <a:r>
                  <a:rPr lang="en-US" dirty="0"/>
                  <a:t>Cohesion is measured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dirty="0"/>
                  <a:t>(SSE)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dirty="0"/>
                  <a:t>Separation is measured by the </a:t>
                </a:r>
                <a:r>
                  <a:rPr lang="en-US" dirty="0">
                    <a:solidFill>
                      <a:srgbClr val="0070C0"/>
                    </a:solidFill>
                  </a:rPr>
                  <a:t>sum of square error of the centroids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size of cluster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FF0000"/>
                    </a:solidFill>
                  </a:rPr>
                  <a:t>overall mean. </a:t>
                </a:r>
                <a:r>
                  <a:rPr lang="en-US" sz="2100" dirty="0"/>
                  <a:t>It also holds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Interesting observation: WSS+BSS = constant</a:t>
                </a:r>
              </a:p>
              <a:p>
                <a:pPr marL="742950" lvl="1" indent="-28575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  <a:blipFill>
                <a:blip r:embed="rId2"/>
                <a:stretch>
                  <a:fillRect l="-464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3896" y="394786"/>
            <a:ext cx="11122304" cy="990600"/>
          </a:xfrm>
        </p:spPr>
        <p:txBody>
          <a:bodyPr>
            <a:noAutofit/>
          </a:bodyPr>
          <a:lstStyle/>
          <a:p>
            <a:r>
              <a:rPr lang="en-US" dirty="0"/>
              <a:t>Cohesion</a:t>
            </a:r>
            <a:r>
              <a:rPr lang="en-US" sz="3600" dirty="0"/>
              <a:t> and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6522" y="3461217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522" y="44196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large</a:t>
            </a:r>
          </a:p>
        </p:txBody>
      </p:sp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422" y="1408113"/>
            <a:ext cx="10990178" cy="5334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/>
              <a:t>A proximity graph-based approach can also be used for cohesion and separation.</a:t>
            </a:r>
          </a:p>
          <a:p>
            <a:pPr marL="742950" lvl="1" indent="-285750"/>
            <a:r>
              <a:rPr lang="en-US" dirty="0"/>
              <a:t>Cluster cohesion is the sum of the weight of all links within a cluster.</a:t>
            </a:r>
          </a:p>
          <a:p>
            <a:pPr marL="742950" lvl="1" indent="-285750"/>
            <a:r>
              <a:rPr lang="en-US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68422" y="381000"/>
            <a:ext cx="8452644" cy="1027113"/>
          </a:xfrm>
        </p:spPr>
        <p:txBody>
          <a:bodyPr>
            <a:normAutofit/>
          </a:bodyPr>
          <a:lstStyle/>
          <a:p>
            <a:r>
              <a:rPr lang="en-US" dirty="0"/>
              <a:t>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5339557" y="37885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6629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6553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5715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6780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8229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9753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8393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891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8915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6705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6705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6705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6705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6858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6858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6858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6858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5791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5791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5791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5791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6629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6629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6629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6629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2367757" y="39409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3657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3581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2743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3808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2819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3581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2819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3581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2819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3657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2667000" y="5699126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6705601" y="5699126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Silhouette Coefficient combines ideas of both cohesion and separation, but for individual points, as well as clusters and </a:t>
                </a:r>
                <a:r>
                  <a:rPr lang="en-US" altLang="en-US" dirty="0" err="1"/>
                  <a:t>clusterings</a:t>
                </a: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For an individual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en-US" i="1" dirty="0"/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to the points in its own cluster</a:t>
                </a:r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min (over clusters) of the 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to points in other clusters</a:t>
                </a:r>
              </a:p>
              <a:p>
                <a:pPr marL="742950" lvl="1" indent="-285750"/>
                <a:r>
                  <a:rPr lang="en-US" altLang="en-US" dirty="0"/>
                  <a:t>The silhouette coefficient 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is then given by </a:t>
                </a:r>
              </a:p>
              <a:p>
                <a:pPr lvl="1" indent="0">
                  <a:buNone/>
                </a:pP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– 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en-US" b="1" dirty="0"/>
              </a:p>
              <a:p>
                <a:pPr marL="742950" lvl="1" indent="-285750"/>
                <a:endParaRPr lang="en-US" altLang="en-US" dirty="0"/>
              </a:p>
              <a:p>
                <a:pPr marL="742950" lvl="1" indent="-285750"/>
                <a:r>
                  <a:rPr lang="en-US" altLang="en-US" dirty="0"/>
                  <a:t>Typically, between 0 and 1, the closer to 1 the better.</a:t>
                </a:r>
              </a:p>
              <a:p>
                <a:pPr marL="742950" lvl="1" indent="-285750"/>
                <a:r>
                  <a:rPr lang="en-US" altLang="en-US" dirty="0"/>
                  <a:t>Can be less than 0 but this is a problematic case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Can calculate the Average Silhouette coefficient of the points for a cluster, or for a clustering</a:t>
                </a:r>
              </a:p>
            </p:txBody>
          </p:sp>
        </mc:Choice>
        <mc:Fallback xmlns=""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  <a:blipFill>
                <a:blip r:embed="rId2"/>
                <a:stretch>
                  <a:fillRect l="-623" t="-2000" r="-1299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75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7467601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92160" imgH="1484640" progId="Visio.Drawing.6">
                  <p:embed/>
                </p:oleObj>
              </mc:Choice>
              <mc:Fallback>
                <p:oleObj name="VISIO" r:id="rId3" imgW="3692160" imgH="1484640" progId="Visio.Drawing.6">
                  <p:embed/>
                  <p:pic>
                    <p:nvPicPr>
                      <p:cNvPr id="1676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04" y="36949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2977"/>
            <a:ext cx="11010900" cy="51069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Well-Separated Clusters: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2971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7542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5030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4495800" y="61864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 Coefficient Example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6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342" y="1371600"/>
            <a:ext cx="6636058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Two matrices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Distance</a:t>
            </a:r>
            <a:r>
              <a:rPr lang="en-US" dirty="0"/>
              <a:t>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the similarity or distance of the associated pair of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“Incidence”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1 if the associated pair of points belong to the same cluster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0 if the associated pair of points belongs to different clusters</a:t>
            </a:r>
            <a:endParaRPr lang="en-US" sz="18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16DC9F-7C37-4EF7-9D40-3C52C9965EE0}"/>
              </a:ext>
            </a:extLst>
          </p:cNvPr>
          <p:cNvSpPr/>
          <p:nvPr/>
        </p:nvSpPr>
        <p:spPr>
          <a:xfrm>
            <a:off x="9220200" y="137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921832-5F36-4AAE-AB04-0F41A728D371}"/>
              </a:ext>
            </a:extLst>
          </p:cNvPr>
          <p:cNvSpPr/>
          <p:nvPr/>
        </p:nvSpPr>
        <p:spPr>
          <a:xfrm>
            <a:off x="8839200" y="16637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A6F191-D876-43DB-867D-FBBB6DB32A70}"/>
              </a:ext>
            </a:extLst>
          </p:cNvPr>
          <p:cNvSpPr/>
          <p:nvPr/>
        </p:nvSpPr>
        <p:spPr>
          <a:xfrm>
            <a:off x="9982200" y="15367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47E3DB-70FD-402B-A538-AEFB169B95B4}"/>
              </a:ext>
            </a:extLst>
          </p:cNvPr>
          <p:cNvSpPr/>
          <p:nvPr/>
        </p:nvSpPr>
        <p:spPr>
          <a:xfrm>
            <a:off x="9677400" y="1981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5771E-E452-47FE-94D8-EA80A5F2D74C}"/>
              </a:ext>
            </a:extLst>
          </p:cNvPr>
          <p:cNvSpPr txBox="1"/>
          <p:nvPr/>
        </p:nvSpPr>
        <p:spPr>
          <a:xfrm>
            <a:off x="8543856" y="1631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01B57-AB59-4238-A24E-66A0C0D2EA17}"/>
              </a:ext>
            </a:extLst>
          </p:cNvPr>
          <p:cNvSpPr txBox="1"/>
          <p:nvPr/>
        </p:nvSpPr>
        <p:spPr>
          <a:xfrm>
            <a:off x="9127123" y="9768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25C70-6EFF-45F4-968F-F31ADEAC2FDF}"/>
              </a:ext>
            </a:extLst>
          </p:cNvPr>
          <p:cNvSpPr txBox="1"/>
          <p:nvPr/>
        </p:nvSpPr>
        <p:spPr>
          <a:xfrm>
            <a:off x="9719846" y="20574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A98DE-3F12-4C94-9A19-71605D5FE922}"/>
              </a:ext>
            </a:extLst>
          </p:cNvPr>
          <p:cNvSpPr txBox="1"/>
          <p:nvPr/>
        </p:nvSpPr>
        <p:spPr>
          <a:xfrm>
            <a:off x="10117723" y="12435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/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/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BF0A54-CC14-4DD2-B0B4-7B7B32F60945}"/>
              </a:ext>
            </a:extLst>
          </p:cNvPr>
          <p:cNvSpPr txBox="1"/>
          <p:nvPr/>
        </p:nvSpPr>
        <p:spPr>
          <a:xfrm>
            <a:off x="10291177" y="505308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5B6D2-705B-4168-81B3-D6FA31A0F7E9}"/>
              </a:ext>
            </a:extLst>
          </p:cNvPr>
          <p:cNvSpPr txBox="1"/>
          <p:nvPr/>
        </p:nvSpPr>
        <p:spPr>
          <a:xfrm>
            <a:off x="11120969" y="298471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52B22-DCA5-42DE-8200-4CB07504FD6A}"/>
              </a:ext>
            </a:extLst>
          </p:cNvPr>
          <p:cNvSpPr txBox="1"/>
          <p:nvPr/>
        </p:nvSpPr>
        <p:spPr>
          <a:xfrm>
            <a:off x="8548157" y="269982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E1A33A-705C-4B11-8038-DE9D1CE26BE6}"/>
              </a:ext>
            </a:extLst>
          </p:cNvPr>
          <p:cNvSpPr txBox="1"/>
          <p:nvPr/>
        </p:nvSpPr>
        <p:spPr>
          <a:xfrm>
            <a:off x="8520129" y="470447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</p:spTree>
    <p:extLst>
      <p:ext uri="{BB962C8B-B14F-4D97-AF65-F5344CB8AC3E}">
        <p14:creationId xmlns:p14="http://schemas.microsoft.com/office/powerpoint/2010/main" val="2307018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093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Compute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correlation </a:t>
                </a:r>
                <a:r>
                  <a:rPr lang="en-US" sz="3200" dirty="0"/>
                  <a:t>between the two matrices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Since the matrices are symmetric, only the correlation between n(n-1) / 2 entries needs to be calculated.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rgbClr val="FF0000"/>
                    </a:solidFill>
                  </a:rPr>
                  <a:t>High </a:t>
                </a:r>
                <a:r>
                  <a:rPr lang="en-US" sz="3200" dirty="0"/>
                  <a:t>correlation (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positive</a:t>
                </a:r>
                <a:r>
                  <a:rPr lang="en-US" sz="3200" dirty="0"/>
                  <a:t> for similarity, </a:t>
                </a:r>
                <a:r>
                  <a:rPr lang="en-US" sz="3200" dirty="0">
                    <a:solidFill>
                      <a:srgbClr val="00B0F0"/>
                    </a:solidFill>
                  </a:rPr>
                  <a:t>negative</a:t>
                </a:r>
                <a:r>
                  <a:rPr lang="en-US" sz="3200" dirty="0"/>
                  <a:t> for distance) indicates that points that belong to the same cluster are close to each other.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Not a good measure for some density or contiguity-based clusters.</a:t>
                </a:r>
                <a:endParaRPr lang="en-US" dirty="0"/>
              </a:p>
            </p:txBody>
          </p:sp>
        </mc:Choice>
        <mc:Fallback xmlns="">
          <p:sp>
            <p:nvSpPr>
              <p:cNvPr id="1660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  <a:blipFill>
                <a:blip r:embed="rId2"/>
                <a:stretch>
                  <a:fillRect l="-949" t="-1829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/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/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139027-EFD0-4244-B17D-C88CA0D88D40}"/>
              </a:ext>
            </a:extLst>
          </p:cNvPr>
          <p:cNvSpPr txBox="1"/>
          <p:nvPr/>
        </p:nvSpPr>
        <p:spPr>
          <a:xfrm>
            <a:off x="10726717" y="318896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4BEEB-F048-4A6D-B8B3-62027D109C34}"/>
              </a:ext>
            </a:extLst>
          </p:cNvPr>
          <p:cNvSpPr txBox="1"/>
          <p:nvPr/>
        </p:nvSpPr>
        <p:spPr>
          <a:xfrm>
            <a:off x="11556509" y="112059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468DE-7B59-4AE3-B0AD-23771671A8C4}"/>
              </a:ext>
            </a:extLst>
          </p:cNvPr>
          <p:cNvSpPr txBox="1"/>
          <p:nvPr/>
        </p:nvSpPr>
        <p:spPr>
          <a:xfrm>
            <a:off x="8983697" y="83570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76B0-9385-4007-8EE4-8F9E3FED386D}"/>
              </a:ext>
            </a:extLst>
          </p:cNvPr>
          <p:cNvSpPr txBox="1"/>
          <p:nvPr/>
        </p:nvSpPr>
        <p:spPr>
          <a:xfrm>
            <a:off x="8955669" y="284035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/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𝐶𝑜𝑟𝑟𝐶𝑜𝑒𝑓𝑓</m:t>
                    </m:r>
                  </m:oMath>
                </a14:m>
                <a:r>
                  <a:rPr lang="en-US" sz="2000" dirty="0"/>
                  <a:t>([0.9, 2.2, 1.5, 1.2, 1.7, 1.1],</a:t>
                </a:r>
              </a:p>
              <a:p>
                <a:r>
                  <a:rPr lang="en-US" sz="2000" dirty="0"/>
                  <a:t>	      [ 1,    0,     0,    0,    0,   1  ])</a:t>
                </a:r>
              </a:p>
              <a:p>
                <a:r>
                  <a:rPr lang="en-US" sz="2000" dirty="0"/>
                  <a:t>	= - 0.71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blipFill>
                <a:blip r:embed="rId5"/>
                <a:stretch>
                  <a:fillRect l="-536" t="-2994" r="-1340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026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50020"/>
            <a:ext cx="112014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9369" y="441114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22" y="27432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6" y="25146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6">
            <a:extLst>
              <a:ext uri="{FF2B5EF4-FFF2-40B4-BE49-F238E27FC236}">
                <a16:creationId xmlns:a16="http://schemas.microsoft.com/office/drawing/2014/main" id="{DE38B315-0022-4748-9250-AE6C7FB9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4" y="4648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-0.9235</a:t>
            </a:r>
          </a:p>
        </p:txBody>
      </p:sp>
    </p:spTree>
    <p:extLst>
      <p:ext uri="{BB962C8B-B14F-4D97-AF65-F5344CB8AC3E}">
        <p14:creationId xmlns:p14="http://schemas.microsoft.com/office/powerpoint/2010/main" val="15390082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0592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9678988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5029200" y="5821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C5F2F7C-98CC-4277-A0BE-914DDAE9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886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40460460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2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1752600" y="1981201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1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2586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technique can only be used for small datasets since it requires a quadratic computation</a:t>
            </a:r>
          </a:p>
        </p:txBody>
      </p:sp>
    </p:spTree>
    <p:extLst>
      <p:ext uri="{BB962C8B-B14F-4D97-AF65-F5344CB8AC3E}">
        <p14:creationId xmlns:p14="http://schemas.microsoft.com/office/powerpoint/2010/main" val="42916361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measures have the problem that the clustering algorithm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/>
              <a:t>, so it is will not necessarily do well with respect to the measure.</a:t>
            </a:r>
          </a:p>
          <a:p>
            <a:pPr lvl="1"/>
            <a:r>
              <a:rPr lang="en-US" dirty="0"/>
              <a:t>Essentially, we check whether one criterion correlates well with another</a:t>
            </a:r>
          </a:p>
          <a:p>
            <a:endParaRPr lang="en-US" dirty="0"/>
          </a:p>
          <a:p>
            <a:r>
              <a:rPr lang="en-US" dirty="0"/>
              <a:t>An internal measure can also be used as an objective function for clustering</a:t>
            </a:r>
          </a:p>
          <a:p>
            <a:r>
              <a:rPr lang="en-US" dirty="0"/>
              <a:t>The algorithm that optimizes this criterion is expected to do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6FB61B-20AB-4A79-83C9-B4909221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Statistical Framework for Cluster(ING) Validity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21AFA99-B495-45C1-80A9-A19DB9A02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86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293F-2DF4-4617-B4EF-34C9F8D6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Cluster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0ED7-7E36-4CA4-95B9-3E9A1485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a </a:t>
            </a:r>
            <a:r>
              <a:rPr lang="en-US" dirty="0">
                <a:solidFill>
                  <a:srgbClr val="FF0000"/>
                </a:solidFill>
              </a:rPr>
              <a:t>framework</a:t>
            </a:r>
            <a:r>
              <a:rPr lang="en-US" dirty="0"/>
              <a:t> to interpret any measure. </a:t>
            </a:r>
          </a:p>
          <a:p>
            <a:pPr lvl="1"/>
            <a:r>
              <a:rPr lang="en-US" dirty="0"/>
              <a:t>For example, if our measure of evaluation has the value, 10, is that good, fair, or poor?</a:t>
            </a:r>
          </a:p>
          <a:p>
            <a:r>
              <a:rPr lang="en-US" dirty="0">
                <a:solidFill>
                  <a:srgbClr val="FF0000"/>
                </a:solidFill>
              </a:rPr>
              <a:t>Statistics</a:t>
            </a:r>
            <a:r>
              <a:rPr lang="en-US" dirty="0"/>
              <a:t> provide a framework for cluster validity</a:t>
            </a:r>
          </a:p>
          <a:p>
            <a:pPr lvl="1"/>
            <a:r>
              <a:rPr lang="en-US" dirty="0"/>
              <a:t>The more “</a:t>
            </a:r>
            <a:r>
              <a:rPr lang="en-US" dirty="0">
                <a:solidFill>
                  <a:srgbClr val="0070C0"/>
                </a:solidFill>
              </a:rPr>
              <a:t>non-random</a:t>
            </a:r>
            <a:r>
              <a:rPr lang="en-US" dirty="0"/>
              <a:t>” a clustering result is, the more likely it represents valid structure in the data</a:t>
            </a:r>
          </a:p>
          <a:p>
            <a:pPr lvl="1"/>
            <a:r>
              <a:rPr lang="en-US" dirty="0"/>
              <a:t>Can compare the index value for a clustering with the values of the index that result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data</a:t>
            </a:r>
            <a:r>
              <a:rPr lang="en-US" dirty="0"/>
              <a:t>, or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clusterings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the value of the index is </a:t>
            </a:r>
            <a:r>
              <a:rPr lang="en-US" dirty="0">
                <a:solidFill>
                  <a:srgbClr val="0070C0"/>
                </a:solidFill>
              </a:rPr>
              <a:t>unlikely</a:t>
            </a:r>
            <a:r>
              <a:rPr lang="en-US" dirty="0"/>
              <a:t>, then the clustering results are valid</a:t>
            </a:r>
          </a:p>
          <a:p>
            <a:pPr lvl="1"/>
            <a:r>
              <a:rPr lang="en-US" dirty="0"/>
              <a:t>Comparing against clustering of random data tells us if there is valid clustering structure in the data</a:t>
            </a:r>
          </a:p>
          <a:p>
            <a:pPr lvl="1"/>
            <a:r>
              <a:rPr lang="en-US" dirty="0"/>
              <a:t>Comparing against random </a:t>
            </a:r>
            <a:r>
              <a:rPr lang="en-US" dirty="0" err="1"/>
              <a:t>clusterings</a:t>
            </a:r>
            <a:r>
              <a:rPr lang="en-US" dirty="0"/>
              <a:t> tells us if the clustering algorithm is meaningful</a:t>
            </a:r>
          </a:p>
          <a:p>
            <a:pPr lvl="2"/>
            <a:r>
              <a:rPr lang="en-US" dirty="0"/>
              <a:t>Although a random clustering is a weak alternative.</a:t>
            </a:r>
          </a:p>
          <a:p>
            <a:endParaRPr lang="en-US" dirty="0"/>
          </a:p>
          <a:p>
            <a:r>
              <a:rPr lang="en-US" dirty="0"/>
              <a:t>For comparing the results of two different </a:t>
            </a:r>
            <a:r>
              <a:rPr lang="en-US" dirty="0" err="1"/>
              <a:t>clusterings</a:t>
            </a:r>
            <a:r>
              <a:rPr lang="en-US" dirty="0"/>
              <a:t>, a framework is less necessary, but we may want to know whether the difference between two index values is </a:t>
            </a:r>
            <a:r>
              <a:rPr lang="en-US" dirty="0">
                <a:solidFill>
                  <a:srgbClr val="0070C0"/>
                </a:solidFill>
              </a:rPr>
              <a:t>significant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54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dirty="0"/>
              <a:t>Compare SSE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dirty="0"/>
              <a:t> against three clusters in random data</a:t>
            </a:r>
          </a:p>
          <a:p>
            <a:pPr marL="742950" lvl="1" indent="-285750"/>
            <a:r>
              <a:rPr lang="en-US" dirty="0"/>
              <a:t>Histogram of SSE for three clusters in 500 random data sets of </a:t>
            </a:r>
            <a:r>
              <a:rPr lang="en-US" dirty="0">
                <a:solidFill>
                  <a:srgbClr val="0070C0"/>
                </a:solidFill>
              </a:rPr>
              <a:t>100 random points distributed in the range 0.2 – 0.8 </a:t>
            </a:r>
            <a:r>
              <a:rPr lang="en-US" dirty="0"/>
              <a:t>for x and y</a:t>
            </a:r>
          </a:p>
          <a:p>
            <a:pPr marL="1017270" lvl="2" indent="-285750"/>
            <a:r>
              <a:rPr lang="en-US" sz="1800" dirty="0"/>
              <a:t>Value 0.005 is very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2247900" y="36576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716631-97A5-401A-98D6-1C08964F6427}"/>
              </a:ext>
            </a:extLst>
          </p:cNvPr>
          <p:cNvSpPr txBox="1"/>
          <p:nvPr/>
        </p:nvSpPr>
        <p:spPr>
          <a:xfrm>
            <a:off x="563881" y="5212081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SSE = 0.005</a:t>
            </a:r>
          </a:p>
        </p:txBody>
      </p: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7285</Words>
  <Application>Microsoft Office PowerPoint</Application>
  <PresentationFormat>Widescreen</PresentationFormat>
  <Paragraphs>2138</Paragraphs>
  <Slides>116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116</vt:i4>
      </vt:variant>
    </vt:vector>
  </HeadingPairs>
  <TitlesOfParts>
    <vt:vector size="130" baseType="lpstr">
      <vt:lpstr>Arial</vt:lpstr>
      <vt:lpstr>Calibri</vt:lpstr>
      <vt:lpstr>Cambria Math</vt:lpstr>
      <vt:lpstr>Monotype Sorts</vt:lpstr>
      <vt:lpstr>Tahoma</vt:lpstr>
      <vt:lpstr>Times New Roman</vt:lpstr>
      <vt:lpstr>Wingdings</vt:lpstr>
      <vt:lpstr>Clarity</vt:lpstr>
      <vt:lpstr>Document</vt:lpstr>
      <vt:lpstr>VISIO</vt:lpstr>
      <vt:lpstr>Visio</vt:lpstr>
      <vt:lpstr>Equation</vt:lpstr>
      <vt:lpstr>MSPhotoEd.3</vt:lpstr>
      <vt:lpstr>Bitmap Image</vt:lpstr>
      <vt:lpstr>DATA MINING Clustering</vt:lpstr>
      <vt:lpstr>What is a Clustering?</vt:lpstr>
      <vt:lpstr>Why Cluster Analysis</vt:lpstr>
      <vt:lpstr>Early applications of cluster analysis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Algorithms</vt:lpstr>
      <vt:lpstr>K-means</vt:lpstr>
      <vt:lpstr>K-means Clustering</vt:lpstr>
      <vt:lpstr>K-means Clustering as an optimization problem</vt:lpstr>
      <vt:lpstr>K-means Clustering</vt:lpstr>
      <vt:lpstr>Complexity of the k-means problem</vt:lpstr>
      <vt:lpstr>K-means Algorithm</vt:lpstr>
      <vt:lpstr>Example</vt:lpstr>
      <vt:lpstr>Example</vt:lpstr>
      <vt:lpstr>K-means Algorithm – Initialization</vt:lpstr>
      <vt:lpstr>Two different K-means Clusterings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DBSCAN: Sensitive to Parameters</vt:lpstr>
      <vt:lpstr>When DBSCAN Does NOT Work Well</vt:lpstr>
      <vt:lpstr>Other algorithms</vt:lpstr>
      <vt:lpstr>CLUSTERING Evaluation</vt:lpstr>
      <vt:lpstr>Clustering Evaluation</vt:lpstr>
      <vt:lpstr>Quality of Clustering can be Ambiguous</vt:lpstr>
      <vt:lpstr>Clustering Evaluation</vt:lpstr>
      <vt:lpstr>Different Aspects of Cluster Validation</vt:lpstr>
      <vt:lpstr>Measures of Cluster Validity</vt:lpstr>
      <vt:lpstr>Metrics for cluster and clustering validity</vt:lpstr>
      <vt:lpstr>Cluster Validity with Internal Criteria</vt:lpstr>
      <vt:lpstr>Internal Measures</vt:lpstr>
      <vt:lpstr>Cohesion and Separation</vt:lpstr>
      <vt:lpstr>Cohesion and Separation</vt:lpstr>
      <vt:lpstr>Silhouette Coefficient</vt:lpstr>
      <vt:lpstr>Silhouette Coefficient Example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Internal measures – caveats </vt:lpstr>
      <vt:lpstr>Statistical Framework for Cluster(ING) Validity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Estimating the “right” number of clusters</vt:lpstr>
      <vt:lpstr>Estimating the “right” number of clusters</vt:lpstr>
      <vt:lpstr>Evaluation with External “Ground Truth”</vt:lpstr>
      <vt:lpstr>External Measures for Clustering Validity</vt:lpstr>
      <vt:lpstr>Confusion/Contingency matrix</vt:lpstr>
      <vt:lpstr>Measures of cluster homogeneity</vt:lpstr>
      <vt:lpstr>Classification-based Measures</vt:lpstr>
      <vt:lpstr>Precision-recall for cluster-class cobinations</vt:lpstr>
      <vt:lpstr>Precision/Recall for clusters and clusterings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Clustering</dc:title>
  <dc:creator>Panayiotis Tsaparas</dc:creator>
  <cp:lastModifiedBy>ΠΑΝΑΓΙΩΤΗΣ ΤΣΑΠΑΡΑΣ</cp:lastModifiedBy>
  <cp:revision>7</cp:revision>
  <dcterms:created xsi:type="dcterms:W3CDTF">2020-11-15T22:08:19Z</dcterms:created>
  <dcterms:modified xsi:type="dcterms:W3CDTF">2021-12-09T14:04:21Z</dcterms:modified>
</cp:coreProperties>
</file>