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369" r:id="rId2"/>
    <p:sldId id="370" r:id="rId3"/>
    <p:sldId id="371" r:id="rId4"/>
    <p:sldId id="382" r:id="rId5"/>
    <p:sldId id="383" r:id="rId6"/>
    <p:sldId id="377" r:id="rId7"/>
    <p:sldId id="378" r:id="rId8"/>
    <p:sldId id="385" r:id="rId9"/>
    <p:sldId id="381" r:id="rId10"/>
    <p:sldId id="384" r:id="rId11"/>
    <p:sldId id="380" r:id="rId12"/>
    <p:sldId id="379" r:id="rId13"/>
    <p:sldId id="3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3" d="100"/>
          <a:sy n="63" d="100"/>
        </p:scale>
        <p:origin x="772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python.org/pypi/pandas-datareader" TargetMode="External"/><Relationship Id="rId2" Type="http://schemas.openxmlformats.org/officeDocument/2006/relationships/hyperlink" Target="http://stanford.edu/~mwaskom/software/seaborn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pandas-docs/stable/visualization.html" TargetMode="External"/><Relationship Id="rId2" Type="http://schemas.openxmlformats.org/officeDocument/2006/relationships/hyperlink" Target="http://pandas.pydata.org/pandas-docs/stable/dsintro.html#dsintr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ndas.pydata.org/pandas-docs/stable/10min.html" TargetMode="External"/><Relationship Id="rId4" Type="http://schemas.openxmlformats.org/officeDocument/2006/relationships/hyperlink" Target="http://pandas.pydata.org/pandas-docs/stab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.uoi.gr/course/view.php?id=4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MINING TUTORIAL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Python Libraries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2275-82EE-4E92-B265-A575389B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338B9E-9451-4575-A96A-AD501987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49" t="20312" r="15369" b="9374"/>
          <a:stretch/>
        </p:blipFill>
        <p:spPr>
          <a:xfrm>
            <a:off x="914400" y="990600"/>
            <a:ext cx="10139231" cy="54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9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install packages from the Anaconda terminal using the command: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&lt;name of package&gt;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example, </a:t>
            </a:r>
            <a:r>
              <a:rPr lang="en-US" dirty="0" err="1">
                <a:hlinkClick r:id="rId2"/>
              </a:rPr>
              <a:t>Seaborn</a:t>
            </a:r>
            <a:r>
              <a:rPr lang="en-US" dirty="0"/>
              <a:t> is a package for Statistical Data Visualization.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seaborn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hlinkClick r:id="rId3"/>
              </a:rPr>
              <a:t>panda-</a:t>
            </a:r>
            <a:r>
              <a:rPr lang="en-US" dirty="0" err="1">
                <a:hlinkClick r:id="rId3"/>
              </a:rPr>
              <a:t>datareader</a:t>
            </a:r>
            <a:r>
              <a:rPr lang="en-US" dirty="0"/>
              <a:t> is a package for loading online datasets.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pandas-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datareader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8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the notebook default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Anaconda terminal type the command: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notebook --generate-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will generate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jupiter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/jupyter_notebook_config.py</a:t>
            </a:r>
            <a:r>
              <a:rPr lang="en-US" dirty="0"/>
              <a:t> file under your home directory.</a:t>
            </a:r>
          </a:p>
          <a:p>
            <a:endParaRPr lang="en-US" dirty="0"/>
          </a:p>
          <a:p>
            <a:r>
              <a:rPr lang="en-US" dirty="0"/>
              <a:t>Find, un-comment and modify the line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c.NotebookApp.notebook_dir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'‘ </a:t>
            </a:r>
            <a:r>
              <a:rPr lang="en-US" dirty="0"/>
              <a:t>in the </a:t>
            </a:r>
            <a:r>
              <a:rPr lang="en-US" dirty="0" err="1"/>
              <a:t>config</a:t>
            </a:r>
            <a:r>
              <a:rPr lang="en-US" dirty="0"/>
              <a:t> file to point to the desired directory</a:t>
            </a:r>
          </a:p>
        </p:txBody>
      </p:sp>
    </p:spTree>
    <p:extLst>
      <p:ext uri="{BB962C8B-B14F-4D97-AF65-F5344CB8AC3E}">
        <p14:creationId xmlns:p14="http://schemas.microsoft.com/office/powerpoint/2010/main" val="195805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Analysis Library</a:t>
            </a:r>
          </a:p>
          <a:p>
            <a:pPr lvl="1"/>
            <a:r>
              <a:rPr lang="en-US" dirty="0"/>
              <a:t>A library for data analysis of (mostly) tabular data</a:t>
            </a:r>
          </a:p>
          <a:p>
            <a:pPr lvl="1"/>
            <a:r>
              <a:rPr lang="en-US" dirty="0"/>
              <a:t>Gives capabilities similar to Excel and SQL but also with some of the </a:t>
            </a:r>
            <a:r>
              <a:rPr lang="en-US" dirty="0" err="1"/>
              <a:t>Matlab</a:t>
            </a:r>
            <a:r>
              <a:rPr lang="en-US" dirty="0"/>
              <a:t> and R capabilities for data matrix manipulation.</a:t>
            </a:r>
          </a:p>
          <a:p>
            <a:r>
              <a:rPr lang="en-US" dirty="0"/>
              <a:t>In this class we will cover:</a:t>
            </a:r>
          </a:p>
          <a:p>
            <a:pPr lvl="1"/>
            <a:r>
              <a:rPr lang="en-US" dirty="0">
                <a:hlinkClick r:id="rId2"/>
              </a:rPr>
              <a:t>Data structures</a:t>
            </a:r>
            <a:endParaRPr lang="en-US" dirty="0"/>
          </a:p>
          <a:p>
            <a:pPr lvl="1"/>
            <a:r>
              <a:rPr lang="en-US" dirty="0"/>
              <a:t>Basic operations</a:t>
            </a:r>
          </a:p>
          <a:p>
            <a:pPr lvl="1"/>
            <a:r>
              <a:rPr lang="en-US" dirty="0">
                <a:hlinkClick r:id="rId3"/>
              </a:rPr>
              <a:t>Plotting</a:t>
            </a:r>
            <a:endParaRPr lang="en-US" dirty="0"/>
          </a:p>
          <a:p>
            <a:r>
              <a:rPr lang="en-US" dirty="0"/>
              <a:t>The full documentation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 The short version 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19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few years there is an increasing community that creates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 Mining tools in Python</a:t>
            </a:r>
          </a:p>
          <a:p>
            <a:pPr lvl="1"/>
            <a:r>
              <a:rPr lang="en-US" dirty="0"/>
              <a:t>There are also tools in other languages but we will use Python whenever we can for a common point of reference.</a:t>
            </a:r>
          </a:p>
          <a:p>
            <a:r>
              <a:rPr lang="en-US" dirty="0"/>
              <a:t>There are tons of resources online for Python.</a:t>
            </a:r>
          </a:p>
          <a:p>
            <a:r>
              <a:rPr lang="en-US" dirty="0"/>
              <a:t>For an introduction you can also look at the slides of the </a:t>
            </a:r>
            <a:r>
              <a:rPr lang="en-US" dirty="0">
                <a:hlinkClick r:id="rId2"/>
              </a:rPr>
              <a:t>Introduction to Programming </a:t>
            </a:r>
            <a:r>
              <a:rPr lang="en-US" dirty="0"/>
              <a:t>course by prof. N. </a:t>
            </a:r>
            <a:r>
              <a:rPr lang="en-US" dirty="0" err="1"/>
              <a:t>Mamoulis</a:t>
            </a:r>
            <a:endParaRPr lang="en-US" dirty="0"/>
          </a:p>
          <a:p>
            <a:r>
              <a:rPr lang="en-US" dirty="0"/>
              <a:t>I assume you have installed Python to your laptop by 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6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libraries in Python can be complicated, so you should download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Anaconda Scientific Python</a:t>
            </a:r>
            <a:r>
              <a:rPr lang="en-US" dirty="0"/>
              <a:t> distribution which will install most of the libraries that we will use.</a:t>
            </a:r>
          </a:p>
          <a:p>
            <a:pPr lvl="1"/>
            <a:r>
              <a:rPr lang="en-US" dirty="0"/>
              <a:t>Use Python 3.0</a:t>
            </a:r>
          </a:p>
          <a:p>
            <a:r>
              <a:rPr lang="en-US" dirty="0"/>
              <a:t>Installing Anaconda installs a lot of libraries and also:</a:t>
            </a:r>
          </a:p>
          <a:p>
            <a:pPr lvl="1"/>
            <a:r>
              <a:rPr lang="en-US" dirty="0"/>
              <a:t>Anaconda Navigator</a:t>
            </a:r>
          </a:p>
          <a:p>
            <a:pPr lvl="1"/>
            <a:r>
              <a:rPr lang="en-US" dirty="0" err="1"/>
              <a:t>Jupyter</a:t>
            </a:r>
            <a:r>
              <a:rPr lang="en-US" dirty="0"/>
              <a:t> Notebook: An interactive web-based interface for running python.</a:t>
            </a:r>
          </a:p>
          <a:p>
            <a:pPr lvl="1"/>
            <a:r>
              <a:rPr lang="en-US" dirty="0"/>
              <a:t>Anaconda </a:t>
            </a:r>
            <a:r>
              <a:rPr lang="en-US" dirty="0" err="1"/>
              <a:t>Powershell</a:t>
            </a:r>
            <a:r>
              <a:rPr lang="en-US" dirty="0"/>
              <a:t>: terminal for running commands</a:t>
            </a:r>
          </a:p>
        </p:txBody>
      </p:sp>
    </p:spTree>
    <p:extLst>
      <p:ext uri="{BB962C8B-B14F-4D97-AF65-F5344CB8AC3E}">
        <p14:creationId xmlns:p14="http://schemas.microsoft.com/office/powerpoint/2010/main" val="170331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AEAD-279E-4D1C-ADB4-F2929EFD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A242-4433-45FC-8F1C-B19CFE85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Anaconda will also install </a:t>
            </a:r>
            <a:r>
              <a:rPr lang="en-US" dirty="0" err="1"/>
              <a:t>Jupyter</a:t>
            </a:r>
            <a:r>
              <a:rPr lang="en-US" dirty="0"/>
              <a:t> Notebook, </a:t>
            </a:r>
          </a:p>
          <a:p>
            <a:r>
              <a:rPr lang="en-US" dirty="0"/>
              <a:t>It is very convenient for loading and experimenting with data</a:t>
            </a:r>
          </a:p>
          <a:p>
            <a:r>
              <a:rPr lang="en-US" dirty="0"/>
              <a:t>We will use it in our examples, and it is recommended for the assignments as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0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DD58-2740-4C67-BC82-FD8F4FE8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752D5F-E9EF-4105-8258-254BF9C31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87" r="35058"/>
          <a:stretch/>
        </p:blipFill>
        <p:spPr>
          <a:xfrm>
            <a:off x="1761067" y="381917"/>
            <a:ext cx="7763933" cy="64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2355F7-C3CF-4B21-AE5F-04E547CD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96"/>
          <a:stretch/>
        </p:blipFill>
        <p:spPr>
          <a:xfrm>
            <a:off x="1590324" y="1447801"/>
            <a:ext cx="9011353" cy="4724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Anaconda Navigator</a:t>
            </a:r>
          </a:p>
        </p:txBody>
      </p:sp>
    </p:spTree>
    <p:extLst>
      <p:ext uri="{BB962C8B-B14F-4D97-AF65-F5344CB8AC3E}">
        <p14:creationId xmlns:p14="http://schemas.microsoft.com/office/powerpoint/2010/main" val="2180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B8946-CF08-443B-9ABA-711329DE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 r="35000"/>
          <a:stretch/>
        </p:blipFill>
        <p:spPr>
          <a:xfrm>
            <a:off x="1676400" y="304800"/>
            <a:ext cx="7924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B2D-690B-4ABB-BBC1-2985EA1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FBF4-A5FB-4CFC-B710-27A5A48F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5DD60-5941-4489-838B-55F63AE2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6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733-96B5-4D71-B676-E908D356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4C420-3097-4469-AB9F-B34CE66C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55" r="35185"/>
          <a:stretch/>
        </p:blipFill>
        <p:spPr>
          <a:xfrm>
            <a:off x="1600200" y="401002"/>
            <a:ext cx="7696200" cy="63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0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13634</TotalTime>
  <Words>365</Words>
  <Application>Microsoft Office PowerPoint</Application>
  <PresentationFormat>Widescreen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Clarity</vt:lpstr>
      <vt:lpstr>DATA MINING TUTORIAL</vt:lpstr>
      <vt:lpstr>Python</vt:lpstr>
      <vt:lpstr>Anaconda</vt:lpstr>
      <vt:lpstr>Anaconda</vt:lpstr>
      <vt:lpstr>PowerPoint Presentation</vt:lpstr>
      <vt:lpstr>The Anaconda Navigator</vt:lpstr>
      <vt:lpstr>PowerPoint Presentation</vt:lpstr>
      <vt:lpstr>PowerPoint Presentation</vt:lpstr>
      <vt:lpstr>PowerPoint Presentation</vt:lpstr>
      <vt:lpstr>PowerPoint Presentation</vt:lpstr>
      <vt:lpstr>Installing Packages</vt:lpstr>
      <vt:lpstr>Changing the notebook default directory</vt:lpstr>
      <vt:lpstr>Pandas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260</cp:revision>
  <dcterms:created xsi:type="dcterms:W3CDTF">2011-10-17T19:46:53Z</dcterms:created>
  <dcterms:modified xsi:type="dcterms:W3CDTF">2019-11-08T12:18:13Z</dcterms:modified>
</cp:coreProperties>
</file>