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tags/tag1.xml" ContentType="application/vnd.openxmlformats-officedocument.presentationml.tags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tags/tag2.xml" ContentType="application/vnd.openxmlformats-officedocument.presentationml.tags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7"/>
  </p:notesMasterIdLst>
  <p:sldIdLst>
    <p:sldId id="271" r:id="rId2"/>
    <p:sldId id="402" r:id="rId3"/>
    <p:sldId id="403" r:id="rId4"/>
    <p:sldId id="334" r:id="rId5"/>
    <p:sldId id="336" r:id="rId6"/>
    <p:sldId id="404" r:id="rId7"/>
    <p:sldId id="337" r:id="rId8"/>
    <p:sldId id="338" r:id="rId9"/>
    <p:sldId id="340" r:id="rId10"/>
    <p:sldId id="339" r:id="rId11"/>
    <p:sldId id="505" r:id="rId12"/>
    <p:sldId id="377" r:id="rId13"/>
    <p:sldId id="391" r:id="rId14"/>
    <p:sldId id="373" r:id="rId15"/>
    <p:sldId id="374" r:id="rId16"/>
    <p:sldId id="375" r:id="rId17"/>
    <p:sldId id="378" r:id="rId18"/>
    <p:sldId id="384" r:id="rId19"/>
    <p:sldId id="379" r:id="rId20"/>
    <p:sldId id="392" r:id="rId21"/>
    <p:sldId id="376" r:id="rId22"/>
    <p:sldId id="344" r:id="rId23"/>
    <p:sldId id="390" r:id="rId24"/>
    <p:sldId id="342" r:id="rId25"/>
    <p:sldId id="381" r:id="rId26"/>
    <p:sldId id="382" r:id="rId27"/>
    <p:sldId id="383" r:id="rId28"/>
    <p:sldId id="345" r:id="rId29"/>
    <p:sldId id="346" r:id="rId30"/>
    <p:sldId id="347" r:id="rId31"/>
    <p:sldId id="348" r:id="rId32"/>
    <p:sldId id="349" r:id="rId33"/>
    <p:sldId id="350" r:id="rId34"/>
    <p:sldId id="352" r:id="rId35"/>
    <p:sldId id="353" r:id="rId36"/>
    <p:sldId id="401" r:id="rId37"/>
    <p:sldId id="354" r:id="rId38"/>
    <p:sldId id="385" r:id="rId39"/>
    <p:sldId id="359" r:id="rId40"/>
    <p:sldId id="389" r:id="rId41"/>
    <p:sldId id="386" r:id="rId42"/>
    <p:sldId id="387" r:id="rId43"/>
    <p:sldId id="388" r:id="rId44"/>
    <p:sldId id="370" r:id="rId45"/>
    <p:sldId id="362" r:id="rId46"/>
    <p:sldId id="363" r:id="rId47"/>
    <p:sldId id="364" r:id="rId48"/>
    <p:sldId id="365" r:id="rId49"/>
    <p:sldId id="366" r:id="rId50"/>
    <p:sldId id="393" r:id="rId51"/>
    <p:sldId id="394" r:id="rId52"/>
    <p:sldId id="395" r:id="rId53"/>
    <p:sldId id="396" r:id="rId54"/>
    <p:sldId id="397" r:id="rId55"/>
    <p:sldId id="398" r:id="rId56"/>
    <p:sldId id="399" r:id="rId57"/>
    <p:sldId id="400" r:id="rId58"/>
    <p:sldId id="369" r:id="rId59"/>
    <p:sldId id="405" r:id="rId60"/>
    <p:sldId id="406" r:id="rId61"/>
    <p:sldId id="407" r:id="rId62"/>
    <p:sldId id="408" r:id="rId63"/>
    <p:sldId id="409" r:id="rId64"/>
    <p:sldId id="410" r:id="rId65"/>
    <p:sldId id="411" r:id="rId66"/>
    <p:sldId id="412" r:id="rId67"/>
    <p:sldId id="413" r:id="rId68"/>
    <p:sldId id="414" r:id="rId69"/>
    <p:sldId id="416" r:id="rId70"/>
    <p:sldId id="415" r:id="rId71"/>
    <p:sldId id="417" r:id="rId72"/>
    <p:sldId id="418" r:id="rId73"/>
    <p:sldId id="419" r:id="rId74"/>
    <p:sldId id="420" r:id="rId75"/>
    <p:sldId id="421" r:id="rId76"/>
    <p:sldId id="422" r:id="rId77"/>
    <p:sldId id="423" r:id="rId78"/>
    <p:sldId id="424" r:id="rId79"/>
    <p:sldId id="425" r:id="rId80"/>
    <p:sldId id="426" r:id="rId81"/>
    <p:sldId id="427" r:id="rId82"/>
    <p:sldId id="428" r:id="rId83"/>
    <p:sldId id="429" r:id="rId84"/>
    <p:sldId id="430" r:id="rId85"/>
    <p:sldId id="431" r:id="rId86"/>
    <p:sldId id="432" r:id="rId87"/>
    <p:sldId id="433" r:id="rId88"/>
    <p:sldId id="434" r:id="rId89"/>
    <p:sldId id="436" r:id="rId90"/>
    <p:sldId id="437" r:id="rId91"/>
    <p:sldId id="438" r:id="rId92"/>
    <p:sldId id="439" r:id="rId93"/>
    <p:sldId id="440" r:id="rId94"/>
    <p:sldId id="441" r:id="rId95"/>
    <p:sldId id="442" r:id="rId96"/>
    <p:sldId id="443" r:id="rId97"/>
    <p:sldId id="444" r:id="rId98"/>
    <p:sldId id="445" r:id="rId99"/>
    <p:sldId id="449" r:id="rId100"/>
    <p:sldId id="450" r:id="rId101"/>
    <p:sldId id="451" r:id="rId102"/>
    <p:sldId id="452" r:id="rId103"/>
    <p:sldId id="453" r:id="rId104"/>
    <p:sldId id="454" r:id="rId105"/>
    <p:sldId id="455" r:id="rId106"/>
    <p:sldId id="456" r:id="rId107"/>
    <p:sldId id="457" r:id="rId108"/>
    <p:sldId id="458" r:id="rId109"/>
    <p:sldId id="459" r:id="rId110"/>
    <p:sldId id="460" r:id="rId111"/>
    <p:sldId id="461" r:id="rId112"/>
    <p:sldId id="462" r:id="rId113"/>
    <p:sldId id="463" r:id="rId114"/>
    <p:sldId id="464" r:id="rId115"/>
    <p:sldId id="465" r:id="rId116"/>
    <p:sldId id="466" r:id="rId117"/>
    <p:sldId id="467" r:id="rId118"/>
    <p:sldId id="468" r:id="rId119"/>
    <p:sldId id="469" r:id="rId120"/>
    <p:sldId id="470" r:id="rId121"/>
    <p:sldId id="471" r:id="rId122"/>
    <p:sldId id="472" r:id="rId123"/>
    <p:sldId id="473" r:id="rId124"/>
    <p:sldId id="476" r:id="rId125"/>
    <p:sldId id="474" r:id="rId126"/>
    <p:sldId id="475" r:id="rId127"/>
    <p:sldId id="478" r:id="rId128"/>
    <p:sldId id="506" r:id="rId129"/>
    <p:sldId id="477" r:id="rId130"/>
    <p:sldId id="479" r:id="rId131"/>
    <p:sldId id="480" r:id="rId132"/>
    <p:sldId id="481" r:id="rId133"/>
    <p:sldId id="482" r:id="rId134"/>
    <p:sldId id="483" r:id="rId135"/>
    <p:sldId id="484" r:id="rId136"/>
    <p:sldId id="485" r:id="rId137"/>
    <p:sldId id="486" r:id="rId138"/>
    <p:sldId id="487" r:id="rId139"/>
    <p:sldId id="488" r:id="rId140"/>
    <p:sldId id="489" r:id="rId141"/>
    <p:sldId id="490" r:id="rId142"/>
    <p:sldId id="491" r:id="rId143"/>
    <p:sldId id="503" r:id="rId144"/>
    <p:sldId id="504" r:id="rId145"/>
    <p:sldId id="492" r:id="rId146"/>
    <p:sldId id="493" r:id="rId147"/>
    <p:sldId id="494" r:id="rId148"/>
    <p:sldId id="495" r:id="rId149"/>
    <p:sldId id="496" r:id="rId150"/>
    <p:sldId id="497" r:id="rId151"/>
    <p:sldId id="498" r:id="rId152"/>
    <p:sldId id="499" r:id="rId153"/>
    <p:sldId id="500" r:id="rId154"/>
    <p:sldId id="501" r:id="rId155"/>
    <p:sldId id="502" r:id="rId156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1174" y="-1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38" Type="http://schemas.openxmlformats.org/officeDocument/2006/relationships/slide" Target="slides/slide137.xml"/><Relationship Id="rId154" Type="http://schemas.openxmlformats.org/officeDocument/2006/relationships/slide" Target="slides/slide153.xml"/><Relationship Id="rId159" Type="http://schemas.openxmlformats.org/officeDocument/2006/relationships/viewProps" Target="viewProps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144" Type="http://schemas.openxmlformats.org/officeDocument/2006/relationships/slide" Target="slides/slide143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60" Type="http://schemas.openxmlformats.org/officeDocument/2006/relationships/theme" Target="theme/theme1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slide" Target="slides/slide13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55" Type="http://schemas.openxmlformats.org/officeDocument/2006/relationships/slide" Target="slides/slide15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40" Type="http://schemas.openxmlformats.org/officeDocument/2006/relationships/slide" Target="slides/slide139.xml"/><Relationship Id="rId145" Type="http://schemas.openxmlformats.org/officeDocument/2006/relationships/slide" Target="slides/slide144.xml"/><Relationship Id="rId153" Type="http://schemas.openxmlformats.org/officeDocument/2006/relationships/slide" Target="slides/slide152.xml"/><Relationship Id="rId16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51" Type="http://schemas.openxmlformats.org/officeDocument/2006/relationships/slide" Target="slides/slide150.xml"/><Relationship Id="rId156" Type="http://schemas.openxmlformats.org/officeDocument/2006/relationships/slide" Target="slides/slide155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157" Type="http://schemas.openxmlformats.org/officeDocument/2006/relationships/notesMaster" Target="notesMasters/notesMaster1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slide" Target="slides/slide15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tsap\Documents\My%20Teaching\CS059-2012f\lectures\review-data\wordstat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tsap\Documents\My%20Teaching\CS059-2012f\lectures\review-data\wordstats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tsap\Documents\My%20Teaching\CS059-2012f\lectures\review-data\wordstats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tsap\Documents\My%20Teaching\CS059-2012f\lectures\review-data\wordstat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Word</a:t>
            </a:r>
            <a:r>
              <a:rPr lang="en-US" baseline="0"/>
              <a:t> Count Plot</a:t>
            </a:r>
            <a:endParaRPr lang="en-US"/>
          </a:p>
        </c:rich>
      </c:tx>
      <c:overlay val="1"/>
    </c:title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28575">
              <a:noFill/>
            </a:ln>
          </c:spPr>
          <c:xVal>
            <c:numRef>
              <c:f>Sheet2!$A$1:$A$477</c:f>
              <c:numCache>
                <c:formatCode>General</c:formatCode>
                <c:ptCount val="477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91</c:v>
                </c:pt>
                <c:pt idx="90">
                  <c:v>92</c:v>
                </c:pt>
                <c:pt idx="91">
                  <c:v>93</c:v>
                </c:pt>
                <c:pt idx="92">
                  <c:v>94</c:v>
                </c:pt>
                <c:pt idx="93">
                  <c:v>95</c:v>
                </c:pt>
                <c:pt idx="94">
                  <c:v>96</c:v>
                </c:pt>
                <c:pt idx="95">
                  <c:v>97</c:v>
                </c:pt>
                <c:pt idx="96">
                  <c:v>98</c:v>
                </c:pt>
                <c:pt idx="97">
                  <c:v>99</c:v>
                </c:pt>
                <c:pt idx="98">
                  <c:v>100</c:v>
                </c:pt>
                <c:pt idx="99">
                  <c:v>102</c:v>
                </c:pt>
                <c:pt idx="100">
                  <c:v>103</c:v>
                </c:pt>
                <c:pt idx="101">
                  <c:v>104</c:v>
                </c:pt>
                <c:pt idx="102">
                  <c:v>105</c:v>
                </c:pt>
                <c:pt idx="103">
                  <c:v>106</c:v>
                </c:pt>
                <c:pt idx="104">
                  <c:v>107</c:v>
                </c:pt>
                <c:pt idx="105">
                  <c:v>108</c:v>
                </c:pt>
                <c:pt idx="106">
                  <c:v>109</c:v>
                </c:pt>
                <c:pt idx="107">
                  <c:v>110</c:v>
                </c:pt>
                <c:pt idx="108">
                  <c:v>111</c:v>
                </c:pt>
                <c:pt idx="109">
                  <c:v>112</c:v>
                </c:pt>
                <c:pt idx="110">
                  <c:v>113</c:v>
                </c:pt>
                <c:pt idx="111">
                  <c:v>114</c:v>
                </c:pt>
                <c:pt idx="112">
                  <c:v>115</c:v>
                </c:pt>
                <c:pt idx="113">
                  <c:v>116</c:v>
                </c:pt>
                <c:pt idx="114">
                  <c:v>117</c:v>
                </c:pt>
                <c:pt idx="115">
                  <c:v>118</c:v>
                </c:pt>
                <c:pt idx="116">
                  <c:v>119</c:v>
                </c:pt>
                <c:pt idx="117">
                  <c:v>120</c:v>
                </c:pt>
                <c:pt idx="118">
                  <c:v>121</c:v>
                </c:pt>
                <c:pt idx="119">
                  <c:v>122</c:v>
                </c:pt>
                <c:pt idx="120">
                  <c:v>123</c:v>
                </c:pt>
                <c:pt idx="121">
                  <c:v>124</c:v>
                </c:pt>
                <c:pt idx="122">
                  <c:v>125</c:v>
                </c:pt>
                <c:pt idx="123">
                  <c:v>126</c:v>
                </c:pt>
                <c:pt idx="124">
                  <c:v>127</c:v>
                </c:pt>
                <c:pt idx="125">
                  <c:v>128</c:v>
                </c:pt>
                <c:pt idx="126">
                  <c:v>129</c:v>
                </c:pt>
                <c:pt idx="127">
                  <c:v>130</c:v>
                </c:pt>
                <c:pt idx="128">
                  <c:v>131</c:v>
                </c:pt>
                <c:pt idx="129">
                  <c:v>132</c:v>
                </c:pt>
                <c:pt idx="130">
                  <c:v>133</c:v>
                </c:pt>
                <c:pt idx="131">
                  <c:v>134</c:v>
                </c:pt>
                <c:pt idx="132">
                  <c:v>135</c:v>
                </c:pt>
                <c:pt idx="133">
                  <c:v>136</c:v>
                </c:pt>
                <c:pt idx="134">
                  <c:v>137</c:v>
                </c:pt>
                <c:pt idx="135">
                  <c:v>138</c:v>
                </c:pt>
                <c:pt idx="136">
                  <c:v>139</c:v>
                </c:pt>
                <c:pt idx="137">
                  <c:v>140</c:v>
                </c:pt>
                <c:pt idx="138">
                  <c:v>142</c:v>
                </c:pt>
                <c:pt idx="139">
                  <c:v>143</c:v>
                </c:pt>
                <c:pt idx="140">
                  <c:v>144</c:v>
                </c:pt>
                <c:pt idx="141">
                  <c:v>145</c:v>
                </c:pt>
                <c:pt idx="142">
                  <c:v>146</c:v>
                </c:pt>
                <c:pt idx="143">
                  <c:v>147</c:v>
                </c:pt>
                <c:pt idx="144">
                  <c:v>148</c:v>
                </c:pt>
                <c:pt idx="145">
                  <c:v>149</c:v>
                </c:pt>
                <c:pt idx="146">
                  <c:v>151</c:v>
                </c:pt>
                <c:pt idx="147">
                  <c:v>152</c:v>
                </c:pt>
                <c:pt idx="148">
                  <c:v>153</c:v>
                </c:pt>
                <c:pt idx="149">
                  <c:v>155</c:v>
                </c:pt>
                <c:pt idx="150">
                  <c:v>156</c:v>
                </c:pt>
                <c:pt idx="151">
                  <c:v>158</c:v>
                </c:pt>
                <c:pt idx="152">
                  <c:v>159</c:v>
                </c:pt>
                <c:pt idx="153">
                  <c:v>160</c:v>
                </c:pt>
                <c:pt idx="154">
                  <c:v>161</c:v>
                </c:pt>
                <c:pt idx="155">
                  <c:v>162</c:v>
                </c:pt>
                <c:pt idx="156">
                  <c:v>163</c:v>
                </c:pt>
                <c:pt idx="157">
                  <c:v>164</c:v>
                </c:pt>
                <c:pt idx="158">
                  <c:v>165</c:v>
                </c:pt>
                <c:pt idx="159">
                  <c:v>166</c:v>
                </c:pt>
                <c:pt idx="160">
                  <c:v>167</c:v>
                </c:pt>
                <c:pt idx="161">
                  <c:v>168</c:v>
                </c:pt>
                <c:pt idx="162">
                  <c:v>169</c:v>
                </c:pt>
                <c:pt idx="163">
                  <c:v>170</c:v>
                </c:pt>
                <c:pt idx="164">
                  <c:v>171</c:v>
                </c:pt>
                <c:pt idx="165">
                  <c:v>172</c:v>
                </c:pt>
                <c:pt idx="166">
                  <c:v>173</c:v>
                </c:pt>
                <c:pt idx="167">
                  <c:v>175</c:v>
                </c:pt>
                <c:pt idx="168">
                  <c:v>176</c:v>
                </c:pt>
                <c:pt idx="169">
                  <c:v>178</c:v>
                </c:pt>
                <c:pt idx="170">
                  <c:v>179</c:v>
                </c:pt>
                <c:pt idx="171">
                  <c:v>180</c:v>
                </c:pt>
                <c:pt idx="172">
                  <c:v>181</c:v>
                </c:pt>
                <c:pt idx="173">
                  <c:v>182</c:v>
                </c:pt>
                <c:pt idx="174">
                  <c:v>183</c:v>
                </c:pt>
                <c:pt idx="175">
                  <c:v>184</c:v>
                </c:pt>
                <c:pt idx="176">
                  <c:v>186</c:v>
                </c:pt>
                <c:pt idx="177">
                  <c:v>187</c:v>
                </c:pt>
                <c:pt idx="178">
                  <c:v>190</c:v>
                </c:pt>
                <c:pt idx="179">
                  <c:v>193</c:v>
                </c:pt>
                <c:pt idx="180">
                  <c:v>195</c:v>
                </c:pt>
                <c:pt idx="181">
                  <c:v>197</c:v>
                </c:pt>
                <c:pt idx="182">
                  <c:v>198</c:v>
                </c:pt>
                <c:pt idx="183">
                  <c:v>199</c:v>
                </c:pt>
                <c:pt idx="184">
                  <c:v>200</c:v>
                </c:pt>
                <c:pt idx="185">
                  <c:v>203</c:v>
                </c:pt>
                <c:pt idx="186">
                  <c:v>204</c:v>
                </c:pt>
                <c:pt idx="187">
                  <c:v>205</c:v>
                </c:pt>
                <c:pt idx="188">
                  <c:v>206</c:v>
                </c:pt>
                <c:pt idx="189">
                  <c:v>207</c:v>
                </c:pt>
                <c:pt idx="190">
                  <c:v>208</c:v>
                </c:pt>
                <c:pt idx="191">
                  <c:v>210</c:v>
                </c:pt>
                <c:pt idx="192">
                  <c:v>211</c:v>
                </c:pt>
                <c:pt idx="193">
                  <c:v>212</c:v>
                </c:pt>
                <c:pt idx="194">
                  <c:v>214</c:v>
                </c:pt>
                <c:pt idx="195">
                  <c:v>215</c:v>
                </c:pt>
                <c:pt idx="196">
                  <c:v>216</c:v>
                </c:pt>
                <c:pt idx="197">
                  <c:v>217</c:v>
                </c:pt>
                <c:pt idx="198">
                  <c:v>218</c:v>
                </c:pt>
                <c:pt idx="199">
                  <c:v>219</c:v>
                </c:pt>
                <c:pt idx="200">
                  <c:v>221</c:v>
                </c:pt>
                <c:pt idx="201">
                  <c:v>222</c:v>
                </c:pt>
                <c:pt idx="202">
                  <c:v>224</c:v>
                </c:pt>
                <c:pt idx="203">
                  <c:v>225</c:v>
                </c:pt>
                <c:pt idx="204">
                  <c:v>226</c:v>
                </c:pt>
                <c:pt idx="205">
                  <c:v>227</c:v>
                </c:pt>
                <c:pt idx="206">
                  <c:v>229</c:v>
                </c:pt>
                <c:pt idx="207">
                  <c:v>230</c:v>
                </c:pt>
                <c:pt idx="208">
                  <c:v>231</c:v>
                </c:pt>
                <c:pt idx="209">
                  <c:v>232</c:v>
                </c:pt>
                <c:pt idx="210">
                  <c:v>233</c:v>
                </c:pt>
                <c:pt idx="211">
                  <c:v>235</c:v>
                </c:pt>
                <c:pt idx="212">
                  <c:v>236</c:v>
                </c:pt>
                <c:pt idx="213">
                  <c:v>237</c:v>
                </c:pt>
                <c:pt idx="214">
                  <c:v>238</c:v>
                </c:pt>
                <c:pt idx="215">
                  <c:v>239</c:v>
                </c:pt>
                <c:pt idx="216">
                  <c:v>240</c:v>
                </c:pt>
                <c:pt idx="217">
                  <c:v>242</c:v>
                </c:pt>
                <c:pt idx="218">
                  <c:v>245</c:v>
                </c:pt>
                <c:pt idx="219">
                  <c:v>246</c:v>
                </c:pt>
                <c:pt idx="220">
                  <c:v>249</c:v>
                </c:pt>
                <c:pt idx="221">
                  <c:v>250</c:v>
                </c:pt>
                <c:pt idx="222">
                  <c:v>252</c:v>
                </c:pt>
                <c:pt idx="223">
                  <c:v>255</c:v>
                </c:pt>
                <c:pt idx="224">
                  <c:v>257</c:v>
                </c:pt>
                <c:pt idx="225">
                  <c:v>259</c:v>
                </c:pt>
                <c:pt idx="226">
                  <c:v>260</c:v>
                </c:pt>
                <c:pt idx="227">
                  <c:v>264</c:v>
                </c:pt>
                <c:pt idx="228">
                  <c:v>265</c:v>
                </c:pt>
                <c:pt idx="229">
                  <c:v>266</c:v>
                </c:pt>
                <c:pt idx="230">
                  <c:v>267</c:v>
                </c:pt>
                <c:pt idx="231">
                  <c:v>268</c:v>
                </c:pt>
                <c:pt idx="232">
                  <c:v>269</c:v>
                </c:pt>
                <c:pt idx="233">
                  <c:v>272</c:v>
                </c:pt>
                <c:pt idx="234">
                  <c:v>273</c:v>
                </c:pt>
                <c:pt idx="235">
                  <c:v>275</c:v>
                </c:pt>
                <c:pt idx="236">
                  <c:v>277</c:v>
                </c:pt>
                <c:pt idx="237">
                  <c:v>278</c:v>
                </c:pt>
                <c:pt idx="238">
                  <c:v>279</c:v>
                </c:pt>
                <c:pt idx="239">
                  <c:v>280</c:v>
                </c:pt>
                <c:pt idx="240">
                  <c:v>283</c:v>
                </c:pt>
                <c:pt idx="241">
                  <c:v>284</c:v>
                </c:pt>
                <c:pt idx="242">
                  <c:v>285</c:v>
                </c:pt>
                <c:pt idx="243">
                  <c:v>286</c:v>
                </c:pt>
                <c:pt idx="244">
                  <c:v>287</c:v>
                </c:pt>
                <c:pt idx="245">
                  <c:v>288</c:v>
                </c:pt>
                <c:pt idx="246">
                  <c:v>289</c:v>
                </c:pt>
                <c:pt idx="247">
                  <c:v>291</c:v>
                </c:pt>
                <c:pt idx="248">
                  <c:v>292</c:v>
                </c:pt>
                <c:pt idx="249">
                  <c:v>293</c:v>
                </c:pt>
                <c:pt idx="250">
                  <c:v>296</c:v>
                </c:pt>
                <c:pt idx="251">
                  <c:v>301</c:v>
                </c:pt>
                <c:pt idx="252">
                  <c:v>302</c:v>
                </c:pt>
                <c:pt idx="253">
                  <c:v>303</c:v>
                </c:pt>
                <c:pt idx="254">
                  <c:v>305</c:v>
                </c:pt>
                <c:pt idx="255">
                  <c:v>306</c:v>
                </c:pt>
                <c:pt idx="256">
                  <c:v>307</c:v>
                </c:pt>
                <c:pt idx="257">
                  <c:v>308</c:v>
                </c:pt>
                <c:pt idx="258">
                  <c:v>314</c:v>
                </c:pt>
                <c:pt idx="259">
                  <c:v>315</c:v>
                </c:pt>
                <c:pt idx="260">
                  <c:v>320</c:v>
                </c:pt>
                <c:pt idx="261">
                  <c:v>321</c:v>
                </c:pt>
                <c:pt idx="262">
                  <c:v>323</c:v>
                </c:pt>
                <c:pt idx="263">
                  <c:v>326</c:v>
                </c:pt>
                <c:pt idx="264">
                  <c:v>329</c:v>
                </c:pt>
                <c:pt idx="265">
                  <c:v>334</c:v>
                </c:pt>
                <c:pt idx="266">
                  <c:v>337</c:v>
                </c:pt>
                <c:pt idx="267">
                  <c:v>338</c:v>
                </c:pt>
                <c:pt idx="268">
                  <c:v>339</c:v>
                </c:pt>
                <c:pt idx="269">
                  <c:v>340</c:v>
                </c:pt>
                <c:pt idx="270">
                  <c:v>341</c:v>
                </c:pt>
                <c:pt idx="271">
                  <c:v>348</c:v>
                </c:pt>
                <c:pt idx="272">
                  <c:v>350</c:v>
                </c:pt>
                <c:pt idx="273">
                  <c:v>352</c:v>
                </c:pt>
                <c:pt idx="274">
                  <c:v>353</c:v>
                </c:pt>
                <c:pt idx="275">
                  <c:v>356</c:v>
                </c:pt>
                <c:pt idx="276">
                  <c:v>357</c:v>
                </c:pt>
                <c:pt idx="277">
                  <c:v>358</c:v>
                </c:pt>
                <c:pt idx="278">
                  <c:v>362</c:v>
                </c:pt>
                <c:pt idx="279">
                  <c:v>363</c:v>
                </c:pt>
                <c:pt idx="280">
                  <c:v>369</c:v>
                </c:pt>
                <c:pt idx="281">
                  <c:v>370</c:v>
                </c:pt>
                <c:pt idx="282">
                  <c:v>372</c:v>
                </c:pt>
                <c:pt idx="283">
                  <c:v>373</c:v>
                </c:pt>
                <c:pt idx="284">
                  <c:v>376</c:v>
                </c:pt>
                <c:pt idx="285">
                  <c:v>377</c:v>
                </c:pt>
                <c:pt idx="286">
                  <c:v>380</c:v>
                </c:pt>
                <c:pt idx="287">
                  <c:v>383</c:v>
                </c:pt>
                <c:pt idx="288">
                  <c:v>384</c:v>
                </c:pt>
                <c:pt idx="289">
                  <c:v>387</c:v>
                </c:pt>
                <c:pt idx="290">
                  <c:v>388</c:v>
                </c:pt>
                <c:pt idx="291">
                  <c:v>394</c:v>
                </c:pt>
                <c:pt idx="292">
                  <c:v>397</c:v>
                </c:pt>
                <c:pt idx="293">
                  <c:v>398</c:v>
                </c:pt>
                <c:pt idx="294">
                  <c:v>400</c:v>
                </c:pt>
                <c:pt idx="295">
                  <c:v>401</c:v>
                </c:pt>
                <c:pt idx="296">
                  <c:v>404</c:v>
                </c:pt>
                <c:pt idx="297">
                  <c:v>408</c:v>
                </c:pt>
                <c:pt idx="298">
                  <c:v>411</c:v>
                </c:pt>
                <c:pt idx="299">
                  <c:v>416</c:v>
                </c:pt>
                <c:pt idx="300">
                  <c:v>419</c:v>
                </c:pt>
                <c:pt idx="301">
                  <c:v>425</c:v>
                </c:pt>
                <c:pt idx="302">
                  <c:v>426</c:v>
                </c:pt>
                <c:pt idx="303">
                  <c:v>427</c:v>
                </c:pt>
                <c:pt idx="304">
                  <c:v>428</c:v>
                </c:pt>
                <c:pt idx="305">
                  <c:v>429</c:v>
                </c:pt>
                <c:pt idx="306">
                  <c:v>432</c:v>
                </c:pt>
                <c:pt idx="307">
                  <c:v>435</c:v>
                </c:pt>
                <c:pt idx="308">
                  <c:v>437</c:v>
                </c:pt>
                <c:pt idx="309">
                  <c:v>442</c:v>
                </c:pt>
                <c:pt idx="310">
                  <c:v>444</c:v>
                </c:pt>
                <c:pt idx="311">
                  <c:v>450</c:v>
                </c:pt>
                <c:pt idx="312">
                  <c:v>455</c:v>
                </c:pt>
                <c:pt idx="313">
                  <c:v>458</c:v>
                </c:pt>
                <c:pt idx="314">
                  <c:v>459</c:v>
                </c:pt>
                <c:pt idx="315">
                  <c:v>462</c:v>
                </c:pt>
                <c:pt idx="316">
                  <c:v>463</c:v>
                </c:pt>
                <c:pt idx="317">
                  <c:v>466</c:v>
                </c:pt>
                <c:pt idx="318">
                  <c:v>467</c:v>
                </c:pt>
                <c:pt idx="319">
                  <c:v>481</c:v>
                </c:pt>
                <c:pt idx="320">
                  <c:v>484</c:v>
                </c:pt>
                <c:pt idx="321">
                  <c:v>485</c:v>
                </c:pt>
                <c:pt idx="322">
                  <c:v>487</c:v>
                </c:pt>
                <c:pt idx="323">
                  <c:v>488</c:v>
                </c:pt>
                <c:pt idx="324">
                  <c:v>493</c:v>
                </c:pt>
                <c:pt idx="325">
                  <c:v>501</c:v>
                </c:pt>
                <c:pt idx="326">
                  <c:v>503</c:v>
                </c:pt>
                <c:pt idx="327">
                  <c:v>506</c:v>
                </c:pt>
                <c:pt idx="328">
                  <c:v>509</c:v>
                </c:pt>
                <c:pt idx="329">
                  <c:v>514</c:v>
                </c:pt>
                <c:pt idx="330">
                  <c:v>515</c:v>
                </c:pt>
                <c:pt idx="331">
                  <c:v>519</c:v>
                </c:pt>
                <c:pt idx="332">
                  <c:v>523</c:v>
                </c:pt>
                <c:pt idx="333">
                  <c:v>525</c:v>
                </c:pt>
                <c:pt idx="334">
                  <c:v>531</c:v>
                </c:pt>
                <c:pt idx="335">
                  <c:v>532</c:v>
                </c:pt>
                <c:pt idx="336">
                  <c:v>534</c:v>
                </c:pt>
                <c:pt idx="337">
                  <c:v>540</c:v>
                </c:pt>
                <c:pt idx="338">
                  <c:v>545</c:v>
                </c:pt>
                <c:pt idx="339">
                  <c:v>546</c:v>
                </c:pt>
                <c:pt idx="340">
                  <c:v>554</c:v>
                </c:pt>
                <c:pt idx="341">
                  <c:v>562</c:v>
                </c:pt>
                <c:pt idx="342">
                  <c:v>563</c:v>
                </c:pt>
                <c:pt idx="343">
                  <c:v>564</c:v>
                </c:pt>
                <c:pt idx="344">
                  <c:v>566</c:v>
                </c:pt>
                <c:pt idx="345">
                  <c:v>568</c:v>
                </c:pt>
                <c:pt idx="346">
                  <c:v>571</c:v>
                </c:pt>
                <c:pt idx="347">
                  <c:v>588</c:v>
                </c:pt>
                <c:pt idx="348">
                  <c:v>605</c:v>
                </c:pt>
                <c:pt idx="349">
                  <c:v>606</c:v>
                </c:pt>
                <c:pt idx="350">
                  <c:v>610</c:v>
                </c:pt>
                <c:pt idx="351">
                  <c:v>613</c:v>
                </c:pt>
                <c:pt idx="352">
                  <c:v>616</c:v>
                </c:pt>
                <c:pt idx="353">
                  <c:v>621</c:v>
                </c:pt>
                <c:pt idx="354">
                  <c:v>626</c:v>
                </c:pt>
                <c:pt idx="355">
                  <c:v>633</c:v>
                </c:pt>
                <c:pt idx="356">
                  <c:v>636</c:v>
                </c:pt>
                <c:pt idx="357">
                  <c:v>638</c:v>
                </c:pt>
                <c:pt idx="358">
                  <c:v>641</c:v>
                </c:pt>
                <c:pt idx="359">
                  <c:v>650</c:v>
                </c:pt>
                <c:pt idx="360">
                  <c:v>663</c:v>
                </c:pt>
                <c:pt idx="361">
                  <c:v>677</c:v>
                </c:pt>
                <c:pt idx="362">
                  <c:v>695</c:v>
                </c:pt>
                <c:pt idx="363">
                  <c:v>698</c:v>
                </c:pt>
                <c:pt idx="364">
                  <c:v>699</c:v>
                </c:pt>
                <c:pt idx="365">
                  <c:v>703</c:v>
                </c:pt>
                <c:pt idx="366">
                  <c:v>709</c:v>
                </c:pt>
                <c:pt idx="367">
                  <c:v>714</c:v>
                </c:pt>
                <c:pt idx="368">
                  <c:v>723</c:v>
                </c:pt>
                <c:pt idx="369">
                  <c:v>726</c:v>
                </c:pt>
                <c:pt idx="370">
                  <c:v>728</c:v>
                </c:pt>
                <c:pt idx="371">
                  <c:v>731</c:v>
                </c:pt>
                <c:pt idx="372">
                  <c:v>737</c:v>
                </c:pt>
                <c:pt idx="373">
                  <c:v>739</c:v>
                </c:pt>
                <c:pt idx="374">
                  <c:v>746</c:v>
                </c:pt>
                <c:pt idx="375">
                  <c:v>761</c:v>
                </c:pt>
                <c:pt idx="376">
                  <c:v>769</c:v>
                </c:pt>
                <c:pt idx="377">
                  <c:v>775</c:v>
                </c:pt>
                <c:pt idx="378">
                  <c:v>813</c:v>
                </c:pt>
                <c:pt idx="379">
                  <c:v>820</c:v>
                </c:pt>
                <c:pt idx="380">
                  <c:v>821</c:v>
                </c:pt>
                <c:pt idx="381">
                  <c:v>826</c:v>
                </c:pt>
                <c:pt idx="382">
                  <c:v>842</c:v>
                </c:pt>
                <c:pt idx="383">
                  <c:v>844</c:v>
                </c:pt>
                <c:pt idx="384">
                  <c:v>853</c:v>
                </c:pt>
                <c:pt idx="385">
                  <c:v>876</c:v>
                </c:pt>
                <c:pt idx="386">
                  <c:v>881</c:v>
                </c:pt>
                <c:pt idx="387">
                  <c:v>887</c:v>
                </c:pt>
                <c:pt idx="388">
                  <c:v>898</c:v>
                </c:pt>
                <c:pt idx="389">
                  <c:v>901</c:v>
                </c:pt>
                <c:pt idx="390">
                  <c:v>913</c:v>
                </c:pt>
                <c:pt idx="391">
                  <c:v>928</c:v>
                </c:pt>
                <c:pt idx="392">
                  <c:v>936</c:v>
                </c:pt>
                <c:pt idx="393">
                  <c:v>953</c:v>
                </c:pt>
                <c:pt idx="394">
                  <c:v>954</c:v>
                </c:pt>
                <c:pt idx="395">
                  <c:v>966</c:v>
                </c:pt>
                <c:pt idx="396">
                  <c:v>990</c:v>
                </c:pt>
                <c:pt idx="397">
                  <c:v>993</c:v>
                </c:pt>
                <c:pt idx="398">
                  <c:v>1000</c:v>
                </c:pt>
                <c:pt idx="399">
                  <c:v>1015</c:v>
                </c:pt>
                <c:pt idx="400">
                  <c:v>1022</c:v>
                </c:pt>
                <c:pt idx="401">
                  <c:v>1030</c:v>
                </c:pt>
                <c:pt idx="402">
                  <c:v>1038</c:v>
                </c:pt>
                <c:pt idx="403">
                  <c:v>1056</c:v>
                </c:pt>
                <c:pt idx="404">
                  <c:v>1076</c:v>
                </c:pt>
                <c:pt idx="405">
                  <c:v>1084</c:v>
                </c:pt>
                <c:pt idx="406">
                  <c:v>1087</c:v>
                </c:pt>
                <c:pt idx="407">
                  <c:v>1099</c:v>
                </c:pt>
                <c:pt idx="408">
                  <c:v>1107</c:v>
                </c:pt>
                <c:pt idx="409">
                  <c:v>1120</c:v>
                </c:pt>
                <c:pt idx="410">
                  <c:v>1140</c:v>
                </c:pt>
                <c:pt idx="411">
                  <c:v>1167</c:v>
                </c:pt>
                <c:pt idx="412">
                  <c:v>1172</c:v>
                </c:pt>
                <c:pt idx="413">
                  <c:v>1173</c:v>
                </c:pt>
                <c:pt idx="414">
                  <c:v>1228</c:v>
                </c:pt>
                <c:pt idx="415">
                  <c:v>1242</c:v>
                </c:pt>
                <c:pt idx="416">
                  <c:v>1248</c:v>
                </c:pt>
                <c:pt idx="417">
                  <c:v>1256</c:v>
                </c:pt>
                <c:pt idx="418">
                  <c:v>1272</c:v>
                </c:pt>
                <c:pt idx="419">
                  <c:v>1296</c:v>
                </c:pt>
                <c:pt idx="420">
                  <c:v>1310</c:v>
                </c:pt>
                <c:pt idx="421">
                  <c:v>1316</c:v>
                </c:pt>
                <c:pt idx="422">
                  <c:v>1329</c:v>
                </c:pt>
                <c:pt idx="423">
                  <c:v>1366</c:v>
                </c:pt>
                <c:pt idx="424">
                  <c:v>1399</c:v>
                </c:pt>
                <c:pt idx="425">
                  <c:v>1431</c:v>
                </c:pt>
                <c:pt idx="426">
                  <c:v>1437</c:v>
                </c:pt>
                <c:pt idx="427">
                  <c:v>1463</c:v>
                </c:pt>
                <c:pt idx="428">
                  <c:v>1570</c:v>
                </c:pt>
                <c:pt idx="429">
                  <c:v>1606</c:v>
                </c:pt>
                <c:pt idx="430">
                  <c:v>1613</c:v>
                </c:pt>
                <c:pt idx="431">
                  <c:v>1619</c:v>
                </c:pt>
                <c:pt idx="432">
                  <c:v>1641</c:v>
                </c:pt>
                <c:pt idx="433">
                  <c:v>1739</c:v>
                </c:pt>
                <c:pt idx="434">
                  <c:v>1829</c:v>
                </c:pt>
                <c:pt idx="435">
                  <c:v>1872</c:v>
                </c:pt>
                <c:pt idx="436">
                  <c:v>1896</c:v>
                </c:pt>
                <c:pt idx="437">
                  <c:v>1902</c:v>
                </c:pt>
                <c:pt idx="438">
                  <c:v>1918</c:v>
                </c:pt>
                <c:pt idx="439">
                  <c:v>2042</c:v>
                </c:pt>
                <c:pt idx="440">
                  <c:v>2183</c:v>
                </c:pt>
                <c:pt idx="441">
                  <c:v>2251</c:v>
                </c:pt>
                <c:pt idx="442">
                  <c:v>2261</c:v>
                </c:pt>
                <c:pt idx="443">
                  <c:v>2280</c:v>
                </c:pt>
                <c:pt idx="444">
                  <c:v>2361</c:v>
                </c:pt>
                <c:pt idx="445">
                  <c:v>2437</c:v>
                </c:pt>
                <c:pt idx="446">
                  <c:v>2501</c:v>
                </c:pt>
                <c:pt idx="447">
                  <c:v>2506</c:v>
                </c:pt>
                <c:pt idx="448">
                  <c:v>2509</c:v>
                </c:pt>
                <c:pt idx="449">
                  <c:v>2603</c:v>
                </c:pt>
                <c:pt idx="450">
                  <c:v>2867</c:v>
                </c:pt>
                <c:pt idx="451">
                  <c:v>2898</c:v>
                </c:pt>
                <c:pt idx="452">
                  <c:v>2946</c:v>
                </c:pt>
                <c:pt idx="453">
                  <c:v>3006</c:v>
                </c:pt>
                <c:pt idx="454">
                  <c:v>3020</c:v>
                </c:pt>
                <c:pt idx="455">
                  <c:v>3092</c:v>
                </c:pt>
                <c:pt idx="456">
                  <c:v>3195</c:v>
                </c:pt>
                <c:pt idx="457">
                  <c:v>3261</c:v>
                </c:pt>
                <c:pt idx="458">
                  <c:v>3665</c:v>
                </c:pt>
                <c:pt idx="459">
                  <c:v>4024</c:v>
                </c:pt>
                <c:pt idx="460">
                  <c:v>4152</c:v>
                </c:pt>
                <c:pt idx="461">
                  <c:v>4207</c:v>
                </c:pt>
                <c:pt idx="462">
                  <c:v>4464</c:v>
                </c:pt>
                <c:pt idx="463">
                  <c:v>4578</c:v>
                </c:pt>
                <c:pt idx="464">
                  <c:v>5504</c:v>
                </c:pt>
                <c:pt idx="465">
                  <c:v>6221</c:v>
                </c:pt>
                <c:pt idx="466">
                  <c:v>6453</c:v>
                </c:pt>
                <c:pt idx="467">
                  <c:v>6857</c:v>
                </c:pt>
                <c:pt idx="468">
                  <c:v>7119</c:v>
                </c:pt>
                <c:pt idx="469">
                  <c:v>8289</c:v>
                </c:pt>
                <c:pt idx="470">
                  <c:v>8573</c:v>
                </c:pt>
                <c:pt idx="471">
                  <c:v>8718</c:v>
                </c:pt>
                <c:pt idx="472">
                  <c:v>10702</c:v>
                </c:pt>
                <c:pt idx="473">
                  <c:v>12235</c:v>
                </c:pt>
                <c:pt idx="474">
                  <c:v>14407</c:v>
                </c:pt>
                <c:pt idx="475">
                  <c:v>14689</c:v>
                </c:pt>
                <c:pt idx="476">
                  <c:v>28846</c:v>
                </c:pt>
              </c:numCache>
            </c:numRef>
          </c:xVal>
          <c:yVal>
            <c:numRef>
              <c:f>Sheet2!$B$1:$B$477</c:f>
              <c:numCache>
                <c:formatCode>General</c:formatCode>
                <c:ptCount val="477"/>
                <c:pt idx="0">
                  <c:v>7313</c:v>
                </c:pt>
                <c:pt idx="1">
                  <c:v>1999</c:v>
                </c:pt>
                <c:pt idx="2">
                  <c:v>984</c:v>
                </c:pt>
                <c:pt idx="3">
                  <c:v>650</c:v>
                </c:pt>
                <c:pt idx="4">
                  <c:v>426</c:v>
                </c:pt>
                <c:pt idx="5">
                  <c:v>343</c:v>
                </c:pt>
                <c:pt idx="6">
                  <c:v>277</c:v>
                </c:pt>
                <c:pt idx="7">
                  <c:v>192</c:v>
                </c:pt>
                <c:pt idx="8">
                  <c:v>180</c:v>
                </c:pt>
                <c:pt idx="9">
                  <c:v>139</c:v>
                </c:pt>
                <c:pt idx="10">
                  <c:v>122</c:v>
                </c:pt>
                <c:pt idx="11">
                  <c:v>124</c:v>
                </c:pt>
                <c:pt idx="12">
                  <c:v>82</c:v>
                </c:pt>
                <c:pt idx="13">
                  <c:v>84</c:v>
                </c:pt>
                <c:pt idx="14">
                  <c:v>89</c:v>
                </c:pt>
                <c:pt idx="15">
                  <c:v>70</c:v>
                </c:pt>
                <c:pt idx="16">
                  <c:v>65</c:v>
                </c:pt>
                <c:pt idx="17">
                  <c:v>61</c:v>
                </c:pt>
                <c:pt idx="18">
                  <c:v>45</c:v>
                </c:pt>
                <c:pt idx="19">
                  <c:v>55</c:v>
                </c:pt>
                <c:pt idx="20">
                  <c:v>49</c:v>
                </c:pt>
                <c:pt idx="21">
                  <c:v>51</c:v>
                </c:pt>
                <c:pt idx="22">
                  <c:v>34</c:v>
                </c:pt>
                <c:pt idx="23">
                  <c:v>48</c:v>
                </c:pt>
                <c:pt idx="24">
                  <c:v>39</c:v>
                </c:pt>
                <c:pt idx="25">
                  <c:v>31</c:v>
                </c:pt>
                <c:pt idx="26">
                  <c:v>35</c:v>
                </c:pt>
                <c:pt idx="27">
                  <c:v>28</c:v>
                </c:pt>
                <c:pt idx="28">
                  <c:v>27</c:v>
                </c:pt>
                <c:pt idx="29">
                  <c:v>38</c:v>
                </c:pt>
                <c:pt idx="30">
                  <c:v>31</c:v>
                </c:pt>
                <c:pt idx="31">
                  <c:v>15</c:v>
                </c:pt>
                <c:pt idx="32">
                  <c:v>24</c:v>
                </c:pt>
                <c:pt idx="33">
                  <c:v>33</c:v>
                </c:pt>
                <c:pt idx="34">
                  <c:v>20</c:v>
                </c:pt>
                <c:pt idx="35">
                  <c:v>18</c:v>
                </c:pt>
                <c:pt idx="36">
                  <c:v>25</c:v>
                </c:pt>
                <c:pt idx="37">
                  <c:v>25</c:v>
                </c:pt>
                <c:pt idx="38">
                  <c:v>16</c:v>
                </c:pt>
                <c:pt idx="39">
                  <c:v>16</c:v>
                </c:pt>
                <c:pt idx="40">
                  <c:v>12</c:v>
                </c:pt>
                <c:pt idx="41">
                  <c:v>17</c:v>
                </c:pt>
                <c:pt idx="42">
                  <c:v>18</c:v>
                </c:pt>
                <c:pt idx="43">
                  <c:v>12</c:v>
                </c:pt>
                <c:pt idx="44">
                  <c:v>14</c:v>
                </c:pt>
                <c:pt idx="45">
                  <c:v>13</c:v>
                </c:pt>
                <c:pt idx="46">
                  <c:v>15</c:v>
                </c:pt>
                <c:pt idx="47">
                  <c:v>11</c:v>
                </c:pt>
                <c:pt idx="48">
                  <c:v>20</c:v>
                </c:pt>
                <c:pt idx="49">
                  <c:v>12</c:v>
                </c:pt>
                <c:pt idx="50">
                  <c:v>17</c:v>
                </c:pt>
                <c:pt idx="51">
                  <c:v>11</c:v>
                </c:pt>
                <c:pt idx="52">
                  <c:v>9</c:v>
                </c:pt>
                <c:pt idx="53">
                  <c:v>10</c:v>
                </c:pt>
                <c:pt idx="54">
                  <c:v>9</c:v>
                </c:pt>
                <c:pt idx="55">
                  <c:v>14</c:v>
                </c:pt>
                <c:pt idx="56">
                  <c:v>7</c:v>
                </c:pt>
                <c:pt idx="57">
                  <c:v>9</c:v>
                </c:pt>
                <c:pt idx="58">
                  <c:v>8</c:v>
                </c:pt>
                <c:pt idx="59">
                  <c:v>11</c:v>
                </c:pt>
                <c:pt idx="60">
                  <c:v>8</c:v>
                </c:pt>
                <c:pt idx="61">
                  <c:v>12</c:v>
                </c:pt>
                <c:pt idx="62">
                  <c:v>13</c:v>
                </c:pt>
                <c:pt idx="63">
                  <c:v>10</c:v>
                </c:pt>
                <c:pt idx="64">
                  <c:v>7</c:v>
                </c:pt>
                <c:pt idx="65">
                  <c:v>14</c:v>
                </c:pt>
                <c:pt idx="66">
                  <c:v>7</c:v>
                </c:pt>
                <c:pt idx="67">
                  <c:v>10</c:v>
                </c:pt>
                <c:pt idx="68">
                  <c:v>6</c:v>
                </c:pt>
                <c:pt idx="69">
                  <c:v>10</c:v>
                </c:pt>
                <c:pt idx="70">
                  <c:v>7</c:v>
                </c:pt>
                <c:pt idx="71">
                  <c:v>15</c:v>
                </c:pt>
                <c:pt idx="72">
                  <c:v>8</c:v>
                </c:pt>
                <c:pt idx="73">
                  <c:v>6</c:v>
                </c:pt>
                <c:pt idx="74">
                  <c:v>3</c:v>
                </c:pt>
                <c:pt idx="75">
                  <c:v>6</c:v>
                </c:pt>
                <c:pt idx="76">
                  <c:v>3</c:v>
                </c:pt>
                <c:pt idx="77">
                  <c:v>7</c:v>
                </c:pt>
                <c:pt idx="78">
                  <c:v>6</c:v>
                </c:pt>
                <c:pt idx="79">
                  <c:v>8</c:v>
                </c:pt>
                <c:pt idx="80">
                  <c:v>10</c:v>
                </c:pt>
                <c:pt idx="81">
                  <c:v>10</c:v>
                </c:pt>
                <c:pt idx="82">
                  <c:v>3</c:v>
                </c:pt>
                <c:pt idx="83">
                  <c:v>3</c:v>
                </c:pt>
                <c:pt idx="84">
                  <c:v>5</c:v>
                </c:pt>
                <c:pt idx="85">
                  <c:v>6</c:v>
                </c:pt>
                <c:pt idx="86">
                  <c:v>4</c:v>
                </c:pt>
                <c:pt idx="87">
                  <c:v>5</c:v>
                </c:pt>
                <c:pt idx="88">
                  <c:v>5</c:v>
                </c:pt>
                <c:pt idx="89">
                  <c:v>6</c:v>
                </c:pt>
                <c:pt idx="90">
                  <c:v>5</c:v>
                </c:pt>
                <c:pt idx="91">
                  <c:v>9</c:v>
                </c:pt>
                <c:pt idx="92">
                  <c:v>4</c:v>
                </c:pt>
                <c:pt idx="93">
                  <c:v>7</c:v>
                </c:pt>
                <c:pt idx="94">
                  <c:v>4</c:v>
                </c:pt>
                <c:pt idx="95">
                  <c:v>5</c:v>
                </c:pt>
                <c:pt idx="96">
                  <c:v>2</c:v>
                </c:pt>
                <c:pt idx="97">
                  <c:v>8</c:v>
                </c:pt>
                <c:pt idx="98">
                  <c:v>3</c:v>
                </c:pt>
                <c:pt idx="99">
                  <c:v>3</c:v>
                </c:pt>
                <c:pt idx="100">
                  <c:v>3</c:v>
                </c:pt>
                <c:pt idx="101">
                  <c:v>6</c:v>
                </c:pt>
                <c:pt idx="102">
                  <c:v>2</c:v>
                </c:pt>
                <c:pt idx="103">
                  <c:v>2</c:v>
                </c:pt>
                <c:pt idx="104">
                  <c:v>6</c:v>
                </c:pt>
                <c:pt idx="105">
                  <c:v>3</c:v>
                </c:pt>
                <c:pt idx="106">
                  <c:v>3</c:v>
                </c:pt>
                <c:pt idx="107">
                  <c:v>3</c:v>
                </c:pt>
                <c:pt idx="108">
                  <c:v>2</c:v>
                </c:pt>
                <c:pt idx="109">
                  <c:v>2</c:v>
                </c:pt>
                <c:pt idx="110">
                  <c:v>1</c:v>
                </c:pt>
                <c:pt idx="111">
                  <c:v>3</c:v>
                </c:pt>
                <c:pt idx="112">
                  <c:v>2</c:v>
                </c:pt>
                <c:pt idx="113">
                  <c:v>5</c:v>
                </c:pt>
                <c:pt idx="114">
                  <c:v>4</c:v>
                </c:pt>
                <c:pt idx="115">
                  <c:v>3</c:v>
                </c:pt>
                <c:pt idx="116">
                  <c:v>3</c:v>
                </c:pt>
                <c:pt idx="117">
                  <c:v>2</c:v>
                </c:pt>
                <c:pt idx="118">
                  <c:v>4</c:v>
                </c:pt>
                <c:pt idx="119">
                  <c:v>1</c:v>
                </c:pt>
                <c:pt idx="120">
                  <c:v>2</c:v>
                </c:pt>
                <c:pt idx="121">
                  <c:v>3</c:v>
                </c:pt>
                <c:pt idx="122">
                  <c:v>4</c:v>
                </c:pt>
                <c:pt idx="123">
                  <c:v>4</c:v>
                </c:pt>
                <c:pt idx="124">
                  <c:v>4</c:v>
                </c:pt>
                <c:pt idx="125">
                  <c:v>3</c:v>
                </c:pt>
                <c:pt idx="126">
                  <c:v>4</c:v>
                </c:pt>
                <c:pt idx="127">
                  <c:v>5</c:v>
                </c:pt>
                <c:pt idx="128">
                  <c:v>1</c:v>
                </c:pt>
                <c:pt idx="129">
                  <c:v>3</c:v>
                </c:pt>
                <c:pt idx="130">
                  <c:v>3</c:v>
                </c:pt>
                <c:pt idx="131">
                  <c:v>10</c:v>
                </c:pt>
                <c:pt idx="132">
                  <c:v>5</c:v>
                </c:pt>
                <c:pt idx="133">
                  <c:v>1</c:v>
                </c:pt>
                <c:pt idx="134">
                  <c:v>4</c:v>
                </c:pt>
                <c:pt idx="135">
                  <c:v>2</c:v>
                </c:pt>
                <c:pt idx="136">
                  <c:v>1</c:v>
                </c:pt>
                <c:pt idx="137">
                  <c:v>2</c:v>
                </c:pt>
                <c:pt idx="138">
                  <c:v>5</c:v>
                </c:pt>
                <c:pt idx="139">
                  <c:v>2</c:v>
                </c:pt>
                <c:pt idx="140">
                  <c:v>6</c:v>
                </c:pt>
                <c:pt idx="141">
                  <c:v>4</c:v>
                </c:pt>
                <c:pt idx="142">
                  <c:v>5</c:v>
                </c:pt>
                <c:pt idx="143">
                  <c:v>2</c:v>
                </c:pt>
                <c:pt idx="144">
                  <c:v>6</c:v>
                </c:pt>
                <c:pt idx="145">
                  <c:v>1</c:v>
                </c:pt>
                <c:pt idx="146">
                  <c:v>2</c:v>
                </c:pt>
                <c:pt idx="147">
                  <c:v>3</c:v>
                </c:pt>
                <c:pt idx="148">
                  <c:v>2</c:v>
                </c:pt>
                <c:pt idx="149">
                  <c:v>3</c:v>
                </c:pt>
                <c:pt idx="150">
                  <c:v>2</c:v>
                </c:pt>
                <c:pt idx="151">
                  <c:v>3</c:v>
                </c:pt>
                <c:pt idx="152">
                  <c:v>1</c:v>
                </c:pt>
                <c:pt idx="153">
                  <c:v>5</c:v>
                </c:pt>
                <c:pt idx="154">
                  <c:v>1</c:v>
                </c:pt>
                <c:pt idx="155">
                  <c:v>1</c:v>
                </c:pt>
                <c:pt idx="156">
                  <c:v>2</c:v>
                </c:pt>
                <c:pt idx="157">
                  <c:v>1</c:v>
                </c:pt>
                <c:pt idx="158">
                  <c:v>1</c:v>
                </c:pt>
                <c:pt idx="159">
                  <c:v>3</c:v>
                </c:pt>
                <c:pt idx="160">
                  <c:v>4</c:v>
                </c:pt>
                <c:pt idx="161">
                  <c:v>1</c:v>
                </c:pt>
                <c:pt idx="162">
                  <c:v>1</c:v>
                </c:pt>
                <c:pt idx="163">
                  <c:v>3</c:v>
                </c:pt>
                <c:pt idx="164">
                  <c:v>3</c:v>
                </c:pt>
                <c:pt idx="165">
                  <c:v>3</c:v>
                </c:pt>
                <c:pt idx="166">
                  <c:v>1</c:v>
                </c:pt>
                <c:pt idx="167">
                  <c:v>2</c:v>
                </c:pt>
                <c:pt idx="168">
                  <c:v>6</c:v>
                </c:pt>
                <c:pt idx="169">
                  <c:v>3</c:v>
                </c:pt>
                <c:pt idx="170">
                  <c:v>2</c:v>
                </c:pt>
                <c:pt idx="171">
                  <c:v>1</c:v>
                </c:pt>
                <c:pt idx="172">
                  <c:v>3</c:v>
                </c:pt>
                <c:pt idx="173">
                  <c:v>2</c:v>
                </c:pt>
                <c:pt idx="174">
                  <c:v>5</c:v>
                </c:pt>
                <c:pt idx="175">
                  <c:v>1</c:v>
                </c:pt>
                <c:pt idx="176">
                  <c:v>2</c:v>
                </c:pt>
                <c:pt idx="177">
                  <c:v>2</c:v>
                </c:pt>
                <c:pt idx="178">
                  <c:v>4</c:v>
                </c:pt>
                <c:pt idx="179">
                  <c:v>4</c:v>
                </c:pt>
                <c:pt idx="180">
                  <c:v>3</c:v>
                </c:pt>
                <c:pt idx="181">
                  <c:v>1</c:v>
                </c:pt>
                <c:pt idx="182">
                  <c:v>1</c:v>
                </c:pt>
                <c:pt idx="183">
                  <c:v>1</c:v>
                </c:pt>
                <c:pt idx="184">
                  <c:v>2</c:v>
                </c:pt>
                <c:pt idx="185">
                  <c:v>1</c:v>
                </c:pt>
                <c:pt idx="186">
                  <c:v>2</c:v>
                </c:pt>
                <c:pt idx="187">
                  <c:v>1</c:v>
                </c:pt>
                <c:pt idx="188">
                  <c:v>1</c:v>
                </c:pt>
                <c:pt idx="189">
                  <c:v>2</c:v>
                </c:pt>
                <c:pt idx="190">
                  <c:v>1</c:v>
                </c:pt>
                <c:pt idx="191">
                  <c:v>1</c:v>
                </c:pt>
                <c:pt idx="192">
                  <c:v>2</c:v>
                </c:pt>
                <c:pt idx="193">
                  <c:v>1</c:v>
                </c:pt>
                <c:pt idx="194">
                  <c:v>1</c:v>
                </c:pt>
                <c:pt idx="195">
                  <c:v>2</c:v>
                </c:pt>
                <c:pt idx="196">
                  <c:v>2</c:v>
                </c:pt>
                <c:pt idx="197">
                  <c:v>2</c:v>
                </c:pt>
                <c:pt idx="198">
                  <c:v>3</c:v>
                </c:pt>
                <c:pt idx="199">
                  <c:v>2</c:v>
                </c:pt>
                <c:pt idx="200">
                  <c:v>1</c:v>
                </c:pt>
                <c:pt idx="201">
                  <c:v>1</c:v>
                </c:pt>
                <c:pt idx="202">
                  <c:v>2</c:v>
                </c:pt>
                <c:pt idx="203">
                  <c:v>1</c:v>
                </c:pt>
                <c:pt idx="204">
                  <c:v>2</c:v>
                </c:pt>
                <c:pt idx="205">
                  <c:v>1</c:v>
                </c:pt>
                <c:pt idx="206">
                  <c:v>1</c:v>
                </c:pt>
                <c:pt idx="207">
                  <c:v>2</c:v>
                </c:pt>
                <c:pt idx="208">
                  <c:v>1</c:v>
                </c:pt>
                <c:pt idx="209">
                  <c:v>1</c:v>
                </c:pt>
                <c:pt idx="210">
                  <c:v>4</c:v>
                </c:pt>
                <c:pt idx="211">
                  <c:v>2</c:v>
                </c:pt>
                <c:pt idx="212">
                  <c:v>1</c:v>
                </c:pt>
                <c:pt idx="213">
                  <c:v>1</c:v>
                </c:pt>
                <c:pt idx="214">
                  <c:v>2</c:v>
                </c:pt>
                <c:pt idx="215">
                  <c:v>1</c:v>
                </c:pt>
                <c:pt idx="216">
                  <c:v>1</c:v>
                </c:pt>
                <c:pt idx="217">
                  <c:v>2</c:v>
                </c:pt>
                <c:pt idx="218">
                  <c:v>1</c:v>
                </c:pt>
                <c:pt idx="219">
                  <c:v>2</c:v>
                </c:pt>
                <c:pt idx="220">
                  <c:v>1</c:v>
                </c:pt>
                <c:pt idx="221">
                  <c:v>1</c:v>
                </c:pt>
                <c:pt idx="222">
                  <c:v>1</c:v>
                </c:pt>
                <c:pt idx="223">
                  <c:v>2</c:v>
                </c:pt>
                <c:pt idx="224">
                  <c:v>2</c:v>
                </c:pt>
                <c:pt idx="225">
                  <c:v>1</c:v>
                </c:pt>
                <c:pt idx="226">
                  <c:v>1</c:v>
                </c:pt>
                <c:pt idx="227">
                  <c:v>1</c:v>
                </c:pt>
                <c:pt idx="228">
                  <c:v>1</c:v>
                </c:pt>
                <c:pt idx="229">
                  <c:v>1</c:v>
                </c:pt>
                <c:pt idx="230">
                  <c:v>2</c:v>
                </c:pt>
                <c:pt idx="231">
                  <c:v>1</c:v>
                </c:pt>
                <c:pt idx="232">
                  <c:v>1</c:v>
                </c:pt>
                <c:pt idx="233">
                  <c:v>2</c:v>
                </c:pt>
                <c:pt idx="234">
                  <c:v>2</c:v>
                </c:pt>
                <c:pt idx="235">
                  <c:v>2</c:v>
                </c:pt>
                <c:pt idx="236">
                  <c:v>1</c:v>
                </c:pt>
                <c:pt idx="237">
                  <c:v>2</c:v>
                </c:pt>
                <c:pt idx="238">
                  <c:v>1</c:v>
                </c:pt>
                <c:pt idx="239">
                  <c:v>1</c:v>
                </c:pt>
                <c:pt idx="240">
                  <c:v>2</c:v>
                </c:pt>
                <c:pt idx="241">
                  <c:v>1</c:v>
                </c:pt>
                <c:pt idx="242">
                  <c:v>1</c:v>
                </c:pt>
                <c:pt idx="243">
                  <c:v>1</c:v>
                </c:pt>
                <c:pt idx="244">
                  <c:v>2</c:v>
                </c:pt>
                <c:pt idx="245">
                  <c:v>1</c:v>
                </c:pt>
                <c:pt idx="246">
                  <c:v>1</c:v>
                </c:pt>
                <c:pt idx="247">
                  <c:v>2</c:v>
                </c:pt>
                <c:pt idx="248">
                  <c:v>2</c:v>
                </c:pt>
                <c:pt idx="249">
                  <c:v>2</c:v>
                </c:pt>
                <c:pt idx="250">
                  <c:v>1</c:v>
                </c:pt>
                <c:pt idx="251">
                  <c:v>1</c:v>
                </c:pt>
                <c:pt idx="252">
                  <c:v>1</c:v>
                </c:pt>
                <c:pt idx="253">
                  <c:v>1</c:v>
                </c:pt>
                <c:pt idx="254">
                  <c:v>1</c:v>
                </c:pt>
                <c:pt idx="255">
                  <c:v>1</c:v>
                </c:pt>
                <c:pt idx="256">
                  <c:v>1</c:v>
                </c:pt>
                <c:pt idx="257">
                  <c:v>1</c:v>
                </c:pt>
                <c:pt idx="258">
                  <c:v>2</c:v>
                </c:pt>
                <c:pt idx="259">
                  <c:v>1</c:v>
                </c:pt>
                <c:pt idx="260">
                  <c:v>2</c:v>
                </c:pt>
                <c:pt idx="261">
                  <c:v>2</c:v>
                </c:pt>
                <c:pt idx="262">
                  <c:v>2</c:v>
                </c:pt>
                <c:pt idx="263">
                  <c:v>2</c:v>
                </c:pt>
                <c:pt idx="264">
                  <c:v>1</c:v>
                </c:pt>
                <c:pt idx="265">
                  <c:v>1</c:v>
                </c:pt>
                <c:pt idx="266">
                  <c:v>1</c:v>
                </c:pt>
                <c:pt idx="267">
                  <c:v>2</c:v>
                </c:pt>
                <c:pt idx="268">
                  <c:v>1</c:v>
                </c:pt>
                <c:pt idx="269">
                  <c:v>2</c:v>
                </c:pt>
                <c:pt idx="270">
                  <c:v>1</c:v>
                </c:pt>
                <c:pt idx="271">
                  <c:v>2</c:v>
                </c:pt>
                <c:pt idx="272">
                  <c:v>1</c:v>
                </c:pt>
                <c:pt idx="273">
                  <c:v>2</c:v>
                </c:pt>
                <c:pt idx="274">
                  <c:v>1</c:v>
                </c:pt>
                <c:pt idx="275">
                  <c:v>2</c:v>
                </c:pt>
                <c:pt idx="276">
                  <c:v>1</c:v>
                </c:pt>
                <c:pt idx="277">
                  <c:v>1</c:v>
                </c:pt>
                <c:pt idx="278">
                  <c:v>2</c:v>
                </c:pt>
                <c:pt idx="279">
                  <c:v>1</c:v>
                </c:pt>
                <c:pt idx="280">
                  <c:v>1</c:v>
                </c:pt>
                <c:pt idx="281">
                  <c:v>1</c:v>
                </c:pt>
                <c:pt idx="282">
                  <c:v>1</c:v>
                </c:pt>
                <c:pt idx="283">
                  <c:v>1</c:v>
                </c:pt>
                <c:pt idx="284">
                  <c:v>2</c:v>
                </c:pt>
                <c:pt idx="285">
                  <c:v>1</c:v>
                </c:pt>
                <c:pt idx="286">
                  <c:v>1</c:v>
                </c:pt>
                <c:pt idx="287">
                  <c:v>1</c:v>
                </c:pt>
                <c:pt idx="288">
                  <c:v>1</c:v>
                </c:pt>
                <c:pt idx="289">
                  <c:v>1</c:v>
                </c:pt>
                <c:pt idx="290">
                  <c:v>1</c:v>
                </c:pt>
                <c:pt idx="291">
                  <c:v>1</c:v>
                </c:pt>
                <c:pt idx="292">
                  <c:v>1</c:v>
                </c:pt>
                <c:pt idx="293">
                  <c:v>1</c:v>
                </c:pt>
                <c:pt idx="294">
                  <c:v>2</c:v>
                </c:pt>
                <c:pt idx="295">
                  <c:v>1</c:v>
                </c:pt>
                <c:pt idx="296">
                  <c:v>1</c:v>
                </c:pt>
                <c:pt idx="297">
                  <c:v>2</c:v>
                </c:pt>
                <c:pt idx="298">
                  <c:v>1</c:v>
                </c:pt>
                <c:pt idx="299">
                  <c:v>1</c:v>
                </c:pt>
                <c:pt idx="300">
                  <c:v>1</c:v>
                </c:pt>
                <c:pt idx="301">
                  <c:v>1</c:v>
                </c:pt>
                <c:pt idx="302">
                  <c:v>1</c:v>
                </c:pt>
                <c:pt idx="303">
                  <c:v>1</c:v>
                </c:pt>
                <c:pt idx="304">
                  <c:v>1</c:v>
                </c:pt>
                <c:pt idx="305">
                  <c:v>1</c:v>
                </c:pt>
                <c:pt idx="306">
                  <c:v>1</c:v>
                </c:pt>
                <c:pt idx="307">
                  <c:v>1</c:v>
                </c:pt>
                <c:pt idx="308">
                  <c:v>2</c:v>
                </c:pt>
                <c:pt idx="309">
                  <c:v>1</c:v>
                </c:pt>
                <c:pt idx="310">
                  <c:v>1</c:v>
                </c:pt>
                <c:pt idx="311">
                  <c:v>1</c:v>
                </c:pt>
                <c:pt idx="312">
                  <c:v>1</c:v>
                </c:pt>
                <c:pt idx="313">
                  <c:v>1</c:v>
                </c:pt>
                <c:pt idx="314">
                  <c:v>1</c:v>
                </c:pt>
                <c:pt idx="315">
                  <c:v>1</c:v>
                </c:pt>
                <c:pt idx="316">
                  <c:v>1</c:v>
                </c:pt>
                <c:pt idx="317">
                  <c:v>1</c:v>
                </c:pt>
                <c:pt idx="318">
                  <c:v>1</c:v>
                </c:pt>
                <c:pt idx="319">
                  <c:v>1</c:v>
                </c:pt>
                <c:pt idx="320">
                  <c:v>1</c:v>
                </c:pt>
                <c:pt idx="321">
                  <c:v>1</c:v>
                </c:pt>
                <c:pt idx="322">
                  <c:v>1</c:v>
                </c:pt>
                <c:pt idx="323">
                  <c:v>1</c:v>
                </c:pt>
                <c:pt idx="324">
                  <c:v>1</c:v>
                </c:pt>
                <c:pt idx="325">
                  <c:v>1</c:v>
                </c:pt>
                <c:pt idx="326">
                  <c:v>1</c:v>
                </c:pt>
                <c:pt idx="327">
                  <c:v>1</c:v>
                </c:pt>
                <c:pt idx="328">
                  <c:v>2</c:v>
                </c:pt>
                <c:pt idx="329">
                  <c:v>1</c:v>
                </c:pt>
                <c:pt idx="330">
                  <c:v>1</c:v>
                </c:pt>
                <c:pt idx="331">
                  <c:v>1</c:v>
                </c:pt>
                <c:pt idx="332">
                  <c:v>2</c:v>
                </c:pt>
                <c:pt idx="333">
                  <c:v>1</c:v>
                </c:pt>
                <c:pt idx="334">
                  <c:v>1</c:v>
                </c:pt>
                <c:pt idx="335">
                  <c:v>1</c:v>
                </c:pt>
                <c:pt idx="336">
                  <c:v>2</c:v>
                </c:pt>
                <c:pt idx="337">
                  <c:v>1</c:v>
                </c:pt>
                <c:pt idx="338">
                  <c:v>2</c:v>
                </c:pt>
                <c:pt idx="339">
                  <c:v>1</c:v>
                </c:pt>
                <c:pt idx="340">
                  <c:v>1</c:v>
                </c:pt>
                <c:pt idx="341">
                  <c:v>1</c:v>
                </c:pt>
                <c:pt idx="342">
                  <c:v>1</c:v>
                </c:pt>
                <c:pt idx="343">
                  <c:v>1</c:v>
                </c:pt>
                <c:pt idx="344">
                  <c:v>1</c:v>
                </c:pt>
                <c:pt idx="345">
                  <c:v>1</c:v>
                </c:pt>
                <c:pt idx="346">
                  <c:v>2</c:v>
                </c:pt>
                <c:pt idx="347">
                  <c:v>1</c:v>
                </c:pt>
                <c:pt idx="348">
                  <c:v>1</c:v>
                </c:pt>
                <c:pt idx="349">
                  <c:v>2</c:v>
                </c:pt>
                <c:pt idx="350">
                  <c:v>1</c:v>
                </c:pt>
                <c:pt idx="351">
                  <c:v>1</c:v>
                </c:pt>
                <c:pt idx="352">
                  <c:v>1</c:v>
                </c:pt>
                <c:pt idx="353">
                  <c:v>1</c:v>
                </c:pt>
                <c:pt idx="354">
                  <c:v>1</c:v>
                </c:pt>
                <c:pt idx="355">
                  <c:v>2</c:v>
                </c:pt>
                <c:pt idx="356">
                  <c:v>1</c:v>
                </c:pt>
                <c:pt idx="357">
                  <c:v>1</c:v>
                </c:pt>
                <c:pt idx="358">
                  <c:v>2</c:v>
                </c:pt>
                <c:pt idx="359">
                  <c:v>1</c:v>
                </c:pt>
                <c:pt idx="360">
                  <c:v>1</c:v>
                </c:pt>
                <c:pt idx="361">
                  <c:v>1</c:v>
                </c:pt>
                <c:pt idx="362">
                  <c:v>2</c:v>
                </c:pt>
                <c:pt idx="363">
                  <c:v>1</c:v>
                </c:pt>
                <c:pt idx="364">
                  <c:v>1</c:v>
                </c:pt>
                <c:pt idx="365">
                  <c:v>1</c:v>
                </c:pt>
                <c:pt idx="366">
                  <c:v>1</c:v>
                </c:pt>
                <c:pt idx="367">
                  <c:v>1</c:v>
                </c:pt>
                <c:pt idx="368">
                  <c:v>1</c:v>
                </c:pt>
                <c:pt idx="369">
                  <c:v>1</c:v>
                </c:pt>
                <c:pt idx="370">
                  <c:v>1</c:v>
                </c:pt>
                <c:pt idx="371">
                  <c:v>1</c:v>
                </c:pt>
                <c:pt idx="372">
                  <c:v>1</c:v>
                </c:pt>
                <c:pt idx="373">
                  <c:v>2</c:v>
                </c:pt>
                <c:pt idx="374">
                  <c:v>1</c:v>
                </c:pt>
                <c:pt idx="375">
                  <c:v>1</c:v>
                </c:pt>
                <c:pt idx="376">
                  <c:v>1</c:v>
                </c:pt>
                <c:pt idx="377">
                  <c:v>1</c:v>
                </c:pt>
                <c:pt idx="378">
                  <c:v>1</c:v>
                </c:pt>
                <c:pt idx="379">
                  <c:v>1</c:v>
                </c:pt>
                <c:pt idx="380">
                  <c:v>1</c:v>
                </c:pt>
                <c:pt idx="381">
                  <c:v>1</c:v>
                </c:pt>
                <c:pt idx="382">
                  <c:v>1</c:v>
                </c:pt>
                <c:pt idx="383">
                  <c:v>1</c:v>
                </c:pt>
                <c:pt idx="384">
                  <c:v>1</c:v>
                </c:pt>
                <c:pt idx="385">
                  <c:v>1</c:v>
                </c:pt>
                <c:pt idx="386">
                  <c:v>1</c:v>
                </c:pt>
                <c:pt idx="387">
                  <c:v>1</c:v>
                </c:pt>
                <c:pt idx="388">
                  <c:v>1</c:v>
                </c:pt>
                <c:pt idx="389">
                  <c:v>1</c:v>
                </c:pt>
                <c:pt idx="390">
                  <c:v>1</c:v>
                </c:pt>
                <c:pt idx="391">
                  <c:v>1</c:v>
                </c:pt>
                <c:pt idx="392">
                  <c:v>1</c:v>
                </c:pt>
                <c:pt idx="393">
                  <c:v>1</c:v>
                </c:pt>
                <c:pt idx="394">
                  <c:v>1</c:v>
                </c:pt>
                <c:pt idx="395">
                  <c:v>1</c:v>
                </c:pt>
                <c:pt idx="396">
                  <c:v>1</c:v>
                </c:pt>
                <c:pt idx="397">
                  <c:v>1</c:v>
                </c:pt>
                <c:pt idx="398">
                  <c:v>1</c:v>
                </c:pt>
                <c:pt idx="399">
                  <c:v>1</c:v>
                </c:pt>
                <c:pt idx="400">
                  <c:v>1</c:v>
                </c:pt>
                <c:pt idx="401">
                  <c:v>1</c:v>
                </c:pt>
                <c:pt idx="402">
                  <c:v>1</c:v>
                </c:pt>
                <c:pt idx="403">
                  <c:v>1</c:v>
                </c:pt>
                <c:pt idx="404">
                  <c:v>1</c:v>
                </c:pt>
                <c:pt idx="405">
                  <c:v>1</c:v>
                </c:pt>
                <c:pt idx="406">
                  <c:v>1</c:v>
                </c:pt>
                <c:pt idx="407">
                  <c:v>1</c:v>
                </c:pt>
                <c:pt idx="408">
                  <c:v>2</c:v>
                </c:pt>
                <c:pt idx="409">
                  <c:v>1</c:v>
                </c:pt>
                <c:pt idx="410">
                  <c:v>1</c:v>
                </c:pt>
                <c:pt idx="411">
                  <c:v>1</c:v>
                </c:pt>
                <c:pt idx="412">
                  <c:v>1</c:v>
                </c:pt>
                <c:pt idx="413">
                  <c:v>1</c:v>
                </c:pt>
                <c:pt idx="414">
                  <c:v>1</c:v>
                </c:pt>
                <c:pt idx="415">
                  <c:v>1</c:v>
                </c:pt>
                <c:pt idx="416">
                  <c:v>1</c:v>
                </c:pt>
                <c:pt idx="417">
                  <c:v>1</c:v>
                </c:pt>
                <c:pt idx="418">
                  <c:v>1</c:v>
                </c:pt>
                <c:pt idx="419">
                  <c:v>1</c:v>
                </c:pt>
                <c:pt idx="420">
                  <c:v>1</c:v>
                </c:pt>
                <c:pt idx="421">
                  <c:v>1</c:v>
                </c:pt>
                <c:pt idx="422">
                  <c:v>1</c:v>
                </c:pt>
                <c:pt idx="423">
                  <c:v>1</c:v>
                </c:pt>
                <c:pt idx="424">
                  <c:v>1</c:v>
                </c:pt>
                <c:pt idx="425">
                  <c:v>2</c:v>
                </c:pt>
                <c:pt idx="426">
                  <c:v>1</c:v>
                </c:pt>
                <c:pt idx="427">
                  <c:v>1</c:v>
                </c:pt>
                <c:pt idx="428">
                  <c:v>1</c:v>
                </c:pt>
                <c:pt idx="429">
                  <c:v>1</c:v>
                </c:pt>
                <c:pt idx="430">
                  <c:v>1</c:v>
                </c:pt>
                <c:pt idx="431">
                  <c:v>1</c:v>
                </c:pt>
                <c:pt idx="432">
                  <c:v>1</c:v>
                </c:pt>
                <c:pt idx="433">
                  <c:v>1</c:v>
                </c:pt>
                <c:pt idx="434">
                  <c:v>1</c:v>
                </c:pt>
                <c:pt idx="435">
                  <c:v>1</c:v>
                </c:pt>
                <c:pt idx="436">
                  <c:v>1</c:v>
                </c:pt>
                <c:pt idx="437">
                  <c:v>1</c:v>
                </c:pt>
                <c:pt idx="438">
                  <c:v>1</c:v>
                </c:pt>
                <c:pt idx="439">
                  <c:v>1</c:v>
                </c:pt>
                <c:pt idx="440">
                  <c:v>1</c:v>
                </c:pt>
                <c:pt idx="441">
                  <c:v>1</c:v>
                </c:pt>
                <c:pt idx="442">
                  <c:v>1</c:v>
                </c:pt>
                <c:pt idx="443">
                  <c:v>1</c:v>
                </c:pt>
                <c:pt idx="444">
                  <c:v>1</c:v>
                </c:pt>
                <c:pt idx="445">
                  <c:v>1</c:v>
                </c:pt>
                <c:pt idx="446">
                  <c:v>1</c:v>
                </c:pt>
                <c:pt idx="447">
                  <c:v>1</c:v>
                </c:pt>
                <c:pt idx="448">
                  <c:v>1</c:v>
                </c:pt>
                <c:pt idx="449">
                  <c:v>1</c:v>
                </c:pt>
                <c:pt idx="450">
                  <c:v>1</c:v>
                </c:pt>
                <c:pt idx="451">
                  <c:v>1</c:v>
                </c:pt>
                <c:pt idx="452">
                  <c:v>1</c:v>
                </c:pt>
                <c:pt idx="453">
                  <c:v>1</c:v>
                </c:pt>
                <c:pt idx="454">
                  <c:v>1</c:v>
                </c:pt>
                <c:pt idx="455">
                  <c:v>1</c:v>
                </c:pt>
                <c:pt idx="456">
                  <c:v>1</c:v>
                </c:pt>
                <c:pt idx="457">
                  <c:v>1</c:v>
                </c:pt>
                <c:pt idx="458">
                  <c:v>1</c:v>
                </c:pt>
                <c:pt idx="459">
                  <c:v>1</c:v>
                </c:pt>
                <c:pt idx="460">
                  <c:v>1</c:v>
                </c:pt>
                <c:pt idx="461">
                  <c:v>1</c:v>
                </c:pt>
                <c:pt idx="462">
                  <c:v>1</c:v>
                </c:pt>
                <c:pt idx="463">
                  <c:v>1</c:v>
                </c:pt>
                <c:pt idx="464">
                  <c:v>1</c:v>
                </c:pt>
                <c:pt idx="465">
                  <c:v>1</c:v>
                </c:pt>
                <c:pt idx="466">
                  <c:v>1</c:v>
                </c:pt>
                <c:pt idx="467">
                  <c:v>1</c:v>
                </c:pt>
                <c:pt idx="468">
                  <c:v>1</c:v>
                </c:pt>
                <c:pt idx="469">
                  <c:v>1</c:v>
                </c:pt>
                <c:pt idx="470">
                  <c:v>1</c:v>
                </c:pt>
                <c:pt idx="471">
                  <c:v>1</c:v>
                </c:pt>
                <c:pt idx="472">
                  <c:v>1</c:v>
                </c:pt>
                <c:pt idx="473">
                  <c:v>1</c:v>
                </c:pt>
                <c:pt idx="474">
                  <c:v>1</c:v>
                </c:pt>
                <c:pt idx="475">
                  <c:v>1</c:v>
                </c:pt>
                <c:pt idx="476">
                  <c:v>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7BFD-4CA2-B6C3-E9FA0DE5B84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5469568"/>
        <c:axId val="55471104"/>
      </c:scatterChart>
      <c:valAx>
        <c:axId val="55469568"/>
        <c:scaling>
          <c:logBase val="10"/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55471104"/>
        <c:crosses val="autoZero"/>
        <c:crossBetween val="midCat"/>
      </c:valAx>
      <c:valAx>
        <c:axId val="55471104"/>
        <c:scaling>
          <c:logBase val="10"/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55469568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400" dirty="0"/>
              <a:t>Word Count </a:t>
            </a:r>
            <a:r>
              <a:rPr lang="en-US" sz="1400" dirty="0" err="1"/>
              <a:t>Cummulative</a:t>
            </a:r>
            <a:r>
              <a:rPr lang="en-US" sz="1400" dirty="0"/>
              <a:t> Distribution</a:t>
            </a:r>
          </a:p>
        </c:rich>
      </c:tx>
      <c:layout>
        <c:manualLayout>
          <c:xMode val="edge"/>
          <c:yMode val="edge"/>
          <c:x val="0.18524223787095889"/>
          <c:y val="5.3620208485503543E-2"/>
        </c:manualLayout>
      </c:layout>
      <c:overlay val="1"/>
    </c:title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28575">
              <a:noFill/>
            </a:ln>
          </c:spPr>
          <c:xVal>
            <c:numRef>
              <c:f>Sheet2!$A$1:$A$477</c:f>
              <c:numCache>
                <c:formatCode>General</c:formatCode>
                <c:ptCount val="477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91</c:v>
                </c:pt>
                <c:pt idx="90">
                  <c:v>92</c:v>
                </c:pt>
                <c:pt idx="91">
                  <c:v>93</c:v>
                </c:pt>
                <c:pt idx="92">
                  <c:v>94</c:v>
                </c:pt>
                <c:pt idx="93">
                  <c:v>95</c:v>
                </c:pt>
                <c:pt idx="94">
                  <c:v>96</c:v>
                </c:pt>
                <c:pt idx="95">
                  <c:v>97</c:v>
                </c:pt>
                <c:pt idx="96">
                  <c:v>98</c:v>
                </c:pt>
                <c:pt idx="97">
                  <c:v>99</c:v>
                </c:pt>
                <c:pt idx="98">
                  <c:v>100</c:v>
                </c:pt>
                <c:pt idx="99">
                  <c:v>102</c:v>
                </c:pt>
                <c:pt idx="100">
                  <c:v>103</c:v>
                </c:pt>
                <c:pt idx="101">
                  <c:v>104</c:v>
                </c:pt>
                <c:pt idx="102">
                  <c:v>105</c:v>
                </c:pt>
                <c:pt idx="103">
                  <c:v>106</c:v>
                </c:pt>
                <c:pt idx="104">
                  <c:v>107</c:v>
                </c:pt>
                <c:pt idx="105">
                  <c:v>108</c:v>
                </c:pt>
                <c:pt idx="106">
                  <c:v>109</c:v>
                </c:pt>
                <c:pt idx="107">
                  <c:v>110</c:v>
                </c:pt>
                <c:pt idx="108">
                  <c:v>111</c:v>
                </c:pt>
                <c:pt idx="109">
                  <c:v>112</c:v>
                </c:pt>
                <c:pt idx="110">
                  <c:v>113</c:v>
                </c:pt>
                <c:pt idx="111">
                  <c:v>114</c:v>
                </c:pt>
                <c:pt idx="112">
                  <c:v>115</c:v>
                </c:pt>
                <c:pt idx="113">
                  <c:v>116</c:v>
                </c:pt>
                <c:pt idx="114">
                  <c:v>117</c:v>
                </c:pt>
                <c:pt idx="115">
                  <c:v>118</c:v>
                </c:pt>
                <c:pt idx="116">
                  <c:v>119</c:v>
                </c:pt>
                <c:pt idx="117">
                  <c:v>120</c:v>
                </c:pt>
                <c:pt idx="118">
                  <c:v>121</c:v>
                </c:pt>
                <c:pt idx="119">
                  <c:v>122</c:v>
                </c:pt>
                <c:pt idx="120">
                  <c:v>123</c:v>
                </c:pt>
                <c:pt idx="121">
                  <c:v>124</c:v>
                </c:pt>
                <c:pt idx="122">
                  <c:v>125</c:v>
                </c:pt>
                <c:pt idx="123">
                  <c:v>126</c:v>
                </c:pt>
                <c:pt idx="124">
                  <c:v>127</c:v>
                </c:pt>
                <c:pt idx="125">
                  <c:v>128</c:v>
                </c:pt>
                <c:pt idx="126">
                  <c:v>129</c:v>
                </c:pt>
                <c:pt idx="127">
                  <c:v>130</c:v>
                </c:pt>
                <c:pt idx="128">
                  <c:v>131</c:v>
                </c:pt>
                <c:pt idx="129">
                  <c:v>132</c:v>
                </c:pt>
                <c:pt idx="130">
                  <c:v>133</c:v>
                </c:pt>
                <c:pt idx="131">
                  <c:v>134</c:v>
                </c:pt>
                <c:pt idx="132">
                  <c:v>135</c:v>
                </c:pt>
                <c:pt idx="133">
                  <c:v>136</c:v>
                </c:pt>
                <c:pt idx="134">
                  <c:v>137</c:v>
                </c:pt>
                <c:pt idx="135">
                  <c:v>138</c:v>
                </c:pt>
                <c:pt idx="136">
                  <c:v>139</c:v>
                </c:pt>
                <c:pt idx="137">
                  <c:v>140</c:v>
                </c:pt>
                <c:pt idx="138">
                  <c:v>142</c:v>
                </c:pt>
                <c:pt idx="139">
                  <c:v>143</c:v>
                </c:pt>
                <c:pt idx="140">
                  <c:v>144</c:v>
                </c:pt>
                <c:pt idx="141">
                  <c:v>145</c:v>
                </c:pt>
                <c:pt idx="142">
                  <c:v>146</c:v>
                </c:pt>
                <c:pt idx="143">
                  <c:v>147</c:v>
                </c:pt>
                <c:pt idx="144">
                  <c:v>148</c:v>
                </c:pt>
                <c:pt idx="145">
                  <c:v>149</c:v>
                </c:pt>
                <c:pt idx="146">
                  <c:v>151</c:v>
                </c:pt>
                <c:pt idx="147">
                  <c:v>152</c:v>
                </c:pt>
                <c:pt idx="148">
                  <c:v>153</c:v>
                </c:pt>
                <c:pt idx="149">
                  <c:v>155</c:v>
                </c:pt>
                <c:pt idx="150">
                  <c:v>156</c:v>
                </c:pt>
                <c:pt idx="151">
                  <c:v>158</c:v>
                </c:pt>
                <c:pt idx="152">
                  <c:v>159</c:v>
                </c:pt>
                <c:pt idx="153">
                  <c:v>160</c:v>
                </c:pt>
                <c:pt idx="154">
                  <c:v>161</c:v>
                </c:pt>
                <c:pt idx="155">
                  <c:v>162</c:v>
                </c:pt>
                <c:pt idx="156">
                  <c:v>163</c:v>
                </c:pt>
                <c:pt idx="157">
                  <c:v>164</c:v>
                </c:pt>
                <c:pt idx="158">
                  <c:v>165</c:v>
                </c:pt>
                <c:pt idx="159">
                  <c:v>166</c:v>
                </c:pt>
                <c:pt idx="160">
                  <c:v>167</c:v>
                </c:pt>
                <c:pt idx="161">
                  <c:v>168</c:v>
                </c:pt>
                <c:pt idx="162">
                  <c:v>169</c:v>
                </c:pt>
                <c:pt idx="163">
                  <c:v>170</c:v>
                </c:pt>
                <c:pt idx="164">
                  <c:v>171</c:v>
                </c:pt>
                <c:pt idx="165">
                  <c:v>172</c:v>
                </c:pt>
                <c:pt idx="166">
                  <c:v>173</c:v>
                </c:pt>
                <c:pt idx="167">
                  <c:v>175</c:v>
                </c:pt>
                <c:pt idx="168">
                  <c:v>176</c:v>
                </c:pt>
                <c:pt idx="169">
                  <c:v>178</c:v>
                </c:pt>
                <c:pt idx="170">
                  <c:v>179</c:v>
                </c:pt>
                <c:pt idx="171">
                  <c:v>180</c:v>
                </c:pt>
                <c:pt idx="172">
                  <c:v>181</c:v>
                </c:pt>
                <c:pt idx="173">
                  <c:v>182</c:v>
                </c:pt>
                <c:pt idx="174">
                  <c:v>183</c:v>
                </c:pt>
                <c:pt idx="175">
                  <c:v>184</c:v>
                </c:pt>
                <c:pt idx="176">
                  <c:v>186</c:v>
                </c:pt>
                <c:pt idx="177">
                  <c:v>187</c:v>
                </c:pt>
                <c:pt idx="178">
                  <c:v>190</c:v>
                </c:pt>
                <c:pt idx="179">
                  <c:v>193</c:v>
                </c:pt>
                <c:pt idx="180">
                  <c:v>195</c:v>
                </c:pt>
                <c:pt idx="181">
                  <c:v>197</c:v>
                </c:pt>
                <c:pt idx="182">
                  <c:v>198</c:v>
                </c:pt>
                <c:pt idx="183">
                  <c:v>199</c:v>
                </c:pt>
                <c:pt idx="184">
                  <c:v>200</c:v>
                </c:pt>
                <c:pt idx="185">
                  <c:v>203</c:v>
                </c:pt>
                <c:pt idx="186">
                  <c:v>204</c:v>
                </c:pt>
                <c:pt idx="187">
                  <c:v>205</c:v>
                </c:pt>
                <c:pt idx="188">
                  <c:v>206</c:v>
                </c:pt>
                <c:pt idx="189">
                  <c:v>207</c:v>
                </c:pt>
                <c:pt idx="190">
                  <c:v>208</c:v>
                </c:pt>
                <c:pt idx="191">
                  <c:v>210</c:v>
                </c:pt>
                <c:pt idx="192">
                  <c:v>211</c:v>
                </c:pt>
                <c:pt idx="193">
                  <c:v>212</c:v>
                </c:pt>
                <c:pt idx="194">
                  <c:v>214</c:v>
                </c:pt>
                <c:pt idx="195">
                  <c:v>215</c:v>
                </c:pt>
                <c:pt idx="196">
                  <c:v>216</c:v>
                </c:pt>
                <c:pt idx="197">
                  <c:v>217</c:v>
                </c:pt>
                <c:pt idx="198">
                  <c:v>218</c:v>
                </c:pt>
                <c:pt idx="199">
                  <c:v>219</c:v>
                </c:pt>
                <c:pt idx="200">
                  <c:v>221</c:v>
                </c:pt>
                <c:pt idx="201">
                  <c:v>222</c:v>
                </c:pt>
                <c:pt idx="202">
                  <c:v>224</c:v>
                </c:pt>
                <c:pt idx="203">
                  <c:v>225</c:v>
                </c:pt>
                <c:pt idx="204">
                  <c:v>226</c:v>
                </c:pt>
                <c:pt idx="205">
                  <c:v>227</c:v>
                </c:pt>
                <c:pt idx="206">
                  <c:v>229</c:v>
                </c:pt>
                <c:pt idx="207">
                  <c:v>230</c:v>
                </c:pt>
                <c:pt idx="208">
                  <c:v>231</c:v>
                </c:pt>
                <c:pt idx="209">
                  <c:v>232</c:v>
                </c:pt>
                <c:pt idx="210">
                  <c:v>233</c:v>
                </c:pt>
                <c:pt idx="211">
                  <c:v>235</c:v>
                </c:pt>
                <c:pt idx="212">
                  <c:v>236</c:v>
                </c:pt>
                <c:pt idx="213">
                  <c:v>237</c:v>
                </c:pt>
                <c:pt idx="214">
                  <c:v>238</c:v>
                </c:pt>
                <c:pt idx="215">
                  <c:v>239</c:v>
                </c:pt>
                <c:pt idx="216">
                  <c:v>240</c:v>
                </c:pt>
                <c:pt idx="217">
                  <c:v>242</c:v>
                </c:pt>
                <c:pt idx="218">
                  <c:v>245</c:v>
                </c:pt>
                <c:pt idx="219">
                  <c:v>246</c:v>
                </c:pt>
                <c:pt idx="220">
                  <c:v>249</c:v>
                </c:pt>
                <c:pt idx="221">
                  <c:v>250</c:v>
                </c:pt>
                <c:pt idx="222">
                  <c:v>252</c:v>
                </c:pt>
                <c:pt idx="223">
                  <c:v>255</c:v>
                </c:pt>
                <c:pt idx="224">
                  <c:v>257</c:v>
                </c:pt>
                <c:pt idx="225">
                  <c:v>259</c:v>
                </c:pt>
                <c:pt idx="226">
                  <c:v>260</c:v>
                </c:pt>
                <c:pt idx="227">
                  <c:v>264</c:v>
                </c:pt>
                <c:pt idx="228">
                  <c:v>265</c:v>
                </c:pt>
                <c:pt idx="229">
                  <c:v>266</c:v>
                </c:pt>
                <c:pt idx="230">
                  <c:v>267</c:v>
                </c:pt>
                <c:pt idx="231">
                  <c:v>268</c:v>
                </c:pt>
                <c:pt idx="232">
                  <c:v>269</c:v>
                </c:pt>
                <c:pt idx="233">
                  <c:v>272</c:v>
                </c:pt>
                <c:pt idx="234">
                  <c:v>273</c:v>
                </c:pt>
                <c:pt idx="235">
                  <c:v>275</c:v>
                </c:pt>
                <c:pt idx="236">
                  <c:v>277</c:v>
                </c:pt>
                <c:pt idx="237">
                  <c:v>278</c:v>
                </c:pt>
                <c:pt idx="238">
                  <c:v>279</c:v>
                </c:pt>
                <c:pt idx="239">
                  <c:v>280</c:v>
                </c:pt>
                <c:pt idx="240">
                  <c:v>283</c:v>
                </c:pt>
                <c:pt idx="241">
                  <c:v>284</c:v>
                </c:pt>
                <c:pt idx="242">
                  <c:v>285</c:v>
                </c:pt>
                <c:pt idx="243">
                  <c:v>286</c:v>
                </c:pt>
                <c:pt idx="244">
                  <c:v>287</c:v>
                </c:pt>
                <c:pt idx="245">
                  <c:v>288</c:v>
                </c:pt>
                <c:pt idx="246">
                  <c:v>289</c:v>
                </c:pt>
                <c:pt idx="247">
                  <c:v>291</c:v>
                </c:pt>
                <c:pt idx="248">
                  <c:v>292</c:v>
                </c:pt>
                <c:pt idx="249">
                  <c:v>293</c:v>
                </c:pt>
                <c:pt idx="250">
                  <c:v>296</c:v>
                </c:pt>
                <c:pt idx="251">
                  <c:v>301</c:v>
                </c:pt>
                <c:pt idx="252">
                  <c:v>302</c:v>
                </c:pt>
                <c:pt idx="253">
                  <c:v>303</c:v>
                </c:pt>
                <c:pt idx="254">
                  <c:v>305</c:v>
                </c:pt>
                <c:pt idx="255">
                  <c:v>306</c:v>
                </c:pt>
                <c:pt idx="256">
                  <c:v>307</c:v>
                </c:pt>
                <c:pt idx="257">
                  <c:v>308</c:v>
                </c:pt>
                <c:pt idx="258">
                  <c:v>314</c:v>
                </c:pt>
                <c:pt idx="259">
                  <c:v>315</c:v>
                </c:pt>
                <c:pt idx="260">
                  <c:v>320</c:v>
                </c:pt>
                <c:pt idx="261">
                  <c:v>321</c:v>
                </c:pt>
                <c:pt idx="262">
                  <c:v>323</c:v>
                </c:pt>
                <c:pt idx="263">
                  <c:v>326</c:v>
                </c:pt>
                <c:pt idx="264">
                  <c:v>329</c:v>
                </c:pt>
                <c:pt idx="265">
                  <c:v>334</c:v>
                </c:pt>
                <c:pt idx="266">
                  <c:v>337</c:v>
                </c:pt>
                <c:pt idx="267">
                  <c:v>338</c:v>
                </c:pt>
                <c:pt idx="268">
                  <c:v>339</c:v>
                </c:pt>
                <c:pt idx="269">
                  <c:v>340</c:v>
                </c:pt>
                <c:pt idx="270">
                  <c:v>341</c:v>
                </c:pt>
                <c:pt idx="271">
                  <c:v>348</c:v>
                </c:pt>
                <c:pt idx="272">
                  <c:v>350</c:v>
                </c:pt>
                <c:pt idx="273">
                  <c:v>352</c:v>
                </c:pt>
                <c:pt idx="274">
                  <c:v>353</c:v>
                </c:pt>
                <c:pt idx="275">
                  <c:v>356</c:v>
                </c:pt>
                <c:pt idx="276">
                  <c:v>357</c:v>
                </c:pt>
                <c:pt idx="277">
                  <c:v>358</c:v>
                </c:pt>
                <c:pt idx="278">
                  <c:v>362</c:v>
                </c:pt>
                <c:pt idx="279">
                  <c:v>363</c:v>
                </c:pt>
                <c:pt idx="280">
                  <c:v>369</c:v>
                </c:pt>
                <c:pt idx="281">
                  <c:v>370</c:v>
                </c:pt>
                <c:pt idx="282">
                  <c:v>372</c:v>
                </c:pt>
                <c:pt idx="283">
                  <c:v>373</c:v>
                </c:pt>
                <c:pt idx="284">
                  <c:v>376</c:v>
                </c:pt>
                <c:pt idx="285">
                  <c:v>377</c:v>
                </c:pt>
                <c:pt idx="286">
                  <c:v>380</c:v>
                </c:pt>
                <c:pt idx="287">
                  <c:v>383</c:v>
                </c:pt>
                <c:pt idx="288">
                  <c:v>384</c:v>
                </c:pt>
                <c:pt idx="289">
                  <c:v>387</c:v>
                </c:pt>
                <c:pt idx="290">
                  <c:v>388</c:v>
                </c:pt>
                <c:pt idx="291">
                  <c:v>394</c:v>
                </c:pt>
                <c:pt idx="292">
                  <c:v>397</c:v>
                </c:pt>
                <c:pt idx="293">
                  <c:v>398</c:v>
                </c:pt>
                <c:pt idx="294">
                  <c:v>400</c:v>
                </c:pt>
                <c:pt idx="295">
                  <c:v>401</c:v>
                </c:pt>
                <c:pt idx="296">
                  <c:v>404</c:v>
                </c:pt>
                <c:pt idx="297">
                  <c:v>408</c:v>
                </c:pt>
                <c:pt idx="298">
                  <c:v>411</c:v>
                </c:pt>
                <c:pt idx="299">
                  <c:v>416</c:v>
                </c:pt>
                <c:pt idx="300">
                  <c:v>419</c:v>
                </c:pt>
                <c:pt idx="301">
                  <c:v>425</c:v>
                </c:pt>
                <c:pt idx="302">
                  <c:v>426</c:v>
                </c:pt>
                <c:pt idx="303">
                  <c:v>427</c:v>
                </c:pt>
                <c:pt idx="304">
                  <c:v>428</c:v>
                </c:pt>
                <c:pt idx="305">
                  <c:v>429</c:v>
                </c:pt>
                <c:pt idx="306">
                  <c:v>432</c:v>
                </c:pt>
                <c:pt idx="307">
                  <c:v>435</c:v>
                </c:pt>
                <c:pt idx="308">
                  <c:v>437</c:v>
                </c:pt>
                <c:pt idx="309">
                  <c:v>442</c:v>
                </c:pt>
                <c:pt idx="310">
                  <c:v>444</c:v>
                </c:pt>
                <c:pt idx="311">
                  <c:v>450</c:v>
                </c:pt>
                <c:pt idx="312">
                  <c:v>455</c:v>
                </c:pt>
                <c:pt idx="313">
                  <c:v>458</c:v>
                </c:pt>
                <c:pt idx="314">
                  <c:v>459</c:v>
                </c:pt>
                <c:pt idx="315">
                  <c:v>462</c:v>
                </c:pt>
                <c:pt idx="316">
                  <c:v>463</c:v>
                </c:pt>
                <c:pt idx="317">
                  <c:v>466</c:v>
                </c:pt>
                <c:pt idx="318">
                  <c:v>467</c:v>
                </c:pt>
                <c:pt idx="319">
                  <c:v>481</c:v>
                </c:pt>
                <c:pt idx="320">
                  <c:v>484</c:v>
                </c:pt>
                <c:pt idx="321">
                  <c:v>485</c:v>
                </c:pt>
                <c:pt idx="322">
                  <c:v>487</c:v>
                </c:pt>
                <c:pt idx="323">
                  <c:v>488</c:v>
                </c:pt>
                <c:pt idx="324">
                  <c:v>493</c:v>
                </c:pt>
                <c:pt idx="325">
                  <c:v>501</c:v>
                </c:pt>
                <c:pt idx="326">
                  <c:v>503</c:v>
                </c:pt>
                <c:pt idx="327">
                  <c:v>506</c:v>
                </c:pt>
                <c:pt idx="328">
                  <c:v>509</c:v>
                </c:pt>
                <c:pt idx="329">
                  <c:v>514</c:v>
                </c:pt>
                <c:pt idx="330">
                  <c:v>515</c:v>
                </c:pt>
                <c:pt idx="331">
                  <c:v>519</c:v>
                </c:pt>
                <c:pt idx="332">
                  <c:v>523</c:v>
                </c:pt>
                <c:pt idx="333">
                  <c:v>525</c:v>
                </c:pt>
                <c:pt idx="334">
                  <c:v>531</c:v>
                </c:pt>
                <c:pt idx="335">
                  <c:v>532</c:v>
                </c:pt>
                <c:pt idx="336">
                  <c:v>534</c:v>
                </c:pt>
                <c:pt idx="337">
                  <c:v>540</c:v>
                </c:pt>
                <c:pt idx="338">
                  <c:v>545</c:v>
                </c:pt>
                <c:pt idx="339">
                  <c:v>546</c:v>
                </c:pt>
                <c:pt idx="340">
                  <c:v>554</c:v>
                </c:pt>
                <c:pt idx="341">
                  <c:v>562</c:v>
                </c:pt>
                <c:pt idx="342">
                  <c:v>563</c:v>
                </c:pt>
                <c:pt idx="343">
                  <c:v>564</c:v>
                </c:pt>
                <c:pt idx="344">
                  <c:v>566</c:v>
                </c:pt>
                <c:pt idx="345">
                  <c:v>568</c:v>
                </c:pt>
                <c:pt idx="346">
                  <c:v>571</c:v>
                </c:pt>
                <c:pt idx="347">
                  <c:v>588</c:v>
                </c:pt>
                <c:pt idx="348">
                  <c:v>605</c:v>
                </c:pt>
                <c:pt idx="349">
                  <c:v>606</c:v>
                </c:pt>
                <c:pt idx="350">
                  <c:v>610</c:v>
                </c:pt>
                <c:pt idx="351">
                  <c:v>613</c:v>
                </c:pt>
                <c:pt idx="352">
                  <c:v>616</c:v>
                </c:pt>
                <c:pt idx="353">
                  <c:v>621</c:v>
                </c:pt>
                <c:pt idx="354">
                  <c:v>626</c:v>
                </c:pt>
                <c:pt idx="355">
                  <c:v>633</c:v>
                </c:pt>
                <c:pt idx="356">
                  <c:v>636</c:v>
                </c:pt>
                <c:pt idx="357">
                  <c:v>638</c:v>
                </c:pt>
                <c:pt idx="358">
                  <c:v>641</c:v>
                </c:pt>
                <c:pt idx="359">
                  <c:v>650</c:v>
                </c:pt>
                <c:pt idx="360">
                  <c:v>663</c:v>
                </c:pt>
                <c:pt idx="361">
                  <c:v>677</c:v>
                </c:pt>
                <c:pt idx="362">
                  <c:v>695</c:v>
                </c:pt>
                <c:pt idx="363">
                  <c:v>698</c:v>
                </c:pt>
                <c:pt idx="364">
                  <c:v>699</c:v>
                </c:pt>
                <c:pt idx="365">
                  <c:v>703</c:v>
                </c:pt>
                <c:pt idx="366">
                  <c:v>709</c:v>
                </c:pt>
                <c:pt idx="367">
                  <c:v>714</c:v>
                </c:pt>
                <c:pt idx="368">
                  <c:v>723</c:v>
                </c:pt>
                <c:pt idx="369">
                  <c:v>726</c:v>
                </c:pt>
                <c:pt idx="370">
                  <c:v>728</c:v>
                </c:pt>
                <c:pt idx="371">
                  <c:v>731</c:v>
                </c:pt>
                <c:pt idx="372">
                  <c:v>737</c:v>
                </c:pt>
                <c:pt idx="373">
                  <c:v>739</c:v>
                </c:pt>
                <c:pt idx="374">
                  <c:v>746</c:v>
                </c:pt>
                <c:pt idx="375">
                  <c:v>761</c:v>
                </c:pt>
                <c:pt idx="376">
                  <c:v>769</c:v>
                </c:pt>
                <c:pt idx="377">
                  <c:v>775</c:v>
                </c:pt>
                <c:pt idx="378">
                  <c:v>813</c:v>
                </c:pt>
                <c:pt idx="379">
                  <c:v>820</c:v>
                </c:pt>
                <c:pt idx="380">
                  <c:v>821</c:v>
                </c:pt>
                <c:pt idx="381">
                  <c:v>826</c:v>
                </c:pt>
                <c:pt idx="382">
                  <c:v>842</c:v>
                </c:pt>
                <c:pt idx="383">
                  <c:v>844</c:v>
                </c:pt>
                <c:pt idx="384">
                  <c:v>853</c:v>
                </c:pt>
                <c:pt idx="385">
                  <c:v>876</c:v>
                </c:pt>
                <c:pt idx="386">
                  <c:v>881</c:v>
                </c:pt>
                <c:pt idx="387">
                  <c:v>887</c:v>
                </c:pt>
                <c:pt idx="388">
                  <c:v>898</c:v>
                </c:pt>
                <c:pt idx="389">
                  <c:v>901</c:v>
                </c:pt>
                <c:pt idx="390">
                  <c:v>913</c:v>
                </c:pt>
                <c:pt idx="391">
                  <c:v>928</c:v>
                </c:pt>
                <c:pt idx="392">
                  <c:v>936</c:v>
                </c:pt>
                <c:pt idx="393">
                  <c:v>953</c:v>
                </c:pt>
                <c:pt idx="394">
                  <c:v>954</c:v>
                </c:pt>
                <c:pt idx="395">
                  <c:v>966</c:v>
                </c:pt>
                <c:pt idx="396">
                  <c:v>990</c:v>
                </c:pt>
                <c:pt idx="397">
                  <c:v>993</c:v>
                </c:pt>
                <c:pt idx="398">
                  <c:v>1000</c:v>
                </c:pt>
                <c:pt idx="399">
                  <c:v>1015</c:v>
                </c:pt>
                <c:pt idx="400">
                  <c:v>1022</c:v>
                </c:pt>
                <c:pt idx="401">
                  <c:v>1030</c:v>
                </c:pt>
                <c:pt idx="402">
                  <c:v>1038</c:v>
                </c:pt>
                <c:pt idx="403">
                  <c:v>1056</c:v>
                </c:pt>
                <c:pt idx="404">
                  <c:v>1076</c:v>
                </c:pt>
                <c:pt idx="405">
                  <c:v>1084</c:v>
                </c:pt>
                <c:pt idx="406">
                  <c:v>1087</c:v>
                </c:pt>
                <c:pt idx="407">
                  <c:v>1099</c:v>
                </c:pt>
                <c:pt idx="408">
                  <c:v>1107</c:v>
                </c:pt>
                <c:pt idx="409">
                  <c:v>1120</c:v>
                </c:pt>
                <c:pt idx="410">
                  <c:v>1140</c:v>
                </c:pt>
                <c:pt idx="411">
                  <c:v>1167</c:v>
                </c:pt>
                <c:pt idx="412">
                  <c:v>1172</c:v>
                </c:pt>
                <c:pt idx="413">
                  <c:v>1173</c:v>
                </c:pt>
                <c:pt idx="414">
                  <c:v>1228</c:v>
                </c:pt>
                <c:pt idx="415">
                  <c:v>1242</c:v>
                </c:pt>
                <c:pt idx="416">
                  <c:v>1248</c:v>
                </c:pt>
                <c:pt idx="417">
                  <c:v>1256</c:v>
                </c:pt>
                <c:pt idx="418">
                  <c:v>1272</c:v>
                </c:pt>
                <c:pt idx="419">
                  <c:v>1296</c:v>
                </c:pt>
                <c:pt idx="420">
                  <c:v>1310</c:v>
                </c:pt>
                <c:pt idx="421">
                  <c:v>1316</c:v>
                </c:pt>
                <c:pt idx="422">
                  <c:v>1329</c:v>
                </c:pt>
                <c:pt idx="423">
                  <c:v>1366</c:v>
                </c:pt>
                <c:pt idx="424">
                  <c:v>1399</c:v>
                </c:pt>
                <c:pt idx="425">
                  <c:v>1431</c:v>
                </c:pt>
                <c:pt idx="426">
                  <c:v>1437</c:v>
                </c:pt>
                <c:pt idx="427">
                  <c:v>1463</c:v>
                </c:pt>
                <c:pt idx="428">
                  <c:v>1570</c:v>
                </c:pt>
                <c:pt idx="429">
                  <c:v>1606</c:v>
                </c:pt>
                <c:pt idx="430">
                  <c:v>1613</c:v>
                </c:pt>
                <c:pt idx="431">
                  <c:v>1619</c:v>
                </c:pt>
                <c:pt idx="432">
                  <c:v>1641</c:v>
                </c:pt>
                <c:pt idx="433">
                  <c:v>1739</c:v>
                </c:pt>
                <c:pt idx="434">
                  <c:v>1829</c:v>
                </c:pt>
                <c:pt idx="435">
                  <c:v>1872</c:v>
                </c:pt>
                <c:pt idx="436">
                  <c:v>1896</c:v>
                </c:pt>
                <c:pt idx="437">
                  <c:v>1902</c:v>
                </c:pt>
                <c:pt idx="438">
                  <c:v>1918</c:v>
                </c:pt>
                <c:pt idx="439">
                  <c:v>2042</c:v>
                </c:pt>
                <c:pt idx="440">
                  <c:v>2183</c:v>
                </c:pt>
                <c:pt idx="441">
                  <c:v>2251</c:v>
                </c:pt>
                <c:pt idx="442">
                  <c:v>2261</c:v>
                </c:pt>
                <c:pt idx="443">
                  <c:v>2280</c:v>
                </c:pt>
                <c:pt idx="444">
                  <c:v>2361</c:v>
                </c:pt>
                <c:pt idx="445">
                  <c:v>2437</c:v>
                </c:pt>
                <c:pt idx="446">
                  <c:v>2501</c:v>
                </c:pt>
                <c:pt idx="447">
                  <c:v>2506</c:v>
                </c:pt>
                <c:pt idx="448">
                  <c:v>2509</c:v>
                </c:pt>
                <c:pt idx="449">
                  <c:v>2603</c:v>
                </c:pt>
                <c:pt idx="450">
                  <c:v>2867</c:v>
                </c:pt>
                <c:pt idx="451">
                  <c:v>2898</c:v>
                </c:pt>
                <c:pt idx="452">
                  <c:v>2946</c:v>
                </c:pt>
                <c:pt idx="453">
                  <c:v>3006</c:v>
                </c:pt>
                <c:pt idx="454">
                  <c:v>3020</c:v>
                </c:pt>
                <c:pt idx="455">
                  <c:v>3092</c:v>
                </c:pt>
                <c:pt idx="456">
                  <c:v>3195</c:v>
                </c:pt>
                <c:pt idx="457">
                  <c:v>3261</c:v>
                </c:pt>
                <c:pt idx="458">
                  <c:v>3665</c:v>
                </c:pt>
                <c:pt idx="459">
                  <c:v>4024</c:v>
                </c:pt>
                <c:pt idx="460">
                  <c:v>4152</c:v>
                </c:pt>
                <c:pt idx="461">
                  <c:v>4207</c:v>
                </c:pt>
                <c:pt idx="462">
                  <c:v>4464</c:v>
                </c:pt>
                <c:pt idx="463">
                  <c:v>4578</c:v>
                </c:pt>
                <c:pt idx="464">
                  <c:v>5504</c:v>
                </c:pt>
                <c:pt idx="465">
                  <c:v>6221</c:v>
                </c:pt>
                <c:pt idx="466">
                  <c:v>6453</c:v>
                </c:pt>
                <c:pt idx="467">
                  <c:v>6857</c:v>
                </c:pt>
                <c:pt idx="468">
                  <c:v>7119</c:v>
                </c:pt>
                <c:pt idx="469">
                  <c:v>8289</c:v>
                </c:pt>
                <c:pt idx="470">
                  <c:v>8573</c:v>
                </c:pt>
                <c:pt idx="471">
                  <c:v>8718</c:v>
                </c:pt>
                <c:pt idx="472">
                  <c:v>10702</c:v>
                </c:pt>
                <c:pt idx="473">
                  <c:v>12235</c:v>
                </c:pt>
                <c:pt idx="474">
                  <c:v>14407</c:v>
                </c:pt>
                <c:pt idx="475">
                  <c:v>14689</c:v>
                </c:pt>
                <c:pt idx="476">
                  <c:v>28846</c:v>
                </c:pt>
              </c:numCache>
            </c:numRef>
          </c:xVal>
          <c:yVal>
            <c:numRef>
              <c:f>Sheet2!$C$1:$C$477</c:f>
              <c:numCache>
                <c:formatCode>General</c:formatCode>
                <c:ptCount val="477"/>
                <c:pt idx="0">
                  <c:v>15018</c:v>
                </c:pt>
                <c:pt idx="1">
                  <c:v>7705</c:v>
                </c:pt>
                <c:pt idx="2">
                  <c:v>5706</c:v>
                </c:pt>
                <c:pt idx="3">
                  <c:v>4722</c:v>
                </c:pt>
                <c:pt idx="4">
                  <c:v>4072</c:v>
                </c:pt>
                <c:pt idx="5">
                  <c:v>3646</c:v>
                </c:pt>
                <c:pt idx="6">
                  <c:v>3303</c:v>
                </c:pt>
                <c:pt idx="7">
                  <c:v>3026</c:v>
                </c:pt>
                <c:pt idx="8">
                  <c:v>2834</c:v>
                </c:pt>
                <c:pt idx="9">
                  <c:v>2654</c:v>
                </c:pt>
                <c:pt idx="10">
                  <c:v>2515</c:v>
                </c:pt>
                <c:pt idx="11">
                  <c:v>2393</c:v>
                </c:pt>
                <c:pt idx="12">
                  <c:v>2269</c:v>
                </c:pt>
                <c:pt idx="13">
                  <c:v>2187</c:v>
                </c:pt>
                <c:pt idx="14">
                  <c:v>2103</c:v>
                </c:pt>
                <c:pt idx="15">
                  <c:v>2014</c:v>
                </c:pt>
                <c:pt idx="16">
                  <c:v>1944</c:v>
                </c:pt>
                <c:pt idx="17">
                  <c:v>1879</c:v>
                </c:pt>
                <c:pt idx="18">
                  <c:v>1818</c:v>
                </c:pt>
                <c:pt idx="19">
                  <c:v>1773</c:v>
                </c:pt>
                <c:pt idx="20">
                  <c:v>1718</c:v>
                </c:pt>
                <c:pt idx="21">
                  <c:v>1669</c:v>
                </c:pt>
                <c:pt idx="22">
                  <c:v>1618</c:v>
                </c:pt>
                <c:pt idx="23">
                  <c:v>1584</c:v>
                </c:pt>
                <c:pt idx="24">
                  <c:v>1536</c:v>
                </c:pt>
                <c:pt idx="25">
                  <c:v>1497</c:v>
                </c:pt>
                <c:pt idx="26">
                  <c:v>1466</c:v>
                </c:pt>
                <c:pt idx="27">
                  <c:v>1431</c:v>
                </c:pt>
                <c:pt idx="28">
                  <c:v>1403</c:v>
                </c:pt>
                <c:pt idx="29">
                  <c:v>1376</c:v>
                </c:pt>
                <c:pt idx="30">
                  <c:v>1338</c:v>
                </c:pt>
                <c:pt idx="31">
                  <c:v>1307</c:v>
                </c:pt>
                <c:pt idx="32">
                  <c:v>1292</c:v>
                </c:pt>
                <c:pt idx="33">
                  <c:v>1268</c:v>
                </c:pt>
                <c:pt idx="34">
                  <c:v>1235</c:v>
                </c:pt>
                <c:pt idx="35">
                  <c:v>1215</c:v>
                </c:pt>
                <c:pt idx="36">
                  <c:v>1197</c:v>
                </c:pt>
                <c:pt idx="37">
                  <c:v>1172</c:v>
                </c:pt>
                <c:pt idx="38">
                  <c:v>1147</c:v>
                </c:pt>
                <c:pt idx="39">
                  <c:v>1131</c:v>
                </c:pt>
                <c:pt idx="40">
                  <c:v>1115</c:v>
                </c:pt>
                <c:pt idx="41">
                  <c:v>1103</c:v>
                </c:pt>
                <c:pt idx="42">
                  <c:v>1086</c:v>
                </c:pt>
                <c:pt idx="43">
                  <c:v>1068</c:v>
                </c:pt>
                <c:pt idx="44">
                  <c:v>1056</c:v>
                </c:pt>
                <c:pt idx="45">
                  <c:v>1042</c:v>
                </c:pt>
                <c:pt idx="46">
                  <c:v>1029</c:v>
                </c:pt>
                <c:pt idx="47">
                  <c:v>1014</c:v>
                </c:pt>
                <c:pt idx="48">
                  <c:v>1003</c:v>
                </c:pt>
                <c:pt idx="49">
                  <c:v>983</c:v>
                </c:pt>
                <c:pt idx="50">
                  <c:v>971</c:v>
                </c:pt>
                <c:pt idx="51">
                  <c:v>954</c:v>
                </c:pt>
                <c:pt idx="52">
                  <c:v>943</c:v>
                </c:pt>
                <c:pt idx="53">
                  <c:v>934</c:v>
                </c:pt>
                <c:pt idx="54">
                  <c:v>924</c:v>
                </c:pt>
                <c:pt idx="55">
                  <c:v>915</c:v>
                </c:pt>
                <c:pt idx="56">
                  <c:v>901</c:v>
                </c:pt>
                <c:pt idx="57">
                  <c:v>894</c:v>
                </c:pt>
                <c:pt idx="58">
                  <c:v>885</c:v>
                </c:pt>
                <c:pt idx="59">
                  <c:v>877</c:v>
                </c:pt>
                <c:pt idx="60">
                  <c:v>866</c:v>
                </c:pt>
                <c:pt idx="61">
                  <c:v>858</c:v>
                </c:pt>
                <c:pt idx="62">
                  <c:v>846</c:v>
                </c:pt>
                <c:pt idx="63">
                  <c:v>833</c:v>
                </c:pt>
                <c:pt idx="64">
                  <c:v>823</c:v>
                </c:pt>
                <c:pt idx="65">
                  <c:v>816</c:v>
                </c:pt>
                <c:pt idx="66">
                  <c:v>802</c:v>
                </c:pt>
                <c:pt idx="67">
                  <c:v>795</c:v>
                </c:pt>
                <c:pt idx="68">
                  <c:v>785</c:v>
                </c:pt>
                <c:pt idx="69">
                  <c:v>779</c:v>
                </c:pt>
                <c:pt idx="70">
                  <c:v>769</c:v>
                </c:pt>
                <c:pt idx="71">
                  <c:v>762</c:v>
                </c:pt>
                <c:pt idx="72">
                  <c:v>747</c:v>
                </c:pt>
                <c:pt idx="73">
                  <c:v>739</c:v>
                </c:pt>
                <c:pt idx="74">
                  <c:v>733</c:v>
                </c:pt>
                <c:pt idx="75">
                  <c:v>730</c:v>
                </c:pt>
                <c:pt idx="76">
                  <c:v>724</c:v>
                </c:pt>
                <c:pt idx="77">
                  <c:v>721</c:v>
                </c:pt>
                <c:pt idx="78">
                  <c:v>714</c:v>
                </c:pt>
                <c:pt idx="79">
                  <c:v>708</c:v>
                </c:pt>
                <c:pt idx="80">
                  <c:v>700</c:v>
                </c:pt>
                <c:pt idx="81">
                  <c:v>690</c:v>
                </c:pt>
                <c:pt idx="82">
                  <c:v>680</c:v>
                </c:pt>
                <c:pt idx="83">
                  <c:v>677</c:v>
                </c:pt>
                <c:pt idx="84">
                  <c:v>674</c:v>
                </c:pt>
                <c:pt idx="85">
                  <c:v>669</c:v>
                </c:pt>
                <c:pt idx="86">
                  <c:v>663</c:v>
                </c:pt>
                <c:pt idx="87">
                  <c:v>659</c:v>
                </c:pt>
                <c:pt idx="88">
                  <c:v>654</c:v>
                </c:pt>
                <c:pt idx="89">
                  <c:v>649</c:v>
                </c:pt>
                <c:pt idx="90">
                  <c:v>643</c:v>
                </c:pt>
                <c:pt idx="91">
                  <c:v>638</c:v>
                </c:pt>
                <c:pt idx="92">
                  <c:v>629</c:v>
                </c:pt>
                <c:pt idx="93">
                  <c:v>625</c:v>
                </c:pt>
                <c:pt idx="94">
                  <c:v>618</c:v>
                </c:pt>
                <c:pt idx="95">
                  <c:v>614</c:v>
                </c:pt>
                <c:pt idx="96">
                  <c:v>609</c:v>
                </c:pt>
                <c:pt idx="97">
                  <c:v>607</c:v>
                </c:pt>
                <c:pt idx="98">
                  <c:v>599</c:v>
                </c:pt>
                <c:pt idx="99">
                  <c:v>596</c:v>
                </c:pt>
                <c:pt idx="100">
                  <c:v>593</c:v>
                </c:pt>
                <c:pt idx="101">
                  <c:v>590</c:v>
                </c:pt>
                <c:pt idx="102">
                  <c:v>584</c:v>
                </c:pt>
                <c:pt idx="103">
                  <c:v>582</c:v>
                </c:pt>
                <c:pt idx="104">
                  <c:v>580</c:v>
                </c:pt>
                <c:pt idx="105">
                  <c:v>574</c:v>
                </c:pt>
                <c:pt idx="106">
                  <c:v>571</c:v>
                </c:pt>
                <c:pt idx="107">
                  <c:v>568</c:v>
                </c:pt>
                <c:pt idx="108">
                  <c:v>565</c:v>
                </c:pt>
                <c:pt idx="109">
                  <c:v>563</c:v>
                </c:pt>
                <c:pt idx="110">
                  <c:v>561</c:v>
                </c:pt>
                <c:pt idx="111">
                  <c:v>560</c:v>
                </c:pt>
                <c:pt idx="112">
                  <c:v>557</c:v>
                </c:pt>
                <c:pt idx="113">
                  <c:v>555</c:v>
                </c:pt>
                <c:pt idx="114">
                  <c:v>550</c:v>
                </c:pt>
                <c:pt idx="115">
                  <c:v>546</c:v>
                </c:pt>
                <c:pt idx="116">
                  <c:v>543</c:v>
                </c:pt>
                <c:pt idx="117">
                  <c:v>540</c:v>
                </c:pt>
                <c:pt idx="118">
                  <c:v>538</c:v>
                </c:pt>
                <c:pt idx="119">
                  <c:v>534</c:v>
                </c:pt>
                <c:pt idx="120">
                  <c:v>533</c:v>
                </c:pt>
                <c:pt idx="121">
                  <c:v>531</c:v>
                </c:pt>
                <c:pt idx="122">
                  <c:v>528</c:v>
                </c:pt>
                <c:pt idx="123">
                  <c:v>524</c:v>
                </c:pt>
                <c:pt idx="124">
                  <c:v>520</c:v>
                </c:pt>
                <c:pt idx="125">
                  <c:v>516</c:v>
                </c:pt>
                <c:pt idx="126">
                  <c:v>513</c:v>
                </c:pt>
                <c:pt idx="127">
                  <c:v>509</c:v>
                </c:pt>
                <c:pt idx="128">
                  <c:v>504</c:v>
                </c:pt>
                <c:pt idx="129">
                  <c:v>503</c:v>
                </c:pt>
                <c:pt idx="130">
                  <c:v>500</c:v>
                </c:pt>
                <c:pt idx="131">
                  <c:v>497</c:v>
                </c:pt>
                <c:pt idx="132">
                  <c:v>487</c:v>
                </c:pt>
                <c:pt idx="133">
                  <c:v>482</c:v>
                </c:pt>
                <c:pt idx="134">
                  <c:v>481</c:v>
                </c:pt>
                <c:pt idx="135">
                  <c:v>477</c:v>
                </c:pt>
                <c:pt idx="136">
                  <c:v>475</c:v>
                </c:pt>
                <c:pt idx="137">
                  <c:v>474</c:v>
                </c:pt>
                <c:pt idx="138">
                  <c:v>472</c:v>
                </c:pt>
                <c:pt idx="139">
                  <c:v>467</c:v>
                </c:pt>
                <c:pt idx="140">
                  <c:v>465</c:v>
                </c:pt>
                <c:pt idx="141">
                  <c:v>459</c:v>
                </c:pt>
                <c:pt idx="142">
                  <c:v>455</c:v>
                </c:pt>
                <c:pt idx="143">
                  <c:v>450</c:v>
                </c:pt>
                <c:pt idx="144">
                  <c:v>448</c:v>
                </c:pt>
                <c:pt idx="145">
                  <c:v>442</c:v>
                </c:pt>
                <c:pt idx="146">
                  <c:v>441</c:v>
                </c:pt>
                <c:pt idx="147">
                  <c:v>439</c:v>
                </c:pt>
                <c:pt idx="148">
                  <c:v>436</c:v>
                </c:pt>
                <c:pt idx="149">
                  <c:v>434</c:v>
                </c:pt>
                <c:pt idx="150">
                  <c:v>431</c:v>
                </c:pt>
                <c:pt idx="151">
                  <c:v>429</c:v>
                </c:pt>
                <c:pt idx="152">
                  <c:v>426</c:v>
                </c:pt>
                <c:pt idx="153">
                  <c:v>425</c:v>
                </c:pt>
                <c:pt idx="154">
                  <c:v>420</c:v>
                </c:pt>
                <c:pt idx="155">
                  <c:v>419</c:v>
                </c:pt>
                <c:pt idx="156">
                  <c:v>418</c:v>
                </c:pt>
                <c:pt idx="157">
                  <c:v>416</c:v>
                </c:pt>
                <c:pt idx="158">
                  <c:v>415</c:v>
                </c:pt>
                <c:pt idx="159">
                  <c:v>414</c:v>
                </c:pt>
                <c:pt idx="160">
                  <c:v>411</c:v>
                </c:pt>
                <c:pt idx="161">
                  <c:v>407</c:v>
                </c:pt>
                <c:pt idx="162">
                  <c:v>406</c:v>
                </c:pt>
                <c:pt idx="163">
                  <c:v>405</c:v>
                </c:pt>
                <c:pt idx="164">
                  <c:v>402</c:v>
                </c:pt>
                <c:pt idx="165">
                  <c:v>399</c:v>
                </c:pt>
                <c:pt idx="166">
                  <c:v>396</c:v>
                </c:pt>
                <c:pt idx="167">
                  <c:v>395</c:v>
                </c:pt>
                <c:pt idx="168">
                  <c:v>393</c:v>
                </c:pt>
                <c:pt idx="169">
                  <c:v>387</c:v>
                </c:pt>
                <c:pt idx="170">
                  <c:v>384</c:v>
                </c:pt>
                <c:pt idx="171">
                  <c:v>382</c:v>
                </c:pt>
                <c:pt idx="172">
                  <c:v>381</c:v>
                </c:pt>
                <c:pt idx="173">
                  <c:v>378</c:v>
                </c:pt>
                <c:pt idx="174">
                  <c:v>376</c:v>
                </c:pt>
                <c:pt idx="175">
                  <c:v>371</c:v>
                </c:pt>
                <c:pt idx="176">
                  <c:v>370</c:v>
                </c:pt>
                <c:pt idx="177">
                  <c:v>368</c:v>
                </c:pt>
                <c:pt idx="178">
                  <c:v>366</c:v>
                </c:pt>
                <c:pt idx="179">
                  <c:v>362</c:v>
                </c:pt>
                <c:pt idx="180">
                  <c:v>358</c:v>
                </c:pt>
                <c:pt idx="181">
                  <c:v>355</c:v>
                </c:pt>
                <c:pt idx="182">
                  <c:v>354</c:v>
                </c:pt>
                <c:pt idx="183">
                  <c:v>353</c:v>
                </c:pt>
                <c:pt idx="184">
                  <c:v>352</c:v>
                </c:pt>
                <c:pt idx="185">
                  <c:v>350</c:v>
                </c:pt>
                <c:pt idx="186">
                  <c:v>349</c:v>
                </c:pt>
                <c:pt idx="187">
                  <c:v>347</c:v>
                </c:pt>
                <c:pt idx="188">
                  <c:v>346</c:v>
                </c:pt>
                <c:pt idx="189">
                  <c:v>345</c:v>
                </c:pt>
                <c:pt idx="190">
                  <c:v>343</c:v>
                </c:pt>
                <c:pt idx="191">
                  <c:v>342</c:v>
                </c:pt>
                <c:pt idx="192">
                  <c:v>341</c:v>
                </c:pt>
                <c:pt idx="193">
                  <c:v>339</c:v>
                </c:pt>
                <c:pt idx="194">
                  <c:v>338</c:v>
                </c:pt>
                <c:pt idx="195">
                  <c:v>337</c:v>
                </c:pt>
                <c:pt idx="196">
                  <c:v>335</c:v>
                </c:pt>
                <c:pt idx="197">
                  <c:v>333</c:v>
                </c:pt>
                <c:pt idx="198">
                  <c:v>331</c:v>
                </c:pt>
                <c:pt idx="199">
                  <c:v>328</c:v>
                </c:pt>
                <c:pt idx="200">
                  <c:v>326</c:v>
                </c:pt>
                <c:pt idx="201">
                  <c:v>325</c:v>
                </c:pt>
                <c:pt idx="202">
                  <c:v>324</c:v>
                </c:pt>
                <c:pt idx="203">
                  <c:v>322</c:v>
                </c:pt>
                <c:pt idx="204">
                  <c:v>321</c:v>
                </c:pt>
                <c:pt idx="205">
                  <c:v>319</c:v>
                </c:pt>
                <c:pt idx="206">
                  <c:v>318</c:v>
                </c:pt>
                <c:pt idx="207">
                  <c:v>317</c:v>
                </c:pt>
                <c:pt idx="208">
                  <c:v>315</c:v>
                </c:pt>
                <c:pt idx="209">
                  <c:v>314</c:v>
                </c:pt>
                <c:pt idx="210">
                  <c:v>313</c:v>
                </c:pt>
                <c:pt idx="211">
                  <c:v>309</c:v>
                </c:pt>
                <c:pt idx="212">
                  <c:v>307</c:v>
                </c:pt>
                <c:pt idx="213">
                  <c:v>306</c:v>
                </c:pt>
                <c:pt idx="214">
                  <c:v>305</c:v>
                </c:pt>
                <c:pt idx="215">
                  <c:v>303</c:v>
                </c:pt>
                <c:pt idx="216">
                  <c:v>302</c:v>
                </c:pt>
                <c:pt idx="217">
                  <c:v>301</c:v>
                </c:pt>
                <c:pt idx="218">
                  <c:v>299</c:v>
                </c:pt>
                <c:pt idx="219">
                  <c:v>298</c:v>
                </c:pt>
                <c:pt idx="220">
                  <c:v>296</c:v>
                </c:pt>
                <c:pt idx="221">
                  <c:v>295</c:v>
                </c:pt>
                <c:pt idx="222">
                  <c:v>294</c:v>
                </c:pt>
                <c:pt idx="223">
                  <c:v>293</c:v>
                </c:pt>
                <c:pt idx="224">
                  <c:v>291</c:v>
                </c:pt>
                <c:pt idx="225">
                  <c:v>289</c:v>
                </c:pt>
                <c:pt idx="226">
                  <c:v>288</c:v>
                </c:pt>
                <c:pt idx="227">
                  <c:v>287</c:v>
                </c:pt>
                <c:pt idx="228">
                  <c:v>286</c:v>
                </c:pt>
                <c:pt idx="229">
                  <c:v>285</c:v>
                </c:pt>
                <c:pt idx="230">
                  <c:v>284</c:v>
                </c:pt>
                <c:pt idx="231">
                  <c:v>282</c:v>
                </c:pt>
                <c:pt idx="232">
                  <c:v>281</c:v>
                </c:pt>
                <c:pt idx="233">
                  <c:v>280</c:v>
                </c:pt>
                <c:pt idx="234">
                  <c:v>278</c:v>
                </c:pt>
                <c:pt idx="235">
                  <c:v>276</c:v>
                </c:pt>
                <c:pt idx="236">
                  <c:v>274</c:v>
                </c:pt>
                <c:pt idx="237">
                  <c:v>273</c:v>
                </c:pt>
                <c:pt idx="238">
                  <c:v>271</c:v>
                </c:pt>
                <c:pt idx="239">
                  <c:v>270</c:v>
                </c:pt>
                <c:pt idx="240">
                  <c:v>269</c:v>
                </c:pt>
                <c:pt idx="241">
                  <c:v>267</c:v>
                </c:pt>
                <c:pt idx="242">
                  <c:v>266</c:v>
                </c:pt>
                <c:pt idx="243">
                  <c:v>265</c:v>
                </c:pt>
                <c:pt idx="244">
                  <c:v>264</c:v>
                </c:pt>
                <c:pt idx="245">
                  <c:v>262</c:v>
                </c:pt>
                <c:pt idx="246">
                  <c:v>261</c:v>
                </c:pt>
                <c:pt idx="247">
                  <c:v>260</c:v>
                </c:pt>
                <c:pt idx="248">
                  <c:v>258</c:v>
                </c:pt>
                <c:pt idx="249">
                  <c:v>256</c:v>
                </c:pt>
                <c:pt idx="250">
                  <c:v>254</c:v>
                </c:pt>
                <c:pt idx="251">
                  <c:v>253</c:v>
                </c:pt>
                <c:pt idx="252">
                  <c:v>252</c:v>
                </c:pt>
                <c:pt idx="253">
                  <c:v>251</c:v>
                </c:pt>
                <c:pt idx="254">
                  <c:v>250</c:v>
                </c:pt>
                <c:pt idx="255">
                  <c:v>249</c:v>
                </c:pt>
                <c:pt idx="256">
                  <c:v>248</c:v>
                </c:pt>
                <c:pt idx="257">
                  <c:v>247</c:v>
                </c:pt>
                <c:pt idx="258">
                  <c:v>246</c:v>
                </c:pt>
                <c:pt idx="259">
                  <c:v>244</c:v>
                </c:pt>
                <c:pt idx="260">
                  <c:v>243</c:v>
                </c:pt>
                <c:pt idx="261">
                  <c:v>241</c:v>
                </c:pt>
                <c:pt idx="262">
                  <c:v>239</c:v>
                </c:pt>
                <c:pt idx="263">
                  <c:v>237</c:v>
                </c:pt>
                <c:pt idx="264">
                  <c:v>235</c:v>
                </c:pt>
                <c:pt idx="265">
                  <c:v>234</c:v>
                </c:pt>
                <c:pt idx="266">
                  <c:v>233</c:v>
                </c:pt>
                <c:pt idx="267">
                  <c:v>232</c:v>
                </c:pt>
                <c:pt idx="268">
                  <c:v>230</c:v>
                </c:pt>
                <c:pt idx="269">
                  <c:v>229</c:v>
                </c:pt>
                <c:pt idx="270">
                  <c:v>227</c:v>
                </c:pt>
                <c:pt idx="271">
                  <c:v>226</c:v>
                </c:pt>
                <c:pt idx="272">
                  <c:v>224</c:v>
                </c:pt>
                <c:pt idx="273">
                  <c:v>223</c:v>
                </c:pt>
                <c:pt idx="274">
                  <c:v>221</c:v>
                </c:pt>
                <c:pt idx="275">
                  <c:v>220</c:v>
                </c:pt>
                <c:pt idx="276">
                  <c:v>218</c:v>
                </c:pt>
                <c:pt idx="277">
                  <c:v>217</c:v>
                </c:pt>
                <c:pt idx="278">
                  <c:v>216</c:v>
                </c:pt>
                <c:pt idx="279">
                  <c:v>214</c:v>
                </c:pt>
                <c:pt idx="280">
                  <c:v>213</c:v>
                </c:pt>
                <c:pt idx="281">
                  <c:v>212</c:v>
                </c:pt>
                <c:pt idx="282">
                  <c:v>211</c:v>
                </c:pt>
                <c:pt idx="283">
                  <c:v>210</c:v>
                </c:pt>
                <c:pt idx="284">
                  <c:v>209</c:v>
                </c:pt>
                <c:pt idx="285">
                  <c:v>207</c:v>
                </c:pt>
                <c:pt idx="286">
                  <c:v>206</c:v>
                </c:pt>
                <c:pt idx="287">
                  <c:v>205</c:v>
                </c:pt>
                <c:pt idx="288">
                  <c:v>204</c:v>
                </c:pt>
                <c:pt idx="289">
                  <c:v>203</c:v>
                </c:pt>
                <c:pt idx="290">
                  <c:v>202</c:v>
                </c:pt>
                <c:pt idx="291">
                  <c:v>201</c:v>
                </c:pt>
                <c:pt idx="292">
                  <c:v>200</c:v>
                </c:pt>
                <c:pt idx="293">
                  <c:v>199</c:v>
                </c:pt>
                <c:pt idx="294">
                  <c:v>198</c:v>
                </c:pt>
                <c:pt idx="295">
                  <c:v>196</c:v>
                </c:pt>
                <c:pt idx="296">
                  <c:v>195</c:v>
                </c:pt>
                <c:pt idx="297">
                  <c:v>194</c:v>
                </c:pt>
                <c:pt idx="298">
                  <c:v>192</c:v>
                </c:pt>
                <c:pt idx="299">
                  <c:v>191</c:v>
                </c:pt>
                <c:pt idx="300">
                  <c:v>190</c:v>
                </c:pt>
                <c:pt idx="301">
                  <c:v>189</c:v>
                </c:pt>
                <c:pt idx="302">
                  <c:v>188</c:v>
                </c:pt>
                <c:pt idx="303">
                  <c:v>187</c:v>
                </c:pt>
                <c:pt idx="304">
                  <c:v>186</c:v>
                </c:pt>
                <c:pt idx="305">
                  <c:v>185</c:v>
                </c:pt>
                <c:pt idx="306">
                  <c:v>184</c:v>
                </c:pt>
                <c:pt idx="307">
                  <c:v>183</c:v>
                </c:pt>
                <c:pt idx="308">
                  <c:v>182</c:v>
                </c:pt>
                <c:pt idx="309">
                  <c:v>180</c:v>
                </c:pt>
                <c:pt idx="310">
                  <c:v>179</c:v>
                </c:pt>
                <c:pt idx="311">
                  <c:v>178</c:v>
                </c:pt>
                <c:pt idx="312">
                  <c:v>177</c:v>
                </c:pt>
                <c:pt idx="313">
                  <c:v>176</c:v>
                </c:pt>
                <c:pt idx="314">
                  <c:v>175</c:v>
                </c:pt>
                <c:pt idx="315">
                  <c:v>174</c:v>
                </c:pt>
                <c:pt idx="316">
                  <c:v>173</c:v>
                </c:pt>
                <c:pt idx="317">
                  <c:v>172</c:v>
                </c:pt>
                <c:pt idx="318">
                  <c:v>171</c:v>
                </c:pt>
                <c:pt idx="319">
                  <c:v>170</c:v>
                </c:pt>
                <c:pt idx="320">
                  <c:v>169</c:v>
                </c:pt>
                <c:pt idx="321">
                  <c:v>168</c:v>
                </c:pt>
                <c:pt idx="322">
                  <c:v>167</c:v>
                </c:pt>
                <c:pt idx="323">
                  <c:v>166</c:v>
                </c:pt>
                <c:pt idx="324">
                  <c:v>165</c:v>
                </c:pt>
                <c:pt idx="325">
                  <c:v>164</c:v>
                </c:pt>
                <c:pt idx="326">
                  <c:v>163</c:v>
                </c:pt>
                <c:pt idx="327">
                  <c:v>162</c:v>
                </c:pt>
                <c:pt idx="328">
                  <c:v>161</c:v>
                </c:pt>
                <c:pt idx="329">
                  <c:v>159</c:v>
                </c:pt>
                <c:pt idx="330">
                  <c:v>158</c:v>
                </c:pt>
                <c:pt idx="331">
                  <c:v>157</c:v>
                </c:pt>
                <c:pt idx="332">
                  <c:v>156</c:v>
                </c:pt>
                <c:pt idx="333">
                  <c:v>154</c:v>
                </c:pt>
                <c:pt idx="334">
                  <c:v>153</c:v>
                </c:pt>
                <c:pt idx="335">
                  <c:v>152</c:v>
                </c:pt>
                <c:pt idx="336">
                  <c:v>151</c:v>
                </c:pt>
                <c:pt idx="337">
                  <c:v>149</c:v>
                </c:pt>
                <c:pt idx="338">
                  <c:v>148</c:v>
                </c:pt>
                <c:pt idx="339">
                  <c:v>146</c:v>
                </c:pt>
                <c:pt idx="340">
                  <c:v>145</c:v>
                </c:pt>
                <c:pt idx="341">
                  <c:v>144</c:v>
                </c:pt>
                <c:pt idx="342">
                  <c:v>143</c:v>
                </c:pt>
                <c:pt idx="343">
                  <c:v>142</c:v>
                </c:pt>
                <c:pt idx="344">
                  <c:v>141</c:v>
                </c:pt>
                <c:pt idx="345">
                  <c:v>140</c:v>
                </c:pt>
                <c:pt idx="346">
                  <c:v>139</c:v>
                </c:pt>
                <c:pt idx="347">
                  <c:v>137</c:v>
                </c:pt>
                <c:pt idx="348">
                  <c:v>136</c:v>
                </c:pt>
                <c:pt idx="349">
                  <c:v>135</c:v>
                </c:pt>
                <c:pt idx="350">
                  <c:v>133</c:v>
                </c:pt>
                <c:pt idx="351">
                  <c:v>132</c:v>
                </c:pt>
                <c:pt idx="352">
                  <c:v>131</c:v>
                </c:pt>
                <c:pt idx="353">
                  <c:v>130</c:v>
                </c:pt>
                <c:pt idx="354">
                  <c:v>129</c:v>
                </c:pt>
                <c:pt idx="355">
                  <c:v>128</c:v>
                </c:pt>
                <c:pt idx="356">
                  <c:v>126</c:v>
                </c:pt>
                <c:pt idx="357">
                  <c:v>125</c:v>
                </c:pt>
                <c:pt idx="358">
                  <c:v>124</c:v>
                </c:pt>
                <c:pt idx="359">
                  <c:v>122</c:v>
                </c:pt>
                <c:pt idx="360">
                  <c:v>121</c:v>
                </c:pt>
                <c:pt idx="361">
                  <c:v>120</c:v>
                </c:pt>
                <c:pt idx="362">
                  <c:v>119</c:v>
                </c:pt>
                <c:pt idx="363">
                  <c:v>117</c:v>
                </c:pt>
                <c:pt idx="364">
                  <c:v>116</c:v>
                </c:pt>
                <c:pt idx="365">
                  <c:v>115</c:v>
                </c:pt>
                <c:pt idx="366">
                  <c:v>114</c:v>
                </c:pt>
                <c:pt idx="367">
                  <c:v>113</c:v>
                </c:pt>
                <c:pt idx="368">
                  <c:v>112</c:v>
                </c:pt>
                <c:pt idx="369">
                  <c:v>111</c:v>
                </c:pt>
                <c:pt idx="370">
                  <c:v>110</c:v>
                </c:pt>
                <c:pt idx="371">
                  <c:v>109</c:v>
                </c:pt>
                <c:pt idx="372">
                  <c:v>108</c:v>
                </c:pt>
                <c:pt idx="373">
                  <c:v>107</c:v>
                </c:pt>
                <c:pt idx="374">
                  <c:v>105</c:v>
                </c:pt>
                <c:pt idx="375">
                  <c:v>104</c:v>
                </c:pt>
                <c:pt idx="376">
                  <c:v>103</c:v>
                </c:pt>
                <c:pt idx="377">
                  <c:v>102</c:v>
                </c:pt>
                <c:pt idx="378">
                  <c:v>101</c:v>
                </c:pt>
                <c:pt idx="379">
                  <c:v>100</c:v>
                </c:pt>
                <c:pt idx="380">
                  <c:v>99</c:v>
                </c:pt>
                <c:pt idx="381">
                  <c:v>98</c:v>
                </c:pt>
                <c:pt idx="382">
                  <c:v>97</c:v>
                </c:pt>
                <c:pt idx="383">
                  <c:v>96</c:v>
                </c:pt>
                <c:pt idx="384">
                  <c:v>95</c:v>
                </c:pt>
                <c:pt idx="385">
                  <c:v>94</c:v>
                </c:pt>
                <c:pt idx="386">
                  <c:v>93</c:v>
                </c:pt>
                <c:pt idx="387">
                  <c:v>92</c:v>
                </c:pt>
                <c:pt idx="388">
                  <c:v>91</c:v>
                </c:pt>
                <c:pt idx="389">
                  <c:v>90</c:v>
                </c:pt>
                <c:pt idx="390">
                  <c:v>89</c:v>
                </c:pt>
                <c:pt idx="391">
                  <c:v>88</c:v>
                </c:pt>
                <c:pt idx="392">
                  <c:v>87</c:v>
                </c:pt>
                <c:pt idx="393">
                  <c:v>86</c:v>
                </c:pt>
                <c:pt idx="394">
                  <c:v>85</c:v>
                </c:pt>
                <c:pt idx="395">
                  <c:v>84</c:v>
                </c:pt>
                <c:pt idx="396">
                  <c:v>83</c:v>
                </c:pt>
                <c:pt idx="397">
                  <c:v>82</c:v>
                </c:pt>
                <c:pt idx="398">
                  <c:v>81</c:v>
                </c:pt>
                <c:pt idx="399">
                  <c:v>80</c:v>
                </c:pt>
                <c:pt idx="400">
                  <c:v>79</c:v>
                </c:pt>
                <c:pt idx="401">
                  <c:v>78</c:v>
                </c:pt>
                <c:pt idx="402">
                  <c:v>77</c:v>
                </c:pt>
                <c:pt idx="403">
                  <c:v>76</c:v>
                </c:pt>
                <c:pt idx="404">
                  <c:v>75</c:v>
                </c:pt>
                <c:pt idx="405">
                  <c:v>74</c:v>
                </c:pt>
                <c:pt idx="406">
                  <c:v>73</c:v>
                </c:pt>
                <c:pt idx="407">
                  <c:v>72</c:v>
                </c:pt>
                <c:pt idx="408">
                  <c:v>71</c:v>
                </c:pt>
                <c:pt idx="409">
                  <c:v>69</c:v>
                </c:pt>
                <c:pt idx="410">
                  <c:v>68</c:v>
                </c:pt>
                <c:pt idx="411">
                  <c:v>67</c:v>
                </c:pt>
                <c:pt idx="412">
                  <c:v>66</c:v>
                </c:pt>
                <c:pt idx="413">
                  <c:v>65</c:v>
                </c:pt>
                <c:pt idx="414">
                  <c:v>64</c:v>
                </c:pt>
                <c:pt idx="415">
                  <c:v>63</c:v>
                </c:pt>
                <c:pt idx="416">
                  <c:v>62</c:v>
                </c:pt>
                <c:pt idx="417">
                  <c:v>61</c:v>
                </c:pt>
                <c:pt idx="418">
                  <c:v>60</c:v>
                </c:pt>
                <c:pt idx="419">
                  <c:v>59</c:v>
                </c:pt>
                <c:pt idx="420">
                  <c:v>58</c:v>
                </c:pt>
                <c:pt idx="421">
                  <c:v>57</c:v>
                </c:pt>
                <c:pt idx="422">
                  <c:v>56</c:v>
                </c:pt>
                <c:pt idx="423">
                  <c:v>55</c:v>
                </c:pt>
                <c:pt idx="424">
                  <c:v>54</c:v>
                </c:pt>
                <c:pt idx="425">
                  <c:v>53</c:v>
                </c:pt>
                <c:pt idx="426">
                  <c:v>51</c:v>
                </c:pt>
                <c:pt idx="427">
                  <c:v>50</c:v>
                </c:pt>
                <c:pt idx="428">
                  <c:v>49</c:v>
                </c:pt>
                <c:pt idx="429">
                  <c:v>48</c:v>
                </c:pt>
                <c:pt idx="430">
                  <c:v>47</c:v>
                </c:pt>
                <c:pt idx="431">
                  <c:v>46</c:v>
                </c:pt>
                <c:pt idx="432">
                  <c:v>45</c:v>
                </c:pt>
                <c:pt idx="433">
                  <c:v>44</c:v>
                </c:pt>
                <c:pt idx="434">
                  <c:v>43</c:v>
                </c:pt>
                <c:pt idx="435">
                  <c:v>42</c:v>
                </c:pt>
                <c:pt idx="436">
                  <c:v>41</c:v>
                </c:pt>
                <c:pt idx="437">
                  <c:v>40</c:v>
                </c:pt>
                <c:pt idx="438">
                  <c:v>39</c:v>
                </c:pt>
                <c:pt idx="439">
                  <c:v>38</c:v>
                </c:pt>
                <c:pt idx="440">
                  <c:v>37</c:v>
                </c:pt>
                <c:pt idx="441">
                  <c:v>36</c:v>
                </c:pt>
                <c:pt idx="442">
                  <c:v>35</c:v>
                </c:pt>
                <c:pt idx="443">
                  <c:v>34</c:v>
                </c:pt>
                <c:pt idx="444">
                  <c:v>33</c:v>
                </c:pt>
                <c:pt idx="445">
                  <c:v>32</c:v>
                </c:pt>
                <c:pt idx="446">
                  <c:v>31</c:v>
                </c:pt>
                <c:pt idx="447">
                  <c:v>30</c:v>
                </c:pt>
                <c:pt idx="448">
                  <c:v>29</c:v>
                </c:pt>
                <c:pt idx="449">
                  <c:v>28</c:v>
                </c:pt>
                <c:pt idx="450">
                  <c:v>27</c:v>
                </c:pt>
                <c:pt idx="451">
                  <c:v>26</c:v>
                </c:pt>
                <c:pt idx="452">
                  <c:v>25</c:v>
                </c:pt>
                <c:pt idx="453">
                  <c:v>24</c:v>
                </c:pt>
                <c:pt idx="454">
                  <c:v>23</c:v>
                </c:pt>
                <c:pt idx="455">
                  <c:v>22</c:v>
                </c:pt>
                <c:pt idx="456">
                  <c:v>21</c:v>
                </c:pt>
                <c:pt idx="457">
                  <c:v>20</c:v>
                </c:pt>
                <c:pt idx="458">
                  <c:v>19</c:v>
                </c:pt>
                <c:pt idx="459">
                  <c:v>18</c:v>
                </c:pt>
                <c:pt idx="460">
                  <c:v>17</c:v>
                </c:pt>
                <c:pt idx="461">
                  <c:v>16</c:v>
                </c:pt>
                <c:pt idx="462">
                  <c:v>15</c:v>
                </c:pt>
                <c:pt idx="463">
                  <c:v>14</c:v>
                </c:pt>
                <c:pt idx="464">
                  <c:v>13</c:v>
                </c:pt>
                <c:pt idx="465">
                  <c:v>12</c:v>
                </c:pt>
                <c:pt idx="466">
                  <c:v>11</c:v>
                </c:pt>
                <c:pt idx="467">
                  <c:v>10</c:v>
                </c:pt>
                <c:pt idx="468">
                  <c:v>9</c:v>
                </c:pt>
                <c:pt idx="469">
                  <c:v>8</c:v>
                </c:pt>
                <c:pt idx="470">
                  <c:v>7</c:v>
                </c:pt>
                <c:pt idx="471">
                  <c:v>6</c:v>
                </c:pt>
                <c:pt idx="472">
                  <c:v>5</c:v>
                </c:pt>
                <c:pt idx="473">
                  <c:v>4</c:v>
                </c:pt>
                <c:pt idx="474">
                  <c:v>3</c:v>
                </c:pt>
                <c:pt idx="475">
                  <c:v>2</c:v>
                </c:pt>
                <c:pt idx="476">
                  <c:v>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0FEC-4891-9968-F0814DEC031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6156928"/>
        <c:axId val="76158464"/>
      </c:scatterChart>
      <c:valAx>
        <c:axId val="76156928"/>
        <c:scaling>
          <c:logBase val="10"/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76158464"/>
        <c:crosses val="autoZero"/>
        <c:crossBetween val="midCat"/>
      </c:valAx>
      <c:valAx>
        <c:axId val="76158464"/>
        <c:scaling>
          <c:logBase val="10"/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76156928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400" dirty="0"/>
              <a:t>Word Count </a:t>
            </a:r>
            <a:r>
              <a:rPr lang="en-US" sz="1400" dirty="0" err="1"/>
              <a:t>Cummulative</a:t>
            </a:r>
            <a:r>
              <a:rPr lang="en-US" sz="1400" dirty="0"/>
              <a:t> Distribution</a:t>
            </a:r>
          </a:p>
        </c:rich>
      </c:tx>
      <c:layout>
        <c:manualLayout>
          <c:xMode val="edge"/>
          <c:yMode val="edge"/>
          <c:x val="0.18524223787095889"/>
          <c:y val="5.3620208485503543E-2"/>
        </c:manualLayout>
      </c:layout>
      <c:overlay val="1"/>
    </c:title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28575">
              <a:noFill/>
            </a:ln>
          </c:spPr>
          <c:xVal>
            <c:numRef>
              <c:f>Sheet2!$A$1:$A$477</c:f>
              <c:numCache>
                <c:formatCode>General</c:formatCode>
                <c:ptCount val="477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91</c:v>
                </c:pt>
                <c:pt idx="90">
                  <c:v>92</c:v>
                </c:pt>
                <c:pt idx="91">
                  <c:v>93</c:v>
                </c:pt>
                <c:pt idx="92">
                  <c:v>94</c:v>
                </c:pt>
                <c:pt idx="93">
                  <c:v>95</c:v>
                </c:pt>
                <c:pt idx="94">
                  <c:v>96</c:v>
                </c:pt>
                <c:pt idx="95">
                  <c:v>97</c:v>
                </c:pt>
                <c:pt idx="96">
                  <c:v>98</c:v>
                </c:pt>
                <c:pt idx="97">
                  <c:v>99</c:v>
                </c:pt>
                <c:pt idx="98">
                  <c:v>100</c:v>
                </c:pt>
                <c:pt idx="99">
                  <c:v>102</c:v>
                </c:pt>
                <c:pt idx="100">
                  <c:v>103</c:v>
                </c:pt>
                <c:pt idx="101">
                  <c:v>104</c:v>
                </c:pt>
                <c:pt idx="102">
                  <c:v>105</c:v>
                </c:pt>
                <c:pt idx="103">
                  <c:v>106</c:v>
                </c:pt>
                <c:pt idx="104">
                  <c:v>107</c:v>
                </c:pt>
                <c:pt idx="105">
                  <c:v>108</c:v>
                </c:pt>
                <c:pt idx="106">
                  <c:v>109</c:v>
                </c:pt>
                <c:pt idx="107">
                  <c:v>110</c:v>
                </c:pt>
                <c:pt idx="108">
                  <c:v>111</c:v>
                </c:pt>
                <c:pt idx="109">
                  <c:v>112</c:v>
                </c:pt>
                <c:pt idx="110">
                  <c:v>113</c:v>
                </c:pt>
                <c:pt idx="111">
                  <c:v>114</c:v>
                </c:pt>
                <c:pt idx="112">
                  <c:v>115</c:v>
                </c:pt>
                <c:pt idx="113">
                  <c:v>116</c:v>
                </c:pt>
                <c:pt idx="114">
                  <c:v>117</c:v>
                </c:pt>
                <c:pt idx="115">
                  <c:v>118</c:v>
                </c:pt>
                <c:pt idx="116">
                  <c:v>119</c:v>
                </c:pt>
                <c:pt idx="117">
                  <c:v>120</c:v>
                </c:pt>
                <c:pt idx="118">
                  <c:v>121</c:v>
                </c:pt>
                <c:pt idx="119">
                  <c:v>122</c:v>
                </c:pt>
                <c:pt idx="120">
                  <c:v>123</c:v>
                </c:pt>
                <c:pt idx="121">
                  <c:v>124</c:v>
                </c:pt>
                <c:pt idx="122">
                  <c:v>125</c:v>
                </c:pt>
                <c:pt idx="123">
                  <c:v>126</c:v>
                </c:pt>
                <c:pt idx="124">
                  <c:v>127</c:v>
                </c:pt>
                <c:pt idx="125">
                  <c:v>128</c:v>
                </c:pt>
                <c:pt idx="126">
                  <c:v>129</c:v>
                </c:pt>
                <c:pt idx="127">
                  <c:v>130</c:v>
                </c:pt>
                <c:pt idx="128">
                  <c:v>131</c:v>
                </c:pt>
                <c:pt idx="129">
                  <c:v>132</c:v>
                </c:pt>
                <c:pt idx="130">
                  <c:v>133</c:v>
                </c:pt>
                <c:pt idx="131">
                  <c:v>134</c:v>
                </c:pt>
                <c:pt idx="132">
                  <c:v>135</c:v>
                </c:pt>
                <c:pt idx="133">
                  <c:v>136</c:v>
                </c:pt>
                <c:pt idx="134">
                  <c:v>137</c:v>
                </c:pt>
                <c:pt idx="135">
                  <c:v>138</c:v>
                </c:pt>
                <c:pt idx="136">
                  <c:v>139</c:v>
                </c:pt>
                <c:pt idx="137">
                  <c:v>140</c:v>
                </c:pt>
                <c:pt idx="138">
                  <c:v>142</c:v>
                </c:pt>
                <c:pt idx="139">
                  <c:v>143</c:v>
                </c:pt>
                <c:pt idx="140">
                  <c:v>144</c:v>
                </c:pt>
                <c:pt idx="141">
                  <c:v>145</c:v>
                </c:pt>
                <c:pt idx="142">
                  <c:v>146</c:v>
                </c:pt>
                <c:pt idx="143">
                  <c:v>147</c:v>
                </c:pt>
                <c:pt idx="144">
                  <c:v>148</c:v>
                </c:pt>
                <c:pt idx="145">
                  <c:v>149</c:v>
                </c:pt>
                <c:pt idx="146">
                  <c:v>151</c:v>
                </c:pt>
                <c:pt idx="147">
                  <c:v>152</c:v>
                </c:pt>
                <c:pt idx="148">
                  <c:v>153</c:v>
                </c:pt>
                <c:pt idx="149">
                  <c:v>155</c:v>
                </c:pt>
                <c:pt idx="150">
                  <c:v>156</c:v>
                </c:pt>
                <c:pt idx="151">
                  <c:v>158</c:v>
                </c:pt>
                <c:pt idx="152">
                  <c:v>159</c:v>
                </c:pt>
                <c:pt idx="153">
                  <c:v>160</c:v>
                </c:pt>
                <c:pt idx="154">
                  <c:v>161</c:v>
                </c:pt>
                <c:pt idx="155">
                  <c:v>162</c:v>
                </c:pt>
                <c:pt idx="156">
                  <c:v>163</c:v>
                </c:pt>
                <c:pt idx="157">
                  <c:v>164</c:v>
                </c:pt>
                <c:pt idx="158">
                  <c:v>165</c:v>
                </c:pt>
                <c:pt idx="159">
                  <c:v>166</c:v>
                </c:pt>
                <c:pt idx="160">
                  <c:v>167</c:v>
                </c:pt>
                <c:pt idx="161">
                  <c:v>168</c:v>
                </c:pt>
                <c:pt idx="162">
                  <c:v>169</c:v>
                </c:pt>
                <c:pt idx="163">
                  <c:v>170</c:v>
                </c:pt>
                <c:pt idx="164">
                  <c:v>171</c:v>
                </c:pt>
                <c:pt idx="165">
                  <c:v>172</c:v>
                </c:pt>
                <c:pt idx="166">
                  <c:v>173</c:v>
                </c:pt>
                <c:pt idx="167">
                  <c:v>175</c:v>
                </c:pt>
                <c:pt idx="168">
                  <c:v>176</c:v>
                </c:pt>
                <c:pt idx="169">
                  <c:v>178</c:v>
                </c:pt>
                <c:pt idx="170">
                  <c:v>179</c:v>
                </c:pt>
                <c:pt idx="171">
                  <c:v>180</c:v>
                </c:pt>
                <c:pt idx="172">
                  <c:v>181</c:v>
                </c:pt>
                <c:pt idx="173">
                  <c:v>182</c:v>
                </c:pt>
                <c:pt idx="174">
                  <c:v>183</c:v>
                </c:pt>
                <c:pt idx="175">
                  <c:v>184</c:v>
                </c:pt>
                <c:pt idx="176">
                  <c:v>186</c:v>
                </c:pt>
                <c:pt idx="177">
                  <c:v>187</c:v>
                </c:pt>
                <c:pt idx="178">
                  <c:v>190</c:v>
                </c:pt>
                <c:pt idx="179">
                  <c:v>193</c:v>
                </c:pt>
                <c:pt idx="180">
                  <c:v>195</c:v>
                </c:pt>
                <c:pt idx="181">
                  <c:v>197</c:v>
                </c:pt>
                <c:pt idx="182">
                  <c:v>198</c:v>
                </c:pt>
                <c:pt idx="183">
                  <c:v>199</c:v>
                </c:pt>
                <c:pt idx="184">
                  <c:v>200</c:v>
                </c:pt>
                <c:pt idx="185">
                  <c:v>203</c:v>
                </c:pt>
                <c:pt idx="186">
                  <c:v>204</c:v>
                </c:pt>
                <c:pt idx="187">
                  <c:v>205</c:v>
                </c:pt>
                <c:pt idx="188">
                  <c:v>206</c:v>
                </c:pt>
                <c:pt idx="189">
                  <c:v>207</c:v>
                </c:pt>
                <c:pt idx="190">
                  <c:v>208</c:v>
                </c:pt>
                <c:pt idx="191">
                  <c:v>210</c:v>
                </c:pt>
                <c:pt idx="192">
                  <c:v>211</c:v>
                </c:pt>
                <c:pt idx="193">
                  <c:v>212</c:v>
                </c:pt>
                <c:pt idx="194">
                  <c:v>214</c:v>
                </c:pt>
                <c:pt idx="195">
                  <c:v>215</c:v>
                </c:pt>
                <c:pt idx="196">
                  <c:v>216</c:v>
                </c:pt>
                <c:pt idx="197">
                  <c:v>217</c:v>
                </c:pt>
                <c:pt idx="198">
                  <c:v>218</c:v>
                </c:pt>
                <c:pt idx="199">
                  <c:v>219</c:v>
                </c:pt>
                <c:pt idx="200">
                  <c:v>221</c:v>
                </c:pt>
                <c:pt idx="201">
                  <c:v>222</c:v>
                </c:pt>
                <c:pt idx="202">
                  <c:v>224</c:v>
                </c:pt>
                <c:pt idx="203">
                  <c:v>225</c:v>
                </c:pt>
                <c:pt idx="204">
                  <c:v>226</c:v>
                </c:pt>
                <c:pt idx="205">
                  <c:v>227</c:v>
                </c:pt>
                <c:pt idx="206">
                  <c:v>229</c:v>
                </c:pt>
                <c:pt idx="207">
                  <c:v>230</c:v>
                </c:pt>
                <c:pt idx="208">
                  <c:v>231</c:v>
                </c:pt>
                <c:pt idx="209">
                  <c:v>232</c:v>
                </c:pt>
                <c:pt idx="210">
                  <c:v>233</c:v>
                </c:pt>
                <c:pt idx="211">
                  <c:v>235</c:v>
                </c:pt>
                <c:pt idx="212">
                  <c:v>236</c:v>
                </c:pt>
                <c:pt idx="213">
                  <c:v>237</c:v>
                </c:pt>
                <c:pt idx="214">
                  <c:v>238</c:v>
                </c:pt>
                <c:pt idx="215">
                  <c:v>239</c:v>
                </c:pt>
                <c:pt idx="216">
                  <c:v>240</c:v>
                </c:pt>
                <c:pt idx="217">
                  <c:v>242</c:v>
                </c:pt>
                <c:pt idx="218">
                  <c:v>245</c:v>
                </c:pt>
                <c:pt idx="219">
                  <c:v>246</c:v>
                </c:pt>
                <c:pt idx="220">
                  <c:v>249</c:v>
                </c:pt>
                <c:pt idx="221">
                  <c:v>250</c:v>
                </c:pt>
                <c:pt idx="222">
                  <c:v>252</c:v>
                </c:pt>
                <c:pt idx="223">
                  <c:v>255</c:v>
                </c:pt>
                <c:pt idx="224">
                  <c:v>257</c:v>
                </c:pt>
                <c:pt idx="225">
                  <c:v>259</c:v>
                </c:pt>
                <c:pt idx="226">
                  <c:v>260</c:v>
                </c:pt>
                <c:pt idx="227">
                  <c:v>264</c:v>
                </c:pt>
                <c:pt idx="228">
                  <c:v>265</c:v>
                </c:pt>
                <c:pt idx="229">
                  <c:v>266</c:v>
                </c:pt>
                <c:pt idx="230">
                  <c:v>267</c:v>
                </c:pt>
                <c:pt idx="231">
                  <c:v>268</c:v>
                </c:pt>
                <c:pt idx="232">
                  <c:v>269</c:v>
                </c:pt>
                <c:pt idx="233">
                  <c:v>272</c:v>
                </c:pt>
                <c:pt idx="234">
                  <c:v>273</c:v>
                </c:pt>
                <c:pt idx="235">
                  <c:v>275</c:v>
                </c:pt>
                <c:pt idx="236">
                  <c:v>277</c:v>
                </c:pt>
                <c:pt idx="237">
                  <c:v>278</c:v>
                </c:pt>
                <c:pt idx="238">
                  <c:v>279</c:v>
                </c:pt>
                <c:pt idx="239">
                  <c:v>280</c:v>
                </c:pt>
                <c:pt idx="240">
                  <c:v>283</c:v>
                </c:pt>
                <c:pt idx="241">
                  <c:v>284</c:v>
                </c:pt>
                <c:pt idx="242">
                  <c:v>285</c:v>
                </c:pt>
                <c:pt idx="243">
                  <c:v>286</c:v>
                </c:pt>
                <c:pt idx="244">
                  <c:v>287</c:v>
                </c:pt>
                <c:pt idx="245">
                  <c:v>288</c:v>
                </c:pt>
                <c:pt idx="246">
                  <c:v>289</c:v>
                </c:pt>
                <c:pt idx="247">
                  <c:v>291</c:v>
                </c:pt>
                <c:pt idx="248">
                  <c:v>292</c:v>
                </c:pt>
                <c:pt idx="249">
                  <c:v>293</c:v>
                </c:pt>
                <c:pt idx="250">
                  <c:v>296</c:v>
                </c:pt>
                <c:pt idx="251">
                  <c:v>301</c:v>
                </c:pt>
                <c:pt idx="252">
                  <c:v>302</c:v>
                </c:pt>
                <c:pt idx="253">
                  <c:v>303</c:v>
                </c:pt>
                <c:pt idx="254">
                  <c:v>305</c:v>
                </c:pt>
                <c:pt idx="255">
                  <c:v>306</c:v>
                </c:pt>
                <c:pt idx="256">
                  <c:v>307</c:v>
                </c:pt>
                <c:pt idx="257">
                  <c:v>308</c:v>
                </c:pt>
                <c:pt idx="258">
                  <c:v>314</c:v>
                </c:pt>
                <c:pt idx="259">
                  <c:v>315</c:v>
                </c:pt>
                <c:pt idx="260">
                  <c:v>320</c:v>
                </c:pt>
                <c:pt idx="261">
                  <c:v>321</c:v>
                </c:pt>
                <c:pt idx="262">
                  <c:v>323</c:v>
                </c:pt>
                <c:pt idx="263">
                  <c:v>326</c:v>
                </c:pt>
                <c:pt idx="264">
                  <c:v>329</c:v>
                </c:pt>
                <c:pt idx="265">
                  <c:v>334</c:v>
                </c:pt>
                <c:pt idx="266">
                  <c:v>337</c:v>
                </c:pt>
                <c:pt idx="267">
                  <c:v>338</c:v>
                </c:pt>
                <c:pt idx="268">
                  <c:v>339</c:v>
                </c:pt>
                <c:pt idx="269">
                  <c:v>340</c:v>
                </c:pt>
                <c:pt idx="270">
                  <c:v>341</c:v>
                </c:pt>
                <c:pt idx="271">
                  <c:v>348</c:v>
                </c:pt>
                <c:pt idx="272">
                  <c:v>350</c:v>
                </c:pt>
                <c:pt idx="273">
                  <c:v>352</c:v>
                </c:pt>
                <c:pt idx="274">
                  <c:v>353</c:v>
                </c:pt>
                <c:pt idx="275">
                  <c:v>356</c:v>
                </c:pt>
                <c:pt idx="276">
                  <c:v>357</c:v>
                </c:pt>
                <c:pt idx="277">
                  <c:v>358</c:v>
                </c:pt>
                <c:pt idx="278">
                  <c:v>362</c:v>
                </c:pt>
                <c:pt idx="279">
                  <c:v>363</c:v>
                </c:pt>
                <c:pt idx="280">
                  <c:v>369</c:v>
                </c:pt>
                <c:pt idx="281">
                  <c:v>370</c:v>
                </c:pt>
                <c:pt idx="282">
                  <c:v>372</c:v>
                </c:pt>
                <c:pt idx="283">
                  <c:v>373</c:v>
                </c:pt>
                <c:pt idx="284">
                  <c:v>376</c:v>
                </c:pt>
                <c:pt idx="285">
                  <c:v>377</c:v>
                </c:pt>
                <c:pt idx="286">
                  <c:v>380</c:v>
                </c:pt>
                <c:pt idx="287">
                  <c:v>383</c:v>
                </c:pt>
                <c:pt idx="288">
                  <c:v>384</c:v>
                </c:pt>
                <c:pt idx="289">
                  <c:v>387</c:v>
                </c:pt>
                <c:pt idx="290">
                  <c:v>388</c:v>
                </c:pt>
                <c:pt idx="291">
                  <c:v>394</c:v>
                </c:pt>
                <c:pt idx="292">
                  <c:v>397</c:v>
                </c:pt>
                <c:pt idx="293">
                  <c:v>398</c:v>
                </c:pt>
                <c:pt idx="294">
                  <c:v>400</c:v>
                </c:pt>
                <c:pt idx="295">
                  <c:v>401</c:v>
                </c:pt>
                <c:pt idx="296">
                  <c:v>404</c:v>
                </c:pt>
                <c:pt idx="297">
                  <c:v>408</c:v>
                </c:pt>
                <c:pt idx="298">
                  <c:v>411</c:v>
                </c:pt>
                <c:pt idx="299">
                  <c:v>416</c:v>
                </c:pt>
                <c:pt idx="300">
                  <c:v>419</c:v>
                </c:pt>
                <c:pt idx="301">
                  <c:v>425</c:v>
                </c:pt>
                <c:pt idx="302">
                  <c:v>426</c:v>
                </c:pt>
                <c:pt idx="303">
                  <c:v>427</c:v>
                </c:pt>
                <c:pt idx="304">
                  <c:v>428</c:v>
                </c:pt>
                <c:pt idx="305">
                  <c:v>429</c:v>
                </c:pt>
                <c:pt idx="306">
                  <c:v>432</c:v>
                </c:pt>
                <c:pt idx="307">
                  <c:v>435</c:v>
                </c:pt>
                <c:pt idx="308">
                  <c:v>437</c:v>
                </c:pt>
                <c:pt idx="309">
                  <c:v>442</c:v>
                </c:pt>
                <c:pt idx="310">
                  <c:v>444</c:v>
                </c:pt>
                <c:pt idx="311">
                  <c:v>450</c:v>
                </c:pt>
                <c:pt idx="312">
                  <c:v>455</c:v>
                </c:pt>
                <c:pt idx="313">
                  <c:v>458</c:v>
                </c:pt>
                <c:pt idx="314">
                  <c:v>459</c:v>
                </c:pt>
                <c:pt idx="315">
                  <c:v>462</c:v>
                </c:pt>
                <c:pt idx="316">
                  <c:v>463</c:v>
                </c:pt>
                <c:pt idx="317">
                  <c:v>466</c:v>
                </c:pt>
                <c:pt idx="318">
                  <c:v>467</c:v>
                </c:pt>
                <c:pt idx="319">
                  <c:v>481</c:v>
                </c:pt>
                <c:pt idx="320">
                  <c:v>484</c:v>
                </c:pt>
                <c:pt idx="321">
                  <c:v>485</c:v>
                </c:pt>
                <c:pt idx="322">
                  <c:v>487</c:v>
                </c:pt>
                <c:pt idx="323">
                  <c:v>488</c:v>
                </c:pt>
                <c:pt idx="324">
                  <c:v>493</c:v>
                </c:pt>
                <c:pt idx="325">
                  <c:v>501</c:v>
                </c:pt>
                <c:pt idx="326">
                  <c:v>503</c:v>
                </c:pt>
                <c:pt idx="327">
                  <c:v>506</c:v>
                </c:pt>
                <c:pt idx="328">
                  <c:v>509</c:v>
                </c:pt>
                <c:pt idx="329">
                  <c:v>514</c:v>
                </c:pt>
                <c:pt idx="330">
                  <c:v>515</c:v>
                </c:pt>
                <c:pt idx="331">
                  <c:v>519</c:v>
                </c:pt>
                <c:pt idx="332">
                  <c:v>523</c:v>
                </c:pt>
                <c:pt idx="333">
                  <c:v>525</c:v>
                </c:pt>
                <c:pt idx="334">
                  <c:v>531</c:v>
                </c:pt>
                <c:pt idx="335">
                  <c:v>532</c:v>
                </c:pt>
                <c:pt idx="336">
                  <c:v>534</c:v>
                </c:pt>
                <c:pt idx="337">
                  <c:v>540</c:v>
                </c:pt>
                <c:pt idx="338">
                  <c:v>545</c:v>
                </c:pt>
                <c:pt idx="339">
                  <c:v>546</c:v>
                </c:pt>
                <c:pt idx="340">
                  <c:v>554</c:v>
                </c:pt>
                <c:pt idx="341">
                  <c:v>562</c:v>
                </c:pt>
                <c:pt idx="342">
                  <c:v>563</c:v>
                </c:pt>
                <c:pt idx="343">
                  <c:v>564</c:v>
                </c:pt>
                <c:pt idx="344">
                  <c:v>566</c:v>
                </c:pt>
                <c:pt idx="345">
                  <c:v>568</c:v>
                </c:pt>
                <c:pt idx="346">
                  <c:v>571</c:v>
                </c:pt>
                <c:pt idx="347">
                  <c:v>588</c:v>
                </c:pt>
                <c:pt idx="348">
                  <c:v>605</c:v>
                </c:pt>
                <c:pt idx="349">
                  <c:v>606</c:v>
                </c:pt>
                <c:pt idx="350">
                  <c:v>610</c:v>
                </c:pt>
                <c:pt idx="351">
                  <c:v>613</c:v>
                </c:pt>
                <c:pt idx="352">
                  <c:v>616</c:v>
                </c:pt>
                <c:pt idx="353">
                  <c:v>621</c:v>
                </c:pt>
                <c:pt idx="354">
                  <c:v>626</c:v>
                </c:pt>
                <c:pt idx="355">
                  <c:v>633</c:v>
                </c:pt>
                <c:pt idx="356">
                  <c:v>636</c:v>
                </c:pt>
                <c:pt idx="357">
                  <c:v>638</c:v>
                </c:pt>
                <c:pt idx="358">
                  <c:v>641</c:v>
                </c:pt>
                <c:pt idx="359">
                  <c:v>650</c:v>
                </c:pt>
                <c:pt idx="360">
                  <c:v>663</c:v>
                </c:pt>
                <c:pt idx="361">
                  <c:v>677</c:v>
                </c:pt>
                <c:pt idx="362">
                  <c:v>695</c:v>
                </c:pt>
                <c:pt idx="363">
                  <c:v>698</c:v>
                </c:pt>
                <c:pt idx="364">
                  <c:v>699</c:v>
                </c:pt>
                <c:pt idx="365">
                  <c:v>703</c:v>
                </c:pt>
                <c:pt idx="366">
                  <c:v>709</c:v>
                </c:pt>
                <c:pt idx="367">
                  <c:v>714</c:v>
                </c:pt>
                <c:pt idx="368">
                  <c:v>723</c:v>
                </c:pt>
                <c:pt idx="369">
                  <c:v>726</c:v>
                </c:pt>
                <c:pt idx="370">
                  <c:v>728</c:v>
                </c:pt>
                <c:pt idx="371">
                  <c:v>731</c:v>
                </c:pt>
                <c:pt idx="372">
                  <c:v>737</c:v>
                </c:pt>
                <c:pt idx="373">
                  <c:v>739</c:v>
                </c:pt>
                <c:pt idx="374">
                  <c:v>746</c:v>
                </c:pt>
                <c:pt idx="375">
                  <c:v>761</c:v>
                </c:pt>
                <c:pt idx="376">
                  <c:v>769</c:v>
                </c:pt>
                <c:pt idx="377">
                  <c:v>775</c:v>
                </c:pt>
                <c:pt idx="378">
                  <c:v>813</c:v>
                </c:pt>
                <c:pt idx="379">
                  <c:v>820</c:v>
                </c:pt>
                <c:pt idx="380">
                  <c:v>821</c:v>
                </c:pt>
                <c:pt idx="381">
                  <c:v>826</c:v>
                </c:pt>
                <c:pt idx="382">
                  <c:v>842</c:v>
                </c:pt>
                <c:pt idx="383">
                  <c:v>844</c:v>
                </c:pt>
                <c:pt idx="384">
                  <c:v>853</c:v>
                </c:pt>
                <c:pt idx="385">
                  <c:v>876</c:v>
                </c:pt>
                <c:pt idx="386">
                  <c:v>881</c:v>
                </c:pt>
                <c:pt idx="387">
                  <c:v>887</c:v>
                </c:pt>
                <c:pt idx="388">
                  <c:v>898</c:v>
                </c:pt>
                <c:pt idx="389">
                  <c:v>901</c:v>
                </c:pt>
                <c:pt idx="390">
                  <c:v>913</c:v>
                </c:pt>
                <c:pt idx="391">
                  <c:v>928</c:v>
                </c:pt>
                <c:pt idx="392">
                  <c:v>936</c:v>
                </c:pt>
                <c:pt idx="393">
                  <c:v>953</c:v>
                </c:pt>
                <c:pt idx="394">
                  <c:v>954</c:v>
                </c:pt>
                <c:pt idx="395">
                  <c:v>966</c:v>
                </c:pt>
                <c:pt idx="396">
                  <c:v>990</c:v>
                </c:pt>
                <c:pt idx="397">
                  <c:v>993</c:v>
                </c:pt>
                <c:pt idx="398">
                  <c:v>1000</c:v>
                </c:pt>
                <c:pt idx="399">
                  <c:v>1015</c:v>
                </c:pt>
                <c:pt idx="400">
                  <c:v>1022</c:v>
                </c:pt>
                <c:pt idx="401">
                  <c:v>1030</c:v>
                </c:pt>
                <c:pt idx="402">
                  <c:v>1038</c:v>
                </c:pt>
                <c:pt idx="403">
                  <c:v>1056</c:v>
                </c:pt>
                <c:pt idx="404">
                  <c:v>1076</c:v>
                </c:pt>
                <c:pt idx="405">
                  <c:v>1084</c:v>
                </c:pt>
                <c:pt idx="406">
                  <c:v>1087</c:v>
                </c:pt>
                <c:pt idx="407">
                  <c:v>1099</c:v>
                </c:pt>
                <c:pt idx="408">
                  <c:v>1107</c:v>
                </c:pt>
                <c:pt idx="409">
                  <c:v>1120</c:v>
                </c:pt>
                <c:pt idx="410">
                  <c:v>1140</c:v>
                </c:pt>
                <c:pt idx="411">
                  <c:v>1167</c:v>
                </c:pt>
                <c:pt idx="412">
                  <c:v>1172</c:v>
                </c:pt>
                <c:pt idx="413">
                  <c:v>1173</c:v>
                </c:pt>
                <c:pt idx="414">
                  <c:v>1228</c:v>
                </c:pt>
                <c:pt idx="415">
                  <c:v>1242</c:v>
                </c:pt>
                <c:pt idx="416">
                  <c:v>1248</c:v>
                </c:pt>
                <c:pt idx="417">
                  <c:v>1256</c:v>
                </c:pt>
                <c:pt idx="418">
                  <c:v>1272</c:v>
                </c:pt>
                <c:pt idx="419">
                  <c:v>1296</c:v>
                </c:pt>
                <c:pt idx="420">
                  <c:v>1310</c:v>
                </c:pt>
                <c:pt idx="421">
                  <c:v>1316</c:v>
                </c:pt>
                <c:pt idx="422">
                  <c:v>1329</c:v>
                </c:pt>
                <c:pt idx="423">
                  <c:v>1366</c:v>
                </c:pt>
                <c:pt idx="424">
                  <c:v>1399</c:v>
                </c:pt>
                <c:pt idx="425">
                  <c:v>1431</c:v>
                </c:pt>
                <c:pt idx="426">
                  <c:v>1437</c:v>
                </c:pt>
                <c:pt idx="427">
                  <c:v>1463</c:v>
                </c:pt>
                <c:pt idx="428">
                  <c:v>1570</c:v>
                </c:pt>
                <c:pt idx="429">
                  <c:v>1606</c:v>
                </c:pt>
                <c:pt idx="430">
                  <c:v>1613</c:v>
                </c:pt>
                <c:pt idx="431">
                  <c:v>1619</c:v>
                </c:pt>
                <c:pt idx="432">
                  <c:v>1641</c:v>
                </c:pt>
                <c:pt idx="433">
                  <c:v>1739</c:v>
                </c:pt>
                <c:pt idx="434">
                  <c:v>1829</c:v>
                </c:pt>
                <c:pt idx="435">
                  <c:v>1872</c:v>
                </c:pt>
                <c:pt idx="436">
                  <c:v>1896</c:v>
                </c:pt>
                <c:pt idx="437">
                  <c:v>1902</c:v>
                </c:pt>
                <c:pt idx="438">
                  <c:v>1918</c:v>
                </c:pt>
                <c:pt idx="439">
                  <c:v>2042</c:v>
                </c:pt>
                <c:pt idx="440">
                  <c:v>2183</c:v>
                </c:pt>
                <c:pt idx="441">
                  <c:v>2251</c:v>
                </c:pt>
                <c:pt idx="442">
                  <c:v>2261</c:v>
                </c:pt>
                <c:pt idx="443">
                  <c:v>2280</c:v>
                </c:pt>
                <c:pt idx="444">
                  <c:v>2361</c:v>
                </c:pt>
                <c:pt idx="445">
                  <c:v>2437</c:v>
                </c:pt>
                <c:pt idx="446">
                  <c:v>2501</c:v>
                </c:pt>
                <c:pt idx="447">
                  <c:v>2506</c:v>
                </c:pt>
                <c:pt idx="448">
                  <c:v>2509</c:v>
                </c:pt>
                <c:pt idx="449">
                  <c:v>2603</c:v>
                </c:pt>
                <c:pt idx="450">
                  <c:v>2867</c:v>
                </c:pt>
                <c:pt idx="451">
                  <c:v>2898</c:v>
                </c:pt>
                <c:pt idx="452">
                  <c:v>2946</c:v>
                </c:pt>
                <c:pt idx="453">
                  <c:v>3006</c:v>
                </c:pt>
                <c:pt idx="454">
                  <c:v>3020</c:v>
                </c:pt>
                <c:pt idx="455">
                  <c:v>3092</c:v>
                </c:pt>
                <c:pt idx="456">
                  <c:v>3195</c:v>
                </c:pt>
                <c:pt idx="457">
                  <c:v>3261</c:v>
                </c:pt>
                <c:pt idx="458">
                  <c:v>3665</c:v>
                </c:pt>
                <c:pt idx="459">
                  <c:v>4024</c:v>
                </c:pt>
                <c:pt idx="460">
                  <c:v>4152</c:v>
                </c:pt>
                <c:pt idx="461">
                  <c:v>4207</c:v>
                </c:pt>
                <c:pt idx="462">
                  <c:v>4464</c:v>
                </c:pt>
                <c:pt idx="463">
                  <c:v>4578</c:v>
                </c:pt>
                <c:pt idx="464">
                  <c:v>5504</c:v>
                </c:pt>
                <c:pt idx="465">
                  <c:v>6221</c:v>
                </c:pt>
                <c:pt idx="466">
                  <c:v>6453</c:v>
                </c:pt>
                <c:pt idx="467">
                  <c:v>6857</c:v>
                </c:pt>
                <c:pt idx="468">
                  <c:v>7119</c:v>
                </c:pt>
                <c:pt idx="469">
                  <c:v>8289</c:v>
                </c:pt>
                <c:pt idx="470">
                  <c:v>8573</c:v>
                </c:pt>
                <c:pt idx="471">
                  <c:v>8718</c:v>
                </c:pt>
                <c:pt idx="472">
                  <c:v>10702</c:v>
                </c:pt>
                <c:pt idx="473">
                  <c:v>12235</c:v>
                </c:pt>
                <c:pt idx="474">
                  <c:v>14407</c:v>
                </c:pt>
                <c:pt idx="475">
                  <c:v>14689</c:v>
                </c:pt>
                <c:pt idx="476">
                  <c:v>28846</c:v>
                </c:pt>
              </c:numCache>
            </c:numRef>
          </c:xVal>
          <c:yVal>
            <c:numRef>
              <c:f>Sheet2!$C$1:$C$477</c:f>
              <c:numCache>
                <c:formatCode>General</c:formatCode>
                <c:ptCount val="477"/>
                <c:pt idx="0">
                  <c:v>15018</c:v>
                </c:pt>
                <c:pt idx="1">
                  <c:v>7705</c:v>
                </c:pt>
                <c:pt idx="2">
                  <c:v>5706</c:v>
                </c:pt>
                <c:pt idx="3">
                  <c:v>4722</c:v>
                </c:pt>
                <c:pt idx="4">
                  <c:v>4072</c:v>
                </c:pt>
                <c:pt idx="5">
                  <c:v>3646</c:v>
                </c:pt>
                <c:pt idx="6">
                  <c:v>3303</c:v>
                </c:pt>
                <c:pt idx="7">
                  <c:v>3026</c:v>
                </c:pt>
                <c:pt idx="8">
                  <c:v>2834</c:v>
                </c:pt>
                <c:pt idx="9">
                  <c:v>2654</c:v>
                </c:pt>
                <c:pt idx="10">
                  <c:v>2515</c:v>
                </c:pt>
                <c:pt idx="11">
                  <c:v>2393</c:v>
                </c:pt>
                <c:pt idx="12">
                  <c:v>2269</c:v>
                </c:pt>
                <c:pt idx="13">
                  <c:v>2187</c:v>
                </c:pt>
                <c:pt idx="14">
                  <c:v>2103</c:v>
                </c:pt>
                <c:pt idx="15">
                  <c:v>2014</c:v>
                </c:pt>
                <c:pt idx="16">
                  <c:v>1944</c:v>
                </c:pt>
                <c:pt idx="17">
                  <c:v>1879</c:v>
                </c:pt>
                <c:pt idx="18">
                  <c:v>1818</c:v>
                </c:pt>
                <c:pt idx="19">
                  <c:v>1773</c:v>
                </c:pt>
                <c:pt idx="20">
                  <c:v>1718</c:v>
                </c:pt>
                <c:pt idx="21">
                  <c:v>1669</c:v>
                </c:pt>
                <c:pt idx="22">
                  <c:v>1618</c:v>
                </c:pt>
                <c:pt idx="23">
                  <c:v>1584</c:v>
                </c:pt>
                <c:pt idx="24">
                  <c:v>1536</c:v>
                </c:pt>
                <c:pt idx="25">
                  <c:v>1497</c:v>
                </c:pt>
                <c:pt idx="26">
                  <c:v>1466</c:v>
                </c:pt>
                <c:pt idx="27">
                  <c:v>1431</c:v>
                </c:pt>
                <c:pt idx="28">
                  <c:v>1403</c:v>
                </c:pt>
                <c:pt idx="29">
                  <c:v>1376</c:v>
                </c:pt>
                <c:pt idx="30">
                  <c:v>1338</c:v>
                </c:pt>
                <c:pt idx="31">
                  <c:v>1307</c:v>
                </c:pt>
                <c:pt idx="32">
                  <c:v>1292</c:v>
                </c:pt>
                <c:pt idx="33">
                  <c:v>1268</c:v>
                </c:pt>
                <c:pt idx="34">
                  <c:v>1235</c:v>
                </c:pt>
                <c:pt idx="35">
                  <c:v>1215</c:v>
                </c:pt>
                <c:pt idx="36">
                  <c:v>1197</c:v>
                </c:pt>
                <c:pt idx="37">
                  <c:v>1172</c:v>
                </c:pt>
                <c:pt idx="38">
                  <c:v>1147</c:v>
                </c:pt>
                <c:pt idx="39">
                  <c:v>1131</c:v>
                </c:pt>
                <c:pt idx="40">
                  <c:v>1115</c:v>
                </c:pt>
                <c:pt idx="41">
                  <c:v>1103</c:v>
                </c:pt>
                <c:pt idx="42">
                  <c:v>1086</c:v>
                </c:pt>
                <c:pt idx="43">
                  <c:v>1068</c:v>
                </c:pt>
                <c:pt idx="44">
                  <c:v>1056</c:v>
                </c:pt>
                <c:pt idx="45">
                  <c:v>1042</c:v>
                </c:pt>
                <c:pt idx="46">
                  <c:v>1029</c:v>
                </c:pt>
                <c:pt idx="47">
                  <c:v>1014</c:v>
                </c:pt>
                <c:pt idx="48">
                  <c:v>1003</c:v>
                </c:pt>
                <c:pt idx="49">
                  <c:v>983</c:v>
                </c:pt>
                <c:pt idx="50">
                  <c:v>971</c:v>
                </c:pt>
                <c:pt idx="51">
                  <c:v>954</c:v>
                </c:pt>
                <c:pt idx="52">
                  <c:v>943</c:v>
                </c:pt>
                <c:pt idx="53">
                  <c:v>934</c:v>
                </c:pt>
                <c:pt idx="54">
                  <c:v>924</c:v>
                </c:pt>
                <c:pt idx="55">
                  <c:v>915</c:v>
                </c:pt>
                <c:pt idx="56">
                  <c:v>901</c:v>
                </c:pt>
                <c:pt idx="57">
                  <c:v>894</c:v>
                </c:pt>
                <c:pt idx="58">
                  <c:v>885</c:v>
                </c:pt>
                <c:pt idx="59">
                  <c:v>877</c:v>
                </c:pt>
                <c:pt idx="60">
                  <c:v>866</c:v>
                </c:pt>
                <c:pt idx="61">
                  <c:v>858</c:v>
                </c:pt>
                <c:pt idx="62">
                  <c:v>846</c:v>
                </c:pt>
                <c:pt idx="63">
                  <c:v>833</c:v>
                </c:pt>
                <c:pt idx="64">
                  <c:v>823</c:v>
                </c:pt>
                <c:pt idx="65">
                  <c:v>816</c:v>
                </c:pt>
                <c:pt idx="66">
                  <c:v>802</c:v>
                </c:pt>
                <c:pt idx="67">
                  <c:v>795</c:v>
                </c:pt>
                <c:pt idx="68">
                  <c:v>785</c:v>
                </c:pt>
                <c:pt idx="69">
                  <c:v>779</c:v>
                </c:pt>
                <c:pt idx="70">
                  <c:v>769</c:v>
                </c:pt>
                <c:pt idx="71">
                  <c:v>762</c:v>
                </c:pt>
                <c:pt idx="72">
                  <c:v>747</c:v>
                </c:pt>
                <c:pt idx="73">
                  <c:v>739</c:v>
                </c:pt>
                <c:pt idx="74">
                  <c:v>733</c:v>
                </c:pt>
                <c:pt idx="75">
                  <c:v>730</c:v>
                </c:pt>
                <c:pt idx="76">
                  <c:v>724</c:v>
                </c:pt>
                <c:pt idx="77">
                  <c:v>721</c:v>
                </c:pt>
                <c:pt idx="78">
                  <c:v>714</c:v>
                </c:pt>
                <c:pt idx="79">
                  <c:v>708</c:v>
                </c:pt>
                <c:pt idx="80">
                  <c:v>700</c:v>
                </c:pt>
                <c:pt idx="81">
                  <c:v>690</c:v>
                </c:pt>
                <c:pt idx="82">
                  <c:v>680</c:v>
                </c:pt>
                <c:pt idx="83">
                  <c:v>677</c:v>
                </c:pt>
                <c:pt idx="84">
                  <c:v>674</c:v>
                </c:pt>
                <c:pt idx="85">
                  <c:v>669</c:v>
                </c:pt>
                <c:pt idx="86">
                  <c:v>663</c:v>
                </c:pt>
                <c:pt idx="87">
                  <c:v>659</c:v>
                </c:pt>
                <c:pt idx="88">
                  <c:v>654</c:v>
                </c:pt>
                <c:pt idx="89">
                  <c:v>649</c:v>
                </c:pt>
                <c:pt idx="90">
                  <c:v>643</c:v>
                </c:pt>
                <c:pt idx="91">
                  <c:v>638</c:v>
                </c:pt>
                <c:pt idx="92">
                  <c:v>629</c:v>
                </c:pt>
                <c:pt idx="93">
                  <c:v>625</c:v>
                </c:pt>
                <c:pt idx="94">
                  <c:v>618</c:v>
                </c:pt>
                <c:pt idx="95">
                  <c:v>614</c:v>
                </c:pt>
                <c:pt idx="96">
                  <c:v>609</c:v>
                </c:pt>
                <c:pt idx="97">
                  <c:v>607</c:v>
                </c:pt>
                <c:pt idx="98">
                  <c:v>599</c:v>
                </c:pt>
                <c:pt idx="99">
                  <c:v>596</c:v>
                </c:pt>
                <c:pt idx="100">
                  <c:v>593</c:v>
                </c:pt>
                <c:pt idx="101">
                  <c:v>590</c:v>
                </c:pt>
                <c:pt idx="102">
                  <c:v>584</c:v>
                </c:pt>
                <c:pt idx="103">
                  <c:v>582</c:v>
                </c:pt>
                <c:pt idx="104">
                  <c:v>580</c:v>
                </c:pt>
                <c:pt idx="105">
                  <c:v>574</c:v>
                </c:pt>
                <c:pt idx="106">
                  <c:v>571</c:v>
                </c:pt>
                <c:pt idx="107">
                  <c:v>568</c:v>
                </c:pt>
                <c:pt idx="108">
                  <c:v>565</c:v>
                </c:pt>
                <c:pt idx="109">
                  <c:v>563</c:v>
                </c:pt>
                <c:pt idx="110">
                  <c:v>561</c:v>
                </c:pt>
                <c:pt idx="111">
                  <c:v>560</c:v>
                </c:pt>
                <c:pt idx="112">
                  <c:v>557</c:v>
                </c:pt>
                <c:pt idx="113">
                  <c:v>555</c:v>
                </c:pt>
                <c:pt idx="114">
                  <c:v>550</c:v>
                </c:pt>
                <c:pt idx="115">
                  <c:v>546</c:v>
                </c:pt>
                <c:pt idx="116">
                  <c:v>543</c:v>
                </c:pt>
                <c:pt idx="117">
                  <c:v>540</c:v>
                </c:pt>
                <c:pt idx="118">
                  <c:v>538</c:v>
                </c:pt>
                <c:pt idx="119">
                  <c:v>534</c:v>
                </c:pt>
                <c:pt idx="120">
                  <c:v>533</c:v>
                </c:pt>
                <c:pt idx="121">
                  <c:v>531</c:v>
                </c:pt>
                <c:pt idx="122">
                  <c:v>528</c:v>
                </c:pt>
                <c:pt idx="123">
                  <c:v>524</c:v>
                </c:pt>
                <c:pt idx="124">
                  <c:v>520</c:v>
                </c:pt>
                <c:pt idx="125">
                  <c:v>516</c:v>
                </c:pt>
                <c:pt idx="126">
                  <c:v>513</c:v>
                </c:pt>
                <c:pt idx="127">
                  <c:v>509</c:v>
                </c:pt>
                <c:pt idx="128">
                  <c:v>504</c:v>
                </c:pt>
                <c:pt idx="129">
                  <c:v>503</c:v>
                </c:pt>
                <c:pt idx="130">
                  <c:v>500</c:v>
                </c:pt>
                <c:pt idx="131">
                  <c:v>497</c:v>
                </c:pt>
                <c:pt idx="132">
                  <c:v>487</c:v>
                </c:pt>
                <c:pt idx="133">
                  <c:v>482</c:v>
                </c:pt>
                <c:pt idx="134">
                  <c:v>481</c:v>
                </c:pt>
                <c:pt idx="135">
                  <c:v>477</c:v>
                </c:pt>
                <c:pt idx="136">
                  <c:v>475</c:v>
                </c:pt>
                <c:pt idx="137">
                  <c:v>474</c:v>
                </c:pt>
                <c:pt idx="138">
                  <c:v>472</c:v>
                </c:pt>
                <c:pt idx="139">
                  <c:v>467</c:v>
                </c:pt>
                <c:pt idx="140">
                  <c:v>465</c:v>
                </c:pt>
                <c:pt idx="141">
                  <c:v>459</c:v>
                </c:pt>
                <c:pt idx="142">
                  <c:v>455</c:v>
                </c:pt>
                <c:pt idx="143">
                  <c:v>450</c:v>
                </c:pt>
                <c:pt idx="144">
                  <c:v>448</c:v>
                </c:pt>
                <c:pt idx="145">
                  <c:v>442</c:v>
                </c:pt>
                <c:pt idx="146">
                  <c:v>441</c:v>
                </c:pt>
                <c:pt idx="147">
                  <c:v>439</c:v>
                </c:pt>
                <c:pt idx="148">
                  <c:v>436</c:v>
                </c:pt>
                <c:pt idx="149">
                  <c:v>434</c:v>
                </c:pt>
                <c:pt idx="150">
                  <c:v>431</c:v>
                </c:pt>
                <c:pt idx="151">
                  <c:v>429</c:v>
                </c:pt>
                <c:pt idx="152">
                  <c:v>426</c:v>
                </c:pt>
                <c:pt idx="153">
                  <c:v>425</c:v>
                </c:pt>
                <c:pt idx="154">
                  <c:v>420</c:v>
                </c:pt>
                <c:pt idx="155">
                  <c:v>419</c:v>
                </c:pt>
                <c:pt idx="156">
                  <c:v>418</c:v>
                </c:pt>
                <c:pt idx="157">
                  <c:v>416</c:v>
                </c:pt>
                <c:pt idx="158">
                  <c:v>415</c:v>
                </c:pt>
                <c:pt idx="159">
                  <c:v>414</c:v>
                </c:pt>
                <c:pt idx="160">
                  <c:v>411</c:v>
                </c:pt>
                <c:pt idx="161">
                  <c:v>407</c:v>
                </c:pt>
                <c:pt idx="162">
                  <c:v>406</c:v>
                </c:pt>
                <c:pt idx="163">
                  <c:v>405</c:v>
                </c:pt>
                <c:pt idx="164">
                  <c:v>402</c:v>
                </c:pt>
                <c:pt idx="165">
                  <c:v>399</c:v>
                </c:pt>
                <c:pt idx="166">
                  <c:v>396</c:v>
                </c:pt>
                <c:pt idx="167">
                  <c:v>395</c:v>
                </c:pt>
                <c:pt idx="168">
                  <c:v>393</c:v>
                </c:pt>
                <c:pt idx="169">
                  <c:v>387</c:v>
                </c:pt>
                <c:pt idx="170">
                  <c:v>384</c:v>
                </c:pt>
                <c:pt idx="171">
                  <c:v>382</c:v>
                </c:pt>
                <c:pt idx="172">
                  <c:v>381</c:v>
                </c:pt>
                <c:pt idx="173">
                  <c:v>378</c:v>
                </c:pt>
                <c:pt idx="174">
                  <c:v>376</c:v>
                </c:pt>
                <c:pt idx="175">
                  <c:v>371</c:v>
                </c:pt>
                <c:pt idx="176">
                  <c:v>370</c:v>
                </c:pt>
                <c:pt idx="177">
                  <c:v>368</c:v>
                </c:pt>
                <c:pt idx="178">
                  <c:v>366</c:v>
                </c:pt>
                <c:pt idx="179">
                  <c:v>362</c:v>
                </c:pt>
                <c:pt idx="180">
                  <c:v>358</c:v>
                </c:pt>
                <c:pt idx="181">
                  <c:v>355</c:v>
                </c:pt>
                <c:pt idx="182">
                  <c:v>354</c:v>
                </c:pt>
                <c:pt idx="183">
                  <c:v>353</c:v>
                </c:pt>
                <c:pt idx="184">
                  <c:v>352</c:v>
                </c:pt>
                <c:pt idx="185">
                  <c:v>350</c:v>
                </c:pt>
                <c:pt idx="186">
                  <c:v>349</c:v>
                </c:pt>
                <c:pt idx="187">
                  <c:v>347</c:v>
                </c:pt>
                <c:pt idx="188">
                  <c:v>346</c:v>
                </c:pt>
                <c:pt idx="189">
                  <c:v>345</c:v>
                </c:pt>
                <c:pt idx="190">
                  <c:v>343</c:v>
                </c:pt>
                <c:pt idx="191">
                  <c:v>342</c:v>
                </c:pt>
                <c:pt idx="192">
                  <c:v>341</c:v>
                </c:pt>
                <c:pt idx="193">
                  <c:v>339</c:v>
                </c:pt>
                <c:pt idx="194">
                  <c:v>338</c:v>
                </c:pt>
                <c:pt idx="195">
                  <c:v>337</c:v>
                </c:pt>
                <c:pt idx="196">
                  <c:v>335</c:v>
                </c:pt>
                <c:pt idx="197">
                  <c:v>333</c:v>
                </c:pt>
                <c:pt idx="198">
                  <c:v>331</c:v>
                </c:pt>
                <c:pt idx="199">
                  <c:v>328</c:v>
                </c:pt>
                <c:pt idx="200">
                  <c:v>326</c:v>
                </c:pt>
                <c:pt idx="201">
                  <c:v>325</c:v>
                </c:pt>
                <c:pt idx="202">
                  <c:v>324</c:v>
                </c:pt>
                <c:pt idx="203">
                  <c:v>322</c:v>
                </c:pt>
                <c:pt idx="204">
                  <c:v>321</c:v>
                </c:pt>
                <c:pt idx="205">
                  <c:v>319</c:v>
                </c:pt>
                <c:pt idx="206">
                  <c:v>318</c:v>
                </c:pt>
                <c:pt idx="207">
                  <c:v>317</c:v>
                </c:pt>
                <c:pt idx="208">
                  <c:v>315</c:v>
                </c:pt>
                <c:pt idx="209">
                  <c:v>314</c:v>
                </c:pt>
                <c:pt idx="210">
                  <c:v>313</c:v>
                </c:pt>
                <c:pt idx="211">
                  <c:v>309</c:v>
                </c:pt>
                <c:pt idx="212">
                  <c:v>307</c:v>
                </c:pt>
                <c:pt idx="213">
                  <c:v>306</c:v>
                </c:pt>
                <c:pt idx="214">
                  <c:v>305</c:v>
                </c:pt>
                <c:pt idx="215">
                  <c:v>303</c:v>
                </c:pt>
                <c:pt idx="216">
                  <c:v>302</c:v>
                </c:pt>
                <c:pt idx="217">
                  <c:v>301</c:v>
                </c:pt>
                <c:pt idx="218">
                  <c:v>299</c:v>
                </c:pt>
                <c:pt idx="219">
                  <c:v>298</c:v>
                </c:pt>
                <c:pt idx="220">
                  <c:v>296</c:v>
                </c:pt>
                <c:pt idx="221">
                  <c:v>295</c:v>
                </c:pt>
                <c:pt idx="222">
                  <c:v>294</c:v>
                </c:pt>
                <c:pt idx="223">
                  <c:v>293</c:v>
                </c:pt>
                <c:pt idx="224">
                  <c:v>291</c:v>
                </c:pt>
                <c:pt idx="225">
                  <c:v>289</c:v>
                </c:pt>
                <c:pt idx="226">
                  <c:v>288</c:v>
                </c:pt>
                <c:pt idx="227">
                  <c:v>287</c:v>
                </c:pt>
                <c:pt idx="228">
                  <c:v>286</c:v>
                </c:pt>
                <c:pt idx="229">
                  <c:v>285</c:v>
                </c:pt>
                <c:pt idx="230">
                  <c:v>284</c:v>
                </c:pt>
                <c:pt idx="231">
                  <c:v>282</c:v>
                </c:pt>
                <c:pt idx="232">
                  <c:v>281</c:v>
                </c:pt>
                <c:pt idx="233">
                  <c:v>280</c:v>
                </c:pt>
                <c:pt idx="234">
                  <c:v>278</c:v>
                </c:pt>
                <c:pt idx="235">
                  <c:v>276</c:v>
                </c:pt>
                <c:pt idx="236">
                  <c:v>274</c:v>
                </c:pt>
                <c:pt idx="237">
                  <c:v>273</c:v>
                </c:pt>
                <c:pt idx="238">
                  <c:v>271</c:v>
                </c:pt>
                <c:pt idx="239">
                  <c:v>270</c:v>
                </c:pt>
                <c:pt idx="240">
                  <c:v>269</c:v>
                </c:pt>
                <c:pt idx="241">
                  <c:v>267</c:v>
                </c:pt>
                <c:pt idx="242">
                  <c:v>266</c:v>
                </c:pt>
                <c:pt idx="243">
                  <c:v>265</c:v>
                </c:pt>
                <c:pt idx="244">
                  <c:v>264</c:v>
                </c:pt>
                <c:pt idx="245">
                  <c:v>262</c:v>
                </c:pt>
                <c:pt idx="246">
                  <c:v>261</c:v>
                </c:pt>
                <c:pt idx="247">
                  <c:v>260</c:v>
                </c:pt>
                <c:pt idx="248">
                  <c:v>258</c:v>
                </c:pt>
                <c:pt idx="249">
                  <c:v>256</c:v>
                </c:pt>
                <c:pt idx="250">
                  <c:v>254</c:v>
                </c:pt>
                <c:pt idx="251">
                  <c:v>253</c:v>
                </c:pt>
                <c:pt idx="252">
                  <c:v>252</c:v>
                </c:pt>
                <c:pt idx="253">
                  <c:v>251</c:v>
                </c:pt>
                <c:pt idx="254">
                  <c:v>250</c:v>
                </c:pt>
                <c:pt idx="255">
                  <c:v>249</c:v>
                </c:pt>
                <c:pt idx="256">
                  <c:v>248</c:v>
                </c:pt>
                <c:pt idx="257">
                  <c:v>247</c:v>
                </c:pt>
                <c:pt idx="258">
                  <c:v>246</c:v>
                </c:pt>
                <c:pt idx="259">
                  <c:v>244</c:v>
                </c:pt>
                <c:pt idx="260">
                  <c:v>243</c:v>
                </c:pt>
                <c:pt idx="261">
                  <c:v>241</c:v>
                </c:pt>
                <c:pt idx="262">
                  <c:v>239</c:v>
                </c:pt>
                <c:pt idx="263">
                  <c:v>237</c:v>
                </c:pt>
                <c:pt idx="264">
                  <c:v>235</c:v>
                </c:pt>
                <c:pt idx="265">
                  <c:v>234</c:v>
                </c:pt>
                <c:pt idx="266">
                  <c:v>233</c:v>
                </c:pt>
                <c:pt idx="267">
                  <c:v>232</c:v>
                </c:pt>
                <c:pt idx="268">
                  <c:v>230</c:v>
                </c:pt>
                <c:pt idx="269">
                  <c:v>229</c:v>
                </c:pt>
                <c:pt idx="270">
                  <c:v>227</c:v>
                </c:pt>
                <c:pt idx="271">
                  <c:v>226</c:v>
                </c:pt>
                <c:pt idx="272">
                  <c:v>224</c:v>
                </c:pt>
                <c:pt idx="273">
                  <c:v>223</c:v>
                </c:pt>
                <c:pt idx="274">
                  <c:v>221</c:v>
                </c:pt>
                <c:pt idx="275">
                  <c:v>220</c:v>
                </c:pt>
                <c:pt idx="276">
                  <c:v>218</c:v>
                </c:pt>
                <c:pt idx="277">
                  <c:v>217</c:v>
                </c:pt>
                <c:pt idx="278">
                  <c:v>216</c:v>
                </c:pt>
                <c:pt idx="279">
                  <c:v>214</c:v>
                </c:pt>
                <c:pt idx="280">
                  <c:v>213</c:v>
                </c:pt>
                <c:pt idx="281">
                  <c:v>212</c:v>
                </c:pt>
                <c:pt idx="282">
                  <c:v>211</c:v>
                </c:pt>
                <c:pt idx="283">
                  <c:v>210</c:v>
                </c:pt>
                <c:pt idx="284">
                  <c:v>209</c:v>
                </c:pt>
                <c:pt idx="285">
                  <c:v>207</c:v>
                </c:pt>
                <c:pt idx="286">
                  <c:v>206</c:v>
                </c:pt>
                <c:pt idx="287">
                  <c:v>205</c:v>
                </c:pt>
                <c:pt idx="288">
                  <c:v>204</c:v>
                </c:pt>
                <c:pt idx="289">
                  <c:v>203</c:v>
                </c:pt>
                <c:pt idx="290">
                  <c:v>202</c:v>
                </c:pt>
                <c:pt idx="291">
                  <c:v>201</c:v>
                </c:pt>
                <c:pt idx="292">
                  <c:v>200</c:v>
                </c:pt>
                <c:pt idx="293">
                  <c:v>199</c:v>
                </c:pt>
                <c:pt idx="294">
                  <c:v>198</c:v>
                </c:pt>
                <c:pt idx="295">
                  <c:v>196</c:v>
                </c:pt>
                <c:pt idx="296">
                  <c:v>195</c:v>
                </c:pt>
                <c:pt idx="297">
                  <c:v>194</c:v>
                </c:pt>
                <c:pt idx="298">
                  <c:v>192</c:v>
                </c:pt>
                <c:pt idx="299">
                  <c:v>191</c:v>
                </c:pt>
                <c:pt idx="300">
                  <c:v>190</c:v>
                </c:pt>
                <c:pt idx="301">
                  <c:v>189</c:v>
                </c:pt>
                <c:pt idx="302">
                  <c:v>188</c:v>
                </c:pt>
                <c:pt idx="303">
                  <c:v>187</c:v>
                </c:pt>
                <c:pt idx="304">
                  <c:v>186</c:v>
                </c:pt>
                <c:pt idx="305">
                  <c:v>185</c:v>
                </c:pt>
                <c:pt idx="306">
                  <c:v>184</c:v>
                </c:pt>
                <c:pt idx="307">
                  <c:v>183</c:v>
                </c:pt>
                <c:pt idx="308">
                  <c:v>182</c:v>
                </c:pt>
                <c:pt idx="309">
                  <c:v>180</c:v>
                </c:pt>
                <c:pt idx="310">
                  <c:v>179</c:v>
                </c:pt>
                <c:pt idx="311">
                  <c:v>178</c:v>
                </c:pt>
                <c:pt idx="312">
                  <c:v>177</c:v>
                </c:pt>
                <c:pt idx="313">
                  <c:v>176</c:v>
                </c:pt>
                <c:pt idx="314">
                  <c:v>175</c:v>
                </c:pt>
                <c:pt idx="315">
                  <c:v>174</c:v>
                </c:pt>
                <c:pt idx="316">
                  <c:v>173</c:v>
                </c:pt>
                <c:pt idx="317">
                  <c:v>172</c:v>
                </c:pt>
                <c:pt idx="318">
                  <c:v>171</c:v>
                </c:pt>
                <c:pt idx="319">
                  <c:v>170</c:v>
                </c:pt>
                <c:pt idx="320">
                  <c:v>169</c:v>
                </c:pt>
                <c:pt idx="321">
                  <c:v>168</c:v>
                </c:pt>
                <c:pt idx="322">
                  <c:v>167</c:v>
                </c:pt>
                <c:pt idx="323">
                  <c:v>166</c:v>
                </c:pt>
                <c:pt idx="324">
                  <c:v>165</c:v>
                </c:pt>
                <c:pt idx="325">
                  <c:v>164</c:v>
                </c:pt>
                <c:pt idx="326">
                  <c:v>163</c:v>
                </c:pt>
                <c:pt idx="327">
                  <c:v>162</c:v>
                </c:pt>
                <c:pt idx="328">
                  <c:v>161</c:v>
                </c:pt>
                <c:pt idx="329">
                  <c:v>159</c:v>
                </c:pt>
                <c:pt idx="330">
                  <c:v>158</c:v>
                </c:pt>
                <c:pt idx="331">
                  <c:v>157</c:v>
                </c:pt>
                <c:pt idx="332">
                  <c:v>156</c:v>
                </c:pt>
                <c:pt idx="333">
                  <c:v>154</c:v>
                </c:pt>
                <c:pt idx="334">
                  <c:v>153</c:v>
                </c:pt>
                <c:pt idx="335">
                  <c:v>152</c:v>
                </c:pt>
                <c:pt idx="336">
                  <c:v>151</c:v>
                </c:pt>
                <c:pt idx="337">
                  <c:v>149</c:v>
                </c:pt>
                <c:pt idx="338">
                  <c:v>148</c:v>
                </c:pt>
                <c:pt idx="339">
                  <c:v>146</c:v>
                </c:pt>
                <c:pt idx="340">
                  <c:v>145</c:v>
                </c:pt>
                <c:pt idx="341">
                  <c:v>144</c:v>
                </c:pt>
                <c:pt idx="342">
                  <c:v>143</c:v>
                </c:pt>
                <c:pt idx="343">
                  <c:v>142</c:v>
                </c:pt>
                <c:pt idx="344">
                  <c:v>141</c:v>
                </c:pt>
                <c:pt idx="345">
                  <c:v>140</c:v>
                </c:pt>
                <c:pt idx="346">
                  <c:v>139</c:v>
                </c:pt>
                <c:pt idx="347">
                  <c:v>137</c:v>
                </c:pt>
                <c:pt idx="348">
                  <c:v>136</c:v>
                </c:pt>
                <c:pt idx="349">
                  <c:v>135</c:v>
                </c:pt>
                <c:pt idx="350">
                  <c:v>133</c:v>
                </c:pt>
                <c:pt idx="351">
                  <c:v>132</c:v>
                </c:pt>
                <c:pt idx="352">
                  <c:v>131</c:v>
                </c:pt>
                <c:pt idx="353">
                  <c:v>130</c:v>
                </c:pt>
                <c:pt idx="354">
                  <c:v>129</c:v>
                </c:pt>
                <c:pt idx="355">
                  <c:v>128</c:v>
                </c:pt>
                <c:pt idx="356">
                  <c:v>126</c:v>
                </c:pt>
                <c:pt idx="357">
                  <c:v>125</c:v>
                </c:pt>
                <c:pt idx="358">
                  <c:v>124</c:v>
                </c:pt>
                <c:pt idx="359">
                  <c:v>122</c:v>
                </c:pt>
                <c:pt idx="360">
                  <c:v>121</c:v>
                </c:pt>
                <c:pt idx="361">
                  <c:v>120</c:v>
                </c:pt>
                <c:pt idx="362">
                  <c:v>119</c:v>
                </c:pt>
                <c:pt idx="363">
                  <c:v>117</c:v>
                </c:pt>
                <c:pt idx="364">
                  <c:v>116</c:v>
                </c:pt>
                <c:pt idx="365">
                  <c:v>115</c:v>
                </c:pt>
                <c:pt idx="366">
                  <c:v>114</c:v>
                </c:pt>
                <c:pt idx="367">
                  <c:v>113</c:v>
                </c:pt>
                <c:pt idx="368">
                  <c:v>112</c:v>
                </c:pt>
                <c:pt idx="369">
                  <c:v>111</c:v>
                </c:pt>
                <c:pt idx="370">
                  <c:v>110</c:v>
                </c:pt>
                <c:pt idx="371">
                  <c:v>109</c:v>
                </c:pt>
                <c:pt idx="372">
                  <c:v>108</c:v>
                </c:pt>
                <c:pt idx="373">
                  <c:v>107</c:v>
                </c:pt>
                <c:pt idx="374">
                  <c:v>105</c:v>
                </c:pt>
                <c:pt idx="375">
                  <c:v>104</c:v>
                </c:pt>
                <c:pt idx="376">
                  <c:v>103</c:v>
                </c:pt>
                <c:pt idx="377">
                  <c:v>102</c:v>
                </c:pt>
                <c:pt idx="378">
                  <c:v>101</c:v>
                </c:pt>
                <c:pt idx="379">
                  <c:v>100</c:v>
                </c:pt>
                <c:pt idx="380">
                  <c:v>99</c:v>
                </c:pt>
                <c:pt idx="381">
                  <c:v>98</c:v>
                </c:pt>
                <c:pt idx="382">
                  <c:v>97</c:v>
                </c:pt>
                <c:pt idx="383">
                  <c:v>96</c:v>
                </c:pt>
                <c:pt idx="384">
                  <c:v>95</c:v>
                </c:pt>
                <c:pt idx="385">
                  <c:v>94</c:v>
                </c:pt>
                <c:pt idx="386">
                  <c:v>93</c:v>
                </c:pt>
                <c:pt idx="387">
                  <c:v>92</c:v>
                </c:pt>
                <c:pt idx="388">
                  <c:v>91</c:v>
                </c:pt>
                <c:pt idx="389">
                  <c:v>90</c:v>
                </c:pt>
                <c:pt idx="390">
                  <c:v>89</c:v>
                </c:pt>
                <c:pt idx="391">
                  <c:v>88</c:v>
                </c:pt>
                <c:pt idx="392">
                  <c:v>87</c:v>
                </c:pt>
                <c:pt idx="393">
                  <c:v>86</c:v>
                </c:pt>
                <c:pt idx="394">
                  <c:v>85</c:v>
                </c:pt>
                <c:pt idx="395">
                  <c:v>84</c:v>
                </c:pt>
                <c:pt idx="396">
                  <c:v>83</c:v>
                </c:pt>
                <c:pt idx="397">
                  <c:v>82</c:v>
                </c:pt>
                <c:pt idx="398">
                  <c:v>81</c:v>
                </c:pt>
                <c:pt idx="399">
                  <c:v>80</c:v>
                </c:pt>
                <c:pt idx="400">
                  <c:v>79</c:v>
                </c:pt>
                <c:pt idx="401">
                  <c:v>78</c:v>
                </c:pt>
                <c:pt idx="402">
                  <c:v>77</c:v>
                </c:pt>
                <c:pt idx="403">
                  <c:v>76</c:v>
                </c:pt>
                <c:pt idx="404">
                  <c:v>75</c:v>
                </c:pt>
                <c:pt idx="405">
                  <c:v>74</c:v>
                </c:pt>
                <c:pt idx="406">
                  <c:v>73</c:v>
                </c:pt>
                <c:pt idx="407">
                  <c:v>72</c:v>
                </c:pt>
                <c:pt idx="408">
                  <c:v>71</c:v>
                </c:pt>
                <c:pt idx="409">
                  <c:v>69</c:v>
                </c:pt>
                <c:pt idx="410">
                  <c:v>68</c:v>
                </c:pt>
                <c:pt idx="411">
                  <c:v>67</c:v>
                </c:pt>
                <c:pt idx="412">
                  <c:v>66</c:v>
                </c:pt>
                <c:pt idx="413">
                  <c:v>65</c:v>
                </c:pt>
                <c:pt idx="414">
                  <c:v>64</c:v>
                </c:pt>
                <c:pt idx="415">
                  <c:v>63</c:v>
                </c:pt>
                <c:pt idx="416">
                  <c:v>62</c:v>
                </c:pt>
                <c:pt idx="417">
                  <c:v>61</c:v>
                </c:pt>
                <c:pt idx="418">
                  <c:v>60</c:v>
                </c:pt>
                <c:pt idx="419">
                  <c:v>59</c:v>
                </c:pt>
                <c:pt idx="420">
                  <c:v>58</c:v>
                </c:pt>
                <c:pt idx="421">
                  <c:v>57</c:v>
                </c:pt>
                <c:pt idx="422">
                  <c:v>56</c:v>
                </c:pt>
                <c:pt idx="423">
                  <c:v>55</c:v>
                </c:pt>
                <c:pt idx="424">
                  <c:v>54</c:v>
                </c:pt>
                <c:pt idx="425">
                  <c:v>53</c:v>
                </c:pt>
                <c:pt idx="426">
                  <c:v>51</c:v>
                </c:pt>
                <c:pt idx="427">
                  <c:v>50</c:v>
                </c:pt>
                <c:pt idx="428">
                  <c:v>49</c:v>
                </c:pt>
                <c:pt idx="429">
                  <c:v>48</c:v>
                </c:pt>
                <c:pt idx="430">
                  <c:v>47</c:v>
                </c:pt>
                <c:pt idx="431">
                  <c:v>46</c:v>
                </c:pt>
                <c:pt idx="432">
                  <c:v>45</c:v>
                </c:pt>
                <c:pt idx="433">
                  <c:v>44</c:v>
                </c:pt>
                <c:pt idx="434">
                  <c:v>43</c:v>
                </c:pt>
                <c:pt idx="435">
                  <c:v>42</c:v>
                </c:pt>
                <c:pt idx="436">
                  <c:v>41</c:v>
                </c:pt>
                <c:pt idx="437">
                  <c:v>40</c:v>
                </c:pt>
                <c:pt idx="438">
                  <c:v>39</c:v>
                </c:pt>
                <c:pt idx="439">
                  <c:v>38</c:v>
                </c:pt>
                <c:pt idx="440">
                  <c:v>37</c:v>
                </c:pt>
                <c:pt idx="441">
                  <c:v>36</c:v>
                </c:pt>
                <c:pt idx="442">
                  <c:v>35</c:v>
                </c:pt>
                <c:pt idx="443">
                  <c:v>34</c:v>
                </c:pt>
                <c:pt idx="444">
                  <c:v>33</c:v>
                </c:pt>
                <c:pt idx="445">
                  <c:v>32</c:v>
                </c:pt>
                <c:pt idx="446">
                  <c:v>31</c:v>
                </c:pt>
                <c:pt idx="447">
                  <c:v>30</c:v>
                </c:pt>
                <c:pt idx="448">
                  <c:v>29</c:v>
                </c:pt>
                <c:pt idx="449">
                  <c:v>28</c:v>
                </c:pt>
                <c:pt idx="450">
                  <c:v>27</c:v>
                </c:pt>
                <c:pt idx="451">
                  <c:v>26</c:v>
                </c:pt>
                <c:pt idx="452">
                  <c:v>25</c:v>
                </c:pt>
                <c:pt idx="453">
                  <c:v>24</c:v>
                </c:pt>
                <c:pt idx="454">
                  <c:v>23</c:v>
                </c:pt>
                <c:pt idx="455">
                  <c:v>22</c:v>
                </c:pt>
                <c:pt idx="456">
                  <c:v>21</c:v>
                </c:pt>
                <c:pt idx="457">
                  <c:v>20</c:v>
                </c:pt>
                <c:pt idx="458">
                  <c:v>19</c:v>
                </c:pt>
                <c:pt idx="459">
                  <c:v>18</c:v>
                </c:pt>
                <c:pt idx="460">
                  <c:v>17</c:v>
                </c:pt>
                <c:pt idx="461">
                  <c:v>16</c:v>
                </c:pt>
                <c:pt idx="462">
                  <c:v>15</c:v>
                </c:pt>
                <c:pt idx="463">
                  <c:v>14</c:v>
                </c:pt>
                <c:pt idx="464">
                  <c:v>13</c:v>
                </c:pt>
                <c:pt idx="465">
                  <c:v>12</c:v>
                </c:pt>
                <c:pt idx="466">
                  <c:v>11</c:v>
                </c:pt>
                <c:pt idx="467">
                  <c:v>10</c:v>
                </c:pt>
                <c:pt idx="468">
                  <c:v>9</c:v>
                </c:pt>
                <c:pt idx="469">
                  <c:v>8</c:v>
                </c:pt>
                <c:pt idx="470">
                  <c:v>7</c:v>
                </c:pt>
                <c:pt idx="471">
                  <c:v>6</c:v>
                </c:pt>
                <c:pt idx="472">
                  <c:v>5</c:v>
                </c:pt>
                <c:pt idx="473">
                  <c:v>4</c:v>
                </c:pt>
                <c:pt idx="474">
                  <c:v>3</c:v>
                </c:pt>
                <c:pt idx="475">
                  <c:v>2</c:v>
                </c:pt>
                <c:pt idx="476">
                  <c:v>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2C60-4AD6-B199-637BDF2ABA8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6187904"/>
        <c:axId val="79376384"/>
      </c:scatterChart>
      <c:valAx>
        <c:axId val="76187904"/>
        <c:scaling>
          <c:logBase val="10"/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79376384"/>
        <c:crosses val="autoZero"/>
        <c:crossBetween val="midCat"/>
      </c:valAx>
      <c:valAx>
        <c:axId val="79376384"/>
        <c:scaling>
          <c:logBase val="10"/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76187904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Word Count Zipf Plot</a:t>
            </a:r>
          </a:p>
        </c:rich>
      </c:tx>
      <c:overlay val="1"/>
    </c:title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28575">
              <a:noFill/>
            </a:ln>
          </c:spPr>
          <c:xVal>
            <c:numRef>
              <c:f>Sheet1!$A$1:$A$15018</c:f>
              <c:numCache>
                <c:formatCode>General</c:formatCode>
                <c:ptCount val="15018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  <c:pt idx="168">
                  <c:v>169</c:v>
                </c:pt>
                <c:pt idx="169">
                  <c:v>170</c:v>
                </c:pt>
                <c:pt idx="170">
                  <c:v>171</c:v>
                </c:pt>
                <c:pt idx="171">
                  <c:v>172</c:v>
                </c:pt>
                <c:pt idx="172">
                  <c:v>173</c:v>
                </c:pt>
                <c:pt idx="173">
                  <c:v>174</c:v>
                </c:pt>
                <c:pt idx="174">
                  <c:v>175</c:v>
                </c:pt>
                <c:pt idx="175">
                  <c:v>176</c:v>
                </c:pt>
                <c:pt idx="176">
                  <c:v>177</c:v>
                </c:pt>
                <c:pt idx="177">
                  <c:v>178</c:v>
                </c:pt>
                <c:pt idx="178">
                  <c:v>179</c:v>
                </c:pt>
                <c:pt idx="179">
                  <c:v>180</c:v>
                </c:pt>
                <c:pt idx="180">
                  <c:v>181</c:v>
                </c:pt>
                <c:pt idx="181">
                  <c:v>182</c:v>
                </c:pt>
                <c:pt idx="182">
                  <c:v>183</c:v>
                </c:pt>
                <c:pt idx="183">
                  <c:v>184</c:v>
                </c:pt>
                <c:pt idx="184">
                  <c:v>185</c:v>
                </c:pt>
                <c:pt idx="185">
                  <c:v>186</c:v>
                </c:pt>
                <c:pt idx="186">
                  <c:v>187</c:v>
                </c:pt>
                <c:pt idx="187">
                  <c:v>188</c:v>
                </c:pt>
                <c:pt idx="188">
                  <c:v>189</c:v>
                </c:pt>
                <c:pt idx="189">
                  <c:v>190</c:v>
                </c:pt>
                <c:pt idx="190">
                  <c:v>191</c:v>
                </c:pt>
                <c:pt idx="191">
                  <c:v>192</c:v>
                </c:pt>
                <c:pt idx="192">
                  <c:v>193</c:v>
                </c:pt>
                <c:pt idx="193">
                  <c:v>194</c:v>
                </c:pt>
                <c:pt idx="194">
                  <c:v>195</c:v>
                </c:pt>
                <c:pt idx="195">
                  <c:v>196</c:v>
                </c:pt>
                <c:pt idx="196">
                  <c:v>197</c:v>
                </c:pt>
                <c:pt idx="197">
                  <c:v>198</c:v>
                </c:pt>
                <c:pt idx="198">
                  <c:v>199</c:v>
                </c:pt>
                <c:pt idx="199">
                  <c:v>200</c:v>
                </c:pt>
                <c:pt idx="200">
                  <c:v>201</c:v>
                </c:pt>
                <c:pt idx="201">
                  <c:v>202</c:v>
                </c:pt>
                <c:pt idx="202">
                  <c:v>203</c:v>
                </c:pt>
                <c:pt idx="203">
                  <c:v>204</c:v>
                </c:pt>
                <c:pt idx="204">
                  <c:v>205</c:v>
                </c:pt>
                <c:pt idx="205">
                  <c:v>206</c:v>
                </c:pt>
                <c:pt idx="206">
                  <c:v>207</c:v>
                </c:pt>
                <c:pt idx="207">
                  <c:v>208</c:v>
                </c:pt>
                <c:pt idx="208">
                  <c:v>209</c:v>
                </c:pt>
                <c:pt idx="209">
                  <c:v>210</c:v>
                </c:pt>
                <c:pt idx="210">
                  <c:v>211</c:v>
                </c:pt>
                <c:pt idx="211">
                  <c:v>212</c:v>
                </c:pt>
                <c:pt idx="212">
                  <c:v>213</c:v>
                </c:pt>
                <c:pt idx="213">
                  <c:v>214</c:v>
                </c:pt>
                <c:pt idx="214">
                  <c:v>215</c:v>
                </c:pt>
                <c:pt idx="215">
                  <c:v>216</c:v>
                </c:pt>
                <c:pt idx="216">
                  <c:v>217</c:v>
                </c:pt>
                <c:pt idx="217">
                  <c:v>218</c:v>
                </c:pt>
                <c:pt idx="218">
                  <c:v>219</c:v>
                </c:pt>
                <c:pt idx="219">
                  <c:v>220</c:v>
                </c:pt>
                <c:pt idx="220">
                  <c:v>221</c:v>
                </c:pt>
                <c:pt idx="221">
                  <c:v>222</c:v>
                </c:pt>
                <c:pt idx="222">
                  <c:v>223</c:v>
                </c:pt>
                <c:pt idx="223">
                  <c:v>224</c:v>
                </c:pt>
                <c:pt idx="224">
                  <c:v>225</c:v>
                </c:pt>
                <c:pt idx="225">
                  <c:v>226</c:v>
                </c:pt>
                <c:pt idx="226">
                  <c:v>227</c:v>
                </c:pt>
                <c:pt idx="227">
                  <c:v>228</c:v>
                </c:pt>
                <c:pt idx="228">
                  <c:v>229</c:v>
                </c:pt>
                <c:pt idx="229">
                  <c:v>230</c:v>
                </c:pt>
                <c:pt idx="230">
                  <c:v>231</c:v>
                </c:pt>
                <c:pt idx="231">
                  <c:v>232</c:v>
                </c:pt>
                <c:pt idx="232">
                  <c:v>233</c:v>
                </c:pt>
                <c:pt idx="233">
                  <c:v>234</c:v>
                </c:pt>
                <c:pt idx="234">
                  <c:v>235</c:v>
                </c:pt>
                <c:pt idx="235">
                  <c:v>236</c:v>
                </c:pt>
                <c:pt idx="236">
                  <c:v>237</c:v>
                </c:pt>
                <c:pt idx="237">
                  <c:v>238</c:v>
                </c:pt>
                <c:pt idx="238">
                  <c:v>239</c:v>
                </c:pt>
                <c:pt idx="239">
                  <c:v>240</c:v>
                </c:pt>
                <c:pt idx="240">
                  <c:v>241</c:v>
                </c:pt>
                <c:pt idx="241">
                  <c:v>242</c:v>
                </c:pt>
                <c:pt idx="242">
                  <c:v>243</c:v>
                </c:pt>
                <c:pt idx="243">
                  <c:v>244</c:v>
                </c:pt>
                <c:pt idx="244">
                  <c:v>245</c:v>
                </c:pt>
                <c:pt idx="245">
                  <c:v>246</c:v>
                </c:pt>
                <c:pt idx="246">
                  <c:v>247</c:v>
                </c:pt>
                <c:pt idx="247">
                  <c:v>248</c:v>
                </c:pt>
                <c:pt idx="248">
                  <c:v>249</c:v>
                </c:pt>
                <c:pt idx="249">
                  <c:v>250</c:v>
                </c:pt>
                <c:pt idx="250">
                  <c:v>251</c:v>
                </c:pt>
                <c:pt idx="251">
                  <c:v>252</c:v>
                </c:pt>
                <c:pt idx="252">
                  <c:v>253</c:v>
                </c:pt>
                <c:pt idx="253">
                  <c:v>254</c:v>
                </c:pt>
                <c:pt idx="254">
                  <c:v>255</c:v>
                </c:pt>
                <c:pt idx="255">
                  <c:v>256</c:v>
                </c:pt>
                <c:pt idx="256">
                  <c:v>257</c:v>
                </c:pt>
                <c:pt idx="257">
                  <c:v>258</c:v>
                </c:pt>
                <c:pt idx="258">
                  <c:v>259</c:v>
                </c:pt>
                <c:pt idx="259">
                  <c:v>260</c:v>
                </c:pt>
                <c:pt idx="260">
                  <c:v>261</c:v>
                </c:pt>
                <c:pt idx="261">
                  <c:v>262</c:v>
                </c:pt>
                <c:pt idx="262">
                  <c:v>263</c:v>
                </c:pt>
                <c:pt idx="263">
                  <c:v>264</c:v>
                </c:pt>
                <c:pt idx="264">
                  <c:v>265</c:v>
                </c:pt>
                <c:pt idx="265">
                  <c:v>266</c:v>
                </c:pt>
                <c:pt idx="266">
                  <c:v>267</c:v>
                </c:pt>
                <c:pt idx="267">
                  <c:v>268</c:v>
                </c:pt>
                <c:pt idx="268">
                  <c:v>269</c:v>
                </c:pt>
                <c:pt idx="269">
                  <c:v>270</c:v>
                </c:pt>
                <c:pt idx="270">
                  <c:v>271</c:v>
                </c:pt>
                <c:pt idx="271">
                  <c:v>272</c:v>
                </c:pt>
                <c:pt idx="272">
                  <c:v>273</c:v>
                </c:pt>
                <c:pt idx="273">
                  <c:v>274</c:v>
                </c:pt>
                <c:pt idx="274">
                  <c:v>275</c:v>
                </c:pt>
                <c:pt idx="275">
                  <c:v>276</c:v>
                </c:pt>
                <c:pt idx="276">
                  <c:v>277</c:v>
                </c:pt>
                <c:pt idx="277">
                  <c:v>278</c:v>
                </c:pt>
                <c:pt idx="278">
                  <c:v>279</c:v>
                </c:pt>
                <c:pt idx="279">
                  <c:v>280</c:v>
                </c:pt>
                <c:pt idx="280">
                  <c:v>281</c:v>
                </c:pt>
                <c:pt idx="281">
                  <c:v>282</c:v>
                </c:pt>
                <c:pt idx="282">
                  <c:v>283</c:v>
                </c:pt>
                <c:pt idx="283">
                  <c:v>284</c:v>
                </c:pt>
                <c:pt idx="284">
                  <c:v>285</c:v>
                </c:pt>
                <c:pt idx="285">
                  <c:v>286</c:v>
                </c:pt>
                <c:pt idx="286">
                  <c:v>287</c:v>
                </c:pt>
                <c:pt idx="287">
                  <c:v>288</c:v>
                </c:pt>
                <c:pt idx="288">
                  <c:v>289</c:v>
                </c:pt>
                <c:pt idx="289">
                  <c:v>290</c:v>
                </c:pt>
                <c:pt idx="290">
                  <c:v>291</c:v>
                </c:pt>
                <c:pt idx="291">
                  <c:v>292</c:v>
                </c:pt>
                <c:pt idx="292">
                  <c:v>293</c:v>
                </c:pt>
                <c:pt idx="293">
                  <c:v>294</c:v>
                </c:pt>
                <c:pt idx="294">
                  <c:v>295</c:v>
                </c:pt>
                <c:pt idx="295">
                  <c:v>296</c:v>
                </c:pt>
                <c:pt idx="296">
                  <c:v>297</c:v>
                </c:pt>
                <c:pt idx="297">
                  <c:v>298</c:v>
                </c:pt>
                <c:pt idx="298">
                  <c:v>299</c:v>
                </c:pt>
                <c:pt idx="299">
                  <c:v>300</c:v>
                </c:pt>
                <c:pt idx="300">
                  <c:v>301</c:v>
                </c:pt>
                <c:pt idx="301">
                  <c:v>302</c:v>
                </c:pt>
                <c:pt idx="302">
                  <c:v>303</c:v>
                </c:pt>
                <c:pt idx="303">
                  <c:v>304</c:v>
                </c:pt>
                <c:pt idx="304">
                  <c:v>305</c:v>
                </c:pt>
                <c:pt idx="305">
                  <c:v>306</c:v>
                </c:pt>
                <c:pt idx="306">
                  <c:v>307</c:v>
                </c:pt>
                <c:pt idx="307">
                  <c:v>308</c:v>
                </c:pt>
                <c:pt idx="308">
                  <c:v>309</c:v>
                </c:pt>
                <c:pt idx="309">
                  <c:v>310</c:v>
                </c:pt>
                <c:pt idx="310">
                  <c:v>311</c:v>
                </c:pt>
                <c:pt idx="311">
                  <c:v>312</c:v>
                </c:pt>
                <c:pt idx="312">
                  <c:v>313</c:v>
                </c:pt>
                <c:pt idx="313">
                  <c:v>314</c:v>
                </c:pt>
                <c:pt idx="314">
                  <c:v>315</c:v>
                </c:pt>
                <c:pt idx="315">
                  <c:v>316</c:v>
                </c:pt>
                <c:pt idx="316">
                  <c:v>317</c:v>
                </c:pt>
                <c:pt idx="317">
                  <c:v>318</c:v>
                </c:pt>
                <c:pt idx="318">
                  <c:v>319</c:v>
                </c:pt>
                <c:pt idx="319">
                  <c:v>320</c:v>
                </c:pt>
                <c:pt idx="320">
                  <c:v>321</c:v>
                </c:pt>
                <c:pt idx="321">
                  <c:v>322</c:v>
                </c:pt>
                <c:pt idx="322">
                  <c:v>323</c:v>
                </c:pt>
                <c:pt idx="323">
                  <c:v>324</c:v>
                </c:pt>
                <c:pt idx="324">
                  <c:v>325</c:v>
                </c:pt>
                <c:pt idx="325">
                  <c:v>326</c:v>
                </c:pt>
                <c:pt idx="326">
                  <c:v>327</c:v>
                </c:pt>
                <c:pt idx="327">
                  <c:v>328</c:v>
                </c:pt>
                <c:pt idx="328">
                  <c:v>329</c:v>
                </c:pt>
                <c:pt idx="329">
                  <c:v>330</c:v>
                </c:pt>
                <c:pt idx="330">
                  <c:v>331</c:v>
                </c:pt>
                <c:pt idx="331">
                  <c:v>332</c:v>
                </c:pt>
                <c:pt idx="332">
                  <c:v>333</c:v>
                </c:pt>
                <c:pt idx="333">
                  <c:v>334</c:v>
                </c:pt>
                <c:pt idx="334">
                  <c:v>335</c:v>
                </c:pt>
                <c:pt idx="335">
                  <c:v>336</c:v>
                </c:pt>
                <c:pt idx="336">
                  <c:v>337</c:v>
                </c:pt>
                <c:pt idx="337">
                  <c:v>338</c:v>
                </c:pt>
                <c:pt idx="338">
                  <c:v>339</c:v>
                </c:pt>
                <c:pt idx="339">
                  <c:v>340</c:v>
                </c:pt>
                <c:pt idx="340">
                  <c:v>341</c:v>
                </c:pt>
                <c:pt idx="341">
                  <c:v>342</c:v>
                </c:pt>
                <c:pt idx="342">
                  <c:v>343</c:v>
                </c:pt>
                <c:pt idx="343">
                  <c:v>344</c:v>
                </c:pt>
                <c:pt idx="344">
                  <c:v>345</c:v>
                </c:pt>
                <c:pt idx="345">
                  <c:v>346</c:v>
                </c:pt>
                <c:pt idx="346">
                  <c:v>347</c:v>
                </c:pt>
                <c:pt idx="347">
                  <c:v>348</c:v>
                </c:pt>
                <c:pt idx="348">
                  <c:v>349</c:v>
                </c:pt>
                <c:pt idx="349">
                  <c:v>350</c:v>
                </c:pt>
                <c:pt idx="350">
                  <c:v>351</c:v>
                </c:pt>
                <c:pt idx="351">
                  <c:v>352</c:v>
                </c:pt>
                <c:pt idx="352">
                  <c:v>353</c:v>
                </c:pt>
                <c:pt idx="353">
                  <c:v>354</c:v>
                </c:pt>
                <c:pt idx="354">
                  <c:v>355</c:v>
                </c:pt>
                <c:pt idx="355">
                  <c:v>356</c:v>
                </c:pt>
                <c:pt idx="356">
                  <c:v>357</c:v>
                </c:pt>
                <c:pt idx="357">
                  <c:v>358</c:v>
                </c:pt>
                <c:pt idx="358">
                  <c:v>359</c:v>
                </c:pt>
                <c:pt idx="359">
                  <c:v>360</c:v>
                </c:pt>
                <c:pt idx="360">
                  <c:v>361</c:v>
                </c:pt>
                <c:pt idx="361">
                  <c:v>362</c:v>
                </c:pt>
                <c:pt idx="362">
                  <c:v>363</c:v>
                </c:pt>
                <c:pt idx="363">
                  <c:v>364</c:v>
                </c:pt>
                <c:pt idx="364">
                  <c:v>365</c:v>
                </c:pt>
                <c:pt idx="365">
                  <c:v>366</c:v>
                </c:pt>
                <c:pt idx="366">
                  <c:v>367</c:v>
                </c:pt>
                <c:pt idx="367">
                  <c:v>368</c:v>
                </c:pt>
                <c:pt idx="368">
                  <c:v>369</c:v>
                </c:pt>
                <c:pt idx="369">
                  <c:v>370</c:v>
                </c:pt>
                <c:pt idx="370">
                  <c:v>371</c:v>
                </c:pt>
                <c:pt idx="371">
                  <c:v>372</c:v>
                </c:pt>
                <c:pt idx="372">
                  <c:v>373</c:v>
                </c:pt>
                <c:pt idx="373">
                  <c:v>374</c:v>
                </c:pt>
                <c:pt idx="374">
                  <c:v>375</c:v>
                </c:pt>
                <c:pt idx="375">
                  <c:v>376</c:v>
                </c:pt>
                <c:pt idx="376">
                  <c:v>377</c:v>
                </c:pt>
                <c:pt idx="377">
                  <c:v>378</c:v>
                </c:pt>
                <c:pt idx="378">
                  <c:v>379</c:v>
                </c:pt>
                <c:pt idx="379">
                  <c:v>380</c:v>
                </c:pt>
                <c:pt idx="380">
                  <c:v>381</c:v>
                </c:pt>
                <c:pt idx="381">
                  <c:v>382</c:v>
                </c:pt>
                <c:pt idx="382">
                  <c:v>383</c:v>
                </c:pt>
                <c:pt idx="383">
                  <c:v>384</c:v>
                </c:pt>
                <c:pt idx="384">
                  <c:v>385</c:v>
                </c:pt>
                <c:pt idx="385">
                  <c:v>386</c:v>
                </c:pt>
                <c:pt idx="386">
                  <c:v>387</c:v>
                </c:pt>
                <c:pt idx="387">
                  <c:v>388</c:v>
                </c:pt>
                <c:pt idx="388">
                  <c:v>389</c:v>
                </c:pt>
                <c:pt idx="389">
                  <c:v>390</c:v>
                </c:pt>
                <c:pt idx="390">
                  <c:v>391</c:v>
                </c:pt>
                <c:pt idx="391">
                  <c:v>392</c:v>
                </c:pt>
                <c:pt idx="392">
                  <c:v>393</c:v>
                </c:pt>
                <c:pt idx="393">
                  <c:v>394</c:v>
                </c:pt>
                <c:pt idx="394">
                  <c:v>395</c:v>
                </c:pt>
                <c:pt idx="395">
                  <c:v>396</c:v>
                </c:pt>
                <c:pt idx="396">
                  <c:v>397</c:v>
                </c:pt>
                <c:pt idx="397">
                  <c:v>398</c:v>
                </c:pt>
                <c:pt idx="398">
                  <c:v>399</c:v>
                </c:pt>
                <c:pt idx="399">
                  <c:v>400</c:v>
                </c:pt>
                <c:pt idx="400">
                  <c:v>401</c:v>
                </c:pt>
                <c:pt idx="401">
                  <c:v>402</c:v>
                </c:pt>
                <c:pt idx="402">
                  <c:v>403</c:v>
                </c:pt>
                <c:pt idx="403">
                  <c:v>404</c:v>
                </c:pt>
                <c:pt idx="404">
                  <c:v>405</c:v>
                </c:pt>
                <c:pt idx="405">
                  <c:v>406</c:v>
                </c:pt>
                <c:pt idx="406">
                  <c:v>407</c:v>
                </c:pt>
                <c:pt idx="407">
                  <c:v>408</c:v>
                </c:pt>
                <c:pt idx="408">
                  <c:v>409</c:v>
                </c:pt>
                <c:pt idx="409">
                  <c:v>410</c:v>
                </c:pt>
                <c:pt idx="410">
                  <c:v>411</c:v>
                </c:pt>
                <c:pt idx="411">
                  <c:v>412</c:v>
                </c:pt>
                <c:pt idx="412">
                  <c:v>413</c:v>
                </c:pt>
                <c:pt idx="413">
                  <c:v>414</c:v>
                </c:pt>
                <c:pt idx="414">
                  <c:v>415</c:v>
                </c:pt>
                <c:pt idx="415">
                  <c:v>416</c:v>
                </c:pt>
                <c:pt idx="416">
                  <c:v>417</c:v>
                </c:pt>
                <c:pt idx="417">
                  <c:v>418</c:v>
                </c:pt>
                <c:pt idx="418">
                  <c:v>419</c:v>
                </c:pt>
                <c:pt idx="419">
                  <c:v>420</c:v>
                </c:pt>
                <c:pt idx="420">
                  <c:v>421</c:v>
                </c:pt>
                <c:pt idx="421">
                  <c:v>422</c:v>
                </c:pt>
                <c:pt idx="422">
                  <c:v>423</c:v>
                </c:pt>
                <c:pt idx="423">
                  <c:v>424</c:v>
                </c:pt>
                <c:pt idx="424">
                  <c:v>425</c:v>
                </c:pt>
                <c:pt idx="425">
                  <c:v>426</c:v>
                </c:pt>
                <c:pt idx="426">
                  <c:v>427</c:v>
                </c:pt>
                <c:pt idx="427">
                  <c:v>428</c:v>
                </c:pt>
                <c:pt idx="428">
                  <c:v>429</c:v>
                </c:pt>
                <c:pt idx="429">
                  <c:v>430</c:v>
                </c:pt>
                <c:pt idx="430">
                  <c:v>431</c:v>
                </c:pt>
                <c:pt idx="431">
                  <c:v>432</c:v>
                </c:pt>
                <c:pt idx="432">
                  <c:v>433</c:v>
                </c:pt>
                <c:pt idx="433">
                  <c:v>434</c:v>
                </c:pt>
                <c:pt idx="434">
                  <c:v>435</c:v>
                </c:pt>
                <c:pt idx="435">
                  <c:v>436</c:v>
                </c:pt>
                <c:pt idx="436">
                  <c:v>437</c:v>
                </c:pt>
                <c:pt idx="437">
                  <c:v>438</c:v>
                </c:pt>
                <c:pt idx="438">
                  <c:v>439</c:v>
                </c:pt>
                <c:pt idx="439">
                  <c:v>440</c:v>
                </c:pt>
                <c:pt idx="440">
                  <c:v>441</c:v>
                </c:pt>
                <c:pt idx="441">
                  <c:v>442</c:v>
                </c:pt>
                <c:pt idx="442">
                  <c:v>443</c:v>
                </c:pt>
                <c:pt idx="443">
                  <c:v>444</c:v>
                </c:pt>
                <c:pt idx="444">
                  <c:v>445</c:v>
                </c:pt>
                <c:pt idx="445">
                  <c:v>446</c:v>
                </c:pt>
                <c:pt idx="446">
                  <c:v>447</c:v>
                </c:pt>
                <c:pt idx="447">
                  <c:v>448</c:v>
                </c:pt>
                <c:pt idx="448">
                  <c:v>449</c:v>
                </c:pt>
                <c:pt idx="449">
                  <c:v>450</c:v>
                </c:pt>
                <c:pt idx="450">
                  <c:v>451</c:v>
                </c:pt>
                <c:pt idx="451">
                  <c:v>452</c:v>
                </c:pt>
                <c:pt idx="452">
                  <c:v>453</c:v>
                </c:pt>
                <c:pt idx="453">
                  <c:v>454</c:v>
                </c:pt>
                <c:pt idx="454">
                  <c:v>455</c:v>
                </c:pt>
                <c:pt idx="455">
                  <c:v>456</c:v>
                </c:pt>
                <c:pt idx="456">
                  <c:v>457</c:v>
                </c:pt>
                <c:pt idx="457">
                  <c:v>458</c:v>
                </c:pt>
                <c:pt idx="458">
                  <c:v>459</c:v>
                </c:pt>
                <c:pt idx="459">
                  <c:v>460</c:v>
                </c:pt>
                <c:pt idx="460">
                  <c:v>461</c:v>
                </c:pt>
                <c:pt idx="461">
                  <c:v>462</c:v>
                </c:pt>
                <c:pt idx="462">
                  <c:v>463</c:v>
                </c:pt>
                <c:pt idx="463">
                  <c:v>464</c:v>
                </c:pt>
                <c:pt idx="464">
                  <c:v>465</c:v>
                </c:pt>
                <c:pt idx="465">
                  <c:v>466</c:v>
                </c:pt>
                <c:pt idx="466">
                  <c:v>467</c:v>
                </c:pt>
                <c:pt idx="467">
                  <c:v>468</c:v>
                </c:pt>
                <c:pt idx="468">
                  <c:v>469</c:v>
                </c:pt>
                <c:pt idx="469">
                  <c:v>470</c:v>
                </c:pt>
                <c:pt idx="470">
                  <c:v>471</c:v>
                </c:pt>
                <c:pt idx="471">
                  <c:v>472</c:v>
                </c:pt>
                <c:pt idx="472">
                  <c:v>473</c:v>
                </c:pt>
                <c:pt idx="473">
                  <c:v>474</c:v>
                </c:pt>
                <c:pt idx="474">
                  <c:v>475</c:v>
                </c:pt>
                <c:pt idx="475">
                  <c:v>476</c:v>
                </c:pt>
                <c:pt idx="476">
                  <c:v>477</c:v>
                </c:pt>
                <c:pt idx="477">
                  <c:v>478</c:v>
                </c:pt>
                <c:pt idx="478">
                  <c:v>479</c:v>
                </c:pt>
                <c:pt idx="479">
                  <c:v>480</c:v>
                </c:pt>
                <c:pt idx="480">
                  <c:v>481</c:v>
                </c:pt>
                <c:pt idx="481">
                  <c:v>482</c:v>
                </c:pt>
                <c:pt idx="482">
                  <c:v>483</c:v>
                </c:pt>
                <c:pt idx="483">
                  <c:v>484</c:v>
                </c:pt>
                <c:pt idx="484">
                  <c:v>485</c:v>
                </c:pt>
                <c:pt idx="485">
                  <c:v>486</c:v>
                </c:pt>
                <c:pt idx="486">
                  <c:v>487</c:v>
                </c:pt>
                <c:pt idx="487">
                  <c:v>488</c:v>
                </c:pt>
                <c:pt idx="488">
                  <c:v>489</c:v>
                </c:pt>
                <c:pt idx="489">
                  <c:v>490</c:v>
                </c:pt>
                <c:pt idx="490">
                  <c:v>491</c:v>
                </c:pt>
                <c:pt idx="491">
                  <c:v>492</c:v>
                </c:pt>
                <c:pt idx="492">
                  <c:v>493</c:v>
                </c:pt>
                <c:pt idx="493">
                  <c:v>494</c:v>
                </c:pt>
                <c:pt idx="494">
                  <c:v>495</c:v>
                </c:pt>
                <c:pt idx="495">
                  <c:v>496</c:v>
                </c:pt>
                <c:pt idx="496">
                  <c:v>497</c:v>
                </c:pt>
                <c:pt idx="497">
                  <c:v>498</c:v>
                </c:pt>
                <c:pt idx="498">
                  <c:v>499</c:v>
                </c:pt>
                <c:pt idx="499">
                  <c:v>500</c:v>
                </c:pt>
                <c:pt idx="500">
                  <c:v>501</c:v>
                </c:pt>
                <c:pt idx="501">
                  <c:v>502</c:v>
                </c:pt>
                <c:pt idx="502">
                  <c:v>503</c:v>
                </c:pt>
                <c:pt idx="503">
                  <c:v>504</c:v>
                </c:pt>
                <c:pt idx="504">
                  <c:v>505</c:v>
                </c:pt>
                <c:pt idx="505">
                  <c:v>506</c:v>
                </c:pt>
                <c:pt idx="506">
                  <c:v>507</c:v>
                </c:pt>
                <c:pt idx="507">
                  <c:v>508</c:v>
                </c:pt>
                <c:pt idx="508">
                  <c:v>509</c:v>
                </c:pt>
                <c:pt idx="509">
                  <c:v>510</c:v>
                </c:pt>
                <c:pt idx="510">
                  <c:v>511</c:v>
                </c:pt>
                <c:pt idx="511">
                  <c:v>512</c:v>
                </c:pt>
                <c:pt idx="512">
                  <c:v>513</c:v>
                </c:pt>
                <c:pt idx="513">
                  <c:v>514</c:v>
                </c:pt>
                <c:pt idx="514">
                  <c:v>515</c:v>
                </c:pt>
                <c:pt idx="515">
                  <c:v>516</c:v>
                </c:pt>
                <c:pt idx="516">
                  <c:v>517</c:v>
                </c:pt>
                <c:pt idx="517">
                  <c:v>518</c:v>
                </c:pt>
                <c:pt idx="518">
                  <c:v>519</c:v>
                </c:pt>
                <c:pt idx="519">
                  <c:v>520</c:v>
                </c:pt>
                <c:pt idx="520">
                  <c:v>521</c:v>
                </c:pt>
                <c:pt idx="521">
                  <c:v>522</c:v>
                </c:pt>
                <c:pt idx="522">
                  <c:v>523</c:v>
                </c:pt>
                <c:pt idx="523">
                  <c:v>524</c:v>
                </c:pt>
                <c:pt idx="524">
                  <c:v>525</c:v>
                </c:pt>
                <c:pt idx="525">
                  <c:v>526</c:v>
                </c:pt>
                <c:pt idx="526">
                  <c:v>527</c:v>
                </c:pt>
                <c:pt idx="527">
                  <c:v>528</c:v>
                </c:pt>
                <c:pt idx="528">
                  <c:v>529</c:v>
                </c:pt>
                <c:pt idx="529">
                  <c:v>530</c:v>
                </c:pt>
                <c:pt idx="530">
                  <c:v>531</c:v>
                </c:pt>
                <c:pt idx="531">
                  <c:v>532</c:v>
                </c:pt>
                <c:pt idx="532">
                  <c:v>533</c:v>
                </c:pt>
                <c:pt idx="533">
                  <c:v>534</c:v>
                </c:pt>
                <c:pt idx="534">
                  <c:v>535</c:v>
                </c:pt>
                <c:pt idx="535">
                  <c:v>536</c:v>
                </c:pt>
                <c:pt idx="536">
                  <c:v>537</c:v>
                </c:pt>
                <c:pt idx="537">
                  <c:v>538</c:v>
                </c:pt>
                <c:pt idx="538">
                  <c:v>539</c:v>
                </c:pt>
                <c:pt idx="539">
                  <c:v>540</c:v>
                </c:pt>
                <c:pt idx="540">
                  <c:v>541</c:v>
                </c:pt>
                <c:pt idx="541">
                  <c:v>542</c:v>
                </c:pt>
                <c:pt idx="542">
                  <c:v>543</c:v>
                </c:pt>
                <c:pt idx="543">
                  <c:v>544</c:v>
                </c:pt>
                <c:pt idx="544">
                  <c:v>545</c:v>
                </c:pt>
                <c:pt idx="545">
                  <c:v>546</c:v>
                </c:pt>
                <c:pt idx="546">
                  <c:v>547</c:v>
                </c:pt>
                <c:pt idx="547">
                  <c:v>548</c:v>
                </c:pt>
                <c:pt idx="548">
                  <c:v>549</c:v>
                </c:pt>
                <c:pt idx="549">
                  <c:v>550</c:v>
                </c:pt>
                <c:pt idx="550">
                  <c:v>551</c:v>
                </c:pt>
                <c:pt idx="551">
                  <c:v>552</c:v>
                </c:pt>
                <c:pt idx="552">
                  <c:v>553</c:v>
                </c:pt>
                <c:pt idx="553">
                  <c:v>554</c:v>
                </c:pt>
                <c:pt idx="554">
                  <c:v>555</c:v>
                </c:pt>
                <c:pt idx="555">
                  <c:v>556</c:v>
                </c:pt>
                <c:pt idx="556">
                  <c:v>557</c:v>
                </c:pt>
                <c:pt idx="557">
                  <c:v>558</c:v>
                </c:pt>
                <c:pt idx="558">
                  <c:v>559</c:v>
                </c:pt>
                <c:pt idx="559">
                  <c:v>560</c:v>
                </c:pt>
                <c:pt idx="560">
                  <c:v>561</c:v>
                </c:pt>
                <c:pt idx="561">
                  <c:v>562</c:v>
                </c:pt>
                <c:pt idx="562">
                  <c:v>563</c:v>
                </c:pt>
                <c:pt idx="563">
                  <c:v>564</c:v>
                </c:pt>
                <c:pt idx="564">
                  <c:v>565</c:v>
                </c:pt>
                <c:pt idx="565">
                  <c:v>566</c:v>
                </c:pt>
                <c:pt idx="566">
                  <c:v>567</c:v>
                </c:pt>
                <c:pt idx="567">
                  <c:v>568</c:v>
                </c:pt>
                <c:pt idx="568">
                  <c:v>569</c:v>
                </c:pt>
                <c:pt idx="569">
                  <c:v>570</c:v>
                </c:pt>
                <c:pt idx="570">
                  <c:v>571</c:v>
                </c:pt>
                <c:pt idx="571">
                  <c:v>572</c:v>
                </c:pt>
                <c:pt idx="572">
                  <c:v>573</c:v>
                </c:pt>
                <c:pt idx="573">
                  <c:v>574</c:v>
                </c:pt>
                <c:pt idx="574">
                  <c:v>575</c:v>
                </c:pt>
                <c:pt idx="575">
                  <c:v>576</c:v>
                </c:pt>
                <c:pt idx="576">
                  <c:v>577</c:v>
                </c:pt>
                <c:pt idx="577">
                  <c:v>578</c:v>
                </c:pt>
                <c:pt idx="578">
                  <c:v>579</c:v>
                </c:pt>
                <c:pt idx="579">
                  <c:v>580</c:v>
                </c:pt>
                <c:pt idx="580">
                  <c:v>581</c:v>
                </c:pt>
                <c:pt idx="581">
                  <c:v>582</c:v>
                </c:pt>
                <c:pt idx="582">
                  <c:v>583</c:v>
                </c:pt>
                <c:pt idx="583">
                  <c:v>584</c:v>
                </c:pt>
                <c:pt idx="584">
                  <c:v>585</c:v>
                </c:pt>
                <c:pt idx="585">
                  <c:v>586</c:v>
                </c:pt>
                <c:pt idx="586">
                  <c:v>587</c:v>
                </c:pt>
                <c:pt idx="587">
                  <c:v>588</c:v>
                </c:pt>
                <c:pt idx="588">
                  <c:v>589</c:v>
                </c:pt>
                <c:pt idx="589">
                  <c:v>590</c:v>
                </c:pt>
                <c:pt idx="590">
                  <c:v>591</c:v>
                </c:pt>
                <c:pt idx="591">
                  <c:v>592</c:v>
                </c:pt>
                <c:pt idx="592">
                  <c:v>593</c:v>
                </c:pt>
                <c:pt idx="593">
                  <c:v>594</c:v>
                </c:pt>
                <c:pt idx="594">
                  <c:v>595</c:v>
                </c:pt>
                <c:pt idx="595">
                  <c:v>596</c:v>
                </c:pt>
                <c:pt idx="596">
                  <c:v>597</c:v>
                </c:pt>
                <c:pt idx="597">
                  <c:v>598</c:v>
                </c:pt>
                <c:pt idx="598">
                  <c:v>599</c:v>
                </c:pt>
                <c:pt idx="599">
                  <c:v>600</c:v>
                </c:pt>
                <c:pt idx="600">
                  <c:v>601</c:v>
                </c:pt>
                <c:pt idx="601">
                  <c:v>602</c:v>
                </c:pt>
                <c:pt idx="602">
                  <c:v>603</c:v>
                </c:pt>
                <c:pt idx="603">
                  <c:v>604</c:v>
                </c:pt>
                <c:pt idx="604">
                  <c:v>605</c:v>
                </c:pt>
                <c:pt idx="605">
                  <c:v>606</c:v>
                </c:pt>
                <c:pt idx="606">
                  <c:v>607</c:v>
                </c:pt>
                <c:pt idx="607">
                  <c:v>608</c:v>
                </c:pt>
                <c:pt idx="608">
                  <c:v>609</c:v>
                </c:pt>
                <c:pt idx="609">
                  <c:v>610</c:v>
                </c:pt>
                <c:pt idx="610">
                  <c:v>611</c:v>
                </c:pt>
                <c:pt idx="611">
                  <c:v>612</c:v>
                </c:pt>
                <c:pt idx="612">
                  <c:v>613</c:v>
                </c:pt>
                <c:pt idx="613">
                  <c:v>614</c:v>
                </c:pt>
                <c:pt idx="614">
                  <c:v>615</c:v>
                </c:pt>
                <c:pt idx="615">
                  <c:v>616</c:v>
                </c:pt>
                <c:pt idx="616">
                  <c:v>617</c:v>
                </c:pt>
                <c:pt idx="617">
                  <c:v>618</c:v>
                </c:pt>
                <c:pt idx="618">
                  <c:v>619</c:v>
                </c:pt>
                <c:pt idx="619">
                  <c:v>620</c:v>
                </c:pt>
                <c:pt idx="620">
                  <c:v>621</c:v>
                </c:pt>
                <c:pt idx="621">
                  <c:v>622</c:v>
                </c:pt>
                <c:pt idx="622">
                  <c:v>623</c:v>
                </c:pt>
                <c:pt idx="623">
                  <c:v>624</c:v>
                </c:pt>
                <c:pt idx="624">
                  <c:v>625</c:v>
                </c:pt>
                <c:pt idx="625">
                  <c:v>626</c:v>
                </c:pt>
                <c:pt idx="626">
                  <c:v>627</c:v>
                </c:pt>
                <c:pt idx="627">
                  <c:v>628</c:v>
                </c:pt>
                <c:pt idx="628">
                  <c:v>629</c:v>
                </c:pt>
                <c:pt idx="629">
                  <c:v>630</c:v>
                </c:pt>
                <c:pt idx="630">
                  <c:v>631</c:v>
                </c:pt>
                <c:pt idx="631">
                  <c:v>632</c:v>
                </c:pt>
                <c:pt idx="632">
                  <c:v>633</c:v>
                </c:pt>
                <c:pt idx="633">
                  <c:v>634</c:v>
                </c:pt>
                <c:pt idx="634">
                  <c:v>635</c:v>
                </c:pt>
                <c:pt idx="635">
                  <c:v>636</c:v>
                </c:pt>
                <c:pt idx="636">
                  <c:v>637</c:v>
                </c:pt>
                <c:pt idx="637">
                  <c:v>638</c:v>
                </c:pt>
                <c:pt idx="638">
                  <c:v>639</c:v>
                </c:pt>
                <c:pt idx="639">
                  <c:v>640</c:v>
                </c:pt>
                <c:pt idx="640">
                  <c:v>641</c:v>
                </c:pt>
                <c:pt idx="641">
                  <c:v>642</c:v>
                </c:pt>
                <c:pt idx="642">
                  <c:v>643</c:v>
                </c:pt>
                <c:pt idx="643">
                  <c:v>644</c:v>
                </c:pt>
                <c:pt idx="644">
                  <c:v>645</c:v>
                </c:pt>
                <c:pt idx="645">
                  <c:v>646</c:v>
                </c:pt>
                <c:pt idx="646">
                  <c:v>647</c:v>
                </c:pt>
                <c:pt idx="647">
                  <c:v>648</c:v>
                </c:pt>
                <c:pt idx="648">
                  <c:v>649</c:v>
                </c:pt>
                <c:pt idx="649">
                  <c:v>650</c:v>
                </c:pt>
                <c:pt idx="650">
                  <c:v>651</c:v>
                </c:pt>
                <c:pt idx="651">
                  <c:v>652</c:v>
                </c:pt>
                <c:pt idx="652">
                  <c:v>653</c:v>
                </c:pt>
                <c:pt idx="653">
                  <c:v>654</c:v>
                </c:pt>
                <c:pt idx="654">
                  <c:v>655</c:v>
                </c:pt>
                <c:pt idx="655">
                  <c:v>656</c:v>
                </c:pt>
                <c:pt idx="656">
                  <c:v>657</c:v>
                </c:pt>
                <c:pt idx="657">
                  <c:v>658</c:v>
                </c:pt>
                <c:pt idx="658">
                  <c:v>659</c:v>
                </c:pt>
                <c:pt idx="659">
                  <c:v>660</c:v>
                </c:pt>
                <c:pt idx="660">
                  <c:v>661</c:v>
                </c:pt>
                <c:pt idx="661">
                  <c:v>662</c:v>
                </c:pt>
                <c:pt idx="662">
                  <c:v>663</c:v>
                </c:pt>
                <c:pt idx="663">
                  <c:v>664</c:v>
                </c:pt>
                <c:pt idx="664">
                  <c:v>665</c:v>
                </c:pt>
                <c:pt idx="665">
                  <c:v>666</c:v>
                </c:pt>
                <c:pt idx="666">
                  <c:v>667</c:v>
                </c:pt>
                <c:pt idx="667">
                  <c:v>668</c:v>
                </c:pt>
                <c:pt idx="668">
                  <c:v>669</c:v>
                </c:pt>
                <c:pt idx="669">
                  <c:v>670</c:v>
                </c:pt>
                <c:pt idx="670">
                  <c:v>671</c:v>
                </c:pt>
                <c:pt idx="671">
                  <c:v>672</c:v>
                </c:pt>
                <c:pt idx="672">
                  <c:v>673</c:v>
                </c:pt>
                <c:pt idx="673">
                  <c:v>674</c:v>
                </c:pt>
                <c:pt idx="674">
                  <c:v>675</c:v>
                </c:pt>
                <c:pt idx="675">
                  <c:v>676</c:v>
                </c:pt>
                <c:pt idx="676">
                  <c:v>677</c:v>
                </c:pt>
                <c:pt idx="677">
                  <c:v>678</c:v>
                </c:pt>
                <c:pt idx="678">
                  <c:v>679</c:v>
                </c:pt>
                <c:pt idx="679">
                  <c:v>680</c:v>
                </c:pt>
                <c:pt idx="680">
                  <c:v>681</c:v>
                </c:pt>
                <c:pt idx="681">
                  <c:v>682</c:v>
                </c:pt>
                <c:pt idx="682">
                  <c:v>683</c:v>
                </c:pt>
                <c:pt idx="683">
                  <c:v>684</c:v>
                </c:pt>
                <c:pt idx="684">
                  <c:v>685</c:v>
                </c:pt>
                <c:pt idx="685">
                  <c:v>686</c:v>
                </c:pt>
                <c:pt idx="686">
                  <c:v>687</c:v>
                </c:pt>
                <c:pt idx="687">
                  <c:v>688</c:v>
                </c:pt>
                <c:pt idx="688">
                  <c:v>689</c:v>
                </c:pt>
                <c:pt idx="689">
                  <c:v>690</c:v>
                </c:pt>
                <c:pt idx="690">
                  <c:v>691</c:v>
                </c:pt>
                <c:pt idx="691">
                  <c:v>692</c:v>
                </c:pt>
                <c:pt idx="692">
                  <c:v>693</c:v>
                </c:pt>
                <c:pt idx="693">
                  <c:v>694</c:v>
                </c:pt>
                <c:pt idx="694">
                  <c:v>695</c:v>
                </c:pt>
                <c:pt idx="695">
                  <c:v>696</c:v>
                </c:pt>
                <c:pt idx="696">
                  <c:v>697</c:v>
                </c:pt>
                <c:pt idx="697">
                  <c:v>698</c:v>
                </c:pt>
                <c:pt idx="698">
                  <c:v>699</c:v>
                </c:pt>
                <c:pt idx="699">
                  <c:v>700</c:v>
                </c:pt>
                <c:pt idx="700">
                  <c:v>701</c:v>
                </c:pt>
                <c:pt idx="701">
                  <c:v>702</c:v>
                </c:pt>
                <c:pt idx="702">
                  <c:v>703</c:v>
                </c:pt>
                <c:pt idx="703">
                  <c:v>704</c:v>
                </c:pt>
                <c:pt idx="704">
                  <c:v>705</c:v>
                </c:pt>
                <c:pt idx="705">
                  <c:v>706</c:v>
                </c:pt>
                <c:pt idx="706">
                  <c:v>707</c:v>
                </c:pt>
                <c:pt idx="707">
                  <c:v>708</c:v>
                </c:pt>
                <c:pt idx="708">
                  <c:v>709</c:v>
                </c:pt>
                <c:pt idx="709">
                  <c:v>710</c:v>
                </c:pt>
                <c:pt idx="710">
                  <c:v>711</c:v>
                </c:pt>
                <c:pt idx="711">
                  <c:v>712</c:v>
                </c:pt>
                <c:pt idx="712">
                  <c:v>713</c:v>
                </c:pt>
                <c:pt idx="713">
                  <c:v>714</c:v>
                </c:pt>
                <c:pt idx="714">
                  <c:v>715</c:v>
                </c:pt>
                <c:pt idx="715">
                  <c:v>716</c:v>
                </c:pt>
                <c:pt idx="716">
                  <c:v>717</c:v>
                </c:pt>
                <c:pt idx="717">
                  <c:v>718</c:v>
                </c:pt>
                <c:pt idx="718">
                  <c:v>719</c:v>
                </c:pt>
                <c:pt idx="719">
                  <c:v>720</c:v>
                </c:pt>
                <c:pt idx="720">
                  <c:v>721</c:v>
                </c:pt>
                <c:pt idx="721">
                  <c:v>722</c:v>
                </c:pt>
                <c:pt idx="722">
                  <c:v>723</c:v>
                </c:pt>
                <c:pt idx="723">
                  <c:v>724</c:v>
                </c:pt>
                <c:pt idx="724">
                  <c:v>725</c:v>
                </c:pt>
                <c:pt idx="725">
                  <c:v>726</c:v>
                </c:pt>
                <c:pt idx="726">
                  <c:v>727</c:v>
                </c:pt>
                <c:pt idx="727">
                  <c:v>728</c:v>
                </c:pt>
                <c:pt idx="728">
                  <c:v>729</c:v>
                </c:pt>
                <c:pt idx="729">
                  <c:v>730</c:v>
                </c:pt>
                <c:pt idx="730">
                  <c:v>731</c:v>
                </c:pt>
                <c:pt idx="731">
                  <c:v>732</c:v>
                </c:pt>
                <c:pt idx="732">
                  <c:v>733</c:v>
                </c:pt>
                <c:pt idx="733">
                  <c:v>734</c:v>
                </c:pt>
                <c:pt idx="734">
                  <c:v>735</c:v>
                </c:pt>
                <c:pt idx="735">
                  <c:v>736</c:v>
                </c:pt>
                <c:pt idx="736">
                  <c:v>737</c:v>
                </c:pt>
                <c:pt idx="737">
                  <c:v>738</c:v>
                </c:pt>
                <c:pt idx="738">
                  <c:v>739</c:v>
                </c:pt>
                <c:pt idx="739">
                  <c:v>740</c:v>
                </c:pt>
                <c:pt idx="740">
                  <c:v>741</c:v>
                </c:pt>
                <c:pt idx="741">
                  <c:v>742</c:v>
                </c:pt>
                <c:pt idx="742">
                  <c:v>743</c:v>
                </c:pt>
                <c:pt idx="743">
                  <c:v>744</c:v>
                </c:pt>
                <c:pt idx="744">
                  <c:v>745</c:v>
                </c:pt>
                <c:pt idx="745">
                  <c:v>746</c:v>
                </c:pt>
                <c:pt idx="746">
                  <c:v>747</c:v>
                </c:pt>
                <c:pt idx="747">
                  <c:v>748</c:v>
                </c:pt>
                <c:pt idx="748">
                  <c:v>749</c:v>
                </c:pt>
                <c:pt idx="749">
                  <c:v>750</c:v>
                </c:pt>
                <c:pt idx="750">
                  <c:v>751</c:v>
                </c:pt>
                <c:pt idx="751">
                  <c:v>752</c:v>
                </c:pt>
                <c:pt idx="752">
                  <c:v>753</c:v>
                </c:pt>
                <c:pt idx="753">
                  <c:v>754</c:v>
                </c:pt>
                <c:pt idx="754">
                  <c:v>755</c:v>
                </c:pt>
                <c:pt idx="755">
                  <c:v>756</c:v>
                </c:pt>
                <c:pt idx="756">
                  <c:v>757</c:v>
                </c:pt>
                <c:pt idx="757">
                  <c:v>758</c:v>
                </c:pt>
                <c:pt idx="758">
                  <c:v>759</c:v>
                </c:pt>
                <c:pt idx="759">
                  <c:v>760</c:v>
                </c:pt>
                <c:pt idx="760">
                  <c:v>761</c:v>
                </c:pt>
                <c:pt idx="761">
                  <c:v>762</c:v>
                </c:pt>
                <c:pt idx="762">
                  <c:v>763</c:v>
                </c:pt>
                <c:pt idx="763">
                  <c:v>764</c:v>
                </c:pt>
                <c:pt idx="764">
                  <c:v>765</c:v>
                </c:pt>
                <c:pt idx="765">
                  <c:v>766</c:v>
                </c:pt>
                <c:pt idx="766">
                  <c:v>767</c:v>
                </c:pt>
                <c:pt idx="767">
                  <c:v>768</c:v>
                </c:pt>
                <c:pt idx="768">
                  <c:v>769</c:v>
                </c:pt>
                <c:pt idx="769">
                  <c:v>770</c:v>
                </c:pt>
                <c:pt idx="770">
                  <c:v>771</c:v>
                </c:pt>
                <c:pt idx="771">
                  <c:v>772</c:v>
                </c:pt>
                <c:pt idx="772">
                  <c:v>773</c:v>
                </c:pt>
                <c:pt idx="773">
                  <c:v>774</c:v>
                </c:pt>
                <c:pt idx="774">
                  <c:v>775</c:v>
                </c:pt>
                <c:pt idx="775">
                  <c:v>776</c:v>
                </c:pt>
                <c:pt idx="776">
                  <c:v>777</c:v>
                </c:pt>
                <c:pt idx="777">
                  <c:v>778</c:v>
                </c:pt>
                <c:pt idx="778">
                  <c:v>779</c:v>
                </c:pt>
                <c:pt idx="779">
                  <c:v>780</c:v>
                </c:pt>
                <c:pt idx="780">
                  <c:v>781</c:v>
                </c:pt>
                <c:pt idx="781">
                  <c:v>782</c:v>
                </c:pt>
                <c:pt idx="782">
                  <c:v>783</c:v>
                </c:pt>
                <c:pt idx="783">
                  <c:v>784</c:v>
                </c:pt>
                <c:pt idx="784">
                  <c:v>785</c:v>
                </c:pt>
                <c:pt idx="785">
                  <c:v>786</c:v>
                </c:pt>
                <c:pt idx="786">
                  <c:v>787</c:v>
                </c:pt>
                <c:pt idx="787">
                  <c:v>788</c:v>
                </c:pt>
                <c:pt idx="788">
                  <c:v>789</c:v>
                </c:pt>
                <c:pt idx="789">
                  <c:v>790</c:v>
                </c:pt>
                <c:pt idx="790">
                  <c:v>791</c:v>
                </c:pt>
                <c:pt idx="791">
                  <c:v>792</c:v>
                </c:pt>
                <c:pt idx="792">
                  <c:v>793</c:v>
                </c:pt>
                <c:pt idx="793">
                  <c:v>794</c:v>
                </c:pt>
                <c:pt idx="794">
                  <c:v>795</c:v>
                </c:pt>
                <c:pt idx="795">
                  <c:v>796</c:v>
                </c:pt>
                <c:pt idx="796">
                  <c:v>797</c:v>
                </c:pt>
                <c:pt idx="797">
                  <c:v>798</c:v>
                </c:pt>
                <c:pt idx="798">
                  <c:v>799</c:v>
                </c:pt>
                <c:pt idx="799">
                  <c:v>800</c:v>
                </c:pt>
                <c:pt idx="800">
                  <c:v>801</c:v>
                </c:pt>
                <c:pt idx="801">
                  <c:v>802</c:v>
                </c:pt>
                <c:pt idx="802">
                  <c:v>803</c:v>
                </c:pt>
                <c:pt idx="803">
                  <c:v>804</c:v>
                </c:pt>
                <c:pt idx="804">
                  <c:v>805</c:v>
                </c:pt>
                <c:pt idx="805">
                  <c:v>806</c:v>
                </c:pt>
                <c:pt idx="806">
                  <c:v>807</c:v>
                </c:pt>
                <c:pt idx="807">
                  <c:v>808</c:v>
                </c:pt>
                <c:pt idx="808">
                  <c:v>809</c:v>
                </c:pt>
                <c:pt idx="809">
                  <c:v>810</c:v>
                </c:pt>
                <c:pt idx="810">
                  <c:v>811</c:v>
                </c:pt>
                <c:pt idx="811">
                  <c:v>812</c:v>
                </c:pt>
                <c:pt idx="812">
                  <c:v>813</c:v>
                </c:pt>
                <c:pt idx="813">
                  <c:v>814</c:v>
                </c:pt>
                <c:pt idx="814">
                  <c:v>815</c:v>
                </c:pt>
                <c:pt idx="815">
                  <c:v>816</c:v>
                </c:pt>
                <c:pt idx="816">
                  <c:v>817</c:v>
                </c:pt>
                <c:pt idx="817">
                  <c:v>818</c:v>
                </c:pt>
                <c:pt idx="818">
                  <c:v>819</c:v>
                </c:pt>
                <c:pt idx="819">
                  <c:v>820</c:v>
                </c:pt>
                <c:pt idx="820">
                  <c:v>821</c:v>
                </c:pt>
                <c:pt idx="821">
                  <c:v>822</c:v>
                </c:pt>
                <c:pt idx="822">
                  <c:v>823</c:v>
                </c:pt>
                <c:pt idx="823">
                  <c:v>824</c:v>
                </c:pt>
                <c:pt idx="824">
                  <c:v>825</c:v>
                </c:pt>
                <c:pt idx="825">
                  <c:v>826</c:v>
                </c:pt>
                <c:pt idx="826">
                  <c:v>827</c:v>
                </c:pt>
                <c:pt idx="827">
                  <c:v>828</c:v>
                </c:pt>
                <c:pt idx="828">
                  <c:v>829</c:v>
                </c:pt>
                <c:pt idx="829">
                  <c:v>830</c:v>
                </c:pt>
                <c:pt idx="830">
                  <c:v>831</c:v>
                </c:pt>
                <c:pt idx="831">
                  <c:v>832</c:v>
                </c:pt>
                <c:pt idx="832">
                  <c:v>833</c:v>
                </c:pt>
                <c:pt idx="833">
                  <c:v>834</c:v>
                </c:pt>
                <c:pt idx="834">
                  <c:v>835</c:v>
                </c:pt>
                <c:pt idx="835">
                  <c:v>836</c:v>
                </c:pt>
                <c:pt idx="836">
                  <c:v>837</c:v>
                </c:pt>
                <c:pt idx="837">
                  <c:v>838</c:v>
                </c:pt>
                <c:pt idx="838">
                  <c:v>839</c:v>
                </c:pt>
                <c:pt idx="839">
                  <c:v>840</c:v>
                </c:pt>
                <c:pt idx="840">
                  <c:v>841</c:v>
                </c:pt>
                <c:pt idx="841">
                  <c:v>842</c:v>
                </c:pt>
                <c:pt idx="842">
                  <c:v>843</c:v>
                </c:pt>
                <c:pt idx="843">
                  <c:v>844</c:v>
                </c:pt>
                <c:pt idx="844">
                  <c:v>845</c:v>
                </c:pt>
                <c:pt idx="845">
                  <c:v>846</c:v>
                </c:pt>
                <c:pt idx="846">
                  <c:v>847</c:v>
                </c:pt>
                <c:pt idx="847">
                  <c:v>848</c:v>
                </c:pt>
                <c:pt idx="848">
                  <c:v>849</c:v>
                </c:pt>
                <c:pt idx="849">
                  <c:v>850</c:v>
                </c:pt>
                <c:pt idx="850">
                  <c:v>851</c:v>
                </c:pt>
                <c:pt idx="851">
                  <c:v>852</c:v>
                </c:pt>
                <c:pt idx="852">
                  <c:v>853</c:v>
                </c:pt>
                <c:pt idx="853">
                  <c:v>854</c:v>
                </c:pt>
                <c:pt idx="854">
                  <c:v>855</c:v>
                </c:pt>
                <c:pt idx="855">
                  <c:v>856</c:v>
                </c:pt>
                <c:pt idx="856">
                  <c:v>857</c:v>
                </c:pt>
                <c:pt idx="857">
                  <c:v>858</c:v>
                </c:pt>
                <c:pt idx="858">
                  <c:v>859</c:v>
                </c:pt>
                <c:pt idx="859">
                  <c:v>860</c:v>
                </c:pt>
                <c:pt idx="860">
                  <c:v>861</c:v>
                </c:pt>
                <c:pt idx="861">
                  <c:v>862</c:v>
                </c:pt>
                <c:pt idx="862">
                  <c:v>863</c:v>
                </c:pt>
                <c:pt idx="863">
                  <c:v>864</c:v>
                </c:pt>
                <c:pt idx="864">
                  <c:v>865</c:v>
                </c:pt>
                <c:pt idx="865">
                  <c:v>866</c:v>
                </c:pt>
                <c:pt idx="866">
                  <c:v>867</c:v>
                </c:pt>
                <c:pt idx="867">
                  <c:v>868</c:v>
                </c:pt>
                <c:pt idx="868">
                  <c:v>869</c:v>
                </c:pt>
                <c:pt idx="869">
                  <c:v>870</c:v>
                </c:pt>
                <c:pt idx="870">
                  <c:v>871</c:v>
                </c:pt>
                <c:pt idx="871">
                  <c:v>872</c:v>
                </c:pt>
                <c:pt idx="872">
                  <c:v>873</c:v>
                </c:pt>
                <c:pt idx="873">
                  <c:v>874</c:v>
                </c:pt>
                <c:pt idx="874">
                  <c:v>875</c:v>
                </c:pt>
                <c:pt idx="875">
                  <c:v>876</c:v>
                </c:pt>
                <c:pt idx="876">
                  <c:v>877</c:v>
                </c:pt>
                <c:pt idx="877">
                  <c:v>878</c:v>
                </c:pt>
                <c:pt idx="878">
                  <c:v>879</c:v>
                </c:pt>
                <c:pt idx="879">
                  <c:v>880</c:v>
                </c:pt>
                <c:pt idx="880">
                  <c:v>881</c:v>
                </c:pt>
                <c:pt idx="881">
                  <c:v>882</c:v>
                </c:pt>
                <c:pt idx="882">
                  <c:v>883</c:v>
                </c:pt>
                <c:pt idx="883">
                  <c:v>884</c:v>
                </c:pt>
                <c:pt idx="884">
                  <c:v>885</c:v>
                </c:pt>
                <c:pt idx="885">
                  <c:v>886</c:v>
                </c:pt>
                <c:pt idx="886">
                  <c:v>887</c:v>
                </c:pt>
                <c:pt idx="887">
                  <c:v>888</c:v>
                </c:pt>
                <c:pt idx="888">
                  <c:v>889</c:v>
                </c:pt>
                <c:pt idx="889">
                  <c:v>890</c:v>
                </c:pt>
                <c:pt idx="890">
                  <c:v>891</c:v>
                </c:pt>
                <c:pt idx="891">
                  <c:v>892</c:v>
                </c:pt>
                <c:pt idx="892">
                  <c:v>893</c:v>
                </c:pt>
                <c:pt idx="893">
                  <c:v>894</c:v>
                </c:pt>
                <c:pt idx="894">
                  <c:v>895</c:v>
                </c:pt>
                <c:pt idx="895">
                  <c:v>896</c:v>
                </c:pt>
                <c:pt idx="896">
                  <c:v>897</c:v>
                </c:pt>
                <c:pt idx="897">
                  <c:v>898</c:v>
                </c:pt>
                <c:pt idx="898">
                  <c:v>899</c:v>
                </c:pt>
                <c:pt idx="899">
                  <c:v>900</c:v>
                </c:pt>
                <c:pt idx="900">
                  <c:v>901</c:v>
                </c:pt>
                <c:pt idx="901">
                  <c:v>902</c:v>
                </c:pt>
                <c:pt idx="902">
                  <c:v>903</c:v>
                </c:pt>
                <c:pt idx="903">
                  <c:v>904</c:v>
                </c:pt>
                <c:pt idx="904">
                  <c:v>905</c:v>
                </c:pt>
                <c:pt idx="905">
                  <c:v>906</c:v>
                </c:pt>
                <c:pt idx="906">
                  <c:v>907</c:v>
                </c:pt>
                <c:pt idx="907">
                  <c:v>908</c:v>
                </c:pt>
                <c:pt idx="908">
                  <c:v>909</c:v>
                </c:pt>
                <c:pt idx="909">
                  <c:v>910</c:v>
                </c:pt>
                <c:pt idx="910">
                  <c:v>911</c:v>
                </c:pt>
                <c:pt idx="911">
                  <c:v>912</c:v>
                </c:pt>
                <c:pt idx="912">
                  <c:v>913</c:v>
                </c:pt>
                <c:pt idx="913">
                  <c:v>914</c:v>
                </c:pt>
                <c:pt idx="914">
                  <c:v>915</c:v>
                </c:pt>
                <c:pt idx="915">
                  <c:v>916</c:v>
                </c:pt>
                <c:pt idx="916">
                  <c:v>917</c:v>
                </c:pt>
                <c:pt idx="917">
                  <c:v>918</c:v>
                </c:pt>
                <c:pt idx="918">
                  <c:v>919</c:v>
                </c:pt>
                <c:pt idx="919">
                  <c:v>920</c:v>
                </c:pt>
                <c:pt idx="920">
                  <c:v>921</c:v>
                </c:pt>
                <c:pt idx="921">
                  <c:v>922</c:v>
                </c:pt>
                <c:pt idx="922">
                  <c:v>923</c:v>
                </c:pt>
                <c:pt idx="923">
                  <c:v>924</c:v>
                </c:pt>
                <c:pt idx="924">
                  <c:v>925</c:v>
                </c:pt>
                <c:pt idx="925">
                  <c:v>926</c:v>
                </c:pt>
                <c:pt idx="926">
                  <c:v>927</c:v>
                </c:pt>
                <c:pt idx="927">
                  <c:v>928</c:v>
                </c:pt>
                <c:pt idx="928">
                  <c:v>929</c:v>
                </c:pt>
                <c:pt idx="929">
                  <c:v>930</c:v>
                </c:pt>
                <c:pt idx="930">
                  <c:v>931</c:v>
                </c:pt>
                <c:pt idx="931">
                  <c:v>932</c:v>
                </c:pt>
                <c:pt idx="932">
                  <c:v>933</c:v>
                </c:pt>
                <c:pt idx="933">
                  <c:v>934</c:v>
                </c:pt>
                <c:pt idx="934">
                  <c:v>935</c:v>
                </c:pt>
                <c:pt idx="935">
                  <c:v>936</c:v>
                </c:pt>
                <c:pt idx="936">
                  <c:v>937</c:v>
                </c:pt>
                <c:pt idx="937">
                  <c:v>938</c:v>
                </c:pt>
                <c:pt idx="938">
                  <c:v>939</c:v>
                </c:pt>
                <c:pt idx="939">
                  <c:v>940</c:v>
                </c:pt>
                <c:pt idx="940">
                  <c:v>941</c:v>
                </c:pt>
                <c:pt idx="941">
                  <c:v>942</c:v>
                </c:pt>
                <c:pt idx="942">
                  <c:v>943</c:v>
                </c:pt>
                <c:pt idx="943">
                  <c:v>944</c:v>
                </c:pt>
                <c:pt idx="944">
                  <c:v>945</c:v>
                </c:pt>
                <c:pt idx="945">
                  <c:v>946</c:v>
                </c:pt>
                <c:pt idx="946">
                  <c:v>947</c:v>
                </c:pt>
                <c:pt idx="947">
                  <c:v>948</c:v>
                </c:pt>
                <c:pt idx="948">
                  <c:v>949</c:v>
                </c:pt>
                <c:pt idx="949">
                  <c:v>950</c:v>
                </c:pt>
                <c:pt idx="950">
                  <c:v>951</c:v>
                </c:pt>
                <c:pt idx="951">
                  <c:v>952</c:v>
                </c:pt>
                <c:pt idx="952">
                  <c:v>953</c:v>
                </c:pt>
                <c:pt idx="953">
                  <c:v>954</c:v>
                </c:pt>
                <c:pt idx="954">
                  <c:v>955</c:v>
                </c:pt>
                <c:pt idx="955">
                  <c:v>956</c:v>
                </c:pt>
                <c:pt idx="956">
                  <c:v>957</c:v>
                </c:pt>
                <c:pt idx="957">
                  <c:v>958</c:v>
                </c:pt>
                <c:pt idx="958">
                  <c:v>959</c:v>
                </c:pt>
                <c:pt idx="959">
                  <c:v>960</c:v>
                </c:pt>
                <c:pt idx="960">
                  <c:v>961</c:v>
                </c:pt>
                <c:pt idx="961">
                  <c:v>962</c:v>
                </c:pt>
                <c:pt idx="962">
                  <c:v>963</c:v>
                </c:pt>
                <c:pt idx="963">
                  <c:v>964</c:v>
                </c:pt>
                <c:pt idx="964">
                  <c:v>965</c:v>
                </c:pt>
                <c:pt idx="965">
                  <c:v>966</c:v>
                </c:pt>
                <c:pt idx="966">
                  <c:v>967</c:v>
                </c:pt>
                <c:pt idx="967">
                  <c:v>968</c:v>
                </c:pt>
                <c:pt idx="968">
                  <c:v>969</c:v>
                </c:pt>
                <c:pt idx="969">
                  <c:v>970</c:v>
                </c:pt>
                <c:pt idx="970">
                  <c:v>971</c:v>
                </c:pt>
                <c:pt idx="971">
                  <c:v>972</c:v>
                </c:pt>
                <c:pt idx="972">
                  <c:v>973</c:v>
                </c:pt>
                <c:pt idx="973">
                  <c:v>974</c:v>
                </c:pt>
                <c:pt idx="974">
                  <c:v>975</c:v>
                </c:pt>
                <c:pt idx="975">
                  <c:v>976</c:v>
                </c:pt>
                <c:pt idx="976">
                  <c:v>977</c:v>
                </c:pt>
                <c:pt idx="977">
                  <c:v>978</c:v>
                </c:pt>
                <c:pt idx="978">
                  <c:v>979</c:v>
                </c:pt>
                <c:pt idx="979">
                  <c:v>980</c:v>
                </c:pt>
                <c:pt idx="980">
                  <c:v>981</c:v>
                </c:pt>
                <c:pt idx="981">
                  <c:v>982</c:v>
                </c:pt>
                <c:pt idx="982">
                  <c:v>983</c:v>
                </c:pt>
                <c:pt idx="983">
                  <c:v>984</c:v>
                </c:pt>
                <c:pt idx="984">
                  <c:v>985</c:v>
                </c:pt>
                <c:pt idx="985">
                  <c:v>986</c:v>
                </c:pt>
                <c:pt idx="986">
                  <c:v>987</c:v>
                </c:pt>
                <c:pt idx="987">
                  <c:v>988</c:v>
                </c:pt>
                <c:pt idx="988">
                  <c:v>989</c:v>
                </c:pt>
                <c:pt idx="989">
                  <c:v>990</c:v>
                </c:pt>
                <c:pt idx="990">
                  <c:v>991</c:v>
                </c:pt>
                <c:pt idx="991">
                  <c:v>992</c:v>
                </c:pt>
                <c:pt idx="992">
                  <c:v>993</c:v>
                </c:pt>
                <c:pt idx="993">
                  <c:v>994</c:v>
                </c:pt>
                <c:pt idx="994">
                  <c:v>995</c:v>
                </c:pt>
                <c:pt idx="995">
                  <c:v>996</c:v>
                </c:pt>
                <c:pt idx="996">
                  <c:v>997</c:v>
                </c:pt>
                <c:pt idx="997">
                  <c:v>998</c:v>
                </c:pt>
                <c:pt idx="998">
                  <c:v>999</c:v>
                </c:pt>
                <c:pt idx="999">
                  <c:v>1000</c:v>
                </c:pt>
                <c:pt idx="1000">
                  <c:v>1001</c:v>
                </c:pt>
                <c:pt idx="1001">
                  <c:v>1002</c:v>
                </c:pt>
                <c:pt idx="1002">
                  <c:v>1003</c:v>
                </c:pt>
                <c:pt idx="1003">
                  <c:v>1004</c:v>
                </c:pt>
                <c:pt idx="1004">
                  <c:v>1005</c:v>
                </c:pt>
                <c:pt idx="1005">
                  <c:v>1006</c:v>
                </c:pt>
                <c:pt idx="1006">
                  <c:v>1007</c:v>
                </c:pt>
                <c:pt idx="1007">
                  <c:v>1008</c:v>
                </c:pt>
                <c:pt idx="1008">
                  <c:v>1009</c:v>
                </c:pt>
                <c:pt idx="1009">
                  <c:v>1010</c:v>
                </c:pt>
                <c:pt idx="1010">
                  <c:v>1011</c:v>
                </c:pt>
                <c:pt idx="1011">
                  <c:v>1012</c:v>
                </c:pt>
                <c:pt idx="1012">
                  <c:v>1013</c:v>
                </c:pt>
                <c:pt idx="1013">
                  <c:v>1014</c:v>
                </c:pt>
                <c:pt idx="1014">
                  <c:v>1015</c:v>
                </c:pt>
                <c:pt idx="1015">
                  <c:v>1016</c:v>
                </c:pt>
                <c:pt idx="1016">
                  <c:v>1017</c:v>
                </c:pt>
                <c:pt idx="1017">
                  <c:v>1018</c:v>
                </c:pt>
                <c:pt idx="1018">
                  <c:v>1019</c:v>
                </c:pt>
                <c:pt idx="1019">
                  <c:v>1020</c:v>
                </c:pt>
                <c:pt idx="1020">
                  <c:v>1021</c:v>
                </c:pt>
                <c:pt idx="1021">
                  <c:v>1022</c:v>
                </c:pt>
                <c:pt idx="1022">
                  <c:v>1023</c:v>
                </c:pt>
                <c:pt idx="1023">
                  <c:v>1024</c:v>
                </c:pt>
                <c:pt idx="1024">
                  <c:v>1025</c:v>
                </c:pt>
                <c:pt idx="1025">
                  <c:v>1026</c:v>
                </c:pt>
                <c:pt idx="1026">
                  <c:v>1027</c:v>
                </c:pt>
                <c:pt idx="1027">
                  <c:v>1028</c:v>
                </c:pt>
                <c:pt idx="1028">
                  <c:v>1029</c:v>
                </c:pt>
                <c:pt idx="1029">
                  <c:v>1030</c:v>
                </c:pt>
                <c:pt idx="1030">
                  <c:v>1031</c:v>
                </c:pt>
                <c:pt idx="1031">
                  <c:v>1032</c:v>
                </c:pt>
                <c:pt idx="1032">
                  <c:v>1033</c:v>
                </c:pt>
                <c:pt idx="1033">
                  <c:v>1034</c:v>
                </c:pt>
                <c:pt idx="1034">
                  <c:v>1035</c:v>
                </c:pt>
                <c:pt idx="1035">
                  <c:v>1036</c:v>
                </c:pt>
                <c:pt idx="1036">
                  <c:v>1037</c:v>
                </c:pt>
                <c:pt idx="1037">
                  <c:v>1038</c:v>
                </c:pt>
                <c:pt idx="1038">
                  <c:v>1039</c:v>
                </c:pt>
                <c:pt idx="1039">
                  <c:v>1040</c:v>
                </c:pt>
                <c:pt idx="1040">
                  <c:v>1041</c:v>
                </c:pt>
                <c:pt idx="1041">
                  <c:v>1042</c:v>
                </c:pt>
                <c:pt idx="1042">
                  <c:v>1043</c:v>
                </c:pt>
                <c:pt idx="1043">
                  <c:v>1044</c:v>
                </c:pt>
                <c:pt idx="1044">
                  <c:v>1045</c:v>
                </c:pt>
                <c:pt idx="1045">
                  <c:v>1046</c:v>
                </c:pt>
                <c:pt idx="1046">
                  <c:v>1047</c:v>
                </c:pt>
                <c:pt idx="1047">
                  <c:v>1048</c:v>
                </c:pt>
                <c:pt idx="1048">
                  <c:v>1049</c:v>
                </c:pt>
                <c:pt idx="1049">
                  <c:v>1050</c:v>
                </c:pt>
                <c:pt idx="1050">
                  <c:v>1051</c:v>
                </c:pt>
                <c:pt idx="1051">
                  <c:v>1052</c:v>
                </c:pt>
                <c:pt idx="1052">
                  <c:v>1053</c:v>
                </c:pt>
                <c:pt idx="1053">
                  <c:v>1054</c:v>
                </c:pt>
                <c:pt idx="1054">
                  <c:v>1055</c:v>
                </c:pt>
                <c:pt idx="1055">
                  <c:v>1056</c:v>
                </c:pt>
                <c:pt idx="1056">
                  <c:v>1057</c:v>
                </c:pt>
                <c:pt idx="1057">
                  <c:v>1058</c:v>
                </c:pt>
                <c:pt idx="1058">
                  <c:v>1059</c:v>
                </c:pt>
                <c:pt idx="1059">
                  <c:v>1060</c:v>
                </c:pt>
                <c:pt idx="1060">
                  <c:v>1061</c:v>
                </c:pt>
                <c:pt idx="1061">
                  <c:v>1062</c:v>
                </c:pt>
                <c:pt idx="1062">
                  <c:v>1063</c:v>
                </c:pt>
                <c:pt idx="1063">
                  <c:v>1064</c:v>
                </c:pt>
                <c:pt idx="1064">
                  <c:v>1065</c:v>
                </c:pt>
                <c:pt idx="1065">
                  <c:v>1066</c:v>
                </c:pt>
                <c:pt idx="1066">
                  <c:v>1067</c:v>
                </c:pt>
                <c:pt idx="1067">
                  <c:v>1068</c:v>
                </c:pt>
                <c:pt idx="1068">
                  <c:v>1069</c:v>
                </c:pt>
                <c:pt idx="1069">
                  <c:v>1070</c:v>
                </c:pt>
                <c:pt idx="1070">
                  <c:v>1071</c:v>
                </c:pt>
                <c:pt idx="1071">
                  <c:v>1072</c:v>
                </c:pt>
                <c:pt idx="1072">
                  <c:v>1073</c:v>
                </c:pt>
                <c:pt idx="1073">
                  <c:v>1074</c:v>
                </c:pt>
                <c:pt idx="1074">
                  <c:v>1075</c:v>
                </c:pt>
                <c:pt idx="1075">
                  <c:v>1076</c:v>
                </c:pt>
                <c:pt idx="1076">
                  <c:v>1077</c:v>
                </c:pt>
                <c:pt idx="1077">
                  <c:v>1078</c:v>
                </c:pt>
                <c:pt idx="1078">
                  <c:v>1079</c:v>
                </c:pt>
                <c:pt idx="1079">
                  <c:v>1080</c:v>
                </c:pt>
                <c:pt idx="1080">
                  <c:v>1081</c:v>
                </c:pt>
                <c:pt idx="1081">
                  <c:v>1082</c:v>
                </c:pt>
                <c:pt idx="1082">
                  <c:v>1083</c:v>
                </c:pt>
                <c:pt idx="1083">
                  <c:v>1084</c:v>
                </c:pt>
                <c:pt idx="1084">
                  <c:v>1085</c:v>
                </c:pt>
                <c:pt idx="1085">
                  <c:v>1086</c:v>
                </c:pt>
                <c:pt idx="1086">
                  <c:v>1087</c:v>
                </c:pt>
                <c:pt idx="1087">
                  <c:v>1088</c:v>
                </c:pt>
                <c:pt idx="1088">
                  <c:v>1089</c:v>
                </c:pt>
                <c:pt idx="1089">
                  <c:v>1090</c:v>
                </c:pt>
                <c:pt idx="1090">
                  <c:v>1091</c:v>
                </c:pt>
                <c:pt idx="1091">
                  <c:v>1092</c:v>
                </c:pt>
                <c:pt idx="1092">
                  <c:v>1093</c:v>
                </c:pt>
                <c:pt idx="1093">
                  <c:v>1094</c:v>
                </c:pt>
                <c:pt idx="1094">
                  <c:v>1095</c:v>
                </c:pt>
                <c:pt idx="1095">
                  <c:v>1096</c:v>
                </c:pt>
                <c:pt idx="1096">
                  <c:v>1097</c:v>
                </c:pt>
                <c:pt idx="1097">
                  <c:v>1098</c:v>
                </c:pt>
                <c:pt idx="1098">
                  <c:v>1099</c:v>
                </c:pt>
                <c:pt idx="1099">
                  <c:v>1100</c:v>
                </c:pt>
                <c:pt idx="1100">
                  <c:v>1101</c:v>
                </c:pt>
                <c:pt idx="1101">
                  <c:v>1102</c:v>
                </c:pt>
                <c:pt idx="1102">
                  <c:v>1103</c:v>
                </c:pt>
                <c:pt idx="1103">
                  <c:v>1104</c:v>
                </c:pt>
                <c:pt idx="1104">
                  <c:v>1105</c:v>
                </c:pt>
                <c:pt idx="1105">
                  <c:v>1106</c:v>
                </c:pt>
                <c:pt idx="1106">
                  <c:v>1107</c:v>
                </c:pt>
                <c:pt idx="1107">
                  <c:v>1108</c:v>
                </c:pt>
                <c:pt idx="1108">
                  <c:v>1109</c:v>
                </c:pt>
                <c:pt idx="1109">
                  <c:v>1110</c:v>
                </c:pt>
                <c:pt idx="1110">
                  <c:v>1111</c:v>
                </c:pt>
                <c:pt idx="1111">
                  <c:v>1112</c:v>
                </c:pt>
                <c:pt idx="1112">
                  <c:v>1113</c:v>
                </c:pt>
                <c:pt idx="1113">
                  <c:v>1114</c:v>
                </c:pt>
                <c:pt idx="1114">
                  <c:v>1115</c:v>
                </c:pt>
                <c:pt idx="1115">
                  <c:v>1116</c:v>
                </c:pt>
                <c:pt idx="1116">
                  <c:v>1117</c:v>
                </c:pt>
                <c:pt idx="1117">
                  <c:v>1118</c:v>
                </c:pt>
                <c:pt idx="1118">
                  <c:v>1119</c:v>
                </c:pt>
                <c:pt idx="1119">
                  <c:v>1120</c:v>
                </c:pt>
                <c:pt idx="1120">
                  <c:v>1121</c:v>
                </c:pt>
                <c:pt idx="1121">
                  <c:v>1122</c:v>
                </c:pt>
                <c:pt idx="1122">
                  <c:v>1123</c:v>
                </c:pt>
                <c:pt idx="1123">
                  <c:v>1124</c:v>
                </c:pt>
                <c:pt idx="1124">
                  <c:v>1125</c:v>
                </c:pt>
                <c:pt idx="1125">
                  <c:v>1126</c:v>
                </c:pt>
                <c:pt idx="1126">
                  <c:v>1127</c:v>
                </c:pt>
                <c:pt idx="1127">
                  <c:v>1128</c:v>
                </c:pt>
                <c:pt idx="1128">
                  <c:v>1129</c:v>
                </c:pt>
                <c:pt idx="1129">
                  <c:v>1130</c:v>
                </c:pt>
                <c:pt idx="1130">
                  <c:v>1131</c:v>
                </c:pt>
                <c:pt idx="1131">
                  <c:v>1132</c:v>
                </c:pt>
                <c:pt idx="1132">
                  <c:v>1133</c:v>
                </c:pt>
                <c:pt idx="1133">
                  <c:v>1134</c:v>
                </c:pt>
                <c:pt idx="1134">
                  <c:v>1135</c:v>
                </c:pt>
                <c:pt idx="1135">
                  <c:v>1136</c:v>
                </c:pt>
                <c:pt idx="1136">
                  <c:v>1137</c:v>
                </c:pt>
                <c:pt idx="1137">
                  <c:v>1138</c:v>
                </c:pt>
                <c:pt idx="1138">
                  <c:v>1139</c:v>
                </c:pt>
                <c:pt idx="1139">
                  <c:v>1140</c:v>
                </c:pt>
                <c:pt idx="1140">
                  <c:v>1141</c:v>
                </c:pt>
                <c:pt idx="1141">
                  <c:v>1142</c:v>
                </c:pt>
                <c:pt idx="1142">
                  <c:v>1143</c:v>
                </c:pt>
                <c:pt idx="1143">
                  <c:v>1144</c:v>
                </c:pt>
                <c:pt idx="1144">
                  <c:v>1145</c:v>
                </c:pt>
                <c:pt idx="1145">
                  <c:v>1146</c:v>
                </c:pt>
                <c:pt idx="1146">
                  <c:v>1147</c:v>
                </c:pt>
                <c:pt idx="1147">
                  <c:v>1148</c:v>
                </c:pt>
                <c:pt idx="1148">
                  <c:v>1149</c:v>
                </c:pt>
                <c:pt idx="1149">
                  <c:v>1150</c:v>
                </c:pt>
                <c:pt idx="1150">
                  <c:v>1151</c:v>
                </c:pt>
                <c:pt idx="1151">
                  <c:v>1152</c:v>
                </c:pt>
                <c:pt idx="1152">
                  <c:v>1153</c:v>
                </c:pt>
                <c:pt idx="1153">
                  <c:v>1154</c:v>
                </c:pt>
                <c:pt idx="1154">
                  <c:v>1155</c:v>
                </c:pt>
                <c:pt idx="1155">
                  <c:v>1156</c:v>
                </c:pt>
                <c:pt idx="1156">
                  <c:v>1157</c:v>
                </c:pt>
                <c:pt idx="1157">
                  <c:v>1158</c:v>
                </c:pt>
                <c:pt idx="1158">
                  <c:v>1159</c:v>
                </c:pt>
                <c:pt idx="1159">
                  <c:v>1160</c:v>
                </c:pt>
                <c:pt idx="1160">
                  <c:v>1161</c:v>
                </c:pt>
                <c:pt idx="1161">
                  <c:v>1162</c:v>
                </c:pt>
                <c:pt idx="1162">
                  <c:v>1163</c:v>
                </c:pt>
                <c:pt idx="1163">
                  <c:v>1164</c:v>
                </c:pt>
                <c:pt idx="1164">
                  <c:v>1165</c:v>
                </c:pt>
                <c:pt idx="1165">
                  <c:v>1166</c:v>
                </c:pt>
                <c:pt idx="1166">
                  <c:v>1167</c:v>
                </c:pt>
                <c:pt idx="1167">
                  <c:v>1168</c:v>
                </c:pt>
                <c:pt idx="1168">
                  <c:v>1169</c:v>
                </c:pt>
                <c:pt idx="1169">
                  <c:v>1170</c:v>
                </c:pt>
                <c:pt idx="1170">
                  <c:v>1171</c:v>
                </c:pt>
                <c:pt idx="1171">
                  <c:v>1172</c:v>
                </c:pt>
                <c:pt idx="1172">
                  <c:v>1173</c:v>
                </c:pt>
                <c:pt idx="1173">
                  <c:v>1174</c:v>
                </c:pt>
                <c:pt idx="1174">
                  <c:v>1175</c:v>
                </c:pt>
                <c:pt idx="1175">
                  <c:v>1176</c:v>
                </c:pt>
                <c:pt idx="1176">
                  <c:v>1177</c:v>
                </c:pt>
                <c:pt idx="1177">
                  <c:v>1178</c:v>
                </c:pt>
                <c:pt idx="1178">
                  <c:v>1179</c:v>
                </c:pt>
                <c:pt idx="1179">
                  <c:v>1180</c:v>
                </c:pt>
                <c:pt idx="1180">
                  <c:v>1181</c:v>
                </c:pt>
                <c:pt idx="1181">
                  <c:v>1182</c:v>
                </c:pt>
                <c:pt idx="1182">
                  <c:v>1183</c:v>
                </c:pt>
                <c:pt idx="1183">
                  <c:v>1184</c:v>
                </c:pt>
                <c:pt idx="1184">
                  <c:v>1185</c:v>
                </c:pt>
                <c:pt idx="1185">
                  <c:v>1186</c:v>
                </c:pt>
                <c:pt idx="1186">
                  <c:v>1187</c:v>
                </c:pt>
                <c:pt idx="1187">
                  <c:v>1188</c:v>
                </c:pt>
                <c:pt idx="1188">
                  <c:v>1189</c:v>
                </c:pt>
                <c:pt idx="1189">
                  <c:v>1190</c:v>
                </c:pt>
                <c:pt idx="1190">
                  <c:v>1191</c:v>
                </c:pt>
                <c:pt idx="1191">
                  <c:v>1192</c:v>
                </c:pt>
                <c:pt idx="1192">
                  <c:v>1193</c:v>
                </c:pt>
                <c:pt idx="1193">
                  <c:v>1194</c:v>
                </c:pt>
                <c:pt idx="1194">
                  <c:v>1195</c:v>
                </c:pt>
                <c:pt idx="1195">
                  <c:v>1196</c:v>
                </c:pt>
                <c:pt idx="1196">
                  <c:v>1197</c:v>
                </c:pt>
                <c:pt idx="1197">
                  <c:v>1198</c:v>
                </c:pt>
                <c:pt idx="1198">
                  <c:v>1199</c:v>
                </c:pt>
                <c:pt idx="1199">
                  <c:v>1200</c:v>
                </c:pt>
                <c:pt idx="1200">
                  <c:v>1201</c:v>
                </c:pt>
                <c:pt idx="1201">
                  <c:v>1202</c:v>
                </c:pt>
                <c:pt idx="1202">
                  <c:v>1203</c:v>
                </c:pt>
                <c:pt idx="1203">
                  <c:v>1204</c:v>
                </c:pt>
                <c:pt idx="1204">
                  <c:v>1205</c:v>
                </c:pt>
                <c:pt idx="1205">
                  <c:v>1206</c:v>
                </c:pt>
                <c:pt idx="1206">
                  <c:v>1207</c:v>
                </c:pt>
                <c:pt idx="1207">
                  <c:v>1208</c:v>
                </c:pt>
                <c:pt idx="1208">
                  <c:v>1209</c:v>
                </c:pt>
                <c:pt idx="1209">
                  <c:v>1210</c:v>
                </c:pt>
                <c:pt idx="1210">
                  <c:v>1211</c:v>
                </c:pt>
                <c:pt idx="1211">
                  <c:v>1212</c:v>
                </c:pt>
                <c:pt idx="1212">
                  <c:v>1213</c:v>
                </c:pt>
                <c:pt idx="1213">
                  <c:v>1214</c:v>
                </c:pt>
                <c:pt idx="1214">
                  <c:v>1215</c:v>
                </c:pt>
                <c:pt idx="1215">
                  <c:v>1216</c:v>
                </c:pt>
                <c:pt idx="1216">
                  <c:v>1217</c:v>
                </c:pt>
                <c:pt idx="1217">
                  <c:v>1218</c:v>
                </c:pt>
                <c:pt idx="1218">
                  <c:v>1219</c:v>
                </c:pt>
                <c:pt idx="1219">
                  <c:v>1220</c:v>
                </c:pt>
                <c:pt idx="1220">
                  <c:v>1221</c:v>
                </c:pt>
                <c:pt idx="1221">
                  <c:v>1222</c:v>
                </c:pt>
                <c:pt idx="1222">
                  <c:v>1223</c:v>
                </c:pt>
                <c:pt idx="1223">
                  <c:v>1224</c:v>
                </c:pt>
                <c:pt idx="1224">
                  <c:v>1225</c:v>
                </c:pt>
                <c:pt idx="1225">
                  <c:v>1226</c:v>
                </c:pt>
                <c:pt idx="1226">
                  <c:v>1227</c:v>
                </c:pt>
                <c:pt idx="1227">
                  <c:v>1228</c:v>
                </c:pt>
                <c:pt idx="1228">
                  <c:v>1229</c:v>
                </c:pt>
                <c:pt idx="1229">
                  <c:v>1230</c:v>
                </c:pt>
                <c:pt idx="1230">
                  <c:v>1231</c:v>
                </c:pt>
                <c:pt idx="1231">
                  <c:v>1232</c:v>
                </c:pt>
                <c:pt idx="1232">
                  <c:v>1233</c:v>
                </c:pt>
                <c:pt idx="1233">
                  <c:v>1234</c:v>
                </c:pt>
                <c:pt idx="1234">
                  <c:v>1235</c:v>
                </c:pt>
                <c:pt idx="1235">
                  <c:v>1236</c:v>
                </c:pt>
                <c:pt idx="1236">
                  <c:v>1237</c:v>
                </c:pt>
                <c:pt idx="1237">
                  <c:v>1238</c:v>
                </c:pt>
                <c:pt idx="1238">
                  <c:v>1239</c:v>
                </c:pt>
                <c:pt idx="1239">
                  <c:v>1240</c:v>
                </c:pt>
                <c:pt idx="1240">
                  <c:v>1241</c:v>
                </c:pt>
                <c:pt idx="1241">
                  <c:v>1242</c:v>
                </c:pt>
                <c:pt idx="1242">
                  <c:v>1243</c:v>
                </c:pt>
                <c:pt idx="1243">
                  <c:v>1244</c:v>
                </c:pt>
                <c:pt idx="1244">
                  <c:v>1245</c:v>
                </c:pt>
                <c:pt idx="1245">
                  <c:v>1246</c:v>
                </c:pt>
                <c:pt idx="1246">
                  <c:v>1247</c:v>
                </c:pt>
                <c:pt idx="1247">
                  <c:v>1248</c:v>
                </c:pt>
                <c:pt idx="1248">
                  <c:v>1249</c:v>
                </c:pt>
                <c:pt idx="1249">
                  <c:v>1250</c:v>
                </c:pt>
                <c:pt idx="1250">
                  <c:v>1251</c:v>
                </c:pt>
                <c:pt idx="1251">
                  <c:v>1252</c:v>
                </c:pt>
                <c:pt idx="1252">
                  <c:v>1253</c:v>
                </c:pt>
                <c:pt idx="1253">
                  <c:v>1254</c:v>
                </c:pt>
                <c:pt idx="1254">
                  <c:v>1255</c:v>
                </c:pt>
                <c:pt idx="1255">
                  <c:v>1256</c:v>
                </c:pt>
                <c:pt idx="1256">
                  <c:v>1257</c:v>
                </c:pt>
                <c:pt idx="1257">
                  <c:v>1258</c:v>
                </c:pt>
                <c:pt idx="1258">
                  <c:v>1259</c:v>
                </c:pt>
                <c:pt idx="1259">
                  <c:v>1260</c:v>
                </c:pt>
                <c:pt idx="1260">
                  <c:v>1261</c:v>
                </c:pt>
                <c:pt idx="1261">
                  <c:v>1262</c:v>
                </c:pt>
                <c:pt idx="1262">
                  <c:v>1263</c:v>
                </c:pt>
                <c:pt idx="1263">
                  <c:v>1264</c:v>
                </c:pt>
                <c:pt idx="1264">
                  <c:v>1265</c:v>
                </c:pt>
                <c:pt idx="1265">
                  <c:v>1266</c:v>
                </c:pt>
                <c:pt idx="1266">
                  <c:v>1267</c:v>
                </c:pt>
                <c:pt idx="1267">
                  <c:v>1268</c:v>
                </c:pt>
                <c:pt idx="1268">
                  <c:v>1269</c:v>
                </c:pt>
                <c:pt idx="1269">
                  <c:v>1270</c:v>
                </c:pt>
                <c:pt idx="1270">
                  <c:v>1271</c:v>
                </c:pt>
                <c:pt idx="1271">
                  <c:v>1272</c:v>
                </c:pt>
                <c:pt idx="1272">
                  <c:v>1273</c:v>
                </c:pt>
                <c:pt idx="1273">
                  <c:v>1274</c:v>
                </c:pt>
                <c:pt idx="1274">
                  <c:v>1275</c:v>
                </c:pt>
                <c:pt idx="1275">
                  <c:v>1276</c:v>
                </c:pt>
                <c:pt idx="1276">
                  <c:v>1277</c:v>
                </c:pt>
                <c:pt idx="1277">
                  <c:v>1278</c:v>
                </c:pt>
                <c:pt idx="1278">
                  <c:v>1279</c:v>
                </c:pt>
                <c:pt idx="1279">
                  <c:v>1280</c:v>
                </c:pt>
                <c:pt idx="1280">
                  <c:v>1281</c:v>
                </c:pt>
                <c:pt idx="1281">
                  <c:v>1282</c:v>
                </c:pt>
                <c:pt idx="1282">
                  <c:v>1283</c:v>
                </c:pt>
                <c:pt idx="1283">
                  <c:v>1284</c:v>
                </c:pt>
                <c:pt idx="1284">
                  <c:v>1285</c:v>
                </c:pt>
                <c:pt idx="1285">
                  <c:v>1286</c:v>
                </c:pt>
                <c:pt idx="1286">
                  <c:v>1287</c:v>
                </c:pt>
                <c:pt idx="1287">
                  <c:v>1288</c:v>
                </c:pt>
                <c:pt idx="1288">
                  <c:v>1289</c:v>
                </c:pt>
                <c:pt idx="1289">
                  <c:v>1290</c:v>
                </c:pt>
                <c:pt idx="1290">
                  <c:v>1291</c:v>
                </c:pt>
                <c:pt idx="1291">
                  <c:v>1292</c:v>
                </c:pt>
                <c:pt idx="1292">
                  <c:v>1293</c:v>
                </c:pt>
                <c:pt idx="1293">
                  <c:v>1294</c:v>
                </c:pt>
                <c:pt idx="1294">
                  <c:v>1295</c:v>
                </c:pt>
                <c:pt idx="1295">
                  <c:v>1296</c:v>
                </c:pt>
                <c:pt idx="1296">
                  <c:v>1297</c:v>
                </c:pt>
                <c:pt idx="1297">
                  <c:v>1298</c:v>
                </c:pt>
                <c:pt idx="1298">
                  <c:v>1299</c:v>
                </c:pt>
                <c:pt idx="1299">
                  <c:v>1300</c:v>
                </c:pt>
                <c:pt idx="1300">
                  <c:v>1301</c:v>
                </c:pt>
                <c:pt idx="1301">
                  <c:v>1302</c:v>
                </c:pt>
                <c:pt idx="1302">
                  <c:v>1303</c:v>
                </c:pt>
                <c:pt idx="1303">
                  <c:v>1304</c:v>
                </c:pt>
                <c:pt idx="1304">
                  <c:v>1305</c:v>
                </c:pt>
                <c:pt idx="1305">
                  <c:v>1306</c:v>
                </c:pt>
                <c:pt idx="1306">
                  <c:v>1307</c:v>
                </c:pt>
                <c:pt idx="1307">
                  <c:v>1308</c:v>
                </c:pt>
                <c:pt idx="1308">
                  <c:v>1309</c:v>
                </c:pt>
                <c:pt idx="1309">
                  <c:v>1310</c:v>
                </c:pt>
                <c:pt idx="1310">
                  <c:v>1311</c:v>
                </c:pt>
                <c:pt idx="1311">
                  <c:v>1312</c:v>
                </c:pt>
                <c:pt idx="1312">
                  <c:v>1313</c:v>
                </c:pt>
                <c:pt idx="1313">
                  <c:v>1314</c:v>
                </c:pt>
                <c:pt idx="1314">
                  <c:v>1315</c:v>
                </c:pt>
                <c:pt idx="1315">
                  <c:v>1316</c:v>
                </c:pt>
                <c:pt idx="1316">
                  <c:v>1317</c:v>
                </c:pt>
                <c:pt idx="1317">
                  <c:v>1318</c:v>
                </c:pt>
                <c:pt idx="1318">
                  <c:v>1319</c:v>
                </c:pt>
                <c:pt idx="1319">
                  <c:v>1320</c:v>
                </c:pt>
                <c:pt idx="1320">
                  <c:v>1321</c:v>
                </c:pt>
                <c:pt idx="1321">
                  <c:v>1322</c:v>
                </c:pt>
                <c:pt idx="1322">
                  <c:v>1323</c:v>
                </c:pt>
                <c:pt idx="1323">
                  <c:v>1324</c:v>
                </c:pt>
                <c:pt idx="1324">
                  <c:v>1325</c:v>
                </c:pt>
                <c:pt idx="1325">
                  <c:v>1326</c:v>
                </c:pt>
                <c:pt idx="1326">
                  <c:v>1327</c:v>
                </c:pt>
                <c:pt idx="1327">
                  <c:v>1328</c:v>
                </c:pt>
                <c:pt idx="1328">
                  <c:v>1329</c:v>
                </c:pt>
                <c:pt idx="1329">
                  <c:v>1330</c:v>
                </c:pt>
                <c:pt idx="1330">
                  <c:v>1331</c:v>
                </c:pt>
                <c:pt idx="1331">
                  <c:v>1332</c:v>
                </c:pt>
                <c:pt idx="1332">
                  <c:v>1333</c:v>
                </c:pt>
                <c:pt idx="1333">
                  <c:v>1334</c:v>
                </c:pt>
                <c:pt idx="1334">
                  <c:v>1335</c:v>
                </c:pt>
                <c:pt idx="1335">
                  <c:v>1336</c:v>
                </c:pt>
                <c:pt idx="1336">
                  <c:v>1337</c:v>
                </c:pt>
                <c:pt idx="1337">
                  <c:v>1338</c:v>
                </c:pt>
                <c:pt idx="1338">
                  <c:v>1339</c:v>
                </c:pt>
                <c:pt idx="1339">
                  <c:v>1340</c:v>
                </c:pt>
                <c:pt idx="1340">
                  <c:v>1341</c:v>
                </c:pt>
                <c:pt idx="1341">
                  <c:v>1342</c:v>
                </c:pt>
                <c:pt idx="1342">
                  <c:v>1343</c:v>
                </c:pt>
                <c:pt idx="1343">
                  <c:v>1344</c:v>
                </c:pt>
                <c:pt idx="1344">
                  <c:v>1345</c:v>
                </c:pt>
                <c:pt idx="1345">
                  <c:v>1346</c:v>
                </c:pt>
                <c:pt idx="1346">
                  <c:v>1347</c:v>
                </c:pt>
                <c:pt idx="1347">
                  <c:v>1348</c:v>
                </c:pt>
                <c:pt idx="1348">
                  <c:v>1349</c:v>
                </c:pt>
                <c:pt idx="1349">
                  <c:v>1350</c:v>
                </c:pt>
                <c:pt idx="1350">
                  <c:v>1351</c:v>
                </c:pt>
                <c:pt idx="1351">
                  <c:v>1352</c:v>
                </c:pt>
                <c:pt idx="1352">
                  <c:v>1353</c:v>
                </c:pt>
                <c:pt idx="1353">
                  <c:v>1354</c:v>
                </c:pt>
                <c:pt idx="1354">
                  <c:v>1355</c:v>
                </c:pt>
                <c:pt idx="1355">
                  <c:v>1356</c:v>
                </c:pt>
                <c:pt idx="1356">
                  <c:v>1357</c:v>
                </c:pt>
                <c:pt idx="1357">
                  <c:v>1358</c:v>
                </c:pt>
                <c:pt idx="1358">
                  <c:v>1359</c:v>
                </c:pt>
                <c:pt idx="1359">
                  <c:v>1360</c:v>
                </c:pt>
                <c:pt idx="1360">
                  <c:v>1361</c:v>
                </c:pt>
                <c:pt idx="1361">
                  <c:v>1362</c:v>
                </c:pt>
                <c:pt idx="1362">
                  <c:v>1363</c:v>
                </c:pt>
                <c:pt idx="1363">
                  <c:v>1364</c:v>
                </c:pt>
                <c:pt idx="1364">
                  <c:v>1365</c:v>
                </c:pt>
                <c:pt idx="1365">
                  <c:v>1366</c:v>
                </c:pt>
                <c:pt idx="1366">
                  <c:v>1367</c:v>
                </c:pt>
                <c:pt idx="1367">
                  <c:v>1368</c:v>
                </c:pt>
                <c:pt idx="1368">
                  <c:v>1369</c:v>
                </c:pt>
                <c:pt idx="1369">
                  <c:v>1370</c:v>
                </c:pt>
                <c:pt idx="1370">
                  <c:v>1371</c:v>
                </c:pt>
                <c:pt idx="1371">
                  <c:v>1372</c:v>
                </c:pt>
                <c:pt idx="1372">
                  <c:v>1373</c:v>
                </c:pt>
                <c:pt idx="1373">
                  <c:v>1374</c:v>
                </c:pt>
                <c:pt idx="1374">
                  <c:v>1375</c:v>
                </c:pt>
                <c:pt idx="1375">
                  <c:v>1376</c:v>
                </c:pt>
                <c:pt idx="1376">
                  <c:v>1377</c:v>
                </c:pt>
                <c:pt idx="1377">
                  <c:v>1378</c:v>
                </c:pt>
                <c:pt idx="1378">
                  <c:v>1379</c:v>
                </c:pt>
                <c:pt idx="1379">
                  <c:v>1380</c:v>
                </c:pt>
                <c:pt idx="1380">
                  <c:v>1381</c:v>
                </c:pt>
                <c:pt idx="1381">
                  <c:v>1382</c:v>
                </c:pt>
                <c:pt idx="1382">
                  <c:v>1383</c:v>
                </c:pt>
                <c:pt idx="1383">
                  <c:v>1384</c:v>
                </c:pt>
                <c:pt idx="1384">
                  <c:v>1385</c:v>
                </c:pt>
                <c:pt idx="1385">
                  <c:v>1386</c:v>
                </c:pt>
                <c:pt idx="1386">
                  <c:v>1387</c:v>
                </c:pt>
                <c:pt idx="1387">
                  <c:v>1388</c:v>
                </c:pt>
                <c:pt idx="1388">
                  <c:v>1389</c:v>
                </c:pt>
                <c:pt idx="1389">
                  <c:v>1390</c:v>
                </c:pt>
                <c:pt idx="1390">
                  <c:v>1391</c:v>
                </c:pt>
                <c:pt idx="1391">
                  <c:v>1392</c:v>
                </c:pt>
                <c:pt idx="1392">
                  <c:v>1393</c:v>
                </c:pt>
                <c:pt idx="1393">
                  <c:v>1394</c:v>
                </c:pt>
                <c:pt idx="1394">
                  <c:v>1395</c:v>
                </c:pt>
                <c:pt idx="1395">
                  <c:v>1396</c:v>
                </c:pt>
                <c:pt idx="1396">
                  <c:v>1397</c:v>
                </c:pt>
                <c:pt idx="1397">
                  <c:v>1398</c:v>
                </c:pt>
                <c:pt idx="1398">
                  <c:v>1399</c:v>
                </c:pt>
                <c:pt idx="1399">
                  <c:v>1400</c:v>
                </c:pt>
                <c:pt idx="1400">
                  <c:v>1401</c:v>
                </c:pt>
                <c:pt idx="1401">
                  <c:v>1402</c:v>
                </c:pt>
                <c:pt idx="1402">
                  <c:v>1403</c:v>
                </c:pt>
                <c:pt idx="1403">
                  <c:v>1404</c:v>
                </c:pt>
                <c:pt idx="1404">
                  <c:v>1405</c:v>
                </c:pt>
                <c:pt idx="1405">
                  <c:v>1406</c:v>
                </c:pt>
                <c:pt idx="1406">
                  <c:v>1407</c:v>
                </c:pt>
                <c:pt idx="1407">
                  <c:v>1408</c:v>
                </c:pt>
                <c:pt idx="1408">
                  <c:v>1409</c:v>
                </c:pt>
                <c:pt idx="1409">
                  <c:v>1410</c:v>
                </c:pt>
                <c:pt idx="1410">
                  <c:v>1411</c:v>
                </c:pt>
                <c:pt idx="1411">
                  <c:v>1412</c:v>
                </c:pt>
                <c:pt idx="1412">
                  <c:v>1413</c:v>
                </c:pt>
                <c:pt idx="1413">
                  <c:v>1414</c:v>
                </c:pt>
                <c:pt idx="1414">
                  <c:v>1415</c:v>
                </c:pt>
                <c:pt idx="1415">
                  <c:v>1416</c:v>
                </c:pt>
                <c:pt idx="1416">
                  <c:v>1417</c:v>
                </c:pt>
                <c:pt idx="1417">
                  <c:v>1418</c:v>
                </c:pt>
                <c:pt idx="1418">
                  <c:v>1419</c:v>
                </c:pt>
                <c:pt idx="1419">
                  <c:v>1420</c:v>
                </c:pt>
                <c:pt idx="1420">
                  <c:v>1421</c:v>
                </c:pt>
                <c:pt idx="1421">
                  <c:v>1422</c:v>
                </c:pt>
                <c:pt idx="1422">
                  <c:v>1423</c:v>
                </c:pt>
                <c:pt idx="1423">
                  <c:v>1424</c:v>
                </c:pt>
                <c:pt idx="1424">
                  <c:v>1425</c:v>
                </c:pt>
                <c:pt idx="1425">
                  <c:v>1426</c:v>
                </c:pt>
                <c:pt idx="1426">
                  <c:v>1427</c:v>
                </c:pt>
                <c:pt idx="1427">
                  <c:v>1428</c:v>
                </c:pt>
                <c:pt idx="1428">
                  <c:v>1429</c:v>
                </c:pt>
                <c:pt idx="1429">
                  <c:v>1430</c:v>
                </c:pt>
                <c:pt idx="1430">
                  <c:v>1431</c:v>
                </c:pt>
                <c:pt idx="1431">
                  <c:v>1432</c:v>
                </c:pt>
                <c:pt idx="1432">
                  <c:v>1433</c:v>
                </c:pt>
                <c:pt idx="1433">
                  <c:v>1434</c:v>
                </c:pt>
                <c:pt idx="1434">
                  <c:v>1435</c:v>
                </c:pt>
                <c:pt idx="1435">
                  <c:v>1436</c:v>
                </c:pt>
                <c:pt idx="1436">
                  <c:v>1437</c:v>
                </c:pt>
                <c:pt idx="1437">
                  <c:v>1438</c:v>
                </c:pt>
                <c:pt idx="1438">
                  <c:v>1439</c:v>
                </c:pt>
                <c:pt idx="1439">
                  <c:v>1440</c:v>
                </c:pt>
                <c:pt idx="1440">
                  <c:v>1441</c:v>
                </c:pt>
                <c:pt idx="1441">
                  <c:v>1442</c:v>
                </c:pt>
                <c:pt idx="1442">
                  <c:v>1443</c:v>
                </c:pt>
                <c:pt idx="1443">
                  <c:v>1444</c:v>
                </c:pt>
                <c:pt idx="1444">
                  <c:v>1445</c:v>
                </c:pt>
                <c:pt idx="1445">
                  <c:v>1446</c:v>
                </c:pt>
                <c:pt idx="1446">
                  <c:v>1447</c:v>
                </c:pt>
                <c:pt idx="1447">
                  <c:v>1448</c:v>
                </c:pt>
                <c:pt idx="1448">
                  <c:v>1449</c:v>
                </c:pt>
                <c:pt idx="1449">
                  <c:v>1450</c:v>
                </c:pt>
                <c:pt idx="1450">
                  <c:v>1451</c:v>
                </c:pt>
                <c:pt idx="1451">
                  <c:v>1452</c:v>
                </c:pt>
                <c:pt idx="1452">
                  <c:v>1453</c:v>
                </c:pt>
                <c:pt idx="1453">
                  <c:v>1454</c:v>
                </c:pt>
                <c:pt idx="1454">
                  <c:v>1455</c:v>
                </c:pt>
                <c:pt idx="1455">
                  <c:v>1456</c:v>
                </c:pt>
                <c:pt idx="1456">
                  <c:v>1457</c:v>
                </c:pt>
                <c:pt idx="1457">
                  <c:v>1458</c:v>
                </c:pt>
                <c:pt idx="1458">
                  <c:v>1459</c:v>
                </c:pt>
                <c:pt idx="1459">
                  <c:v>1460</c:v>
                </c:pt>
                <c:pt idx="1460">
                  <c:v>1461</c:v>
                </c:pt>
                <c:pt idx="1461">
                  <c:v>1462</c:v>
                </c:pt>
                <c:pt idx="1462">
                  <c:v>1463</c:v>
                </c:pt>
                <c:pt idx="1463">
                  <c:v>1464</c:v>
                </c:pt>
                <c:pt idx="1464">
                  <c:v>1465</c:v>
                </c:pt>
                <c:pt idx="1465">
                  <c:v>1466</c:v>
                </c:pt>
                <c:pt idx="1466">
                  <c:v>1467</c:v>
                </c:pt>
                <c:pt idx="1467">
                  <c:v>1468</c:v>
                </c:pt>
                <c:pt idx="1468">
                  <c:v>1469</c:v>
                </c:pt>
                <c:pt idx="1469">
                  <c:v>1470</c:v>
                </c:pt>
                <c:pt idx="1470">
                  <c:v>1471</c:v>
                </c:pt>
                <c:pt idx="1471">
                  <c:v>1472</c:v>
                </c:pt>
                <c:pt idx="1472">
                  <c:v>1473</c:v>
                </c:pt>
                <c:pt idx="1473">
                  <c:v>1474</c:v>
                </c:pt>
                <c:pt idx="1474">
                  <c:v>1475</c:v>
                </c:pt>
                <c:pt idx="1475">
                  <c:v>1476</c:v>
                </c:pt>
                <c:pt idx="1476">
                  <c:v>1477</c:v>
                </c:pt>
                <c:pt idx="1477">
                  <c:v>1478</c:v>
                </c:pt>
                <c:pt idx="1478">
                  <c:v>1479</c:v>
                </c:pt>
                <c:pt idx="1479">
                  <c:v>1480</c:v>
                </c:pt>
                <c:pt idx="1480">
                  <c:v>1481</c:v>
                </c:pt>
                <c:pt idx="1481">
                  <c:v>1482</c:v>
                </c:pt>
                <c:pt idx="1482">
                  <c:v>1483</c:v>
                </c:pt>
                <c:pt idx="1483">
                  <c:v>1484</c:v>
                </c:pt>
                <c:pt idx="1484">
                  <c:v>1485</c:v>
                </c:pt>
                <c:pt idx="1485">
                  <c:v>1486</c:v>
                </c:pt>
                <c:pt idx="1486">
                  <c:v>1487</c:v>
                </c:pt>
                <c:pt idx="1487">
                  <c:v>1488</c:v>
                </c:pt>
                <c:pt idx="1488">
                  <c:v>1489</c:v>
                </c:pt>
                <c:pt idx="1489">
                  <c:v>1490</c:v>
                </c:pt>
                <c:pt idx="1490">
                  <c:v>1491</c:v>
                </c:pt>
                <c:pt idx="1491">
                  <c:v>1492</c:v>
                </c:pt>
                <c:pt idx="1492">
                  <c:v>1493</c:v>
                </c:pt>
                <c:pt idx="1493">
                  <c:v>1494</c:v>
                </c:pt>
                <c:pt idx="1494">
                  <c:v>1495</c:v>
                </c:pt>
                <c:pt idx="1495">
                  <c:v>1496</c:v>
                </c:pt>
                <c:pt idx="1496">
                  <c:v>1497</c:v>
                </c:pt>
                <c:pt idx="1497">
                  <c:v>1498</c:v>
                </c:pt>
                <c:pt idx="1498">
                  <c:v>1499</c:v>
                </c:pt>
                <c:pt idx="1499">
                  <c:v>1500</c:v>
                </c:pt>
                <c:pt idx="1500">
                  <c:v>1501</c:v>
                </c:pt>
                <c:pt idx="1501">
                  <c:v>1502</c:v>
                </c:pt>
                <c:pt idx="1502">
                  <c:v>1503</c:v>
                </c:pt>
                <c:pt idx="1503">
                  <c:v>1504</c:v>
                </c:pt>
                <c:pt idx="1504">
                  <c:v>1505</c:v>
                </c:pt>
                <c:pt idx="1505">
                  <c:v>1506</c:v>
                </c:pt>
                <c:pt idx="1506">
                  <c:v>1507</c:v>
                </c:pt>
                <c:pt idx="1507">
                  <c:v>1508</c:v>
                </c:pt>
                <c:pt idx="1508">
                  <c:v>1509</c:v>
                </c:pt>
                <c:pt idx="1509">
                  <c:v>1510</c:v>
                </c:pt>
                <c:pt idx="1510">
                  <c:v>1511</c:v>
                </c:pt>
                <c:pt idx="1511">
                  <c:v>1512</c:v>
                </c:pt>
                <c:pt idx="1512">
                  <c:v>1513</c:v>
                </c:pt>
                <c:pt idx="1513">
                  <c:v>1514</c:v>
                </c:pt>
                <c:pt idx="1514">
                  <c:v>1515</c:v>
                </c:pt>
                <c:pt idx="1515">
                  <c:v>1516</c:v>
                </c:pt>
                <c:pt idx="1516">
                  <c:v>1517</c:v>
                </c:pt>
                <c:pt idx="1517">
                  <c:v>1518</c:v>
                </c:pt>
                <c:pt idx="1518">
                  <c:v>1519</c:v>
                </c:pt>
                <c:pt idx="1519">
                  <c:v>1520</c:v>
                </c:pt>
                <c:pt idx="1520">
                  <c:v>1521</c:v>
                </c:pt>
                <c:pt idx="1521">
                  <c:v>1522</c:v>
                </c:pt>
                <c:pt idx="1522">
                  <c:v>1523</c:v>
                </c:pt>
                <c:pt idx="1523">
                  <c:v>1524</c:v>
                </c:pt>
                <c:pt idx="1524">
                  <c:v>1525</c:v>
                </c:pt>
                <c:pt idx="1525">
                  <c:v>1526</c:v>
                </c:pt>
                <c:pt idx="1526">
                  <c:v>1527</c:v>
                </c:pt>
                <c:pt idx="1527">
                  <c:v>1528</c:v>
                </c:pt>
                <c:pt idx="1528">
                  <c:v>1529</c:v>
                </c:pt>
                <c:pt idx="1529">
                  <c:v>1530</c:v>
                </c:pt>
                <c:pt idx="1530">
                  <c:v>1531</c:v>
                </c:pt>
                <c:pt idx="1531">
                  <c:v>1532</c:v>
                </c:pt>
                <c:pt idx="1532">
                  <c:v>1533</c:v>
                </c:pt>
                <c:pt idx="1533">
                  <c:v>1534</c:v>
                </c:pt>
                <c:pt idx="1534">
                  <c:v>1535</c:v>
                </c:pt>
                <c:pt idx="1535">
                  <c:v>1536</c:v>
                </c:pt>
                <c:pt idx="1536">
                  <c:v>1537</c:v>
                </c:pt>
                <c:pt idx="1537">
                  <c:v>1538</c:v>
                </c:pt>
                <c:pt idx="1538">
                  <c:v>1539</c:v>
                </c:pt>
                <c:pt idx="1539">
                  <c:v>1540</c:v>
                </c:pt>
                <c:pt idx="1540">
                  <c:v>1541</c:v>
                </c:pt>
                <c:pt idx="1541">
                  <c:v>1542</c:v>
                </c:pt>
                <c:pt idx="1542">
                  <c:v>1543</c:v>
                </c:pt>
                <c:pt idx="1543">
                  <c:v>1544</c:v>
                </c:pt>
                <c:pt idx="1544">
                  <c:v>1545</c:v>
                </c:pt>
                <c:pt idx="1545">
                  <c:v>1546</c:v>
                </c:pt>
                <c:pt idx="1546">
                  <c:v>1547</c:v>
                </c:pt>
                <c:pt idx="1547">
                  <c:v>1548</c:v>
                </c:pt>
                <c:pt idx="1548">
                  <c:v>1549</c:v>
                </c:pt>
                <c:pt idx="1549">
                  <c:v>1550</c:v>
                </c:pt>
                <c:pt idx="1550">
                  <c:v>1551</c:v>
                </c:pt>
                <c:pt idx="1551">
                  <c:v>1552</c:v>
                </c:pt>
                <c:pt idx="1552">
                  <c:v>1553</c:v>
                </c:pt>
                <c:pt idx="1553">
                  <c:v>1554</c:v>
                </c:pt>
                <c:pt idx="1554">
                  <c:v>1555</c:v>
                </c:pt>
                <c:pt idx="1555">
                  <c:v>1556</c:v>
                </c:pt>
                <c:pt idx="1556">
                  <c:v>1557</c:v>
                </c:pt>
                <c:pt idx="1557">
                  <c:v>1558</c:v>
                </c:pt>
                <c:pt idx="1558">
                  <c:v>1559</c:v>
                </c:pt>
                <c:pt idx="1559">
                  <c:v>1560</c:v>
                </c:pt>
                <c:pt idx="1560">
                  <c:v>1561</c:v>
                </c:pt>
                <c:pt idx="1561">
                  <c:v>1562</c:v>
                </c:pt>
                <c:pt idx="1562">
                  <c:v>1563</c:v>
                </c:pt>
                <c:pt idx="1563">
                  <c:v>1564</c:v>
                </c:pt>
                <c:pt idx="1564">
                  <c:v>1565</c:v>
                </c:pt>
                <c:pt idx="1565">
                  <c:v>1566</c:v>
                </c:pt>
                <c:pt idx="1566">
                  <c:v>1567</c:v>
                </c:pt>
                <c:pt idx="1567">
                  <c:v>1568</c:v>
                </c:pt>
                <c:pt idx="1568">
                  <c:v>1569</c:v>
                </c:pt>
                <c:pt idx="1569">
                  <c:v>1570</c:v>
                </c:pt>
                <c:pt idx="1570">
                  <c:v>1571</c:v>
                </c:pt>
                <c:pt idx="1571">
                  <c:v>1572</c:v>
                </c:pt>
                <c:pt idx="1572">
                  <c:v>1573</c:v>
                </c:pt>
                <c:pt idx="1573">
                  <c:v>1574</c:v>
                </c:pt>
                <c:pt idx="1574">
                  <c:v>1575</c:v>
                </c:pt>
                <c:pt idx="1575">
                  <c:v>1576</c:v>
                </c:pt>
                <c:pt idx="1576">
                  <c:v>1577</c:v>
                </c:pt>
                <c:pt idx="1577">
                  <c:v>1578</c:v>
                </c:pt>
                <c:pt idx="1578">
                  <c:v>1579</c:v>
                </c:pt>
                <c:pt idx="1579">
                  <c:v>1580</c:v>
                </c:pt>
                <c:pt idx="1580">
                  <c:v>1581</c:v>
                </c:pt>
                <c:pt idx="1581">
                  <c:v>1582</c:v>
                </c:pt>
                <c:pt idx="1582">
                  <c:v>1583</c:v>
                </c:pt>
                <c:pt idx="1583">
                  <c:v>1584</c:v>
                </c:pt>
                <c:pt idx="1584">
                  <c:v>1585</c:v>
                </c:pt>
                <c:pt idx="1585">
                  <c:v>1586</c:v>
                </c:pt>
                <c:pt idx="1586">
                  <c:v>1587</c:v>
                </c:pt>
                <c:pt idx="1587">
                  <c:v>1588</c:v>
                </c:pt>
                <c:pt idx="1588">
                  <c:v>1589</c:v>
                </c:pt>
                <c:pt idx="1589">
                  <c:v>1590</c:v>
                </c:pt>
                <c:pt idx="1590">
                  <c:v>1591</c:v>
                </c:pt>
                <c:pt idx="1591">
                  <c:v>1592</c:v>
                </c:pt>
                <c:pt idx="1592">
                  <c:v>1593</c:v>
                </c:pt>
                <c:pt idx="1593">
                  <c:v>1594</c:v>
                </c:pt>
                <c:pt idx="1594">
                  <c:v>1595</c:v>
                </c:pt>
                <c:pt idx="1595">
                  <c:v>1596</c:v>
                </c:pt>
                <c:pt idx="1596">
                  <c:v>1597</c:v>
                </c:pt>
                <c:pt idx="1597">
                  <c:v>1598</c:v>
                </c:pt>
                <c:pt idx="1598">
                  <c:v>1599</c:v>
                </c:pt>
                <c:pt idx="1599">
                  <c:v>1600</c:v>
                </c:pt>
                <c:pt idx="1600">
                  <c:v>1601</c:v>
                </c:pt>
                <c:pt idx="1601">
                  <c:v>1602</c:v>
                </c:pt>
                <c:pt idx="1602">
                  <c:v>1603</c:v>
                </c:pt>
                <c:pt idx="1603">
                  <c:v>1604</c:v>
                </c:pt>
                <c:pt idx="1604">
                  <c:v>1605</c:v>
                </c:pt>
                <c:pt idx="1605">
                  <c:v>1606</c:v>
                </c:pt>
                <c:pt idx="1606">
                  <c:v>1607</c:v>
                </c:pt>
                <c:pt idx="1607">
                  <c:v>1608</c:v>
                </c:pt>
                <c:pt idx="1608">
                  <c:v>1609</c:v>
                </c:pt>
                <c:pt idx="1609">
                  <c:v>1610</c:v>
                </c:pt>
                <c:pt idx="1610">
                  <c:v>1611</c:v>
                </c:pt>
                <c:pt idx="1611">
                  <c:v>1612</c:v>
                </c:pt>
                <c:pt idx="1612">
                  <c:v>1613</c:v>
                </c:pt>
                <c:pt idx="1613">
                  <c:v>1614</c:v>
                </c:pt>
                <c:pt idx="1614">
                  <c:v>1615</c:v>
                </c:pt>
                <c:pt idx="1615">
                  <c:v>1616</c:v>
                </c:pt>
                <c:pt idx="1616">
                  <c:v>1617</c:v>
                </c:pt>
                <c:pt idx="1617">
                  <c:v>1618</c:v>
                </c:pt>
                <c:pt idx="1618">
                  <c:v>1619</c:v>
                </c:pt>
                <c:pt idx="1619">
                  <c:v>1620</c:v>
                </c:pt>
                <c:pt idx="1620">
                  <c:v>1621</c:v>
                </c:pt>
                <c:pt idx="1621">
                  <c:v>1622</c:v>
                </c:pt>
                <c:pt idx="1622">
                  <c:v>1623</c:v>
                </c:pt>
                <c:pt idx="1623">
                  <c:v>1624</c:v>
                </c:pt>
                <c:pt idx="1624">
                  <c:v>1625</c:v>
                </c:pt>
                <c:pt idx="1625">
                  <c:v>1626</c:v>
                </c:pt>
                <c:pt idx="1626">
                  <c:v>1627</c:v>
                </c:pt>
                <c:pt idx="1627">
                  <c:v>1628</c:v>
                </c:pt>
                <c:pt idx="1628">
                  <c:v>1629</c:v>
                </c:pt>
                <c:pt idx="1629">
                  <c:v>1630</c:v>
                </c:pt>
                <c:pt idx="1630">
                  <c:v>1631</c:v>
                </c:pt>
                <c:pt idx="1631">
                  <c:v>1632</c:v>
                </c:pt>
                <c:pt idx="1632">
                  <c:v>1633</c:v>
                </c:pt>
                <c:pt idx="1633">
                  <c:v>1634</c:v>
                </c:pt>
                <c:pt idx="1634">
                  <c:v>1635</c:v>
                </c:pt>
                <c:pt idx="1635">
                  <c:v>1636</c:v>
                </c:pt>
                <c:pt idx="1636">
                  <c:v>1637</c:v>
                </c:pt>
                <c:pt idx="1637">
                  <c:v>1638</c:v>
                </c:pt>
                <c:pt idx="1638">
                  <c:v>1639</c:v>
                </c:pt>
                <c:pt idx="1639">
                  <c:v>1640</c:v>
                </c:pt>
                <c:pt idx="1640">
                  <c:v>1641</c:v>
                </c:pt>
                <c:pt idx="1641">
                  <c:v>1642</c:v>
                </c:pt>
                <c:pt idx="1642">
                  <c:v>1643</c:v>
                </c:pt>
                <c:pt idx="1643">
                  <c:v>1644</c:v>
                </c:pt>
                <c:pt idx="1644">
                  <c:v>1645</c:v>
                </c:pt>
                <c:pt idx="1645">
                  <c:v>1646</c:v>
                </c:pt>
                <c:pt idx="1646">
                  <c:v>1647</c:v>
                </c:pt>
                <c:pt idx="1647">
                  <c:v>1648</c:v>
                </c:pt>
                <c:pt idx="1648">
                  <c:v>1649</c:v>
                </c:pt>
                <c:pt idx="1649">
                  <c:v>1650</c:v>
                </c:pt>
                <c:pt idx="1650">
                  <c:v>1651</c:v>
                </c:pt>
                <c:pt idx="1651">
                  <c:v>1652</c:v>
                </c:pt>
                <c:pt idx="1652">
                  <c:v>1653</c:v>
                </c:pt>
                <c:pt idx="1653">
                  <c:v>1654</c:v>
                </c:pt>
                <c:pt idx="1654">
                  <c:v>1655</c:v>
                </c:pt>
                <c:pt idx="1655">
                  <c:v>1656</c:v>
                </c:pt>
                <c:pt idx="1656">
                  <c:v>1657</c:v>
                </c:pt>
                <c:pt idx="1657">
                  <c:v>1658</c:v>
                </c:pt>
                <c:pt idx="1658">
                  <c:v>1659</c:v>
                </c:pt>
                <c:pt idx="1659">
                  <c:v>1660</c:v>
                </c:pt>
                <c:pt idx="1660">
                  <c:v>1661</c:v>
                </c:pt>
                <c:pt idx="1661">
                  <c:v>1662</c:v>
                </c:pt>
                <c:pt idx="1662">
                  <c:v>1663</c:v>
                </c:pt>
                <c:pt idx="1663">
                  <c:v>1664</c:v>
                </c:pt>
                <c:pt idx="1664">
                  <c:v>1665</c:v>
                </c:pt>
                <c:pt idx="1665">
                  <c:v>1666</c:v>
                </c:pt>
                <c:pt idx="1666">
                  <c:v>1667</c:v>
                </c:pt>
                <c:pt idx="1667">
                  <c:v>1668</c:v>
                </c:pt>
                <c:pt idx="1668">
                  <c:v>1669</c:v>
                </c:pt>
                <c:pt idx="1669">
                  <c:v>1670</c:v>
                </c:pt>
                <c:pt idx="1670">
                  <c:v>1671</c:v>
                </c:pt>
                <c:pt idx="1671">
                  <c:v>1672</c:v>
                </c:pt>
                <c:pt idx="1672">
                  <c:v>1673</c:v>
                </c:pt>
                <c:pt idx="1673">
                  <c:v>1674</c:v>
                </c:pt>
                <c:pt idx="1674">
                  <c:v>1675</c:v>
                </c:pt>
                <c:pt idx="1675">
                  <c:v>1676</c:v>
                </c:pt>
                <c:pt idx="1676">
                  <c:v>1677</c:v>
                </c:pt>
                <c:pt idx="1677">
                  <c:v>1678</c:v>
                </c:pt>
                <c:pt idx="1678">
                  <c:v>1679</c:v>
                </c:pt>
                <c:pt idx="1679">
                  <c:v>1680</c:v>
                </c:pt>
                <c:pt idx="1680">
                  <c:v>1681</c:v>
                </c:pt>
                <c:pt idx="1681">
                  <c:v>1682</c:v>
                </c:pt>
                <c:pt idx="1682">
                  <c:v>1683</c:v>
                </c:pt>
                <c:pt idx="1683">
                  <c:v>1684</c:v>
                </c:pt>
                <c:pt idx="1684">
                  <c:v>1685</c:v>
                </c:pt>
                <c:pt idx="1685">
                  <c:v>1686</c:v>
                </c:pt>
                <c:pt idx="1686">
                  <c:v>1687</c:v>
                </c:pt>
                <c:pt idx="1687">
                  <c:v>1688</c:v>
                </c:pt>
                <c:pt idx="1688">
                  <c:v>1689</c:v>
                </c:pt>
                <c:pt idx="1689">
                  <c:v>1690</c:v>
                </c:pt>
                <c:pt idx="1690">
                  <c:v>1691</c:v>
                </c:pt>
                <c:pt idx="1691">
                  <c:v>1692</c:v>
                </c:pt>
                <c:pt idx="1692">
                  <c:v>1693</c:v>
                </c:pt>
                <c:pt idx="1693">
                  <c:v>1694</c:v>
                </c:pt>
                <c:pt idx="1694">
                  <c:v>1695</c:v>
                </c:pt>
                <c:pt idx="1695">
                  <c:v>1696</c:v>
                </c:pt>
                <c:pt idx="1696">
                  <c:v>1697</c:v>
                </c:pt>
                <c:pt idx="1697">
                  <c:v>1698</c:v>
                </c:pt>
                <c:pt idx="1698">
                  <c:v>1699</c:v>
                </c:pt>
                <c:pt idx="1699">
                  <c:v>1700</c:v>
                </c:pt>
                <c:pt idx="1700">
                  <c:v>1701</c:v>
                </c:pt>
                <c:pt idx="1701">
                  <c:v>1702</c:v>
                </c:pt>
                <c:pt idx="1702">
                  <c:v>1703</c:v>
                </c:pt>
                <c:pt idx="1703">
                  <c:v>1704</c:v>
                </c:pt>
                <c:pt idx="1704">
                  <c:v>1705</c:v>
                </c:pt>
                <c:pt idx="1705">
                  <c:v>1706</c:v>
                </c:pt>
                <c:pt idx="1706">
                  <c:v>1707</c:v>
                </c:pt>
                <c:pt idx="1707">
                  <c:v>1708</c:v>
                </c:pt>
                <c:pt idx="1708">
                  <c:v>1709</c:v>
                </c:pt>
                <c:pt idx="1709">
                  <c:v>1710</c:v>
                </c:pt>
                <c:pt idx="1710">
                  <c:v>1711</c:v>
                </c:pt>
                <c:pt idx="1711">
                  <c:v>1712</c:v>
                </c:pt>
                <c:pt idx="1712">
                  <c:v>1713</c:v>
                </c:pt>
                <c:pt idx="1713">
                  <c:v>1714</c:v>
                </c:pt>
                <c:pt idx="1714">
                  <c:v>1715</c:v>
                </c:pt>
                <c:pt idx="1715">
                  <c:v>1716</c:v>
                </c:pt>
                <c:pt idx="1716">
                  <c:v>1717</c:v>
                </c:pt>
                <c:pt idx="1717">
                  <c:v>1718</c:v>
                </c:pt>
                <c:pt idx="1718">
                  <c:v>1719</c:v>
                </c:pt>
                <c:pt idx="1719">
                  <c:v>1720</c:v>
                </c:pt>
                <c:pt idx="1720">
                  <c:v>1721</c:v>
                </c:pt>
                <c:pt idx="1721">
                  <c:v>1722</c:v>
                </c:pt>
                <c:pt idx="1722">
                  <c:v>1723</c:v>
                </c:pt>
                <c:pt idx="1723">
                  <c:v>1724</c:v>
                </c:pt>
                <c:pt idx="1724">
                  <c:v>1725</c:v>
                </c:pt>
                <c:pt idx="1725">
                  <c:v>1726</c:v>
                </c:pt>
                <c:pt idx="1726">
                  <c:v>1727</c:v>
                </c:pt>
                <c:pt idx="1727">
                  <c:v>1728</c:v>
                </c:pt>
                <c:pt idx="1728">
                  <c:v>1729</c:v>
                </c:pt>
                <c:pt idx="1729">
                  <c:v>1730</c:v>
                </c:pt>
                <c:pt idx="1730">
                  <c:v>1731</c:v>
                </c:pt>
                <c:pt idx="1731">
                  <c:v>1732</c:v>
                </c:pt>
                <c:pt idx="1732">
                  <c:v>1733</c:v>
                </c:pt>
                <c:pt idx="1733">
                  <c:v>1734</c:v>
                </c:pt>
                <c:pt idx="1734">
                  <c:v>1735</c:v>
                </c:pt>
                <c:pt idx="1735">
                  <c:v>1736</c:v>
                </c:pt>
                <c:pt idx="1736">
                  <c:v>1737</c:v>
                </c:pt>
                <c:pt idx="1737">
                  <c:v>1738</c:v>
                </c:pt>
                <c:pt idx="1738">
                  <c:v>1739</c:v>
                </c:pt>
                <c:pt idx="1739">
                  <c:v>1740</c:v>
                </c:pt>
                <c:pt idx="1740">
                  <c:v>1741</c:v>
                </c:pt>
                <c:pt idx="1741">
                  <c:v>1742</c:v>
                </c:pt>
                <c:pt idx="1742">
                  <c:v>1743</c:v>
                </c:pt>
                <c:pt idx="1743">
                  <c:v>1744</c:v>
                </c:pt>
                <c:pt idx="1744">
                  <c:v>1745</c:v>
                </c:pt>
                <c:pt idx="1745">
                  <c:v>1746</c:v>
                </c:pt>
                <c:pt idx="1746">
                  <c:v>1747</c:v>
                </c:pt>
                <c:pt idx="1747">
                  <c:v>1748</c:v>
                </c:pt>
                <c:pt idx="1748">
                  <c:v>1749</c:v>
                </c:pt>
                <c:pt idx="1749">
                  <c:v>1750</c:v>
                </c:pt>
                <c:pt idx="1750">
                  <c:v>1751</c:v>
                </c:pt>
                <c:pt idx="1751">
                  <c:v>1752</c:v>
                </c:pt>
                <c:pt idx="1752">
                  <c:v>1753</c:v>
                </c:pt>
                <c:pt idx="1753">
                  <c:v>1754</c:v>
                </c:pt>
                <c:pt idx="1754">
                  <c:v>1755</c:v>
                </c:pt>
                <c:pt idx="1755">
                  <c:v>1756</c:v>
                </c:pt>
                <c:pt idx="1756">
                  <c:v>1757</c:v>
                </c:pt>
                <c:pt idx="1757">
                  <c:v>1758</c:v>
                </c:pt>
                <c:pt idx="1758">
                  <c:v>1759</c:v>
                </c:pt>
                <c:pt idx="1759">
                  <c:v>1760</c:v>
                </c:pt>
                <c:pt idx="1760">
                  <c:v>1761</c:v>
                </c:pt>
                <c:pt idx="1761">
                  <c:v>1762</c:v>
                </c:pt>
                <c:pt idx="1762">
                  <c:v>1763</c:v>
                </c:pt>
                <c:pt idx="1763">
                  <c:v>1764</c:v>
                </c:pt>
                <c:pt idx="1764">
                  <c:v>1765</c:v>
                </c:pt>
                <c:pt idx="1765">
                  <c:v>1766</c:v>
                </c:pt>
                <c:pt idx="1766">
                  <c:v>1767</c:v>
                </c:pt>
                <c:pt idx="1767">
                  <c:v>1768</c:v>
                </c:pt>
                <c:pt idx="1768">
                  <c:v>1769</c:v>
                </c:pt>
                <c:pt idx="1769">
                  <c:v>1770</c:v>
                </c:pt>
                <c:pt idx="1770">
                  <c:v>1771</c:v>
                </c:pt>
                <c:pt idx="1771">
                  <c:v>1772</c:v>
                </c:pt>
                <c:pt idx="1772">
                  <c:v>1773</c:v>
                </c:pt>
                <c:pt idx="1773">
                  <c:v>1774</c:v>
                </c:pt>
                <c:pt idx="1774">
                  <c:v>1775</c:v>
                </c:pt>
                <c:pt idx="1775">
                  <c:v>1776</c:v>
                </c:pt>
                <c:pt idx="1776">
                  <c:v>1777</c:v>
                </c:pt>
                <c:pt idx="1777">
                  <c:v>1778</c:v>
                </c:pt>
                <c:pt idx="1778">
                  <c:v>1779</c:v>
                </c:pt>
                <c:pt idx="1779">
                  <c:v>1780</c:v>
                </c:pt>
                <c:pt idx="1780">
                  <c:v>1781</c:v>
                </c:pt>
                <c:pt idx="1781">
                  <c:v>1782</c:v>
                </c:pt>
                <c:pt idx="1782">
                  <c:v>1783</c:v>
                </c:pt>
                <c:pt idx="1783">
                  <c:v>1784</c:v>
                </c:pt>
                <c:pt idx="1784">
                  <c:v>1785</c:v>
                </c:pt>
                <c:pt idx="1785">
                  <c:v>1786</c:v>
                </c:pt>
                <c:pt idx="1786">
                  <c:v>1787</c:v>
                </c:pt>
                <c:pt idx="1787">
                  <c:v>1788</c:v>
                </c:pt>
                <c:pt idx="1788">
                  <c:v>1789</c:v>
                </c:pt>
                <c:pt idx="1789">
                  <c:v>1790</c:v>
                </c:pt>
                <c:pt idx="1790">
                  <c:v>1791</c:v>
                </c:pt>
                <c:pt idx="1791">
                  <c:v>1792</c:v>
                </c:pt>
                <c:pt idx="1792">
                  <c:v>1793</c:v>
                </c:pt>
                <c:pt idx="1793">
                  <c:v>1794</c:v>
                </c:pt>
                <c:pt idx="1794">
                  <c:v>1795</c:v>
                </c:pt>
                <c:pt idx="1795">
                  <c:v>1796</c:v>
                </c:pt>
                <c:pt idx="1796">
                  <c:v>1797</c:v>
                </c:pt>
                <c:pt idx="1797">
                  <c:v>1798</c:v>
                </c:pt>
                <c:pt idx="1798">
                  <c:v>1799</c:v>
                </c:pt>
                <c:pt idx="1799">
                  <c:v>1800</c:v>
                </c:pt>
                <c:pt idx="1800">
                  <c:v>1801</c:v>
                </c:pt>
                <c:pt idx="1801">
                  <c:v>1802</c:v>
                </c:pt>
                <c:pt idx="1802">
                  <c:v>1803</c:v>
                </c:pt>
                <c:pt idx="1803">
                  <c:v>1804</c:v>
                </c:pt>
                <c:pt idx="1804">
                  <c:v>1805</c:v>
                </c:pt>
                <c:pt idx="1805">
                  <c:v>1806</c:v>
                </c:pt>
                <c:pt idx="1806">
                  <c:v>1807</c:v>
                </c:pt>
                <c:pt idx="1807">
                  <c:v>1808</c:v>
                </c:pt>
                <c:pt idx="1808">
                  <c:v>1809</c:v>
                </c:pt>
                <c:pt idx="1809">
                  <c:v>1810</c:v>
                </c:pt>
                <c:pt idx="1810">
                  <c:v>1811</c:v>
                </c:pt>
                <c:pt idx="1811">
                  <c:v>1812</c:v>
                </c:pt>
                <c:pt idx="1812">
                  <c:v>1813</c:v>
                </c:pt>
                <c:pt idx="1813">
                  <c:v>1814</c:v>
                </c:pt>
                <c:pt idx="1814">
                  <c:v>1815</c:v>
                </c:pt>
                <c:pt idx="1815">
                  <c:v>1816</c:v>
                </c:pt>
                <c:pt idx="1816">
                  <c:v>1817</c:v>
                </c:pt>
                <c:pt idx="1817">
                  <c:v>1818</c:v>
                </c:pt>
                <c:pt idx="1818">
                  <c:v>1819</c:v>
                </c:pt>
                <c:pt idx="1819">
                  <c:v>1820</c:v>
                </c:pt>
                <c:pt idx="1820">
                  <c:v>1821</c:v>
                </c:pt>
                <c:pt idx="1821">
                  <c:v>1822</c:v>
                </c:pt>
                <c:pt idx="1822">
                  <c:v>1823</c:v>
                </c:pt>
                <c:pt idx="1823">
                  <c:v>1824</c:v>
                </c:pt>
                <c:pt idx="1824">
                  <c:v>1825</c:v>
                </c:pt>
                <c:pt idx="1825">
                  <c:v>1826</c:v>
                </c:pt>
                <c:pt idx="1826">
                  <c:v>1827</c:v>
                </c:pt>
                <c:pt idx="1827">
                  <c:v>1828</c:v>
                </c:pt>
                <c:pt idx="1828">
                  <c:v>1829</c:v>
                </c:pt>
                <c:pt idx="1829">
                  <c:v>1830</c:v>
                </c:pt>
                <c:pt idx="1830">
                  <c:v>1831</c:v>
                </c:pt>
                <c:pt idx="1831">
                  <c:v>1832</c:v>
                </c:pt>
                <c:pt idx="1832">
                  <c:v>1833</c:v>
                </c:pt>
                <c:pt idx="1833">
                  <c:v>1834</c:v>
                </c:pt>
                <c:pt idx="1834">
                  <c:v>1835</c:v>
                </c:pt>
                <c:pt idx="1835">
                  <c:v>1836</c:v>
                </c:pt>
                <c:pt idx="1836">
                  <c:v>1837</c:v>
                </c:pt>
                <c:pt idx="1837">
                  <c:v>1838</c:v>
                </c:pt>
                <c:pt idx="1838">
                  <c:v>1839</c:v>
                </c:pt>
                <c:pt idx="1839">
                  <c:v>1840</c:v>
                </c:pt>
                <c:pt idx="1840">
                  <c:v>1841</c:v>
                </c:pt>
                <c:pt idx="1841">
                  <c:v>1842</c:v>
                </c:pt>
                <c:pt idx="1842">
                  <c:v>1843</c:v>
                </c:pt>
                <c:pt idx="1843">
                  <c:v>1844</c:v>
                </c:pt>
                <c:pt idx="1844">
                  <c:v>1845</c:v>
                </c:pt>
                <c:pt idx="1845">
                  <c:v>1846</c:v>
                </c:pt>
                <c:pt idx="1846">
                  <c:v>1847</c:v>
                </c:pt>
                <c:pt idx="1847">
                  <c:v>1848</c:v>
                </c:pt>
                <c:pt idx="1848">
                  <c:v>1849</c:v>
                </c:pt>
                <c:pt idx="1849">
                  <c:v>1850</c:v>
                </c:pt>
                <c:pt idx="1850">
                  <c:v>1851</c:v>
                </c:pt>
                <c:pt idx="1851">
                  <c:v>1852</c:v>
                </c:pt>
                <c:pt idx="1852">
                  <c:v>1853</c:v>
                </c:pt>
                <c:pt idx="1853">
                  <c:v>1854</c:v>
                </c:pt>
                <c:pt idx="1854">
                  <c:v>1855</c:v>
                </c:pt>
                <c:pt idx="1855">
                  <c:v>1856</c:v>
                </c:pt>
                <c:pt idx="1856">
                  <c:v>1857</c:v>
                </c:pt>
                <c:pt idx="1857">
                  <c:v>1858</c:v>
                </c:pt>
                <c:pt idx="1858">
                  <c:v>1859</c:v>
                </c:pt>
                <c:pt idx="1859">
                  <c:v>1860</c:v>
                </c:pt>
                <c:pt idx="1860">
                  <c:v>1861</c:v>
                </c:pt>
                <c:pt idx="1861">
                  <c:v>1862</c:v>
                </c:pt>
                <c:pt idx="1862">
                  <c:v>1863</c:v>
                </c:pt>
                <c:pt idx="1863">
                  <c:v>1864</c:v>
                </c:pt>
                <c:pt idx="1864">
                  <c:v>1865</c:v>
                </c:pt>
                <c:pt idx="1865">
                  <c:v>1866</c:v>
                </c:pt>
                <c:pt idx="1866">
                  <c:v>1867</c:v>
                </c:pt>
                <c:pt idx="1867">
                  <c:v>1868</c:v>
                </c:pt>
                <c:pt idx="1868">
                  <c:v>1869</c:v>
                </c:pt>
                <c:pt idx="1869">
                  <c:v>1870</c:v>
                </c:pt>
                <c:pt idx="1870">
                  <c:v>1871</c:v>
                </c:pt>
                <c:pt idx="1871">
                  <c:v>1872</c:v>
                </c:pt>
                <c:pt idx="1872">
                  <c:v>1873</c:v>
                </c:pt>
                <c:pt idx="1873">
                  <c:v>1874</c:v>
                </c:pt>
                <c:pt idx="1874">
                  <c:v>1875</c:v>
                </c:pt>
                <c:pt idx="1875">
                  <c:v>1876</c:v>
                </c:pt>
                <c:pt idx="1876">
                  <c:v>1877</c:v>
                </c:pt>
                <c:pt idx="1877">
                  <c:v>1878</c:v>
                </c:pt>
                <c:pt idx="1878">
                  <c:v>1879</c:v>
                </c:pt>
                <c:pt idx="1879">
                  <c:v>1880</c:v>
                </c:pt>
                <c:pt idx="1880">
                  <c:v>1881</c:v>
                </c:pt>
                <c:pt idx="1881">
                  <c:v>1882</c:v>
                </c:pt>
                <c:pt idx="1882">
                  <c:v>1883</c:v>
                </c:pt>
                <c:pt idx="1883">
                  <c:v>1884</c:v>
                </c:pt>
                <c:pt idx="1884">
                  <c:v>1885</c:v>
                </c:pt>
                <c:pt idx="1885">
                  <c:v>1886</c:v>
                </c:pt>
                <c:pt idx="1886">
                  <c:v>1887</c:v>
                </c:pt>
                <c:pt idx="1887">
                  <c:v>1888</c:v>
                </c:pt>
                <c:pt idx="1888">
                  <c:v>1889</c:v>
                </c:pt>
                <c:pt idx="1889">
                  <c:v>1890</c:v>
                </c:pt>
                <c:pt idx="1890">
                  <c:v>1891</c:v>
                </c:pt>
                <c:pt idx="1891">
                  <c:v>1892</c:v>
                </c:pt>
                <c:pt idx="1892">
                  <c:v>1893</c:v>
                </c:pt>
                <c:pt idx="1893">
                  <c:v>1894</c:v>
                </c:pt>
                <c:pt idx="1894">
                  <c:v>1895</c:v>
                </c:pt>
                <c:pt idx="1895">
                  <c:v>1896</c:v>
                </c:pt>
                <c:pt idx="1896">
                  <c:v>1897</c:v>
                </c:pt>
                <c:pt idx="1897">
                  <c:v>1898</c:v>
                </c:pt>
                <c:pt idx="1898">
                  <c:v>1899</c:v>
                </c:pt>
                <c:pt idx="1899">
                  <c:v>1900</c:v>
                </c:pt>
                <c:pt idx="1900">
                  <c:v>1901</c:v>
                </c:pt>
                <c:pt idx="1901">
                  <c:v>1902</c:v>
                </c:pt>
                <c:pt idx="1902">
                  <c:v>1903</c:v>
                </c:pt>
                <c:pt idx="1903">
                  <c:v>1904</c:v>
                </c:pt>
                <c:pt idx="1904">
                  <c:v>1905</c:v>
                </c:pt>
                <c:pt idx="1905">
                  <c:v>1906</c:v>
                </c:pt>
                <c:pt idx="1906">
                  <c:v>1907</c:v>
                </c:pt>
                <c:pt idx="1907">
                  <c:v>1908</c:v>
                </c:pt>
                <c:pt idx="1908">
                  <c:v>1909</c:v>
                </c:pt>
                <c:pt idx="1909">
                  <c:v>1910</c:v>
                </c:pt>
                <c:pt idx="1910">
                  <c:v>1911</c:v>
                </c:pt>
                <c:pt idx="1911">
                  <c:v>1912</c:v>
                </c:pt>
                <c:pt idx="1912">
                  <c:v>1913</c:v>
                </c:pt>
                <c:pt idx="1913">
                  <c:v>1914</c:v>
                </c:pt>
                <c:pt idx="1914">
                  <c:v>1915</c:v>
                </c:pt>
                <c:pt idx="1915">
                  <c:v>1916</c:v>
                </c:pt>
                <c:pt idx="1916">
                  <c:v>1917</c:v>
                </c:pt>
                <c:pt idx="1917">
                  <c:v>1918</c:v>
                </c:pt>
                <c:pt idx="1918">
                  <c:v>1919</c:v>
                </c:pt>
                <c:pt idx="1919">
                  <c:v>1920</c:v>
                </c:pt>
                <c:pt idx="1920">
                  <c:v>1921</c:v>
                </c:pt>
                <c:pt idx="1921">
                  <c:v>1922</c:v>
                </c:pt>
                <c:pt idx="1922">
                  <c:v>1923</c:v>
                </c:pt>
                <c:pt idx="1923">
                  <c:v>1924</c:v>
                </c:pt>
                <c:pt idx="1924">
                  <c:v>1925</c:v>
                </c:pt>
                <c:pt idx="1925">
                  <c:v>1926</c:v>
                </c:pt>
                <c:pt idx="1926">
                  <c:v>1927</c:v>
                </c:pt>
                <c:pt idx="1927">
                  <c:v>1928</c:v>
                </c:pt>
                <c:pt idx="1928">
                  <c:v>1929</c:v>
                </c:pt>
                <c:pt idx="1929">
                  <c:v>1930</c:v>
                </c:pt>
                <c:pt idx="1930">
                  <c:v>1931</c:v>
                </c:pt>
                <c:pt idx="1931">
                  <c:v>1932</c:v>
                </c:pt>
                <c:pt idx="1932">
                  <c:v>1933</c:v>
                </c:pt>
                <c:pt idx="1933">
                  <c:v>1934</c:v>
                </c:pt>
                <c:pt idx="1934">
                  <c:v>1935</c:v>
                </c:pt>
                <c:pt idx="1935">
                  <c:v>1936</c:v>
                </c:pt>
                <c:pt idx="1936">
                  <c:v>1937</c:v>
                </c:pt>
                <c:pt idx="1937">
                  <c:v>1938</c:v>
                </c:pt>
                <c:pt idx="1938">
                  <c:v>1939</c:v>
                </c:pt>
                <c:pt idx="1939">
                  <c:v>1940</c:v>
                </c:pt>
                <c:pt idx="1940">
                  <c:v>1941</c:v>
                </c:pt>
                <c:pt idx="1941">
                  <c:v>1942</c:v>
                </c:pt>
                <c:pt idx="1942">
                  <c:v>1943</c:v>
                </c:pt>
                <c:pt idx="1943">
                  <c:v>1944</c:v>
                </c:pt>
                <c:pt idx="1944">
                  <c:v>1945</c:v>
                </c:pt>
                <c:pt idx="1945">
                  <c:v>1946</c:v>
                </c:pt>
                <c:pt idx="1946">
                  <c:v>1947</c:v>
                </c:pt>
                <c:pt idx="1947">
                  <c:v>1948</c:v>
                </c:pt>
                <c:pt idx="1948">
                  <c:v>1949</c:v>
                </c:pt>
                <c:pt idx="1949">
                  <c:v>1950</c:v>
                </c:pt>
                <c:pt idx="1950">
                  <c:v>1951</c:v>
                </c:pt>
                <c:pt idx="1951">
                  <c:v>1952</c:v>
                </c:pt>
                <c:pt idx="1952">
                  <c:v>1953</c:v>
                </c:pt>
                <c:pt idx="1953">
                  <c:v>1954</c:v>
                </c:pt>
                <c:pt idx="1954">
                  <c:v>1955</c:v>
                </c:pt>
                <c:pt idx="1955">
                  <c:v>1956</c:v>
                </c:pt>
                <c:pt idx="1956">
                  <c:v>1957</c:v>
                </c:pt>
                <c:pt idx="1957">
                  <c:v>1958</c:v>
                </c:pt>
                <c:pt idx="1958">
                  <c:v>1959</c:v>
                </c:pt>
                <c:pt idx="1959">
                  <c:v>1960</c:v>
                </c:pt>
                <c:pt idx="1960">
                  <c:v>1961</c:v>
                </c:pt>
                <c:pt idx="1961">
                  <c:v>1962</c:v>
                </c:pt>
                <c:pt idx="1962">
                  <c:v>1963</c:v>
                </c:pt>
                <c:pt idx="1963">
                  <c:v>1964</c:v>
                </c:pt>
                <c:pt idx="1964">
                  <c:v>1965</c:v>
                </c:pt>
                <c:pt idx="1965">
                  <c:v>1966</c:v>
                </c:pt>
                <c:pt idx="1966">
                  <c:v>1967</c:v>
                </c:pt>
                <c:pt idx="1967">
                  <c:v>1968</c:v>
                </c:pt>
                <c:pt idx="1968">
                  <c:v>1969</c:v>
                </c:pt>
                <c:pt idx="1969">
                  <c:v>1970</c:v>
                </c:pt>
                <c:pt idx="1970">
                  <c:v>1971</c:v>
                </c:pt>
                <c:pt idx="1971">
                  <c:v>1972</c:v>
                </c:pt>
                <c:pt idx="1972">
                  <c:v>1973</c:v>
                </c:pt>
                <c:pt idx="1973">
                  <c:v>1974</c:v>
                </c:pt>
                <c:pt idx="1974">
                  <c:v>1975</c:v>
                </c:pt>
                <c:pt idx="1975">
                  <c:v>1976</c:v>
                </c:pt>
                <c:pt idx="1976">
                  <c:v>1977</c:v>
                </c:pt>
                <c:pt idx="1977">
                  <c:v>1978</c:v>
                </c:pt>
                <c:pt idx="1978">
                  <c:v>1979</c:v>
                </c:pt>
                <c:pt idx="1979">
                  <c:v>1980</c:v>
                </c:pt>
                <c:pt idx="1980">
                  <c:v>1981</c:v>
                </c:pt>
                <c:pt idx="1981">
                  <c:v>1982</c:v>
                </c:pt>
                <c:pt idx="1982">
                  <c:v>1983</c:v>
                </c:pt>
                <c:pt idx="1983">
                  <c:v>1984</c:v>
                </c:pt>
                <c:pt idx="1984">
                  <c:v>1985</c:v>
                </c:pt>
                <c:pt idx="1985">
                  <c:v>1986</c:v>
                </c:pt>
                <c:pt idx="1986">
                  <c:v>1987</c:v>
                </c:pt>
                <c:pt idx="1987">
                  <c:v>1988</c:v>
                </c:pt>
                <c:pt idx="1988">
                  <c:v>1989</c:v>
                </c:pt>
                <c:pt idx="1989">
                  <c:v>1990</c:v>
                </c:pt>
                <c:pt idx="1990">
                  <c:v>1991</c:v>
                </c:pt>
                <c:pt idx="1991">
                  <c:v>1992</c:v>
                </c:pt>
                <c:pt idx="1992">
                  <c:v>1993</c:v>
                </c:pt>
                <c:pt idx="1993">
                  <c:v>1994</c:v>
                </c:pt>
                <c:pt idx="1994">
                  <c:v>1995</c:v>
                </c:pt>
                <c:pt idx="1995">
                  <c:v>1996</c:v>
                </c:pt>
                <c:pt idx="1996">
                  <c:v>1997</c:v>
                </c:pt>
                <c:pt idx="1997">
                  <c:v>1998</c:v>
                </c:pt>
                <c:pt idx="1998">
                  <c:v>1999</c:v>
                </c:pt>
                <c:pt idx="1999">
                  <c:v>2000</c:v>
                </c:pt>
                <c:pt idx="2000">
                  <c:v>2001</c:v>
                </c:pt>
                <c:pt idx="2001">
                  <c:v>2002</c:v>
                </c:pt>
                <c:pt idx="2002">
                  <c:v>2003</c:v>
                </c:pt>
                <c:pt idx="2003">
                  <c:v>2004</c:v>
                </c:pt>
                <c:pt idx="2004">
                  <c:v>2005</c:v>
                </c:pt>
                <c:pt idx="2005">
                  <c:v>2006</c:v>
                </c:pt>
                <c:pt idx="2006">
                  <c:v>2007</c:v>
                </c:pt>
                <c:pt idx="2007">
                  <c:v>2008</c:v>
                </c:pt>
                <c:pt idx="2008">
                  <c:v>2009</c:v>
                </c:pt>
                <c:pt idx="2009">
                  <c:v>2010</c:v>
                </c:pt>
                <c:pt idx="2010">
                  <c:v>2011</c:v>
                </c:pt>
                <c:pt idx="2011">
                  <c:v>2012</c:v>
                </c:pt>
                <c:pt idx="2012">
                  <c:v>2013</c:v>
                </c:pt>
                <c:pt idx="2013">
                  <c:v>2014</c:v>
                </c:pt>
                <c:pt idx="2014">
                  <c:v>2015</c:v>
                </c:pt>
                <c:pt idx="2015">
                  <c:v>2016</c:v>
                </c:pt>
                <c:pt idx="2016">
                  <c:v>2017</c:v>
                </c:pt>
                <c:pt idx="2017">
                  <c:v>2018</c:v>
                </c:pt>
                <c:pt idx="2018">
                  <c:v>2019</c:v>
                </c:pt>
                <c:pt idx="2019">
                  <c:v>2020</c:v>
                </c:pt>
                <c:pt idx="2020">
                  <c:v>2021</c:v>
                </c:pt>
                <c:pt idx="2021">
                  <c:v>2022</c:v>
                </c:pt>
                <c:pt idx="2022">
                  <c:v>2023</c:v>
                </c:pt>
                <c:pt idx="2023">
                  <c:v>2024</c:v>
                </c:pt>
                <c:pt idx="2024">
                  <c:v>2025</c:v>
                </c:pt>
                <c:pt idx="2025">
                  <c:v>2026</c:v>
                </c:pt>
                <c:pt idx="2026">
                  <c:v>2027</c:v>
                </c:pt>
                <c:pt idx="2027">
                  <c:v>2028</c:v>
                </c:pt>
                <c:pt idx="2028">
                  <c:v>2029</c:v>
                </c:pt>
                <c:pt idx="2029">
                  <c:v>2030</c:v>
                </c:pt>
                <c:pt idx="2030">
                  <c:v>2031</c:v>
                </c:pt>
                <c:pt idx="2031">
                  <c:v>2032</c:v>
                </c:pt>
                <c:pt idx="2032">
                  <c:v>2033</c:v>
                </c:pt>
                <c:pt idx="2033">
                  <c:v>2034</c:v>
                </c:pt>
                <c:pt idx="2034">
                  <c:v>2035</c:v>
                </c:pt>
                <c:pt idx="2035">
                  <c:v>2036</c:v>
                </c:pt>
                <c:pt idx="2036">
                  <c:v>2037</c:v>
                </c:pt>
                <c:pt idx="2037">
                  <c:v>2038</c:v>
                </c:pt>
                <c:pt idx="2038">
                  <c:v>2039</c:v>
                </c:pt>
                <c:pt idx="2039">
                  <c:v>2040</c:v>
                </c:pt>
                <c:pt idx="2040">
                  <c:v>2041</c:v>
                </c:pt>
                <c:pt idx="2041">
                  <c:v>2042</c:v>
                </c:pt>
                <c:pt idx="2042">
                  <c:v>2043</c:v>
                </c:pt>
                <c:pt idx="2043">
                  <c:v>2044</c:v>
                </c:pt>
                <c:pt idx="2044">
                  <c:v>2045</c:v>
                </c:pt>
                <c:pt idx="2045">
                  <c:v>2046</c:v>
                </c:pt>
                <c:pt idx="2046">
                  <c:v>2047</c:v>
                </c:pt>
                <c:pt idx="2047">
                  <c:v>2048</c:v>
                </c:pt>
                <c:pt idx="2048">
                  <c:v>2049</c:v>
                </c:pt>
                <c:pt idx="2049">
                  <c:v>2050</c:v>
                </c:pt>
                <c:pt idx="2050">
                  <c:v>2051</c:v>
                </c:pt>
                <c:pt idx="2051">
                  <c:v>2052</c:v>
                </c:pt>
                <c:pt idx="2052">
                  <c:v>2053</c:v>
                </c:pt>
                <c:pt idx="2053">
                  <c:v>2054</c:v>
                </c:pt>
                <c:pt idx="2054">
                  <c:v>2055</c:v>
                </c:pt>
                <c:pt idx="2055">
                  <c:v>2056</c:v>
                </c:pt>
                <c:pt idx="2056">
                  <c:v>2057</c:v>
                </c:pt>
                <c:pt idx="2057">
                  <c:v>2058</c:v>
                </c:pt>
                <c:pt idx="2058">
                  <c:v>2059</c:v>
                </c:pt>
                <c:pt idx="2059">
                  <c:v>2060</c:v>
                </c:pt>
                <c:pt idx="2060">
                  <c:v>2061</c:v>
                </c:pt>
                <c:pt idx="2061">
                  <c:v>2062</c:v>
                </c:pt>
                <c:pt idx="2062">
                  <c:v>2063</c:v>
                </c:pt>
                <c:pt idx="2063">
                  <c:v>2064</c:v>
                </c:pt>
                <c:pt idx="2064">
                  <c:v>2065</c:v>
                </c:pt>
                <c:pt idx="2065">
                  <c:v>2066</c:v>
                </c:pt>
                <c:pt idx="2066">
                  <c:v>2067</c:v>
                </c:pt>
                <c:pt idx="2067">
                  <c:v>2068</c:v>
                </c:pt>
                <c:pt idx="2068">
                  <c:v>2069</c:v>
                </c:pt>
                <c:pt idx="2069">
                  <c:v>2070</c:v>
                </c:pt>
                <c:pt idx="2070">
                  <c:v>2071</c:v>
                </c:pt>
                <c:pt idx="2071">
                  <c:v>2072</c:v>
                </c:pt>
                <c:pt idx="2072">
                  <c:v>2073</c:v>
                </c:pt>
                <c:pt idx="2073">
                  <c:v>2074</c:v>
                </c:pt>
                <c:pt idx="2074">
                  <c:v>2075</c:v>
                </c:pt>
                <c:pt idx="2075">
                  <c:v>2076</c:v>
                </c:pt>
                <c:pt idx="2076">
                  <c:v>2077</c:v>
                </c:pt>
                <c:pt idx="2077">
                  <c:v>2078</c:v>
                </c:pt>
                <c:pt idx="2078">
                  <c:v>2079</c:v>
                </c:pt>
                <c:pt idx="2079">
                  <c:v>2080</c:v>
                </c:pt>
                <c:pt idx="2080">
                  <c:v>2081</c:v>
                </c:pt>
                <c:pt idx="2081">
                  <c:v>2082</c:v>
                </c:pt>
                <c:pt idx="2082">
                  <c:v>2083</c:v>
                </c:pt>
                <c:pt idx="2083">
                  <c:v>2084</c:v>
                </c:pt>
                <c:pt idx="2084">
                  <c:v>2085</c:v>
                </c:pt>
                <c:pt idx="2085">
                  <c:v>2086</c:v>
                </c:pt>
                <c:pt idx="2086">
                  <c:v>2087</c:v>
                </c:pt>
                <c:pt idx="2087">
                  <c:v>2088</c:v>
                </c:pt>
                <c:pt idx="2088">
                  <c:v>2089</c:v>
                </c:pt>
                <c:pt idx="2089">
                  <c:v>2090</c:v>
                </c:pt>
                <c:pt idx="2090">
                  <c:v>2091</c:v>
                </c:pt>
                <c:pt idx="2091">
                  <c:v>2092</c:v>
                </c:pt>
                <c:pt idx="2092">
                  <c:v>2093</c:v>
                </c:pt>
                <c:pt idx="2093">
                  <c:v>2094</c:v>
                </c:pt>
                <c:pt idx="2094">
                  <c:v>2095</c:v>
                </c:pt>
                <c:pt idx="2095">
                  <c:v>2096</c:v>
                </c:pt>
                <c:pt idx="2096">
                  <c:v>2097</c:v>
                </c:pt>
                <c:pt idx="2097">
                  <c:v>2098</c:v>
                </c:pt>
                <c:pt idx="2098">
                  <c:v>2099</c:v>
                </c:pt>
                <c:pt idx="2099">
                  <c:v>2100</c:v>
                </c:pt>
                <c:pt idx="2100">
                  <c:v>2101</c:v>
                </c:pt>
                <c:pt idx="2101">
                  <c:v>2102</c:v>
                </c:pt>
                <c:pt idx="2102">
                  <c:v>2103</c:v>
                </c:pt>
                <c:pt idx="2103">
                  <c:v>2104</c:v>
                </c:pt>
                <c:pt idx="2104">
                  <c:v>2105</c:v>
                </c:pt>
                <c:pt idx="2105">
                  <c:v>2106</c:v>
                </c:pt>
                <c:pt idx="2106">
                  <c:v>2107</c:v>
                </c:pt>
                <c:pt idx="2107">
                  <c:v>2108</c:v>
                </c:pt>
                <c:pt idx="2108">
                  <c:v>2109</c:v>
                </c:pt>
                <c:pt idx="2109">
                  <c:v>2110</c:v>
                </c:pt>
                <c:pt idx="2110">
                  <c:v>2111</c:v>
                </c:pt>
                <c:pt idx="2111">
                  <c:v>2112</c:v>
                </c:pt>
                <c:pt idx="2112">
                  <c:v>2113</c:v>
                </c:pt>
                <c:pt idx="2113">
                  <c:v>2114</c:v>
                </c:pt>
                <c:pt idx="2114">
                  <c:v>2115</c:v>
                </c:pt>
                <c:pt idx="2115">
                  <c:v>2116</c:v>
                </c:pt>
                <c:pt idx="2116">
                  <c:v>2117</c:v>
                </c:pt>
                <c:pt idx="2117">
                  <c:v>2118</c:v>
                </c:pt>
                <c:pt idx="2118">
                  <c:v>2119</c:v>
                </c:pt>
                <c:pt idx="2119">
                  <c:v>2120</c:v>
                </c:pt>
                <c:pt idx="2120">
                  <c:v>2121</c:v>
                </c:pt>
                <c:pt idx="2121">
                  <c:v>2122</c:v>
                </c:pt>
                <c:pt idx="2122">
                  <c:v>2123</c:v>
                </c:pt>
                <c:pt idx="2123">
                  <c:v>2124</c:v>
                </c:pt>
                <c:pt idx="2124">
                  <c:v>2125</c:v>
                </c:pt>
                <c:pt idx="2125">
                  <c:v>2126</c:v>
                </c:pt>
                <c:pt idx="2126">
                  <c:v>2127</c:v>
                </c:pt>
                <c:pt idx="2127">
                  <c:v>2128</c:v>
                </c:pt>
                <c:pt idx="2128">
                  <c:v>2129</c:v>
                </c:pt>
                <c:pt idx="2129">
                  <c:v>2130</c:v>
                </c:pt>
                <c:pt idx="2130">
                  <c:v>2131</c:v>
                </c:pt>
                <c:pt idx="2131">
                  <c:v>2132</c:v>
                </c:pt>
                <c:pt idx="2132">
                  <c:v>2133</c:v>
                </c:pt>
                <c:pt idx="2133">
                  <c:v>2134</c:v>
                </c:pt>
                <c:pt idx="2134">
                  <c:v>2135</c:v>
                </c:pt>
                <c:pt idx="2135">
                  <c:v>2136</c:v>
                </c:pt>
                <c:pt idx="2136">
                  <c:v>2137</c:v>
                </c:pt>
                <c:pt idx="2137">
                  <c:v>2138</c:v>
                </c:pt>
                <c:pt idx="2138">
                  <c:v>2139</c:v>
                </c:pt>
                <c:pt idx="2139">
                  <c:v>2140</c:v>
                </c:pt>
                <c:pt idx="2140">
                  <c:v>2141</c:v>
                </c:pt>
                <c:pt idx="2141">
                  <c:v>2142</c:v>
                </c:pt>
                <c:pt idx="2142">
                  <c:v>2143</c:v>
                </c:pt>
                <c:pt idx="2143">
                  <c:v>2144</c:v>
                </c:pt>
                <c:pt idx="2144">
                  <c:v>2145</c:v>
                </c:pt>
                <c:pt idx="2145">
                  <c:v>2146</c:v>
                </c:pt>
                <c:pt idx="2146">
                  <c:v>2147</c:v>
                </c:pt>
                <c:pt idx="2147">
                  <c:v>2148</c:v>
                </c:pt>
                <c:pt idx="2148">
                  <c:v>2149</c:v>
                </c:pt>
                <c:pt idx="2149">
                  <c:v>2150</c:v>
                </c:pt>
                <c:pt idx="2150">
                  <c:v>2151</c:v>
                </c:pt>
                <c:pt idx="2151">
                  <c:v>2152</c:v>
                </c:pt>
                <c:pt idx="2152">
                  <c:v>2153</c:v>
                </c:pt>
                <c:pt idx="2153">
                  <c:v>2154</c:v>
                </c:pt>
                <c:pt idx="2154">
                  <c:v>2155</c:v>
                </c:pt>
                <c:pt idx="2155">
                  <c:v>2156</c:v>
                </c:pt>
                <c:pt idx="2156">
                  <c:v>2157</c:v>
                </c:pt>
                <c:pt idx="2157">
                  <c:v>2158</c:v>
                </c:pt>
                <c:pt idx="2158">
                  <c:v>2159</c:v>
                </c:pt>
                <c:pt idx="2159">
                  <c:v>2160</c:v>
                </c:pt>
                <c:pt idx="2160">
                  <c:v>2161</c:v>
                </c:pt>
                <c:pt idx="2161">
                  <c:v>2162</c:v>
                </c:pt>
                <c:pt idx="2162">
                  <c:v>2163</c:v>
                </c:pt>
                <c:pt idx="2163">
                  <c:v>2164</c:v>
                </c:pt>
                <c:pt idx="2164">
                  <c:v>2165</c:v>
                </c:pt>
                <c:pt idx="2165">
                  <c:v>2166</c:v>
                </c:pt>
                <c:pt idx="2166">
                  <c:v>2167</c:v>
                </c:pt>
                <c:pt idx="2167">
                  <c:v>2168</c:v>
                </c:pt>
                <c:pt idx="2168">
                  <c:v>2169</c:v>
                </c:pt>
                <c:pt idx="2169">
                  <c:v>2170</c:v>
                </c:pt>
                <c:pt idx="2170">
                  <c:v>2171</c:v>
                </c:pt>
                <c:pt idx="2171">
                  <c:v>2172</c:v>
                </c:pt>
                <c:pt idx="2172">
                  <c:v>2173</c:v>
                </c:pt>
                <c:pt idx="2173">
                  <c:v>2174</c:v>
                </c:pt>
                <c:pt idx="2174">
                  <c:v>2175</c:v>
                </c:pt>
                <c:pt idx="2175">
                  <c:v>2176</c:v>
                </c:pt>
                <c:pt idx="2176">
                  <c:v>2177</c:v>
                </c:pt>
                <c:pt idx="2177">
                  <c:v>2178</c:v>
                </c:pt>
                <c:pt idx="2178">
                  <c:v>2179</c:v>
                </c:pt>
                <c:pt idx="2179">
                  <c:v>2180</c:v>
                </c:pt>
                <c:pt idx="2180">
                  <c:v>2181</c:v>
                </c:pt>
                <c:pt idx="2181">
                  <c:v>2182</c:v>
                </c:pt>
                <c:pt idx="2182">
                  <c:v>2183</c:v>
                </c:pt>
                <c:pt idx="2183">
                  <c:v>2184</c:v>
                </c:pt>
                <c:pt idx="2184">
                  <c:v>2185</c:v>
                </c:pt>
                <c:pt idx="2185">
                  <c:v>2186</c:v>
                </c:pt>
                <c:pt idx="2186">
                  <c:v>2187</c:v>
                </c:pt>
                <c:pt idx="2187">
                  <c:v>2188</c:v>
                </c:pt>
                <c:pt idx="2188">
                  <c:v>2189</c:v>
                </c:pt>
                <c:pt idx="2189">
                  <c:v>2190</c:v>
                </c:pt>
                <c:pt idx="2190">
                  <c:v>2191</c:v>
                </c:pt>
                <c:pt idx="2191">
                  <c:v>2192</c:v>
                </c:pt>
                <c:pt idx="2192">
                  <c:v>2193</c:v>
                </c:pt>
                <c:pt idx="2193">
                  <c:v>2194</c:v>
                </c:pt>
                <c:pt idx="2194">
                  <c:v>2195</c:v>
                </c:pt>
                <c:pt idx="2195">
                  <c:v>2196</c:v>
                </c:pt>
                <c:pt idx="2196">
                  <c:v>2197</c:v>
                </c:pt>
                <c:pt idx="2197">
                  <c:v>2198</c:v>
                </c:pt>
                <c:pt idx="2198">
                  <c:v>2199</c:v>
                </c:pt>
                <c:pt idx="2199">
                  <c:v>2200</c:v>
                </c:pt>
                <c:pt idx="2200">
                  <c:v>2201</c:v>
                </c:pt>
                <c:pt idx="2201">
                  <c:v>2202</c:v>
                </c:pt>
                <c:pt idx="2202">
                  <c:v>2203</c:v>
                </c:pt>
                <c:pt idx="2203">
                  <c:v>2204</c:v>
                </c:pt>
                <c:pt idx="2204">
                  <c:v>2205</c:v>
                </c:pt>
                <c:pt idx="2205">
                  <c:v>2206</c:v>
                </c:pt>
                <c:pt idx="2206">
                  <c:v>2207</c:v>
                </c:pt>
                <c:pt idx="2207">
                  <c:v>2208</c:v>
                </c:pt>
                <c:pt idx="2208">
                  <c:v>2209</c:v>
                </c:pt>
                <c:pt idx="2209">
                  <c:v>2210</c:v>
                </c:pt>
                <c:pt idx="2210">
                  <c:v>2211</c:v>
                </c:pt>
                <c:pt idx="2211">
                  <c:v>2212</c:v>
                </c:pt>
                <c:pt idx="2212">
                  <c:v>2213</c:v>
                </c:pt>
                <c:pt idx="2213">
                  <c:v>2214</c:v>
                </c:pt>
                <c:pt idx="2214">
                  <c:v>2215</c:v>
                </c:pt>
                <c:pt idx="2215">
                  <c:v>2216</c:v>
                </c:pt>
                <c:pt idx="2216">
                  <c:v>2217</c:v>
                </c:pt>
                <c:pt idx="2217">
                  <c:v>2218</c:v>
                </c:pt>
                <c:pt idx="2218">
                  <c:v>2219</c:v>
                </c:pt>
                <c:pt idx="2219">
                  <c:v>2220</c:v>
                </c:pt>
                <c:pt idx="2220">
                  <c:v>2221</c:v>
                </c:pt>
                <c:pt idx="2221">
                  <c:v>2222</c:v>
                </c:pt>
                <c:pt idx="2222">
                  <c:v>2223</c:v>
                </c:pt>
                <c:pt idx="2223">
                  <c:v>2224</c:v>
                </c:pt>
                <c:pt idx="2224">
                  <c:v>2225</c:v>
                </c:pt>
                <c:pt idx="2225">
                  <c:v>2226</c:v>
                </c:pt>
                <c:pt idx="2226">
                  <c:v>2227</c:v>
                </c:pt>
                <c:pt idx="2227">
                  <c:v>2228</c:v>
                </c:pt>
                <c:pt idx="2228">
                  <c:v>2229</c:v>
                </c:pt>
                <c:pt idx="2229">
                  <c:v>2230</c:v>
                </c:pt>
                <c:pt idx="2230">
                  <c:v>2231</c:v>
                </c:pt>
                <c:pt idx="2231">
                  <c:v>2232</c:v>
                </c:pt>
                <c:pt idx="2232">
                  <c:v>2233</c:v>
                </c:pt>
                <c:pt idx="2233">
                  <c:v>2234</c:v>
                </c:pt>
                <c:pt idx="2234">
                  <c:v>2235</c:v>
                </c:pt>
                <c:pt idx="2235">
                  <c:v>2236</c:v>
                </c:pt>
                <c:pt idx="2236">
                  <c:v>2237</c:v>
                </c:pt>
                <c:pt idx="2237">
                  <c:v>2238</c:v>
                </c:pt>
                <c:pt idx="2238">
                  <c:v>2239</c:v>
                </c:pt>
                <c:pt idx="2239">
                  <c:v>2240</c:v>
                </c:pt>
                <c:pt idx="2240">
                  <c:v>2241</c:v>
                </c:pt>
                <c:pt idx="2241">
                  <c:v>2242</c:v>
                </c:pt>
                <c:pt idx="2242">
                  <c:v>2243</c:v>
                </c:pt>
                <c:pt idx="2243">
                  <c:v>2244</c:v>
                </c:pt>
                <c:pt idx="2244">
                  <c:v>2245</c:v>
                </c:pt>
                <c:pt idx="2245">
                  <c:v>2246</c:v>
                </c:pt>
                <c:pt idx="2246">
                  <c:v>2247</c:v>
                </c:pt>
                <c:pt idx="2247">
                  <c:v>2248</c:v>
                </c:pt>
                <c:pt idx="2248">
                  <c:v>2249</c:v>
                </c:pt>
                <c:pt idx="2249">
                  <c:v>2250</c:v>
                </c:pt>
                <c:pt idx="2250">
                  <c:v>2251</c:v>
                </c:pt>
                <c:pt idx="2251">
                  <c:v>2252</c:v>
                </c:pt>
                <c:pt idx="2252">
                  <c:v>2253</c:v>
                </c:pt>
                <c:pt idx="2253">
                  <c:v>2254</c:v>
                </c:pt>
                <c:pt idx="2254">
                  <c:v>2255</c:v>
                </c:pt>
                <c:pt idx="2255">
                  <c:v>2256</c:v>
                </c:pt>
                <c:pt idx="2256">
                  <c:v>2257</c:v>
                </c:pt>
                <c:pt idx="2257">
                  <c:v>2258</c:v>
                </c:pt>
                <c:pt idx="2258">
                  <c:v>2259</c:v>
                </c:pt>
                <c:pt idx="2259">
                  <c:v>2260</c:v>
                </c:pt>
                <c:pt idx="2260">
                  <c:v>2261</c:v>
                </c:pt>
                <c:pt idx="2261">
                  <c:v>2262</c:v>
                </c:pt>
                <c:pt idx="2262">
                  <c:v>2263</c:v>
                </c:pt>
                <c:pt idx="2263">
                  <c:v>2264</c:v>
                </c:pt>
                <c:pt idx="2264">
                  <c:v>2265</c:v>
                </c:pt>
                <c:pt idx="2265">
                  <c:v>2266</c:v>
                </c:pt>
                <c:pt idx="2266">
                  <c:v>2267</c:v>
                </c:pt>
                <c:pt idx="2267">
                  <c:v>2268</c:v>
                </c:pt>
                <c:pt idx="2268">
                  <c:v>2269</c:v>
                </c:pt>
                <c:pt idx="2269">
                  <c:v>2270</c:v>
                </c:pt>
                <c:pt idx="2270">
                  <c:v>2271</c:v>
                </c:pt>
                <c:pt idx="2271">
                  <c:v>2272</c:v>
                </c:pt>
                <c:pt idx="2272">
                  <c:v>2273</c:v>
                </c:pt>
                <c:pt idx="2273">
                  <c:v>2274</c:v>
                </c:pt>
                <c:pt idx="2274">
                  <c:v>2275</c:v>
                </c:pt>
                <c:pt idx="2275">
                  <c:v>2276</c:v>
                </c:pt>
                <c:pt idx="2276">
                  <c:v>2277</c:v>
                </c:pt>
                <c:pt idx="2277">
                  <c:v>2278</c:v>
                </c:pt>
                <c:pt idx="2278">
                  <c:v>2279</c:v>
                </c:pt>
                <c:pt idx="2279">
                  <c:v>2280</c:v>
                </c:pt>
                <c:pt idx="2280">
                  <c:v>2281</c:v>
                </c:pt>
                <c:pt idx="2281">
                  <c:v>2282</c:v>
                </c:pt>
                <c:pt idx="2282">
                  <c:v>2283</c:v>
                </c:pt>
                <c:pt idx="2283">
                  <c:v>2284</c:v>
                </c:pt>
                <c:pt idx="2284">
                  <c:v>2285</c:v>
                </c:pt>
                <c:pt idx="2285">
                  <c:v>2286</c:v>
                </c:pt>
                <c:pt idx="2286">
                  <c:v>2287</c:v>
                </c:pt>
                <c:pt idx="2287">
                  <c:v>2288</c:v>
                </c:pt>
                <c:pt idx="2288">
                  <c:v>2289</c:v>
                </c:pt>
                <c:pt idx="2289">
                  <c:v>2290</c:v>
                </c:pt>
                <c:pt idx="2290">
                  <c:v>2291</c:v>
                </c:pt>
                <c:pt idx="2291">
                  <c:v>2292</c:v>
                </c:pt>
                <c:pt idx="2292">
                  <c:v>2293</c:v>
                </c:pt>
                <c:pt idx="2293">
                  <c:v>2294</c:v>
                </c:pt>
                <c:pt idx="2294">
                  <c:v>2295</c:v>
                </c:pt>
                <c:pt idx="2295">
                  <c:v>2296</c:v>
                </c:pt>
                <c:pt idx="2296">
                  <c:v>2297</c:v>
                </c:pt>
                <c:pt idx="2297">
                  <c:v>2298</c:v>
                </c:pt>
                <c:pt idx="2298">
                  <c:v>2299</c:v>
                </c:pt>
                <c:pt idx="2299">
                  <c:v>2300</c:v>
                </c:pt>
                <c:pt idx="2300">
                  <c:v>2301</c:v>
                </c:pt>
                <c:pt idx="2301">
                  <c:v>2302</c:v>
                </c:pt>
                <c:pt idx="2302">
                  <c:v>2303</c:v>
                </c:pt>
                <c:pt idx="2303">
                  <c:v>2304</c:v>
                </c:pt>
                <c:pt idx="2304">
                  <c:v>2305</c:v>
                </c:pt>
                <c:pt idx="2305">
                  <c:v>2306</c:v>
                </c:pt>
                <c:pt idx="2306">
                  <c:v>2307</c:v>
                </c:pt>
                <c:pt idx="2307">
                  <c:v>2308</c:v>
                </c:pt>
                <c:pt idx="2308">
                  <c:v>2309</c:v>
                </c:pt>
                <c:pt idx="2309">
                  <c:v>2310</c:v>
                </c:pt>
                <c:pt idx="2310">
                  <c:v>2311</c:v>
                </c:pt>
                <c:pt idx="2311">
                  <c:v>2312</c:v>
                </c:pt>
                <c:pt idx="2312">
                  <c:v>2313</c:v>
                </c:pt>
                <c:pt idx="2313">
                  <c:v>2314</c:v>
                </c:pt>
                <c:pt idx="2314">
                  <c:v>2315</c:v>
                </c:pt>
                <c:pt idx="2315">
                  <c:v>2316</c:v>
                </c:pt>
                <c:pt idx="2316">
                  <c:v>2317</c:v>
                </c:pt>
                <c:pt idx="2317">
                  <c:v>2318</c:v>
                </c:pt>
                <c:pt idx="2318">
                  <c:v>2319</c:v>
                </c:pt>
                <c:pt idx="2319">
                  <c:v>2320</c:v>
                </c:pt>
                <c:pt idx="2320">
                  <c:v>2321</c:v>
                </c:pt>
                <c:pt idx="2321">
                  <c:v>2322</c:v>
                </c:pt>
                <c:pt idx="2322">
                  <c:v>2323</c:v>
                </c:pt>
                <c:pt idx="2323">
                  <c:v>2324</c:v>
                </c:pt>
                <c:pt idx="2324">
                  <c:v>2325</c:v>
                </c:pt>
                <c:pt idx="2325">
                  <c:v>2326</c:v>
                </c:pt>
                <c:pt idx="2326">
                  <c:v>2327</c:v>
                </c:pt>
                <c:pt idx="2327">
                  <c:v>2328</c:v>
                </c:pt>
                <c:pt idx="2328">
                  <c:v>2329</c:v>
                </c:pt>
                <c:pt idx="2329">
                  <c:v>2330</c:v>
                </c:pt>
                <c:pt idx="2330">
                  <c:v>2331</c:v>
                </c:pt>
                <c:pt idx="2331">
                  <c:v>2332</c:v>
                </c:pt>
                <c:pt idx="2332">
                  <c:v>2333</c:v>
                </c:pt>
                <c:pt idx="2333">
                  <c:v>2334</c:v>
                </c:pt>
                <c:pt idx="2334">
                  <c:v>2335</c:v>
                </c:pt>
                <c:pt idx="2335">
                  <c:v>2336</c:v>
                </c:pt>
                <c:pt idx="2336">
                  <c:v>2337</c:v>
                </c:pt>
                <c:pt idx="2337">
                  <c:v>2338</c:v>
                </c:pt>
                <c:pt idx="2338">
                  <c:v>2339</c:v>
                </c:pt>
                <c:pt idx="2339">
                  <c:v>2340</c:v>
                </c:pt>
                <c:pt idx="2340">
                  <c:v>2341</c:v>
                </c:pt>
                <c:pt idx="2341">
                  <c:v>2342</c:v>
                </c:pt>
                <c:pt idx="2342">
                  <c:v>2343</c:v>
                </c:pt>
                <c:pt idx="2343">
                  <c:v>2344</c:v>
                </c:pt>
                <c:pt idx="2344">
                  <c:v>2345</c:v>
                </c:pt>
                <c:pt idx="2345">
                  <c:v>2346</c:v>
                </c:pt>
                <c:pt idx="2346">
                  <c:v>2347</c:v>
                </c:pt>
                <c:pt idx="2347">
                  <c:v>2348</c:v>
                </c:pt>
                <c:pt idx="2348">
                  <c:v>2349</c:v>
                </c:pt>
                <c:pt idx="2349">
                  <c:v>2350</c:v>
                </c:pt>
                <c:pt idx="2350">
                  <c:v>2351</c:v>
                </c:pt>
                <c:pt idx="2351">
                  <c:v>2352</c:v>
                </c:pt>
                <c:pt idx="2352">
                  <c:v>2353</c:v>
                </c:pt>
                <c:pt idx="2353">
                  <c:v>2354</c:v>
                </c:pt>
                <c:pt idx="2354">
                  <c:v>2355</c:v>
                </c:pt>
                <c:pt idx="2355">
                  <c:v>2356</c:v>
                </c:pt>
                <c:pt idx="2356">
                  <c:v>2357</c:v>
                </c:pt>
                <c:pt idx="2357">
                  <c:v>2358</c:v>
                </c:pt>
                <c:pt idx="2358">
                  <c:v>2359</c:v>
                </c:pt>
                <c:pt idx="2359">
                  <c:v>2360</c:v>
                </c:pt>
                <c:pt idx="2360">
                  <c:v>2361</c:v>
                </c:pt>
                <c:pt idx="2361">
                  <c:v>2362</c:v>
                </c:pt>
                <c:pt idx="2362">
                  <c:v>2363</c:v>
                </c:pt>
                <c:pt idx="2363">
                  <c:v>2364</c:v>
                </c:pt>
                <c:pt idx="2364">
                  <c:v>2365</c:v>
                </c:pt>
                <c:pt idx="2365">
                  <c:v>2366</c:v>
                </c:pt>
                <c:pt idx="2366">
                  <c:v>2367</c:v>
                </c:pt>
                <c:pt idx="2367">
                  <c:v>2368</c:v>
                </c:pt>
                <c:pt idx="2368">
                  <c:v>2369</c:v>
                </c:pt>
                <c:pt idx="2369">
                  <c:v>2370</c:v>
                </c:pt>
                <c:pt idx="2370">
                  <c:v>2371</c:v>
                </c:pt>
                <c:pt idx="2371">
                  <c:v>2372</c:v>
                </c:pt>
                <c:pt idx="2372">
                  <c:v>2373</c:v>
                </c:pt>
                <c:pt idx="2373">
                  <c:v>2374</c:v>
                </c:pt>
                <c:pt idx="2374">
                  <c:v>2375</c:v>
                </c:pt>
                <c:pt idx="2375">
                  <c:v>2376</c:v>
                </c:pt>
                <c:pt idx="2376">
                  <c:v>2377</c:v>
                </c:pt>
                <c:pt idx="2377">
                  <c:v>2378</c:v>
                </c:pt>
                <c:pt idx="2378">
                  <c:v>2379</c:v>
                </c:pt>
                <c:pt idx="2379">
                  <c:v>2380</c:v>
                </c:pt>
                <c:pt idx="2380">
                  <c:v>2381</c:v>
                </c:pt>
                <c:pt idx="2381">
                  <c:v>2382</c:v>
                </c:pt>
                <c:pt idx="2382">
                  <c:v>2383</c:v>
                </c:pt>
                <c:pt idx="2383">
                  <c:v>2384</c:v>
                </c:pt>
                <c:pt idx="2384">
                  <c:v>2385</c:v>
                </c:pt>
                <c:pt idx="2385">
                  <c:v>2386</c:v>
                </c:pt>
                <c:pt idx="2386">
                  <c:v>2387</c:v>
                </c:pt>
                <c:pt idx="2387">
                  <c:v>2388</c:v>
                </c:pt>
                <c:pt idx="2388">
                  <c:v>2389</c:v>
                </c:pt>
                <c:pt idx="2389">
                  <c:v>2390</c:v>
                </c:pt>
                <c:pt idx="2390">
                  <c:v>2391</c:v>
                </c:pt>
                <c:pt idx="2391">
                  <c:v>2392</c:v>
                </c:pt>
                <c:pt idx="2392">
                  <c:v>2393</c:v>
                </c:pt>
                <c:pt idx="2393">
                  <c:v>2394</c:v>
                </c:pt>
                <c:pt idx="2394">
                  <c:v>2395</c:v>
                </c:pt>
                <c:pt idx="2395">
                  <c:v>2396</c:v>
                </c:pt>
                <c:pt idx="2396">
                  <c:v>2397</c:v>
                </c:pt>
                <c:pt idx="2397">
                  <c:v>2398</c:v>
                </c:pt>
                <c:pt idx="2398">
                  <c:v>2399</c:v>
                </c:pt>
                <c:pt idx="2399">
                  <c:v>2400</c:v>
                </c:pt>
                <c:pt idx="2400">
                  <c:v>2401</c:v>
                </c:pt>
                <c:pt idx="2401">
                  <c:v>2402</c:v>
                </c:pt>
                <c:pt idx="2402">
                  <c:v>2403</c:v>
                </c:pt>
                <c:pt idx="2403">
                  <c:v>2404</c:v>
                </c:pt>
                <c:pt idx="2404">
                  <c:v>2405</c:v>
                </c:pt>
                <c:pt idx="2405">
                  <c:v>2406</c:v>
                </c:pt>
                <c:pt idx="2406">
                  <c:v>2407</c:v>
                </c:pt>
                <c:pt idx="2407">
                  <c:v>2408</c:v>
                </c:pt>
                <c:pt idx="2408">
                  <c:v>2409</c:v>
                </c:pt>
                <c:pt idx="2409">
                  <c:v>2410</c:v>
                </c:pt>
                <c:pt idx="2410">
                  <c:v>2411</c:v>
                </c:pt>
                <c:pt idx="2411">
                  <c:v>2412</c:v>
                </c:pt>
                <c:pt idx="2412">
                  <c:v>2413</c:v>
                </c:pt>
                <c:pt idx="2413">
                  <c:v>2414</c:v>
                </c:pt>
                <c:pt idx="2414">
                  <c:v>2415</c:v>
                </c:pt>
                <c:pt idx="2415">
                  <c:v>2416</c:v>
                </c:pt>
                <c:pt idx="2416">
                  <c:v>2417</c:v>
                </c:pt>
                <c:pt idx="2417">
                  <c:v>2418</c:v>
                </c:pt>
                <c:pt idx="2418">
                  <c:v>2419</c:v>
                </c:pt>
                <c:pt idx="2419">
                  <c:v>2420</c:v>
                </c:pt>
                <c:pt idx="2420">
                  <c:v>2421</c:v>
                </c:pt>
                <c:pt idx="2421">
                  <c:v>2422</c:v>
                </c:pt>
                <c:pt idx="2422">
                  <c:v>2423</c:v>
                </c:pt>
                <c:pt idx="2423">
                  <c:v>2424</c:v>
                </c:pt>
                <c:pt idx="2424">
                  <c:v>2425</c:v>
                </c:pt>
                <c:pt idx="2425">
                  <c:v>2426</c:v>
                </c:pt>
                <c:pt idx="2426">
                  <c:v>2427</c:v>
                </c:pt>
                <c:pt idx="2427">
                  <c:v>2428</c:v>
                </c:pt>
                <c:pt idx="2428">
                  <c:v>2429</c:v>
                </c:pt>
                <c:pt idx="2429">
                  <c:v>2430</c:v>
                </c:pt>
                <c:pt idx="2430">
                  <c:v>2431</c:v>
                </c:pt>
                <c:pt idx="2431">
                  <c:v>2432</c:v>
                </c:pt>
                <c:pt idx="2432">
                  <c:v>2433</c:v>
                </c:pt>
                <c:pt idx="2433">
                  <c:v>2434</c:v>
                </c:pt>
                <c:pt idx="2434">
                  <c:v>2435</c:v>
                </c:pt>
                <c:pt idx="2435">
                  <c:v>2436</c:v>
                </c:pt>
                <c:pt idx="2436">
                  <c:v>2437</c:v>
                </c:pt>
                <c:pt idx="2437">
                  <c:v>2438</c:v>
                </c:pt>
                <c:pt idx="2438">
                  <c:v>2439</c:v>
                </c:pt>
                <c:pt idx="2439">
                  <c:v>2440</c:v>
                </c:pt>
                <c:pt idx="2440">
                  <c:v>2441</c:v>
                </c:pt>
                <c:pt idx="2441">
                  <c:v>2442</c:v>
                </c:pt>
                <c:pt idx="2442">
                  <c:v>2443</c:v>
                </c:pt>
                <c:pt idx="2443">
                  <c:v>2444</c:v>
                </c:pt>
                <c:pt idx="2444">
                  <c:v>2445</c:v>
                </c:pt>
                <c:pt idx="2445">
                  <c:v>2446</c:v>
                </c:pt>
                <c:pt idx="2446">
                  <c:v>2447</c:v>
                </c:pt>
                <c:pt idx="2447">
                  <c:v>2448</c:v>
                </c:pt>
                <c:pt idx="2448">
                  <c:v>2449</c:v>
                </c:pt>
                <c:pt idx="2449">
                  <c:v>2450</c:v>
                </c:pt>
                <c:pt idx="2450">
                  <c:v>2451</c:v>
                </c:pt>
                <c:pt idx="2451">
                  <c:v>2452</c:v>
                </c:pt>
                <c:pt idx="2452">
                  <c:v>2453</c:v>
                </c:pt>
                <c:pt idx="2453">
                  <c:v>2454</c:v>
                </c:pt>
                <c:pt idx="2454">
                  <c:v>2455</c:v>
                </c:pt>
                <c:pt idx="2455">
                  <c:v>2456</c:v>
                </c:pt>
                <c:pt idx="2456">
                  <c:v>2457</c:v>
                </c:pt>
                <c:pt idx="2457">
                  <c:v>2458</c:v>
                </c:pt>
                <c:pt idx="2458">
                  <c:v>2459</c:v>
                </c:pt>
                <c:pt idx="2459">
                  <c:v>2460</c:v>
                </c:pt>
                <c:pt idx="2460">
                  <c:v>2461</c:v>
                </c:pt>
                <c:pt idx="2461">
                  <c:v>2462</c:v>
                </c:pt>
                <c:pt idx="2462">
                  <c:v>2463</c:v>
                </c:pt>
                <c:pt idx="2463">
                  <c:v>2464</c:v>
                </c:pt>
                <c:pt idx="2464">
                  <c:v>2465</c:v>
                </c:pt>
                <c:pt idx="2465">
                  <c:v>2466</c:v>
                </c:pt>
                <c:pt idx="2466">
                  <c:v>2467</c:v>
                </c:pt>
                <c:pt idx="2467">
                  <c:v>2468</c:v>
                </c:pt>
                <c:pt idx="2468">
                  <c:v>2469</c:v>
                </c:pt>
                <c:pt idx="2469">
                  <c:v>2470</c:v>
                </c:pt>
                <c:pt idx="2470">
                  <c:v>2471</c:v>
                </c:pt>
                <c:pt idx="2471">
                  <c:v>2472</c:v>
                </c:pt>
                <c:pt idx="2472">
                  <c:v>2473</c:v>
                </c:pt>
                <c:pt idx="2473">
                  <c:v>2474</c:v>
                </c:pt>
                <c:pt idx="2474">
                  <c:v>2475</c:v>
                </c:pt>
                <c:pt idx="2475">
                  <c:v>2476</c:v>
                </c:pt>
                <c:pt idx="2476">
                  <c:v>2477</c:v>
                </c:pt>
                <c:pt idx="2477">
                  <c:v>2478</c:v>
                </c:pt>
                <c:pt idx="2478">
                  <c:v>2479</c:v>
                </c:pt>
                <c:pt idx="2479">
                  <c:v>2480</c:v>
                </c:pt>
                <c:pt idx="2480">
                  <c:v>2481</c:v>
                </c:pt>
                <c:pt idx="2481">
                  <c:v>2482</c:v>
                </c:pt>
                <c:pt idx="2482">
                  <c:v>2483</c:v>
                </c:pt>
                <c:pt idx="2483">
                  <c:v>2484</c:v>
                </c:pt>
                <c:pt idx="2484">
                  <c:v>2485</c:v>
                </c:pt>
                <c:pt idx="2485">
                  <c:v>2486</c:v>
                </c:pt>
                <c:pt idx="2486">
                  <c:v>2487</c:v>
                </c:pt>
                <c:pt idx="2487">
                  <c:v>2488</c:v>
                </c:pt>
                <c:pt idx="2488">
                  <c:v>2489</c:v>
                </c:pt>
                <c:pt idx="2489">
                  <c:v>2490</c:v>
                </c:pt>
                <c:pt idx="2490">
                  <c:v>2491</c:v>
                </c:pt>
                <c:pt idx="2491">
                  <c:v>2492</c:v>
                </c:pt>
                <c:pt idx="2492">
                  <c:v>2493</c:v>
                </c:pt>
                <c:pt idx="2493">
                  <c:v>2494</c:v>
                </c:pt>
                <c:pt idx="2494">
                  <c:v>2495</c:v>
                </c:pt>
                <c:pt idx="2495">
                  <c:v>2496</c:v>
                </c:pt>
                <c:pt idx="2496">
                  <c:v>2497</c:v>
                </c:pt>
                <c:pt idx="2497">
                  <c:v>2498</c:v>
                </c:pt>
                <c:pt idx="2498">
                  <c:v>2499</c:v>
                </c:pt>
                <c:pt idx="2499">
                  <c:v>2500</c:v>
                </c:pt>
                <c:pt idx="2500">
                  <c:v>2501</c:v>
                </c:pt>
                <c:pt idx="2501">
                  <c:v>2502</c:v>
                </c:pt>
                <c:pt idx="2502">
                  <c:v>2503</c:v>
                </c:pt>
                <c:pt idx="2503">
                  <c:v>2504</c:v>
                </c:pt>
                <c:pt idx="2504">
                  <c:v>2505</c:v>
                </c:pt>
                <c:pt idx="2505">
                  <c:v>2506</c:v>
                </c:pt>
                <c:pt idx="2506">
                  <c:v>2507</c:v>
                </c:pt>
                <c:pt idx="2507">
                  <c:v>2508</c:v>
                </c:pt>
                <c:pt idx="2508">
                  <c:v>2509</c:v>
                </c:pt>
                <c:pt idx="2509">
                  <c:v>2510</c:v>
                </c:pt>
                <c:pt idx="2510">
                  <c:v>2511</c:v>
                </c:pt>
                <c:pt idx="2511">
                  <c:v>2512</c:v>
                </c:pt>
                <c:pt idx="2512">
                  <c:v>2513</c:v>
                </c:pt>
                <c:pt idx="2513">
                  <c:v>2514</c:v>
                </c:pt>
                <c:pt idx="2514">
                  <c:v>2515</c:v>
                </c:pt>
                <c:pt idx="2515">
                  <c:v>2516</c:v>
                </c:pt>
                <c:pt idx="2516">
                  <c:v>2517</c:v>
                </c:pt>
                <c:pt idx="2517">
                  <c:v>2518</c:v>
                </c:pt>
                <c:pt idx="2518">
                  <c:v>2519</c:v>
                </c:pt>
                <c:pt idx="2519">
                  <c:v>2520</c:v>
                </c:pt>
                <c:pt idx="2520">
                  <c:v>2521</c:v>
                </c:pt>
                <c:pt idx="2521">
                  <c:v>2522</c:v>
                </c:pt>
                <c:pt idx="2522">
                  <c:v>2523</c:v>
                </c:pt>
                <c:pt idx="2523">
                  <c:v>2524</c:v>
                </c:pt>
                <c:pt idx="2524">
                  <c:v>2525</c:v>
                </c:pt>
                <c:pt idx="2525">
                  <c:v>2526</c:v>
                </c:pt>
                <c:pt idx="2526">
                  <c:v>2527</c:v>
                </c:pt>
                <c:pt idx="2527">
                  <c:v>2528</c:v>
                </c:pt>
                <c:pt idx="2528">
                  <c:v>2529</c:v>
                </c:pt>
                <c:pt idx="2529">
                  <c:v>2530</c:v>
                </c:pt>
                <c:pt idx="2530">
                  <c:v>2531</c:v>
                </c:pt>
                <c:pt idx="2531">
                  <c:v>2532</c:v>
                </c:pt>
                <c:pt idx="2532">
                  <c:v>2533</c:v>
                </c:pt>
                <c:pt idx="2533">
                  <c:v>2534</c:v>
                </c:pt>
                <c:pt idx="2534">
                  <c:v>2535</c:v>
                </c:pt>
                <c:pt idx="2535">
                  <c:v>2536</c:v>
                </c:pt>
                <c:pt idx="2536">
                  <c:v>2537</c:v>
                </c:pt>
                <c:pt idx="2537">
                  <c:v>2538</c:v>
                </c:pt>
                <c:pt idx="2538">
                  <c:v>2539</c:v>
                </c:pt>
                <c:pt idx="2539">
                  <c:v>2540</c:v>
                </c:pt>
                <c:pt idx="2540">
                  <c:v>2541</c:v>
                </c:pt>
                <c:pt idx="2541">
                  <c:v>2542</c:v>
                </c:pt>
                <c:pt idx="2542">
                  <c:v>2543</c:v>
                </c:pt>
                <c:pt idx="2543">
                  <c:v>2544</c:v>
                </c:pt>
                <c:pt idx="2544">
                  <c:v>2545</c:v>
                </c:pt>
                <c:pt idx="2545">
                  <c:v>2546</c:v>
                </c:pt>
                <c:pt idx="2546">
                  <c:v>2547</c:v>
                </c:pt>
                <c:pt idx="2547">
                  <c:v>2548</c:v>
                </c:pt>
                <c:pt idx="2548">
                  <c:v>2549</c:v>
                </c:pt>
                <c:pt idx="2549">
                  <c:v>2550</c:v>
                </c:pt>
                <c:pt idx="2550">
                  <c:v>2551</c:v>
                </c:pt>
                <c:pt idx="2551">
                  <c:v>2552</c:v>
                </c:pt>
                <c:pt idx="2552">
                  <c:v>2553</c:v>
                </c:pt>
                <c:pt idx="2553">
                  <c:v>2554</c:v>
                </c:pt>
                <c:pt idx="2554">
                  <c:v>2555</c:v>
                </c:pt>
                <c:pt idx="2555">
                  <c:v>2556</c:v>
                </c:pt>
                <c:pt idx="2556">
                  <c:v>2557</c:v>
                </c:pt>
                <c:pt idx="2557">
                  <c:v>2558</c:v>
                </c:pt>
                <c:pt idx="2558">
                  <c:v>2559</c:v>
                </c:pt>
                <c:pt idx="2559">
                  <c:v>2560</c:v>
                </c:pt>
                <c:pt idx="2560">
                  <c:v>2561</c:v>
                </c:pt>
                <c:pt idx="2561">
                  <c:v>2562</c:v>
                </c:pt>
                <c:pt idx="2562">
                  <c:v>2563</c:v>
                </c:pt>
                <c:pt idx="2563">
                  <c:v>2564</c:v>
                </c:pt>
                <c:pt idx="2564">
                  <c:v>2565</c:v>
                </c:pt>
                <c:pt idx="2565">
                  <c:v>2566</c:v>
                </c:pt>
                <c:pt idx="2566">
                  <c:v>2567</c:v>
                </c:pt>
                <c:pt idx="2567">
                  <c:v>2568</c:v>
                </c:pt>
                <c:pt idx="2568">
                  <c:v>2569</c:v>
                </c:pt>
                <c:pt idx="2569">
                  <c:v>2570</c:v>
                </c:pt>
                <c:pt idx="2570">
                  <c:v>2571</c:v>
                </c:pt>
                <c:pt idx="2571">
                  <c:v>2572</c:v>
                </c:pt>
                <c:pt idx="2572">
                  <c:v>2573</c:v>
                </c:pt>
                <c:pt idx="2573">
                  <c:v>2574</c:v>
                </c:pt>
                <c:pt idx="2574">
                  <c:v>2575</c:v>
                </c:pt>
                <c:pt idx="2575">
                  <c:v>2576</c:v>
                </c:pt>
                <c:pt idx="2576">
                  <c:v>2577</c:v>
                </c:pt>
                <c:pt idx="2577">
                  <c:v>2578</c:v>
                </c:pt>
                <c:pt idx="2578">
                  <c:v>2579</c:v>
                </c:pt>
                <c:pt idx="2579">
                  <c:v>2580</c:v>
                </c:pt>
                <c:pt idx="2580">
                  <c:v>2581</c:v>
                </c:pt>
                <c:pt idx="2581">
                  <c:v>2582</c:v>
                </c:pt>
                <c:pt idx="2582">
                  <c:v>2583</c:v>
                </c:pt>
                <c:pt idx="2583">
                  <c:v>2584</c:v>
                </c:pt>
                <c:pt idx="2584">
                  <c:v>2585</c:v>
                </c:pt>
                <c:pt idx="2585">
                  <c:v>2586</c:v>
                </c:pt>
                <c:pt idx="2586">
                  <c:v>2587</c:v>
                </c:pt>
                <c:pt idx="2587">
                  <c:v>2588</c:v>
                </c:pt>
                <c:pt idx="2588">
                  <c:v>2589</c:v>
                </c:pt>
                <c:pt idx="2589">
                  <c:v>2590</c:v>
                </c:pt>
                <c:pt idx="2590">
                  <c:v>2591</c:v>
                </c:pt>
                <c:pt idx="2591">
                  <c:v>2592</c:v>
                </c:pt>
                <c:pt idx="2592">
                  <c:v>2593</c:v>
                </c:pt>
                <c:pt idx="2593">
                  <c:v>2594</c:v>
                </c:pt>
                <c:pt idx="2594">
                  <c:v>2595</c:v>
                </c:pt>
                <c:pt idx="2595">
                  <c:v>2596</c:v>
                </c:pt>
                <c:pt idx="2596">
                  <c:v>2597</c:v>
                </c:pt>
                <c:pt idx="2597">
                  <c:v>2598</c:v>
                </c:pt>
                <c:pt idx="2598">
                  <c:v>2599</c:v>
                </c:pt>
                <c:pt idx="2599">
                  <c:v>2600</c:v>
                </c:pt>
                <c:pt idx="2600">
                  <c:v>2601</c:v>
                </c:pt>
                <c:pt idx="2601">
                  <c:v>2602</c:v>
                </c:pt>
                <c:pt idx="2602">
                  <c:v>2603</c:v>
                </c:pt>
                <c:pt idx="2603">
                  <c:v>2604</c:v>
                </c:pt>
                <c:pt idx="2604">
                  <c:v>2605</c:v>
                </c:pt>
                <c:pt idx="2605">
                  <c:v>2606</c:v>
                </c:pt>
                <c:pt idx="2606">
                  <c:v>2607</c:v>
                </c:pt>
                <c:pt idx="2607">
                  <c:v>2608</c:v>
                </c:pt>
                <c:pt idx="2608">
                  <c:v>2609</c:v>
                </c:pt>
                <c:pt idx="2609">
                  <c:v>2610</c:v>
                </c:pt>
                <c:pt idx="2610">
                  <c:v>2611</c:v>
                </c:pt>
                <c:pt idx="2611">
                  <c:v>2612</c:v>
                </c:pt>
                <c:pt idx="2612">
                  <c:v>2613</c:v>
                </c:pt>
                <c:pt idx="2613">
                  <c:v>2614</c:v>
                </c:pt>
                <c:pt idx="2614">
                  <c:v>2615</c:v>
                </c:pt>
                <c:pt idx="2615">
                  <c:v>2616</c:v>
                </c:pt>
                <c:pt idx="2616">
                  <c:v>2617</c:v>
                </c:pt>
                <c:pt idx="2617">
                  <c:v>2618</c:v>
                </c:pt>
                <c:pt idx="2618">
                  <c:v>2619</c:v>
                </c:pt>
                <c:pt idx="2619">
                  <c:v>2620</c:v>
                </c:pt>
                <c:pt idx="2620">
                  <c:v>2621</c:v>
                </c:pt>
                <c:pt idx="2621">
                  <c:v>2622</c:v>
                </c:pt>
                <c:pt idx="2622">
                  <c:v>2623</c:v>
                </c:pt>
                <c:pt idx="2623">
                  <c:v>2624</c:v>
                </c:pt>
                <c:pt idx="2624">
                  <c:v>2625</c:v>
                </c:pt>
                <c:pt idx="2625">
                  <c:v>2626</c:v>
                </c:pt>
                <c:pt idx="2626">
                  <c:v>2627</c:v>
                </c:pt>
                <c:pt idx="2627">
                  <c:v>2628</c:v>
                </c:pt>
                <c:pt idx="2628">
                  <c:v>2629</c:v>
                </c:pt>
                <c:pt idx="2629">
                  <c:v>2630</c:v>
                </c:pt>
                <c:pt idx="2630">
                  <c:v>2631</c:v>
                </c:pt>
                <c:pt idx="2631">
                  <c:v>2632</c:v>
                </c:pt>
                <c:pt idx="2632">
                  <c:v>2633</c:v>
                </c:pt>
                <c:pt idx="2633">
                  <c:v>2634</c:v>
                </c:pt>
                <c:pt idx="2634">
                  <c:v>2635</c:v>
                </c:pt>
                <c:pt idx="2635">
                  <c:v>2636</c:v>
                </c:pt>
                <c:pt idx="2636">
                  <c:v>2637</c:v>
                </c:pt>
                <c:pt idx="2637">
                  <c:v>2638</c:v>
                </c:pt>
                <c:pt idx="2638">
                  <c:v>2639</c:v>
                </c:pt>
                <c:pt idx="2639">
                  <c:v>2640</c:v>
                </c:pt>
                <c:pt idx="2640">
                  <c:v>2641</c:v>
                </c:pt>
                <c:pt idx="2641">
                  <c:v>2642</c:v>
                </c:pt>
                <c:pt idx="2642">
                  <c:v>2643</c:v>
                </c:pt>
                <c:pt idx="2643">
                  <c:v>2644</c:v>
                </c:pt>
                <c:pt idx="2644">
                  <c:v>2645</c:v>
                </c:pt>
                <c:pt idx="2645">
                  <c:v>2646</c:v>
                </c:pt>
                <c:pt idx="2646">
                  <c:v>2647</c:v>
                </c:pt>
                <c:pt idx="2647">
                  <c:v>2648</c:v>
                </c:pt>
                <c:pt idx="2648">
                  <c:v>2649</c:v>
                </c:pt>
                <c:pt idx="2649">
                  <c:v>2650</c:v>
                </c:pt>
                <c:pt idx="2650">
                  <c:v>2651</c:v>
                </c:pt>
                <c:pt idx="2651">
                  <c:v>2652</c:v>
                </c:pt>
                <c:pt idx="2652">
                  <c:v>2653</c:v>
                </c:pt>
                <c:pt idx="2653">
                  <c:v>2654</c:v>
                </c:pt>
                <c:pt idx="2654">
                  <c:v>2655</c:v>
                </c:pt>
                <c:pt idx="2655">
                  <c:v>2656</c:v>
                </c:pt>
                <c:pt idx="2656">
                  <c:v>2657</c:v>
                </c:pt>
                <c:pt idx="2657">
                  <c:v>2658</c:v>
                </c:pt>
                <c:pt idx="2658">
                  <c:v>2659</c:v>
                </c:pt>
                <c:pt idx="2659">
                  <c:v>2660</c:v>
                </c:pt>
                <c:pt idx="2660">
                  <c:v>2661</c:v>
                </c:pt>
                <c:pt idx="2661">
                  <c:v>2662</c:v>
                </c:pt>
                <c:pt idx="2662">
                  <c:v>2663</c:v>
                </c:pt>
                <c:pt idx="2663">
                  <c:v>2664</c:v>
                </c:pt>
                <c:pt idx="2664">
                  <c:v>2665</c:v>
                </c:pt>
                <c:pt idx="2665">
                  <c:v>2666</c:v>
                </c:pt>
                <c:pt idx="2666">
                  <c:v>2667</c:v>
                </c:pt>
                <c:pt idx="2667">
                  <c:v>2668</c:v>
                </c:pt>
                <c:pt idx="2668">
                  <c:v>2669</c:v>
                </c:pt>
                <c:pt idx="2669">
                  <c:v>2670</c:v>
                </c:pt>
                <c:pt idx="2670">
                  <c:v>2671</c:v>
                </c:pt>
                <c:pt idx="2671">
                  <c:v>2672</c:v>
                </c:pt>
                <c:pt idx="2672">
                  <c:v>2673</c:v>
                </c:pt>
                <c:pt idx="2673">
                  <c:v>2674</c:v>
                </c:pt>
                <c:pt idx="2674">
                  <c:v>2675</c:v>
                </c:pt>
                <c:pt idx="2675">
                  <c:v>2676</c:v>
                </c:pt>
                <c:pt idx="2676">
                  <c:v>2677</c:v>
                </c:pt>
                <c:pt idx="2677">
                  <c:v>2678</c:v>
                </c:pt>
                <c:pt idx="2678">
                  <c:v>2679</c:v>
                </c:pt>
                <c:pt idx="2679">
                  <c:v>2680</c:v>
                </c:pt>
                <c:pt idx="2680">
                  <c:v>2681</c:v>
                </c:pt>
                <c:pt idx="2681">
                  <c:v>2682</c:v>
                </c:pt>
                <c:pt idx="2682">
                  <c:v>2683</c:v>
                </c:pt>
                <c:pt idx="2683">
                  <c:v>2684</c:v>
                </c:pt>
                <c:pt idx="2684">
                  <c:v>2685</c:v>
                </c:pt>
                <c:pt idx="2685">
                  <c:v>2686</c:v>
                </c:pt>
                <c:pt idx="2686">
                  <c:v>2687</c:v>
                </c:pt>
                <c:pt idx="2687">
                  <c:v>2688</c:v>
                </c:pt>
                <c:pt idx="2688">
                  <c:v>2689</c:v>
                </c:pt>
                <c:pt idx="2689">
                  <c:v>2690</c:v>
                </c:pt>
                <c:pt idx="2690">
                  <c:v>2691</c:v>
                </c:pt>
                <c:pt idx="2691">
                  <c:v>2692</c:v>
                </c:pt>
                <c:pt idx="2692">
                  <c:v>2693</c:v>
                </c:pt>
                <c:pt idx="2693">
                  <c:v>2694</c:v>
                </c:pt>
                <c:pt idx="2694">
                  <c:v>2695</c:v>
                </c:pt>
                <c:pt idx="2695">
                  <c:v>2696</c:v>
                </c:pt>
                <c:pt idx="2696">
                  <c:v>2697</c:v>
                </c:pt>
                <c:pt idx="2697">
                  <c:v>2698</c:v>
                </c:pt>
                <c:pt idx="2698">
                  <c:v>2699</c:v>
                </c:pt>
                <c:pt idx="2699">
                  <c:v>2700</c:v>
                </c:pt>
                <c:pt idx="2700">
                  <c:v>2701</c:v>
                </c:pt>
                <c:pt idx="2701">
                  <c:v>2702</c:v>
                </c:pt>
                <c:pt idx="2702">
                  <c:v>2703</c:v>
                </c:pt>
                <c:pt idx="2703">
                  <c:v>2704</c:v>
                </c:pt>
                <c:pt idx="2704">
                  <c:v>2705</c:v>
                </c:pt>
                <c:pt idx="2705">
                  <c:v>2706</c:v>
                </c:pt>
                <c:pt idx="2706">
                  <c:v>2707</c:v>
                </c:pt>
                <c:pt idx="2707">
                  <c:v>2708</c:v>
                </c:pt>
                <c:pt idx="2708">
                  <c:v>2709</c:v>
                </c:pt>
                <c:pt idx="2709">
                  <c:v>2710</c:v>
                </c:pt>
                <c:pt idx="2710">
                  <c:v>2711</c:v>
                </c:pt>
                <c:pt idx="2711">
                  <c:v>2712</c:v>
                </c:pt>
                <c:pt idx="2712">
                  <c:v>2713</c:v>
                </c:pt>
                <c:pt idx="2713">
                  <c:v>2714</c:v>
                </c:pt>
                <c:pt idx="2714">
                  <c:v>2715</c:v>
                </c:pt>
                <c:pt idx="2715">
                  <c:v>2716</c:v>
                </c:pt>
                <c:pt idx="2716">
                  <c:v>2717</c:v>
                </c:pt>
                <c:pt idx="2717">
                  <c:v>2718</c:v>
                </c:pt>
                <c:pt idx="2718">
                  <c:v>2719</c:v>
                </c:pt>
                <c:pt idx="2719">
                  <c:v>2720</c:v>
                </c:pt>
                <c:pt idx="2720">
                  <c:v>2721</c:v>
                </c:pt>
                <c:pt idx="2721">
                  <c:v>2722</c:v>
                </c:pt>
                <c:pt idx="2722">
                  <c:v>2723</c:v>
                </c:pt>
                <c:pt idx="2723">
                  <c:v>2724</c:v>
                </c:pt>
                <c:pt idx="2724">
                  <c:v>2725</c:v>
                </c:pt>
                <c:pt idx="2725">
                  <c:v>2726</c:v>
                </c:pt>
                <c:pt idx="2726">
                  <c:v>2727</c:v>
                </c:pt>
                <c:pt idx="2727">
                  <c:v>2728</c:v>
                </c:pt>
                <c:pt idx="2728">
                  <c:v>2729</c:v>
                </c:pt>
                <c:pt idx="2729">
                  <c:v>2730</c:v>
                </c:pt>
                <c:pt idx="2730">
                  <c:v>2731</c:v>
                </c:pt>
                <c:pt idx="2731">
                  <c:v>2732</c:v>
                </c:pt>
                <c:pt idx="2732">
                  <c:v>2733</c:v>
                </c:pt>
                <c:pt idx="2733">
                  <c:v>2734</c:v>
                </c:pt>
                <c:pt idx="2734">
                  <c:v>2735</c:v>
                </c:pt>
                <c:pt idx="2735">
                  <c:v>2736</c:v>
                </c:pt>
                <c:pt idx="2736">
                  <c:v>2737</c:v>
                </c:pt>
                <c:pt idx="2737">
                  <c:v>2738</c:v>
                </c:pt>
                <c:pt idx="2738">
                  <c:v>2739</c:v>
                </c:pt>
                <c:pt idx="2739">
                  <c:v>2740</c:v>
                </c:pt>
                <c:pt idx="2740">
                  <c:v>2741</c:v>
                </c:pt>
                <c:pt idx="2741">
                  <c:v>2742</c:v>
                </c:pt>
                <c:pt idx="2742">
                  <c:v>2743</c:v>
                </c:pt>
                <c:pt idx="2743">
                  <c:v>2744</c:v>
                </c:pt>
                <c:pt idx="2744">
                  <c:v>2745</c:v>
                </c:pt>
                <c:pt idx="2745">
                  <c:v>2746</c:v>
                </c:pt>
                <c:pt idx="2746">
                  <c:v>2747</c:v>
                </c:pt>
                <c:pt idx="2747">
                  <c:v>2748</c:v>
                </c:pt>
                <c:pt idx="2748">
                  <c:v>2749</c:v>
                </c:pt>
                <c:pt idx="2749">
                  <c:v>2750</c:v>
                </c:pt>
                <c:pt idx="2750">
                  <c:v>2751</c:v>
                </c:pt>
                <c:pt idx="2751">
                  <c:v>2752</c:v>
                </c:pt>
                <c:pt idx="2752">
                  <c:v>2753</c:v>
                </c:pt>
                <c:pt idx="2753">
                  <c:v>2754</c:v>
                </c:pt>
                <c:pt idx="2754">
                  <c:v>2755</c:v>
                </c:pt>
                <c:pt idx="2755">
                  <c:v>2756</c:v>
                </c:pt>
                <c:pt idx="2756">
                  <c:v>2757</c:v>
                </c:pt>
                <c:pt idx="2757">
                  <c:v>2758</c:v>
                </c:pt>
                <c:pt idx="2758">
                  <c:v>2759</c:v>
                </c:pt>
                <c:pt idx="2759">
                  <c:v>2760</c:v>
                </c:pt>
                <c:pt idx="2760">
                  <c:v>2761</c:v>
                </c:pt>
                <c:pt idx="2761">
                  <c:v>2762</c:v>
                </c:pt>
                <c:pt idx="2762">
                  <c:v>2763</c:v>
                </c:pt>
                <c:pt idx="2763">
                  <c:v>2764</c:v>
                </c:pt>
                <c:pt idx="2764">
                  <c:v>2765</c:v>
                </c:pt>
                <c:pt idx="2765">
                  <c:v>2766</c:v>
                </c:pt>
                <c:pt idx="2766">
                  <c:v>2767</c:v>
                </c:pt>
                <c:pt idx="2767">
                  <c:v>2768</c:v>
                </c:pt>
                <c:pt idx="2768">
                  <c:v>2769</c:v>
                </c:pt>
                <c:pt idx="2769">
                  <c:v>2770</c:v>
                </c:pt>
                <c:pt idx="2770">
                  <c:v>2771</c:v>
                </c:pt>
                <c:pt idx="2771">
                  <c:v>2772</c:v>
                </c:pt>
                <c:pt idx="2772">
                  <c:v>2773</c:v>
                </c:pt>
                <c:pt idx="2773">
                  <c:v>2774</c:v>
                </c:pt>
                <c:pt idx="2774">
                  <c:v>2775</c:v>
                </c:pt>
                <c:pt idx="2775">
                  <c:v>2776</c:v>
                </c:pt>
                <c:pt idx="2776">
                  <c:v>2777</c:v>
                </c:pt>
                <c:pt idx="2777">
                  <c:v>2778</c:v>
                </c:pt>
                <c:pt idx="2778">
                  <c:v>2779</c:v>
                </c:pt>
                <c:pt idx="2779">
                  <c:v>2780</c:v>
                </c:pt>
                <c:pt idx="2780">
                  <c:v>2781</c:v>
                </c:pt>
                <c:pt idx="2781">
                  <c:v>2782</c:v>
                </c:pt>
                <c:pt idx="2782">
                  <c:v>2783</c:v>
                </c:pt>
                <c:pt idx="2783">
                  <c:v>2784</c:v>
                </c:pt>
                <c:pt idx="2784">
                  <c:v>2785</c:v>
                </c:pt>
                <c:pt idx="2785">
                  <c:v>2786</c:v>
                </c:pt>
                <c:pt idx="2786">
                  <c:v>2787</c:v>
                </c:pt>
                <c:pt idx="2787">
                  <c:v>2788</c:v>
                </c:pt>
                <c:pt idx="2788">
                  <c:v>2789</c:v>
                </c:pt>
                <c:pt idx="2789">
                  <c:v>2790</c:v>
                </c:pt>
                <c:pt idx="2790">
                  <c:v>2791</c:v>
                </c:pt>
                <c:pt idx="2791">
                  <c:v>2792</c:v>
                </c:pt>
                <c:pt idx="2792">
                  <c:v>2793</c:v>
                </c:pt>
                <c:pt idx="2793">
                  <c:v>2794</c:v>
                </c:pt>
                <c:pt idx="2794">
                  <c:v>2795</c:v>
                </c:pt>
                <c:pt idx="2795">
                  <c:v>2796</c:v>
                </c:pt>
                <c:pt idx="2796">
                  <c:v>2797</c:v>
                </c:pt>
                <c:pt idx="2797">
                  <c:v>2798</c:v>
                </c:pt>
                <c:pt idx="2798">
                  <c:v>2799</c:v>
                </c:pt>
                <c:pt idx="2799">
                  <c:v>2800</c:v>
                </c:pt>
                <c:pt idx="2800">
                  <c:v>2801</c:v>
                </c:pt>
                <c:pt idx="2801">
                  <c:v>2802</c:v>
                </c:pt>
                <c:pt idx="2802">
                  <c:v>2803</c:v>
                </c:pt>
                <c:pt idx="2803">
                  <c:v>2804</c:v>
                </c:pt>
                <c:pt idx="2804">
                  <c:v>2805</c:v>
                </c:pt>
                <c:pt idx="2805">
                  <c:v>2806</c:v>
                </c:pt>
                <c:pt idx="2806">
                  <c:v>2807</c:v>
                </c:pt>
                <c:pt idx="2807">
                  <c:v>2808</c:v>
                </c:pt>
                <c:pt idx="2808">
                  <c:v>2809</c:v>
                </c:pt>
                <c:pt idx="2809">
                  <c:v>2810</c:v>
                </c:pt>
                <c:pt idx="2810">
                  <c:v>2811</c:v>
                </c:pt>
                <c:pt idx="2811">
                  <c:v>2812</c:v>
                </c:pt>
                <c:pt idx="2812">
                  <c:v>2813</c:v>
                </c:pt>
                <c:pt idx="2813">
                  <c:v>2814</c:v>
                </c:pt>
                <c:pt idx="2814">
                  <c:v>2815</c:v>
                </c:pt>
                <c:pt idx="2815">
                  <c:v>2816</c:v>
                </c:pt>
                <c:pt idx="2816">
                  <c:v>2817</c:v>
                </c:pt>
                <c:pt idx="2817">
                  <c:v>2818</c:v>
                </c:pt>
                <c:pt idx="2818">
                  <c:v>2819</c:v>
                </c:pt>
                <c:pt idx="2819">
                  <c:v>2820</c:v>
                </c:pt>
                <c:pt idx="2820">
                  <c:v>2821</c:v>
                </c:pt>
                <c:pt idx="2821">
                  <c:v>2822</c:v>
                </c:pt>
                <c:pt idx="2822">
                  <c:v>2823</c:v>
                </c:pt>
                <c:pt idx="2823">
                  <c:v>2824</c:v>
                </c:pt>
                <c:pt idx="2824">
                  <c:v>2825</c:v>
                </c:pt>
                <c:pt idx="2825">
                  <c:v>2826</c:v>
                </c:pt>
                <c:pt idx="2826">
                  <c:v>2827</c:v>
                </c:pt>
                <c:pt idx="2827">
                  <c:v>2828</c:v>
                </c:pt>
                <c:pt idx="2828">
                  <c:v>2829</c:v>
                </c:pt>
                <c:pt idx="2829">
                  <c:v>2830</c:v>
                </c:pt>
                <c:pt idx="2830">
                  <c:v>2831</c:v>
                </c:pt>
                <c:pt idx="2831">
                  <c:v>2832</c:v>
                </c:pt>
                <c:pt idx="2832">
                  <c:v>2833</c:v>
                </c:pt>
                <c:pt idx="2833">
                  <c:v>2834</c:v>
                </c:pt>
                <c:pt idx="2834">
                  <c:v>2835</c:v>
                </c:pt>
                <c:pt idx="2835">
                  <c:v>2836</c:v>
                </c:pt>
                <c:pt idx="2836">
                  <c:v>2837</c:v>
                </c:pt>
                <c:pt idx="2837">
                  <c:v>2838</c:v>
                </c:pt>
                <c:pt idx="2838">
                  <c:v>2839</c:v>
                </c:pt>
                <c:pt idx="2839">
                  <c:v>2840</c:v>
                </c:pt>
                <c:pt idx="2840">
                  <c:v>2841</c:v>
                </c:pt>
                <c:pt idx="2841">
                  <c:v>2842</c:v>
                </c:pt>
                <c:pt idx="2842">
                  <c:v>2843</c:v>
                </c:pt>
                <c:pt idx="2843">
                  <c:v>2844</c:v>
                </c:pt>
                <c:pt idx="2844">
                  <c:v>2845</c:v>
                </c:pt>
                <c:pt idx="2845">
                  <c:v>2846</c:v>
                </c:pt>
                <c:pt idx="2846">
                  <c:v>2847</c:v>
                </c:pt>
                <c:pt idx="2847">
                  <c:v>2848</c:v>
                </c:pt>
                <c:pt idx="2848">
                  <c:v>2849</c:v>
                </c:pt>
                <c:pt idx="2849">
                  <c:v>2850</c:v>
                </c:pt>
                <c:pt idx="2850">
                  <c:v>2851</c:v>
                </c:pt>
                <c:pt idx="2851">
                  <c:v>2852</c:v>
                </c:pt>
                <c:pt idx="2852">
                  <c:v>2853</c:v>
                </c:pt>
                <c:pt idx="2853">
                  <c:v>2854</c:v>
                </c:pt>
                <c:pt idx="2854">
                  <c:v>2855</c:v>
                </c:pt>
                <c:pt idx="2855">
                  <c:v>2856</c:v>
                </c:pt>
                <c:pt idx="2856">
                  <c:v>2857</c:v>
                </c:pt>
                <c:pt idx="2857">
                  <c:v>2858</c:v>
                </c:pt>
                <c:pt idx="2858">
                  <c:v>2859</c:v>
                </c:pt>
                <c:pt idx="2859">
                  <c:v>2860</c:v>
                </c:pt>
                <c:pt idx="2860">
                  <c:v>2861</c:v>
                </c:pt>
                <c:pt idx="2861">
                  <c:v>2862</c:v>
                </c:pt>
                <c:pt idx="2862">
                  <c:v>2863</c:v>
                </c:pt>
                <c:pt idx="2863">
                  <c:v>2864</c:v>
                </c:pt>
                <c:pt idx="2864">
                  <c:v>2865</c:v>
                </c:pt>
                <c:pt idx="2865">
                  <c:v>2866</c:v>
                </c:pt>
                <c:pt idx="2866">
                  <c:v>2867</c:v>
                </c:pt>
                <c:pt idx="2867">
                  <c:v>2868</c:v>
                </c:pt>
                <c:pt idx="2868">
                  <c:v>2869</c:v>
                </c:pt>
                <c:pt idx="2869">
                  <c:v>2870</c:v>
                </c:pt>
                <c:pt idx="2870">
                  <c:v>2871</c:v>
                </c:pt>
                <c:pt idx="2871">
                  <c:v>2872</c:v>
                </c:pt>
                <c:pt idx="2872">
                  <c:v>2873</c:v>
                </c:pt>
                <c:pt idx="2873">
                  <c:v>2874</c:v>
                </c:pt>
                <c:pt idx="2874">
                  <c:v>2875</c:v>
                </c:pt>
                <c:pt idx="2875">
                  <c:v>2876</c:v>
                </c:pt>
                <c:pt idx="2876">
                  <c:v>2877</c:v>
                </c:pt>
                <c:pt idx="2877">
                  <c:v>2878</c:v>
                </c:pt>
                <c:pt idx="2878">
                  <c:v>2879</c:v>
                </c:pt>
                <c:pt idx="2879">
                  <c:v>2880</c:v>
                </c:pt>
                <c:pt idx="2880">
                  <c:v>2881</c:v>
                </c:pt>
                <c:pt idx="2881">
                  <c:v>2882</c:v>
                </c:pt>
                <c:pt idx="2882">
                  <c:v>2883</c:v>
                </c:pt>
                <c:pt idx="2883">
                  <c:v>2884</c:v>
                </c:pt>
                <c:pt idx="2884">
                  <c:v>2885</c:v>
                </c:pt>
                <c:pt idx="2885">
                  <c:v>2886</c:v>
                </c:pt>
                <c:pt idx="2886">
                  <c:v>2887</c:v>
                </c:pt>
                <c:pt idx="2887">
                  <c:v>2888</c:v>
                </c:pt>
                <c:pt idx="2888">
                  <c:v>2889</c:v>
                </c:pt>
                <c:pt idx="2889">
                  <c:v>2890</c:v>
                </c:pt>
                <c:pt idx="2890">
                  <c:v>2891</c:v>
                </c:pt>
                <c:pt idx="2891">
                  <c:v>2892</c:v>
                </c:pt>
                <c:pt idx="2892">
                  <c:v>2893</c:v>
                </c:pt>
                <c:pt idx="2893">
                  <c:v>2894</c:v>
                </c:pt>
                <c:pt idx="2894">
                  <c:v>2895</c:v>
                </c:pt>
                <c:pt idx="2895">
                  <c:v>2896</c:v>
                </c:pt>
                <c:pt idx="2896">
                  <c:v>2897</c:v>
                </c:pt>
                <c:pt idx="2897">
                  <c:v>2898</c:v>
                </c:pt>
                <c:pt idx="2898">
                  <c:v>2899</c:v>
                </c:pt>
                <c:pt idx="2899">
                  <c:v>2900</c:v>
                </c:pt>
                <c:pt idx="2900">
                  <c:v>2901</c:v>
                </c:pt>
                <c:pt idx="2901">
                  <c:v>2902</c:v>
                </c:pt>
                <c:pt idx="2902">
                  <c:v>2903</c:v>
                </c:pt>
                <c:pt idx="2903">
                  <c:v>2904</c:v>
                </c:pt>
                <c:pt idx="2904">
                  <c:v>2905</c:v>
                </c:pt>
                <c:pt idx="2905">
                  <c:v>2906</c:v>
                </c:pt>
                <c:pt idx="2906">
                  <c:v>2907</c:v>
                </c:pt>
                <c:pt idx="2907">
                  <c:v>2908</c:v>
                </c:pt>
                <c:pt idx="2908">
                  <c:v>2909</c:v>
                </c:pt>
                <c:pt idx="2909">
                  <c:v>2910</c:v>
                </c:pt>
                <c:pt idx="2910">
                  <c:v>2911</c:v>
                </c:pt>
                <c:pt idx="2911">
                  <c:v>2912</c:v>
                </c:pt>
                <c:pt idx="2912">
                  <c:v>2913</c:v>
                </c:pt>
                <c:pt idx="2913">
                  <c:v>2914</c:v>
                </c:pt>
                <c:pt idx="2914">
                  <c:v>2915</c:v>
                </c:pt>
                <c:pt idx="2915">
                  <c:v>2916</c:v>
                </c:pt>
                <c:pt idx="2916">
                  <c:v>2917</c:v>
                </c:pt>
                <c:pt idx="2917">
                  <c:v>2918</c:v>
                </c:pt>
                <c:pt idx="2918">
                  <c:v>2919</c:v>
                </c:pt>
                <c:pt idx="2919">
                  <c:v>2920</c:v>
                </c:pt>
                <c:pt idx="2920">
                  <c:v>2921</c:v>
                </c:pt>
                <c:pt idx="2921">
                  <c:v>2922</c:v>
                </c:pt>
                <c:pt idx="2922">
                  <c:v>2923</c:v>
                </c:pt>
                <c:pt idx="2923">
                  <c:v>2924</c:v>
                </c:pt>
                <c:pt idx="2924">
                  <c:v>2925</c:v>
                </c:pt>
                <c:pt idx="2925">
                  <c:v>2926</c:v>
                </c:pt>
                <c:pt idx="2926">
                  <c:v>2927</c:v>
                </c:pt>
                <c:pt idx="2927">
                  <c:v>2928</c:v>
                </c:pt>
                <c:pt idx="2928">
                  <c:v>2929</c:v>
                </c:pt>
                <c:pt idx="2929">
                  <c:v>2930</c:v>
                </c:pt>
                <c:pt idx="2930">
                  <c:v>2931</c:v>
                </c:pt>
                <c:pt idx="2931">
                  <c:v>2932</c:v>
                </c:pt>
                <c:pt idx="2932">
                  <c:v>2933</c:v>
                </c:pt>
                <c:pt idx="2933">
                  <c:v>2934</c:v>
                </c:pt>
                <c:pt idx="2934">
                  <c:v>2935</c:v>
                </c:pt>
                <c:pt idx="2935">
                  <c:v>2936</c:v>
                </c:pt>
                <c:pt idx="2936">
                  <c:v>2937</c:v>
                </c:pt>
                <c:pt idx="2937">
                  <c:v>2938</c:v>
                </c:pt>
                <c:pt idx="2938">
                  <c:v>2939</c:v>
                </c:pt>
                <c:pt idx="2939">
                  <c:v>2940</c:v>
                </c:pt>
                <c:pt idx="2940">
                  <c:v>2941</c:v>
                </c:pt>
                <c:pt idx="2941">
                  <c:v>2942</c:v>
                </c:pt>
                <c:pt idx="2942">
                  <c:v>2943</c:v>
                </c:pt>
                <c:pt idx="2943">
                  <c:v>2944</c:v>
                </c:pt>
                <c:pt idx="2944">
                  <c:v>2945</c:v>
                </c:pt>
                <c:pt idx="2945">
                  <c:v>2946</c:v>
                </c:pt>
                <c:pt idx="2946">
                  <c:v>2947</c:v>
                </c:pt>
                <c:pt idx="2947">
                  <c:v>2948</c:v>
                </c:pt>
                <c:pt idx="2948">
                  <c:v>2949</c:v>
                </c:pt>
                <c:pt idx="2949">
                  <c:v>2950</c:v>
                </c:pt>
                <c:pt idx="2950">
                  <c:v>2951</c:v>
                </c:pt>
                <c:pt idx="2951">
                  <c:v>2952</c:v>
                </c:pt>
                <c:pt idx="2952">
                  <c:v>2953</c:v>
                </c:pt>
                <c:pt idx="2953">
                  <c:v>2954</c:v>
                </c:pt>
                <c:pt idx="2954">
                  <c:v>2955</c:v>
                </c:pt>
                <c:pt idx="2955">
                  <c:v>2956</c:v>
                </c:pt>
                <c:pt idx="2956">
                  <c:v>2957</c:v>
                </c:pt>
                <c:pt idx="2957">
                  <c:v>2958</c:v>
                </c:pt>
                <c:pt idx="2958">
                  <c:v>2959</c:v>
                </c:pt>
                <c:pt idx="2959">
                  <c:v>2960</c:v>
                </c:pt>
                <c:pt idx="2960">
                  <c:v>2961</c:v>
                </c:pt>
                <c:pt idx="2961">
                  <c:v>2962</c:v>
                </c:pt>
                <c:pt idx="2962">
                  <c:v>2963</c:v>
                </c:pt>
                <c:pt idx="2963">
                  <c:v>2964</c:v>
                </c:pt>
                <c:pt idx="2964">
                  <c:v>2965</c:v>
                </c:pt>
                <c:pt idx="2965">
                  <c:v>2966</c:v>
                </c:pt>
                <c:pt idx="2966">
                  <c:v>2967</c:v>
                </c:pt>
                <c:pt idx="2967">
                  <c:v>2968</c:v>
                </c:pt>
                <c:pt idx="2968">
                  <c:v>2969</c:v>
                </c:pt>
                <c:pt idx="2969">
                  <c:v>2970</c:v>
                </c:pt>
                <c:pt idx="2970">
                  <c:v>2971</c:v>
                </c:pt>
                <c:pt idx="2971">
                  <c:v>2972</c:v>
                </c:pt>
                <c:pt idx="2972">
                  <c:v>2973</c:v>
                </c:pt>
                <c:pt idx="2973">
                  <c:v>2974</c:v>
                </c:pt>
                <c:pt idx="2974">
                  <c:v>2975</c:v>
                </c:pt>
                <c:pt idx="2975">
                  <c:v>2976</c:v>
                </c:pt>
                <c:pt idx="2976">
                  <c:v>2977</c:v>
                </c:pt>
                <c:pt idx="2977">
                  <c:v>2978</c:v>
                </c:pt>
                <c:pt idx="2978">
                  <c:v>2979</c:v>
                </c:pt>
                <c:pt idx="2979">
                  <c:v>2980</c:v>
                </c:pt>
                <c:pt idx="2980">
                  <c:v>2981</c:v>
                </c:pt>
                <c:pt idx="2981">
                  <c:v>2982</c:v>
                </c:pt>
                <c:pt idx="2982">
                  <c:v>2983</c:v>
                </c:pt>
                <c:pt idx="2983">
                  <c:v>2984</c:v>
                </c:pt>
                <c:pt idx="2984">
                  <c:v>2985</c:v>
                </c:pt>
                <c:pt idx="2985">
                  <c:v>2986</c:v>
                </c:pt>
                <c:pt idx="2986">
                  <c:v>2987</c:v>
                </c:pt>
                <c:pt idx="2987">
                  <c:v>2988</c:v>
                </c:pt>
                <c:pt idx="2988">
                  <c:v>2989</c:v>
                </c:pt>
                <c:pt idx="2989">
                  <c:v>2990</c:v>
                </c:pt>
                <c:pt idx="2990">
                  <c:v>2991</c:v>
                </c:pt>
                <c:pt idx="2991">
                  <c:v>2992</c:v>
                </c:pt>
                <c:pt idx="2992">
                  <c:v>2993</c:v>
                </c:pt>
                <c:pt idx="2993">
                  <c:v>2994</c:v>
                </c:pt>
                <c:pt idx="2994">
                  <c:v>2995</c:v>
                </c:pt>
                <c:pt idx="2995">
                  <c:v>2996</c:v>
                </c:pt>
                <c:pt idx="2996">
                  <c:v>2997</c:v>
                </c:pt>
                <c:pt idx="2997">
                  <c:v>2998</c:v>
                </c:pt>
                <c:pt idx="2998">
                  <c:v>2999</c:v>
                </c:pt>
                <c:pt idx="2999">
                  <c:v>3000</c:v>
                </c:pt>
                <c:pt idx="3000">
                  <c:v>3001</c:v>
                </c:pt>
                <c:pt idx="3001">
                  <c:v>3002</c:v>
                </c:pt>
                <c:pt idx="3002">
                  <c:v>3003</c:v>
                </c:pt>
                <c:pt idx="3003">
                  <c:v>3004</c:v>
                </c:pt>
                <c:pt idx="3004">
                  <c:v>3005</c:v>
                </c:pt>
                <c:pt idx="3005">
                  <c:v>3006</c:v>
                </c:pt>
                <c:pt idx="3006">
                  <c:v>3007</c:v>
                </c:pt>
                <c:pt idx="3007">
                  <c:v>3008</c:v>
                </c:pt>
                <c:pt idx="3008">
                  <c:v>3009</c:v>
                </c:pt>
                <c:pt idx="3009">
                  <c:v>3010</c:v>
                </c:pt>
                <c:pt idx="3010">
                  <c:v>3011</c:v>
                </c:pt>
                <c:pt idx="3011">
                  <c:v>3012</c:v>
                </c:pt>
                <c:pt idx="3012">
                  <c:v>3013</c:v>
                </c:pt>
                <c:pt idx="3013">
                  <c:v>3014</c:v>
                </c:pt>
                <c:pt idx="3014">
                  <c:v>3015</c:v>
                </c:pt>
                <c:pt idx="3015">
                  <c:v>3016</c:v>
                </c:pt>
                <c:pt idx="3016">
                  <c:v>3017</c:v>
                </c:pt>
                <c:pt idx="3017">
                  <c:v>3018</c:v>
                </c:pt>
                <c:pt idx="3018">
                  <c:v>3019</c:v>
                </c:pt>
                <c:pt idx="3019">
                  <c:v>3020</c:v>
                </c:pt>
                <c:pt idx="3020">
                  <c:v>3021</c:v>
                </c:pt>
                <c:pt idx="3021">
                  <c:v>3022</c:v>
                </c:pt>
                <c:pt idx="3022">
                  <c:v>3023</c:v>
                </c:pt>
                <c:pt idx="3023">
                  <c:v>3024</c:v>
                </c:pt>
                <c:pt idx="3024">
                  <c:v>3025</c:v>
                </c:pt>
                <c:pt idx="3025">
                  <c:v>3026</c:v>
                </c:pt>
                <c:pt idx="3026">
                  <c:v>3027</c:v>
                </c:pt>
                <c:pt idx="3027">
                  <c:v>3028</c:v>
                </c:pt>
                <c:pt idx="3028">
                  <c:v>3029</c:v>
                </c:pt>
                <c:pt idx="3029">
                  <c:v>3030</c:v>
                </c:pt>
                <c:pt idx="3030">
                  <c:v>3031</c:v>
                </c:pt>
                <c:pt idx="3031">
                  <c:v>3032</c:v>
                </c:pt>
                <c:pt idx="3032">
                  <c:v>3033</c:v>
                </c:pt>
                <c:pt idx="3033">
                  <c:v>3034</c:v>
                </c:pt>
                <c:pt idx="3034">
                  <c:v>3035</c:v>
                </c:pt>
                <c:pt idx="3035">
                  <c:v>3036</c:v>
                </c:pt>
                <c:pt idx="3036">
                  <c:v>3037</c:v>
                </c:pt>
                <c:pt idx="3037">
                  <c:v>3038</c:v>
                </c:pt>
                <c:pt idx="3038">
                  <c:v>3039</c:v>
                </c:pt>
                <c:pt idx="3039">
                  <c:v>3040</c:v>
                </c:pt>
                <c:pt idx="3040">
                  <c:v>3041</c:v>
                </c:pt>
                <c:pt idx="3041">
                  <c:v>3042</c:v>
                </c:pt>
                <c:pt idx="3042">
                  <c:v>3043</c:v>
                </c:pt>
                <c:pt idx="3043">
                  <c:v>3044</c:v>
                </c:pt>
                <c:pt idx="3044">
                  <c:v>3045</c:v>
                </c:pt>
                <c:pt idx="3045">
                  <c:v>3046</c:v>
                </c:pt>
                <c:pt idx="3046">
                  <c:v>3047</c:v>
                </c:pt>
                <c:pt idx="3047">
                  <c:v>3048</c:v>
                </c:pt>
                <c:pt idx="3048">
                  <c:v>3049</c:v>
                </c:pt>
                <c:pt idx="3049">
                  <c:v>3050</c:v>
                </c:pt>
                <c:pt idx="3050">
                  <c:v>3051</c:v>
                </c:pt>
                <c:pt idx="3051">
                  <c:v>3052</c:v>
                </c:pt>
                <c:pt idx="3052">
                  <c:v>3053</c:v>
                </c:pt>
                <c:pt idx="3053">
                  <c:v>3054</c:v>
                </c:pt>
                <c:pt idx="3054">
                  <c:v>3055</c:v>
                </c:pt>
                <c:pt idx="3055">
                  <c:v>3056</c:v>
                </c:pt>
                <c:pt idx="3056">
                  <c:v>3057</c:v>
                </c:pt>
                <c:pt idx="3057">
                  <c:v>3058</c:v>
                </c:pt>
                <c:pt idx="3058">
                  <c:v>3059</c:v>
                </c:pt>
                <c:pt idx="3059">
                  <c:v>3060</c:v>
                </c:pt>
                <c:pt idx="3060">
                  <c:v>3061</c:v>
                </c:pt>
                <c:pt idx="3061">
                  <c:v>3062</c:v>
                </c:pt>
                <c:pt idx="3062">
                  <c:v>3063</c:v>
                </c:pt>
                <c:pt idx="3063">
                  <c:v>3064</c:v>
                </c:pt>
                <c:pt idx="3064">
                  <c:v>3065</c:v>
                </c:pt>
                <c:pt idx="3065">
                  <c:v>3066</c:v>
                </c:pt>
                <c:pt idx="3066">
                  <c:v>3067</c:v>
                </c:pt>
                <c:pt idx="3067">
                  <c:v>3068</c:v>
                </c:pt>
                <c:pt idx="3068">
                  <c:v>3069</c:v>
                </c:pt>
                <c:pt idx="3069">
                  <c:v>3070</c:v>
                </c:pt>
                <c:pt idx="3070">
                  <c:v>3071</c:v>
                </c:pt>
                <c:pt idx="3071">
                  <c:v>3072</c:v>
                </c:pt>
                <c:pt idx="3072">
                  <c:v>3073</c:v>
                </c:pt>
                <c:pt idx="3073">
                  <c:v>3074</c:v>
                </c:pt>
                <c:pt idx="3074">
                  <c:v>3075</c:v>
                </c:pt>
                <c:pt idx="3075">
                  <c:v>3076</c:v>
                </c:pt>
                <c:pt idx="3076">
                  <c:v>3077</c:v>
                </c:pt>
                <c:pt idx="3077">
                  <c:v>3078</c:v>
                </c:pt>
                <c:pt idx="3078">
                  <c:v>3079</c:v>
                </c:pt>
                <c:pt idx="3079">
                  <c:v>3080</c:v>
                </c:pt>
                <c:pt idx="3080">
                  <c:v>3081</c:v>
                </c:pt>
                <c:pt idx="3081">
                  <c:v>3082</c:v>
                </c:pt>
                <c:pt idx="3082">
                  <c:v>3083</c:v>
                </c:pt>
                <c:pt idx="3083">
                  <c:v>3084</c:v>
                </c:pt>
                <c:pt idx="3084">
                  <c:v>3085</c:v>
                </c:pt>
                <c:pt idx="3085">
                  <c:v>3086</c:v>
                </c:pt>
                <c:pt idx="3086">
                  <c:v>3087</c:v>
                </c:pt>
                <c:pt idx="3087">
                  <c:v>3088</c:v>
                </c:pt>
                <c:pt idx="3088">
                  <c:v>3089</c:v>
                </c:pt>
                <c:pt idx="3089">
                  <c:v>3090</c:v>
                </c:pt>
                <c:pt idx="3090">
                  <c:v>3091</c:v>
                </c:pt>
                <c:pt idx="3091">
                  <c:v>3092</c:v>
                </c:pt>
                <c:pt idx="3092">
                  <c:v>3093</c:v>
                </c:pt>
                <c:pt idx="3093">
                  <c:v>3094</c:v>
                </c:pt>
                <c:pt idx="3094">
                  <c:v>3095</c:v>
                </c:pt>
                <c:pt idx="3095">
                  <c:v>3096</c:v>
                </c:pt>
                <c:pt idx="3096">
                  <c:v>3097</c:v>
                </c:pt>
                <c:pt idx="3097">
                  <c:v>3098</c:v>
                </c:pt>
                <c:pt idx="3098">
                  <c:v>3099</c:v>
                </c:pt>
                <c:pt idx="3099">
                  <c:v>3100</c:v>
                </c:pt>
                <c:pt idx="3100">
                  <c:v>3101</c:v>
                </c:pt>
                <c:pt idx="3101">
                  <c:v>3102</c:v>
                </c:pt>
                <c:pt idx="3102">
                  <c:v>3103</c:v>
                </c:pt>
                <c:pt idx="3103">
                  <c:v>3104</c:v>
                </c:pt>
                <c:pt idx="3104">
                  <c:v>3105</c:v>
                </c:pt>
                <c:pt idx="3105">
                  <c:v>3106</c:v>
                </c:pt>
                <c:pt idx="3106">
                  <c:v>3107</c:v>
                </c:pt>
                <c:pt idx="3107">
                  <c:v>3108</c:v>
                </c:pt>
                <c:pt idx="3108">
                  <c:v>3109</c:v>
                </c:pt>
                <c:pt idx="3109">
                  <c:v>3110</c:v>
                </c:pt>
                <c:pt idx="3110">
                  <c:v>3111</c:v>
                </c:pt>
                <c:pt idx="3111">
                  <c:v>3112</c:v>
                </c:pt>
                <c:pt idx="3112">
                  <c:v>3113</c:v>
                </c:pt>
                <c:pt idx="3113">
                  <c:v>3114</c:v>
                </c:pt>
                <c:pt idx="3114">
                  <c:v>3115</c:v>
                </c:pt>
                <c:pt idx="3115">
                  <c:v>3116</c:v>
                </c:pt>
                <c:pt idx="3116">
                  <c:v>3117</c:v>
                </c:pt>
                <c:pt idx="3117">
                  <c:v>3118</c:v>
                </c:pt>
                <c:pt idx="3118">
                  <c:v>3119</c:v>
                </c:pt>
                <c:pt idx="3119">
                  <c:v>3120</c:v>
                </c:pt>
                <c:pt idx="3120">
                  <c:v>3121</c:v>
                </c:pt>
                <c:pt idx="3121">
                  <c:v>3122</c:v>
                </c:pt>
                <c:pt idx="3122">
                  <c:v>3123</c:v>
                </c:pt>
                <c:pt idx="3123">
                  <c:v>3124</c:v>
                </c:pt>
                <c:pt idx="3124">
                  <c:v>3125</c:v>
                </c:pt>
                <c:pt idx="3125">
                  <c:v>3126</c:v>
                </c:pt>
                <c:pt idx="3126">
                  <c:v>3127</c:v>
                </c:pt>
                <c:pt idx="3127">
                  <c:v>3128</c:v>
                </c:pt>
                <c:pt idx="3128">
                  <c:v>3129</c:v>
                </c:pt>
                <c:pt idx="3129">
                  <c:v>3130</c:v>
                </c:pt>
                <c:pt idx="3130">
                  <c:v>3131</c:v>
                </c:pt>
                <c:pt idx="3131">
                  <c:v>3132</c:v>
                </c:pt>
                <c:pt idx="3132">
                  <c:v>3133</c:v>
                </c:pt>
                <c:pt idx="3133">
                  <c:v>3134</c:v>
                </c:pt>
                <c:pt idx="3134">
                  <c:v>3135</c:v>
                </c:pt>
                <c:pt idx="3135">
                  <c:v>3136</c:v>
                </c:pt>
                <c:pt idx="3136">
                  <c:v>3137</c:v>
                </c:pt>
                <c:pt idx="3137">
                  <c:v>3138</c:v>
                </c:pt>
                <c:pt idx="3138">
                  <c:v>3139</c:v>
                </c:pt>
                <c:pt idx="3139">
                  <c:v>3140</c:v>
                </c:pt>
                <c:pt idx="3140">
                  <c:v>3141</c:v>
                </c:pt>
                <c:pt idx="3141">
                  <c:v>3142</c:v>
                </c:pt>
                <c:pt idx="3142">
                  <c:v>3143</c:v>
                </c:pt>
                <c:pt idx="3143">
                  <c:v>3144</c:v>
                </c:pt>
                <c:pt idx="3144">
                  <c:v>3145</c:v>
                </c:pt>
                <c:pt idx="3145">
                  <c:v>3146</c:v>
                </c:pt>
                <c:pt idx="3146">
                  <c:v>3147</c:v>
                </c:pt>
                <c:pt idx="3147">
                  <c:v>3148</c:v>
                </c:pt>
                <c:pt idx="3148">
                  <c:v>3149</c:v>
                </c:pt>
                <c:pt idx="3149">
                  <c:v>3150</c:v>
                </c:pt>
                <c:pt idx="3150">
                  <c:v>3151</c:v>
                </c:pt>
                <c:pt idx="3151">
                  <c:v>3152</c:v>
                </c:pt>
                <c:pt idx="3152">
                  <c:v>3153</c:v>
                </c:pt>
                <c:pt idx="3153">
                  <c:v>3154</c:v>
                </c:pt>
                <c:pt idx="3154">
                  <c:v>3155</c:v>
                </c:pt>
                <c:pt idx="3155">
                  <c:v>3156</c:v>
                </c:pt>
                <c:pt idx="3156">
                  <c:v>3157</c:v>
                </c:pt>
                <c:pt idx="3157">
                  <c:v>3158</c:v>
                </c:pt>
                <c:pt idx="3158">
                  <c:v>3159</c:v>
                </c:pt>
                <c:pt idx="3159">
                  <c:v>3160</c:v>
                </c:pt>
                <c:pt idx="3160">
                  <c:v>3161</c:v>
                </c:pt>
                <c:pt idx="3161">
                  <c:v>3162</c:v>
                </c:pt>
                <c:pt idx="3162">
                  <c:v>3163</c:v>
                </c:pt>
                <c:pt idx="3163">
                  <c:v>3164</c:v>
                </c:pt>
                <c:pt idx="3164">
                  <c:v>3165</c:v>
                </c:pt>
                <c:pt idx="3165">
                  <c:v>3166</c:v>
                </c:pt>
                <c:pt idx="3166">
                  <c:v>3167</c:v>
                </c:pt>
                <c:pt idx="3167">
                  <c:v>3168</c:v>
                </c:pt>
                <c:pt idx="3168">
                  <c:v>3169</c:v>
                </c:pt>
                <c:pt idx="3169">
                  <c:v>3170</c:v>
                </c:pt>
                <c:pt idx="3170">
                  <c:v>3171</c:v>
                </c:pt>
                <c:pt idx="3171">
                  <c:v>3172</c:v>
                </c:pt>
                <c:pt idx="3172">
                  <c:v>3173</c:v>
                </c:pt>
                <c:pt idx="3173">
                  <c:v>3174</c:v>
                </c:pt>
                <c:pt idx="3174">
                  <c:v>3175</c:v>
                </c:pt>
                <c:pt idx="3175">
                  <c:v>3176</c:v>
                </c:pt>
                <c:pt idx="3176">
                  <c:v>3177</c:v>
                </c:pt>
                <c:pt idx="3177">
                  <c:v>3178</c:v>
                </c:pt>
                <c:pt idx="3178">
                  <c:v>3179</c:v>
                </c:pt>
                <c:pt idx="3179">
                  <c:v>3180</c:v>
                </c:pt>
                <c:pt idx="3180">
                  <c:v>3181</c:v>
                </c:pt>
                <c:pt idx="3181">
                  <c:v>3182</c:v>
                </c:pt>
                <c:pt idx="3182">
                  <c:v>3183</c:v>
                </c:pt>
                <c:pt idx="3183">
                  <c:v>3184</c:v>
                </c:pt>
                <c:pt idx="3184">
                  <c:v>3185</c:v>
                </c:pt>
                <c:pt idx="3185">
                  <c:v>3186</c:v>
                </c:pt>
                <c:pt idx="3186">
                  <c:v>3187</c:v>
                </c:pt>
                <c:pt idx="3187">
                  <c:v>3188</c:v>
                </c:pt>
                <c:pt idx="3188">
                  <c:v>3189</c:v>
                </c:pt>
                <c:pt idx="3189">
                  <c:v>3190</c:v>
                </c:pt>
                <c:pt idx="3190">
                  <c:v>3191</c:v>
                </c:pt>
                <c:pt idx="3191">
                  <c:v>3192</c:v>
                </c:pt>
                <c:pt idx="3192">
                  <c:v>3193</c:v>
                </c:pt>
                <c:pt idx="3193">
                  <c:v>3194</c:v>
                </c:pt>
                <c:pt idx="3194">
                  <c:v>3195</c:v>
                </c:pt>
                <c:pt idx="3195">
                  <c:v>3196</c:v>
                </c:pt>
                <c:pt idx="3196">
                  <c:v>3197</c:v>
                </c:pt>
                <c:pt idx="3197">
                  <c:v>3198</c:v>
                </c:pt>
                <c:pt idx="3198">
                  <c:v>3199</c:v>
                </c:pt>
                <c:pt idx="3199">
                  <c:v>3200</c:v>
                </c:pt>
                <c:pt idx="3200">
                  <c:v>3201</c:v>
                </c:pt>
                <c:pt idx="3201">
                  <c:v>3202</c:v>
                </c:pt>
                <c:pt idx="3202">
                  <c:v>3203</c:v>
                </c:pt>
                <c:pt idx="3203">
                  <c:v>3204</c:v>
                </c:pt>
                <c:pt idx="3204">
                  <c:v>3205</c:v>
                </c:pt>
                <c:pt idx="3205">
                  <c:v>3206</c:v>
                </c:pt>
                <c:pt idx="3206">
                  <c:v>3207</c:v>
                </c:pt>
                <c:pt idx="3207">
                  <c:v>3208</c:v>
                </c:pt>
                <c:pt idx="3208">
                  <c:v>3209</c:v>
                </c:pt>
                <c:pt idx="3209">
                  <c:v>3210</c:v>
                </c:pt>
                <c:pt idx="3210">
                  <c:v>3211</c:v>
                </c:pt>
                <c:pt idx="3211">
                  <c:v>3212</c:v>
                </c:pt>
                <c:pt idx="3212">
                  <c:v>3213</c:v>
                </c:pt>
                <c:pt idx="3213">
                  <c:v>3214</c:v>
                </c:pt>
                <c:pt idx="3214">
                  <c:v>3215</c:v>
                </c:pt>
                <c:pt idx="3215">
                  <c:v>3216</c:v>
                </c:pt>
                <c:pt idx="3216">
                  <c:v>3217</c:v>
                </c:pt>
                <c:pt idx="3217">
                  <c:v>3218</c:v>
                </c:pt>
                <c:pt idx="3218">
                  <c:v>3219</c:v>
                </c:pt>
                <c:pt idx="3219">
                  <c:v>3220</c:v>
                </c:pt>
                <c:pt idx="3220">
                  <c:v>3221</c:v>
                </c:pt>
                <c:pt idx="3221">
                  <c:v>3222</c:v>
                </c:pt>
                <c:pt idx="3222">
                  <c:v>3223</c:v>
                </c:pt>
                <c:pt idx="3223">
                  <c:v>3224</c:v>
                </c:pt>
                <c:pt idx="3224">
                  <c:v>3225</c:v>
                </c:pt>
                <c:pt idx="3225">
                  <c:v>3226</c:v>
                </c:pt>
                <c:pt idx="3226">
                  <c:v>3227</c:v>
                </c:pt>
                <c:pt idx="3227">
                  <c:v>3228</c:v>
                </c:pt>
                <c:pt idx="3228">
                  <c:v>3229</c:v>
                </c:pt>
                <c:pt idx="3229">
                  <c:v>3230</c:v>
                </c:pt>
                <c:pt idx="3230">
                  <c:v>3231</c:v>
                </c:pt>
                <c:pt idx="3231">
                  <c:v>3232</c:v>
                </c:pt>
                <c:pt idx="3232">
                  <c:v>3233</c:v>
                </c:pt>
                <c:pt idx="3233">
                  <c:v>3234</c:v>
                </c:pt>
                <c:pt idx="3234">
                  <c:v>3235</c:v>
                </c:pt>
                <c:pt idx="3235">
                  <c:v>3236</c:v>
                </c:pt>
                <c:pt idx="3236">
                  <c:v>3237</c:v>
                </c:pt>
                <c:pt idx="3237">
                  <c:v>3238</c:v>
                </c:pt>
                <c:pt idx="3238">
                  <c:v>3239</c:v>
                </c:pt>
                <c:pt idx="3239">
                  <c:v>3240</c:v>
                </c:pt>
                <c:pt idx="3240">
                  <c:v>3241</c:v>
                </c:pt>
                <c:pt idx="3241">
                  <c:v>3242</c:v>
                </c:pt>
                <c:pt idx="3242">
                  <c:v>3243</c:v>
                </c:pt>
                <c:pt idx="3243">
                  <c:v>3244</c:v>
                </c:pt>
                <c:pt idx="3244">
                  <c:v>3245</c:v>
                </c:pt>
                <c:pt idx="3245">
                  <c:v>3246</c:v>
                </c:pt>
                <c:pt idx="3246">
                  <c:v>3247</c:v>
                </c:pt>
                <c:pt idx="3247">
                  <c:v>3248</c:v>
                </c:pt>
                <c:pt idx="3248">
                  <c:v>3249</c:v>
                </c:pt>
                <c:pt idx="3249">
                  <c:v>3250</c:v>
                </c:pt>
                <c:pt idx="3250">
                  <c:v>3251</c:v>
                </c:pt>
                <c:pt idx="3251">
                  <c:v>3252</c:v>
                </c:pt>
                <c:pt idx="3252">
                  <c:v>3253</c:v>
                </c:pt>
                <c:pt idx="3253">
                  <c:v>3254</c:v>
                </c:pt>
                <c:pt idx="3254">
                  <c:v>3255</c:v>
                </c:pt>
                <c:pt idx="3255">
                  <c:v>3256</c:v>
                </c:pt>
                <c:pt idx="3256">
                  <c:v>3257</c:v>
                </c:pt>
                <c:pt idx="3257">
                  <c:v>3258</c:v>
                </c:pt>
                <c:pt idx="3258">
                  <c:v>3259</c:v>
                </c:pt>
                <c:pt idx="3259">
                  <c:v>3260</c:v>
                </c:pt>
                <c:pt idx="3260">
                  <c:v>3261</c:v>
                </c:pt>
                <c:pt idx="3261">
                  <c:v>3262</c:v>
                </c:pt>
                <c:pt idx="3262">
                  <c:v>3263</c:v>
                </c:pt>
                <c:pt idx="3263">
                  <c:v>3264</c:v>
                </c:pt>
                <c:pt idx="3264">
                  <c:v>3265</c:v>
                </c:pt>
                <c:pt idx="3265">
                  <c:v>3266</c:v>
                </c:pt>
                <c:pt idx="3266">
                  <c:v>3267</c:v>
                </c:pt>
                <c:pt idx="3267">
                  <c:v>3268</c:v>
                </c:pt>
                <c:pt idx="3268">
                  <c:v>3269</c:v>
                </c:pt>
                <c:pt idx="3269">
                  <c:v>3270</c:v>
                </c:pt>
                <c:pt idx="3270">
                  <c:v>3271</c:v>
                </c:pt>
                <c:pt idx="3271">
                  <c:v>3272</c:v>
                </c:pt>
                <c:pt idx="3272">
                  <c:v>3273</c:v>
                </c:pt>
                <c:pt idx="3273">
                  <c:v>3274</c:v>
                </c:pt>
                <c:pt idx="3274">
                  <c:v>3275</c:v>
                </c:pt>
                <c:pt idx="3275">
                  <c:v>3276</c:v>
                </c:pt>
                <c:pt idx="3276">
                  <c:v>3277</c:v>
                </c:pt>
                <c:pt idx="3277">
                  <c:v>3278</c:v>
                </c:pt>
                <c:pt idx="3278">
                  <c:v>3279</c:v>
                </c:pt>
                <c:pt idx="3279">
                  <c:v>3280</c:v>
                </c:pt>
                <c:pt idx="3280">
                  <c:v>3281</c:v>
                </c:pt>
                <c:pt idx="3281">
                  <c:v>3282</c:v>
                </c:pt>
                <c:pt idx="3282">
                  <c:v>3283</c:v>
                </c:pt>
                <c:pt idx="3283">
                  <c:v>3284</c:v>
                </c:pt>
                <c:pt idx="3284">
                  <c:v>3285</c:v>
                </c:pt>
                <c:pt idx="3285">
                  <c:v>3286</c:v>
                </c:pt>
                <c:pt idx="3286">
                  <c:v>3287</c:v>
                </c:pt>
                <c:pt idx="3287">
                  <c:v>3288</c:v>
                </c:pt>
                <c:pt idx="3288">
                  <c:v>3289</c:v>
                </c:pt>
                <c:pt idx="3289">
                  <c:v>3290</c:v>
                </c:pt>
                <c:pt idx="3290">
                  <c:v>3291</c:v>
                </c:pt>
                <c:pt idx="3291">
                  <c:v>3292</c:v>
                </c:pt>
                <c:pt idx="3292">
                  <c:v>3293</c:v>
                </c:pt>
                <c:pt idx="3293">
                  <c:v>3294</c:v>
                </c:pt>
                <c:pt idx="3294">
                  <c:v>3295</c:v>
                </c:pt>
                <c:pt idx="3295">
                  <c:v>3296</c:v>
                </c:pt>
                <c:pt idx="3296">
                  <c:v>3297</c:v>
                </c:pt>
                <c:pt idx="3297">
                  <c:v>3298</c:v>
                </c:pt>
                <c:pt idx="3298">
                  <c:v>3299</c:v>
                </c:pt>
                <c:pt idx="3299">
                  <c:v>3300</c:v>
                </c:pt>
                <c:pt idx="3300">
                  <c:v>3301</c:v>
                </c:pt>
                <c:pt idx="3301">
                  <c:v>3302</c:v>
                </c:pt>
                <c:pt idx="3302">
                  <c:v>3303</c:v>
                </c:pt>
                <c:pt idx="3303">
                  <c:v>3304</c:v>
                </c:pt>
                <c:pt idx="3304">
                  <c:v>3305</c:v>
                </c:pt>
                <c:pt idx="3305">
                  <c:v>3306</c:v>
                </c:pt>
                <c:pt idx="3306">
                  <c:v>3307</c:v>
                </c:pt>
                <c:pt idx="3307">
                  <c:v>3308</c:v>
                </c:pt>
                <c:pt idx="3308">
                  <c:v>3309</c:v>
                </c:pt>
                <c:pt idx="3309">
                  <c:v>3310</c:v>
                </c:pt>
                <c:pt idx="3310">
                  <c:v>3311</c:v>
                </c:pt>
                <c:pt idx="3311">
                  <c:v>3312</c:v>
                </c:pt>
                <c:pt idx="3312">
                  <c:v>3313</c:v>
                </c:pt>
                <c:pt idx="3313">
                  <c:v>3314</c:v>
                </c:pt>
                <c:pt idx="3314">
                  <c:v>3315</c:v>
                </c:pt>
                <c:pt idx="3315">
                  <c:v>3316</c:v>
                </c:pt>
                <c:pt idx="3316">
                  <c:v>3317</c:v>
                </c:pt>
                <c:pt idx="3317">
                  <c:v>3318</c:v>
                </c:pt>
                <c:pt idx="3318">
                  <c:v>3319</c:v>
                </c:pt>
                <c:pt idx="3319">
                  <c:v>3320</c:v>
                </c:pt>
                <c:pt idx="3320">
                  <c:v>3321</c:v>
                </c:pt>
                <c:pt idx="3321">
                  <c:v>3322</c:v>
                </c:pt>
                <c:pt idx="3322">
                  <c:v>3323</c:v>
                </c:pt>
                <c:pt idx="3323">
                  <c:v>3324</c:v>
                </c:pt>
                <c:pt idx="3324">
                  <c:v>3325</c:v>
                </c:pt>
                <c:pt idx="3325">
                  <c:v>3326</c:v>
                </c:pt>
                <c:pt idx="3326">
                  <c:v>3327</c:v>
                </c:pt>
                <c:pt idx="3327">
                  <c:v>3328</c:v>
                </c:pt>
                <c:pt idx="3328">
                  <c:v>3329</c:v>
                </c:pt>
                <c:pt idx="3329">
                  <c:v>3330</c:v>
                </c:pt>
                <c:pt idx="3330">
                  <c:v>3331</c:v>
                </c:pt>
                <c:pt idx="3331">
                  <c:v>3332</c:v>
                </c:pt>
                <c:pt idx="3332">
                  <c:v>3333</c:v>
                </c:pt>
                <c:pt idx="3333">
                  <c:v>3334</c:v>
                </c:pt>
                <c:pt idx="3334">
                  <c:v>3335</c:v>
                </c:pt>
                <c:pt idx="3335">
                  <c:v>3336</c:v>
                </c:pt>
                <c:pt idx="3336">
                  <c:v>3337</c:v>
                </c:pt>
                <c:pt idx="3337">
                  <c:v>3338</c:v>
                </c:pt>
                <c:pt idx="3338">
                  <c:v>3339</c:v>
                </c:pt>
                <c:pt idx="3339">
                  <c:v>3340</c:v>
                </c:pt>
                <c:pt idx="3340">
                  <c:v>3341</c:v>
                </c:pt>
                <c:pt idx="3341">
                  <c:v>3342</c:v>
                </c:pt>
                <c:pt idx="3342">
                  <c:v>3343</c:v>
                </c:pt>
                <c:pt idx="3343">
                  <c:v>3344</c:v>
                </c:pt>
                <c:pt idx="3344">
                  <c:v>3345</c:v>
                </c:pt>
                <c:pt idx="3345">
                  <c:v>3346</c:v>
                </c:pt>
                <c:pt idx="3346">
                  <c:v>3347</c:v>
                </c:pt>
                <c:pt idx="3347">
                  <c:v>3348</c:v>
                </c:pt>
                <c:pt idx="3348">
                  <c:v>3349</c:v>
                </c:pt>
                <c:pt idx="3349">
                  <c:v>3350</c:v>
                </c:pt>
                <c:pt idx="3350">
                  <c:v>3351</c:v>
                </c:pt>
                <c:pt idx="3351">
                  <c:v>3352</c:v>
                </c:pt>
                <c:pt idx="3352">
                  <c:v>3353</c:v>
                </c:pt>
                <c:pt idx="3353">
                  <c:v>3354</c:v>
                </c:pt>
                <c:pt idx="3354">
                  <c:v>3355</c:v>
                </c:pt>
                <c:pt idx="3355">
                  <c:v>3356</c:v>
                </c:pt>
                <c:pt idx="3356">
                  <c:v>3357</c:v>
                </c:pt>
                <c:pt idx="3357">
                  <c:v>3358</c:v>
                </c:pt>
                <c:pt idx="3358">
                  <c:v>3359</c:v>
                </c:pt>
                <c:pt idx="3359">
                  <c:v>3360</c:v>
                </c:pt>
                <c:pt idx="3360">
                  <c:v>3361</c:v>
                </c:pt>
                <c:pt idx="3361">
                  <c:v>3362</c:v>
                </c:pt>
                <c:pt idx="3362">
                  <c:v>3363</c:v>
                </c:pt>
                <c:pt idx="3363">
                  <c:v>3364</c:v>
                </c:pt>
                <c:pt idx="3364">
                  <c:v>3365</c:v>
                </c:pt>
                <c:pt idx="3365">
                  <c:v>3366</c:v>
                </c:pt>
                <c:pt idx="3366">
                  <c:v>3367</c:v>
                </c:pt>
                <c:pt idx="3367">
                  <c:v>3368</c:v>
                </c:pt>
                <c:pt idx="3368">
                  <c:v>3369</c:v>
                </c:pt>
                <c:pt idx="3369">
                  <c:v>3370</c:v>
                </c:pt>
                <c:pt idx="3370">
                  <c:v>3371</c:v>
                </c:pt>
                <c:pt idx="3371">
                  <c:v>3372</c:v>
                </c:pt>
                <c:pt idx="3372">
                  <c:v>3373</c:v>
                </c:pt>
                <c:pt idx="3373">
                  <c:v>3374</c:v>
                </c:pt>
                <c:pt idx="3374">
                  <c:v>3375</c:v>
                </c:pt>
                <c:pt idx="3375">
                  <c:v>3376</c:v>
                </c:pt>
                <c:pt idx="3376">
                  <c:v>3377</c:v>
                </c:pt>
                <c:pt idx="3377">
                  <c:v>3378</c:v>
                </c:pt>
                <c:pt idx="3378">
                  <c:v>3379</c:v>
                </c:pt>
                <c:pt idx="3379">
                  <c:v>3380</c:v>
                </c:pt>
                <c:pt idx="3380">
                  <c:v>3381</c:v>
                </c:pt>
                <c:pt idx="3381">
                  <c:v>3382</c:v>
                </c:pt>
                <c:pt idx="3382">
                  <c:v>3383</c:v>
                </c:pt>
                <c:pt idx="3383">
                  <c:v>3384</c:v>
                </c:pt>
                <c:pt idx="3384">
                  <c:v>3385</c:v>
                </c:pt>
                <c:pt idx="3385">
                  <c:v>3386</c:v>
                </c:pt>
                <c:pt idx="3386">
                  <c:v>3387</c:v>
                </c:pt>
                <c:pt idx="3387">
                  <c:v>3388</c:v>
                </c:pt>
                <c:pt idx="3388">
                  <c:v>3389</c:v>
                </c:pt>
                <c:pt idx="3389">
                  <c:v>3390</c:v>
                </c:pt>
                <c:pt idx="3390">
                  <c:v>3391</c:v>
                </c:pt>
                <c:pt idx="3391">
                  <c:v>3392</c:v>
                </c:pt>
                <c:pt idx="3392">
                  <c:v>3393</c:v>
                </c:pt>
                <c:pt idx="3393">
                  <c:v>3394</c:v>
                </c:pt>
                <c:pt idx="3394">
                  <c:v>3395</c:v>
                </c:pt>
                <c:pt idx="3395">
                  <c:v>3396</c:v>
                </c:pt>
                <c:pt idx="3396">
                  <c:v>3397</c:v>
                </c:pt>
                <c:pt idx="3397">
                  <c:v>3398</c:v>
                </c:pt>
                <c:pt idx="3398">
                  <c:v>3399</c:v>
                </c:pt>
                <c:pt idx="3399">
                  <c:v>3400</c:v>
                </c:pt>
                <c:pt idx="3400">
                  <c:v>3401</c:v>
                </c:pt>
                <c:pt idx="3401">
                  <c:v>3402</c:v>
                </c:pt>
                <c:pt idx="3402">
                  <c:v>3403</c:v>
                </c:pt>
                <c:pt idx="3403">
                  <c:v>3404</c:v>
                </c:pt>
                <c:pt idx="3404">
                  <c:v>3405</c:v>
                </c:pt>
                <c:pt idx="3405">
                  <c:v>3406</c:v>
                </c:pt>
                <c:pt idx="3406">
                  <c:v>3407</c:v>
                </c:pt>
                <c:pt idx="3407">
                  <c:v>3408</c:v>
                </c:pt>
                <c:pt idx="3408">
                  <c:v>3409</c:v>
                </c:pt>
                <c:pt idx="3409">
                  <c:v>3410</c:v>
                </c:pt>
                <c:pt idx="3410">
                  <c:v>3411</c:v>
                </c:pt>
                <c:pt idx="3411">
                  <c:v>3412</c:v>
                </c:pt>
                <c:pt idx="3412">
                  <c:v>3413</c:v>
                </c:pt>
                <c:pt idx="3413">
                  <c:v>3414</c:v>
                </c:pt>
                <c:pt idx="3414">
                  <c:v>3415</c:v>
                </c:pt>
                <c:pt idx="3415">
                  <c:v>3416</c:v>
                </c:pt>
                <c:pt idx="3416">
                  <c:v>3417</c:v>
                </c:pt>
                <c:pt idx="3417">
                  <c:v>3418</c:v>
                </c:pt>
                <c:pt idx="3418">
                  <c:v>3419</c:v>
                </c:pt>
                <c:pt idx="3419">
                  <c:v>3420</c:v>
                </c:pt>
                <c:pt idx="3420">
                  <c:v>3421</c:v>
                </c:pt>
                <c:pt idx="3421">
                  <c:v>3422</c:v>
                </c:pt>
                <c:pt idx="3422">
                  <c:v>3423</c:v>
                </c:pt>
                <c:pt idx="3423">
                  <c:v>3424</c:v>
                </c:pt>
                <c:pt idx="3424">
                  <c:v>3425</c:v>
                </c:pt>
                <c:pt idx="3425">
                  <c:v>3426</c:v>
                </c:pt>
                <c:pt idx="3426">
                  <c:v>3427</c:v>
                </c:pt>
                <c:pt idx="3427">
                  <c:v>3428</c:v>
                </c:pt>
                <c:pt idx="3428">
                  <c:v>3429</c:v>
                </c:pt>
                <c:pt idx="3429">
                  <c:v>3430</c:v>
                </c:pt>
                <c:pt idx="3430">
                  <c:v>3431</c:v>
                </c:pt>
                <c:pt idx="3431">
                  <c:v>3432</c:v>
                </c:pt>
                <c:pt idx="3432">
                  <c:v>3433</c:v>
                </c:pt>
                <c:pt idx="3433">
                  <c:v>3434</c:v>
                </c:pt>
                <c:pt idx="3434">
                  <c:v>3435</c:v>
                </c:pt>
                <c:pt idx="3435">
                  <c:v>3436</c:v>
                </c:pt>
                <c:pt idx="3436">
                  <c:v>3437</c:v>
                </c:pt>
                <c:pt idx="3437">
                  <c:v>3438</c:v>
                </c:pt>
                <c:pt idx="3438">
                  <c:v>3439</c:v>
                </c:pt>
                <c:pt idx="3439">
                  <c:v>3440</c:v>
                </c:pt>
                <c:pt idx="3440">
                  <c:v>3441</c:v>
                </c:pt>
                <c:pt idx="3441">
                  <c:v>3442</c:v>
                </c:pt>
                <c:pt idx="3442">
                  <c:v>3443</c:v>
                </c:pt>
                <c:pt idx="3443">
                  <c:v>3444</c:v>
                </c:pt>
                <c:pt idx="3444">
                  <c:v>3445</c:v>
                </c:pt>
                <c:pt idx="3445">
                  <c:v>3446</c:v>
                </c:pt>
                <c:pt idx="3446">
                  <c:v>3447</c:v>
                </c:pt>
                <c:pt idx="3447">
                  <c:v>3448</c:v>
                </c:pt>
                <c:pt idx="3448">
                  <c:v>3449</c:v>
                </c:pt>
                <c:pt idx="3449">
                  <c:v>3450</c:v>
                </c:pt>
                <c:pt idx="3450">
                  <c:v>3451</c:v>
                </c:pt>
                <c:pt idx="3451">
                  <c:v>3452</c:v>
                </c:pt>
                <c:pt idx="3452">
                  <c:v>3453</c:v>
                </c:pt>
                <c:pt idx="3453">
                  <c:v>3454</c:v>
                </c:pt>
                <c:pt idx="3454">
                  <c:v>3455</c:v>
                </c:pt>
                <c:pt idx="3455">
                  <c:v>3456</c:v>
                </c:pt>
                <c:pt idx="3456">
                  <c:v>3457</c:v>
                </c:pt>
                <c:pt idx="3457">
                  <c:v>3458</c:v>
                </c:pt>
                <c:pt idx="3458">
                  <c:v>3459</c:v>
                </c:pt>
                <c:pt idx="3459">
                  <c:v>3460</c:v>
                </c:pt>
                <c:pt idx="3460">
                  <c:v>3461</c:v>
                </c:pt>
                <c:pt idx="3461">
                  <c:v>3462</c:v>
                </c:pt>
                <c:pt idx="3462">
                  <c:v>3463</c:v>
                </c:pt>
                <c:pt idx="3463">
                  <c:v>3464</c:v>
                </c:pt>
                <c:pt idx="3464">
                  <c:v>3465</c:v>
                </c:pt>
                <c:pt idx="3465">
                  <c:v>3466</c:v>
                </c:pt>
                <c:pt idx="3466">
                  <c:v>3467</c:v>
                </c:pt>
                <c:pt idx="3467">
                  <c:v>3468</c:v>
                </c:pt>
                <c:pt idx="3468">
                  <c:v>3469</c:v>
                </c:pt>
                <c:pt idx="3469">
                  <c:v>3470</c:v>
                </c:pt>
                <c:pt idx="3470">
                  <c:v>3471</c:v>
                </c:pt>
                <c:pt idx="3471">
                  <c:v>3472</c:v>
                </c:pt>
                <c:pt idx="3472">
                  <c:v>3473</c:v>
                </c:pt>
                <c:pt idx="3473">
                  <c:v>3474</c:v>
                </c:pt>
                <c:pt idx="3474">
                  <c:v>3475</c:v>
                </c:pt>
                <c:pt idx="3475">
                  <c:v>3476</c:v>
                </c:pt>
                <c:pt idx="3476">
                  <c:v>3477</c:v>
                </c:pt>
                <c:pt idx="3477">
                  <c:v>3478</c:v>
                </c:pt>
                <c:pt idx="3478">
                  <c:v>3479</c:v>
                </c:pt>
                <c:pt idx="3479">
                  <c:v>3480</c:v>
                </c:pt>
                <c:pt idx="3480">
                  <c:v>3481</c:v>
                </c:pt>
                <c:pt idx="3481">
                  <c:v>3482</c:v>
                </c:pt>
                <c:pt idx="3482">
                  <c:v>3483</c:v>
                </c:pt>
                <c:pt idx="3483">
                  <c:v>3484</c:v>
                </c:pt>
                <c:pt idx="3484">
                  <c:v>3485</c:v>
                </c:pt>
                <c:pt idx="3485">
                  <c:v>3486</c:v>
                </c:pt>
                <c:pt idx="3486">
                  <c:v>3487</c:v>
                </c:pt>
                <c:pt idx="3487">
                  <c:v>3488</c:v>
                </c:pt>
                <c:pt idx="3488">
                  <c:v>3489</c:v>
                </c:pt>
                <c:pt idx="3489">
                  <c:v>3490</c:v>
                </c:pt>
                <c:pt idx="3490">
                  <c:v>3491</c:v>
                </c:pt>
                <c:pt idx="3491">
                  <c:v>3492</c:v>
                </c:pt>
                <c:pt idx="3492">
                  <c:v>3493</c:v>
                </c:pt>
                <c:pt idx="3493">
                  <c:v>3494</c:v>
                </c:pt>
                <c:pt idx="3494">
                  <c:v>3495</c:v>
                </c:pt>
                <c:pt idx="3495">
                  <c:v>3496</c:v>
                </c:pt>
                <c:pt idx="3496">
                  <c:v>3497</c:v>
                </c:pt>
                <c:pt idx="3497">
                  <c:v>3498</c:v>
                </c:pt>
                <c:pt idx="3498">
                  <c:v>3499</c:v>
                </c:pt>
                <c:pt idx="3499">
                  <c:v>3500</c:v>
                </c:pt>
                <c:pt idx="3500">
                  <c:v>3501</c:v>
                </c:pt>
                <c:pt idx="3501">
                  <c:v>3502</c:v>
                </c:pt>
                <c:pt idx="3502">
                  <c:v>3503</c:v>
                </c:pt>
                <c:pt idx="3503">
                  <c:v>3504</c:v>
                </c:pt>
                <c:pt idx="3504">
                  <c:v>3505</c:v>
                </c:pt>
                <c:pt idx="3505">
                  <c:v>3506</c:v>
                </c:pt>
                <c:pt idx="3506">
                  <c:v>3507</c:v>
                </c:pt>
                <c:pt idx="3507">
                  <c:v>3508</c:v>
                </c:pt>
                <c:pt idx="3508">
                  <c:v>3509</c:v>
                </c:pt>
                <c:pt idx="3509">
                  <c:v>3510</c:v>
                </c:pt>
                <c:pt idx="3510">
                  <c:v>3511</c:v>
                </c:pt>
                <c:pt idx="3511">
                  <c:v>3512</c:v>
                </c:pt>
                <c:pt idx="3512">
                  <c:v>3513</c:v>
                </c:pt>
                <c:pt idx="3513">
                  <c:v>3514</c:v>
                </c:pt>
                <c:pt idx="3514">
                  <c:v>3515</c:v>
                </c:pt>
                <c:pt idx="3515">
                  <c:v>3516</c:v>
                </c:pt>
                <c:pt idx="3516">
                  <c:v>3517</c:v>
                </c:pt>
                <c:pt idx="3517">
                  <c:v>3518</c:v>
                </c:pt>
                <c:pt idx="3518">
                  <c:v>3519</c:v>
                </c:pt>
                <c:pt idx="3519">
                  <c:v>3520</c:v>
                </c:pt>
                <c:pt idx="3520">
                  <c:v>3521</c:v>
                </c:pt>
                <c:pt idx="3521">
                  <c:v>3522</c:v>
                </c:pt>
                <c:pt idx="3522">
                  <c:v>3523</c:v>
                </c:pt>
                <c:pt idx="3523">
                  <c:v>3524</c:v>
                </c:pt>
                <c:pt idx="3524">
                  <c:v>3525</c:v>
                </c:pt>
                <c:pt idx="3525">
                  <c:v>3526</c:v>
                </c:pt>
                <c:pt idx="3526">
                  <c:v>3527</c:v>
                </c:pt>
                <c:pt idx="3527">
                  <c:v>3528</c:v>
                </c:pt>
                <c:pt idx="3528">
                  <c:v>3529</c:v>
                </c:pt>
                <c:pt idx="3529">
                  <c:v>3530</c:v>
                </c:pt>
                <c:pt idx="3530">
                  <c:v>3531</c:v>
                </c:pt>
                <c:pt idx="3531">
                  <c:v>3532</c:v>
                </c:pt>
                <c:pt idx="3532">
                  <c:v>3533</c:v>
                </c:pt>
                <c:pt idx="3533">
                  <c:v>3534</c:v>
                </c:pt>
                <c:pt idx="3534">
                  <c:v>3535</c:v>
                </c:pt>
                <c:pt idx="3535">
                  <c:v>3536</c:v>
                </c:pt>
                <c:pt idx="3536">
                  <c:v>3537</c:v>
                </c:pt>
                <c:pt idx="3537">
                  <c:v>3538</c:v>
                </c:pt>
                <c:pt idx="3538">
                  <c:v>3539</c:v>
                </c:pt>
                <c:pt idx="3539">
                  <c:v>3540</c:v>
                </c:pt>
                <c:pt idx="3540">
                  <c:v>3541</c:v>
                </c:pt>
                <c:pt idx="3541">
                  <c:v>3542</c:v>
                </c:pt>
                <c:pt idx="3542">
                  <c:v>3543</c:v>
                </c:pt>
                <c:pt idx="3543">
                  <c:v>3544</c:v>
                </c:pt>
                <c:pt idx="3544">
                  <c:v>3545</c:v>
                </c:pt>
                <c:pt idx="3545">
                  <c:v>3546</c:v>
                </c:pt>
                <c:pt idx="3546">
                  <c:v>3547</c:v>
                </c:pt>
                <c:pt idx="3547">
                  <c:v>3548</c:v>
                </c:pt>
                <c:pt idx="3548">
                  <c:v>3549</c:v>
                </c:pt>
                <c:pt idx="3549">
                  <c:v>3550</c:v>
                </c:pt>
                <c:pt idx="3550">
                  <c:v>3551</c:v>
                </c:pt>
                <c:pt idx="3551">
                  <c:v>3552</c:v>
                </c:pt>
                <c:pt idx="3552">
                  <c:v>3553</c:v>
                </c:pt>
                <c:pt idx="3553">
                  <c:v>3554</c:v>
                </c:pt>
                <c:pt idx="3554">
                  <c:v>3555</c:v>
                </c:pt>
                <c:pt idx="3555">
                  <c:v>3556</c:v>
                </c:pt>
                <c:pt idx="3556">
                  <c:v>3557</c:v>
                </c:pt>
                <c:pt idx="3557">
                  <c:v>3558</c:v>
                </c:pt>
                <c:pt idx="3558">
                  <c:v>3559</c:v>
                </c:pt>
                <c:pt idx="3559">
                  <c:v>3560</c:v>
                </c:pt>
                <c:pt idx="3560">
                  <c:v>3561</c:v>
                </c:pt>
                <c:pt idx="3561">
                  <c:v>3562</c:v>
                </c:pt>
                <c:pt idx="3562">
                  <c:v>3563</c:v>
                </c:pt>
                <c:pt idx="3563">
                  <c:v>3564</c:v>
                </c:pt>
                <c:pt idx="3564">
                  <c:v>3565</c:v>
                </c:pt>
                <c:pt idx="3565">
                  <c:v>3566</c:v>
                </c:pt>
                <c:pt idx="3566">
                  <c:v>3567</c:v>
                </c:pt>
                <c:pt idx="3567">
                  <c:v>3568</c:v>
                </c:pt>
                <c:pt idx="3568">
                  <c:v>3569</c:v>
                </c:pt>
                <c:pt idx="3569">
                  <c:v>3570</c:v>
                </c:pt>
                <c:pt idx="3570">
                  <c:v>3571</c:v>
                </c:pt>
                <c:pt idx="3571">
                  <c:v>3572</c:v>
                </c:pt>
                <c:pt idx="3572">
                  <c:v>3573</c:v>
                </c:pt>
                <c:pt idx="3573">
                  <c:v>3574</c:v>
                </c:pt>
                <c:pt idx="3574">
                  <c:v>3575</c:v>
                </c:pt>
                <c:pt idx="3575">
                  <c:v>3576</c:v>
                </c:pt>
                <c:pt idx="3576">
                  <c:v>3577</c:v>
                </c:pt>
                <c:pt idx="3577">
                  <c:v>3578</c:v>
                </c:pt>
                <c:pt idx="3578">
                  <c:v>3579</c:v>
                </c:pt>
                <c:pt idx="3579">
                  <c:v>3580</c:v>
                </c:pt>
                <c:pt idx="3580">
                  <c:v>3581</c:v>
                </c:pt>
                <c:pt idx="3581">
                  <c:v>3582</c:v>
                </c:pt>
                <c:pt idx="3582">
                  <c:v>3583</c:v>
                </c:pt>
                <c:pt idx="3583">
                  <c:v>3584</c:v>
                </c:pt>
                <c:pt idx="3584">
                  <c:v>3585</c:v>
                </c:pt>
                <c:pt idx="3585">
                  <c:v>3586</c:v>
                </c:pt>
                <c:pt idx="3586">
                  <c:v>3587</c:v>
                </c:pt>
                <c:pt idx="3587">
                  <c:v>3588</c:v>
                </c:pt>
                <c:pt idx="3588">
                  <c:v>3589</c:v>
                </c:pt>
                <c:pt idx="3589">
                  <c:v>3590</c:v>
                </c:pt>
                <c:pt idx="3590">
                  <c:v>3591</c:v>
                </c:pt>
                <c:pt idx="3591">
                  <c:v>3592</c:v>
                </c:pt>
                <c:pt idx="3592">
                  <c:v>3593</c:v>
                </c:pt>
                <c:pt idx="3593">
                  <c:v>3594</c:v>
                </c:pt>
                <c:pt idx="3594">
                  <c:v>3595</c:v>
                </c:pt>
                <c:pt idx="3595">
                  <c:v>3596</c:v>
                </c:pt>
                <c:pt idx="3596">
                  <c:v>3597</c:v>
                </c:pt>
                <c:pt idx="3597">
                  <c:v>3598</c:v>
                </c:pt>
                <c:pt idx="3598">
                  <c:v>3599</c:v>
                </c:pt>
                <c:pt idx="3599">
                  <c:v>3600</c:v>
                </c:pt>
                <c:pt idx="3600">
                  <c:v>3601</c:v>
                </c:pt>
                <c:pt idx="3601">
                  <c:v>3602</c:v>
                </c:pt>
                <c:pt idx="3602">
                  <c:v>3603</c:v>
                </c:pt>
                <c:pt idx="3603">
                  <c:v>3604</c:v>
                </c:pt>
                <c:pt idx="3604">
                  <c:v>3605</c:v>
                </c:pt>
                <c:pt idx="3605">
                  <c:v>3606</c:v>
                </c:pt>
                <c:pt idx="3606">
                  <c:v>3607</c:v>
                </c:pt>
                <c:pt idx="3607">
                  <c:v>3608</c:v>
                </c:pt>
                <c:pt idx="3608">
                  <c:v>3609</c:v>
                </c:pt>
                <c:pt idx="3609">
                  <c:v>3610</c:v>
                </c:pt>
                <c:pt idx="3610">
                  <c:v>3611</c:v>
                </c:pt>
                <c:pt idx="3611">
                  <c:v>3612</c:v>
                </c:pt>
                <c:pt idx="3612">
                  <c:v>3613</c:v>
                </c:pt>
                <c:pt idx="3613">
                  <c:v>3614</c:v>
                </c:pt>
                <c:pt idx="3614">
                  <c:v>3615</c:v>
                </c:pt>
                <c:pt idx="3615">
                  <c:v>3616</c:v>
                </c:pt>
                <c:pt idx="3616">
                  <c:v>3617</c:v>
                </c:pt>
                <c:pt idx="3617">
                  <c:v>3618</c:v>
                </c:pt>
                <c:pt idx="3618">
                  <c:v>3619</c:v>
                </c:pt>
                <c:pt idx="3619">
                  <c:v>3620</c:v>
                </c:pt>
                <c:pt idx="3620">
                  <c:v>3621</c:v>
                </c:pt>
                <c:pt idx="3621">
                  <c:v>3622</c:v>
                </c:pt>
                <c:pt idx="3622">
                  <c:v>3623</c:v>
                </c:pt>
                <c:pt idx="3623">
                  <c:v>3624</c:v>
                </c:pt>
                <c:pt idx="3624">
                  <c:v>3625</c:v>
                </c:pt>
                <c:pt idx="3625">
                  <c:v>3626</c:v>
                </c:pt>
                <c:pt idx="3626">
                  <c:v>3627</c:v>
                </c:pt>
                <c:pt idx="3627">
                  <c:v>3628</c:v>
                </c:pt>
                <c:pt idx="3628">
                  <c:v>3629</c:v>
                </c:pt>
                <c:pt idx="3629">
                  <c:v>3630</c:v>
                </c:pt>
                <c:pt idx="3630">
                  <c:v>3631</c:v>
                </c:pt>
                <c:pt idx="3631">
                  <c:v>3632</c:v>
                </c:pt>
                <c:pt idx="3632">
                  <c:v>3633</c:v>
                </c:pt>
                <c:pt idx="3633">
                  <c:v>3634</c:v>
                </c:pt>
                <c:pt idx="3634">
                  <c:v>3635</c:v>
                </c:pt>
                <c:pt idx="3635">
                  <c:v>3636</c:v>
                </c:pt>
                <c:pt idx="3636">
                  <c:v>3637</c:v>
                </c:pt>
                <c:pt idx="3637">
                  <c:v>3638</c:v>
                </c:pt>
                <c:pt idx="3638">
                  <c:v>3639</c:v>
                </c:pt>
                <c:pt idx="3639">
                  <c:v>3640</c:v>
                </c:pt>
                <c:pt idx="3640">
                  <c:v>3641</c:v>
                </c:pt>
                <c:pt idx="3641">
                  <c:v>3642</c:v>
                </c:pt>
                <c:pt idx="3642">
                  <c:v>3643</c:v>
                </c:pt>
                <c:pt idx="3643">
                  <c:v>3644</c:v>
                </c:pt>
                <c:pt idx="3644">
                  <c:v>3645</c:v>
                </c:pt>
                <c:pt idx="3645">
                  <c:v>3646</c:v>
                </c:pt>
                <c:pt idx="3646">
                  <c:v>3647</c:v>
                </c:pt>
                <c:pt idx="3647">
                  <c:v>3648</c:v>
                </c:pt>
                <c:pt idx="3648">
                  <c:v>3649</c:v>
                </c:pt>
                <c:pt idx="3649">
                  <c:v>3650</c:v>
                </c:pt>
                <c:pt idx="3650">
                  <c:v>3651</c:v>
                </c:pt>
                <c:pt idx="3651">
                  <c:v>3652</c:v>
                </c:pt>
                <c:pt idx="3652">
                  <c:v>3653</c:v>
                </c:pt>
                <c:pt idx="3653">
                  <c:v>3654</c:v>
                </c:pt>
                <c:pt idx="3654">
                  <c:v>3655</c:v>
                </c:pt>
                <c:pt idx="3655">
                  <c:v>3656</c:v>
                </c:pt>
                <c:pt idx="3656">
                  <c:v>3657</c:v>
                </c:pt>
                <c:pt idx="3657">
                  <c:v>3658</c:v>
                </c:pt>
                <c:pt idx="3658">
                  <c:v>3659</c:v>
                </c:pt>
                <c:pt idx="3659">
                  <c:v>3660</c:v>
                </c:pt>
                <c:pt idx="3660">
                  <c:v>3661</c:v>
                </c:pt>
                <c:pt idx="3661">
                  <c:v>3662</c:v>
                </c:pt>
                <c:pt idx="3662">
                  <c:v>3663</c:v>
                </c:pt>
                <c:pt idx="3663">
                  <c:v>3664</c:v>
                </c:pt>
                <c:pt idx="3664">
                  <c:v>3665</c:v>
                </c:pt>
                <c:pt idx="3665">
                  <c:v>3666</c:v>
                </c:pt>
                <c:pt idx="3666">
                  <c:v>3667</c:v>
                </c:pt>
                <c:pt idx="3667">
                  <c:v>3668</c:v>
                </c:pt>
                <c:pt idx="3668">
                  <c:v>3669</c:v>
                </c:pt>
                <c:pt idx="3669">
                  <c:v>3670</c:v>
                </c:pt>
                <c:pt idx="3670">
                  <c:v>3671</c:v>
                </c:pt>
                <c:pt idx="3671">
                  <c:v>3672</c:v>
                </c:pt>
                <c:pt idx="3672">
                  <c:v>3673</c:v>
                </c:pt>
                <c:pt idx="3673">
                  <c:v>3674</c:v>
                </c:pt>
                <c:pt idx="3674">
                  <c:v>3675</c:v>
                </c:pt>
                <c:pt idx="3675">
                  <c:v>3676</c:v>
                </c:pt>
                <c:pt idx="3676">
                  <c:v>3677</c:v>
                </c:pt>
                <c:pt idx="3677">
                  <c:v>3678</c:v>
                </c:pt>
                <c:pt idx="3678">
                  <c:v>3679</c:v>
                </c:pt>
                <c:pt idx="3679">
                  <c:v>3680</c:v>
                </c:pt>
                <c:pt idx="3680">
                  <c:v>3681</c:v>
                </c:pt>
                <c:pt idx="3681">
                  <c:v>3682</c:v>
                </c:pt>
                <c:pt idx="3682">
                  <c:v>3683</c:v>
                </c:pt>
                <c:pt idx="3683">
                  <c:v>3684</c:v>
                </c:pt>
                <c:pt idx="3684">
                  <c:v>3685</c:v>
                </c:pt>
                <c:pt idx="3685">
                  <c:v>3686</c:v>
                </c:pt>
                <c:pt idx="3686">
                  <c:v>3687</c:v>
                </c:pt>
                <c:pt idx="3687">
                  <c:v>3688</c:v>
                </c:pt>
                <c:pt idx="3688">
                  <c:v>3689</c:v>
                </c:pt>
                <c:pt idx="3689">
                  <c:v>3690</c:v>
                </c:pt>
                <c:pt idx="3690">
                  <c:v>3691</c:v>
                </c:pt>
                <c:pt idx="3691">
                  <c:v>3692</c:v>
                </c:pt>
                <c:pt idx="3692">
                  <c:v>3693</c:v>
                </c:pt>
                <c:pt idx="3693">
                  <c:v>3694</c:v>
                </c:pt>
                <c:pt idx="3694">
                  <c:v>3695</c:v>
                </c:pt>
                <c:pt idx="3695">
                  <c:v>3696</c:v>
                </c:pt>
                <c:pt idx="3696">
                  <c:v>3697</c:v>
                </c:pt>
                <c:pt idx="3697">
                  <c:v>3698</c:v>
                </c:pt>
                <c:pt idx="3698">
                  <c:v>3699</c:v>
                </c:pt>
                <c:pt idx="3699">
                  <c:v>3700</c:v>
                </c:pt>
                <c:pt idx="3700">
                  <c:v>3701</c:v>
                </c:pt>
                <c:pt idx="3701">
                  <c:v>3702</c:v>
                </c:pt>
                <c:pt idx="3702">
                  <c:v>3703</c:v>
                </c:pt>
                <c:pt idx="3703">
                  <c:v>3704</c:v>
                </c:pt>
                <c:pt idx="3704">
                  <c:v>3705</c:v>
                </c:pt>
                <c:pt idx="3705">
                  <c:v>3706</c:v>
                </c:pt>
                <c:pt idx="3706">
                  <c:v>3707</c:v>
                </c:pt>
                <c:pt idx="3707">
                  <c:v>3708</c:v>
                </c:pt>
                <c:pt idx="3708">
                  <c:v>3709</c:v>
                </c:pt>
                <c:pt idx="3709">
                  <c:v>3710</c:v>
                </c:pt>
                <c:pt idx="3710">
                  <c:v>3711</c:v>
                </c:pt>
                <c:pt idx="3711">
                  <c:v>3712</c:v>
                </c:pt>
                <c:pt idx="3712">
                  <c:v>3713</c:v>
                </c:pt>
                <c:pt idx="3713">
                  <c:v>3714</c:v>
                </c:pt>
                <c:pt idx="3714">
                  <c:v>3715</c:v>
                </c:pt>
                <c:pt idx="3715">
                  <c:v>3716</c:v>
                </c:pt>
                <c:pt idx="3716">
                  <c:v>3717</c:v>
                </c:pt>
                <c:pt idx="3717">
                  <c:v>3718</c:v>
                </c:pt>
                <c:pt idx="3718">
                  <c:v>3719</c:v>
                </c:pt>
                <c:pt idx="3719">
                  <c:v>3720</c:v>
                </c:pt>
                <c:pt idx="3720">
                  <c:v>3721</c:v>
                </c:pt>
                <c:pt idx="3721">
                  <c:v>3722</c:v>
                </c:pt>
                <c:pt idx="3722">
                  <c:v>3723</c:v>
                </c:pt>
                <c:pt idx="3723">
                  <c:v>3724</c:v>
                </c:pt>
                <c:pt idx="3724">
                  <c:v>3725</c:v>
                </c:pt>
                <c:pt idx="3725">
                  <c:v>3726</c:v>
                </c:pt>
                <c:pt idx="3726">
                  <c:v>3727</c:v>
                </c:pt>
                <c:pt idx="3727">
                  <c:v>3728</c:v>
                </c:pt>
                <c:pt idx="3728">
                  <c:v>3729</c:v>
                </c:pt>
                <c:pt idx="3729">
                  <c:v>3730</c:v>
                </c:pt>
                <c:pt idx="3730">
                  <c:v>3731</c:v>
                </c:pt>
                <c:pt idx="3731">
                  <c:v>3732</c:v>
                </c:pt>
                <c:pt idx="3732">
                  <c:v>3733</c:v>
                </c:pt>
                <c:pt idx="3733">
                  <c:v>3734</c:v>
                </c:pt>
                <c:pt idx="3734">
                  <c:v>3735</c:v>
                </c:pt>
                <c:pt idx="3735">
                  <c:v>3736</c:v>
                </c:pt>
                <c:pt idx="3736">
                  <c:v>3737</c:v>
                </c:pt>
                <c:pt idx="3737">
                  <c:v>3738</c:v>
                </c:pt>
                <c:pt idx="3738">
                  <c:v>3739</c:v>
                </c:pt>
                <c:pt idx="3739">
                  <c:v>3740</c:v>
                </c:pt>
                <c:pt idx="3740">
                  <c:v>3741</c:v>
                </c:pt>
                <c:pt idx="3741">
                  <c:v>3742</c:v>
                </c:pt>
                <c:pt idx="3742">
                  <c:v>3743</c:v>
                </c:pt>
                <c:pt idx="3743">
                  <c:v>3744</c:v>
                </c:pt>
                <c:pt idx="3744">
                  <c:v>3745</c:v>
                </c:pt>
                <c:pt idx="3745">
                  <c:v>3746</c:v>
                </c:pt>
                <c:pt idx="3746">
                  <c:v>3747</c:v>
                </c:pt>
                <c:pt idx="3747">
                  <c:v>3748</c:v>
                </c:pt>
                <c:pt idx="3748">
                  <c:v>3749</c:v>
                </c:pt>
                <c:pt idx="3749">
                  <c:v>3750</c:v>
                </c:pt>
                <c:pt idx="3750">
                  <c:v>3751</c:v>
                </c:pt>
                <c:pt idx="3751">
                  <c:v>3752</c:v>
                </c:pt>
                <c:pt idx="3752">
                  <c:v>3753</c:v>
                </c:pt>
                <c:pt idx="3753">
                  <c:v>3754</c:v>
                </c:pt>
                <c:pt idx="3754">
                  <c:v>3755</c:v>
                </c:pt>
                <c:pt idx="3755">
                  <c:v>3756</c:v>
                </c:pt>
                <c:pt idx="3756">
                  <c:v>3757</c:v>
                </c:pt>
                <c:pt idx="3757">
                  <c:v>3758</c:v>
                </c:pt>
                <c:pt idx="3758">
                  <c:v>3759</c:v>
                </c:pt>
                <c:pt idx="3759">
                  <c:v>3760</c:v>
                </c:pt>
                <c:pt idx="3760">
                  <c:v>3761</c:v>
                </c:pt>
                <c:pt idx="3761">
                  <c:v>3762</c:v>
                </c:pt>
                <c:pt idx="3762">
                  <c:v>3763</c:v>
                </c:pt>
                <c:pt idx="3763">
                  <c:v>3764</c:v>
                </c:pt>
                <c:pt idx="3764">
                  <c:v>3765</c:v>
                </c:pt>
                <c:pt idx="3765">
                  <c:v>3766</c:v>
                </c:pt>
                <c:pt idx="3766">
                  <c:v>3767</c:v>
                </c:pt>
                <c:pt idx="3767">
                  <c:v>3768</c:v>
                </c:pt>
                <c:pt idx="3768">
                  <c:v>3769</c:v>
                </c:pt>
                <c:pt idx="3769">
                  <c:v>3770</c:v>
                </c:pt>
                <c:pt idx="3770">
                  <c:v>3771</c:v>
                </c:pt>
                <c:pt idx="3771">
                  <c:v>3772</c:v>
                </c:pt>
                <c:pt idx="3772">
                  <c:v>3773</c:v>
                </c:pt>
                <c:pt idx="3773">
                  <c:v>3774</c:v>
                </c:pt>
                <c:pt idx="3774">
                  <c:v>3775</c:v>
                </c:pt>
                <c:pt idx="3775">
                  <c:v>3776</c:v>
                </c:pt>
                <c:pt idx="3776">
                  <c:v>3777</c:v>
                </c:pt>
                <c:pt idx="3777">
                  <c:v>3778</c:v>
                </c:pt>
                <c:pt idx="3778">
                  <c:v>3779</c:v>
                </c:pt>
                <c:pt idx="3779">
                  <c:v>3780</c:v>
                </c:pt>
                <c:pt idx="3780">
                  <c:v>3781</c:v>
                </c:pt>
                <c:pt idx="3781">
                  <c:v>3782</c:v>
                </c:pt>
                <c:pt idx="3782">
                  <c:v>3783</c:v>
                </c:pt>
                <c:pt idx="3783">
                  <c:v>3784</c:v>
                </c:pt>
                <c:pt idx="3784">
                  <c:v>3785</c:v>
                </c:pt>
                <c:pt idx="3785">
                  <c:v>3786</c:v>
                </c:pt>
                <c:pt idx="3786">
                  <c:v>3787</c:v>
                </c:pt>
                <c:pt idx="3787">
                  <c:v>3788</c:v>
                </c:pt>
                <c:pt idx="3788">
                  <c:v>3789</c:v>
                </c:pt>
                <c:pt idx="3789">
                  <c:v>3790</c:v>
                </c:pt>
                <c:pt idx="3790">
                  <c:v>3791</c:v>
                </c:pt>
                <c:pt idx="3791">
                  <c:v>3792</c:v>
                </c:pt>
                <c:pt idx="3792">
                  <c:v>3793</c:v>
                </c:pt>
                <c:pt idx="3793">
                  <c:v>3794</c:v>
                </c:pt>
                <c:pt idx="3794">
                  <c:v>3795</c:v>
                </c:pt>
                <c:pt idx="3795">
                  <c:v>3796</c:v>
                </c:pt>
                <c:pt idx="3796">
                  <c:v>3797</c:v>
                </c:pt>
                <c:pt idx="3797">
                  <c:v>3798</c:v>
                </c:pt>
                <c:pt idx="3798">
                  <c:v>3799</c:v>
                </c:pt>
                <c:pt idx="3799">
                  <c:v>3800</c:v>
                </c:pt>
                <c:pt idx="3800">
                  <c:v>3801</c:v>
                </c:pt>
                <c:pt idx="3801">
                  <c:v>3802</c:v>
                </c:pt>
                <c:pt idx="3802">
                  <c:v>3803</c:v>
                </c:pt>
                <c:pt idx="3803">
                  <c:v>3804</c:v>
                </c:pt>
                <c:pt idx="3804">
                  <c:v>3805</c:v>
                </c:pt>
                <c:pt idx="3805">
                  <c:v>3806</c:v>
                </c:pt>
                <c:pt idx="3806">
                  <c:v>3807</c:v>
                </c:pt>
                <c:pt idx="3807">
                  <c:v>3808</c:v>
                </c:pt>
                <c:pt idx="3808">
                  <c:v>3809</c:v>
                </c:pt>
                <c:pt idx="3809">
                  <c:v>3810</c:v>
                </c:pt>
                <c:pt idx="3810">
                  <c:v>3811</c:v>
                </c:pt>
                <c:pt idx="3811">
                  <c:v>3812</c:v>
                </c:pt>
                <c:pt idx="3812">
                  <c:v>3813</c:v>
                </c:pt>
                <c:pt idx="3813">
                  <c:v>3814</c:v>
                </c:pt>
                <c:pt idx="3814">
                  <c:v>3815</c:v>
                </c:pt>
                <c:pt idx="3815">
                  <c:v>3816</c:v>
                </c:pt>
                <c:pt idx="3816">
                  <c:v>3817</c:v>
                </c:pt>
                <c:pt idx="3817">
                  <c:v>3818</c:v>
                </c:pt>
                <c:pt idx="3818">
                  <c:v>3819</c:v>
                </c:pt>
                <c:pt idx="3819">
                  <c:v>3820</c:v>
                </c:pt>
                <c:pt idx="3820">
                  <c:v>3821</c:v>
                </c:pt>
                <c:pt idx="3821">
                  <c:v>3822</c:v>
                </c:pt>
                <c:pt idx="3822">
                  <c:v>3823</c:v>
                </c:pt>
                <c:pt idx="3823">
                  <c:v>3824</c:v>
                </c:pt>
                <c:pt idx="3824">
                  <c:v>3825</c:v>
                </c:pt>
                <c:pt idx="3825">
                  <c:v>3826</c:v>
                </c:pt>
                <c:pt idx="3826">
                  <c:v>3827</c:v>
                </c:pt>
                <c:pt idx="3827">
                  <c:v>3828</c:v>
                </c:pt>
                <c:pt idx="3828">
                  <c:v>3829</c:v>
                </c:pt>
                <c:pt idx="3829">
                  <c:v>3830</c:v>
                </c:pt>
                <c:pt idx="3830">
                  <c:v>3831</c:v>
                </c:pt>
                <c:pt idx="3831">
                  <c:v>3832</c:v>
                </c:pt>
                <c:pt idx="3832">
                  <c:v>3833</c:v>
                </c:pt>
                <c:pt idx="3833">
                  <c:v>3834</c:v>
                </c:pt>
                <c:pt idx="3834">
                  <c:v>3835</c:v>
                </c:pt>
                <c:pt idx="3835">
                  <c:v>3836</c:v>
                </c:pt>
                <c:pt idx="3836">
                  <c:v>3837</c:v>
                </c:pt>
                <c:pt idx="3837">
                  <c:v>3838</c:v>
                </c:pt>
                <c:pt idx="3838">
                  <c:v>3839</c:v>
                </c:pt>
                <c:pt idx="3839">
                  <c:v>3840</c:v>
                </c:pt>
                <c:pt idx="3840">
                  <c:v>3841</c:v>
                </c:pt>
                <c:pt idx="3841">
                  <c:v>3842</c:v>
                </c:pt>
                <c:pt idx="3842">
                  <c:v>3843</c:v>
                </c:pt>
                <c:pt idx="3843">
                  <c:v>3844</c:v>
                </c:pt>
                <c:pt idx="3844">
                  <c:v>3845</c:v>
                </c:pt>
                <c:pt idx="3845">
                  <c:v>3846</c:v>
                </c:pt>
                <c:pt idx="3846">
                  <c:v>3847</c:v>
                </c:pt>
                <c:pt idx="3847">
                  <c:v>3848</c:v>
                </c:pt>
                <c:pt idx="3848">
                  <c:v>3849</c:v>
                </c:pt>
                <c:pt idx="3849">
                  <c:v>3850</c:v>
                </c:pt>
                <c:pt idx="3850">
                  <c:v>3851</c:v>
                </c:pt>
                <c:pt idx="3851">
                  <c:v>3852</c:v>
                </c:pt>
                <c:pt idx="3852">
                  <c:v>3853</c:v>
                </c:pt>
                <c:pt idx="3853">
                  <c:v>3854</c:v>
                </c:pt>
                <c:pt idx="3854">
                  <c:v>3855</c:v>
                </c:pt>
                <c:pt idx="3855">
                  <c:v>3856</c:v>
                </c:pt>
                <c:pt idx="3856">
                  <c:v>3857</c:v>
                </c:pt>
                <c:pt idx="3857">
                  <c:v>3858</c:v>
                </c:pt>
                <c:pt idx="3858">
                  <c:v>3859</c:v>
                </c:pt>
                <c:pt idx="3859">
                  <c:v>3860</c:v>
                </c:pt>
                <c:pt idx="3860">
                  <c:v>3861</c:v>
                </c:pt>
                <c:pt idx="3861">
                  <c:v>3862</c:v>
                </c:pt>
                <c:pt idx="3862">
                  <c:v>3863</c:v>
                </c:pt>
                <c:pt idx="3863">
                  <c:v>3864</c:v>
                </c:pt>
                <c:pt idx="3864">
                  <c:v>3865</c:v>
                </c:pt>
                <c:pt idx="3865">
                  <c:v>3866</c:v>
                </c:pt>
                <c:pt idx="3866">
                  <c:v>3867</c:v>
                </c:pt>
                <c:pt idx="3867">
                  <c:v>3868</c:v>
                </c:pt>
                <c:pt idx="3868">
                  <c:v>3869</c:v>
                </c:pt>
                <c:pt idx="3869">
                  <c:v>3870</c:v>
                </c:pt>
                <c:pt idx="3870">
                  <c:v>3871</c:v>
                </c:pt>
                <c:pt idx="3871">
                  <c:v>3872</c:v>
                </c:pt>
                <c:pt idx="3872">
                  <c:v>3873</c:v>
                </c:pt>
                <c:pt idx="3873">
                  <c:v>3874</c:v>
                </c:pt>
                <c:pt idx="3874">
                  <c:v>3875</c:v>
                </c:pt>
                <c:pt idx="3875">
                  <c:v>3876</c:v>
                </c:pt>
                <c:pt idx="3876">
                  <c:v>3877</c:v>
                </c:pt>
                <c:pt idx="3877">
                  <c:v>3878</c:v>
                </c:pt>
                <c:pt idx="3878">
                  <c:v>3879</c:v>
                </c:pt>
                <c:pt idx="3879">
                  <c:v>3880</c:v>
                </c:pt>
                <c:pt idx="3880">
                  <c:v>3881</c:v>
                </c:pt>
                <c:pt idx="3881">
                  <c:v>3882</c:v>
                </c:pt>
                <c:pt idx="3882">
                  <c:v>3883</c:v>
                </c:pt>
                <c:pt idx="3883">
                  <c:v>3884</c:v>
                </c:pt>
                <c:pt idx="3884">
                  <c:v>3885</c:v>
                </c:pt>
                <c:pt idx="3885">
                  <c:v>3886</c:v>
                </c:pt>
                <c:pt idx="3886">
                  <c:v>3887</c:v>
                </c:pt>
                <c:pt idx="3887">
                  <c:v>3888</c:v>
                </c:pt>
                <c:pt idx="3888">
                  <c:v>3889</c:v>
                </c:pt>
                <c:pt idx="3889">
                  <c:v>3890</c:v>
                </c:pt>
                <c:pt idx="3890">
                  <c:v>3891</c:v>
                </c:pt>
                <c:pt idx="3891">
                  <c:v>3892</c:v>
                </c:pt>
                <c:pt idx="3892">
                  <c:v>3893</c:v>
                </c:pt>
                <c:pt idx="3893">
                  <c:v>3894</c:v>
                </c:pt>
                <c:pt idx="3894">
                  <c:v>3895</c:v>
                </c:pt>
                <c:pt idx="3895">
                  <c:v>3896</c:v>
                </c:pt>
                <c:pt idx="3896">
                  <c:v>3897</c:v>
                </c:pt>
                <c:pt idx="3897">
                  <c:v>3898</c:v>
                </c:pt>
                <c:pt idx="3898">
                  <c:v>3899</c:v>
                </c:pt>
                <c:pt idx="3899">
                  <c:v>3900</c:v>
                </c:pt>
                <c:pt idx="3900">
                  <c:v>3901</c:v>
                </c:pt>
                <c:pt idx="3901">
                  <c:v>3902</c:v>
                </c:pt>
                <c:pt idx="3902">
                  <c:v>3903</c:v>
                </c:pt>
                <c:pt idx="3903">
                  <c:v>3904</c:v>
                </c:pt>
                <c:pt idx="3904">
                  <c:v>3905</c:v>
                </c:pt>
                <c:pt idx="3905">
                  <c:v>3906</c:v>
                </c:pt>
                <c:pt idx="3906">
                  <c:v>3907</c:v>
                </c:pt>
                <c:pt idx="3907">
                  <c:v>3908</c:v>
                </c:pt>
                <c:pt idx="3908">
                  <c:v>3909</c:v>
                </c:pt>
                <c:pt idx="3909">
                  <c:v>3910</c:v>
                </c:pt>
                <c:pt idx="3910">
                  <c:v>3911</c:v>
                </c:pt>
                <c:pt idx="3911">
                  <c:v>3912</c:v>
                </c:pt>
                <c:pt idx="3912">
                  <c:v>3913</c:v>
                </c:pt>
                <c:pt idx="3913">
                  <c:v>3914</c:v>
                </c:pt>
                <c:pt idx="3914">
                  <c:v>3915</c:v>
                </c:pt>
                <c:pt idx="3915">
                  <c:v>3916</c:v>
                </c:pt>
                <c:pt idx="3916">
                  <c:v>3917</c:v>
                </c:pt>
                <c:pt idx="3917">
                  <c:v>3918</c:v>
                </c:pt>
                <c:pt idx="3918">
                  <c:v>3919</c:v>
                </c:pt>
                <c:pt idx="3919">
                  <c:v>3920</c:v>
                </c:pt>
                <c:pt idx="3920">
                  <c:v>3921</c:v>
                </c:pt>
                <c:pt idx="3921">
                  <c:v>3922</c:v>
                </c:pt>
                <c:pt idx="3922">
                  <c:v>3923</c:v>
                </c:pt>
                <c:pt idx="3923">
                  <c:v>3924</c:v>
                </c:pt>
                <c:pt idx="3924">
                  <c:v>3925</c:v>
                </c:pt>
                <c:pt idx="3925">
                  <c:v>3926</c:v>
                </c:pt>
                <c:pt idx="3926">
                  <c:v>3927</c:v>
                </c:pt>
                <c:pt idx="3927">
                  <c:v>3928</c:v>
                </c:pt>
                <c:pt idx="3928">
                  <c:v>3929</c:v>
                </c:pt>
                <c:pt idx="3929">
                  <c:v>3930</c:v>
                </c:pt>
                <c:pt idx="3930">
                  <c:v>3931</c:v>
                </c:pt>
                <c:pt idx="3931">
                  <c:v>3932</c:v>
                </c:pt>
                <c:pt idx="3932">
                  <c:v>3933</c:v>
                </c:pt>
                <c:pt idx="3933">
                  <c:v>3934</c:v>
                </c:pt>
                <c:pt idx="3934">
                  <c:v>3935</c:v>
                </c:pt>
                <c:pt idx="3935">
                  <c:v>3936</c:v>
                </c:pt>
                <c:pt idx="3936">
                  <c:v>3937</c:v>
                </c:pt>
                <c:pt idx="3937">
                  <c:v>3938</c:v>
                </c:pt>
                <c:pt idx="3938">
                  <c:v>3939</c:v>
                </c:pt>
                <c:pt idx="3939">
                  <c:v>3940</c:v>
                </c:pt>
                <c:pt idx="3940">
                  <c:v>3941</c:v>
                </c:pt>
                <c:pt idx="3941">
                  <c:v>3942</c:v>
                </c:pt>
                <c:pt idx="3942">
                  <c:v>3943</c:v>
                </c:pt>
                <c:pt idx="3943">
                  <c:v>3944</c:v>
                </c:pt>
                <c:pt idx="3944">
                  <c:v>3945</c:v>
                </c:pt>
                <c:pt idx="3945">
                  <c:v>3946</c:v>
                </c:pt>
                <c:pt idx="3946">
                  <c:v>3947</c:v>
                </c:pt>
                <c:pt idx="3947">
                  <c:v>3948</c:v>
                </c:pt>
                <c:pt idx="3948">
                  <c:v>3949</c:v>
                </c:pt>
                <c:pt idx="3949">
                  <c:v>3950</c:v>
                </c:pt>
                <c:pt idx="3950">
                  <c:v>3951</c:v>
                </c:pt>
                <c:pt idx="3951">
                  <c:v>3952</c:v>
                </c:pt>
                <c:pt idx="3952">
                  <c:v>3953</c:v>
                </c:pt>
                <c:pt idx="3953">
                  <c:v>3954</c:v>
                </c:pt>
                <c:pt idx="3954">
                  <c:v>3955</c:v>
                </c:pt>
                <c:pt idx="3955">
                  <c:v>3956</c:v>
                </c:pt>
                <c:pt idx="3956">
                  <c:v>3957</c:v>
                </c:pt>
                <c:pt idx="3957">
                  <c:v>3958</c:v>
                </c:pt>
                <c:pt idx="3958">
                  <c:v>3959</c:v>
                </c:pt>
                <c:pt idx="3959">
                  <c:v>3960</c:v>
                </c:pt>
                <c:pt idx="3960">
                  <c:v>3961</c:v>
                </c:pt>
                <c:pt idx="3961">
                  <c:v>3962</c:v>
                </c:pt>
                <c:pt idx="3962">
                  <c:v>3963</c:v>
                </c:pt>
                <c:pt idx="3963">
                  <c:v>3964</c:v>
                </c:pt>
                <c:pt idx="3964">
                  <c:v>3965</c:v>
                </c:pt>
                <c:pt idx="3965">
                  <c:v>3966</c:v>
                </c:pt>
                <c:pt idx="3966">
                  <c:v>3967</c:v>
                </c:pt>
                <c:pt idx="3967">
                  <c:v>3968</c:v>
                </c:pt>
                <c:pt idx="3968">
                  <c:v>3969</c:v>
                </c:pt>
                <c:pt idx="3969">
                  <c:v>3970</c:v>
                </c:pt>
                <c:pt idx="3970">
                  <c:v>3971</c:v>
                </c:pt>
                <c:pt idx="3971">
                  <c:v>3972</c:v>
                </c:pt>
                <c:pt idx="3972">
                  <c:v>3973</c:v>
                </c:pt>
                <c:pt idx="3973">
                  <c:v>3974</c:v>
                </c:pt>
                <c:pt idx="3974">
                  <c:v>3975</c:v>
                </c:pt>
                <c:pt idx="3975">
                  <c:v>3976</c:v>
                </c:pt>
                <c:pt idx="3976">
                  <c:v>3977</c:v>
                </c:pt>
                <c:pt idx="3977">
                  <c:v>3978</c:v>
                </c:pt>
                <c:pt idx="3978">
                  <c:v>3979</c:v>
                </c:pt>
                <c:pt idx="3979">
                  <c:v>3980</c:v>
                </c:pt>
                <c:pt idx="3980">
                  <c:v>3981</c:v>
                </c:pt>
                <c:pt idx="3981">
                  <c:v>3982</c:v>
                </c:pt>
                <c:pt idx="3982">
                  <c:v>3983</c:v>
                </c:pt>
                <c:pt idx="3983">
                  <c:v>3984</c:v>
                </c:pt>
                <c:pt idx="3984">
                  <c:v>3985</c:v>
                </c:pt>
                <c:pt idx="3985">
                  <c:v>3986</c:v>
                </c:pt>
                <c:pt idx="3986">
                  <c:v>3987</c:v>
                </c:pt>
                <c:pt idx="3987">
                  <c:v>3988</c:v>
                </c:pt>
                <c:pt idx="3988">
                  <c:v>3989</c:v>
                </c:pt>
                <c:pt idx="3989">
                  <c:v>3990</c:v>
                </c:pt>
                <c:pt idx="3990">
                  <c:v>3991</c:v>
                </c:pt>
                <c:pt idx="3991">
                  <c:v>3992</c:v>
                </c:pt>
                <c:pt idx="3992">
                  <c:v>3993</c:v>
                </c:pt>
                <c:pt idx="3993">
                  <c:v>3994</c:v>
                </c:pt>
                <c:pt idx="3994">
                  <c:v>3995</c:v>
                </c:pt>
                <c:pt idx="3995">
                  <c:v>3996</c:v>
                </c:pt>
                <c:pt idx="3996">
                  <c:v>3997</c:v>
                </c:pt>
                <c:pt idx="3997">
                  <c:v>3998</c:v>
                </c:pt>
                <c:pt idx="3998">
                  <c:v>3999</c:v>
                </c:pt>
                <c:pt idx="3999">
                  <c:v>4000</c:v>
                </c:pt>
                <c:pt idx="4000">
                  <c:v>4001</c:v>
                </c:pt>
                <c:pt idx="4001">
                  <c:v>4002</c:v>
                </c:pt>
                <c:pt idx="4002">
                  <c:v>4003</c:v>
                </c:pt>
                <c:pt idx="4003">
                  <c:v>4004</c:v>
                </c:pt>
                <c:pt idx="4004">
                  <c:v>4005</c:v>
                </c:pt>
                <c:pt idx="4005">
                  <c:v>4006</c:v>
                </c:pt>
                <c:pt idx="4006">
                  <c:v>4007</c:v>
                </c:pt>
                <c:pt idx="4007">
                  <c:v>4008</c:v>
                </c:pt>
                <c:pt idx="4008">
                  <c:v>4009</c:v>
                </c:pt>
                <c:pt idx="4009">
                  <c:v>4010</c:v>
                </c:pt>
                <c:pt idx="4010">
                  <c:v>4011</c:v>
                </c:pt>
                <c:pt idx="4011">
                  <c:v>4012</c:v>
                </c:pt>
                <c:pt idx="4012">
                  <c:v>4013</c:v>
                </c:pt>
                <c:pt idx="4013">
                  <c:v>4014</c:v>
                </c:pt>
                <c:pt idx="4014">
                  <c:v>4015</c:v>
                </c:pt>
                <c:pt idx="4015">
                  <c:v>4016</c:v>
                </c:pt>
                <c:pt idx="4016">
                  <c:v>4017</c:v>
                </c:pt>
                <c:pt idx="4017">
                  <c:v>4018</c:v>
                </c:pt>
                <c:pt idx="4018">
                  <c:v>4019</c:v>
                </c:pt>
                <c:pt idx="4019">
                  <c:v>4020</c:v>
                </c:pt>
                <c:pt idx="4020">
                  <c:v>4021</c:v>
                </c:pt>
                <c:pt idx="4021">
                  <c:v>4022</c:v>
                </c:pt>
                <c:pt idx="4022">
                  <c:v>4023</c:v>
                </c:pt>
                <c:pt idx="4023">
                  <c:v>4024</c:v>
                </c:pt>
                <c:pt idx="4024">
                  <c:v>4025</c:v>
                </c:pt>
                <c:pt idx="4025">
                  <c:v>4026</c:v>
                </c:pt>
                <c:pt idx="4026">
                  <c:v>4027</c:v>
                </c:pt>
                <c:pt idx="4027">
                  <c:v>4028</c:v>
                </c:pt>
                <c:pt idx="4028">
                  <c:v>4029</c:v>
                </c:pt>
                <c:pt idx="4029">
                  <c:v>4030</c:v>
                </c:pt>
                <c:pt idx="4030">
                  <c:v>4031</c:v>
                </c:pt>
                <c:pt idx="4031">
                  <c:v>4032</c:v>
                </c:pt>
                <c:pt idx="4032">
                  <c:v>4033</c:v>
                </c:pt>
                <c:pt idx="4033">
                  <c:v>4034</c:v>
                </c:pt>
                <c:pt idx="4034">
                  <c:v>4035</c:v>
                </c:pt>
                <c:pt idx="4035">
                  <c:v>4036</c:v>
                </c:pt>
                <c:pt idx="4036">
                  <c:v>4037</c:v>
                </c:pt>
                <c:pt idx="4037">
                  <c:v>4038</c:v>
                </c:pt>
                <c:pt idx="4038">
                  <c:v>4039</c:v>
                </c:pt>
                <c:pt idx="4039">
                  <c:v>4040</c:v>
                </c:pt>
                <c:pt idx="4040">
                  <c:v>4041</c:v>
                </c:pt>
                <c:pt idx="4041">
                  <c:v>4042</c:v>
                </c:pt>
                <c:pt idx="4042">
                  <c:v>4043</c:v>
                </c:pt>
                <c:pt idx="4043">
                  <c:v>4044</c:v>
                </c:pt>
                <c:pt idx="4044">
                  <c:v>4045</c:v>
                </c:pt>
                <c:pt idx="4045">
                  <c:v>4046</c:v>
                </c:pt>
                <c:pt idx="4046">
                  <c:v>4047</c:v>
                </c:pt>
                <c:pt idx="4047">
                  <c:v>4048</c:v>
                </c:pt>
                <c:pt idx="4048">
                  <c:v>4049</c:v>
                </c:pt>
                <c:pt idx="4049">
                  <c:v>4050</c:v>
                </c:pt>
                <c:pt idx="4050">
                  <c:v>4051</c:v>
                </c:pt>
                <c:pt idx="4051">
                  <c:v>4052</c:v>
                </c:pt>
                <c:pt idx="4052">
                  <c:v>4053</c:v>
                </c:pt>
                <c:pt idx="4053">
                  <c:v>4054</c:v>
                </c:pt>
                <c:pt idx="4054">
                  <c:v>4055</c:v>
                </c:pt>
                <c:pt idx="4055">
                  <c:v>4056</c:v>
                </c:pt>
                <c:pt idx="4056">
                  <c:v>4057</c:v>
                </c:pt>
                <c:pt idx="4057">
                  <c:v>4058</c:v>
                </c:pt>
                <c:pt idx="4058">
                  <c:v>4059</c:v>
                </c:pt>
                <c:pt idx="4059">
                  <c:v>4060</c:v>
                </c:pt>
                <c:pt idx="4060">
                  <c:v>4061</c:v>
                </c:pt>
                <c:pt idx="4061">
                  <c:v>4062</c:v>
                </c:pt>
                <c:pt idx="4062">
                  <c:v>4063</c:v>
                </c:pt>
                <c:pt idx="4063">
                  <c:v>4064</c:v>
                </c:pt>
                <c:pt idx="4064">
                  <c:v>4065</c:v>
                </c:pt>
                <c:pt idx="4065">
                  <c:v>4066</c:v>
                </c:pt>
                <c:pt idx="4066">
                  <c:v>4067</c:v>
                </c:pt>
                <c:pt idx="4067">
                  <c:v>4068</c:v>
                </c:pt>
                <c:pt idx="4068">
                  <c:v>4069</c:v>
                </c:pt>
                <c:pt idx="4069">
                  <c:v>4070</c:v>
                </c:pt>
                <c:pt idx="4070">
                  <c:v>4071</c:v>
                </c:pt>
                <c:pt idx="4071">
                  <c:v>4072</c:v>
                </c:pt>
                <c:pt idx="4072">
                  <c:v>4073</c:v>
                </c:pt>
                <c:pt idx="4073">
                  <c:v>4074</c:v>
                </c:pt>
                <c:pt idx="4074">
                  <c:v>4075</c:v>
                </c:pt>
                <c:pt idx="4075">
                  <c:v>4076</c:v>
                </c:pt>
                <c:pt idx="4076">
                  <c:v>4077</c:v>
                </c:pt>
                <c:pt idx="4077">
                  <c:v>4078</c:v>
                </c:pt>
                <c:pt idx="4078">
                  <c:v>4079</c:v>
                </c:pt>
                <c:pt idx="4079">
                  <c:v>4080</c:v>
                </c:pt>
                <c:pt idx="4080">
                  <c:v>4081</c:v>
                </c:pt>
                <c:pt idx="4081">
                  <c:v>4082</c:v>
                </c:pt>
                <c:pt idx="4082">
                  <c:v>4083</c:v>
                </c:pt>
                <c:pt idx="4083">
                  <c:v>4084</c:v>
                </c:pt>
                <c:pt idx="4084">
                  <c:v>4085</c:v>
                </c:pt>
                <c:pt idx="4085">
                  <c:v>4086</c:v>
                </c:pt>
                <c:pt idx="4086">
                  <c:v>4087</c:v>
                </c:pt>
                <c:pt idx="4087">
                  <c:v>4088</c:v>
                </c:pt>
                <c:pt idx="4088">
                  <c:v>4089</c:v>
                </c:pt>
                <c:pt idx="4089">
                  <c:v>4090</c:v>
                </c:pt>
                <c:pt idx="4090">
                  <c:v>4091</c:v>
                </c:pt>
                <c:pt idx="4091">
                  <c:v>4092</c:v>
                </c:pt>
                <c:pt idx="4092">
                  <c:v>4093</c:v>
                </c:pt>
                <c:pt idx="4093">
                  <c:v>4094</c:v>
                </c:pt>
                <c:pt idx="4094">
                  <c:v>4095</c:v>
                </c:pt>
                <c:pt idx="4095">
                  <c:v>4096</c:v>
                </c:pt>
                <c:pt idx="4096">
                  <c:v>4097</c:v>
                </c:pt>
                <c:pt idx="4097">
                  <c:v>4098</c:v>
                </c:pt>
                <c:pt idx="4098">
                  <c:v>4099</c:v>
                </c:pt>
                <c:pt idx="4099">
                  <c:v>4100</c:v>
                </c:pt>
                <c:pt idx="4100">
                  <c:v>4101</c:v>
                </c:pt>
                <c:pt idx="4101">
                  <c:v>4102</c:v>
                </c:pt>
                <c:pt idx="4102">
                  <c:v>4103</c:v>
                </c:pt>
                <c:pt idx="4103">
                  <c:v>4104</c:v>
                </c:pt>
                <c:pt idx="4104">
                  <c:v>4105</c:v>
                </c:pt>
                <c:pt idx="4105">
                  <c:v>4106</c:v>
                </c:pt>
                <c:pt idx="4106">
                  <c:v>4107</c:v>
                </c:pt>
                <c:pt idx="4107">
                  <c:v>4108</c:v>
                </c:pt>
                <c:pt idx="4108">
                  <c:v>4109</c:v>
                </c:pt>
                <c:pt idx="4109">
                  <c:v>4110</c:v>
                </c:pt>
                <c:pt idx="4110">
                  <c:v>4111</c:v>
                </c:pt>
                <c:pt idx="4111">
                  <c:v>4112</c:v>
                </c:pt>
                <c:pt idx="4112">
                  <c:v>4113</c:v>
                </c:pt>
                <c:pt idx="4113">
                  <c:v>4114</c:v>
                </c:pt>
                <c:pt idx="4114">
                  <c:v>4115</c:v>
                </c:pt>
                <c:pt idx="4115">
                  <c:v>4116</c:v>
                </c:pt>
                <c:pt idx="4116">
                  <c:v>4117</c:v>
                </c:pt>
                <c:pt idx="4117">
                  <c:v>4118</c:v>
                </c:pt>
                <c:pt idx="4118">
                  <c:v>4119</c:v>
                </c:pt>
                <c:pt idx="4119">
                  <c:v>4120</c:v>
                </c:pt>
                <c:pt idx="4120">
                  <c:v>4121</c:v>
                </c:pt>
                <c:pt idx="4121">
                  <c:v>4122</c:v>
                </c:pt>
                <c:pt idx="4122">
                  <c:v>4123</c:v>
                </c:pt>
                <c:pt idx="4123">
                  <c:v>4124</c:v>
                </c:pt>
                <c:pt idx="4124">
                  <c:v>4125</c:v>
                </c:pt>
                <c:pt idx="4125">
                  <c:v>4126</c:v>
                </c:pt>
                <c:pt idx="4126">
                  <c:v>4127</c:v>
                </c:pt>
                <c:pt idx="4127">
                  <c:v>4128</c:v>
                </c:pt>
                <c:pt idx="4128">
                  <c:v>4129</c:v>
                </c:pt>
                <c:pt idx="4129">
                  <c:v>4130</c:v>
                </c:pt>
                <c:pt idx="4130">
                  <c:v>4131</c:v>
                </c:pt>
                <c:pt idx="4131">
                  <c:v>4132</c:v>
                </c:pt>
                <c:pt idx="4132">
                  <c:v>4133</c:v>
                </c:pt>
                <c:pt idx="4133">
                  <c:v>4134</c:v>
                </c:pt>
                <c:pt idx="4134">
                  <c:v>4135</c:v>
                </c:pt>
                <c:pt idx="4135">
                  <c:v>4136</c:v>
                </c:pt>
                <c:pt idx="4136">
                  <c:v>4137</c:v>
                </c:pt>
                <c:pt idx="4137">
                  <c:v>4138</c:v>
                </c:pt>
                <c:pt idx="4138">
                  <c:v>4139</c:v>
                </c:pt>
                <c:pt idx="4139">
                  <c:v>4140</c:v>
                </c:pt>
                <c:pt idx="4140">
                  <c:v>4141</c:v>
                </c:pt>
                <c:pt idx="4141">
                  <c:v>4142</c:v>
                </c:pt>
                <c:pt idx="4142">
                  <c:v>4143</c:v>
                </c:pt>
                <c:pt idx="4143">
                  <c:v>4144</c:v>
                </c:pt>
                <c:pt idx="4144">
                  <c:v>4145</c:v>
                </c:pt>
                <c:pt idx="4145">
                  <c:v>4146</c:v>
                </c:pt>
                <c:pt idx="4146">
                  <c:v>4147</c:v>
                </c:pt>
                <c:pt idx="4147">
                  <c:v>4148</c:v>
                </c:pt>
                <c:pt idx="4148">
                  <c:v>4149</c:v>
                </c:pt>
                <c:pt idx="4149">
                  <c:v>4150</c:v>
                </c:pt>
                <c:pt idx="4150">
                  <c:v>4151</c:v>
                </c:pt>
                <c:pt idx="4151">
                  <c:v>4152</c:v>
                </c:pt>
                <c:pt idx="4152">
                  <c:v>4153</c:v>
                </c:pt>
                <c:pt idx="4153">
                  <c:v>4154</c:v>
                </c:pt>
                <c:pt idx="4154">
                  <c:v>4155</c:v>
                </c:pt>
                <c:pt idx="4155">
                  <c:v>4156</c:v>
                </c:pt>
                <c:pt idx="4156">
                  <c:v>4157</c:v>
                </c:pt>
                <c:pt idx="4157">
                  <c:v>4158</c:v>
                </c:pt>
                <c:pt idx="4158">
                  <c:v>4159</c:v>
                </c:pt>
                <c:pt idx="4159">
                  <c:v>4160</c:v>
                </c:pt>
                <c:pt idx="4160">
                  <c:v>4161</c:v>
                </c:pt>
                <c:pt idx="4161">
                  <c:v>4162</c:v>
                </c:pt>
                <c:pt idx="4162">
                  <c:v>4163</c:v>
                </c:pt>
                <c:pt idx="4163">
                  <c:v>4164</c:v>
                </c:pt>
                <c:pt idx="4164">
                  <c:v>4165</c:v>
                </c:pt>
                <c:pt idx="4165">
                  <c:v>4166</c:v>
                </c:pt>
                <c:pt idx="4166">
                  <c:v>4167</c:v>
                </c:pt>
                <c:pt idx="4167">
                  <c:v>4168</c:v>
                </c:pt>
                <c:pt idx="4168">
                  <c:v>4169</c:v>
                </c:pt>
                <c:pt idx="4169">
                  <c:v>4170</c:v>
                </c:pt>
                <c:pt idx="4170">
                  <c:v>4171</c:v>
                </c:pt>
                <c:pt idx="4171">
                  <c:v>4172</c:v>
                </c:pt>
                <c:pt idx="4172">
                  <c:v>4173</c:v>
                </c:pt>
                <c:pt idx="4173">
                  <c:v>4174</c:v>
                </c:pt>
                <c:pt idx="4174">
                  <c:v>4175</c:v>
                </c:pt>
                <c:pt idx="4175">
                  <c:v>4176</c:v>
                </c:pt>
                <c:pt idx="4176">
                  <c:v>4177</c:v>
                </c:pt>
                <c:pt idx="4177">
                  <c:v>4178</c:v>
                </c:pt>
                <c:pt idx="4178">
                  <c:v>4179</c:v>
                </c:pt>
                <c:pt idx="4179">
                  <c:v>4180</c:v>
                </c:pt>
                <c:pt idx="4180">
                  <c:v>4181</c:v>
                </c:pt>
                <c:pt idx="4181">
                  <c:v>4182</c:v>
                </c:pt>
                <c:pt idx="4182">
                  <c:v>4183</c:v>
                </c:pt>
                <c:pt idx="4183">
                  <c:v>4184</c:v>
                </c:pt>
                <c:pt idx="4184">
                  <c:v>4185</c:v>
                </c:pt>
                <c:pt idx="4185">
                  <c:v>4186</c:v>
                </c:pt>
                <c:pt idx="4186">
                  <c:v>4187</c:v>
                </c:pt>
                <c:pt idx="4187">
                  <c:v>4188</c:v>
                </c:pt>
                <c:pt idx="4188">
                  <c:v>4189</c:v>
                </c:pt>
                <c:pt idx="4189">
                  <c:v>4190</c:v>
                </c:pt>
                <c:pt idx="4190">
                  <c:v>4191</c:v>
                </c:pt>
                <c:pt idx="4191">
                  <c:v>4192</c:v>
                </c:pt>
                <c:pt idx="4192">
                  <c:v>4193</c:v>
                </c:pt>
                <c:pt idx="4193">
                  <c:v>4194</c:v>
                </c:pt>
                <c:pt idx="4194">
                  <c:v>4195</c:v>
                </c:pt>
                <c:pt idx="4195">
                  <c:v>4196</c:v>
                </c:pt>
                <c:pt idx="4196">
                  <c:v>4197</c:v>
                </c:pt>
                <c:pt idx="4197">
                  <c:v>4198</c:v>
                </c:pt>
                <c:pt idx="4198">
                  <c:v>4199</c:v>
                </c:pt>
                <c:pt idx="4199">
                  <c:v>4200</c:v>
                </c:pt>
                <c:pt idx="4200">
                  <c:v>4201</c:v>
                </c:pt>
                <c:pt idx="4201">
                  <c:v>4202</c:v>
                </c:pt>
                <c:pt idx="4202">
                  <c:v>4203</c:v>
                </c:pt>
                <c:pt idx="4203">
                  <c:v>4204</c:v>
                </c:pt>
                <c:pt idx="4204">
                  <c:v>4205</c:v>
                </c:pt>
                <c:pt idx="4205">
                  <c:v>4206</c:v>
                </c:pt>
                <c:pt idx="4206">
                  <c:v>4207</c:v>
                </c:pt>
                <c:pt idx="4207">
                  <c:v>4208</c:v>
                </c:pt>
                <c:pt idx="4208">
                  <c:v>4209</c:v>
                </c:pt>
                <c:pt idx="4209">
                  <c:v>4210</c:v>
                </c:pt>
                <c:pt idx="4210">
                  <c:v>4211</c:v>
                </c:pt>
                <c:pt idx="4211">
                  <c:v>4212</c:v>
                </c:pt>
                <c:pt idx="4212">
                  <c:v>4213</c:v>
                </c:pt>
                <c:pt idx="4213">
                  <c:v>4214</c:v>
                </c:pt>
                <c:pt idx="4214">
                  <c:v>4215</c:v>
                </c:pt>
                <c:pt idx="4215">
                  <c:v>4216</c:v>
                </c:pt>
                <c:pt idx="4216">
                  <c:v>4217</c:v>
                </c:pt>
                <c:pt idx="4217">
                  <c:v>4218</c:v>
                </c:pt>
                <c:pt idx="4218">
                  <c:v>4219</c:v>
                </c:pt>
                <c:pt idx="4219">
                  <c:v>4220</c:v>
                </c:pt>
                <c:pt idx="4220">
                  <c:v>4221</c:v>
                </c:pt>
                <c:pt idx="4221">
                  <c:v>4222</c:v>
                </c:pt>
                <c:pt idx="4222">
                  <c:v>4223</c:v>
                </c:pt>
                <c:pt idx="4223">
                  <c:v>4224</c:v>
                </c:pt>
                <c:pt idx="4224">
                  <c:v>4225</c:v>
                </c:pt>
                <c:pt idx="4225">
                  <c:v>4226</c:v>
                </c:pt>
                <c:pt idx="4226">
                  <c:v>4227</c:v>
                </c:pt>
                <c:pt idx="4227">
                  <c:v>4228</c:v>
                </c:pt>
                <c:pt idx="4228">
                  <c:v>4229</c:v>
                </c:pt>
                <c:pt idx="4229">
                  <c:v>4230</c:v>
                </c:pt>
                <c:pt idx="4230">
                  <c:v>4231</c:v>
                </c:pt>
                <c:pt idx="4231">
                  <c:v>4232</c:v>
                </c:pt>
                <c:pt idx="4232">
                  <c:v>4233</c:v>
                </c:pt>
                <c:pt idx="4233">
                  <c:v>4234</c:v>
                </c:pt>
                <c:pt idx="4234">
                  <c:v>4235</c:v>
                </c:pt>
                <c:pt idx="4235">
                  <c:v>4236</c:v>
                </c:pt>
                <c:pt idx="4236">
                  <c:v>4237</c:v>
                </c:pt>
                <c:pt idx="4237">
                  <c:v>4238</c:v>
                </c:pt>
                <c:pt idx="4238">
                  <c:v>4239</c:v>
                </c:pt>
                <c:pt idx="4239">
                  <c:v>4240</c:v>
                </c:pt>
                <c:pt idx="4240">
                  <c:v>4241</c:v>
                </c:pt>
                <c:pt idx="4241">
                  <c:v>4242</c:v>
                </c:pt>
                <c:pt idx="4242">
                  <c:v>4243</c:v>
                </c:pt>
                <c:pt idx="4243">
                  <c:v>4244</c:v>
                </c:pt>
                <c:pt idx="4244">
                  <c:v>4245</c:v>
                </c:pt>
                <c:pt idx="4245">
                  <c:v>4246</c:v>
                </c:pt>
                <c:pt idx="4246">
                  <c:v>4247</c:v>
                </c:pt>
                <c:pt idx="4247">
                  <c:v>4248</c:v>
                </c:pt>
                <c:pt idx="4248">
                  <c:v>4249</c:v>
                </c:pt>
                <c:pt idx="4249">
                  <c:v>4250</c:v>
                </c:pt>
                <c:pt idx="4250">
                  <c:v>4251</c:v>
                </c:pt>
                <c:pt idx="4251">
                  <c:v>4252</c:v>
                </c:pt>
                <c:pt idx="4252">
                  <c:v>4253</c:v>
                </c:pt>
                <c:pt idx="4253">
                  <c:v>4254</c:v>
                </c:pt>
                <c:pt idx="4254">
                  <c:v>4255</c:v>
                </c:pt>
                <c:pt idx="4255">
                  <c:v>4256</c:v>
                </c:pt>
                <c:pt idx="4256">
                  <c:v>4257</c:v>
                </c:pt>
                <c:pt idx="4257">
                  <c:v>4258</c:v>
                </c:pt>
                <c:pt idx="4258">
                  <c:v>4259</c:v>
                </c:pt>
                <c:pt idx="4259">
                  <c:v>4260</c:v>
                </c:pt>
                <c:pt idx="4260">
                  <c:v>4261</c:v>
                </c:pt>
                <c:pt idx="4261">
                  <c:v>4262</c:v>
                </c:pt>
                <c:pt idx="4262">
                  <c:v>4263</c:v>
                </c:pt>
                <c:pt idx="4263">
                  <c:v>4264</c:v>
                </c:pt>
                <c:pt idx="4264">
                  <c:v>4265</c:v>
                </c:pt>
                <c:pt idx="4265">
                  <c:v>4266</c:v>
                </c:pt>
                <c:pt idx="4266">
                  <c:v>4267</c:v>
                </c:pt>
                <c:pt idx="4267">
                  <c:v>4268</c:v>
                </c:pt>
                <c:pt idx="4268">
                  <c:v>4269</c:v>
                </c:pt>
                <c:pt idx="4269">
                  <c:v>4270</c:v>
                </c:pt>
                <c:pt idx="4270">
                  <c:v>4271</c:v>
                </c:pt>
                <c:pt idx="4271">
                  <c:v>4272</c:v>
                </c:pt>
                <c:pt idx="4272">
                  <c:v>4273</c:v>
                </c:pt>
                <c:pt idx="4273">
                  <c:v>4274</c:v>
                </c:pt>
                <c:pt idx="4274">
                  <c:v>4275</c:v>
                </c:pt>
                <c:pt idx="4275">
                  <c:v>4276</c:v>
                </c:pt>
                <c:pt idx="4276">
                  <c:v>4277</c:v>
                </c:pt>
                <c:pt idx="4277">
                  <c:v>4278</c:v>
                </c:pt>
                <c:pt idx="4278">
                  <c:v>4279</c:v>
                </c:pt>
                <c:pt idx="4279">
                  <c:v>4280</c:v>
                </c:pt>
                <c:pt idx="4280">
                  <c:v>4281</c:v>
                </c:pt>
                <c:pt idx="4281">
                  <c:v>4282</c:v>
                </c:pt>
                <c:pt idx="4282">
                  <c:v>4283</c:v>
                </c:pt>
                <c:pt idx="4283">
                  <c:v>4284</c:v>
                </c:pt>
                <c:pt idx="4284">
                  <c:v>4285</c:v>
                </c:pt>
                <c:pt idx="4285">
                  <c:v>4286</c:v>
                </c:pt>
                <c:pt idx="4286">
                  <c:v>4287</c:v>
                </c:pt>
                <c:pt idx="4287">
                  <c:v>4288</c:v>
                </c:pt>
                <c:pt idx="4288">
                  <c:v>4289</c:v>
                </c:pt>
                <c:pt idx="4289">
                  <c:v>4290</c:v>
                </c:pt>
                <c:pt idx="4290">
                  <c:v>4291</c:v>
                </c:pt>
                <c:pt idx="4291">
                  <c:v>4292</c:v>
                </c:pt>
                <c:pt idx="4292">
                  <c:v>4293</c:v>
                </c:pt>
                <c:pt idx="4293">
                  <c:v>4294</c:v>
                </c:pt>
                <c:pt idx="4294">
                  <c:v>4295</c:v>
                </c:pt>
                <c:pt idx="4295">
                  <c:v>4296</c:v>
                </c:pt>
                <c:pt idx="4296">
                  <c:v>4297</c:v>
                </c:pt>
                <c:pt idx="4297">
                  <c:v>4298</c:v>
                </c:pt>
                <c:pt idx="4298">
                  <c:v>4299</c:v>
                </c:pt>
                <c:pt idx="4299">
                  <c:v>4300</c:v>
                </c:pt>
                <c:pt idx="4300">
                  <c:v>4301</c:v>
                </c:pt>
                <c:pt idx="4301">
                  <c:v>4302</c:v>
                </c:pt>
                <c:pt idx="4302">
                  <c:v>4303</c:v>
                </c:pt>
                <c:pt idx="4303">
                  <c:v>4304</c:v>
                </c:pt>
                <c:pt idx="4304">
                  <c:v>4305</c:v>
                </c:pt>
                <c:pt idx="4305">
                  <c:v>4306</c:v>
                </c:pt>
                <c:pt idx="4306">
                  <c:v>4307</c:v>
                </c:pt>
                <c:pt idx="4307">
                  <c:v>4308</c:v>
                </c:pt>
                <c:pt idx="4308">
                  <c:v>4309</c:v>
                </c:pt>
                <c:pt idx="4309">
                  <c:v>4310</c:v>
                </c:pt>
                <c:pt idx="4310">
                  <c:v>4311</c:v>
                </c:pt>
                <c:pt idx="4311">
                  <c:v>4312</c:v>
                </c:pt>
                <c:pt idx="4312">
                  <c:v>4313</c:v>
                </c:pt>
                <c:pt idx="4313">
                  <c:v>4314</c:v>
                </c:pt>
                <c:pt idx="4314">
                  <c:v>4315</c:v>
                </c:pt>
                <c:pt idx="4315">
                  <c:v>4316</c:v>
                </c:pt>
                <c:pt idx="4316">
                  <c:v>4317</c:v>
                </c:pt>
                <c:pt idx="4317">
                  <c:v>4318</c:v>
                </c:pt>
                <c:pt idx="4318">
                  <c:v>4319</c:v>
                </c:pt>
                <c:pt idx="4319">
                  <c:v>4320</c:v>
                </c:pt>
                <c:pt idx="4320">
                  <c:v>4321</c:v>
                </c:pt>
                <c:pt idx="4321">
                  <c:v>4322</c:v>
                </c:pt>
                <c:pt idx="4322">
                  <c:v>4323</c:v>
                </c:pt>
                <c:pt idx="4323">
                  <c:v>4324</c:v>
                </c:pt>
                <c:pt idx="4324">
                  <c:v>4325</c:v>
                </c:pt>
                <c:pt idx="4325">
                  <c:v>4326</c:v>
                </c:pt>
                <c:pt idx="4326">
                  <c:v>4327</c:v>
                </c:pt>
                <c:pt idx="4327">
                  <c:v>4328</c:v>
                </c:pt>
                <c:pt idx="4328">
                  <c:v>4329</c:v>
                </c:pt>
                <c:pt idx="4329">
                  <c:v>4330</c:v>
                </c:pt>
                <c:pt idx="4330">
                  <c:v>4331</c:v>
                </c:pt>
                <c:pt idx="4331">
                  <c:v>4332</c:v>
                </c:pt>
                <c:pt idx="4332">
                  <c:v>4333</c:v>
                </c:pt>
                <c:pt idx="4333">
                  <c:v>4334</c:v>
                </c:pt>
                <c:pt idx="4334">
                  <c:v>4335</c:v>
                </c:pt>
                <c:pt idx="4335">
                  <c:v>4336</c:v>
                </c:pt>
                <c:pt idx="4336">
                  <c:v>4337</c:v>
                </c:pt>
                <c:pt idx="4337">
                  <c:v>4338</c:v>
                </c:pt>
                <c:pt idx="4338">
                  <c:v>4339</c:v>
                </c:pt>
                <c:pt idx="4339">
                  <c:v>4340</c:v>
                </c:pt>
                <c:pt idx="4340">
                  <c:v>4341</c:v>
                </c:pt>
                <c:pt idx="4341">
                  <c:v>4342</c:v>
                </c:pt>
                <c:pt idx="4342">
                  <c:v>4343</c:v>
                </c:pt>
                <c:pt idx="4343">
                  <c:v>4344</c:v>
                </c:pt>
                <c:pt idx="4344">
                  <c:v>4345</c:v>
                </c:pt>
                <c:pt idx="4345">
                  <c:v>4346</c:v>
                </c:pt>
                <c:pt idx="4346">
                  <c:v>4347</c:v>
                </c:pt>
                <c:pt idx="4347">
                  <c:v>4348</c:v>
                </c:pt>
                <c:pt idx="4348">
                  <c:v>4349</c:v>
                </c:pt>
                <c:pt idx="4349">
                  <c:v>4350</c:v>
                </c:pt>
                <c:pt idx="4350">
                  <c:v>4351</c:v>
                </c:pt>
                <c:pt idx="4351">
                  <c:v>4352</c:v>
                </c:pt>
                <c:pt idx="4352">
                  <c:v>4353</c:v>
                </c:pt>
                <c:pt idx="4353">
                  <c:v>4354</c:v>
                </c:pt>
                <c:pt idx="4354">
                  <c:v>4355</c:v>
                </c:pt>
                <c:pt idx="4355">
                  <c:v>4356</c:v>
                </c:pt>
                <c:pt idx="4356">
                  <c:v>4357</c:v>
                </c:pt>
                <c:pt idx="4357">
                  <c:v>4358</c:v>
                </c:pt>
                <c:pt idx="4358">
                  <c:v>4359</c:v>
                </c:pt>
                <c:pt idx="4359">
                  <c:v>4360</c:v>
                </c:pt>
                <c:pt idx="4360">
                  <c:v>4361</c:v>
                </c:pt>
                <c:pt idx="4361">
                  <c:v>4362</c:v>
                </c:pt>
                <c:pt idx="4362">
                  <c:v>4363</c:v>
                </c:pt>
                <c:pt idx="4363">
                  <c:v>4364</c:v>
                </c:pt>
                <c:pt idx="4364">
                  <c:v>4365</c:v>
                </c:pt>
                <c:pt idx="4365">
                  <c:v>4366</c:v>
                </c:pt>
                <c:pt idx="4366">
                  <c:v>4367</c:v>
                </c:pt>
                <c:pt idx="4367">
                  <c:v>4368</c:v>
                </c:pt>
                <c:pt idx="4368">
                  <c:v>4369</c:v>
                </c:pt>
                <c:pt idx="4369">
                  <c:v>4370</c:v>
                </c:pt>
                <c:pt idx="4370">
                  <c:v>4371</c:v>
                </c:pt>
                <c:pt idx="4371">
                  <c:v>4372</c:v>
                </c:pt>
                <c:pt idx="4372">
                  <c:v>4373</c:v>
                </c:pt>
                <c:pt idx="4373">
                  <c:v>4374</c:v>
                </c:pt>
                <c:pt idx="4374">
                  <c:v>4375</c:v>
                </c:pt>
                <c:pt idx="4375">
                  <c:v>4376</c:v>
                </c:pt>
                <c:pt idx="4376">
                  <c:v>4377</c:v>
                </c:pt>
                <c:pt idx="4377">
                  <c:v>4378</c:v>
                </c:pt>
                <c:pt idx="4378">
                  <c:v>4379</c:v>
                </c:pt>
                <c:pt idx="4379">
                  <c:v>4380</c:v>
                </c:pt>
                <c:pt idx="4380">
                  <c:v>4381</c:v>
                </c:pt>
                <c:pt idx="4381">
                  <c:v>4382</c:v>
                </c:pt>
                <c:pt idx="4382">
                  <c:v>4383</c:v>
                </c:pt>
                <c:pt idx="4383">
                  <c:v>4384</c:v>
                </c:pt>
                <c:pt idx="4384">
                  <c:v>4385</c:v>
                </c:pt>
                <c:pt idx="4385">
                  <c:v>4386</c:v>
                </c:pt>
                <c:pt idx="4386">
                  <c:v>4387</c:v>
                </c:pt>
                <c:pt idx="4387">
                  <c:v>4388</c:v>
                </c:pt>
                <c:pt idx="4388">
                  <c:v>4389</c:v>
                </c:pt>
                <c:pt idx="4389">
                  <c:v>4390</c:v>
                </c:pt>
                <c:pt idx="4390">
                  <c:v>4391</c:v>
                </c:pt>
                <c:pt idx="4391">
                  <c:v>4392</c:v>
                </c:pt>
                <c:pt idx="4392">
                  <c:v>4393</c:v>
                </c:pt>
                <c:pt idx="4393">
                  <c:v>4394</c:v>
                </c:pt>
                <c:pt idx="4394">
                  <c:v>4395</c:v>
                </c:pt>
                <c:pt idx="4395">
                  <c:v>4396</c:v>
                </c:pt>
                <c:pt idx="4396">
                  <c:v>4397</c:v>
                </c:pt>
                <c:pt idx="4397">
                  <c:v>4398</c:v>
                </c:pt>
                <c:pt idx="4398">
                  <c:v>4399</c:v>
                </c:pt>
                <c:pt idx="4399">
                  <c:v>4400</c:v>
                </c:pt>
                <c:pt idx="4400">
                  <c:v>4401</c:v>
                </c:pt>
                <c:pt idx="4401">
                  <c:v>4402</c:v>
                </c:pt>
                <c:pt idx="4402">
                  <c:v>4403</c:v>
                </c:pt>
                <c:pt idx="4403">
                  <c:v>4404</c:v>
                </c:pt>
                <c:pt idx="4404">
                  <c:v>4405</c:v>
                </c:pt>
                <c:pt idx="4405">
                  <c:v>4406</c:v>
                </c:pt>
                <c:pt idx="4406">
                  <c:v>4407</c:v>
                </c:pt>
                <c:pt idx="4407">
                  <c:v>4408</c:v>
                </c:pt>
                <c:pt idx="4408">
                  <c:v>4409</c:v>
                </c:pt>
                <c:pt idx="4409">
                  <c:v>4410</c:v>
                </c:pt>
                <c:pt idx="4410">
                  <c:v>4411</c:v>
                </c:pt>
                <c:pt idx="4411">
                  <c:v>4412</c:v>
                </c:pt>
                <c:pt idx="4412">
                  <c:v>4413</c:v>
                </c:pt>
                <c:pt idx="4413">
                  <c:v>4414</c:v>
                </c:pt>
                <c:pt idx="4414">
                  <c:v>4415</c:v>
                </c:pt>
                <c:pt idx="4415">
                  <c:v>4416</c:v>
                </c:pt>
                <c:pt idx="4416">
                  <c:v>4417</c:v>
                </c:pt>
                <c:pt idx="4417">
                  <c:v>4418</c:v>
                </c:pt>
                <c:pt idx="4418">
                  <c:v>4419</c:v>
                </c:pt>
                <c:pt idx="4419">
                  <c:v>4420</c:v>
                </c:pt>
                <c:pt idx="4420">
                  <c:v>4421</c:v>
                </c:pt>
                <c:pt idx="4421">
                  <c:v>4422</c:v>
                </c:pt>
                <c:pt idx="4422">
                  <c:v>4423</c:v>
                </c:pt>
                <c:pt idx="4423">
                  <c:v>4424</c:v>
                </c:pt>
                <c:pt idx="4424">
                  <c:v>4425</c:v>
                </c:pt>
                <c:pt idx="4425">
                  <c:v>4426</c:v>
                </c:pt>
                <c:pt idx="4426">
                  <c:v>4427</c:v>
                </c:pt>
                <c:pt idx="4427">
                  <c:v>4428</c:v>
                </c:pt>
                <c:pt idx="4428">
                  <c:v>4429</c:v>
                </c:pt>
                <c:pt idx="4429">
                  <c:v>4430</c:v>
                </c:pt>
                <c:pt idx="4430">
                  <c:v>4431</c:v>
                </c:pt>
                <c:pt idx="4431">
                  <c:v>4432</c:v>
                </c:pt>
                <c:pt idx="4432">
                  <c:v>4433</c:v>
                </c:pt>
                <c:pt idx="4433">
                  <c:v>4434</c:v>
                </c:pt>
                <c:pt idx="4434">
                  <c:v>4435</c:v>
                </c:pt>
                <c:pt idx="4435">
                  <c:v>4436</c:v>
                </c:pt>
                <c:pt idx="4436">
                  <c:v>4437</c:v>
                </c:pt>
                <c:pt idx="4437">
                  <c:v>4438</c:v>
                </c:pt>
                <c:pt idx="4438">
                  <c:v>4439</c:v>
                </c:pt>
                <c:pt idx="4439">
                  <c:v>4440</c:v>
                </c:pt>
                <c:pt idx="4440">
                  <c:v>4441</c:v>
                </c:pt>
                <c:pt idx="4441">
                  <c:v>4442</c:v>
                </c:pt>
                <c:pt idx="4442">
                  <c:v>4443</c:v>
                </c:pt>
                <c:pt idx="4443">
                  <c:v>4444</c:v>
                </c:pt>
                <c:pt idx="4444">
                  <c:v>4445</c:v>
                </c:pt>
                <c:pt idx="4445">
                  <c:v>4446</c:v>
                </c:pt>
                <c:pt idx="4446">
                  <c:v>4447</c:v>
                </c:pt>
                <c:pt idx="4447">
                  <c:v>4448</c:v>
                </c:pt>
                <c:pt idx="4448">
                  <c:v>4449</c:v>
                </c:pt>
                <c:pt idx="4449">
                  <c:v>4450</c:v>
                </c:pt>
                <c:pt idx="4450">
                  <c:v>4451</c:v>
                </c:pt>
                <c:pt idx="4451">
                  <c:v>4452</c:v>
                </c:pt>
                <c:pt idx="4452">
                  <c:v>4453</c:v>
                </c:pt>
                <c:pt idx="4453">
                  <c:v>4454</c:v>
                </c:pt>
                <c:pt idx="4454">
                  <c:v>4455</c:v>
                </c:pt>
                <c:pt idx="4455">
                  <c:v>4456</c:v>
                </c:pt>
                <c:pt idx="4456">
                  <c:v>4457</c:v>
                </c:pt>
                <c:pt idx="4457">
                  <c:v>4458</c:v>
                </c:pt>
                <c:pt idx="4458">
                  <c:v>4459</c:v>
                </c:pt>
                <c:pt idx="4459">
                  <c:v>4460</c:v>
                </c:pt>
                <c:pt idx="4460">
                  <c:v>4461</c:v>
                </c:pt>
                <c:pt idx="4461">
                  <c:v>4462</c:v>
                </c:pt>
                <c:pt idx="4462">
                  <c:v>4463</c:v>
                </c:pt>
                <c:pt idx="4463">
                  <c:v>4464</c:v>
                </c:pt>
                <c:pt idx="4464">
                  <c:v>4465</c:v>
                </c:pt>
                <c:pt idx="4465">
                  <c:v>4466</c:v>
                </c:pt>
                <c:pt idx="4466">
                  <c:v>4467</c:v>
                </c:pt>
                <c:pt idx="4467">
                  <c:v>4468</c:v>
                </c:pt>
                <c:pt idx="4468">
                  <c:v>4469</c:v>
                </c:pt>
                <c:pt idx="4469">
                  <c:v>4470</c:v>
                </c:pt>
                <c:pt idx="4470">
                  <c:v>4471</c:v>
                </c:pt>
                <c:pt idx="4471">
                  <c:v>4472</c:v>
                </c:pt>
                <c:pt idx="4472">
                  <c:v>4473</c:v>
                </c:pt>
                <c:pt idx="4473">
                  <c:v>4474</c:v>
                </c:pt>
                <c:pt idx="4474">
                  <c:v>4475</c:v>
                </c:pt>
                <c:pt idx="4475">
                  <c:v>4476</c:v>
                </c:pt>
                <c:pt idx="4476">
                  <c:v>4477</c:v>
                </c:pt>
                <c:pt idx="4477">
                  <c:v>4478</c:v>
                </c:pt>
                <c:pt idx="4478">
                  <c:v>4479</c:v>
                </c:pt>
                <c:pt idx="4479">
                  <c:v>4480</c:v>
                </c:pt>
                <c:pt idx="4480">
                  <c:v>4481</c:v>
                </c:pt>
                <c:pt idx="4481">
                  <c:v>4482</c:v>
                </c:pt>
                <c:pt idx="4482">
                  <c:v>4483</c:v>
                </c:pt>
                <c:pt idx="4483">
                  <c:v>4484</c:v>
                </c:pt>
                <c:pt idx="4484">
                  <c:v>4485</c:v>
                </c:pt>
                <c:pt idx="4485">
                  <c:v>4486</c:v>
                </c:pt>
                <c:pt idx="4486">
                  <c:v>4487</c:v>
                </c:pt>
                <c:pt idx="4487">
                  <c:v>4488</c:v>
                </c:pt>
                <c:pt idx="4488">
                  <c:v>4489</c:v>
                </c:pt>
                <c:pt idx="4489">
                  <c:v>4490</c:v>
                </c:pt>
                <c:pt idx="4490">
                  <c:v>4491</c:v>
                </c:pt>
                <c:pt idx="4491">
                  <c:v>4492</c:v>
                </c:pt>
                <c:pt idx="4492">
                  <c:v>4493</c:v>
                </c:pt>
                <c:pt idx="4493">
                  <c:v>4494</c:v>
                </c:pt>
                <c:pt idx="4494">
                  <c:v>4495</c:v>
                </c:pt>
                <c:pt idx="4495">
                  <c:v>4496</c:v>
                </c:pt>
                <c:pt idx="4496">
                  <c:v>4497</c:v>
                </c:pt>
                <c:pt idx="4497">
                  <c:v>4498</c:v>
                </c:pt>
                <c:pt idx="4498">
                  <c:v>4499</c:v>
                </c:pt>
                <c:pt idx="4499">
                  <c:v>4500</c:v>
                </c:pt>
                <c:pt idx="4500">
                  <c:v>4501</c:v>
                </c:pt>
                <c:pt idx="4501">
                  <c:v>4502</c:v>
                </c:pt>
                <c:pt idx="4502">
                  <c:v>4503</c:v>
                </c:pt>
                <c:pt idx="4503">
                  <c:v>4504</c:v>
                </c:pt>
                <c:pt idx="4504">
                  <c:v>4505</c:v>
                </c:pt>
                <c:pt idx="4505">
                  <c:v>4506</c:v>
                </c:pt>
                <c:pt idx="4506">
                  <c:v>4507</c:v>
                </c:pt>
                <c:pt idx="4507">
                  <c:v>4508</c:v>
                </c:pt>
                <c:pt idx="4508">
                  <c:v>4509</c:v>
                </c:pt>
                <c:pt idx="4509">
                  <c:v>4510</c:v>
                </c:pt>
                <c:pt idx="4510">
                  <c:v>4511</c:v>
                </c:pt>
                <c:pt idx="4511">
                  <c:v>4512</c:v>
                </c:pt>
                <c:pt idx="4512">
                  <c:v>4513</c:v>
                </c:pt>
                <c:pt idx="4513">
                  <c:v>4514</c:v>
                </c:pt>
                <c:pt idx="4514">
                  <c:v>4515</c:v>
                </c:pt>
                <c:pt idx="4515">
                  <c:v>4516</c:v>
                </c:pt>
                <c:pt idx="4516">
                  <c:v>4517</c:v>
                </c:pt>
                <c:pt idx="4517">
                  <c:v>4518</c:v>
                </c:pt>
                <c:pt idx="4518">
                  <c:v>4519</c:v>
                </c:pt>
                <c:pt idx="4519">
                  <c:v>4520</c:v>
                </c:pt>
                <c:pt idx="4520">
                  <c:v>4521</c:v>
                </c:pt>
                <c:pt idx="4521">
                  <c:v>4522</c:v>
                </c:pt>
                <c:pt idx="4522">
                  <c:v>4523</c:v>
                </c:pt>
                <c:pt idx="4523">
                  <c:v>4524</c:v>
                </c:pt>
                <c:pt idx="4524">
                  <c:v>4525</c:v>
                </c:pt>
                <c:pt idx="4525">
                  <c:v>4526</c:v>
                </c:pt>
                <c:pt idx="4526">
                  <c:v>4527</c:v>
                </c:pt>
                <c:pt idx="4527">
                  <c:v>4528</c:v>
                </c:pt>
                <c:pt idx="4528">
                  <c:v>4529</c:v>
                </c:pt>
                <c:pt idx="4529">
                  <c:v>4530</c:v>
                </c:pt>
                <c:pt idx="4530">
                  <c:v>4531</c:v>
                </c:pt>
                <c:pt idx="4531">
                  <c:v>4532</c:v>
                </c:pt>
                <c:pt idx="4532">
                  <c:v>4533</c:v>
                </c:pt>
                <c:pt idx="4533">
                  <c:v>4534</c:v>
                </c:pt>
                <c:pt idx="4534">
                  <c:v>4535</c:v>
                </c:pt>
                <c:pt idx="4535">
                  <c:v>4536</c:v>
                </c:pt>
                <c:pt idx="4536">
                  <c:v>4537</c:v>
                </c:pt>
                <c:pt idx="4537">
                  <c:v>4538</c:v>
                </c:pt>
                <c:pt idx="4538">
                  <c:v>4539</c:v>
                </c:pt>
                <c:pt idx="4539">
                  <c:v>4540</c:v>
                </c:pt>
                <c:pt idx="4540">
                  <c:v>4541</c:v>
                </c:pt>
                <c:pt idx="4541">
                  <c:v>4542</c:v>
                </c:pt>
                <c:pt idx="4542">
                  <c:v>4543</c:v>
                </c:pt>
                <c:pt idx="4543">
                  <c:v>4544</c:v>
                </c:pt>
                <c:pt idx="4544">
                  <c:v>4545</c:v>
                </c:pt>
                <c:pt idx="4545">
                  <c:v>4546</c:v>
                </c:pt>
                <c:pt idx="4546">
                  <c:v>4547</c:v>
                </c:pt>
                <c:pt idx="4547">
                  <c:v>4548</c:v>
                </c:pt>
                <c:pt idx="4548">
                  <c:v>4549</c:v>
                </c:pt>
                <c:pt idx="4549">
                  <c:v>4550</c:v>
                </c:pt>
                <c:pt idx="4550">
                  <c:v>4551</c:v>
                </c:pt>
                <c:pt idx="4551">
                  <c:v>4552</c:v>
                </c:pt>
                <c:pt idx="4552">
                  <c:v>4553</c:v>
                </c:pt>
                <c:pt idx="4553">
                  <c:v>4554</c:v>
                </c:pt>
                <c:pt idx="4554">
                  <c:v>4555</c:v>
                </c:pt>
                <c:pt idx="4555">
                  <c:v>4556</c:v>
                </c:pt>
                <c:pt idx="4556">
                  <c:v>4557</c:v>
                </c:pt>
                <c:pt idx="4557">
                  <c:v>4558</c:v>
                </c:pt>
                <c:pt idx="4558">
                  <c:v>4559</c:v>
                </c:pt>
                <c:pt idx="4559">
                  <c:v>4560</c:v>
                </c:pt>
                <c:pt idx="4560">
                  <c:v>4561</c:v>
                </c:pt>
                <c:pt idx="4561">
                  <c:v>4562</c:v>
                </c:pt>
                <c:pt idx="4562">
                  <c:v>4563</c:v>
                </c:pt>
                <c:pt idx="4563">
                  <c:v>4564</c:v>
                </c:pt>
                <c:pt idx="4564">
                  <c:v>4565</c:v>
                </c:pt>
                <c:pt idx="4565">
                  <c:v>4566</c:v>
                </c:pt>
                <c:pt idx="4566">
                  <c:v>4567</c:v>
                </c:pt>
                <c:pt idx="4567">
                  <c:v>4568</c:v>
                </c:pt>
                <c:pt idx="4568">
                  <c:v>4569</c:v>
                </c:pt>
                <c:pt idx="4569">
                  <c:v>4570</c:v>
                </c:pt>
                <c:pt idx="4570">
                  <c:v>4571</c:v>
                </c:pt>
                <c:pt idx="4571">
                  <c:v>4572</c:v>
                </c:pt>
                <c:pt idx="4572">
                  <c:v>4573</c:v>
                </c:pt>
                <c:pt idx="4573">
                  <c:v>4574</c:v>
                </c:pt>
                <c:pt idx="4574">
                  <c:v>4575</c:v>
                </c:pt>
                <c:pt idx="4575">
                  <c:v>4576</c:v>
                </c:pt>
                <c:pt idx="4576">
                  <c:v>4577</c:v>
                </c:pt>
                <c:pt idx="4577">
                  <c:v>4578</c:v>
                </c:pt>
                <c:pt idx="4578">
                  <c:v>4579</c:v>
                </c:pt>
                <c:pt idx="4579">
                  <c:v>4580</c:v>
                </c:pt>
                <c:pt idx="4580">
                  <c:v>4581</c:v>
                </c:pt>
                <c:pt idx="4581">
                  <c:v>4582</c:v>
                </c:pt>
                <c:pt idx="4582">
                  <c:v>4583</c:v>
                </c:pt>
                <c:pt idx="4583">
                  <c:v>4584</c:v>
                </c:pt>
                <c:pt idx="4584">
                  <c:v>4585</c:v>
                </c:pt>
                <c:pt idx="4585">
                  <c:v>4586</c:v>
                </c:pt>
                <c:pt idx="4586">
                  <c:v>4587</c:v>
                </c:pt>
                <c:pt idx="4587">
                  <c:v>4588</c:v>
                </c:pt>
                <c:pt idx="4588">
                  <c:v>4589</c:v>
                </c:pt>
                <c:pt idx="4589">
                  <c:v>4590</c:v>
                </c:pt>
                <c:pt idx="4590">
                  <c:v>4591</c:v>
                </c:pt>
                <c:pt idx="4591">
                  <c:v>4592</c:v>
                </c:pt>
                <c:pt idx="4592">
                  <c:v>4593</c:v>
                </c:pt>
                <c:pt idx="4593">
                  <c:v>4594</c:v>
                </c:pt>
                <c:pt idx="4594">
                  <c:v>4595</c:v>
                </c:pt>
                <c:pt idx="4595">
                  <c:v>4596</c:v>
                </c:pt>
                <c:pt idx="4596">
                  <c:v>4597</c:v>
                </c:pt>
                <c:pt idx="4597">
                  <c:v>4598</c:v>
                </c:pt>
                <c:pt idx="4598">
                  <c:v>4599</c:v>
                </c:pt>
                <c:pt idx="4599">
                  <c:v>4600</c:v>
                </c:pt>
                <c:pt idx="4600">
                  <c:v>4601</c:v>
                </c:pt>
                <c:pt idx="4601">
                  <c:v>4602</c:v>
                </c:pt>
                <c:pt idx="4602">
                  <c:v>4603</c:v>
                </c:pt>
                <c:pt idx="4603">
                  <c:v>4604</c:v>
                </c:pt>
                <c:pt idx="4604">
                  <c:v>4605</c:v>
                </c:pt>
                <c:pt idx="4605">
                  <c:v>4606</c:v>
                </c:pt>
                <c:pt idx="4606">
                  <c:v>4607</c:v>
                </c:pt>
                <c:pt idx="4607">
                  <c:v>4608</c:v>
                </c:pt>
                <c:pt idx="4608">
                  <c:v>4609</c:v>
                </c:pt>
                <c:pt idx="4609">
                  <c:v>4610</c:v>
                </c:pt>
                <c:pt idx="4610">
                  <c:v>4611</c:v>
                </c:pt>
                <c:pt idx="4611">
                  <c:v>4612</c:v>
                </c:pt>
                <c:pt idx="4612">
                  <c:v>4613</c:v>
                </c:pt>
                <c:pt idx="4613">
                  <c:v>4614</c:v>
                </c:pt>
                <c:pt idx="4614">
                  <c:v>4615</c:v>
                </c:pt>
                <c:pt idx="4615">
                  <c:v>4616</c:v>
                </c:pt>
                <c:pt idx="4616">
                  <c:v>4617</c:v>
                </c:pt>
                <c:pt idx="4617">
                  <c:v>4618</c:v>
                </c:pt>
                <c:pt idx="4618">
                  <c:v>4619</c:v>
                </c:pt>
                <c:pt idx="4619">
                  <c:v>4620</c:v>
                </c:pt>
                <c:pt idx="4620">
                  <c:v>4621</c:v>
                </c:pt>
                <c:pt idx="4621">
                  <c:v>4622</c:v>
                </c:pt>
                <c:pt idx="4622">
                  <c:v>4623</c:v>
                </c:pt>
                <c:pt idx="4623">
                  <c:v>4624</c:v>
                </c:pt>
                <c:pt idx="4624">
                  <c:v>4625</c:v>
                </c:pt>
                <c:pt idx="4625">
                  <c:v>4626</c:v>
                </c:pt>
                <c:pt idx="4626">
                  <c:v>4627</c:v>
                </c:pt>
                <c:pt idx="4627">
                  <c:v>4628</c:v>
                </c:pt>
                <c:pt idx="4628">
                  <c:v>4629</c:v>
                </c:pt>
                <c:pt idx="4629">
                  <c:v>4630</c:v>
                </c:pt>
                <c:pt idx="4630">
                  <c:v>4631</c:v>
                </c:pt>
                <c:pt idx="4631">
                  <c:v>4632</c:v>
                </c:pt>
                <c:pt idx="4632">
                  <c:v>4633</c:v>
                </c:pt>
                <c:pt idx="4633">
                  <c:v>4634</c:v>
                </c:pt>
                <c:pt idx="4634">
                  <c:v>4635</c:v>
                </c:pt>
                <c:pt idx="4635">
                  <c:v>4636</c:v>
                </c:pt>
                <c:pt idx="4636">
                  <c:v>4637</c:v>
                </c:pt>
                <c:pt idx="4637">
                  <c:v>4638</c:v>
                </c:pt>
                <c:pt idx="4638">
                  <c:v>4639</c:v>
                </c:pt>
                <c:pt idx="4639">
                  <c:v>4640</c:v>
                </c:pt>
                <c:pt idx="4640">
                  <c:v>4641</c:v>
                </c:pt>
                <c:pt idx="4641">
                  <c:v>4642</c:v>
                </c:pt>
                <c:pt idx="4642">
                  <c:v>4643</c:v>
                </c:pt>
                <c:pt idx="4643">
                  <c:v>4644</c:v>
                </c:pt>
                <c:pt idx="4644">
                  <c:v>4645</c:v>
                </c:pt>
                <c:pt idx="4645">
                  <c:v>4646</c:v>
                </c:pt>
                <c:pt idx="4646">
                  <c:v>4647</c:v>
                </c:pt>
                <c:pt idx="4647">
                  <c:v>4648</c:v>
                </c:pt>
                <c:pt idx="4648">
                  <c:v>4649</c:v>
                </c:pt>
                <c:pt idx="4649">
                  <c:v>4650</c:v>
                </c:pt>
                <c:pt idx="4650">
                  <c:v>4651</c:v>
                </c:pt>
                <c:pt idx="4651">
                  <c:v>4652</c:v>
                </c:pt>
                <c:pt idx="4652">
                  <c:v>4653</c:v>
                </c:pt>
                <c:pt idx="4653">
                  <c:v>4654</c:v>
                </c:pt>
                <c:pt idx="4654">
                  <c:v>4655</c:v>
                </c:pt>
                <c:pt idx="4655">
                  <c:v>4656</c:v>
                </c:pt>
                <c:pt idx="4656">
                  <c:v>4657</c:v>
                </c:pt>
                <c:pt idx="4657">
                  <c:v>4658</c:v>
                </c:pt>
                <c:pt idx="4658">
                  <c:v>4659</c:v>
                </c:pt>
                <c:pt idx="4659">
                  <c:v>4660</c:v>
                </c:pt>
                <c:pt idx="4660">
                  <c:v>4661</c:v>
                </c:pt>
                <c:pt idx="4661">
                  <c:v>4662</c:v>
                </c:pt>
                <c:pt idx="4662">
                  <c:v>4663</c:v>
                </c:pt>
                <c:pt idx="4663">
                  <c:v>4664</c:v>
                </c:pt>
                <c:pt idx="4664">
                  <c:v>4665</c:v>
                </c:pt>
                <c:pt idx="4665">
                  <c:v>4666</c:v>
                </c:pt>
                <c:pt idx="4666">
                  <c:v>4667</c:v>
                </c:pt>
                <c:pt idx="4667">
                  <c:v>4668</c:v>
                </c:pt>
                <c:pt idx="4668">
                  <c:v>4669</c:v>
                </c:pt>
                <c:pt idx="4669">
                  <c:v>4670</c:v>
                </c:pt>
                <c:pt idx="4670">
                  <c:v>4671</c:v>
                </c:pt>
                <c:pt idx="4671">
                  <c:v>4672</c:v>
                </c:pt>
                <c:pt idx="4672">
                  <c:v>4673</c:v>
                </c:pt>
                <c:pt idx="4673">
                  <c:v>4674</c:v>
                </c:pt>
                <c:pt idx="4674">
                  <c:v>4675</c:v>
                </c:pt>
                <c:pt idx="4675">
                  <c:v>4676</c:v>
                </c:pt>
                <c:pt idx="4676">
                  <c:v>4677</c:v>
                </c:pt>
                <c:pt idx="4677">
                  <c:v>4678</c:v>
                </c:pt>
                <c:pt idx="4678">
                  <c:v>4679</c:v>
                </c:pt>
                <c:pt idx="4679">
                  <c:v>4680</c:v>
                </c:pt>
                <c:pt idx="4680">
                  <c:v>4681</c:v>
                </c:pt>
                <c:pt idx="4681">
                  <c:v>4682</c:v>
                </c:pt>
                <c:pt idx="4682">
                  <c:v>4683</c:v>
                </c:pt>
                <c:pt idx="4683">
                  <c:v>4684</c:v>
                </c:pt>
                <c:pt idx="4684">
                  <c:v>4685</c:v>
                </c:pt>
                <c:pt idx="4685">
                  <c:v>4686</c:v>
                </c:pt>
                <c:pt idx="4686">
                  <c:v>4687</c:v>
                </c:pt>
                <c:pt idx="4687">
                  <c:v>4688</c:v>
                </c:pt>
                <c:pt idx="4688">
                  <c:v>4689</c:v>
                </c:pt>
                <c:pt idx="4689">
                  <c:v>4690</c:v>
                </c:pt>
                <c:pt idx="4690">
                  <c:v>4691</c:v>
                </c:pt>
                <c:pt idx="4691">
                  <c:v>4692</c:v>
                </c:pt>
                <c:pt idx="4692">
                  <c:v>4693</c:v>
                </c:pt>
                <c:pt idx="4693">
                  <c:v>4694</c:v>
                </c:pt>
                <c:pt idx="4694">
                  <c:v>4695</c:v>
                </c:pt>
                <c:pt idx="4695">
                  <c:v>4696</c:v>
                </c:pt>
                <c:pt idx="4696">
                  <c:v>4697</c:v>
                </c:pt>
                <c:pt idx="4697">
                  <c:v>4698</c:v>
                </c:pt>
                <c:pt idx="4698">
                  <c:v>4699</c:v>
                </c:pt>
                <c:pt idx="4699">
                  <c:v>4700</c:v>
                </c:pt>
                <c:pt idx="4700">
                  <c:v>4701</c:v>
                </c:pt>
                <c:pt idx="4701">
                  <c:v>4702</c:v>
                </c:pt>
                <c:pt idx="4702">
                  <c:v>4703</c:v>
                </c:pt>
                <c:pt idx="4703">
                  <c:v>4704</c:v>
                </c:pt>
                <c:pt idx="4704">
                  <c:v>4705</c:v>
                </c:pt>
                <c:pt idx="4705">
                  <c:v>4706</c:v>
                </c:pt>
                <c:pt idx="4706">
                  <c:v>4707</c:v>
                </c:pt>
                <c:pt idx="4707">
                  <c:v>4708</c:v>
                </c:pt>
                <c:pt idx="4708">
                  <c:v>4709</c:v>
                </c:pt>
                <c:pt idx="4709">
                  <c:v>4710</c:v>
                </c:pt>
                <c:pt idx="4710">
                  <c:v>4711</c:v>
                </c:pt>
                <c:pt idx="4711">
                  <c:v>4712</c:v>
                </c:pt>
                <c:pt idx="4712">
                  <c:v>4713</c:v>
                </c:pt>
                <c:pt idx="4713">
                  <c:v>4714</c:v>
                </c:pt>
                <c:pt idx="4714">
                  <c:v>4715</c:v>
                </c:pt>
                <c:pt idx="4715">
                  <c:v>4716</c:v>
                </c:pt>
                <c:pt idx="4716">
                  <c:v>4717</c:v>
                </c:pt>
                <c:pt idx="4717">
                  <c:v>4718</c:v>
                </c:pt>
                <c:pt idx="4718">
                  <c:v>4719</c:v>
                </c:pt>
                <c:pt idx="4719">
                  <c:v>4720</c:v>
                </c:pt>
                <c:pt idx="4720">
                  <c:v>4721</c:v>
                </c:pt>
                <c:pt idx="4721">
                  <c:v>4722</c:v>
                </c:pt>
                <c:pt idx="4722">
                  <c:v>4723</c:v>
                </c:pt>
                <c:pt idx="4723">
                  <c:v>4724</c:v>
                </c:pt>
                <c:pt idx="4724">
                  <c:v>4725</c:v>
                </c:pt>
                <c:pt idx="4725">
                  <c:v>4726</c:v>
                </c:pt>
                <c:pt idx="4726">
                  <c:v>4727</c:v>
                </c:pt>
                <c:pt idx="4727">
                  <c:v>4728</c:v>
                </c:pt>
                <c:pt idx="4728">
                  <c:v>4729</c:v>
                </c:pt>
                <c:pt idx="4729">
                  <c:v>4730</c:v>
                </c:pt>
                <c:pt idx="4730">
                  <c:v>4731</c:v>
                </c:pt>
                <c:pt idx="4731">
                  <c:v>4732</c:v>
                </c:pt>
                <c:pt idx="4732">
                  <c:v>4733</c:v>
                </c:pt>
                <c:pt idx="4733">
                  <c:v>4734</c:v>
                </c:pt>
                <c:pt idx="4734">
                  <c:v>4735</c:v>
                </c:pt>
                <c:pt idx="4735">
                  <c:v>4736</c:v>
                </c:pt>
                <c:pt idx="4736">
                  <c:v>4737</c:v>
                </c:pt>
                <c:pt idx="4737">
                  <c:v>4738</c:v>
                </c:pt>
                <c:pt idx="4738">
                  <c:v>4739</c:v>
                </c:pt>
                <c:pt idx="4739">
                  <c:v>4740</c:v>
                </c:pt>
                <c:pt idx="4740">
                  <c:v>4741</c:v>
                </c:pt>
                <c:pt idx="4741">
                  <c:v>4742</c:v>
                </c:pt>
                <c:pt idx="4742">
                  <c:v>4743</c:v>
                </c:pt>
                <c:pt idx="4743">
                  <c:v>4744</c:v>
                </c:pt>
                <c:pt idx="4744">
                  <c:v>4745</c:v>
                </c:pt>
                <c:pt idx="4745">
                  <c:v>4746</c:v>
                </c:pt>
                <c:pt idx="4746">
                  <c:v>4747</c:v>
                </c:pt>
                <c:pt idx="4747">
                  <c:v>4748</c:v>
                </c:pt>
                <c:pt idx="4748">
                  <c:v>4749</c:v>
                </c:pt>
                <c:pt idx="4749">
                  <c:v>4750</c:v>
                </c:pt>
                <c:pt idx="4750">
                  <c:v>4751</c:v>
                </c:pt>
                <c:pt idx="4751">
                  <c:v>4752</c:v>
                </c:pt>
                <c:pt idx="4752">
                  <c:v>4753</c:v>
                </c:pt>
                <c:pt idx="4753">
                  <c:v>4754</c:v>
                </c:pt>
                <c:pt idx="4754">
                  <c:v>4755</c:v>
                </c:pt>
                <c:pt idx="4755">
                  <c:v>4756</c:v>
                </c:pt>
                <c:pt idx="4756">
                  <c:v>4757</c:v>
                </c:pt>
                <c:pt idx="4757">
                  <c:v>4758</c:v>
                </c:pt>
                <c:pt idx="4758">
                  <c:v>4759</c:v>
                </c:pt>
                <c:pt idx="4759">
                  <c:v>4760</c:v>
                </c:pt>
                <c:pt idx="4760">
                  <c:v>4761</c:v>
                </c:pt>
                <c:pt idx="4761">
                  <c:v>4762</c:v>
                </c:pt>
                <c:pt idx="4762">
                  <c:v>4763</c:v>
                </c:pt>
                <c:pt idx="4763">
                  <c:v>4764</c:v>
                </c:pt>
                <c:pt idx="4764">
                  <c:v>4765</c:v>
                </c:pt>
                <c:pt idx="4765">
                  <c:v>4766</c:v>
                </c:pt>
                <c:pt idx="4766">
                  <c:v>4767</c:v>
                </c:pt>
                <c:pt idx="4767">
                  <c:v>4768</c:v>
                </c:pt>
                <c:pt idx="4768">
                  <c:v>4769</c:v>
                </c:pt>
                <c:pt idx="4769">
                  <c:v>4770</c:v>
                </c:pt>
                <c:pt idx="4770">
                  <c:v>4771</c:v>
                </c:pt>
                <c:pt idx="4771">
                  <c:v>4772</c:v>
                </c:pt>
                <c:pt idx="4772">
                  <c:v>4773</c:v>
                </c:pt>
                <c:pt idx="4773">
                  <c:v>4774</c:v>
                </c:pt>
                <c:pt idx="4774">
                  <c:v>4775</c:v>
                </c:pt>
                <c:pt idx="4775">
                  <c:v>4776</c:v>
                </c:pt>
                <c:pt idx="4776">
                  <c:v>4777</c:v>
                </c:pt>
                <c:pt idx="4777">
                  <c:v>4778</c:v>
                </c:pt>
                <c:pt idx="4778">
                  <c:v>4779</c:v>
                </c:pt>
                <c:pt idx="4779">
                  <c:v>4780</c:v>
                </c:pt>
                <c:pt idx="4780">
                  <c:v>4781</c:v>
                </c:pt>
                <c:pt idx="4781">
                  <c:v>4782</c:v>
                </c:pt>
                <c:pt idx="4782">
                  <c:v>4783</c:v>
                </c:pt>
                <c:pt idx="4783">
                  <c:v>4784</c:v>
                </c:pt>
                <c:pt idx="4784">
                  <c:v>4785</c:v>
                </c:pt>
                <c:pt idx="4785">
                  <c:v>4786</c:v>
                </c:pt>
                <c:pt idx="4786">
                  <c:v>4787</c:v>
                </c:pt>
                <c:pt idx="4787">
                  <c:v>4788</c:v>
                </c:pt>
                <c:pt idx="4788">
                  <c:v>4789</c:v>
                </c:pt>
                <c:pt idx="4789">
                  <c:v>4790</c:v>
                </c:pt>
                <c:pt idx="4790">
                  <c:v>4791</c:v>
                </c:pt>
                <c:pt idx="4791">
                  <c:v>4792</c:v>
                </c:pt>
                <c:pt idx="4792">
                  <c:v>4793</c:v>
                </c:pt>
                <c:pt idx="4793">
                  <c:v>4794</c:v>
                </c:pt>
                <c:pt idx="4794">
                  <c:v>4795</c:v>
                </c:pt>
                <c:pt idx="4795">
                  <c:v>4796</c:v>
                </c:pt>
                <c:pt idx="4796">
                  <c:v>4797</c:v>
                </c:pt>
                <c:pt idx="4797">
                  <c:v>4798</c:v>
                </c:pt>
                <c:pt idx="4798">
                  <c:v>4799</c:v>
                </c:pt>
                <c:pt idx="4799">
                  <c:v>4800</c:v>
                </c:pt>
                <c:pt idx="4800">
                  <c:v>4801</c:v>
                </c:pt>
                <c:pt idx="4801">
                  <c:v>4802</c:v>
                </c:pt>
                <c:pt idx="4802">
                  <c:v>4803</c:v>
                </c:pt>
                <c:pt idx="4803">
                  <c:v>4804</c:v>
                </c:pt>
                <c:pt idx="4804">
                  <c:v>4805</c:v>
                </c:pt>
                <c:pt idx="4805">
                  <c:v>4806</c:v>
                </c:pt>
                <c:pt idx="4806">
                  <c:v>4807</c:v>
                </c:pt>
                <c:pt idx="4807">
                  <c:v>4808</c:v>
                </c:pt>
                <c:pt idx="4808">
                  <c:v>4809</c:v>
                </c:pt>
                <c:pt idx="4809">
                  <c:v>4810</c:v>
                </c:pt>
                <c:pt idx="4810">
                  <c:v>4811</c:v>
                </c:pt>
                <c:pt idx="4811">
                  <c:v>4812</c:v>
                </c:pt>
                <c:pt idx="4812">
                  <c:v>4813</c:v>
                </c:pt>
                <c:pt idx="4813">
                  <c:v>4814</c:v>
                </c:pt>
                <c:pt idx="4814">
                  <c:v>4815</c:v>
                </c:pt>
                <c:pt idx="4815">
                  <c:v>4816</c:v>
                </c:pt>
                <c:pt idx="4816">
                  <c:v>4817</c:v>
                </c:pt>
                <c:pt idx="4817">
                  <c:v>4818</c:v>
                </c:pt>
                <c:pt idx="4818">
                  <c:v>4819</c:v>
                </c:pt>
                <c:pt idx="4819">
                  <c:v>4820</c:v>
                </c:pt>
                <c:pt idx="4820">
                  <c:v>4821</c:v>
                </c:pt>
                <c:pt idx="4821">
                  <c:v>4822</c:v>
                </c:pt>
                <c:pt idx="4822">
                  <c:v>4823</c:v>
                </c:pt>
                <c:pt idx="4823">
                  <c:v>4824</c:v>
                </c:pt>
                <c:pt idx="4824">
                  <c:v>4825</c:v>
                </c:pt>
                <c:pt idx="4825">
                  <c:v>4826</c:v>
                </c:pt>
                <c:pt idx="4826">
                  <c:v>4827</c:v>
                </c:pt>
                <c:pt idx="4827">
                  <c:v>4828</c:v>
                </c:pt>
                <c:pt idx="4828">
                  <c:v>4829</c:v>
                </c:pt>
                <c:pt idx="4829">
                  <c:v>4830</c:v>
                </c:pt>
                <c:pt idx="4830">
                  <c:v>4831</c:v>
                </c:pt>
                <c:pt idx="4831">
                  <c:v>4832</c:v>
                </c:pt>
                <c:pt idx="4832">
                  <c:v>4833</c:v>
                </c:pt>
                <c:pt idx="4833">
                  <c:v>4834</c:v>
                </c:pt>
                <c:pt idx="4834">
                  <c:v>4835</c:v>
                </c:pt>
                <c:pt idx="4835">
                  <c:v>4836</c:v>
                </c:pt>
                <c:pt idx="4836">
                  <c:v>4837</c:v>
                </c:pt>
                <c:pt idx="4837">
                  <c:v>4838</c:v>
                </c:pt>
                <c:pt idx="4838">
                  <c:v>4839</c:v>
                </c:pt>
                <c:pt idx="4839">
                  <c:v>4840</c:v>
                </c:pt>
                <c:pt idx="4840">
                  <c:v>4841</c:v>
                </c:pt>
                <c:pt idx="4841">
                  <c:v>4842</c:v>
                </c:pt>
                <c:pt idx="4842">
                  <c:v>4843</c:v>
                </c:pt>
                <c:pt idx="4843">
                  <c:v>4844</c:v>
                </c:pt>
                <c:pt idx="4844">
                  <c:v>4845</c:v>
                </c:pt>
                <c:pt idx="4845">
                  <c:v>4846</c:v>
                </c:pt>
                <c:pt idx="4846">
                  <c:v>4847</c:v>
                </c:pt>
                <c:pt idx="4847">
                  <c:v>4848</c:v>
                </c:pt>
                <c:pt idx="4848">
                  <c:v>4849</c:v>
                </c:pt>
                <c:pt idx="4849">
                  <c:v>4850</c:v>
                </c:pt>
                <c:pt idx="4850">
                  <c:v>4851</c:v>
                </c:pt>
                <c:pt idx="4851">
                  <c:v>4852</c:v>
                </c:pt>
                <c:pt idx="4852">
                  <c:v>4853</c:v>
                </c:pt>
                <c:pt idx="4853">
                  <c:v>4854</c:v>
                </c:pt>
                <c:pt idx="4854">
                  <c:v>4855</c:v>
                </c:pt>
                <c:pt idx="4855">
                  <c:v>4856</c:v>
                </c:pt>
                <c:pt idx="4856">
                  <c:v>4857</c:v>
                </c:pt>
                <c:pt idx="4857">
                  <c:v>4858</c:v>
                </c:pt>
                <c:pt idx="4858">
                  <c:v>4859</c:v>
                </c:pt>
                <c:pt idx="4859">
                  <c:v>4860</c:v>
                </c:pt>
                <c:pt idx="4860">
                  <c:v>4861</c:v>
                </c:pt>
                <c:pt idx="4861">
                  <c:v>4862</c:v>
                </c:pt>
                <c:pt idx="4862">
                  <c:v>4863</c:v>
                </c:pt>
                <c:pt idx="4863">
                  <c:v>4864</c:v>
                </c:pt>
                <c:pt idx="4864">
                  <c:v>4865</c:v>
                </c:pt>
                <c:pt idx="4865">
                  <c:v>4866</c:v>
                </c:pt>
                <c:pt idx="4866">
                  <c:v>4867</c:v>
                </c:pt>
                <c:pt idx="4867">
                  <c:v>4868</c:v>
                </c:pt>
                <c:pt idx="4868">
                  <c:v>4869</c:v>
                </c:pt>
                <c:pt idx="4869">
                  <c:v>4870</c:v>
                </c:pt>
                <c:pt idx="4870">
                  <c:v>4871</c:v>
                </c:pt>
                <c:pt idx="4871">
                  <c:v>4872</c:v>
                </c:pt>
                <c:pt idx="4872">
                  <c:v>4873</c:v>
                </c:pt>
                <c:pt idx="4873">
                  <c:v>4874</c:v>
                </c:pt>
                <c:pt idx="4874">
                  <c:v>4875</c:v>
                </c:pt>
                <c:pt idx="4875">
                  <c:v>4876</c:v>
                </c:pt>
                <c:pt idx="4876">
                  <c:v>4877</c:v>
                </c:pt>
                <c:pt idx="4877">
                  <c:v>4878</c:v>
                </c:pt>
                <c:pt idx="4878">
                  <c:v>4879</c:v>
                </c:pt>
                <c:pt idx="4879">
                  <c:v>4880</c:v>
                </c:pt>
                <c:pt idx="4880">
                  <c:v>4881</c:v>
                </c:pt>
                <c:pt idx="4881">
                  <c:v>4882</c:v>
                </c:pt>
                <c:pt idx="4882">
                  <c:v>4883</c:v>
                </c:pt>
                <c:pt idx="4883">
                  <c:v>4884</c:v>
                </c:pt>
                <c:pt idx="4884">
                  <c:v>4885</c:v>
                </c:pt>
                <c:pt idx="4885">
                  <c:v>4886</c:v>
                </c:pt>
                <c:pt idx="4886">
                  <c:v>4887</c:v>
                </c:pt>
                <c:pt idx="4887">
                  <c:v>4888</c:v>
                </c:pt>
                <c:pt idx="4888">
                  <c:v>4889</c:v>
                </c:pt>
                <c:pt idx="4889">
                  <c:v>4890</c:v>
                </c:pt>
                <c:pt idx="4890">
                  <c:v>4891</c:v>
                </c:pt>
                <c:pt idx="4891">
                  <c:v>4892</c:v>
                </c:pt>
                <c:pt idx="4892">
                  <c:v>4893</c:v>
                </c:pt>
                <c:pt idx="4893">
                  <c:v>4894</c:v>
                </c:pt>
                <c:pt idx="4894">
                  <c:v>4895</c:v>
                </c:pt>
                <c:pt idx="4895">
                  <c:v>4896</c:v>
                </c:pt>
                <c:pt idx="4896">
                  <c:v>4897</c:v>
                </c:pt>
                <c:pt idx="4897">
                  <c:v>4898</c:v>
                </c:pt>
                <c:pt idx="4898">
                  <c:v>4899</c:v>
                </c:pt>
                <c:pt idx="4899">
                  <c:v>4900</c:v>
                </c:pt>
                <c:pt idx="4900">
                  <c:v>4901</c:v>
                </c:pt>
                <c:pt idx="4901">
                  <c:v>4902</c:v>
                </c:pt>
                <c:pt idx="4902">
                  <c:v>4903</c:v>
                </c:pt>
                <c:pt idx="4903">
                  <c:v>4904</c:v>
                </c:pt>
                <c:pt idx="4904">
                  <c:v>4905</c:v>
                </c:pt>
                <c:pt idx="4905">
                  <c:v>4906</c:v>
                </c:pt>
                <c:pt idx="4906">
                  <c:v>4907</c:v>
                </c:pt>
                <c:pt idx="4907">
                  <c:v>4908</c:v>
                </c:pt>
                <c:pt idx="4908">
                  <c:v>4909</c:v>
                </c:pt>
                <c:pt idx="4909">
                  <c:v>4910</c:v>
                </c:pt>
                <c:pt idx="4910">
                  <c:v>4911</c:v>
                </c:pt>
                <c:pt idx="4911">
                  <c:v>4912</c:v>
                </c:pt>
                <c:pt idx="4912">
                  <c:v>4913</c:v>
                </c:pt>
                <c:pt idx="4913">
                  <c:v>4914</c:v>
                </c:pt>
                <c:pt idx="4914">
                  <c:v>4915</c:v>
                </c:pt>
                <c:pt idx="4915">
                  <c:v>4916</c:v>
                </c:pt>
                <c:pt idx="4916">
                  <c:v>4917</c:v>
                </c:pt>
                <c:pt idx="4917">
                  <c:v>4918</c:v>
                </c:pt>
                <c:pt idx="4918">
                  <c:v>4919</c:v>
                </c:pt>
                <c:pt idx="4919">
                  <c:v>4920</c:v>
                </c:pt>
                <c:pt idx="4920">
                  <c:v>4921</c:v>
                </c:pt>
                <c:pt idx="4921">
                  <c:v>4922</c:v>
                </c:pt>
                <c:pt idx="4922">
                  <c:v>4923</c:v>
                </c:pt>
                <c:pt idx="4923">
                  <c:v>4924</c:v>
                </c:pt>
                <c:pt idx="4924">
                  <c:v>4925</c:v>
                </c:pt>
                <c:pt idx="4925">
                  <c:v>4926</c:v>
                </c:pt>
                <c:pt idx="4926">
                  <c:v>4927</c:v>
                </c:pt>
                <c:pt idx="4927">
                  <c:v>4928</c:v>
                </c:pt>
                <c:pt idx="4928">
                  <c:v>4929</c:v>
                </c:pt>
                <c:pt idx="4929">
                  <c:v>4930</c:v>
                </c:pt>
                <c:pt idx="4930">
                  <c:v>4931</c:v>
                </c:pt>
                <c:pt idx="4931">
                  <c:v>4932</c:v>
                </c:pt>
                <c:pt idx="4932">
                  <c:v>4933</c:v>
                </c:pt>
                <c:pt idx="4933">
                  <c:v>4934</c:v>
                </c:pt>
                <c:pt idx="4934">
                  <c:v>4935</c:v>
                </c:pt>
                <c:pt idx="4935">
                  <c:v>4936</c:v>
                </c:pt>
                <c:pt idx="4936">
                  <c:v>4937</c:v>
                </c:pt>
                <c:pt idx="4937">
                  <c:v>4938</c:v>
                </c:pt>
                <c:pt idx="4938">
                  <c:v>4939</c:v>
                </c:pt>
                <c:pt idx="4939">
                  <c:v>4940</c:v>
                </c:pt>
                <c:pt idx="4940">
                  <c:v>4941</c:v>
                </c:pt>
                <c:pt idx="4941">
                  <c:v>4942</c:v>
                </c:pt>
                <c:pt idx="4942">
                  <c:v>4943</c:v>
                </c:pt>
                <c:pt idx="4943">
                  <c:v>4944</c:v>
                </c:pt>
                <c:pt idx="4944">
                  <c:v>4945</c:v>
                </c:pt>
                <c:pt idx="4945">
                  <c:v>4946</c:v>
                </c:pt>
                <c:pt idx="4946">
                  <c:v>4947</c:v>
                </c:pt>
                <c:pt idx="4947">
                  <c:v>4948</c:v>
                </c:pt>
                <c:pt idx="4948">
                  <c:v>4949</c:v>
                </c:pt>
                <c:pt idx="4949">
                  <c:v>4950</c:v>
                </c:pt>
                <c:pt idx="4950">
                  <c:v>4951</c:v>
                </c:pt>
                <c:pt idx="4951">
                  <c:v>4952</c:v>
                </c:pt>
                <c:pt idx="4952">
                  <c:v>4953</c:v>
                </c:pt>
                <c:pt idx="4953">
                  <c:v>4954</c:v>
                </c:pt>
                <c:pt idx="4954">
                  <c:v>4955</c:v>
                </c:pt>
                <c:pt idx="4955">
                  <c:v>4956</c:v>
                </c:pt>
                <c:pt idx="4956">
                  <c:v>4957</c:v>
                </c:pt>
                <c:pt idx="4957">
                  <c:v>4958</c:v>
                </c:pt>
                <c:pt idx="4958">
                  <c:v>4959</c:v>
                </c:pt>
                <c:pt idx="4959">
                  <c:v>4960</c:v>
                </c:pt>
                <c:pt idx="4960">
                  <c:v>4961</c:v>
                </c:pt>
                <c:pt idx="4961">
                  <c:v>4962</c:v>
                </c:pt>
                <c:pt idx="4962">
                  <c:v>4963</c:v>
                </c:pt>
                <c:pt idx="4963">
                  <c:v>4964</c:v>
                </c:pt>
                <c:pt idx="4964">
                  <c:v>4965</c:v>
                </c:pt>
                <c:pt idx="4965">
                  <c:v>4966</c:v>
                </c:pt>
                <c:pt idx="4966">
                  <c:v>4967</c:v>
                </c:pt>
                <c:pt idx="4967">
                  <c:v>4968</c:v>
                </c:pt>
                <c:pt idx="4968">
                  <c:v>4969</c:v>
                </c:pt>
                <c:pt idx="4969">
                  <c:v>4970</c:v>
                </c:pt>
                <c:pt idx="4970">
                  <c:v>4971</c:v>
                </c:pt>
                <c:pt idx="4971">
                  <c:v>4972</c:v>
                </c:pt>
                <c:pt idx="4972">
                  <c:v>4973</c:v>
                </c:pt>
                <c:pt idx="4973">
                  <c:v>4974</c:v>
                </c:pt>
                <c:pt idx="4974">
                  <c:v>4975</c:v>
                </c:pt>
                <c:pt idx="4975">
                  <c:v>4976</c:v>
                </c:pt>
                <c:pt idx="4976">
                  <c:v>4977</c:v>
                </c:pt>
                <c:pt idx="4977">
                  <c:v>4978</c:v>
                </c:pt>
                <c:pt idx="4978">
                  <c:v>4979</c:v>
                </c:pt>
                <c:pt idx="4979">
                  <c:v>4980</c:v>
                </c:pt>
                <c:pt idx="4980">
                  <c:v>4981</c:v>
                </c:pt>
                <c:pt idx="4981">
                  <c:v>4982</c:v>
                </c:pt>
                <c:pt idx="4982">
                  <c:v>4983</c:v>
                </c:pt>
                <c:pt idx="4983">
                  <c:v>4984</c:v>
                </c:pt>
                <c:pt idx="4984">
                  <c:v>4985</c:v>
                </c:pt>
                <c:pt idx="4985">
                  <c:v>4986</c:v>
                </c:pt>
                <c:pt idx="4986">
                  <c:v>4987</c:v>
                </c:pt>
                <c:pt idx="4987">
                  <c:v>4988</c:v>
                </c:pt>
                <c:pt idx="4988">
                  <c:v>4989</c:v>
                </c:pt>
                <c:pt idx="4989">
                  <c:v>4990</c:v>
                </c:pt>
                <c:pt idx="4990">
                  <c:v>4991</c:v>
                </c:pt>
                <c:pt idx="4991">
                  <c:v>4992</c:v>
                </c:pt>
                <c:pt idx="4992">
                  <c:v>4993</c:v>
                </c:pt>
                <c:pt idx="4993">
                  <c:v>4994</c:v>
                </c:pt>
                <c:pt idx="4994">
                  <c:v>4995</c:v>
                </c:pt>
                <c:pt idx="4995">
                  <c:v>4996</c:v>
                </c:pt>
                <c:pt idx="4996">
                  <c:v>4997</c:v>
                </c:pt>
                <c:pt idx="4997">
                  <c:v>4998</c:v>
                </c:pt>
                <c:pt idx="4998">
                  <c:v>4999</c:v>
                </c:pt>
                <c:pt idx="4999">
                  <c:v>5000</c:v>
                </c:pt>
                <c:pt idx="5000">
                  <c:v>5001</c:v>
                </c:pt>
                <c:pt idx="5001">
                  <c:v>5002</c:v>
                </c:pt>
                <c:pt idx="5002">
                  <c:v>5003</c:v>
                </c:pt>
                <c:pt idx="5003">
                  <c:v>5004</c:v>
                </c:pt>
                <c:pt idx="5004">
                  <c:v>5005</c:v>
                </c:pt>
                <c:pt idx="5005">
                  <c:v>5006</c:v>
                </c:pt>
                <c:pt idx="5006">
                  <c:v>5007</c:v>
                </c:pt>
                <c:pt idx="5007">
                  <c:v>5008</c:v>
                </c:pt>
                <c:pt idx="5008">
                  <c:v>5009</c:v>
                </c:pt>
                <c:pt idx="5009">
                  <c:v>5010</c:v>
                </c:pt>
                <c:pt idx="5010">
                  <c:v>5011</c:v>
                </c:pt>
                <c:pt idx="5011">
                  <c:v>5012</c:v>
                </c:pt>
                <c:pt idx="5012">
                  <c:v>5013</c:v>
                </c:pt>
                <c:pt idx="5013">
                  <c:v>5014</c:v>
                </c:pt>
                <c:pt idx="5014">
                  <c:v>5015</c:v>
                </c:pt>
                <c:pt idx="5015">
                  <c:v>5016</c:v>
                </c:pt>
                <c:pt idx="5016">
                  <c:v>5017</c:v>
                </c:pt>
                <c:pt idx="5017">
                  <c:v>5018</c:v>
                </c:pt>
                <c:pt idx="5018">
                  <c:v>5019</c:v>
                </c:pt>
                <c:pt idx="5019">
                  <c:v>5020</c:v>
                </c:pt>
                <c:pt idx="5020">
                  <c:v>5021</c:v>
                </c:pt>
                <c:pt idx="5021">
                  <c:v>5022</c:v>
                </c:pt>
                <c:pt idx="5022">
                  <c:v>5023</c:v>
                </c:pt>
                <c:pt idx="5023">
                  <c:v>5024</c:v>
                </c:pt>
                <c:pt idx="5024">
                  <c:v>5025</c:v>
                </c:pt>
                <c:pt idx="5025">
                  <c:v>5026</c:v>
                </c:pt>
                <c:pt idx="5026">
                  <c:v>5027</c:v>
                </c:pt>
                <c:pt idx="5027">
                  <c:v>5028</c:v>
                </c:pt>
                <c:pt idx="5028">
                  <c:v>5029</c:v>
                </c:pt>
                <c:pt idx="5029">
                  <c:v>5030</c:v>
                </c:pt>
                <c:pt idx="5030">
                  <c:v>5031</c:v>
                </c:pt>
                <c:pt idx="5031">
                  <c:v>5032</c:v>
                </c:pt>
                <c:pt idx="5032">
                  <c:v>5033</c:v>
                </c:pt>
                <c:pt idx="5033">
                  <c:v>5034</c:v>
                </c:pt>
                <c:pt idx="5034">
                  <c:v>5035</c:v>
                </c:pt>
                <c:pt idx="5035">
                  <c:v>5036</c:v>
                </c:pt>
                <c:pt idx="5036">
                  <c:v>5037</c:v>
                </c:pt>
                <c:pt idx="5037">
                  <c:v>5038</c:v>
                </c:pt>
                <c:pt idx="5038">
                  <c:v>5039</c:v>
                </c:pt>
                <c:pt idx="5039">
                  <c:v>5040</c:v>
                </c:pt>
                <c:pt idx="5040">
                  <c:v>5041</c:v>
                </c:pt>
                <c:pt idx="5041">
                  <c:v>5042</c:v>
                </c:pt>
                <c:pt idx="5042">
                  <c:v>5043</c:v>
                </c:pt>
                <c:pt idx="5043">
                  <c:v>5044</c:v>
                </c:pt>
                <c:pt idx="5044">
                  <c:v>5045</c:v>
                </c:pt>
                <c:pt idx="5045">
                  <c:v>5046</c:v>
                </c:pt>
                <c:pt idx="5046">
                  <c:v>5047</c:v>
                </c:pt>
                <c:pt idx="5047">
                  <c:v>5048</c:v>
                </c:pt>
                <c:pt idx="5048">
                  <c:v>5049</c:v>
                </c:pt>
                <c:pt idx="5049">
                  <c:v>5050</c:v>
                </c:pt>
                <c:pt idx="5050">
                  <c:v>5051</c:v>
                </c:pt>
                <c:pt idx="5051">
                  <c:v>5052</c:v>
                </c:pt>
                <c:pt idx="5052">
                  <c:v>5053</c:v>
                </c:pt>
                <c:pt idx="5053">
                  <c:v>5054</c:v>
                </c:pt>
                <c:pt idx="5054">
                  <c:v>5055</c:v>
                </c:pt>
                <c:pt idx="5055">
                  <c:v>5056</c:v>
                </c:pt>
                <c:pt idx="5056">
                  <c:v>5057</c:v>
                </c:pt>
                <c:pt idx="5057">
                  <c:v>5058</c:v>
                </c:pt>
                <c:pt idx="5058">
                  <c:v>5059</c:v>
                </c:pt>
                <c:pt idx="5059">
                  <c:v>5060</c:v>
                </c:pt>
                <c:pt idx="5060">
                  <c:v>5061</c:v>
                </c:pt>
                <c:pt idx="5061">
                  <c:v>5062</c:v>
                </c:pt>
                <c:pt idx="5062">
                  <c:v>5063</c:v>
                </c:pt>
                <c:pt idx="5063">
                  <c:v>5064</c:v>
                </c:pt>
                <c:pt idx="5064">
                  <c:v>5065</c:v>
                </c:pt>
                <c:pt idx="5065">
                  <c:v>5066</c:v>
                </c:pt>
                <c:pt idx="5066">
                  <c:v>5067</c:v>
                </c:pt>
                <c:pt idx="5067">
                  <c:v>5068</c:v>
                </c:pt>
                <c:pt idx="5068">
                  <c:v>5069</c:v>
                </c:pt>
                <c:pt idx="5069">
                  <c:v>5070</c:v>
                </c:pt>
                <c:pt idx="5070">
                  <c:v>5071</c:v>
                </c:pt>
                <c:pt idx="5071">
                  <c:v>5072</c:v>
                </c:pt>
                <c:pt idx="5072">
                  <c:v>5073</c:v>
                </c:pt>
                <c:pt idx="5073">
                  <c:v>5074</c:v>
                </c:pt>
                <c:pt idx="5074">
                  <c:v>5075</c:v>
                </c:pt>
                <c:pt idx="5075">
                  <c:v>5076</c:v>
                </c:pt>
                <c:pt idx="5076">
                  <c:v>5077</c:v>
                </c:pt>
                <c:pt idx="5077">
                  <c:v>5078</c:v>
                </c:pt>
                <c:pt idx="5078">
                  <c:v>5079</c:v>
                </c:pt>
                <c:pt idx="5079">
                  <c:v>5080</c:v>
                </c:pt>
                <c:pt idx="5080">
                  <c:v>5081</c:v>
                </c:pt>
                <c:pt idx="5081">
                  <c:v>5082</c:v>
                </c:pt>
                <c:pt idx="5082">
                  <c:v>5083</c:v>
                </c:pt>
                <c:pt idx="5083">
                  <c:v>5084</c:v>
                </c:pt>
                <c:pt idx="5084">
                  <c:v>5085</c:v>
                </c:pt>
                <c:pt idx="5085">
                  <c:v>5086</c:v>
                </c:pt>
                <c:pt idx="5086">
                  <c:v>5087</c:v>
                </c:pt>
                <c:pt idx="5087">
                  <c:v>5088</c:v>
                </c:pt>
                <c:pt idx="5088">
                  <c:v>5089</c:v>
                </c:pt>
                <c:pt idx="5089">
                  <c:v>5090</c:v>
                </c:pt>
                <c:pt idx="5090">
                  <c:v>5091</c:v>
                </c:pt>
                <c:pt idx="5091">
                  <c:v>5092</c:v>
                </c:pt>
                <c:pt idx="5092">
                  <c:v>5093</c:v>
                </c:pt>
                <c:pt idx="5093">
                  <c:v>5094</c:v>
                </c:pt>
                <c:pt idx="5094">
                  <c:v>5095</c:v>
                </c:pt>
                <c:pt idx="5095">
                  <c:v>5096</c:v>
                </c:pt>
                <c:pt idx="5096">
                  <c:v>5097</c:v>
                </c:pt>
                <c:pt idx="5097">
                  <c:v>5098</c:v>
                </c:pt>
                <c:pt idx="5098">
                  <c:v>5099</c:v>
                </c:pt>
                <c:pt idx="5099">
                  <c:v>5100</c:v>
                </c:pt>
                <c:pt idx="5100">
                  <c:v>5101</c:v>
                </c:pt>
                <c:pt idx="5101">
                  <c:v>5102</c:v>
                </c:pt>
                <c:pt idx="5102">
                  <c:v>5103</c:v>
                </c:pt>
                <c:pt idx="5103">
                  <c:v>5104</c:v>
                </c:pt>
                <c:pt idx="5104">
                  <c:v>5105</c:v>
                </c:pt>
                <c:pt idx="5105">
                  <c:v>5106</c:v>
                </c:pt>
                <c:pt idx="5106">
                  <c:v>5107</c:v>
                </c:pt>
                <c:pt idx="5107">
                  <c:v>5108</c:v>
                </c:pt>
                <c:pt idx="5108">
                  <c:v>5109</c:v>
                </c:pt>
                <c:pt idx="5109">
                  <c:v>5110</c:v>
                </c:pt>
                <c:pt idx="5110">
                  <c:v>5111</c:v>
                </c:pt>
                <c:pt idx="5111">
                  <c:v>5112</c:v>
                </c:pt>
                <c:pt idx="5112">
                  <c:v>5113</c:v>
                </c:pt>
                <c:pt idx="5113">
                  <c:v>5114</c:v>
                </c:pt>
                <c:pt idx="5114">
                  <c:v>5115</c:v>
                </c:pt>
                <c:pt idx="5115">
                  <c:v>5116</c:v>
                </c:pt>
                <c:pt idx="5116">
                  <c:v>5117</c:v>
                </c:pt>
                <c:pt idx="5117">
                  <c:v>5118</c:v>
                </c:pt>
                <c:pt idx="5118">
                  <c:v>5119</c:v>
                </c:pt>
                <c:pt idx="5119">
                  <c:v>5120</c:v>
                </c:pt>
                <c:pt idx="5120">
                  <c:v>5121</c:v>
                </c:pt>
                <c:pt idx="5121">
                  <c:v>5122</c:v>
                </c:pt>
                <c:pt idx="5122">
                  <c:v>5123</c:v>
                </c:pt>
                <c:pt idx="5123">
                  <c:v>5124</c:v>
                </c:pt>
                <c:pt idx="5124">
                  <c:v>5125</c:v>
                </c:pt>
                <c:pt idx="5125">
                  <c:v>5126</c:v>
                </c:pt>
                <c:pt idx="5126">
                  <c:v>5127</c:v>
                </c:pt>
                <c:pt idx="5127">
                  <c:v>5128</c:v>
                </c:pt>
                <c:pt idx="5128">
                  <c:v>5129</c:v>
                </c:pt>
                <c:pt idx="5129">
                  <c:v>5130</c:v>
                </c:pt>
                <c:pt idx="5130">
                  <c:v>5131</c:v>
                </c:pt>
                <c:pt idx="5131">
                  <c:v>5132</c:v>
                </c:pt>
                <c:pt idx="5132">
                  <c:v>5133</c:v>
                </c:pt>
                <c:pt idx="5133">
                  <c:v>5134</c:v>
                </c:pt>
                <c:pt idx="5134">
                  <c:v>5135</c:v>
                </c:pt>
                <c:pt idx="5135">
                  <c:v>5136</c:v>
                </c:pt>
                <c:pt idx="5136">
                  <c:v>5137</c:v>
                </c:pt>
                <c:pt idx="5137">
                  <c:v>5138</c:v>
                </c:pt>
                <c:pt idx="5138">
                  <c:v>5139</c:v>
                </c:pt>
                <c:pt idx="5139">
                  <c:v>5140</c:v>
                </c:pt>
                <c:pt idx="5140">
                  <c:v>5141</c:v>
                </c:pt>
                <c:pt idx="5141">
                  <c:v>5142</c:v>
                </c:pt>
                <c:pt idx="5142">
                  <c:v>5143</c:v>
                </c:pt>
                <c:pt idx="5143">
                  <c:v>5144</c:v>
                </c:pt>
                <c:pt idx="5144">
                  <c:v>5145</c:v>
                </c:pt>
                <c:pt idx="5145">
                  <c:v>5146</c:v>
                </c:pt>
                <c:pt idx="5146">
                  <c:v>5147</c:v>
                </c:pt>
                <c:pt idx="5147">
                  <c:v>5148</c:v>
                </c:pt>
                <c:pt idx="5148">
                  <c:v>5149</c:v>
                </c:pt>
                <c:pt idx="5149">
                  <c:v>5150</c:v>
                </c:pt>
                <c:pt idx="5150">
                  <c:v>5151</c:v>
                </c:pt>
                <c:pt idx="5151">
                  <c:v>5152</c:v>
                </c:pt>
                <c:pt idx="5152">
                  <c:v>5153</c:v>
                </c:pt>
                <c:pt idx="5153">
                  <c:v>5154</c:v>
                </c:pt>
                <c:pt idx="5154">
                  <c:v>5155</c:v>
                </c:pt>
                <c:pt idx="5155">
                  <c:v>5156</c:v>
                </c:pt>
                <c:pt idx="5156">
                  <c:v>5157</c:v>
                </c:pt>
                <c:pt idx="5157">
                  <c:v>5158</c:v>
                </c:pt>
                <c:pt idx="5158">
                  <c:v>5159</c:v>
                </c:pt>
                <c:pt idx="5159">
                  <c:v>5160</c:v>
                </c:pt>
                <c:pt idx="5160">
                  <c:v>5161</c:v>
                </c:pt>
                <c:pt idx="5161">
                  <c:v>5162</c:v>
                </c:pt>
                <c:pt idx="5162">
                  <c:v>5163</c:v>
                </c:pt>
                <c:pt idx="5163">
                  <c:v>5164</c:v>
                </c:pt>
                <c:pt idx="5164">
                  <c:v>5165</c:v>
                </c:pt>
                <c:pt idx="5165">
                  <c:v>5166</c:v>
                </c:pt>
                <c:pt idx="5166">
                  <c:v>5167</c:v>
                </c:pt>
                <c:pt idx="5167">
                  <c:v>5168</c:v>
                </c:pt>
                <c:pt idx="5168">
                  <c:v>5169</c:v>
                </c:pt>
                <c:pt idx="5169">
                  <c:v>5170</c:v>
                </c:pt>
                <c:pt idx="5170">
                  <c:v>5171</c:v>
                </c:pt>
                <c:pt idx="5171">
                  <c:v>5172</c:v>
                </c:pt>
                <c:pt idx="5172">
                  <c:v>5173</c:v>
                </c:pt>
                <c:pt idx="5173">
                  <c:v>5174</c:v>
                </c:pt>
                <c:pt idx="5174">
                  <c:v>5175</c:v>
                </c:pt>
                <c:pt idx="5175">
                  <c:v>5176</c:v>
                </c:pt>
                <c:pt idx="5176">
                  <c:v>5177</c:v>
                </c:pt>
                <c:pt idx="5177">
                  <c:v>5178</c:v>
                </c:pt>
                <c:pt idx="5178">
                  <c:v>5179</c:v>
                </c:pt>
                <c:pt idx="5179">
                  <c:v>5180</c:v>
                </c:pt>
                <c:pt idx="5180">
                  <c:v>5181</c:v>
                </c:pt>
                <c:pt idx="5181">
                  <c:v>5182</c:v>
                </c:pt>
                <c:pt idx="5182">
                  <c:v>5183</c:v>
                </c:pt>
                <c:pt idx="5183">
                  <c:v>5184</c:v>
                </c:pt>
                <c:pt idx="5184">
                  <c:v>5185</c:v>
                </c:pt>
                <c:pt idx="5185">
                  <c:v>5186</c:v>
                </c:pt>
                <c:pt idx="5186">
                  <c:v>5187</c:v>
                </c:pt>
                <c:pt idx="5187">
                  <c:v>5188</c:v>
                </c:pt>
                <c:pt idx="5188">
                  <c:v>5189</c:v>
                </c:pt>
                <c:pt idx="5189">
                  <c:v>5190</c:v>
                </c:pt>
                <c:pt idx="5190">
                  <c:v>5191</c:v>
                </c:pt>
                <c:pt idx="5191">
                  <c:v>5192</c:v>
                </c:pt>
                <c:pt idx="5192">
                  <c:v>5193</c:v>
                </c:pt>
                <c:pt idx="5193">
                  <c:v>5194</c:v>
                </c:pt>
                <c:pt idx="5194">
                  <c:v>5195</c:v>
                </c:pt>
                <c:pt idx="5195">
                  <c:v>5196</c:v>
                </c:pt>
                <c:pt idx="5196">
                  <c:v>5197</c:v>
                </c:pt>
                <c:pt idx="5197">
                  <c:v>5198</c:v>
                </c:pt>
                <c:pt idx="5198">
                  <c:v>5199</c:v>
                </c:pt>
                <c:pt idx="5199">
                  <c:v>5200</c:v>
                </c:pt>
                <c:pt idx="5200">
                  <c:v>5201</c:v>
                </c:pt>
                <c:pt idx="5201">
                  <c:v>5202</c:v>
                </c:pt>
                <c:pt idx="5202">
                  <c:v>5203</c:v>
                </c:pt>
                <c:pt idx="5203">
                  <c:v>5204</c:v>
                </c:pt>
                <c:pt idx="5204">
                  <c:v>5205</c:v>
                </c:pt>
                <c:pt idx="5205">
                  <c:v>5206</c:v>
                </c:pt>
                <c:pt idx="5206">
                  <c:v>5207</c:v>
                </c:pt>
                <c:pt idx="5207">
                  <c:v>5208</c:v>
                </c:pt>
                <c:pt idx="5208">
                  <c:v>5209</c:v>
                </c:pt>
                <c:pt idx="5209">
                  <c:v>5210</c:v>
                </c:pt>
                <c:pt idx="5210">
                  <c:v>5211</c:v>
                </c:pt>
                <c:pt idx="5211">
                  <c:v>5212</c:v>
                </c:pt>
                <c:pt idx="5212">
                  <c:v>5213</c:v>
                </c:pt>
                <c:pt idx="5213">
                  <c:v>5214</c:v>
                </c:pt>
                <c:pt idx="5214">
                  <c:v>5215</c:v>
                </c:pt>
                <c:pt idx="5215">
                  <c:v>5216</c:v>
                </c:pt>
                <c:pt idx="5216">
                  <c:v>5217</c:v>
                </c:pt>
                <c:pt idx="5217">
                  <c:v>5218</c:v>
                </c:pt>
                <c:pt idx="5218">
                  <c:v>5219</c:v>
                </c:pt>
                <c:pt idx="5219">
                  <c:v>5220</c:v>
                </c:pt>
                <c:pt idx="5220">
                  <c:v>5221</c:v>
                </c:pt>
                <c:pt idx="5221">
                  <c:v>5222</c:v>
                </c:pt>
                <c:pt idx="5222">
                  <c:v>5223</c:v>
                </c:pt>
                <c:pt idx="5223">
                  <c:v>5224</c:v>
                </c:pt>
                <c:pt idx="5224">
                  <c:v>5225</c:v>
                </c:pt>
                <c:pt idx="5225">
                  <c:v>5226</c:v>
                </c:pt>
                <c:pt idx="5226">
                  <c:v>5227</c:v>
                </c:pt>
                <c:pt idx="5227">
                  <c:v>5228</c:v>
                </c:pt>
                <c:pt idx="5228">
                  <c:v>5229</c:v>
                </c:pt>
                <c:pt idx="5229">
                  <c:v>5230</c:v>
                </c:pt>
                <c:pt idx="5230">
                  <c:v>5231</c:v>
                </c:pt>
                <c:pt idx="5231">
                  <c:v>5232</c:v>
                </c:pt>
                <c:pt idx="5232">
                  <c:v>5233</c:v>
                </c:pt>
                <c:pt idx="5233">
                  <c:v>5234</c:v>
                </c:pt>
                <c:pt idx="5234">
                  <c:v>5235</c:v>
                </c:pt>
                <c:pt idx="5235">
                  <c:v>5236</c:v>
                </c:pt>
                <c:pt idx="5236">
                  <c:v>5237</c:v>
                </c:pt>
                <c:pt idx="5237">
                  <c:v>5238</c:v>
                </c:pt>
                <c:pt idx="5238">
                  <c:v>5239</c:v>
                </c:pt>
                <c:pt idx="5239">
                  <c:v>5240</c:v>
                </c:pt>
                <c:pt idx="5240">
                  <c:v>5241</c:v>
                </c:pt>
                <c:pt idx="5241">
                  <c:v>5242</c:v>
                </c:pt>
                <c:pt idx="5242">
                  <c:v>5243</c:v>
                </c:pt>
                <c:pt idx="5243">
                  <c:v>5244</c:v>
                </c:pt>
                <c:pt idx="5244">
                  <c:v>5245</c:v>
                </c:pt>
                <c:pt idx="5245">
                  <c:v>5246</c:v>
                </c:pt>
                <c:pt idx="5246">
                  <c:v>5247</c:v>
                </c:pt>
                <c:pt idx="5247">
                  <c:v>5248</c:v>
                </c:pt>
                <c:pt idx="5248">
                  <c:v>5249</c:v>
                </c:pt>
                <c:pt idx="5249">
                  <c:v>5250</c:v>
                </c:pt>
                <c:pt idx="5250">
                  <c:v>5251</c:v>
                </c:pt>
                <c:pt idx="5251">
                  <c:v>5252</c:v>
                </c:pt>
                <c:pt idx="5252">
                  <c:v>5253</c:v>
                </c:pt>
                <c:pt idx="5253">
                  <c:v>5254</c:v>
                </c:pt>
                <c:pt idx="5254">
                  <c:v>5255</c:v>
                </c:pt>
                <c:pt idx="5255">
                  <c:v>5256</c:v>
                </c:pt>
                <c:pt idx="5256">
                  <c:v>5257</c:v>
                </c:pt>
                <c:pt idx="5257">
                  <c:v>5258</c:v>
                </c:pt>
                <c:pt idx="5258">
                  <c:v>5259</c:v>
                </c:pt>
                <c:pt idx="5259">
                  <c:v>5260</c:v>
                </c:pt>
                <c:pt idx="5260">
                  <c:v>5261</c:v>
                </c:pt>
                <c:pt idx="5261">
                  <c:v>5262</c:v>
                </c:pt>
                <c:pt idx="5262">
                  <c:v>5263</c:v>
                </c:pt>
                <c:pt idx="5263">
                  <c:v>5264</c:v>
                </c:pt>
                <c:pt idx="5264">
                  <c:v>5265</c:v>
                </c:pt>
                <c:pt idx="5265">
                  <c:v>5266</c:v>
                </c:pt>
                <c:pt idx="5266">
                  <c:v>5267</c:v>
                </c:pt>
                <c:pt idx="5267">
                  <c:v>5268</c:v>
                </c:pt>
                <c:pt idx="5268">
                  <c:v>5269</c:v>
                </c:pt>
                <c:pt idx="5269">
                  <c:v>5270</c:v>
                </c:pt>
                <c:pt idx="5270">
                  <c:v>5271</c:v>
                </c:pt>
                <c:pt idx="5271">
                  <c:v>5272</c:v>
                </c:pt>
                <c:pt idx="5272">
                  <c:v>5273</c:v>
                </c:pt>
                <c:pt idx="5273">
                  <c:v>5274</c:v>
                </c:pt>
                <c:pt idx="5274">
                  <c:v>5275</c:v>
                </c:pt>
                <c:pt idx="5275">
                  <c:v>5276</c:v>
                </c:pt>
                <c:pt idx="5276">
                  <c:v>5277</c:v>
                </c:pt>
                <c:pt idx="5277">
                  <c:v>5278</c:v>
                </c:pt>
                <c:pt idx="5278">
                  <c:v>5279</c:v>
                </c:pt>
                <c:pt idx="5279">
                  <c:v>5280</c:v>
                </c:pt>
                <c:pt idx="5280">
                  <c:v>5281</c:v>
                </c:pt>
                <c:pt idx="5281">
                  <c:v>5282</c:v>
                </c:pt>
                <c:pt idx="5282">
                  <c:v>5283</c:v>
                </c:pt>
                <c:pt idx="5283">
                  <c:v>5284</c:v>
                </c:pt>
                <c:pt idx="5284">
                  <c:v>5285</c:v>
                </c:pt>
                <c:pt idx="5285">
                  <c:v>5286</c:v>
                </c:pt>
                <c:pt idx="5286">
                  <c:v>5287</c:v>
                </c:pt>
                <c:pt idx="5287">
                  <c:v>5288</c:v>
                </c:pt>
                <c:pt idx="5288">
                  <c:v>5289</c:v>
                </c:pt>
                <c:pt idx="5289">
                  <c:v>5290</c:v>
                </c:pt>
                <c:pt idx="5290">
                  <c:v>5291</c:v>
                </c:pt>
                <c:pt idx="5291">
                  <c:v>5292</c:v>
                </c:pt>
                <c:pt idx="5292">
                  <c:v>5293</c:v>
                </c:pt>
                <c:pt idx="5293">
                  <c:v>5294</c:v>
                </c:pt>
                <c:pt idx="5294">
                  <c:v>5295</c:v>
                </c:pt>
                <c:pt idx="5295">
                  <c:v>5296</c:v>
                </c:pt>
                <c:pt idx="5296">
                  <c:v>5297</c:v>
                </c:pt>
                <c:pt idx="5297">
                  <c:v>5298</c:v>
                </c:pt>
                <c:pt idx="5298">
                  <c:v>5299</c:v>
                </c:pt>
                <c:pt idx="5299">
                  <c:v>5300</c:v>
                </c:pt>
                <c:pt idx="5300">
                  <c:v>5301</c:v>
                </c:pt>
                <c:pt idx="5301">
                  <c:v>5302</c:v>
                </c:pt>
                <c:pt idx="5302">
                  <c:v>5303</c:v>
                </c:pt>
                <c:pt idx="5303">
                  <c:v>5304</c:v>
                </c:pt>
                <c:pt idx="5304">
                  <c:v>5305</c:v>
                </c:pt>
                <c:pt idx="5305">
                  <c:v>5306</c:v>
                </c:pt>
                <c:pt idx="5306">
                  <c:v>5307</c:v>
                </c:pt>
                <c:pt idx="5307">
                  <c:v>5308</c:v>
                </c:pt>
                <c:pt idx="5308">
                  <c:v>5309</c:v>
                </c:pt>
                <c:pt idx="5309">
                  <c:v>5310</c:v>
                </c:pt>
                <c:pt idx="5310">
                  <c:v>5311</c:v>
                </c:pt>
                <c:pt idx="5311">
                  <c:v>5312</c:v>
                </c:pt>
                <c:pt idx="5312">
                  <c:v>5313</c:v>
                </c:pt>
                <c:pt idx="5313">
                  <c:v>5314</c:v>
                </c:pt>
                <c:pt idx="5314">
                  <c:v>5315</c:v>
                </c:pt>
                <c:pt idx="5315">
                  <c:v>5316</c:v>
                </c:pt>
                <c:pt idx="5316">
                  <c:v>5317</c:v>
                </c:pt>
                <c:pt idx="5317">
                  <c:v>5318</c:v>
                </c:pt>
                <c:pt idx="5318">
                  <c:v>5319</c:v>
                </c:pt>
                <c:pt idx="5319">
                  <c:v>5320</c:v>
                </c:pt>
                <c:pt idx="5320">
                  <c:v>5321</c:v>
                </c:pt>
                <c:pt idx="5321">
                  <c:v>5322</c:v>
                </c:pt>
                <c:pt idx="5322">
                  <c:v>5323</c:v>
                </c:pt>
                <c:pt idx="5323">
                  <c:v>5324</c:v>
                </c:pt>
                <c:pt idx="5324">
                  <c:v>5325</c:v>
                </c:pt>
                <c:pt idx="5325">
                  <c:v>5326</c:v>
                </c:pt>
                <c:pt idx="5326">
                  <c:v>5327</c:v>
                </c:pt>
                <c:pt idx="5327">
                  <c:v>5328</c:v>
                </c:pt>
                <c:pt idx="5328">
                  <c:v>5329</c:v>
                </c:pt>
                <c:pt idx="5329">
                  <c:v>5330</c:v>
                </c:pt>
                <c:pt idx="5330">
                  <c:v>5331</c:v>
                </c:pt>
                <c:pt idx="5331">
                  <c:v>5332</c:v>
                </c:pt>
                <c:pt idx="5332">
                  <c:v>5333</c:v>
                </c:pt>
                <c:pt idx="5333">
                  <c:v>5334</c:v>
                </c:pt>
                <c:pt idx="5334">
                  <c:v>5335</c:v>
                </c:pt>
                <c:pt idx="5335">
                  <c:v>5336</c:v>
                </c:pt>
                <c:pt idx="5336">
                  <c:v>5337</c:v>
                </c:pt>
                <c:pt idx="5337">
                  <c:v>5338</c:v>
                </c:pt>
                <c:pt idx="5338">
                  <c:v>5339</c:v>
                </c:pt>
                <c:pt idx="5339">
                  <c:v>5340</c:v>
                </c:pt>
                <c:pt idx="5340">
                  <c:v>5341</c:v>
                </c:pt>
                <c:pt idx="5341">
                  <c:v>5342</c:v>
                </c:pt>
                <c:pt idx="5342">
                  <c:v>5343</c:v>
                </c:pt>
                <c:pt idx="5343">
                  <c:v>5344</c:v>
                </c:pt>
                <c:pt idx="5344">
                  <c:v>5345</c:v>
                </c:pt>
                <c:pt idx="5345">
                  <c:v>5346</c:v>
                </c:pt>
                <c:pt idx="5346">
                  <c:v>5347</c:v>
                </c:pt>
                <c:pt idx="5347">
                  <c:v>5348</c:v>
                </c:pt>
                <c:pt idx="5348">
                  <c:v>5349</c:v>
                </c:pt>
                <c:pt idx="5349">
                  <c:v>5350</c:v>
                </c:pt>
                <c:pt idx="5350">
                  <c:v>5351</c:v>
                </c:pt>
                <c:pt idx="5351">
                  <c:v>5352</c:v>
                </c:pt>
                <c:pt idx="5352">
                  <c:v>5353</c:v>
                </c:pt>
                <c:pt idx="5353">
                  <c:v>5354</c:v>
                </c:pt>
                <c:pt idx="5354">
                  <c:v>5355</c:v>
                </c:pt>
                <c:pt idx="5355">
                  <c:v>5356</c:v>
                </c:pt>
                <c:pt idx="5356">
                  <c:v>5357</c:v>
                </c:pt>
                <c:pt idx="5357">
                  <c:v>5358</c:v>
                </c:pt>
                <c:pt idx="5358">
                  <c:v>5359</c:v>
                </c:pt>
                <c:pt idx="5359">
                  <c:v>5360</c:v>
                </c:pt>
                <c:pt idx="5360">
                  <c:v>5361</c:v>
                </c:pt>
                <c:pt idx="5361">
                  <c:v>5362</c:v>
                </c:pt>
                <c:pt idx="5362">
                  <c:v>5363</c:v>
                </c:pt>
                <c:pt idx="5363">
                  <c:v>5364</c:v>
                </c:pt>
                <c:pt idx="5364">
                  <c:v>5365</c:v>
                </c:pt>
                <c:pt idx="5365">
                  <c:v>5366</c:v>
                </c:pt>
                <c:pt idx="5366">
                  <c:v>5367</c:v>
                </c:pt>
                <c:pt idx="5367">
                  <c:v>5368</c:v>
                </c:pt>
                <c:pt idx="5368">
                  <c:v>5369</c:v>
                </c:pt>
                <c:pt idx="5369">
                  <c:v>5370</c:v>
                </c:pt>
                <c:pt idx="5370">
                  <c:v>5371</c:v>
                </c:pt>
                <c:pt idx="5371">
                  <c:v>5372</c:v>
                </c:pt>
                <c:pt idx="5372">
                  <c:v>5373</c:v>
                </c:pt>
                <c:pt idx="5373">
                  <c:v>5374</c:v>
                </c:pt>
                <c:pt idx="5374">
                  <c:v>5375</c:v>
                </c:pt>
                <c:pt idx="5375">
                  <c:v>5376</c:v>
                </c:pt>
                <c:pt idx="5376">
                  <c:v>5377</c:v>
                </c:pt>
                <c:pt idx="5377">
                  <c:v>5378</c:v>
                </c:pt>
                <c:pt idx="5378">
                  <c:v>5379</c:v>
                </c:pt>
                <c:pt idx="5379">
                  <c:v>5380</c:v>
                </c:pt>
                <c:pt idx="5380">
                  <c:v>5381</c:v>
                </c:pt>
                <c:pt idx="5381">
                  <c:v>5382</c:v>
                </c:pt>
                <c:pt idx="5382">
                  <c:v>5383</c:v>
                </c:pt>
                <c:pt idx="5383">
                  <c:v>5384</c:v>
                </c:pt>
                <c:pt idx="5384">
                  <c:v>5385</c:v>
                </c:pt>
                <c:pt idx="5385">
                  <c:v>5386</c:v>
                </c:pt>
                <c:pt idx="5386">
                  <c:v>5387</c:v>
                </c:pt>
                <c:pt idx="5387">
                  <c:v>5388</c:v>
                </c:pt>
                <c:pt idx="5388">
                  <c:v>5389</c:v>
                </c:pt>
                <c:pt idx="5389">
                  <c:v>5390</c:v>
                </c:pt>
                <c:pt idx="5390">
                  <c:v>5391</c:v>
                </c:pt>
                <c:pt idx="5391">
                  <c:v>5392</c:v>
                </c:pt>
                <c:pt idx="5392">
                  <c:v>5393</c:v>
                </c:pt>
                <c:pt idx="5393">
                  <c:v>5394</c:v>
                </c:pt>
                <c:pt idx="5394">
                  <c:v>5395</c:v>
                </c:pt>
                <c:pt idx="5395">
                  <c:v>5396</c:v>
                </c:pt>
                <c:pt idx="5396">
                  <c:v>5397</c:v>
                </c:pt>
                <c:pt idx="5397">
                  <c:v>5398</c:v>
                </c:pt>
                <c:pt idx="5398">
                  <c:v>5399</c:v>
                </c:pt>
                <c:pt idx="5399">
                  <c:v>5400</c:v>
                </c:pt>
                <c:pt idx="5400">
                  <c:v>5401</c:v>
                </c:pt>
                <c:pt idx="5401">
                  <c:v>5402</c:v>
                </c:pt>
                <c:pt idx="5402">
                  <c:v>5403</c:v>
                </c:pt>
                <c:pt idx="5403">
                  <c:v>5404</c:v>
                </c:pt>
                <c:pt idx="5404">
                  <c:v>5405</c:v>
                </c:pt>
                <c:pt idx="5405">
                  <c:v>5406</c:v>
                </c:pt>
                <c:pt idx="5406">
                  <c:v>5407</c:v>
                </c:pt>
                <c:pt idx="5407">
                  <c:v>5408</c:v>
                </c:pt>
                <c:pt idx="5408">
                  <c:v>5409</c:v>
                </c:pt>
                <c:pt idx="5409">
                  <c:v>5410</c:v>
                </c:pt>
                <c:pt idx="5410">
                  <c:v>5411</c:v>
                </c:pt>
                <c:pt idx="5411">
                  <c:v>5412</c:v>
                </c:pt>
                <c:pt idx="5412">
                  <c:v>5413</c:v>
                </c:pt>
                <c:pt idx="5413">
                  <c:v>5414</c:v>
                </c:pt>
                <c:pt idx="5414">
                  <c:v>5415</c:v>
                </c:pt>
                <c:pt idx="5415">
                  <c:v>5416</c:v>
                </c:pt>
                <c:pt idx="5416">
                  <c:v>5417</c:v>
                </c:pt>
                <c:pt idx="5417">
                  <c:v>5418</c:v>
                </c:pt>
                <c:pt idx="5418">
                  <c:v>5419</c:v>
                </c:pt>
                <c:pt idx="5419">
                  <c:v>5420</c:v>
                </c:pt>
                <c:pt idx="5420">
                  <c:v>5421</c:v>
                </c:pt>
                <c:pt idx="5421">
                  <c:v>5422</c:v>
                </c:pt>
                <c:pt idx="5422">
                  <c:v>5423</c:v>
                </c:pt>
                <c:pt idx="5423">
                  <c:v>5424</c:v>
                </c:pt>
                <c:pt idx="5424">
                  <c:v>5425</c:v>
                </c:pt>
                <c:pt idx="5425">
                  <c:v>5426</c:v>
                </c:pt>
                <c:pt idx="5426">
                  <c:v>5427</c:v>
                </c:pt>
                <c:pt idx="5427">
                  <c:v>5428</c:v>
                </c:pt>
                <c:pt idx="5428">
                  <c:v>5429</c:v>
                </c:pt>
                <c:pt idx="5429">
                  <c:v>5430</c:v>
                </c:pt>
                <c:pt idx="5430">
                  <c:v>5431</c:v>
                </c:pt>
                <c:pt idx="5431">
                  <c:v>5432</c:v>
                </c:pt>
                <c:pt idx="5432">
                  <c:v>5433</c:v>
                </c:pt>
                <c:pt idx="5433">
                  <c:v>5434</c:v>
                </c:pt>
                <c:pt idx="5434">
                  <c:v>5435</c:v>
                </c:pt>
                <c:pt idx="5435">
                  <c:v>5436</c:v>
                </c:pt>
                <c:pt idx="5436">
                  <c:v>5437</c:v>
                </c:pt>
                <c:pt idx="5437">
                  <c:v>5438</c:v>
                </c:pt>
                <c:pt idx="5438">
                  <c:v>5439</c:v>
                </c:pt>
                <c:pt idx="5439">
                  <c:v>5440</c:v>
                </c:pt>
                <c:pt idx="5440">
                  <c:v>5441</c:v>
                </c:pt>
                <c:pt idx="5441">
                  <c:v>5442</c:v>
                </c:pt>
                <c:pt idx="5442">
                  <c:v>5443</c:v>
                </c:pt>
                <c:pt idx="5443">
                  <c:v>5444</c:v>
                </c:pt>
                <c:pt idx="5444">
                  <c:v>5445</c:v>
                </c:pt>
                <c:pt idx="5445">
                  <c:v>5446</c:v>
                </c:pt>
                <c:pt idx="5446">
                  <c:v>5447</c:v>
                </c:pt>
                <c:pt idx="5447">
                  <c:v>5448</c:v>
                </c:pt>
                <c:pt idx="5448">
                  <c:v>5449</c:v>
                </c:pt>
                <c:pt idx="5449">
                  <c:v>5450</c:v>
                </c:pt>
                <c:pt idx="5450">
                  <c:v>5451</c:v>
                </c:pt>
                <c:pt idx="5451">
                  <c:v>5452</c:v>
                </c:pt>
                <c:pt idx="5452">
                  <c:v>5453</c:v>
                </c:pt>
                <c:pt idx="5453">
                  <c:v>5454</c:v>
                </c:pt>
                <c:pt idx="5454">
                  <c:v>5455</c:v>
                </c:pt>
                <c:pt idx="5455">
                  <c:v>5456</c:v>
                </c:pt>
                <c:pt idx="5456">
                  <c:v>5457</c:v>
                </c:pt>
                <c:pt idx="5457">
                  <c:v>5458</c:v>
                </c:pt>
                <c:pt idx="5458">
                  <c:v>5459</c:v>
                </c:pt>
                <c:pt idx="5459">
                  <c:v>5460</c:v>
                </c:pt>
                <c:pt idx="5460">
                  <c:v>5461</c:v>
                </c:pt>
                <c:pt idx="5461">
                  <c:v>5462</c:v>
                </c:pt>
                <c:pt idx="5462">
                  <c:v>5463</c:v>
                </c:pt>
                <c:pt idx="5463">
                  <c:v>5464</c:v>
                </c:pt>
                <c:pt idx="5464">
                  <c:v>5465</c:v>
                </c:pt>
                <c:pt idx="5465">
                  <c:v>5466</c:v>
                </c:pt>
                <c:pt idx="5466">
                  <c:v>5467</c:v>
                </c:pt>
                <c:pt idx="5467">
                  <c:v>5468</c:v>
                </c:pt>
                <c:pt idx="5468">
                  <c:v>5469</c:v>
                </c:pt>
                <c:pt idx="5469">
                  <c:v>5470</c:v>
                </c:pt>
                <c:pt idx="5470">
                  <c:v>5471</c:v>
                </c:pt>
                <c:pt idx="5471">
                  <c:v>5472</c:v>
                </c:pt>
                <c:pt idx="5472">
                  <c:v>5473</c:v>
                </c:pt>
                <c:pt idx="5473">
                  <c:v>5474</c:v>
                </c:pt>
                <c:pt idx="5474">
                  <c:v>5475</c:v>
                </c:pt>
                <c:pt idx="5475">
                  <c:v>5476</c:v>
                </c:pt>
                <c:pt idx="5476">
                  <c:v>5477</c:v>
                </c:pt>
                <c:pt idx="5477">
                  <c:v>5478</c:v>
                </c:pt>
                <c:pt idx="5478">
                  <c:v>5479</c:v>
                </c:pt>
                <c:pt idx="5479">
                  <c:v>5480</c:v>
                </c:pt>
                <c:pt idx="5480">
                  <c:v>5481</c:v>
                </c:pt>
                <c:pt idx="5481">
                  <c:v>5482</c:v>
                </c:pt>
                <c:pt idx="5482">
                  <c:v>5483</c:v>
                </c:pt>
                <c:pt idx="5483">
                  <c:v>5484</c:v>
                </c:pt>
                <c:pt idx="5484">
                  <c:v>5485</c:v>
                </c:pt>
                <c:pt idx="5485">
                  <c:v>5486</c:v>
                </c:pt>
                <c:pt idx="5486">
                  <c:v>5487</c:v>
                </c:pt>
                <c:pt idx="5487">
                  <c:v>5488</c:v>
                </c:pt>
                <c:pt idx="5488">
                  <c:v>5489</c:v>
                </c:pt>
                <c:pt idx="5489">
                  <c:v>5490</c:v>
                </c:pt>
                <c:pt idx="5490">
                  <c:v>5491</c:v>
                </c:pt>
                <c:pt idx="5491">
                  <c:v>5492</c:v>
                </c:pt>
                <c:pt idx="5492">
                  <c:v>5493</c:v>
                </c:pt>
                <c:pt idx="5493">
                  <c:v>5494</c:v>
                </c:pt>
                <c:pt idx="5494">
                  <c:v>5495</c:v>
                </c:pt>
                <c:pt idx="5495">
                  <c:v>5496</c:v>
                </c:pt>
                <c:pt idx="5496">
                  <c:v>5497</c:v>
                </c:pt>
                <c:pt idx="5497">
                  <c:v>5498</c:v>
                </c:pt>
                <c:pt idx="5498">
                  <c:v>5499</c:v>
                </c:pt>
                <c:pt idx="5499">
                  <c:v>5500</c:v>
                </c:pt>
                <c:pt idx="5500">
                  <c:v>5501</c:v>
                </c:pt>
                <c:pt idx="5501">
                  <c:v>5502</c:v>
                </c:pt>
                <c:pt idx="5502">
                  <c:v>5503</c:v>
                </c:pt>
                <c:pt idx="5503">
                  <c:v>5504</c:v>
                </c:pt>
                <c:pt idx="5504">
                  <c:v>5505</c:v>
                </c:pt>
                <c:pt idx="5505">
                  <c:v>5506</c:v>
                </c:pt>
                <c:pt idx="5506">
                  <c:v>5507</c:v>
                </c:pt>
                <c:pt idx="5507">
                  <c:v>5508</c:v>
                </c:pt>
                <c:pt idx="5508">
                  <c:v>5509</c:v>
                </c:pt>
                <c:pt idx="5509">
                  <c:v>5510</c:v>
                </c:pt>
                <c:pt idx="5510">
                  <c:v>5511</c:v>
                </c:pt>
                <c:pt idx="5511">
                  <c:v>5512</c:v>
                </c:pt>
                <c:pt idx="5512">
                  <c:v>5513</c:v>
                </c:pt>
                <c:pt idx="5513">
                  <c:v>5514</c:v>
                </c:pt>
                <c:pt idx="5514">
                  <c:v>5515</c:v>
                </c:pt>
                <c:pt idx="5515">
                  <c:v>5516</c:v>
                </c:pt>
                <c:pt idx="5516">
                  <c:v>5517</c:v>
                </c:pt>
                <c:pt idx="5517">
                  <c:v>5518</c:v>
                </c:pt>
                <c:pt idx="5518">
                  <c:v>5519</c:v>
                </c:pt>
                <c:pt idx="5519">
                  <c:v>5520</c:v>
                </c:pt>
                <c:pt idx="5520">
                  <c:v>5521</c:v>
                </c:pt>
                <c:pt idx="5521">
                  <c:v>5522</c:v>
                </c:pt>
                <c:pt idx="5522">
                  <c:v>5523</c:v>
                </c:pt>
                <c:pt idx="5523">
                  <c:v>5524</c:v>
                </c:pt>
                <c:pt idx="5524">
                  <c:v>5525</c:v>
                </c:pt>
                <c:pt idx="5525">
                  <c:v>5526</c:v>
                </c:pt>
                <c:pt idx="5526">
                  <c:v>5527</c:v>
                </c:pt>
                <c:pt idx="5527">
                  <c:v>5528</c:v>
                </c:pt>
                <c:pt idx="5528">
                  <c:v>5529</c:v>
                </c:pt>
                <c:pt idx="5529">
                  <c:v>5530</c:v>
                </c:pt>
                <c:pt idx="5530">
                  <c:v>5531</c:v>
                </c:pt>
                <c:pt idx="5531">
                  <c:v>5532</c:v>
                </c:pt>
                <c:pt idx="5532">
                  <c:v>5533</c:v>
                </c:pt>
                <c:pt idx="5533">
                  <c:v>5534</c:v>
                </c:pt>
                <c:pt idx="5534">
                  <c:v>5535</c:v>
                </c:pt>
                <c:pt idx="5535">
                  <c:v>5536</c:v>
                </c:pt>
                <c:pt idx="5536">
                  <c:v>5537</c:v>
                </c:pt>
                <c:pt idx="5537">
                  <c:v>5538</c:v>
                </c:pt>
                <c:pt idx="5538">
                  <c:v>5539</c:v>
                </c:pt>
                <c:pt idx="5539">
                  <c:v>5540</c:v>
                </c:pt>
                <c:pt idx="5540">
                  <c:v>5541</c:v>
                </c:pt>
                <c:pt idx="5541">
                  <c:v>5542</c:v>
                </c:pt>
                <c:pt idx="5542">
                  <c:v>5543</c:v>
                </c:pt>
                <c:pt idx="5543">
                  <c:v>5544</c:v>
                </c:pt>
                <c:pt idx="5544">
                  <c:v>5545</c:v>
                </c:pt>
                <c:pt idx="5545">
                  <c:v>5546</c:v>
                </c:pt>
                <c:pt idx="5546">
                  <c:v>5547</c:v>
                </c:pt>
                <c:pt idx="5547">
                  <c:v>5548</c:v>
                </c:pt>
                <c:pt idx="5548">
                  <c:v>5549</c:v>
                </c:pt>
                <c:pt idx="5549">
                  <c:v>5550</c:v>
                </c:pt>
                <c:pt idx="5550">
                  <c:v>5551</c:v>
                </c:pt>
                <c:pt idx="5551">
                  <c:v>5552</c:v>
                </c:pt>
                <c:pt idx="5552">
                  <c:v>5553</c:v>
                </c:pt>
                <c:pt idx="5553">
                  <c:v>5554</c:v>
                </c:pt>
                <c:pt idx="5554">
                  <c:v>5555</c:v>
                </c:pt>
                <c:pt idx="5555">
                  <c:v>5556</c:v>
                </c:pt>
                <c:pt idx="5556">
                  <c:v>5557</c:v>
                </c:pt>
                <c:pt idx="5557">
                  <c:v>5558</c:v>
                </c:pt>
                <c:pt idx="5558">
                  <c:v>5559</c:v>
                </c:pt>
                <c:pt idx="5559">
                  <c:v>5560</c:v>
                </c:pt>
                <c:pt idx="5560">
                  <c:v>5561</c:v>
                </c:pt>
                <c:pt idx="5561">
                  <c:v>5562</c:v>
                </c:pt>
                <c:pt idx="5562">
                  <c:v>5563</c:v>
                </c:pt>
                <c:pt idx="5563">
                  <c:v>5564</c:v>
                </c:pt>
                <c:pt idx="5564">
                  <c:v>5565</c:v>
                </c:pt>
                <c:pt idx="5565">
                  <c:v>5566</c:v>
                </c:pt>
                <c:pt idx="5566">
                  <c:v>5567</c:v>
                </c:pt>
                <c:pt idx="5567">
                  <c:v>5568</c:v>
                </c:pt>
                <c:pt idx="5568">
                  <c:v>5569</c:v>
                </c:pt>
                <c:pt idx="5569">
                  <c:v>5570</c:v>
                </c:pt>
                <c:pt idx="5570">
                  <c:v>5571</c:v>
                </c:pt>
                <c:pt idx="5571">
                  <c:v>5572</c:v>
                </c:pt>
                <c:pt idx="5572">
                  <c:v>5573</c:v>
                </c:pt>
                <c:pt idx="5573">
                  <c:v>5574</c:v>
                </c:pt>
                <c:pt idx="5574">
                  <c:v>5575</c:v>
                </c:pt>
                <c:pt idx="5575">
                  <c:v>5576</c:v>
                </c:pt>
                <c:pt idx="5576">
                  <c:v>5577</c:v>
                </c:pt>
                <c:pt idx="5577">
                  <c:v>5578</c:v>
                </c:pt>
                <c:pt idx="5578">
                  <c:v>5579</c:v>
                </c:pt>
                <c:pt idx="5579">
                  <c:v>5580</c:v>
                </c:pt>
                <c:pt idx="5580">
                  <c:v>5581</c:v>
                </c:pt>
                <c:pt idx="5581">
                  <c:v>5582</c:v>
                </c:pt>
                <c:pt idx="5582">
                  <c:v>5583</c:v>
                </c:pt>
                <c:pt idx="5583">
                  <c:v>5584</c:v>
                </c:pt>
                <c:pt idx="5584">
                  <c:v>5585</c:v>
                </c:pt>
                <c:pt idx="5585">
                  <c:v>5586</c:v>
                </c:pt>
                <c:pt idx="5586">
                  <c:v>5587</c:v>
                </c:pt>
                <c:pt idx="5587">
                  <c:v>5588</c:v>
                </c:pt>
                <c:pt idx="5588">
                  <c:v>5589</c:v>
                </c:pt>
                <c:pt idx="5589">
                  <c:v>5590</c:v>
                </c:pt>
                <c:pt idx="5590">
                  <c:v>5591</c:v>
                </c:pt>
                <c:pt idx="5591">
                  <c:v>5592</c:v>
                </c:pt>
                <c:pt idx="5592">
                  <c:v>5593</c:v>
                </c:pt>
                <c:pt idx="5593">
                  <c:v>5594</c:v>
                </c:pt>
                <c:pt idx="5594">
                  <c:v>5595</c:v>
                </c:pt>
                <c:pt idx="5595">
                  <c:v>5596</c:v>
                </c:pt>
                <c:pt idx="5596">
                  <c:v>5597</c:v>
                </c:pt>
                <c:pt idx="5597">
                  <c:v>5598</c:v>
                </c:pt>
                <c:pt idx="5598">
                  <c:v>5599</c:v>
                </c:pt>
                <c:pt idx="5599">
                  <c:v>5600</c:v>
                </c:pt>
                <c:pt idx="5600">
                  <c:v>5601</c:v>
                </c:pt>
                <c:pt idx="5601">
                  <c:v>5602</c:v>
                </c:pt>
                <c:pt idx="5602">
                  <c:v>5603</c:v>
                </c:pt>
                <c:pt idx="5603">
                  <c:v>5604</c:v>
                </c:pt>
                <c:pt idx="5604">
                  <c:v>5605</c:v>
                </c:pt>
                <c:pt idx="5605">
                  <c:v>5606</c:v>
                </c:pt>
                <c:pt idx="5606">
                  <c:v>5607</c:v>
                </c:pt>
                <c:pt idx="5607">
                  <c:v>5608</c:v>
                </c:pt>
                <c:pt idx="5608">
                  <c:v>5609</c:v>
                </c:pt>
                <c:pt idx="5609">
                  <c:v>5610</c:v>
                </c:pt>
                <c:pt idx="5610">
                  <c:v>5611</c:v>
                </c:pt>
                <c:pt idx="5611">
                  <c:v>5612</c:v>
                </c:pt>
                <c:pt idx="5612">
                  <c:v>5613</c:v>
                </c:pt>
                <c:pt idx="5613">
                  <c:v>5614</c:v>
                </c:pt>
                <c:pt idx="5614">
                  <c:v>5615</c:v>
                </c:pt>
                <c:pt idx="5615">
                  <c:v>5616</c:v>
                </c:pt>
                <c:pt idx="5616">
                  <c:v>5617</c:v>
                </c:pt>
                <c:pt idx="5617">
                  <c:v>5618</c:v>
                </c:pt>
                <c:pt idx="5618">
                  <c:v>5619</c:v>
                </c:pt>
                <c:pt idx="5619">
                  <c:v>5620</c:v>
                </c:pt>
                <c:pt idx="5620">
                  <c:v>5621</c:v>
                </c:pt>
                <c:pt idx="5621">
                  <c:v>5622</c:v>
                </c:pt>
                <c:pt idx="5622">
                  <c:v>5623</c:v>
                </c:pt>
                <c:pt idx="5623">
                  <c:v>5624</c:v>
                </c:pt>
                <c:pt idx="5624">
                  <c:v>5625</c:v>
                </c:pt>
                <c:pt idx="5625">
                  <c:v>5626</c:v>
                </c:pt>
                <c:pt idx="5626">
                  <c:v>5627</c:v>
                </c:pt>
                <c:pt idx="5627">
                  <c:v>5628</c:v>
                </c:pt>
                <c:pt idx="5628">
                  <c:v>5629</c:v>
                </c:pt>
                <c:pt idx="5629">
                  <c:v>5630</c:v>
                </c:pt>
                <c:pt idx="5630">
                  <c:v>5631</c:v>
                </c:pt>
                <c:pt idx="5631">
                  <c:v>5632</c:v>
                </c:pt>
                <c:pt idx="5632">
                  <c:v>5633</c:v>
                </c:pt>
                <c:pt idx="5633">
                  <c:v>5634</c:v>
                </c:pt>
                <c:pt idx="5634">
                  <c:v>5635</c:v>
                </c:pt>
                <c:pt idx="5635">
                  <c:v>5636</c:v>
                </c:pt>
                <c:pt idx="5636">
                  <c:v>5637</c:v>
                </c:pt>
                <c:pt idx="5637">
                  <c:v>5638</c:v>
                </c:pt>
                <c:pt idx="5638">
                  <c:v>5639</c:v>
                </c:pt>
                <c:pt idx="5639">
                  <c:v>5640</c:v>
                </c:pt>
                <c:pt idx="5640">
                  <c:v>5641</c:v>
                </c:pt>
                <c:pt idx="5641">
                  <c:v>5642</c:v>
                </c:pt>
                <c:pt idx="5642">
                  <c:v>5643</c:v>
                </c:pt>
                <c:pt idx="5643">
                  <c:v>5644</c:v>
                </c:pt>
                <c:pt idx="5644">
                  <c:v>5645</c:v>
                </c:pt>
                <c:pt idx="5645">
                  <c:v>5646</c:v>
                </c:pt>
                <c:pt idx="5646">
                  <c:v>5647</c:v>
                </c:pt>
                <c:pt idx="5647">
                  <c:v>5648</c:v>
                </c:pt>
                <c:pt idx="5648">
                  <c:v>5649</c:v>
                </c:pt>
                <c:pt idx="5649">
                  <c:v>5650</c:v>
                </c:pt>
                <c:pt idx="5650">
                  <c:v>5651</c:v>
                </c:pt>
                <c:pt idx="5651">
                  <c:v>5652</c:v>
                </c:pt>
                <c:pt idx="5652">
                  <c:v>5653</c:v>
                </c:pt>
                <c:pt idx="5653">
                  <c:v>5654</c:v>
                </c:pt>
                <c:pt idx="5654">
                  <c:v>5655</c:v>
                </c:pt>
                <c:pt idx="5655">
                  <c:v>5656</c:v>
                </c:pt>
                <c:pt idx="5656">
                  <c:v>5657</c:v>
                </c:pt>
                <c:pt idx="5657">
                  <c:v>5658</c:v>
                </c:pt>
                <c:pt idx="5658">
                  <c:v>5659</c:v>
                </c:pt>
                <c:pt idx="5659">
                  <c:v>5660</c:v>
                </c:pt>
                <c:pt idx="5660">
                  <c:v>5661</c:v>
                </c:pt>
                <c:pt idx="5661">
                  <c:v>5662</c:v>
                </c:pt>
                <c:pt idx="5662">
                  <c:v>5663</c:v>
                </c:pt>
                <c:pt idx="5663">
                  <c:v>5664</c:v>
                </c:pt>
                <c:pt idx="5664">
                  <c:v>5665</c:v>
                </c:pt>
                <c:pt idx="5665">
                  <c:v>5666</c:v>
                </c:pt>
                <c:pt idx="5666">
                  <c:v>5667</c:v>
                </c:pt>
                <c:pt idx="5667">
                  <c:v>5668</c:v>
                </c:pt>
                <c:pt idx="5668">
                  <c:v>5669</c:v>
                </c:pt>
                <c:pt idx="5669">
                  <c:v>5670</c:v>
                </c:pt>
                <c:pt idx="5670">
                  <c:v>5671</c:v>
                </c:pt>
                <c:pt idx="5671">
                  <c:v>5672</c:v>
                </c:pt>
                <c:pt idx="5672">
                  <c:v>5673</c:v>
                </c:pt>
                <c:pt idx="5673">
                  <c:v>5674</c:v>
                </c:pt>
                <c:pt idx="5674">
                  <c:v>5675</c:v>
                </c:pt>
                <c:pt idx="5675">
                  <c:v>5676</c:v>
                </c:pt>
                <c:pt idx="5676">
                  <c:v>5677</c:v>
                </c:pt>
                <c:pt idx="5677">
                  <c:v>5678</c:v>
                </c:pt>
                <c:pt idx="5678">
                  <c:v>5679</c:v>
                </c:pt>
                <c:pt idx="5679">
                  <c:v>5680</c:v>
                </c:pt>
                <c:pt idx="5680">
                  <c:v>5681</c:v>
                </c:pt>
                <c:pt idx="5681">
                  <c:v>5682</c:v>
                </c:pt>
                <c:pt idx="5682">
                  <c:v>5683</c:v>
                </c:pt>
                <c:pt idx="5683">
                  <c:v>5684</c:v>
                </c:pt>
                <c:pt idx="5684">
                  <c:v>5685</c:v>
                </c:pt>
                <c:pt idx="5685">
                  <c:v>5686</c:v>
                </c:pt>
                <c:pt idx="5686">
                  <c:v>5687</c:v>
                </c:pt>
                <c:pt idx="5687">
                  <c:v>5688</c:v>
                </c:pt>
                <c:pt idx="5688">
                  <c:v>5689</c:v>
                </c:pt>
                <c:pt idx="5689">
                  <c:v>5690</c:v>
                </c:pt>
                <c:pt idx="5690">
                  <c:v>5691</c:v>
                </c:pt>
                <c:pt idx="5691">
                  <c:v>5692</c:v>
                </c:pt>
                <c:pt idx="5692">
                  <c:v>5693</c:v>
                </c:pt>
                <c:pt idx="5693">
                  <c:v>5694</c:v>
                </c:pt>
                <c:pt idx="5694">
                  <c:v>5695</c:v>
                </c:pt>
                <c:pt idx="5695">
                  <c:v>5696</c:v>
                </c:pt>
                <c:pt idx="5696">
                  <c:v>5697</c:v>
                </c:pt>
                <c:pt idx="5697">
                  <c:v>5698</c:v>
                </c:pt>
                <c:pt idx="5698">
                  <c:v>5699</c:v>
                </c:pt>
                <c:pt idx="5699">
                  <c:v>5700</c:v>
                </c:pt>
                <c:pt idx="5700">
                  <c:v>5701</c:v>
                </c:pt>
                <c:pt idx="5701">
                  <c:v>5702</c:v>
                </c:pt>
                <c:pt idx="5702">
                  <c:v>5703</c:v>
                </c:pt>
                <c:pt idx="5703">
                  <c:v>5704</c:v>
                </c:pt>
                <c:pt idx="5704">
                  <c:v>5705</c:v>
                </c:pt>
                <c:pt idx="5705">
                  <c:v>5706</c:v>
                </c:pt>
                <c:pt idx="5706">
                  <c:v>5707</c:v>
                </c:pt>
                <c:pt idx="5707">
                  <c:v>5708</c:v>
                </c:pt>
                <c:pt idx="5708">
                  <c:v>5709</c:v>
                </c:pt>
                <c:pt idx="5709">
                  <c:v>5710</c:v>
                </c:pt>
                <c:pt idx="5710">
                  <c:v>5711</c:v>
                </c:pt>
                <c:pt idx="5711">
                  <c:v>5712</c:v>
                </c:pt>
                <c:pt idx="5712">
                  <c:v>5713</c:v>
                </c:pt>
                <c:pt idx="5713">
                  <c:v>5714</c:v>
                </c:pt>
                <c:pt idx="5714">
                  <c:v>5715</c:v>
                </c:pt>
                <c:pt idx="5715">
                  <c:v>5716</c:v>
                </c:pt>
                <c:pt idx="5716">
                  <c:v>5717</c:v>
                </c:pt>
                <c:pt idx="5717">
                  <c:v>5718</c:v>
                </c:pt>
                <c:pt idx="5718">
                  <c:v>5719</c:v>
                </c:pt>
                <c:pt idx="5719">
                  <c:v>5720</c:v>
                </c:pt>
                <c:pt idx="5720">
                  <c:v>5721</c:v>
                </c:pt>
                <c:pt idx="5721">
                  <c:v>5722</c:v>
                </c:pt>
                <c:pt idx="5722">
                  <c:v>5723</c:v>
                </c:pt>
                <c:pt idx="5723">
                  <c:v>5724</c:v>
                </c:pt>
                <c:pt idx="5724">
                  <c:v>5725</c:v>
                </c:pt>
                <c:pt idx="5725">
                  <c:v>5726</c:v>
                </c:pt>
                <c:pt idx="5726">
                  <c:v>5727</c:v>
                </c:pt>
                <c:pt idx="5727">
                  <c:v>5728</c:v>
                </c:pt>
                <c:pt idx="5728">
                  <c:v>5729</c:v>
                </c:pt>
                <c:pt idx="5729">
                  <c:v>5730</c:v>
                </c:pt>
                <c:pt idx="5730">
                  <c:v>5731</c:v>
                </c:pt>
                <c:pt idx="5731">
                  <c:v>5732</c:v>
                </c:pt>
                <c:pt idx="5732">
                  <c:v>5733</c:v>
                </c:pt>
                <c:pt idx="5733">
                  <c:v>5734</c:v>
                </c:pt>
                <c:pt idx="5734">
                  <c:v>5735</c:v>
                </c:pt>
                <c:pt idx="5735">
                  <c:v>5736</c:v>
                </c:pt>
                <c:pt idx="5736">
                  <c:v>5737</c:v>
                </c:pt>
                <c:pt idx="5737">
                  <c:v>5738</c:v>
                </c:pt>
                <c:pt idx="5738">
                  <c:v>5739</c:v>
                </c:pt>
                <c:pt idx="5739">
                  <c:v>5740</c:v>
                </c:pt>
                <c:pt idx="5740">
                  <c:v>5741</c:v>
                </c:pt>
                <c:pt idx="5741">
                  <c:v>5742</c:v>
                </c:pt>
                <c:pt idx="5742">
                  <c:v>5743</c:v>
                </c:pt>
                <c:pt idx="5743">
                  <c:v>5744</c:v>
                </c:pt>
                <c:pt idx="5744">
                  <c:v>5745</c:v>
                </c:pt>
                <c:pt idx="5745">
                  <c:v>5746</c:v>
                </c:pt>
                <c:pt idx="5746">
                  <c:v>5747</c:v>
                </c:pt>
                <c:pt idx="5747">
                  <c:v>5748</c:v>
                </c:pt>
                <c:pt idx="5748">
                  <c:v>5749</c:v>
                </c:pt>
                <c:pt idx="5749">
                  <c:v>5750</c:v>
                </c:pt>
                <c:pt idx="5750">
                  <c:v>5751</c:v>
                </c:pt>
                <c:pt idx="5751">
                  <c:v>5752</c:v>
                </c:pt>
                <c:pt idx="5752">
                  <c:v>5753</c:v>
                </c:pt>
                <c:pt idx="5753">
                  <c:v>5754</c:v>
                </c:pt>
                <c:pt idx="5754">
                  <c:v>5755</c:v>
                </c:pt>
                <c:pt idx="5755">
                  <c:v>5756</c:v>
                </c:pt>
                <c:pt idx="5756">
                  <c:v>5757</c:v>
                </c:pt>
                <c:pt idx="5757">
                  <c:v>5758</c:v>
                </c:pt>
                <c:pt idx="5758">
                  <c:v>5759</c:v>
                </c:pt>
                <c:pt idx="5759">
                  <c:v>5760</c:v>
                </c:pt>
                <c:pt idx="5760">
                  <c:v>5761</c:v>
                </c:pt>
                <c:pt idx="5761">
                  <c:v>5762</c:v>
                </c:pt>
                <c:pt idx="5762">
                  <c:v>5763</c:v>
                </c:pt>
                <c:pt idx="5763">
                  <c:v>5764</c:v>
                </c:pt>
                <c:pt idx="5764">
                  <c:v>5765</c:v>
                </c:pt>
                <c:pt idx="5765">
                  <c:v>5766</c:v>
                </c:pt>
                <c:pt idx="5766">
                  <c:v>5767</c:v>
                </c:pt>
                <c:pt idx="5767">
                  <c:v>5768</c:v>
                </c:pt>
                <c:pt idx="5768">
                  <c:v>5769</c:v>
                </c:pt>
                <c:pt idx="5769">
                  <c:v>5770</c:v>
                </c:pt>
                <c:pt idx="5770">
                  <c:v>5771</c:v>
                </c:pt>
                <c:pt idx="5771">
                  <c:v>5772</c:v>
                </c:pt>
                <c:pt idx="5772">
                  <c:v>5773</c:v>
                </c:pt>
                <c:pt idx="5773">
                  <c:v>5774</c:v>
                </c:pt>
                <c:pt idx="5774">
                  <c:v>5775</c:v>
                </c:pt>
                <c:pt idx="5775">
                  <c:v>5776</c:v>
                </c:pt>
                <c:pt idx="5776">
                  <c:v>5777</c:v>
                </c:pt>
                <c:pt idx="5777">
                  <c:v>5778</c:v>
                </c:pt>
                <c:pt idx="5778">
                  <c:v>5779</c:v>
                </c:pt>
                <c:pt idx="5779">
                  <c:v>5780</c:v>
                </c:pt>
                <c:pt idx="5780">
                  <c:v>5781</c:v>
                </c:pt>
                <c:pt idx="5781">
                  <c:v>5782</c:v>
                </c:pt>
                <c:pt idx="5782">
                  <c:v>5783</c:v>
                </c:pt>
                <c:pt idx="5783">
                  <c:v>5784</c:v>
                </c:pt>
                <c:pt idx="5784">
                  <c:v>5785</c:v>
                </c:pt>
                <c:pt idx="5785">
                  <c:v>5786</c:v>
                </c:pt>
                <c:pt idx="5786">
                  <c:v>5787</c:v>
                </c:pt>
                <c:pt idx="5787">
                  <c:v>5788</c:v>
                </c:pt>
                <c:pt idx="5788">
                  <c:v>5789</c:v>
                </c:pt>
                <c:pt idx="5789">
                  <c:v>5790</c:v>
                </c:pt>
                <c:pt idx="5790">
                  <c:v>5791</c:v>
                </c:pt>
                <c:pt idx="5791">
                  <c:v>5792</c:v>
                </c:pt>
                <c:pt idx="5792">
                  <c:v>5793</c:v>
                </c:pt>
                <c:pt idx="5793">
                  <c:v>5794</c:v>
                </c:pt>
                <c:pt idx="5794">
                  <c:v>5795</c:v>
                </c:pt>
                <c:pt idx="5795">
                  <c:v>5796</c:v>
                </c:pt>
                <c:pt idx="5796">
                  <c:v>5797</c:v>
                </c:pt>
                <c:pt idx="5797">
                  <c:v>5798</c:v>
                </c:pt>
                <c:pt idx="5798">
                  <c:v>5799</c:v>
                </c:pt>
                <c:pt idx="5799">
                  <c:v>5800</c:v>
                </c:pt>
                <c:pt idx="5800">
                  <c:v>5801</c:v>
                </c:pt>
                <c:pt idx="5801">
                  <c:v>5802</c:v>
                </c:pt>
                <c:pt idx="5802">
                  <c:v>5803</c:v>
                </c:pt>
                <c:pt idx="5803">
                  <c:v>5804</c:v>
                </c:pt>
                <c:pt idx="5804">
                  <c:v>5805</c:v>
                </c:pt>
                <c:pt idx="5805">
                  <c:v>5806</c:v>
                </c:pt>
                <c:pt idx="5806">
                  <c:v>5807</c:v>
                </c:pt>
                <c:pt idx="5807">
                  <c:v>5808</c:v>
                </c:pt>
                <c:pt idx="5808">
                  <c:v>5809</c:v>
                </c:pt>
                <c:pt idx="5809">
                  <c:v>5810</c:v>
                </c:pt>
                <c:pt idx="5810">
                  <c:v>5811</c:v>
                </c:pt>
                <c:pt idx="5811">
                  <c:v>5812</c:v>
                </c:pt>
                <c:pt idx="5812">
                  <c:v>5813</c:v>
                </c:pt>
                <c:pt idx="5813">
                  <c:v>5814</c:v>
                </c:pt>
                <c:pt idx="5814">
                  <c:v>5815</c:v>
                </c:pt>
                <c:pt idx="5815">
                  <c:v>5816</c:v>
                </c:pt>
                <c:pt idx="5816">
                  <c:v>5817</c:v>
                </c:pt>
                <c:pt idx="5817">
                  <c:v>5818</c:v>
                </c:pt>
                <c:pt idx="5818">
                  <c:v>5819</c:v>
                </c:pt>
                <c:pt idx="5819">
                  <c:v>5820</c:v>
                </c:pt>
                <c:pt idx="5820">
                  <c:v>5821</c:v>
                </c:pt>
                <c:pt idx="5821">
                  <c:v>5822</c:v>
                </c:pt>
                <c:pt idx="5822">
                  <c:v>5823</c:v>
                </c:pt>
                <c:pt idx="5823">
                  <c:v>5824</c:v>
                </c:pt>
                <c:pt idx="5824">
                  <c:v>5825</c:v>
                </c:pt>
                <c:pt idx="5825">
                  <c:v>5826</c:v>
                </c:pt>
                <c:pt idx="5826">
                  <c:v>5827</c:v>
                </c:pt>
                <c:pt idx="5827">
                  <c:v>5828</c:v>
                </c:pt>
                <c:pt idx="5828">
                  <c:v>5829</c:v>
                </c:pt>
                <c:pt idx="5829">
                  <c:v>5830</c:v>
                </c:pt>
                <c:pt idx="5830">
                  <c:v>5831</c:v>
                </c:pt>
                <c:pt idx="5831">
                  <c:v>5832</c:v>
                </c:pt>
                <c:pt idx="5832">
                  <c:v>5833</c:v>
                </c:pt>
                <c:pt idx="5833">
                  <c:v>5834</c:v>
                </c:pt>
                <c:pt idx="5834">
                  <c:v>5835</c:v>
                </c:pt>
                <c:pt idx="5835">
                  <c:v>5836</c:v>
                </c:pt>
                <c:pt idx="5836">
                  <c:v>5837</c:v>
                </c:pt>
                <c:pt idx="5837">
                  <c:v>5838</c:v>
                </c:pt>
                <c:pt idx="5838">
                  <c:v>5839</c:v>
                </c:pt>
                <c:pt idx="5839">
                  <c:v>5840</c:v>
                </c:pt>
                <c:pt idx="5840">
                  <c:v>5841</c:v>
                </c:pt>
                <c:pt idx="5841">
                  <c:v>5842</c:v>
                </c:pt>
                <c:pt idx="5842">
                  <c:v>5843</c:v>
                </c:pt>
                <c:pt idx="5843">
                  <c:v>5844</c:v>
                </c:pt>
                <c:pt idx="5844">
                  <c:v>5845</c:v>
                </c:pt>
                <c:pt idx="5845">
                  <c:v>5846</c:v>
                </c:pt>
                <c:pt idx="5846">
                  <c:v>5847</c:v>
                </c:pt>
                <c:pt idx="5847">
                  <c:v>5848</c:v>
                </c:pt>
                <c:pt idx="5848">
                  <c:v>5849</c:v>
                </c:pt>
                <c:pt idx="5849">
                  <c:v>5850</c:v>
                </c:pt>
                <c:pt idx="5850">
                  <c:v>5851</c:v>
                </c:pt>
                <c:pt idx="5851">
                  <c:v>5852</c:v>
                </c:pt>
                <c:pt idx="5852">
                  <c:v>5853</c:v>
                </c:pt>
                <c:pt idx="5853">
                  <c:v>5854</c:v>
                </c:pt>
                <c:pt idx="5854">
                  <c:v>5855</c:v>
                </c:pt>
                <c:pt idx="5855">
                  <c:v>5856</c:v>
                </c:pt>
                <c:pt idx="5856">
                  <c:v>5857</c:v>
                </c:pt>
                <c:pt idx="5857">
                  <c:v>5858</c:v>
                </c:pt>
                <c:pt idx="5858">
                  <c:v>5859</c:v>
                </c:pt>
                <c:pt idx="5859">
                  <c:v>5860</c:v>
                </c:pt>
                <c:pt idx="5860">
                  <c:v>5861</c:v>
                </c:pt>
                <c:pt idx="5861">
                  <c:v>5862</c:v>
                </c:pt>
                <c:pt idx="5862">
                  <c:v>5863</c:v>
                </c:pt>
                <c:pt idx="5863">
                  <c:v>5864</c:v>
                </c:pt>
                <c:pt idx="5864">
                  <c:v>5865</c:v>
                </c:pt>
                <c:pt idx="5865">
                  <c:v>5866</c:v>
                </c:pt>
                <c:pt idx="5866">
                  <c:v>5867</c:v>
                </c:pt>
                <c:pt idx="5867">
                  <c:v>5868</c:v>
                </c:pt>
                <c:pt idx="5868">
                  <c:v>5869</c:v>
                </c:pt>
                <c:pt idx="5869">
                  <c:v>5870</c:v>
                </c:pt>
                <c:pt idx="5870">
                  <c:v>5871</c:v>
                </c:pt>
                <c:pt idx="5871">
                  <c:v>5872</c:v>
                </c:pt>
                <c:pt idx="5872">
                  <c:v>5873</c:v>
                </c:pt>
                <c:pt idx="5873">
                  <c:v>5874</c:v>
                </c:pt>
                <c:pt idx="5874">
                  <c:v>5875</c:v>
                </c:pt>
                <c:pt idx="5875">
                  <c:v>5876</c:v>
                </c:pt>
                <c:pt idx="5876">
                  <c:v>5877</c:v>
                </c:pt>
                <c:pt idx="5877">
                  <c:v>5878</c:v>
                </c:pt>
                <c:pt idx="5878">
                  <c:v>5879</c:v>
                </c:pt>
                <c:pt idx="5879">
                  <c:v>5880</c:v>
                </c:pt>
                <c:pt idx="5880">
                  <c:v>5881</c:v>
                </c:pt>
                <c:pt idx="5881">
                  <c:v>5882</c:v>
                </c:pt>
                <c:pt idx="5882">
                  <c:v>5883</c:v>
                </c:pt>
                <c:pt idx="5883">
                  <c:v>5884</c:v>
                </c:pt>
                <c:pt idx="5884">
                  <c:v>5885</c:v>
                </c:pt>
                <c:pt idx="5885">
                  <c:v>5886</c:v>
                </c:pt>
                <c:pt idx="5886">
                  <c:v>5887</c:v>
                </c:pt>
                <c:pt idx="5887">
                  <c:v>5888</c:v>
                </c:pt>
                <c:pt idx="5888">
                  <c:v>5889</c:v>
                </c:pt>
                <c:pt idx="5889">
                  <c:v>5890</c:v>
                </c:pt>
                <c:pt idx="5890">
                  <c:v>5891</c:v>
                </c:pt>
                <c:pt idx="5891">
                  <c:v>5892</c:v>
                </c:pt>
                <c:pt idx="5892">
                  <c:v>5893</c:v>
                </c:pt>
                <c:pt idx="5893">
                  <c:v>5894</c:v>
                </c:pt>
                <c:pt idx="5894">
                  <c:v>5895</c:v>
                </c:pt>
                <c:pt idx="5895">
                  <c:v>5896</c:v>
                </c:pt>
                <c:pt idx="5896">
                  <c:v>5897</c:v>
                </c:pt>
                <c:pt idx="5897">
                  <c:v>5898</c:v>
                </c:pt>
                <c:pt idx="5898">
                  <c:v>5899</c:v>
                </c:pt>
                <c:pt idx="5899">
                  <c:v>5900</c:v>
                </c:pt>
                <c:pt idx="5900">
                  <c:v>5901</c:v>
                </c:pt>
                <c:pt idx="5901">
                  <c:v>5902</c:v>
                </c:pt>
                <c:pt idx="5902">
                  <c:v>5903</c:v>
                </c:pt>
                <c:pt idx="5903">
                  <c:v>5904</c:v>
                </c:pt>
                <c:pt idx="5904">
                  <c:v>5905</c:v>
                </c:pt>
                <c:pt idx="5905">
                  <c:v>5906</c:v>
                </c:pt>
                <c:pt idx="5906">
                  <c:v>5907</c:v>
                </c:pt>
                <c:pt idx="5907">
                  <c:v>5908</c:v>
                </c:pt>
                <c:pt idx="5908">
                  <c:v>5909</c:v>
                </c:pt>
                <c:pt idx="5909">
                  <c:v>5910</c:v>
                </c:pt>
                <c:pt idx="5910">
                  <c:v>5911</c:v>
                </c:pt>
                <c:pt idx="5911">
                  <c:v>5912</c:v>
                </c:pt>
                <c:pt idx="5912">
                  <c:v>5913</c:v>
                </c:pt>
                <c:pt idx="5913">
                  <c:v>5914</c:v>
                </c:pt>
                <c:pt idx="5914">
                  <c:v>5915</c:v>
                </c:pt>
                <c:pt idx="5915">
                  <c:v>5916</c:v>
                </c:pt>
                <c:pt idx="5916">
                  <c:v>5917</c:v>
                </c:pt>
                <c:pt idx="5917">
                  <c:v>5918</c:v>
                </c:pt>
                <c:pt idx="5918">
                  <c:v>5919</c:v>
                </c:pt>
                <c:pt idx="5919">
                  <c:v>5920</c:v>
                </c:pt>
                <c:pt idx="5920">
                  <c:v>5921</c:v>
                </c:pt>
                <c:pt idx="5921">
                  <c:v>5922</c:v>
                </c:pt>
                <c:pt idx="5922">
                  <c:v>5923</c:v>
                </c:pt>
                <c:pt idx="5923">
                  <c:v>5924</c:v>
                </c:pt>
                <c:pt idx="5924">
                  <c:v>5925</c:v>
                </c:pt>
                <c:pt idx="5925">
                  <c:v>5926</c:v>
                </c:pt>
                <c:pt idx="5926">
                  <c:v>5927</c:v>
                </c:pt>
                <c:pt idx="5927">
                  <c:v>5928</c:v>
                </c:pt>
                <c:pt idx="5928">
                  <c:v>5929</c:v>
                </c:pt>
                <c:pt idx="5929">
                  <c:v>5930</c:v>
                </c:pt>
                <c:pt idx="5930">
                  <c:v>5931</c:v>
                </c:pt>
                <c:pt idx="5931">
                  <c:v>5932</c:v>
                </c:pt>
                <c:pt idx="5932">
                  <c:v>5933</c:v>
                </c:pt>
                <c:pt idx="5933">
                  <c:v>5934</c:v>
                </c:pt>
                <c:pt idx="5934">
                  <c:v>5935</c:v>
                </c:pt>
                <c:pt idx="5935">
                  <c:v>5936</c:v>
                </c:pt>
                <c:pt idx="5936">
                  <c:v>5937</c:v>
                </c:pt>
                <c:pt idx="5937">
                  <c:v>5938</c:v>
                </c:pt>
                <c:pt idx="5938">
                  <c:v>5939</c:v>
                </c:pt>
                <c:pt idx="5939">
                  <c:v>5940</c:v>
                </c:pt>
                <c:pt idx="5940">
                  <c:v>5941</c:v>
                </c:pt>
                <c:pt idx="5941">
                  <c:v>5942</c:v>
                </c:pt>
                <c:pt idx="5942">
                  <c:v>5943</c:v>
                </c:pt>
                <c:pt idx="5943">
                  <c:v>5944</c:v>
                </c:pt>
                <c:pt idx="5944">
                  <c:v>5945</c:v>
                </c:pt>
                <c:pt idx="5945">
                  <c:v>5946</c:v>
                </c:pt>
                <c:pt idx="5946">
                  <c:v>5947</c:v>
                </c:pt>
                <c:pt idx="5947">
                  <c:v>5948</c:v>
                </c:pt>
                <c:pt idx="5948">
                  <c:v>5949</c:v>
                </c:pt>
                <c:pt idx="5949">
                  <c:v>5950</c:v>
                </c:pt>
                <c:pt idx="5950">
                  <c:v>5951</c:v>
                </c:pt>
                <c:pt idx="5951">
                  <c:v>5952</c:v>
                </c:pt>
                <c:pt idx="5952">
                  <c:v>5953</c:v>
                </c:pt>
                <c:pt idx="5953">
                  <c:v>5954</c:v>
                </c:pt>
                <c:pt idx="5954">
                  <c:v>5955</c:v>
                </c:pt>
                <c:pt idx="5955">
                  <c:v>5956</c:v>
                </c:pt>
                <c:pt idx="5956">
                  <c:v>5957</c:v>
                </c:pt>
                <c:pt idx="5957">
                  <c:v>5958</c:v>
                </c:pt>
                <c:pt idx="5958">
                  <c:v>5959</c:v>
                </c:pt>
                <c:pt idx="5959">
                  <c:v>5960</c:v>
                </c:pt>
                <c:pt idx="5960">
                  <c:v>5961</c:v>
                </c:pt>
                <c:pt idx="5961">
                  <c:v>5962</c:v>
                </c:pt>
                <c:pt idx="5962">
                  <c:v>5963</c:v>
                </c:pt>
                <c:pt idx="5963">
                  <c:v>5964</c:v>
                </c:pt>
                <c:pt idx="5964">
                  <c:v>5965</c:v>
                </c:pt>
                <c:pt idx="5965">
                  <c:v>5966</c:v>
                </c:pt>
                <c:pt idx="5966">
                  <c:v>5967</c:v>
                </c:pt>
                <c:pt idx="5967">
                  <c:v>5968</c:v>
                </c:pt>
                <c:pt idx="5968">
                  <c:v>5969</c:v>
                </c:pt>
                <c:pt idx="5969">
                  <c:v>5970</c:v>
                </c:pt>
                <c:pt idx="5970">
                  <c:v>5971</c:v>
                </c:pt>
                <c:pt idx="5971">
                  <c:v>5972</c:v>
                </c:pt>
                <c:pt idx="5972">
                  <c:v>5973</c:v>
                </c:pt>
                <c:pt idx="5973">
                  <c:v>5974</c:v>
                </c:pt>
                <c:pt idx="5974">
                  <c:v>5975</c:v>
                </c:pt>
                <c:pt idx="5975">
                  <c:v>5976</c:v>
                </c:pt>
                <c:pt idx="5976">
                  <c:v>5977</c:v>
                </c:pt>
                <c:pt idx="5977">
                  <c:v>5978</c:v>
                </c:pt>
                <c:pt idx="5978">
                  <c:v>5979</c:v>
                </c:pt>
                <c:pt idx="5979">
                  <c:v>5980</c:v>
                </c:pt>
                <c:pt idx="5980">
                  <c:v>5981</c:v>
                </c:pt>
                <c:pt idx="5981">
                  <c:v>5982</c:v>
                </c:pt>
                <c:pt idx="5982">
                  <c:v>5983</c:v>
                </c:pt>
                <c:pt idx="5983">
                  <c:v>5984</c:v>
                </c:pt>
                <c:pt idx="5984">
                  <c:v>5985</c:v>
                </c:pt>
                <c:pt idx="5985">
                  <c:v>5986</c:v>
                </c:pt>
                <c:pt idx="5986">
                  <c:v>5987</c:v>
                </c:pt>
                <c:pt idx="5987">
                  <c:v>5988</c:v>
                </c:pt>
                <c:pt idx="5988">
                  <c:v>5989</c:v>
                </c:pt>
                <c:pt idx="5989">
                  <c:v>5990</c:v>
                </c:pt>
                <c:pt idx="5990">
                  <c:v>5991</c:v>
                </c:pt>
                <c:pt idx="5991">
                  <c:v>5992</c:v>
                </c:pt>
                <c:pt idx="5992">
                  <c:v>5993</c:v>
                </c:pt>
                <c:pt idx="5993">
                  <c:v>5994</c:v>
                </c:pt>
                <c:pt idx="5994">
                  <c:v>5995</c:v>
                </c:pt>
                <c:pt idx="5995">
                  <c:v>5996</c:v>
                </c:pt>
                <c:pt idx="5996">
                  <c:v>5997</c:v>
                </c:pt>
                <c:pt idx="5997">
                  <c:v>5998</c:v>
                </c:pt>
                <c:pt idx="5998">
                  <c:v>5999</c:v>
                </c:pt>
                <c:pt idx="5999">
                  <c:v>6000</c:v>
                </c:pt>
                <c:pt idx="6000">
                  <c:v>6001</c:v>
                </c:pt>
                <c:pt idx="6001">
                  <c:v>6002</c:v>
                </c:pt>
                <c:pt idx="6002">
                  <c:v>6003</c:v>
                </c:pt>
                <c:pt idx="6003">
                  <c:v>6004</c:v>
                </c:pt>
                <c:pt idx="6004">
                  <c:v>6005</c:v>
                </c:pt>
                <c:pt idx="6005">
                  <c:v>6006</c:v>
                </c:pt>
                <c:pt idx="6006">
                  <c:v>6007</c:v>
                </c:pt>
                <c:pt idx="6007">
                  <c:v>6008</c:v>
                </c:pt>
                <c:pt idx="6008">
                  <c:v>6009</c:v>
                </c:pt>
                <c:pt idx="6009">
                  <c:v>6010</c:v>
                </c:pt>
                <c:pt idx="6010">
                  <c:v>6011</c:v>
                </c:pt>
                <c:pt idx="6011">
                  <c:v>6012</c:v>
                </c:pt>
                <c:pt idx="6012">
                  <c:v>6013</c:v>
                </c:pt>
                <c:pt idx="6013">
                  <c:v>6014</c:v>
                </c:pt>
                <c:pt idx="6014">
                  <c:v>6015</c:v>
                </c:pt>
                <c:pt idx="6015">
                  <c:v>6016</c:v>
                </c:pt>
                <c:pt idx="6016">
                  <c:v>6017</c:v>
                </c:pt>
                <c:pt idx="6017">
                  <c:v>6018</c:v>
                </c:pt>
                <c:pt idx="6018">
                  <c:v>6019</c:v>
                </c:pt>
                <c:pt idx="6019">
                  <c:v>6020</c:v>
                </c:pt>
                <c:pt idx="6020">
                  <c:v>6021</c:v>
                </c:pt>
                <c:pt idx="6021">
                  <c:v>6022</c:v>
                </c:pt>
                <c:pt idx="6022">
                  <c:v>6023</c:v>
                </c:pt>
                <c:pt idx="6023">
                  <c:v>6024</c:v>
                </c:pt>
                <c:pt idx="6024">
                  <c:v>6025</c:v>
                </c:pt>
                <c:pt idx="6025">
                  <c:v>6026</c:v>
                </c:pt>
                <c:pt idx="6026">
                  <c:v>6027</c:v>
                </c:pt>
                <c:pt idx="6027">
                  <c:v>6028</c:v>
                </c:pt>
                <c:pt idx="6028">
                  <c:v>6029</c:v>
                </c:pt>
                <c:pt idx="6029">
                  <c:v>6030</c:v>
                </c:pt>
                <c:pt idx="6030">
                  <c:v>6031</c:v>
                </c:pt>
                <c:pt idx="6031">
                  <c:v>6032</c:v>
                </c:pt>
                <c:pt idx="6032">
                  <c:v>6033</c:v>
                </c:pt>
                <c:pt idx="6033">
                  <c:v>6034</c:v>
                </c:pt>
                <c:pt idx="6034">
                  <c:v>6035</c:v>
                </c:pt>
                <c:pt idx="6035">
                  <c:v>6036</c:v>
                </c:pt>
                <c:pt idx="6036">
                  <c:v>6037</c:v>
                </c:pt>
                <c:pt idx="6037">
                  <c:v>6038</c:v>
                </c:pt>
                <c:pt idx="6038">
                  <c:v>6039</c:v>
                </c:pt>
                <c:pt idx="6039">
                  <c:v>6040</c:v>
                </c:pt>
                <c:pt idx="6040">
                  <c:v>6041</c:v>
                </c:pt>
                <c:pt idx="6041">
                  <c:v>6042</c:v>
                </c:pt>
                <c:pt idx="6042">
                  <c:v>6043</c:v>
                </c:pt>
                <c:pt idx="6043">
                  <c:v>6044</c:v>
                </c:pt>
                <c:pt idx="6044">
                  <c:v>6045</c:v>
                </c:pt>
                <c:pt idx="6045">
                  <c:v>6046</c:v>
                </c:pt>
                <c:pt idx="6046">
                  <c:v>6047</c:v>
                </c:pt>
                <c:pt idx="6047">
                  <c:v>6048</c:v>
                </c:pt>
                <c:pt idx="6048">
                  <c:v>6049</c:v>
                </c:pt>
                <c:pt idx="6049">
                  <c:v>6050</c:v>
                </c:pt>
                <c:pt idx="6050">
                  <c:v>6051</c:v>
                </c:pt>
                <c:pt idx="6051">
                  <c:v>6052</c:v>
                </c:pt>
                <c:pt idx="6052">
                  <c:v>6053</c:v>
                </c:pt>
                <c:pt idx="6053">
                  <c:v>6054</c:v>
                </c:pt>
                <c:pt idx="6054">
                  <c:v>6055</c:v>
                </c:pt>
                <c:pt idx="6055">
                  <c:v>6056</c:v>
                </c:pt>
                <c:pt idx="6056">
                  <c:v>6057</c:v>
                </c:pt>
                <c:pt idx="6057">
                  <c:v>6058</c:v>
                </c:pt>
                <c:pt idx="6058">
                  <c:v>6059</c:v>
                </c:pt>
                <c:pt idx="6059">
                  <c:v>6060</c:v>
                </c:pt>
                <c:pt idx="6060">
                  <c:v>6061</c:v>
                </c:pt>
                <c:pt idx="6061">
                  <c:v>6062</c:v>
                </c:pt>
                <c:pt idx="6062">
                  <c:v>6063</c:v>
                </c:pt>
                <c:pt idx="6063">
                  <c:v>6064</c:v>
                </c:pt>
                <c:pt idx="6064">
                  <c:v>6065</c:v>
                </c:pt>
                <c:pt idx="6065">
                  <c:v>6066</c:v>
                </c:pt>
                <c:pt idx="6066">
                  <c:v>6067</c:v>
                </c:pt>
                <c:pt idx="6067">
                  <c:v>6068</c:v>
                </c:pt>
                <c:pt idx="6068">
                  <c:v>6069</c:v>
                </c:pt>
                <c:pt idx="6069">
                  <c:v>6070</c:v>
                </c:pt>
                <c:pt idx="6070">
                  <c:v>6071</c:v>
                </c:pt>
                <c:pt idx="6071">
                  <c:v>6072</c:v>
                </c:pt>
                <c:pt idx="6072">
                  <c:v>6073</c:v>
                </c:pt>
                <c:pt idx="6073">
                  <c:v>6074</c:v>
                </c:pt>
                <c:pt idx="6074">
                  <c:v>6075</c:v>
                </c:pt>
                <c:pt idx="6075">
                  <c:v>6076</c:v>
                </c:pt>
                <c:pt idx="6076">
                  <c:v>6077</c:v>
                </c:pt>
                <c:pt idx="6077">
                  <c:v>6078</c:v>
                </c:pt>
                <c:pt idx="6078">
                  <c:v>6079</c:v>
                </c:pt>
                <c:pt idx="6079">
                  <c:v>6080</c:v>
                </c:pt>
                <c:pt idx="6080">
                  <c:v>6081</c:v>
                </c:pt>
                <c:pt idx="6081">
                  <c:v>6082</c:v>
                </c:pt>
                <c:pt idx="6082">
                  <c:v>6083</c:v>
                </c:pt>
                <c:pt idx="6083">
                  <c:v>6084</c:v>
                </c:pt>
                <c:pt idx="6084">
                  <c:v>6085</c:v>
                </c:pt>
                <c:pt idx="6085">
                  <c:v>6086</c:v>
                </c:pt>
                <c:pt idx="6086">
                  <c:v>6087</c:v>
                </c:pt>
                <c:pt idx="6087">
                  <c:v>6088</c:v>
                </c:pt>
                <c:pt idx="6088">
                  <c:v>6089</c:v>
                </c:pt>
                <c:pt idx="6089">
                  <c:v>6090</c:v>
                </c:pt>
                <c:pt idx="6090">
                  <c:v>6091</c:v>
                </c:pt>
                <c:pt idx="6091">
                  <c:v>6092</c:v>
                </c:pt>
                <c:pt idx="6092">
                  <c:v>6093</c:v>
                </c:pt>
                <c:pt idx="6093">
                  <c:v>6094</c:v>
                </c:pt>
                <c:pt idx="6094">
                  <c:v>6095</c:v>
                </c:pt>
                <c:pt idx="6095">
                  <c:v>6096</c:v>
                </c:pt>
                <c:pt idx="6096">
                  <c:v>6097</c:v>
                </c:pt>
                <c:pt idx="6097">
                  <c:v>6098</c:v>
                </c:pt>
                <c:pt idx="6098">
                  <c:v>6099</c:v>
                </c:pt>
                <c:pt idx="6099">
                  <c:v>6100</c:v>
                </c:pt>
                <c:pt idx="6100">
                  <c:v>6101</c:v>
                </c:pt>
                <c:pt idx="6101">
                  <c:v>6102</c:v>
                </c:pt>
                <c:pt idx="6102">
                  <c:v>6103</c:v>
                </c:pt>
                <c:pt idx="6103">
                  <c:v>6104</c:v>
                </c:pt>
                <c:pt idx="6104">
                  <c:v>6105</c:v>
                </c:pt>
                <c:pt idx="6105">
                  <c:v>6106</c:v>
                </c:pt>
                <c:pt idx="6106">
                  <c:v>6107</c:v>
                </c:pt>
                <c:pt idx="6107">
                  <c:v>6108</c:v>
                </c:pt>
                <c:pt idx="6108">
                  <c:v>6109</c:v>
                </c:pt>
                <c:pt idx="6109">
                  <c:v>6110</c:v>
                </c:pt>
                <c:pt idx="6110">
                  <c:v>6111</c:v>
                </c:pt>
                <c:pt idx="6111">
                  <c:v>6112</c:v>
                </c:pt>
                <c:pt idx="6112">
                  <c:v>6113</c:v>
                </c:pt>
                <c:pt idx="6113">
                  <c:v>6114</c:v>
                </c:pt>
                <c:pt idx="6114">
                  <c:v>6115</c:v>
                </c:pt>
                <c:pt idx="6115">
                  <c:v>6116</c:v>
                </c:pt>
                <c:pt idx="6116">
                  <c:v>6117</c:v>
                </c:pt>
                <c:pt idx="6117">
                  <c:v>6118</c:v>
                </c:pt>
                <c:pt idx="6118">
                  <c:v>6119</c:v>
                </c:pt>
                <c:pt idx="6119">
                  <c:v>6120</c:v>
                </c:pt>
                <c:pt idx="6120">
                  <c:v>6121</c:v>
                </c:pt>
                <c:pt idx="6121">
                  <c:v>6122</c:v>
                </c:pt>
                <c:pt idx="6122">
                  <c:v>6123</c:v>
                </c:pt>
                <c:pt idx="6123">
                  <c:v>6124</c:v>
                </c:pt>
                <c:pt idx="6124">
                  <c:v>6125</c:v>
                </c:pt>
                <c:pt idx="6125">
                  <c:v>6126</c:v>
                </c:pt>
                <c:pt idx="6126">
                  <c:v>6127</c:v>
                </c:pt>
                <c:pt idx="6127">
                  <c:v>6128</c:v>
                </c:pt>
                <c:pt idx="6128">
                  <c:v>6129</c:v>
                </c:pt>
                <c:pt idx="6129">
                  <c:v>6130</c:v>
                </c:pt>
                <c:pt idx="6130">
                  <c:v>6131</c:v>
                </c:pt>
                <c:pt idx="6131">
                  <c:v>6132</c:v>
                </c:pt>
                <c:pt idx="6132">
                  <c:v>6133</c:v>
                </c:pt>
                <c:pt idx="6133">
                  <c:v>6134</c:v>
                </c:pt>
                <c:pt idx="6134">
                  <c:v>6135</c:v>
                </c:pt>
                <c:pt idx="6135">
                  <c:v>6136</c:v>
                </c:pt>
                <c:pt idx="6136">
                  <c:v>6137</c:v>
                </c:pt>
                <c:pt idx="6137">
                  <c:v>6138</c:v>
                </c:pt>
                <c:pt idx="6138">
                  <c:v>6139</c:v>
                </c:pt>
                <c:pt idx="6139">
                  <c:v>6140</c:v>
                </c:pt>
                <c:pt idx="6140">
                  <c:v>6141</c:v>
                </c:pt>
                <c:pt idx="6141">
                  <c:v>6142</c:v>
                </c:pt>
                <c:pt idx="6142">
                  <c:v>6143</c:v>
                </c:pt>
                <c:pt idx="6143">
                  <c:v>6144</c:v>
                </c:pt>
                <c:pt idx="6144">
                  <c:v>6145</c:v>
                </c:pt>
                <c:pt idx="6145">
                  <c:v>6146</c:v>
                </c:pt>
                <c:pt idx="6146">
                  <c:v>6147</c:v>
                </c:pt>
                <c:pt idx="6147">
                  <c:v>6148</c:v>
                </c:pt>
                <c:pt idx="6148">
                  <c:v>6149</c:v>
                </c:pt>
                <c:pt idx="6149">
                  <c:v>6150</c:v>
                </c:pt>
                <c:pt idx="6150">
                  <c:v>6151</c:v>
                </c:pt>
                <c:pt idx="6151">
                  <c:v>6152</c:v>
                </c:pt>
                <c:pt idx="6152">
                  <c:v>6153</c:v>
                </c:pt>
                <c:pt idx="6153">
                  <c:v>6154</c:v>
                </c:pt>
                <c:pt idx="6154">
                  <c:v>6155</c:v>
                </c:pt>
                <c:pt idx="6155">
                  <c:v>6156</c:v>
                </c:pt>
                <c:pt idx="6156">
                  <c:v>6157</c:v>
                </c:pt>
                <c:pt idx="6157">
                  <c:v>6158</c:v>
                </c:pt>
                <c:pt idx="6158">
                  <c:v>6159</c:v>
                </c:pt>
                <c:pt idx="6159">
                  <c:v>6160</c:v>
                </c:pt>
                <c:pt idx="6160">
                  <c:v>6161</c:v>
                </c:pt>
                <c:pt idx="6161">
                  <c:v>6162</c:v>
                </c:pt>
                <c:pt idx="6162">
                  <c:v>6163</c:v>
                </c:pt>
                <c:pt idx="6163">
                  <c:v>6164</c:v>
                </c:pt>
                <c:pt idx="6164">
                  <c:v>6165</c:v>
                </c:pt>
                <c:pt idx="6165">
                  <c:v>6166</c:v>
                </c:pt>
                <c:pt idx="6166">
                  <c:v>6167</c:v>
                </c:pt>
                <c:pt idx="6167">
                  <c:v>6168</c:v>
                </c:pt>
                <c:pt idx="6168">
                  <c:v>6169</c:v>
                </c:pt>
                <c:pt idx="6169">
                  <c:v>6170</c:v>
                </c:pt>
                <c:pt idx="6170">
                  <c:v>6171</c:v>
                </c:pt>
                <c:pt idx="6171">
                  <c:v>6172</c:v>
                </c:pt>
                <c:pt idx="6172">
                  <c:v>6173</c:v>
                </c:pt>
                <c:pt idx="6173">
                  <c:v>6174</c:v>
                </c:pt>
                <c:pt idx="6174">
                  <c:v>6175</c:v>
                </c:pt>
                <c:pt idx="6175">
                  <c:v>6176</c:v>
                </c:pt>
                <c:pt idx="6176">
                  <c:v>6177</c:v>
                </c:pt>
                <c:pt idx="6177">
                  <c:v>6178</c:v>
                </c:pt>
                <c:pt idx="6178">
                  <c:v>6179</c:v>
                </c:pt>
                <c:pt idx="6179">
                  <c:v>6180</c:v>
                </c:pt>
                <c:pt idx="6180">
                  <c:v>6181</c:v>
                </c:pt>
                <c:pt idx="6181">
                  <c:v>6182</c:v>
                </c:pt>
                <c:pt idx="6182">
                  <c:v>6183</c:v>
                </c:pt>
                <c:pt idx="6183">
                  <c:v>6184</c:v>
                </c:pt>
                <c:pt idx="6184">
                  <c:v>6185</c:v>
                </c:pt>
                <c:pt idx="6185">
                  <c:v>6186</c:v>
                </c:pt>
                <c:pt idx="6186">
                  <c:v>6187</c:v>
                </c:pt>
                <c:pt idx="6187">
                  <c:v>6188</c:v>
                </c:pt>
                <c:pt idx="6188">
                  <c:v>6189</c:v>
                </c:pt>
                <c:pt idx="6189">
                  <c:v>6190</c:v>
                </c:pt>
                <c:pt idx="6190">
                  <c:v>6191</c:v>
                </c:pt>
                <c:pt idx="6191">
                  <c:v>6192</c:v>
                </c:pt>
                <c:pt idx="6192">
                  <c:v>6193</c:v>
                </c:pt>
                <c:pt idx="6193">
                  <c:v>6194</c:v>
                </c:pt>
                <c:pt idx="6194">
                  <c:v>6195</c:v>
                </c:pt>
                <c:pt idx="6195">
                  <c:v>6196</c:v>
                </c:pt>
                <c:pt idx="6196">
                  <c:v>6197</c:v>
                </c:pt>
                <c:pt idx="6197">
                  <c:v>6198</c:v>
                </c:pt>
                <c:pt idx="6198">
                  <c:v>6199</c:v>
                </c:pt>
                <c:pt idx="6199">
                  <c:v>6200</c:v>
                </c:pt>
                <c:pt idx="6200">
                  <c:v>6201</c:v>
                </c:pt>
                <c:pt idx="6201">
                  <c:v>6202</c:v>
                </c:pt>
                <c:pt idx="6202">
                  <c:v>6203</c:v>
                </c:pt>
                <c:pt idx="6203">
                  <c:v>6204</c:v>
                </c:pt>
                <c:pt idx="6204">
                  <c:v>6205</c:v>
                </c:pt>
                <c:pt idx="6205">
                  <c:v>6206</c:v>
                </c:pt>
                <c:pt idx="6206">
                  <c:v>6207</c:v>
                </c:pt>
                <c:pt idx="6207">
                  <c:v>6208</c:v>
                </c:pt>
                <c:pt idx="6208">
                  <c:v>6209</c:v>
                </c:pt>
                <c:pt idx="6209">
                  <c:v>6210</c:v>
                </c:pt>
                <c:pt idx="6210">
                  <c:v>6211</c:v>
                </c:pt>
                <c:pt idx="6211">
                  <c:v>6212</c:v>
                </c:pt>
                <c:pt idx="6212">
                  <c:v>6213</c:v>
                </c:pt>
                <c:pt idx="6213">
                  <c:v>6214</c:v>
                </c:pt>
                <c:pt idx="6214">
                  <c:v>6215</c:v>
                </c:pt>
                <c:pt idx="6215">
                  <c:v>6216</c:v>
                </c:pt>
                <c:pt idx="6216">
                  <c:v>6217</c:v>
                </c:pt>
                <c:pt idx="6217">
                  <c:v>6218</c:v>
                </c:pt>
                <c:pt idx="6218">
                  <c:v>6219</c:v>
                </c:pt>
                <c:pt idx="6219">
                  <c:v>6220</c:v>
                </c:pt>
                <c:pt idx="6220">
                  <c:v>6221</c:v>
                </c:pt>
                <c:pt idx="6221">
                  <c:v>6222</c:v>
                </c:pt>
                <c:pt idx="6222">
                  <c:v>6223</c:v>
                </c:pt>
                <c:pt idx="6223">
                  <c:v>6224</c:v>
                </c:pt>
                <c:pt idx="6224">
                  <c:v>6225</c:v>
                </c:pt>
                <c:pt idx="6225">
                  <c:v>6226</c:v>
                </c:pt>
                <c:pt idx="6226">
                  <c:v>6227</c:v>
                </c:pt>
                <c:pt idx="6227">
                  <c:v>6228</c:v>
                </c:pt>
                <c:pt idx="6228">
                  <c:v>6229</c:v>
                </c:pt>
                <c:pt idx="6229">
                  <c:v>6230</c:v>
                </c:pt>
                <c:pt idx="6230">
                  <c:v>6231</c:v>
                </c:pt>
                <c:pt idx="6231">
                  <c:v>6232</c:v>
                </c:pt>
                <c:pt idx="6232">
                  <c:v>6233</c:v>
                </c:pt>
                <c:pt idx="6233">
                  <c:v>6234</c:v>
                </c:pt>
                <c:pt idx="6234">
                  <c:v>6235</c:v>
                </c:pt>
                <c:pt idx="6235">
                  <c:v>6236</c:v>
                </c:pt>
                <c:pt idx="6236">
                  <c:v>6237</c:v>
                </c:pt>
                <c:pt idx="6237">
                  <c:v>6238</c:v>
                </c:pt>
                <c:pt idx="6238">
                  <c:v>6239</c:v>
                </c:pt>
                <c:pt idx="6239">
                  <c:v>6240</c:v>
                </c:pt>
                <c:pt idx="6240">
                  <c:v>6241</c:v>
                </c:pt>
                <c:pt idx="6241">
                  <c:v>6242</c:v>
                </c:pt>
                <c:pt idx="6242">
                  <c:v>6243</c:v>
                </c:pt>
                <c:pt idx="6243">
                  <c:v>6244</c:v>
                </c:pt>
                <c:pt idx="6244">
                  <c:v>6245</c:v>
                </c:pt>
                <c:pt idx="6245">
                  <c:v>6246</c:v>
                </c:pt>
                <c:pt idx="6246">
                  <c:v>6247</c:v>
                </c:pt>
                <c:pt idx="6247">
                  <c:v>6248</c:v>
                </c:pt>
                <c:pt idx="6248">
                  <c:v>6249</c:v>
                </c:pt>
                <c:pt idx="6249">
                  <c:v>6250</c:v>
                </c:pt>
                <c:pt idx="6250">
                  <c:v>6251</c:v>
                </c:pt>
                <c:pt idx="6251">
                  <c:v>6252</c:v>
                </c:pt>
                <c:pt idx="6252">
                  <c:v>6253</c:v>
                </c:pt>
                <c:pt idx="6253">
                  <c:v>6254</c:v>
                </c:pt>
                <c:pt idx="6254">
                  <c:v>6255</c:v>
                </c:pt>
                <c:pt idx="6255">
                  <c:v>6256</c:v>
                </c:pt>
                <c:pt idx="6256">
                  <c:v>6257</c:v>
                </c:pt>
                <c:pt idx="6257">
                  <c:v>6258</c:v>
                </c:pt>
                <c:pt idx="6258">
                  <c:v>6259</c:v>
                </c:pt>
                <c:pt idx="6259">
                  <c:v>6260</c:v>
                </c:pt>
                <c:pt idx="6260">
                  <c:v>6261</c:v>
                </c:pt>
                <c:pt idx="6261">
                  <c:v>6262</c:v>
                </c:pt>
                <c:pt idx="6262">
                  <c:v>6263</c:v>
                </c:pt>
                <c:pt idx="6263">
                  <c:v>6264</c:v>
                </c:pt>
                <c:pt idx="6264">
                  <c:v>6265</c:v>
                </c:pt>
                <c:pt idx="6265">
                  <c:v>6266</c:v>
                </c:pt>
                <c:pt idx="6266">
                  <c:v>6267</c:v>
                </c:pt>
                <c:pt idx="6267">
                  <c:v>6268</c:v>
                </c:pt>
                <c:pt idx="6268">
                  <c:v>6269</c:v>
                </c:pt>
                <c:pt idx="6269">
                  <c:v>6270</c:v>
                </c:pt>
                <c:pt idx="6270">
                  <c:v>6271</c:v>
                </c:pt>
                <c:pt idx="6271">
                  <c:v>6272</c:v>
                </c:pt>
                <c:pt idx="6272">
                  <c:v>6273</c:v>
                </c:pt>
                <c:pt idx="6273">
                  <c:v>6274</c:v>
                </c:pt>
                <c:pt idx="6274">
                  <c:v>6275</c:v>
                </c:pt>
                <c:pt idx="6275">
                  <c:v>6276</c:v>
                </c:pt>
                <c:pt idx="6276">
                  <c:v>6277</c:v>
                </c:pt>
                <c:pt idx="6277">
                  <c:v>6278</c:v>
                </c:pt>
                <c:pt idx="6278">
                  <c:v>6279</c:v>
                </c:pt>
                <c:pt idx="6279">
                  <c:v>6280</c:v>
                </c:pt>
                <c:pt idx="6280">
                  <c:v>6281</c:v>
                </c:pt>
                <c:pt idx="6281">
                  <c:v>6282</c:v>
                </c:pt>
                <c:pt idx="6282">
                  <c:v>6283</c:v>
                </c:pt>
                <c:pt idx="6283">
                  <c:v>6284</c:v>
                </c:pt>
                <c:pt idx="6284">
                  <c:v>6285</c:v>
                </c:pt>
                <c:pt idx="6285">
                  <c:v>6286</c:v>
                </c:pt>
                <c:pt idx="6286">
                  <c:v>6287</c:v>
                </c:pt>
                <c:pt idx="6287">
                  <c:v>6288</c:v>
                </c:pt>
                <c:pt idx="6288">
                  <c:v>6289</c:v>
                </c:pt>
                <c:pt idx="6289">
                  <c:v>6290</c:v>
                </c:pt>
                <c:pt idx="6290">
                  <c:v>6291</c:v>
                </c:pt>
                <c:pt idx="6291">
                  <c:v>6292</c:v>
                </c:pt>
                <c:pt idx="6292">
                  <c:v>6293</c:v>
                </c:pt>
                <c:pt idx="6293">
                  <c:v>6294</c:v>
                </c:pt>
                <c:pt idx="6294">
                  <c:v>6295</c:v>
                </c:pt>
                <c:pt idx="6295">
                  <c:v>6296</c:v>
                </c:pt>
                <c:pt idx="6296">
                  <c:v>6297</c:v>
                </c:pt>
                <c:pt idx="6297">
                  <c:v>6298</c:v>
                </c:pt>
                <c:pt idx="6298">
                  <c:v>6299</c:v>
                </c:pt>
                <c:pt idx="6299">
                  <c:v>6300</c:v>
                </c:pt>
                <c:pt idx="6300">
                  <c:v>6301</c:v>
                </c:pt>
                <c:pt idx="6301">
                  <c:v>6302</c:v>
                </c:pt>
                <c:pt idx="6302">
                  <c:v>6303</c:v>
                </c:pt>
                <c:pt idx="6303">
                  <c:v>6304</c:v>
                </c:pt>
                <c:pt idx="6304">
                  <c:v>6305</c:v>
                </c:pt>
                <c:pt idx="6305">
                  <c:v>6306</c:v>
                </c:pt>
                <c:pt idx="6306">
                  <c:v>6307</c:v>
                </c:pt>
                <c:pt idx="6307">
                  <c:v>6308</c:v>
                </c:pt>
                <c:pt idx="6308">
                  <c:v>6309</c:v>
                </c:pt>
                <c:pt idx="6309">
                  <c:v>6310</c:v>
                </c:pt>
                <c:pt idx="6310">
                  <c:v>6311</c:v>
                </c:pt>
                <c:pt idx="6311">
                  <c:v>6312</c:v>
                </c:pt>
                <c:pt idx="6312">
                  <c:v>6313</c:v>
                </c:pt>
                <c:pt idx="6313">
                  <c:v>6314</c:v>
                </c:pt>
                <c:pt idx="6314">
                  <c:v>6315</c:v>
                </c:pt>
                <c:pt idx="6315">
                  <c:v>6316</c:v>
                </c:pt>
                <c:pt idx="6316">
                  <c:v>6317</c:v>
                </c:pt>
                <c:pt idx="6317">
                  <c:v>6318</c:v>
                </c:pt>
                <c:pt idx="6318">
                  <c:v>6319</c:v>
                </c:pt>
                <c:pt idx="6319">
                  <c:v>6320</c:v>
                </c:pt>
                <c:pt idx="6320">
                  <c:v>6321</c:v>
                </c:pt>
                <c:pt idx="6321">
                  <c:v>6322</c:v>
                </c:pt>
                <c:pt idx="6322">
                  <c:v>6323</c:v>
                </c:pt>
                <c:pt idx="6323">
                  <c:v>6324</c:v>
                </c:pt>
                <c:pt idx="6324">
                  <c:v>6325</c:v>
                </c:pt>
                <c:pt idx="6325">
                  <c:v>6326</c:v>
                </c:pt>
                <c:pt idx="6326">
                  <c:v>6327</c:v>
                </c:pt>
                <c:pt idx="6327">
                  <c:v>6328</c:v>
                </c:pt>
                <c:pt idx="6328">
                  <c:v>6329</c:v>
                </c:pt>
                <c:pt idx="6329">
                  <c:v>6330</c:v>
                </c:pt>
                <c:pt idx="6330">
                  <c:v>6331</c:v>
                </c:pt>
                <c:pt idx="6331">
                  <c:v>6332</c:v>
                </c:pt>
                <c:pt idx="6332">
                  <c:v>6333</c:v>
                </c:pt>
                <c:pt idx="6333">
                  <c:v>6334</c:v>
                </c:pt>
                <c:pt idx="6334">
                  <c:v>6335</c:v>
                </c:pt>
                <c:pt idx="6335">
                  <c:v>6336</c:v>
                </c:pt>
                <c:pt idx="6336">
                  <c:v>6337</c:v>
                </c:pt>
                <c:pt idx="6337">
                  <c:v>6338</c:v>
                </c:pt>
                <c:pt idx="6338">
                  <c:v>6339</c:v>
                </c:pt>
                <c:pt idx="6339">
                  <c:v>6340</c:v>
                </c:pt>
                <c:pt idx="6340">
                  <c:v>6341</c:v>
                </c:pt>
                <c:pt idx="6341">
                  <c:v>6342</c:v>
                </c:pt>
                <c:pt idx="6342">
                  <c:v>6343</c:v>
                </c:pt>
                <c:pt idx="6343">
                  <c:v>6344</c:v>
                </c:pt>
                <c:pt idx="6344">
                  <c:v>6345</c:v>
                </c:pt>
                <c:pt idx="6345">
                  <c:v>6346</c:v>
                </c:pt>
                <c:pt idx="6346">
                  <c:v>6347</c:v>
                </c:pt>
                <c:pt idx="6347">
                  <c:v>6348</c:v>
                </c:pt>
                <c:pt idx="6348">
                  <c:v>6349</c:v>
                </c:pt>
                <c:pt idx="6349">
                  <c:v>6350</c:v>
                </c:pt>
                <c:pt idx="6350">
                  <c:v>6351</c:v>
                </c:pt>
                <c:pt idx="6351">
                  <c:v>6352</c:v>
                </c:pt>
                <c:pt idx="6352">
                  <c:v>6353</c:v>
                </c:pt>
                <c:pt idx="6353">
                  <c:v>6354</c:v>
                </c:pt>
                <c:pt idx="6354">
                  <c:v>6355</c:v>
                </c:pt>
                <c:pt idx="6355">
                  <c:v>6356</c:v>
                </c:pt>
                <c:pt idx="6356">
                  <c:v>6357</c:v>
                </c:pt>
                <c:pt idx="6357">
                  <c:v>6358</c:v>
                </c:pt>
                <c:pt idx="6358">
                  <c:v>6359</c:v>
                </c:pt>
                <c:pt idx="6359">
                  <c:v>6360</c:v>
                </c:pt>
                <c:pt idx="6360">
                  <c:v>6361</c:v>
                </c:pt>
                <c:pt idx="6361">
                  <c:v>6362</c:v>
                </c:pt>
                <c:pt idx="6362">
                  <c:v>6363</c:v>
                </c:pt>
                <c:pt idx="6363">
                  <c:v>6364</c:v>
                </c:pt>
                <c:pt idx="6364">
                  <c:v>6365</c:v>
                </c:pt>
                <c:pt idx="6365">
                  <c:v>6366</c:v>
                </c:pt>
                <c:pt idx="6366">
                  <c:v>6367</c:v>
                </c:pt>
                <c:pt idx="6367">
                  <c:v>6368</c:v>
                </c:pt>
                <c:pt idx="6368">
                  <c:v>6369</c:v>
                </c:pt>
                <c:pt idx="6369">
                  <c:v>6370</c:v>
                </c:pt>
                <c:pt idx="6370">
                  <c:v>6371</c:v>
                </c:pt>
                <c:pt idx="6371">
                  <c:v>6372</c:v>
                </c:pt>
                <c:pt idx="6372">
                  <c:v>6373</c:v>
                </c:pt>
                <c:pt idx="6373">
                  <c:v>6374</c:v>
                </c:pt>
                <c:pt idx="6374">
                  <c:v>6375</c:v>
                </c:pt>
                <c:pt idx="6375">
                  <c:v>6376</c:v>
                </c:pt>
                <c:pt idx="6376">
                  <c:v>6377</c:v>
                </c:pt>
                <c:pt idx="6377">
                  <c:v>6378</c:v>
                </c:pt>
                <c:pt idx="6378">
                  <c:v>6379</c:v>
                </c:pt>
                <c:pt idx="6379">
                  <c:v>6380</c:v>
                </c:pt>
                <c:pt idx="6380">
                  <c:v>6381</c:v>
                </c:pt>
                <c:pt idx="6381">
                  <c:v>6382</c:v>
                </c:pt>
                <c:pt idx="6382">
                  <c:v>6383</c:v>
                </c:pt>
                <c:pt idx="6383">
                  <c:v>6384</c:v>
                </c:pt>
                <c:pt idx="6384">
                  <c:v>6385</c:v>
                </c:pt>
                <c:pt idx="6385">
                  <c:v>6386</c:v>
                </c:pt>
                <c:pt idx="6386">
                  <c:v>6387</c:v>
                </c:pt>
                <c:pt idx="6387">
                  <c:v>6388</c:v>
                </c:pt>
                <c:pt idx="6388">
                  <c:v>6389</c:v>
                </c:pt>
                <c:pt idx="6389">
                  <c:v>6390</c:v>
                </c:pt>
                <c:pt idx="6390">
                  <c:v>6391</c:v>
                </c:pt>
                <c:pt idx="6391">
                  <c:v>6392</c:v>
                </c:pt>
                <c:pt idx="6392">
                  <c:v>6393</c:v>
                </c:pt>
                <c:pt idx="6393">
                  <c:v>6394</c:v>
                </c:pt>
                <c:pt idx="6394">
                  <c:v>6395</c:v>
                </c:pt>
                <c:pt idx="6395">
                  <c:v>6396</c:v>
                </c:pt>
                <c:pt idx="6396">
                  <c:v>6397</c:v>
                </c:pt>
                <c:pt idx="6397">
                  <c:v>6398</c:v>
                </c:pt>
                <c:pt idx="6398">
                  <c:v>6399</c:v>
                </c:pt>
                <c:pt idx="6399">
                  <c:v>6400</c:v>
                </c:pt>
                <c:pt idx="6400">
                  <c:v>6401</c:v>
                </c:pt>
                <c:pt idx="6401">
                  <c:v>6402</c:v>
                </c:pt>
                <c:pt idx="6402">
                  <c:v>6403</c:v>
                </c:pt>
                <c:pt idx="6403">
                  <c:v>6404</c:v>
                </c:pt>
                <c:pt idx="6404">
                  <c:v>6405</c:v>
                </c:pt>
                <c:pt idx="6405">
                  <c:v>6406</c:v>
                </c:pt>
                <c:pt idx="6406">
                  <c:v>6407</c:v>
                </c:pt>
                <c:pt idx="6407">
                  <c:v>6408</c:v>
                </c:pt>
                <c:pt idx="6408">
                  <c:v>6409</c:v>
                </c:pt>
                <c:pt idx="6409">
                  <c:v>6410</c:v>
                </c:pt>
                <c:pt idx="6410">
                  <c:v>6411</c:v>
                </c:pt>
                <c:pt idx="6411">
                  <c:v>6412</c:v>
                </c:pt>
                <c:pt idx="6412">
                  <c:v>6413</c:v>
                </c:pt>
                <c:pt idx="6413">
                  <c:v>6414</c:v>
                </c:pt>
                <c:pt idx="6414">
                  <c:v>6415</c:v>
                </c:pt>
                <c:pt idx="6415">
                  <c:v>6416</c:v>
                </c:pt>
                <c:pt idx="6416">
                  <c:v>6417</c:v>
                </c:pt>
                <c:pt idx="6417">
                  <c:v>6418</c:v>
                </c:pt>
                <c:pt idx="6418">
                  <c:v>6419</c:v>
                </c:pt>
                <c:pt idx="6419">
                  <c:v>6420</c:v>
                </c:pt>
                <c:pt idx="6420">
                  <c:v>6421</c:v>
                </c:pt>
                <c:pt idx="6421">
                  <c:v>6422</c:v>
                </c:pt>
                <c:pt idx="6422">
                  <c:v>6423</c:v>
                </c:pt>
                <c:pt idx="6423">
                  <c:v>6424</c:v>
                </c:pt>
                <c:pt idx="6424">
                  <c:v>6425</c:v>
                </c:pt>
                <c:pt idx="6425">
                  <c:v>6426</c:v>
                </c:pt>
                <c:pt idx="6426">
                  <c:v>6427</c:v>
                </c:pt>
                <c:pt idx="6427">
                  <c:v>6428</c:v>
                </c:pt>
                <c:pt idx="6428">
                  <c:v>6429</c:v>
                </c:pt>
                <c:pt idx="6429">
                  <c:v>6430</c:v>
                </c:pt>
                <c:pt idx="6430">
                  <c:v>6431</c:v>
                </c:pt>
                <c:pt idx="6431">
                  <c:v>6432</c:v>
                </c:pt>
                <c:pt idx="6432">
                  <c:v>6433</c:v>
                </c:pt>
                <c:pt idx="6433">
                  <c:v>6434</c:v>
                </c:pt>
                <c:pt idx="6434">
                  <c:v>6435</c:v>
                </c:pt>
                <c:pt idx="6435">
                  <c:v>6436</c:v>
                </c:pt>
                <c:pt idx="6436">
                  <c:v>6437</c:v>
                </c:pt>
                <c:pt idx="6437">
                  <c:v>6438</c:v>
                </c:pt>
                <c:pt idx="6438">
                  <c:v>6439</c:v>
                </c:pt>
                <c:pt idx="6439">
                  <c:v>6440</c:v>
                </c:pt>
                <c:pt idx="6440">
                  <c:v>6441</c:v>
                </c:pt>
                <c:pt idx="6441">
                  <c:v>6442</c:v>
                </c:pt>
                <c:pt idx="6442">
                  <c:v>6443</c:v>
                </c:pt>
                <c:pt idx="6443">
                  <c:v>6444</c:v>
                </c:pt>
                <c:pt idx="6444">
                  <c:v>6445</c:v>
                </c:pt>
                <c:pt idx="6445">
                  <c:v>6446</c:v>
                </c:pt>
                <c:pt idx="6446">
                  <c:v>6447</c:v>
                </c:pt>
                <c:pt idx="6447">
                  <c:v>6448</c:v>
                </c:pt>
                <c:pt idx="6448">
                  <c:v>6449</c:v>
                </c:pt>
                <c:pt idx="6449">
                  <c:v>6450</c:v>
                </c:pt>
                <c:pt idx="6450">
                  <c:v>6451</c:v>
                </c:pt>
                <c:pt idx="6451">
                  <c:v>6452</c:v>
                </c:pt>
                <c:pt idx="6452">
                  <c:v>6453</c:v>
                </c:pt>
                <c:pt idx="6453">
                  <c:v>6454</c:v>
                </c:pt>
                <c:pt idx="6454">
                  <c:v>6455</c:v>
                </c:pt>
                <c:pt idx="6455">
                  <c:v>6456</c:v>
                </c:pt>
                <c:pt idx="6456">
                  <c:v>6457</c:v>
                </c:pt>
                <c:pt idx="6457">
                  <c:v>6458</c:v>
                </c:pt>
                <c:pt idx="6458">
                  <c:v>6459</c:v>
                </c:pt>
                <c:pt idx="6459">
                  <c:v>6460</c:v>
                </c:pt>
                <c:pt idx="6460">
                  <c:v>6461</c:v>
                </c:pt>
                <c:pt idx="6461">
                  <c:v>6462</c:v>
                </c:pt>
                <c:pt idx="6462">
                  <c:v>6463</c:v>
                </c:pt>
                <c:pt idx="6463">
                  <c:v>6464</c:v>
                </c:pt>
                <c:pt idx="6464">
                  <c:v>6465</c:v>
                </c:pt>
                <c:pt idx="6465">
                  <c:v>6466</c:v>
                </c:pt>
                <c:pt idx="6466">
                  <c:v>6467</c:v>
                </c:pt>
                <c:pt idx="6467">
                  <c:v>6468</c:v>
                </c:pt>
                <c:pt idx="6468">
                  <c:v>6469</c:v>
                </c:pt>
                <c:pt idx="6469">
                  <c:v>6470</c:v>
                </c:pt>
                <c:pt idx="6470">
                  <c:v>6471</c:v>
                </c:pt>
                <c:pt idx="6471">
                  <c:v>6472</c:v>
                </c:pt>
                <c:pt idx="6472">
                  <c:v>6473</c:v>
                </c:pt>
                <c:pt idx="6473">
                  <c:v>6474</c:v>
                </c:pt>
                <c:pt idx="6474">
                  <c:v>6475</c:v>
                </c:pt>
                <c:pt idx="6475">
                  <c:v>6476</c:v>
                </c:pt>
                <c:pt idx="6476">
                  <c:v>6477</c:v>
                </c:pt>
                <c:pt idx="6477">
                  <c:v>6478</c:v>
                </c:pt>
                <c:pt idx="6478">
                  <c:v>6479</c:v>
                </c:pt>
                <c:pt idx="6479">
                  <c:v>6480</c:v>
                </c:pt>
                <c:pt idx="6480">
                  <c:v>6481</c:v>
                </c:pt>
                <c:pt idx="6481">
                  <c:v>6482</c:v>
                </c:pt>
                <c:pt idx="6482">
                  <c:v>6483</c:v>
                </c:pt>
                <c:pt idx="6483">
                  <c:v>6484</c:v>
                </c:pt>
                <c:pt idx="6484">
                  <c:v>6485</c:v>
                </c:pt>
                <c:pt idx="6485">
                  <c:v>6486</c:v>
                </c:pt>
                <c:pt idx="6486">
                  <c:v>6487</c:v>
                </c:pt>
                <c:pt idx="6487">
                  <c:v>6488</c:v>
                </c:pt>
                <c:pt idx="6488">
                  <c:v>6489</c:v>
                </c:pt>
                <c:pt idx="6489">
                  <c:v>6490</c:v>
                </c:pt>
                <c:pt idx="6490">
                  <c:v>6491</c:v>
                </c:pt>
                <c:pt idx="6491">
                  <c:v>6492</c:v>
                </c:pt>
                <c:pt idx="6492">
                  <c:v>6493</c:v>
                </c:pt>
                <c:pt idx="6493">
                  <c:v>6494</c:v>
                </c:pt>
                <c:pt idx="6494">
                  <c:v>6495</c:v>
                </c:pt>
                <c:pt idx="6495">
                  <c:v>6496</c:v>
                </c:pt>
                <c:pt idx="6496">
                  <c:v>6497</c:v>
                </c:pt>
                <c:pt idx="6497">
                  <c:v>6498</c:v>
                </c:pt>
                <c:pt idx="6498">
                  <c:v>6499</c:v>
                </c:pt>
                <c:pt idx="6499">
                  <c:v>6500</c:v>
                </c:pt>
                <c:pt idx="6500">
                  <c:v>6501</c:v>
                </c:pt>
                <c:pt idx="6501">
                  <c:v>6502</c:v>
                </c:pt>
                <c:pt idx="6502">
                  <c:v>6503</c:v>
                </c:pt>
                <c:pt idx="6503">
                  <c:v>6504</c:v>
                </c:pt>
                <c:pt idx="6504">
                  <c:v>6505</c:v>
                </c:pt>
                <c:pt idx="6505">
                  <c:v>6506</c:v>
                </c:pt>
                <c:pt idx="6506">
                  <c:v>6507</c:v>
                </c:pt>
                <c:pt idx="6507">
                  <c:v>6508</c:v>
                </c:pt>
                <c:pt idx="6508">
                  <c:v>6509</c:v>
                </c:pt>
                <c:pt idx="6509">
                  <c:v>6510</c:v>
                </c:pt>
                <c:pt idx="6510">
                  <c:v>6511</c:v>
                </c:pt>
                <c:pt idx="6511">
                  <c:v>6512</c:v>
                </c:pt>
                <c:pt idx="6512">
                  <c:v>6513</c:v>
                </c:pt>
                <c:pt idx="6513">
                  <c:v>6514</c:v>
                </c:pt>
                <c:pt idx="6514">
                  <c:v>6515</c:v>
                </c:pt>
                <c:pt idx="6515">
                  <c:v>6516</c:v>
                </c:pt>
                <c:pt idx="6516">
                  <c:v>6517</c:v>
                </c:pt>
                <c:pt idx="6517">
                  <c:v>6518</c:v>
                </c:pt>
                <c:pt idx="6518">
                  <c:v>6519</c:v>
                </c:pt>
                <c:pt idx="6519">
                  <c:v>6520</c:v>
                </c:pt>
                <c:pt idx="6520">
                  <c:v>6521</c:v>
                </c:pt>
                <c:pt idx="6521">
                  <c:v>6522</c:v>
                </c:pt>
                <c:pt idx="6522">
                  <c:v>6523</c:v>
                </c:pt>
                <c:pt idx="6523">
                  <c:v>6524</c:v>
                </c:pt>
                <c:pt idx="6524">
                  <c:v>6525</c:v>
                </c:pt>
                <c:pt idx="6525">
                  <c:v>6526</c:v>
                </c:pt>
                <c:pt idx="6526">
                  <c:v>6527</c:v>
                </c:pt>
                <c:pt idx="6527">
                  <c:v>6528</c:v>
                </c:pt>
                <c:pt idx="6528">
                  <c:v>6529</c:v>
                </c:pt>
                <c:pt idx="6529">
                  <c:v>6530</c:v>
                </c:pt>
                <c:pt idx="6530">
                  <c:v>6531</c:v>
                </c:pt>
                <c:pt idx="6531">
                  <c:v>6532</c:v>
                </c:pt>
                <c:pt idx="6532">
                  <c:v>6533</c:v>
                </c:pt>
                <c:pt idx="6533">
                  <c:v>6534</c:v>
                </c:pt>
                <c:pt idx="6534">
                  <c:v>6535</c:v>
                </c:pt>
                <c:pt idx="6535">
                  <c:v>6536</c:v>
                </c:pt>
                <c:pt idx="6536">
                  <c:v>6537</c:v>
                </c:pt>
                <c:pt idx="6537">
                  <c:v>6538</c:v>
                </c:pt>
                <c:pt idx="6538">
                  <c:v>6539</c:v>
                </c:pt>
                <c:pt idx="6539">
                  <c:v>6540</c:v>
                </c:pt>
                <c:pt idx="6540">
                  <c:v>6541</c:v>
                </c:pt>
                <c:pt idx="6541">
                  <c:v>6542</c:v>
                </c:pt>
                <c:pt idx="6542">
                  <c:v>6543</c:v>
                </c:pt>
                <c:pt idx="6543">
                  <c:v>6544</c:v>
                </c:pt>
                <c:pt idx="6544">
                  <c:v>6545</c:v>
                </c:pt>
                <c:pt idx="6545">
                  <c:v>6546</c:v>
                </c:pt>
                <c:pt idx="6546">
                  <c:v>6547</c:v>
                </c:pt>
                <c:pt idx="6547">
                  <c:v>6548</c:v>
                </c:pt>
                <c:pt idx="6548">
                  <c:v>6549</c:v>
                </c:pt>
                <c:pt idx="6549">
                  <c:v>6550</c:v>
                </c:pt>
                <c:pt idx="6550">
                  <c:v>6551</c:v>
                </c:pt>
                <c:pt idx="6551">
                  <c:v>6552</c:v>
                </c:pt>
                <c:pt idx="6552">
                  <c:v>6553</c:v>
                </c:pt>
                <c:pt idx="6553">
                  <c:v>6554</c:v>
                </c:pt>
                <c:pt idx="6554">
                  <c:v>6555</c:v>
                </c:pt>
                <c:pt idx="6555">
                  <c:v>6556</c:v>
                </c:pt>
                <c:pt idx="6556">
                  <c:v>6557</c:v>
                </c:pt>
                <c:pt idx="6557">
                  <c:v>6558</c:v>
                </c:pt>
                <c:pt idx="6558">
                  <c:v>6559</c:v>
                </c:pt>
                <c:pt idx="6559">
                  <c:v>6560</c:v>
                </c:pt>
                <c:pt idx="6560">
                  <c:v>6561</c:v>
                </c:pt>
                <c:pt idx="6561">
                  <c:v>6562</c:v>
                </c:pt>
                <c:pt idx="6562">
                  <c:v>6563</c:v>
                </c:pt>
                <c:pt idx="6563">
                  <c:v>6564</c:v>
                </c:pt>
                <c:pt idx="6564">
                  <c:v>6565</c:v>
                </c:pt>
                <c:pt idx="6565">
                  <c:v>6566</c:v>
                </c:pt>
                <c:pt idx="6566">
                  <c:v>6567</c:v>
                </c:pt>
                <c:pt idx="6567">
                  <c:v>6568</c:v>
                </c:pt>
                <c:pt idx="6568">
                  <c:v>6569</c:v>
                </c:pt>
                <c:pt idx="6569">
                  <c:v>6570</c:v>
                </c:pt>
                <c:pt idx="6570">
                  <c:v>6571</c:v>
                </c:pt>
                <c:pt idx="6571">
                  <c:v>6572</c:v>
                </c:pt>
                <c:pt idx="6572">
                  <c:v>6573</c:v>
                </c:pt>
                <c:pt idx="6573">
                  <c:v>6574</c:v>
                </c:pt>
                <c:pt idx="6574">
                  <c:v>6575</c:v>
                </c:pt>
                <c:pt idx="6575">
                  <c:v>6576</c:v>
                </c:pt>
                <c:pt idx="6576">
                  <c:v>6577</c:v>
                </c:pt>
                <c:pt idx="6577">
                  <c:v>6578</c:v>
                </c:pt>
                <c:pt idx="6578">
                  <c:v>6579</c:v>
                </c:pt>
                <c:pt idx="6579">
                  <c:v>6580</c:v>
                </c:pt>
                <c:pt idx="6580">
                  <c:v>6581</c:v>
                </c:pt>
                <c:pt idx="6581">
                  <c:v>6582</c:v>
                </c:pt>
                <c:pt idx="6582">
                  <c:v>6583</c:v>
                </c:pt>
                <c:pt idx="6583">
                  <c:v>6584</c:v>
                </c:pt>
                <c:pt idx="6584">
                  <c:v>6585</c:v>
                </c:pt>
                <c:pt idx="6585">
                  <c:v>6586</c:v>
                </c:pt>
                <c:pt idx="6586">
                  <c:v>6587</c:v>
                </c:pt>
                <c:pt idx="6587">
                  <c:v>6588</c:v>
                </c:pt>
                <c:pt idx="6588">
                  <c:v>6589</c:v>
                </c:pt>
                <c:pt idx="6589">
                  <c:v>6590</c:v>
                </c:pt>
                <c:pt idx="6590">
                  <c:v>6591</c:v>
                </c:pt>
                <c:pt idx="6591">
                  <c:v>6592</c:v>
                </c:pt>
                <c:pt idx="6592">
                  <c:v>6593</c:v>
                </c:pt>
                <c:pt idx="6593">
                  <c:v>6594</c:v>
                </c:pt>
                <c:pt idx="6594">
                  <c:v>6595</c:v>
                </c:pt>
                <c:pt idx="6595">
                  <c:v>6596</c:v>
                </c:pt>
                <c:pt idx="6596">
                  <c:v>6597</c:v>
                </c:pt>
                <c:pt idx="6597">
                  <c:v>6598</c:v>
                </c:pt>
                <c:pt idx="6598">
                  <c:v>6599</c:v>
                </c:pt>
                <c:pt idx="6599">
                  <c:v>6600</c:v>
                </c:pt>
                <c:pt idx="6600">
                  <c:v>6601</c:v>
                </c:pt>
                <c:pt idx="6601">
                  <c:v>6602</c:v>
                </c:pt>
                <c:pt idx="6602">
                  <c:v>6603</c:v>
                </c:pt>
                <c:pt idx="6603">
                  <c:v>6604</c:v>
                </c:pt>
                <c:pt idx="6604">
                  <c:v>6605</c:v>
                </c:pt>
                <c:pt idx="6605">
                  <c:v>6606</c:v>
                </c:pt>
                <c:pt idx="6606">
                  <c:v>6607</c:v>
                </c:pt>
                <c:pt idx="6607">
                  <c:v>6608</c:v>
                </c:pt>
                <c:pt idx="6608">
                  <c:v>6609</c:v>
                </c:pt>
                <c:pt idx="6609">
                  <c:v>6610</c:v>
                </c:pt>
                <c:pt idx="6610">
                  <c:v>6611</c:v>
                </c:pt>
                <c:pt idx="6611">
                  <c:v>6612</c:v>
                </c:pt>
                <c:pt idx="6612">
                  <c:v>6613</c:v>
                </c:pt>
                <c:pt idx="6613">
                  <c:v>6614</c:v>
                </c:pt>
                <c:pt idx="6614">
                  <c:v>6615</c:v>
                </c:pt>
                <c:pt idx="6615">
                  <c:v>6616</c:v>
                </c:pt>
                <c:pt idx="6616">
                  <c:v>6617</c:v>
                </c:pt>
                <c:pt idx="6617">
                  <c:v>6618</c:v>
                </c:pt>
                <c:pt idx="6618">
                  <c:v>6619</c:v>
                </c:pt>
                <c:pt idx="6619">
                  <c:v>6620</c:v>
                </c:pt>
                <c:pt idx="6620">
                  <c:v>6621</c:v>
                </c:pt>
                <c:pt idx="6621">
                  <c:v>6622</c:v>
                </c:pt>
                <c:pt idx="6622">
                  <c:v>6623</c:v>
                </c:pt>
                <c:pt idx="6623">
                  <c:v>6624</c:v>
                </c:pt>
                <c:pt idx="6624">
                  <c:v>6625</c:v>
                </c:pt>
                <c:pt idx="6625">
                  <c:v>6626</c:v>
                </c:pt>
                <c:pt idx="6626">
                  <c:v>6627</c:v>
                </c:pt>
                <c:pt idx="6627">
                  <c:v>6628</c:v>
                </c:pt>
                <c:pt idx="6628">
                  <c:v>6629</c:v>
                </c:pt>
                <c:pt idx="6629">
                  <c:v>6630</c:v>
                </c:pt>
                <c:pt idx="6630">
                  <c:v>6631</c:v>
                </c:pt>
                <c:pt idx="6631">
                  <c:v>6632</c:v>
                </c:pt>
                <c:pt idx="6632">
                  <c:v>6633</c:v>
                </c:pt>
                <c:pt idx="6633">
                  <c:v>6634</c:v>
                </c:pt>
                <c:pt idx="6634">
                  <c:v>6635</c:v>
                </c:pt>
                <c:pt idx="6635">
                  <c:v>6636</c:v>
                </c:pt>
                <c:pt idx="6636">
                  <c:v>6637</c:v>
                </c:pt>
                <c:pt idx="6637">
                  <c:v>6638</c:v>
                </c:pt>
                <c:pt idx="6638">
                  <c:v>6639</c:v>
                </c:pt>
                <c:pt idx="6639">
                  <c:v>6640</c:v>
                </c:pt>
                <c:pt idx="6640">
                  <c:v>6641</c:v>
                </c:pt>
                <c:pt idx="6641">
                  <c:v>6642</c:v>
                </c:pt>
                <c:pt idx="6642">
                  <c:v>6643</c:v>
                </c:pt>
                <c:pt idx="6643">
                  <c:v>6644</c:v>
                </c:pt>
                <c:pt idx="6644">
                  <c:v>6645</c:v>
                </c:pt>
                <c:pt idx="6645">
                  <c:v>6646</c:v>
                </c:pt>
                <c:pt idx="6646">
                  <c:v>6647</c:v>
                </c:pt>
                <c:pt idx="6647">
                  <c:v>6648</c:v>
                </c:pt>
                <c:pt idx="6648">
                  <c:v>6649</c:v>
                </c:pt>
                <c:pt idx="6649">
                  <c:v>6650</c:v>
                </c:pt>
                <c:pt idx="6650">
                  <c:v>6651</c:v>
                </c:pt>
                <c:pt idx="6651">
                  <c:v>6652</c:v>
                </c:pt>
                <c:pt idx="6652">
                  <c:v>6653</c:v>
                </c:pt>
                <c:pt idx="6653">
                  <c:v>6654</c:v>
                </c:pt>
                <c:pt idx="6654">
                  <c:v>6655</c:v>
                </c:pt>
                <c:pt idx="6655">
                  <c:v>6656</c:v>
                </c:pt>
                <c:pt idx="6656">
                  <c:v>6657</c:v>
                </c:pt>
                <c:pt idx="6657">
                  <c:v>6658</c:v>
                </c:pt>
                <c:pt idx="6658">
                  <c:v>6659</c:v>
                </c:pt>
                <c:pt idx="6659">
                  <c:v>6660</c:v>
                </c:pt>
                <c:pt idx="6660">
                  <c:v>6661</c:v>
                </c:pt>
                <c:pt idx="6661">
                  <c:v>6662</c:v>
                </c:pt>
                <c:pt idx="6662">
                  <c:v>6663</c:v>
                </c:pt>
                <c:pt idx="6663">
                  <c:v>6664</c:v>
                </c:pt>
                <c:pt idx="6664">
                  <c:v>6665</c:v>
                </c:pt>
                <c:pt idx="6665">
                  <c:v>6666</c:v>
                </c:pt>
                <c:pt idx="6666">
                  <c:v>6667</c:v>
                </c:pt>
                <c:pt idx="6667">
                  <c:v>6668</c:v>
                </c:pt>
                <c:pt idx="6668">
                  <c:v>6669</c:v>
                </c:pt>
                <c:pt idx="6669">
                  <c:v>6670</c:v>
                </c:pt>
                <c:pt idx="6670">
                  <c:v>6671</c:v>
                </c:pt>
                <c:pt idx="6671">
                  <c:v>6672</c:v>
                </c:pt>
                <c:pt idx="6672">
                  <c:v>6673</c:v>
                </c:pt>
                <c:pt idx="6673">
                  <c:v>6674</c:v>
                </c:pt>
                <c:pt idx="6674">
                  <c:v>6675</c:v>
                </c:pt>
                <c:pt idx="6675">
                  <c:v>6676</c:v>
                </c:pt>
                <c:pt idx="6676">
                  <c:v>6677</c:v>
                </c:pt>
                <c:pt idx="6677">
                  <c:v>6678</c:v>
                </c:pt>
                <c:pt idx="6678">
                  <c:v>6679</c:v>
                </c:pt>
                <c:pt idx="6679">
                  <c:v>6680</c:v>
                </c:pt>
                <c:pt idx="6680">
                  <c:v>6681</c:v>
                </c:pt>
                <c:pt idx="6681">
                  <c:v>6682</c:v>
                </c:pt>
                <c:pt idx="6682">
                  <c:v>6683</c:v>
                </c:pt>
                <c:pt idx="6683">
                  <c:v>6684</c:v>
                </c:pt>
                <c:pt idx="6684">
                  <c:v>6685</c:v>
                </c:pt>
                <c:pt idx="6685">
                  <c:v>6686</c:v>
                </c:pt>
                <c:pt idx="6686">
                  <c:v>6687</c:v>
                </c:pt>
                <c:pt idx="6687">
                  <c:v>6688</c:v>
                </c:pt>
                <c:pt idx="6688">
                  <c:v>6689</c:v>
                </c:pt>
                <c:pt idx="6689">
                  <c:v>6690</c:v>
                </c:pt>
                <c:pt idx="6690">
                  <c:v>6691</c:v>
                </c:pt>
                <c:pt idx="6691">
                  <c:v>6692</c:v>
                </c:pt>
                <c:pt idx="6692">
                  <c:v>6693</c:v>
                </c:pt>
                <c:pt idx="6693">
                  <c:v>6694</c:v>
                </c:pt>
                <c:pt idx="6694">
                  <c:v>6695</c:v>
                </c:pt>
                <c:pt idx="6695">
                  <c:v>6696</c:v>
                </c:pt>
                <c:pt idx="6696">
                  <c:v>6697</c:v>
                </c:pt>
                <c:pt idx="6697">
                  <c:v>6698</c:v>
                </c:pt>
                <c:pt idx="6698">
                  <c:v>6699</c:v>
                </c:pt>
                <c:pt idx="6699">
                  <c:v>6700</c:v>
                </c:pt>
                <c:pt idx="6700">
                  <c:v>6701</c:v>
                </c:pt>
                <c:pt idx="6701">
                  <c:v>6702</c:v>
                </c:pt>
                <c:pt idx="6702">
                  <c:v>6703</c:v>
                </c:pt>
                <c:pt idx="6703">
                  <c:v>6704</c:v>
                </c:pt>
                <c:pt idx="6704">
                  <c:v>6705</c:v>
                </c:pt>
                <c:pt idx="6705">
                  <c:v>6706</c:v>
                </c:pt>
                <c:pt idx="6706">
                  <c:v>6707</c:v>
                </c:pt>
                <c:pt idx="6707">
                  <c:v>6708</c:v>
                </c:pt>
                <c:pt idx="6708">
                  <c:v>6709</c:v>
                </c:pt>
                <c:pt idx="6709">
                  <c:v>6710</c:v>
                </c:pt>
                <c:pt idx="6710">
                  <c:v>6711</c:v>
                </c:pt>
                <c:pt idx="6711">
                  <c:v>6712</c:v>
                </c:pt>
                <c:pt idx="6712">
                  <c:v>6713</c:v>
                </c:pt>
                <c:pt idx="6713">
                  <c:v>6714</c:v>
                </c:pt>
                <c:pt idx="6714">
                  <c:v>6715</c:v>
                </c:pt>
                <c:pt idx="6715">
                  <c:v>6716</c:v>
                </c:pt>
                <c:pt idx="6716">
                  <c:v>6717</c:v>
                </c:pt>
                <c:pt idx="6717">
                  <c:v>6718</c:v>
                </c:pt>
                <c:pt idx="6718">
                  <c:v>6719</c:v>
                </c:pt>
                <c:pt idx="6719">
                  <c:v>6720</c:v>
                </c:pt>
                <c:pt idx="6720">
                  <c:v>6721</c:v>
                </c:pt>
                <c:pt idx="6721">
                  <c:v>6722</c:v>
                </c:pt>
                <c:pt idx="6722">
                  <c:v>6723</c:v>
                </c:pt>
                <c:pt idx="6723">
                  <c:v>6724</c:v>
                </c:pt>
                <c:pt idx="6724">
                  <c:v>6725</c:v>
                </c:pt>
                <c:pt idx="6725">
                  <c:v>6726</c:v>
                </c:pt>
                <c:pt idx="6726">
                  <c:v>6727</c:v>
                </c:pt>
                <c:pt idx="6727">
                  <c:v>6728</c:v>
                </c:pt>
                <c:pt idx="6728">
                  <c:v>6729</c:v>
                </c:pt>
                <c:pt idx="6729">
                  <c:v>6730</c:v>
                </c:pt>
                <c:pt idx="6730">
                  <c:v>6731</c:v>
                </c:pt>
                <c:pt idx="6731">
                  <c:v>6732</c:v>
                </c:pt>
                <c:pt idx="6732">
                  <c:v>6733</c:v>
                </c:pt>
                <c:pt idx="6733">
                  <c:v>6734</c:v>
                </c:pt>
                <c:pt idx="6734">
                  <c:v>6735</c:v>
                </c:pt>
                <c:pt idx="6735">
                  <c:v>6736</c:v>
                </c:pt>
                <c:pt idx="6736">
                  <c:v>6737</c:v>
                </c:pt>
                <c:pt idx="6737">
                  <c:v>6738</c:v>
                </c:pt>
                <c:pt idx="6738">
                  <c:v>6739</c:v>
                </c:pt>
                <c:pt idx="6739">
                  <c:v>6740</c:v>
                </c:pt>
                <c:pt idx="6740">
                  <c:v>6741</c:v>
                </c:pt>
                <c:pt idx="6741">
                  <c:v>6742</c:v>
                </c:pt>
                <c:pt idx="6742">
                  <c:v>6743</c:v>
                </c:pt>
                <c:pt idx="6743">
                  <c:v>6744</c:v>
                </c:pt>
                <c:pt idx="6744">
                  <c:v>6745</c:v>
                </c:pt>
                <c:pt idx="6745">
                  <c:v>6746</c:v>
                </c:pt>
                <c:pt idx="6746">
                  <c:v>6747</c:v>
                </c:pt>
                <c:pt idx="6747">
                  <c:v>6748</c:v>
                </c:pt>
                <c:pt idx="6748">
                  <c:v>6749</c:v>
                </c:pt>
                <c:pt idx="6749">
                  <c:v>6750</c:v>
                </c:pt>
                <c:pt idx="6750">
                  <c:v>6751</c:v>
                </c:pt>
                <c:pt idx="6751">
                  <c:v>6752</c:v>
                </c:pt>
                <c:pt idx="6752">
                  <c:v>6753</c:v>
                </c:pt>
                <c:pt idx="6753">
                  <c:v>6754</c:v>
                </c:pt>
                <c:pt idx="6754">
                  <c:v>6755</c:v>
                </c:pt>
                <c:pt idx="6755">
                  <c:v>6756</c:v>
                </c:pt>
                <c:pt idx="6756">
                  <c:v>6757</c:v>
                </c:pt>
                <c:pt idx="6757">
                  <c:v>6758</c:v>
                </c:pt>
                <c:pt idx="6758">
                  <c:v>6759</c:v>
                </c:pt>
                <c:pt idx="6759">
                  <c:v>6760</c:v>
                </c:pt>
                <c:pt idx="6760">
                  <c:v>6761</c:v>
                </c:pt>
                <c:pt idx="6761">
                  <c:v>6762</c:v>
                </c:pt>
                <c:pt idx="6762">
                  <c:v>6763</c:v>
                </c:pt>
                <c:pt idx="6763">
                  <c:v>6764</c:v>
                </c:pt>
                <c:pt idx="6764">
                  <c:v>6765</c:v>
                </c:pt>
                <c:pt idx="6765">
                  <c:v>6766</c:v>
                </c:pt>
                <c:pt idx="6766">
                  <c:v>6767</c:v>
                </c:pt>
                <c:pt idx="6767">
                  <c:v>6768</c:v>
                </c:pt>
                <c:pt idx="6768">
                  <c:v>6769</c:v>
                </c:pt>
                <c:pt idx="6769">
                  <c:v>6770</c:v>
                </c:pt>
                <c:pt idx="6770">
                  <c:v>6771</c:v>
                </c:pt>
                <c:pt idx="6771">
                  <c:v>6772</c:v>
                </c:pt>
                <c:pt idx="6772">
                  <c:v>6773</c:v>
                </c:pt>
                <c:pt idx="6773">
                  <c:v>6774</c:v>
                </c:pt>
                <c:pt idx="6774">
                  <c:v>6775</c:v>
                </c:pt>
                <c:pt idx="6775">
                  <c:v>6776</c:v>
                </c:pt>
                <c:pt idx="6776">
                  <c:v>6777</c:v>
                </c:pt>
                <c:pt idx="6777">
                  <c:v>6778</c:v>
                </c:pt>
                <c:pt idx="6778">
                  <c:v>6779</c:v>
                </c:pt>
                <c:pt idx="6779">
                  <c:v>6780</c:v>
                </c:pt>
                <c:pt idx="6780">
                  <c:v>6781</c:v>
                </c:pt>
                <c:pt idx="6781">
                  <c:v>6782</c:v>
                </c:pt>
                <c:pt idx="6782">
                  <c:v>6783</c:v>
                </c:pt>
                <c:pt idx="6783">
                  <c:v>6784</c:v>
                </c:pt>
                <c:pt idx="6784">
                  <c:v>6785</c:v>
                </c:pt>
                <c:pt idx="6785">
                  <c:v>6786</c:v>
                </c:pt>
                <c:pt idx="6786">
                  <c:v>6787</c:v>
                </c:pt>
                <c:pt idx="6787">
                  <c:v>6788</c:v>
                </c:pt>
                <c:pt idx="6788">
                  <c:v>6789</c:v>
                </c:pt>
                <c:pt idx="6789">
                  <c:v>6790</c:v>
                </c:pt>
                <c:pt idx="6790">
                  <c:v>6791</c:v>
                </c:pt>
                <c:pt idx="6791">
                  <c:v>6792</c:v>
                </c:pt>
                <c:pt idx="6792">
                  <c:v>6793</c:v>
                </c:pt>
                <c:pt idx="6793">
                  <c:v>6794</c:v>
                </c:pt>
                <c:pt idx="6794">
                  <c:v>6795</c:v>
                </c:pt>
                <c:pt idx="6795">
                  <c:v>6796</c:v>
                </c:pt>
                <c:pt idx="6796">
                  <c:v>6797</c:v>
                </c:pt>
                <c:pt idx="6797">
                  <c:v>6798</c:v>
                </c:pt>
                <c:pt idx="6798">
                  <c:v>6799</c:v>
                </c:pt>
                <c:pt idx="6799">
                  <c:v>6800</c:v>
                </c:pt>
                <c:pt idx="6800">
                  <c:v>6801</c:v>
                </c:pt>
                <c:pt idx="6801">
                  <c:v>6802</c:v>
                </c:pt>
                <c:pt idx="6802">
                  <c:v>6803</c:v>
                </c:pt>
                <c:pt idx="6803">
                  <c:v>6804</c:v>
                </c:pt>
                <c:pt idx="6804">
                  <c:v>6805</c:v>
                </c:pt>
                <c:pt idx="6805">
                  <c:v>6806</c:v>
                </c:pt>
                <c:pt idx="6806">
                  <c:v>6807</c:v>
                </c:pt>
                <c:pt idx="6807">
                  <c:v>6808</c:v>
                </c:pt>
                <c:pt idx="6808">
                  <c:v>6809</c:v>
                </c:pt>
                <c:pt idx="6809">
                  <c:v>6810</c:v>
                </c:pt>
                <c:pt idx="6810">
                  <c:v>6811</c:v>
                </c:pt>
                <c:pt idx="6811">
                  <c:v>6812</c:v>
                </c:pt>
                <c:pt idx="6812">
                  <c:v>6813</c:v>
                </c:pt>
                <c:pt idx="6813">
                  <c:v>6814</c:v>
                </c:pt>
                <c:pt idx="6814">
                  <c:v>6815</c:v>
                </c:pt>
                <c:pt idx="6815">
                  <c:v>6816</c:v>
                </c:pt>
                <c:pt idx="6816">
                  <c:v>6817</c:v>
                </c:pt>
                <c:pt idx="6817">
                  <c:v>6818</c:v>
                </c:pt>
                <c:pt idx="6818">
                  <c:v>6819</c:v>
                </c:pt>
                <c:pt idx="6819">
                  <c:v>6820</c:v>
                </c:pt>
                <c:pt idx="6820">
                  <c:v>6821</c:v>
                </c:pt>
                <c:pt idx="6821">
                  <c:v>6822</c:v>
                </c:pt>
                <c:pt idx="6822">
                  <c:v>6823</c:v>
                </c:pt>
                <c:pt idx="6823">
                  <c:v>6824</c:v>
                </c:pt>
                <c:pt idx="6824">
                  <c:v>6825</c:v>
                </c:pt>
                <c:pt idx="6825">
                  <c:v>6826</c:v>
                </c:pt>
                <c:pt idx="6826">
                  <c:v>6827</c:v>
                </c:pt>
                <c:pt idx="6827">
                  <c:v>6828</c:v>
                </c:pt>
                <c:pt idx="6828">
                  <c:v>6829</c:v>
                </c:pt>
                <c:pt idx="6829">
                  <c:v>6830</c:v>
                </c:pt>
                <c:pt idx="6830">
                  <c:v>6831</c:v>
                </c:pt>
                <c:pt idx="6831">
                  <c:v>6832</c:v>
                </c:pt>
                <c:pt idx="6832">
                  <c:v>6833</c:v>
                </c:pt>
                <c:pt idx="6833">
                  <c:v>6834</c:v>
                </c:pt>
                <c:pt idx="6834">
                  <c:v>6835</c:v>
                </c:pt>
                <c:pt idx="6835">
                  <c:v>6836</c:v>
                </c:pt>
                <c:pt idx="6836">
                  <c:v>6837</c:v>
                </c:pt>
                <c:pt idx="6837">
                  <c:v>6838</c:v>
                </c:pt>
                <c:pt idx="6838">
                  <c:v>6839</c:v>
                </c:pt>
                <c:pt idx="6839">
                  <c:v>6840</c:v>
                </c:pt>
                <c:pt idx="6840">
                  <c:v>6841</c:v>
                </c:pt>
                <c:pt idx="6841">
                  <c:v>6842</c:v>
                </c:pt>
                <c:pt idx="6842">
                  <c:v>6843</c:v>
                </c:pt>
                <c:pt idx="6843">
                  <c:v>6844</c:v>
                </c:pt>
                <c:pt idx="6844">
                  <c:v>6845</c:v>
                </c:pt>
                <c:pt idx="6845">
                  <c:v>6846</c:v>
                </c:pt>
                <c:pt idx="6846">
                  <c:v>6847</c:v>
                </c:pt>
                <c:pt idx="6847">
                  <c:v>6848</c:v>
                </c:pt>
                <c:pt idx="6848">
                  <c:v>6849</c:v>
                </c:pt>
                <c:pt idx="6849">
                  <c:v>6850</c:v>
                </c:pt>
                <c:pt idx="6850">
                  <c:v>6851</c:v>
                </c:pt>
                <c:pt idx="6851">
                  <c:v>6852</c:v>
                </c:pt>
                <c:pt idx="6852">
                  <c:v>6853</c:v>
                </c:pt>
                <c:pt idx="6853">
                  <c:v>6854</c:v>
                </c:pt>
                <c:pt idx="6854">
                  <c:v>6855</c:v>
                </c:pt>
                <c:pt idx="6855">
                  <c:v>6856</c:v>
                </c:pt>
                <c:pt idx="6856">
                  <c:v>6857</c:v>
                </c:pt>
                <c:pt idx="6857">
                  <c:v>6858</c:v>
                </c:pt>
                <c:pt idx="6858">
                  <c:v>6859</c:v>
                </c:pt>
                <c:pt idx="6859">
                  <c:v>6860</c:v>
                </c:pt>
                <c:pt idx="6860">
                  <c:v>6861</c:v>
                </c:pt>
                <c:pt idx="6861">
                  <c:v>6862</c:v>
                </c:pt>
                <c:pt idx="6862">
                  <c:v>6863</c:v>
                </c:pt>
                <c:pt idx="6863">
                  <c:v>6864</c:v>
                </c:pt>
                <c:pt idx="6864">
                  <c:v>6865</c:v>
                </c:pt>
                <c:pt idx="6865">
                  <c:v>6866</c:v>
                </c:pt>
                <c:pt idx="6866">
                  <c:v>6867</c:v>
                </c:pt>
                <c:pt idx="6867">
                  <c:v>6868</c:v>
                </c:pt>
                <c:pt idx="6868">
                  <c:v>6869</c:v>
                </c:pt>
                <c:pt idx="6869">
                  <c:v>6870</c:v>
                </c:pt>
                <c:pt idx="6870">
                  <c:v>6871</c:v>
                </c:pt>
                <c:pt idx="6871">
                  <c:v>6872</c:v>
                </c:pt>
                <c:pt idx="6872">
                  <c:v>6873</c:v>
                </c:pt>
                <c:pt idx="6873">
                  <c:v>6874</c:v>
                </c:pt>
                <c:pt idx="6874">
                  <c:v>6875</c:v>
                </c:pt>
                <c:pt idx="6875">
                  <c:v>6876</c:v>
                </c:pt>
                <c:pt idx="6876">
                  <c:v>6877</c:v>
                </c:pt>
                <c:pt idx="6877">
                  <c:v>6878</c:v>
                </c:pt>
                <c:pt idx="6878">
                  <c:v>6879</c:v>
                </c:pt>
                <c:pt idx="6879">
                  <c:v>6880</c:v>
                </c:pt>
                <c:pt idx="6880">
                  <c:v>6881</c:v>
                </c:pt>
                <c:pt idx="6881">
                  <c:v>6882</c:v>
                </c:pt>
                <c:pt idx="6882">
                  <c:v>6883</c:v>
                </c:pt>
                <c:pt idx="6883">
                  <c:v>6884</c:v>
                </c:pt>
                <c:pt idx="6884">
                  <c:v>6885</c:v>
                </c:pt>
                <c:pt idx="6885">
                  <c:v>6886</c:v>
                </c:pt>
                <c:pt idx="6886">
                  <c:v>6887</c:v>
                </c:pt>
                <c:pt idx="6887">
                  <c:v>6888</c:v>
                </c:pt>
                <c:pt idx="6888">
                  <c:v>6889</c:v>
                </c:pt>
                <c:pt idx="6889">
                  <c:v>6890</c:v>
                </c:pt>
                <c:pt idx="6890">
                  <c:v>6891</c:v>
                </c:pt>
                <c:pt idx="6891">
                  <c:v>6892</c:v>
                </c:pt>
                <c:pt idx="6892">
                  <c:v>6893</c:v>
                </c:pt>
                <c:pt idx="6893">
                  <c:v>6894</c:v>
                </c:pt>
                <c:pt idx="6894">
                  <c:v>6895</c:v>
                </c:pt>
                <c:pt idx="6895">
                  <c:v>6896</c:v>
                </c:pt>
                <c:pt idx="6896">
                  <c:v>6897</c:v>
                </c:pt>
                <c:pt idx="6897">
                  <c:v>6898</c:v>
                </c:pt>
                <c:pt idx="6898">
                  <c:v>6899</c:v>
                </c:pt>
                <c:pt idx="6899">
                  <c:v>6900</c:v>
                </c:pt>
                <c:pt idx="6900">
                  <c:v>6901</c:v>
                </c:pt>
                <c:pt idx="6901">
                  <c:v>6902</c:v>
                </c:pt>
                <c:pt idx="6902">
                  <c:v>6903</c:v>
                </c:pt>
                <c:pt idx="6903">
                  <c:v>6904</c:v>
                </c:pt>
                <c:pt idx="6904">
                  <c:v>6905</c:v>
                </c:pt>
                <c:pt idx="6905">
                  <c:v>6906</c:v>
                </c:pt>
                <c:pt idx="6906">
                  <c:v>6907</c:v>
                </c:pt>
                <c:pt idx="6907">
                  <c:v>6908</c:v>
                </c:pt>
                <c:pt idx="6908">
                  <c:v>6909</c:v>
                </c:pt>
                <c:pt idx="6909">
                  <c:v>6910</c:v>
                </c:pt>
                <c:pt idx="6910">
                  <c:v>6911</c:v>
                </c:pt>
                <c:pt idx="6911">
                  <c:v>6912</c:v>
                </c:pt>
                <c:pt idx="6912">
                  <c:v>6913</c:v>
                </c:pt>
                <c:pt idx="6913">
                  <c:v>6914</c:v>
                </c:pt>
                <c:pt idx="6914">
                  <c:v>6915</c:v>
                </c:pt>
                <c:pt idx="6915">
                  <c:v>6916</c:v>
                </c:pt>
                <c:pt idx="6916">
                  <c:v>6917</c:v>
                </c:pt>
                <c:pt idx="6917">
                  <c:v>6918</c:v>
                </c:pt>
                <c:pt idx="6918">
                  <c:v>6919</c:v>
                </c:pt>
                <c:pt idx="6919">
                  <c:v>6920</c:v>
                </c:pt>
                <c:pt idx="6920">
                  <c:v>6921</c:v>
                </c:pt>
                <c:pt idx="6921">
                  <c:v>6922</c:v>
                </c:pt>
                <c:pt idx="6922">
                  <c:v>6923</c:v>
                </c:pt>
                <c:pt idx="6923">
                  <c:v>6924</c:v>
                </c:pt>
                <c:pt idx="6924">
                  <c:v>6925</c:v>
                </c:pt>
                <c:pt idx="6925">
                  <c:v>6926</c:v>
                </c:pt>
                <c:pt idx="6926">
                  <c:v>6927</c:v>
                </c:pt>
                <c:pt idx="6927">
                  <c:v>6928</c:v>
                </c:pt>
                <c:pt idx="6928">
                  <c:v>6929</c:v>
                </c:pt>
                <c:pt idx="6929">
                  <c:v>6930</c:v>
                </c:pt>
                <c:pt idx="6930">
                  <c:v>6931</c:v>
                </c:pt>
                <c:pt idx="6931">
                  <c:v>6932</c:v>
                </c:pt>
                <c:pt idx="6932">
                  <c:v>6933</c:v>
                </c:pt>
                <c:pt idx="6933">
                  <c:v>6934</c:v>
                </c:pt>
                <c:pt idx="6934">
                  <c:v>6935</c:v>
                </c:pt>
                <c:pt idx="6935">
                  <c:v>6936</c:v>
                </c:pt>
                <c:pt idx="6936">
                  <c:v>6937</c:v>
                </c:pt>
                <c:pt idx="6937">
                  <c:v>6938</c:v>
                </c:pt>
                <c:pt idx="6938">
                  <c:v>6939</c:v>
                </c:pt>
                <c:pt idx="6939">
                  <c:v>6940</c:v>
                </c:pt>
                <c:pt idx="6940">
                  <c:v>6941</c:v>
                </c:pt>
                <c:pt idx="6941">
                  <c:v>6942</c:v>
                </c:pt>
                <c:pt idx="6942">
                  <c:v>6943</c:v>
                </c:pt>
                <c:pt idx="6943">
                  <c:v>6944</c:v>
                </c:pt>
                <c:pt idx="6944">
                  <c:v>6945</c:v>
                </c:pt>
                <c:pt idx="6945">
                  <c:v>6946</c:v>
                </c:pt>
                <c:pt idx="6946">
                  <c:v>6947</c:v>
                </c:pt>
                <c:pt idx="6947">
                  <c:v>6948</c:v>
                </c:pt>
                <c:pt idx="6948">
                  <c:v>6949</c:v>
                </c:pt>
                <c:pt idx="6949">
                  <c:v>6950</c:v>
                </c:pt>
                <c:pt idx="6950">
                  <c:v>6951</c:v>
                </c:pt>
                <c:pt idx="6951">
                  <c:v>6952</c:v>
                </c:pt>
                <c:pt idx="6952">
                  <c:v>6953</c:v>
                </c:pt>
                <c:pt idx="6953">
                  <c:v>6954</c:v>
                </c:pt>
                <c:pt idx="6954">
                  <c:v>6955</c:v>
                </c:pt>
                <c:pt idx="6955">
                  <c:v>6956</c:v>
                </c:pt>
                <c:pt idx="6956">
                  <c:v>6957</c:v>
                </c:pt>
                <c:pt idx="6957">
                  <c:v>6958</c:v>
                </c:pt>
                <c:pt idx="6958">
                  <c:v>6959</c:v>
                </c:pt>
                <c:pt idx="6959">
                  <c:v>6960</c:v>
                </c:pt>
                <c:pt idx="6960">
                  <c:v>6961</c:v>
                </c:pt>
                <c:pt idx="6961">
                  <c:v>6962</c:v>
                </c:pt>
                <c:pt idx="6962">
                  <c:v>6963</c:v>
                </c:pt>
                <c:pt idx="6963">
                  <c:v>6964</c:v>
                </c:pt>
                <c:pt idx="6964">
                  <c:v>6965</c:v>
                </c:pt>
                <c:pt idx="6965">
                  <c:v>6966</c:v>
                </c:pt>
                <c:pt idx="6966">
                  <c:v>6967</c:v>
                </c:pt>
                <c:pt idx="6967">
                  <c:v>6968</c:v>
                </c:pt>
                <c:pt idx="6968">
                  <c:v>6969</c:v>
                </c:pt>
                <c:pt idx="6969">
                  <c:v>6970</c:v>
                </c:pt>
                <c:pt idx="6970">
                  <c:v>6971</c:v>
                </c:pt>
                <c:pt idx="6971">
                  <c:v>6972</c:v>
                </c:pt>
                <c:pt idx="6972">
                  <c:v>6973</c:v>
                </c:pt>
                <c:pt idx="6973">
                  <c:v>6974</c:v>
                </c:pt>
                <c:pt idx="6974">
                  <c:v>6975</c:v>
                </c:pt>
                <c:pt idx="6975">
                  <c:v>6976</c:v>
                </c:pt>
                <c:pt idx="6976">
                  <c:v>6977</c:v>
                </c:pt>
                <c:pt idx="6977">
                  <c:v>6978</c:v>
                </c:pt>
                <c:pt idx="6978">
                  <c:v>6979</c:v>
                </c:pt>
                <c:pt idx="6979">
                  <c:v>6980</c:v>
                </c:pt>
                <c:pt idx="6980">
                  <c:v>6981</c:v>
                </c:pt>
                <c:pt idx="6981">
                  <c:v>6982</c:v>
                </c:pt>
                <c:pt idx="6982">
                  <c:v>6983</c:v>
                </c:pt>
                <c:pt idx="6983">
                  <c:v>6984</c:v>
                </c:pt>
                <c:pt idx="6984">
                  <c:v>6985</c:v>
                </c:pt>
                <c:pt idx="6985">
                  <c:v>6986</c:v>
                </c:pt>
                <c:pt idx="6986">
                  <c:v>6987</c:v>
                </c:pt>
                <c:pt idx="6987">
                  <c:v>6988</c:v>
                </c:pt>
                <c:pt idx="6988">
                  <c:v>6989</c:v>
                </c:pt>
                <c:pt idx="6989">
                  <c:v>6990</c:v>
                </c:pt>
                <c:pt idx="6990">
                  <c:v>6991</c:v>
                </c:pt>
                <c:pt idx="6991">
                  <c:v>6992</c:v>
                </c:pt>
                <c:pt idx="6992">
                  <c:v>6993</c:v>
                </c:pt>
                <c:pt idx="6993">
                  <c:v>6994</c:v>
                </c:pt>
                <c:pt idx="6994">
                  <c:v>6995</c:v>
                </c:pt>
                <c:pt idx="6995">
                  <c:v>6996</c:v>
                </c:pt>
                <c:pt idx="6996">
                  <c:v>6997</c:v>
                </c:pt>
                <c:pt idx="6997">
                  <c:v>6998</c:v>
                </c:pt>
                <c:pt idx="6998">
                  <c:v>6999</c:v>
                </c:pt>
                <c:pt idx="6999">
                  <c:v>7000</c:v>
                </c:pt>
                <c:pt idx="7000">
                  <c:v>7001</c:v>
                </c:pt>
                <c:pt idx="7001">
                  <c:v>7002</c:v>
                </c:pt>
                <c:pt idx="7002">
                  <c:v>7003</c:v>
                </c:pt>
                <c:pt idx="7003">
                  <c:v>7004</c:v>
                </c:pt>
                <c:pt idx="7004">
                  <c:v>7005</c:v>
                </c:pt>
                <c:pt idx="7005">
                  <c:v>7006</c:v>
                </c:pt>
                <c:pt idx="7006">
                  <c:v>7007</c:v>
                </c:pt>
                <c:pt idx="7007">
                  <c:v>7008</c:v>
                </c:pt>
                <c:pt idx="7008">
                  <c:v>7009</c:v>
                </c:pt>
                <c:pt idx="7009">
                  <c:v>7010</c:v>
                </c:pt>
                <c:pt idx="7010">
                  <c:v>7011</c:v>
                </c:pt>
                <c:pt idx="7011">
                  <c:v>7012</c:v>
                </c:pt>
                <c:pt idx="7012">
                  <c:v>7013</c:v>
                </c:pt>
                <c:pt idx="7013">
                  <c:v>7014</c:v>
                </c:pt>
                <c:pt idx="7014">
                  <c:v>7015</c:v>
                </c:pt>
                <c:pt idx="7015">
                  <c:v>7016</c:v>
                </c:pt>
                <c:pt idx="7016">
                  <c:v>7017</c:v>
                </c:pt>
                <c:pt idx="7017">
                  <c:v>7018</c:v>
                </c:pt>
                <c:pt idx="7018">
                  <c:v>7019</c:v>
                </c:pt>
                <c:pt idx="7019">
                  <c:v>7020</c:v>
                </c:pt>
                <c:pt idx="7020">
                  <c:v>7021</c:v>
                </c:pt>
                <c:pt idx="7021">
                  <c:v>7022</c:v>
                </c:pt>
                <c:pt idx="7022">
                  <c:v>7023</c:v>
                </c:pt>
                <c:pt idx="7023">
                  <c:v>7024</c:v>
                </c:pt>
                <c:pt idx="7024">
                  <c:v>7025</c:v>
                </c:pt>
                <c:pt idx="7025">
                  <c:v>7026</c:v>
                </c:pt>
                <c:pt idx="7026">
                  <c:v>7027</c:v>
                </c:pt>
                <c:pt idx="7027">
                  <c:v>7028</c:v>
                </c:pt>
                <c:pt idx="7028">
                  <c:v>7029</c:v>
                </c:pt>
                <c:pt idx="7029">
                  <c:v>7030</c:v>
                </c:pt>
                <c:pt idx="7030">
                  <c:v>7031</c:v>
                </c:pt>
                <c:pt idx="7031">
                  <c:v>7032</c:v>
                </c:pt>
                <c:pt idx="7032">
                  <c:v>7033</c:v>
                </c:pt>
                <c:pt idx="7033">
                  <c:v>7034</c:v>
                </c:pt>
                <c:pt idx="7034">
                  <c:v>7035</c:v>
                </c:pt>
                <c:pt idx="7035">
                  <c:v>7036</c:v>
                </c:pt>
                <c:pt idx="7036">
                  <c:v>7037</c:v>
                </c:pt>
                <c:pt idx="7037">
                  <c:v>7038</c:v>
                </c:pt>
                <c:pt idx="7038">
                  <c:v>7039</c:v>
                </c:pt>
                <c:pt idx="7039">
                  <c:v>7040</c:v>
                </c:pt>
                <c:pt idx="7040">
                  <c:v>7041</c:v>
                </c:pt>
                <c:pt idx="7041">
                  <c:v>7042</c:v>
                </c:pt>
                <c:pt idx="7042">
                  <c:v>7043</c:v>
                </c:pt>
                <c:pt idx="7043">
                  <c:v>7044</c:v>
                </c:pt>
                <c:pt idx="7044">
                  <c:v>7045</c:v>
                </c:pt>
                <c:pt idx="7045">
                  <c:v>7046</c:v>
                </c:pt>
                <c:pt idx="7046">
                  <c:v>7047</c:v>
                </c:pt>
                <c:pt idx="7047">
                  <c:v>7048</c:v>
                </c:pt>
                <c:pt idx="7048">
                  <c:v>7049</c:v>
                </c:pt>
                <c:pt idx="7049">
                  <c:v>7050</c:v>
                </c:pt>
                <c:pt idx="7050">
                  <c:v>7051</c:v>
                </c:pt>
                <c:pt idx="7051">
                  <c:v>7052</c:v>
                </c:pt>
                <c:pt idx="7052">
                  <c:v>7053</c:v>
                </c:pt>
                <c:pt idx="7053">
                  <c:v>7054</c:v>
                </c:pt>
                <c:pt idx="7054">
                  <c:v>7055</c:v>
                </c:pt>
                <c:pt idx="7055">
                  <c:v>7056</c:v>
                </c:pt>
                <c:pt idx="7056">
                  <c:v>7057</c:v>
                </c:pt>
                <c:pt idx="7057">
                  <c:v>7058</c:v>
                </c:pt>
                <c:pt idx="7058">
                  <c:v>7059</c:v>
                </c:pt>
                <c:pt idx="7059">
                  <c:v>7060</c:v>
                </c:pt>
                <c:pt idx="7060">
                  <c:v>7061</c:v>
                </c:pt>
                <c:pt idx="7061">
                  <c:v>7062</c:v>
                </c:pt>
                <c:pt idx="7062">
                  <c:v>7063</c:v>
                </c:pt>
                <c:pt idx="7063">
                  <c:v>7064</c:v>
                </c:pt>
                <c:pt idx="7064">
                  <c:v>7065</c:v>
                </c:pt>
                <c:pt idx="7065">
                  <c:v>7066</c:v>
                </c:pt>
                <c:pt idx="7066">
                  <c:v>7067</c:v>
                </c:pt>
                <c:pt idx="7067">
                  <c:v>7068</c:v>
                </c:pt>
                <c:pt idx="7068">
                  <c:v>7069</c:v>
                </c:pt>
                <c:pt idx="7069">
                  <c:v>7070</c:v>
                </c:pt>
                <c:pt idx="7070">
                  <c:v>7071</c:v>
                </c:pt>
                <c:pt idx="7071">
                  <c:v>7072</c:v>
                </c:pt>
                <c:pt idx="7072">
                  <c:v>7073</c:v>
                </c:pt>
                <c:pt idx="7073">
                  <c:v>7074</c:v>
                </c:pt>
                <c:pt idx="7074">
                  <c:v>7075</c:v>
                </c:pt>
                <c:pt idx="7075">
                  <c:v>7076</c:v>
                </c:pt>
                <c:pt idx="7076">
                  <c:v>7077</c:v>
                </c:pt>
                <c:pt idx="7077">
                  <c:v>7078</c:v>
                </c:pt>
                <c:pt idx="7078">
                  <c:v>7079</c:v>
                </c:pt>
                <c:pt idx="7079">
                  <c:v>7080</c:v>
                </c:pt>
                <c:pt idx="7080">
                  <c:v>7081</c:v>
                </c:pt>
                <c:pt idx="7081">
                  <c:v>7082</c:v>
                </c:pt>
                <c:pt idx="7082">
                  <c:v>7083</c:v>
                </c:pt>
                <c:pt idx="7083">
                  <c:v>7084</c:v>
                </c:pt>
                <c:pt idx="7084">
                  <c:v>7085</c:v>
                </c:pt>
                <c:pt idx="7085">
                  <c:v>7086</c:v>
                </c:pt>
                <c:pt idx="7086">
                  <c:v>7087</c:v>
                </c:pt>
                <c:pt idx="7087">
                  <c:v>7088</c:v>
                </c:pt>
                <c:pt idx="7088">
                  <c:v>7089</c:v>
                </c:pt>
                <c:pt idx="7089">
                  <c:v>7090</c:v>
                </c:pt>
                <c:pt idx="7090">
                  <c:v>7091</c:v>
                </c:pt>
                <c:pt idx="7091">
                  <c:v>7092</c:v>
                </c:pt>
                <c:pt idx="7092">
                  <c:v>7093</c:v>
                </c:pt>
                <c:pt idx="7093">
                  <c:v>7094</c:v>
                </c:pt>
                <c:pt idx="7094">
                  <c:v>7095</c:v>
                </c:pt>
                <c:pt idx="7095">
                  <c:v>7096</c:v>
                </c:pt>
                <c:pt idx="7096">
                  <c:v>7097</c:v>
                </c:pt>
                <c:pt idx="7097">
                  <c:v>7098</c:v>
                </c:pt>
                <c:pt idx="7098">
                  <c:v>7099</c:v>
                </c:pt>
                <c:pt idx="7099">
                  <c:v>7100</c:v>
                </c:pt>
                <c:pt idx="7100">
                  <c:v>7101</c:v>
                </c:pt>
                <c:pt idx="7101">
                  <c:v>7102</c:v>
                </c:pt>
                <c:pt idx="7102">
                  <c:v>7103</c:v>
                </c:pt>
                <c:pt idx="7103">
                  <c:v>7104</c:v>
                </c:pt>
                <c:pt idx="7104">
                  <c:v>7105</c:v>
                </c:pt>
                <c:pt idx="7105">
                  <c:v>7106</c:v>
                </c:pt>
                <c:pt idx="7106">
                  <c:v>7107</c:v>
                </c:pt>
                <c:pt idx="7107">
                  <c:v>7108</c:v>
                </c:pt>
                <c:pt idx="7108">
                  <c:v>7109</c:v>
                </c:pt>
                <c:pt idx="7109">
                  <c:v>7110</c:v>
                </c:pt>
                <c:pt idx="7110">
                  <c:v>7111</c:v>
                </c:pt>
                <c:pt idx="7111">
                  <c:v>7112</c:v>
                </c:pt>
                <c:pt idx="7112">
                  <c:v>7113</c:v>
                </c:pt>
                <c:pt idx="7113">
                  <c:v>7114</c:v>
                </c:pt>
                <c:pt idx="7114">
                  <c:v>7115</c:v>
                </c:pt>
                <c:pt idx="7115">
                  <c:v>7116</c:v>
                </c:pt>
                <c:pt idx="7116">
                  <c:v>7117</c:v>
                </c:pt>
                <c:pt idx="7117">
                  <c:v>7118</c:v>
                </c:pt>
                <c:pt idx="7118">
                  <c:v>7119</c:v>
                </c:pt>
                <c:pt idx="7119">
                  <c:v>7120</c:v>
                </c:pt>
                <c:pt idx="7120">
                  <c:v>7121</c:v>
                </c:pt>
                <c:pt idx="7121">
                  <c:v>7122</c:v>
                </c:pt>
                <c:pt idx="7122">
                  <c:v>7123</c:v>
                </c:pt>
                <c:pt idx="7123">
                  <c:v>7124</c:v>
                </c:pt>
                <c:pt idx="7124">
                  <c:v>7125</c:v>
                </c:pt>
                <c:pt idx="7125">
                  <c:v>7126</c:v>
                </c:pt>
                <c:pt idx="7126">
                  <c:v>7127</c:v>
                </c:pt>
                <c:pt idx="7127">
                  <c:v>7128</c:v>
                </c:pt>
                <c:pt idx="7128">
                  <c:v>7129</c:v>
                </c:pt>
                <c:pt idx="7129">
                  <c:v>7130</c:v>
                </c:pt>
                <c:pt idx="7130">
                  <c:v>7131</c:v>
                </c:pt>
                <c:pt idx="7131">
                  <c:v>7132</c:v>
                </c:pt>
                <c:pt idx="7132">
                  <c:v>7133</c:v>
                </c:pt>
                <c:pt idx="7133">
                  <c:v>7134</c:v>
                </c:pt>
                <c:pt idx="7134">
                  <c:v>7135</c:v>
                </c:pt>
                <c:pt idx="7135">
                  <c:v>7136</c:v>
                </c:pt>
                <c:pt idx="7136">
                  <c:v>7137</c:v>
                </c:pt>
                <c:pt idx="7137">
                  <c:v>7138</c:v>
                </c:pt>
                <c:pt idx="7138">
                  <c:v>7139</c:v>
                </c:pt>
                <c:pt idx="7139">
                  <c:v>7140</c:v>
                </c:pt>
                <c:pt idx="7140">
                  <c:v>7141</c:v>
                </c:pt>
                <c:pt idx="7141">
                  <c:v>7142</c:v>
                </c:pt>
                <c:pt idx="7142">
                  <c:v>7143</c:v>
                </c:pt>
                <c:pt idx="7143">
                  <c:v>7144</c:v>
                </c:pt>
                <c:pt idx="7144">
                  <c:v>7145</c:v>
                </c:pt>
                <c:pt idx="7145">
                  <c:v>7146</c:v>
                </c:pt>
                <c:pt idx="7146">
                  <c:v>7147</c:v>
                </c:pt>
                <c:pt idx="7147">
                  <c:v>7148</c:v>
                </c:pt>
                <c:pt idx="7148">
                  <c:v>7149</c:v>
                </c:pt>
                <c:pt idx="7149">
                  <c:v>7150</c:v>
                </c:pt>
                <c:pt idx="7150">
                  <c:v>7151</c:v>
                </c:pt>
                <c:pt idx="7151">
                  <c:v>7152</c:v>
                </c:pt>
                <c:pt idx="7152">
                  <c:v>7153</c:v>
                </c:pt>
                <c:pt idx="7153">
                  <c:v>7154</c:v>
                </c:pt>
                <c:pt idx="7154">
                  <c:v>7155</c:v>
                </c:pt>
                <c:pt idx="7155">
                  <c:v>7156</c:v>
                </c:pt>
                <c:pt idx="7156">
                  <c:v>7157</c:v>
                </c:pt>
                <c:pt idx="7157">
                  <c:v>7158</c:v>
                </c:pt>
                <c:pt idx="7158">
                  <c:v>7159</c:v>
                </c:pt>
                <c:pt idx="7159">
                  <c:v>7160</c:v>
                </c:pt>
                <c:pt idx="7160">
                  <c:v>7161</c:v>
                </c:pt>
                <c:pt idx="7161">
                  <c:v>7162</c:v>
                </c:pt>
                <c:pt idx="7162">
                  <c:v>7163</c:v>
                </c:pt>
                <c:pt idx="7163">
                  <c:v>7164</c:v>
                </c:pt>
                <c:pt idx="7164">
                  <c:v>7165</c:v>
                </c:pt>
                <c:pt idx="7165">
                  <c:v>7166</c:v>
                </c:pt>
                <c:pt idx="7166">
                  <c:v>7167</c:v>
                </c:pt>
                <c:pt idx="7167">
                  <c:v>7168</c:v>
                </c:pt>
                <c:pt idx="7168">
                  <c:v>7169</c:v>
                </c:pt>
                <c:pt idx="7169">
                  <c:v>7170</c:v>
                </c:pt>
                <c:pt idx="7170">
                  <c:v>7171</c:v>
                </c:pt>
                <c:pt idx="7171">
                  <c:v>7172</c:v>
                </c:pt>
                <c:pt idx="7172">
                  <c:v>7173</c:v>
                </c:pt>
                <c:pt idx="7173">
                  <c:v>7174</c:v>
                </c:pt>
                <c:pt idx="7174">
                  <c:v>7175</c:v>
                </c:pt>
                <c:pt idx="7175">
                  <c:v>7176</c:v>
                </c:pt>
                <c:pt idx="7176">
                  <c:v>7177</c:v>
                </c:pt>
                <c:pt idx="7177">
                  <c:v>7178</c:v>
                </c:pt>
                <c:pt idx="7178">
                  <c:v>7179</c:v>
                </c:pt>
                <c:pt idx="7179">
                  <c:v>7180</c:v>
                </c:pt>
                <c:pt idx="7180">
                  <c:v>7181</c:v>
                </c:pt>
                <c:pt idx="7181">
                  <c:v>7182</c:v>
                </c:pt>
                <c:pt idx="7182">
                  <c:v>7183</c:v>
                </c:pt>
                <c:pt idx="7183">
                  <c:v>7184</c:v>
                </c:pt>
                <c:pt idx="7184">
                  <c:v>7185</c:v>
                </c:pt>
                <c:pt idx="7185">
                  <c:v>7186</c:v>
                </c:pt>
                <c:pt idx="7186">
                  <c:v>7187</c:v>
                </c:pt>
                <c:pt idx="7187">
                  <c:v>7188</c:v>
                </c:pt>
                <c:pt idx="7188">
                  <c:v>7189</c:v>
                </c:pt>
                <c:pt idx="7189">
                  <c:v>7190</c:v>
                </c:pt>
                <c:pt idx="7190">
                  <c:v>7191</c:v>
                </c:pt>
                <c:pt idx="7191">
                  <c:v>7192</c:v>
                </c:pt>
                <c:pt idx="7192">
                  <c:v>7193</c:v>
                </c:pt>
                <c:pt idx="7193">
                  <c:v>7194</c:v>
                </c:pt>
                <c:pt idx="7194">
                  <c:v>7195</c:v>
                </c:pt>
                <c:pt idx="7195">
                  <c:v>7196</c:v>
                </c:pt>
                <c:pt idx="7196">
                  <c:v>7197</c:v>
                </c:pt>
                <c:pt idx="7197">
                  <c:v>7198</c:v>
                </c:pt>
                <c:pt idx="7198">
                  <c:v>7199</c:v>
                </c:pt>
                <c:pt idx="7199">
                  <c:v>7200</c:v>
                </c:pt>
                <c:pt idx="7200">
                  <c:v>7201</c:v>
                </c:pt>
                <c:pt idx="7201">
                  <c:v>7202</c:v>
                </c:pt>
                <c:pt idx="7202">
                  <c:v>7203</c:v>
                </c:pt>
                <c:pt idx="7203">
                  <c:v>7204</c:v>
                </c:pt>
                <c:pt idx="7204">
                  <c:v>7205</c:v>
                </c:pt>
                <c:pt idx="7205">
                  <c:v>7206</c:v>
                </c:pt>
                <c:pt idx="7206">
                  <c:v>7207</c:v>
                </c:pt>
                <c:pt idx="7207">
                  <c:v>7208</c:v>
                </c:pt>
                <c:pt idx="7208">
                  <c:v>7209</c:v>
                </c:pt>
                <c:pt idx="7209">
                  <c:v>7210</c:v>
                </c:pt>
                <c:pt idx="7210">
                  <c:v>7211</c:v>
                </c:pt>
                <c:pt idx="7211">
                  <c:v>7212</c:v>
                </c:pt>
                <c:pt idx="7212">
                  <c:v>7213</c:v>
                </c:pt>
                <c:pt idx="7213">
                  <c:v>7214</c:v>
                </c:pt>
                <c:pt idx="7214">
                  <c:v>7215</c:v>
                </c:pt>
                <c:pt idx="7215">
                  <c:v>7216</c:v>
                </c:pt>
                <c:pt idx="7216">
                  <c:v>7217</c:v>
                </c:pt>
                <c:pt idx="7217">
                  <c:v>7218</c:v>
                </c:pt>
                <c:pt idx="7218">
                  <c:v>7219</c:v>
                </c:pt>
                <c:pt idx="7219">
                  <c:v>7220</c:v>
                </c:pt>
                <c:pt idx="7220">
                  <c:v>7221</c:v>
                </c:pt>
                <c:pt idx="7221">
                  <c:v>7222</c:v>
                </c:pt>
                <c:pt idx="7222">
                  <c:v>7223</c:v>
                </c:pt>
                <c:pt idx="7223">
                  <c:v>7224</c:v>
                </c:pt>
                <c:pt idx="7224">
                  <c:v>7225</c:v>
                </c:pt>
                <c:pt idx="7225">
                  <c:v>7226</c:v>
                </c:pt>
                <c:pt idx="7226">
                  <c:v>7227</c:v>
                </c:pt>
                <c:pt idx="7227">
                  <c:v>7228</c:v>
                </c:pt>
                <c:pt idx="7228">
                  <c:v>7229</c:v>
                </c:pt>
                <c:pt idx="7229">
                  <c:v>7230</c:v>
                </c:pt>
                <c:pt idx="7230">
                  <c:v>7231</c:v>
                </c:pt>
                <c:pt idx="7231">
                  <c:v>7232</c:v>
                </c:pt>
                <c:pt idx="7232">
                  <c:v>7233</c:v>
                </c:pt>
                <c:pt idx="7233">
                  <c:v>7234</c:v>
                </c:pt>
                <c:pt idx="7234">
                  <c:v>7235</c:v>
                </c:pt>
                <c:pt idx="7235">
                  <c:v>7236</c:v>
                </c:pt>
                <c:pt idx="7236">
                  <c:v>7237</c:v>
                </c:pt>
                <c:pt idx="7237">
                  <c:v>7238</c:v>
                </c:pt>
                <c:pt idx="7238">
                  <c:v>7239</c:v>
                </c:pt>
                <c:pt idx="7239">
                  <c:v>7240</c:v>
                </c:pt>
                <c:pt idx="7240">
                  <c:v>7241</c:v>
                </c:pt>
                <c:pt idx="7241">
                  <c:v>7242</c:v>
                </c:pt>
                <c:pt idx="7242">
                  <c:v>7243</c:v>
                </c:pt>
                <c:pt idx="7243">
                  <c:v>7244</c:v>
                </c:pt>
                <c:pt idx="7244">
                  <c:v>7245</c:v>
                </c:pt>
                <c:pt idx="7245">
                  <c:v>7246</c:v>
                </c:pt>
                <c:pt idx="7246">
                  <c:v>7247</c:v>
                </c:pt>
                <c:pt idx="7247">
                  <c:v>7248</c:v>
                </c:pt>
                <c:pt idx="7248">
                  <c:v>7249</c:v>
                </c:pt>
                <c:pt idx="7249">
                  <c:v>7250</c:v>
                </c:pt>
                <c:pt idx="7250">
                  <c:v>7251</c:v>
                </c:pt>
                <c:pt idx="7251">
                  <c:v>7252</c:v>
                </c:pt>
                <c:pt idx="7252">
                  <c:v>7253</c:v>
                </c:pt>
                <c:pt idx="7253">
                  <c:v>7254</c:v>
                </c:pt>
                <c:pt idx="7254">
                  <c:v>7255</c:v>
                </c:pt>
                <c:pt idx="7255">
                  <c:v>7256</c:v>
                </c:pt>
                <c:pt idx="7256">
                  <c:v>7257</c:v>
                </c:pt>
                <c:pt idx="7257">
                  <c:v>7258</c:v>
                </c:pt>
                <c:pt idx="7258">
                  <c:v>7259</c:v>
                </c:pt>
                <c:pt idx="7259">
                  <c:v>7260</c:v>
                </c:pt>
                <c:pt idx="7260">
                  <c:v>7261</c:v>
                </c:pt>
                <c:pt idx="7261">
                  <c:v>7262</c:v>
                </c:pt>
                <c:pt idx="7262">
                  <c:v>7263</c:v>
                </c:pt>
                <c:pt idx="7263">
                  <c:v>7264</c:v>
                </c:pt>
                <c:pt idx="7264">
                  <c:v>7265</c:v>
                </c:pt>
                <c:pt idx="7265">
                  <c:v>7266</c:v>
                </c:pt>
                <c:pt idx="7266">
                  <c:v>7267</c:v>
                </c:pt>
                <c:pt idx="7267">
                  <c:v>7268</c:v>
                </c:pt>
                <c:pt idx="7268">
                  <c:v>7269</c:v>
                </c:pt>
                <c:pt idx="7269">
                  <c:v>7270</c:v>
                </c:pt>
                <c:pt idx="7270">
                  <c:v>7271</c:v>
                </c:pt>
                <c:pt idx="7271">
                  <c:v>7272</c:v>
                </c:pt>
                <c:pt idx="7272">
                  <c:v>7273</c:v>
                </c:pt>
                <c:pt idx="7273">
                  <c:v>7274</c:v>
                </c:pt>
                <c:pt idx="7274">
                  <c:v>7275</c:v>
                </c:pt>
                <c:pt idx="7275">
                  <c:v>7276</c:v>
                </c:pt>
                <c:pt idx="7276">
                  <c:v>7277</c:v>
                </c:pt>
                <c:pt idx="7277">
                  <c:v>7278</c:v>
                </c:pt>
                <c:pt idx="7278">
                  <c:v>7279</c:v>
                </c:pt>
                <c:pt idx="7279">
                  <c:v>7280</c:v>
                </c:pt>
                <c:pt idx="7280">
                  <c:v>7281</c:v>
                </c:pt>
                <c:pt idx="7281">
                  <c:v>7282</c:v>
                </c:pt>
                <c:pt idx="7282">
                  <c:v>7283</c:v>
                </c:pt>
                <c:pt idx="7283">
                  <c:v>7284</c:v>
                </c:pt>
                <c:pt idx="7284">
                  <c:v>7285</c:v>
                </c:pt>
                <c:pt idx="7285">
                  <c:v>7286</c:v>
                </c:pt>
                <c:pt idx="7286">
                  <c:v>7287</c:v>
                </c:pt>
                <c:pt idx="7287">
                  <c:v>7288</c:v>
                </c:pt>
                <c:pt idx="7288">
                  <c:v>7289</c:v>
                </c:pt>
                <c:pt idx="7289">
                  <c:v>7290</c:v>
                </c:pt>
                <c:pt idx="7290">
                  <c:v>7291</c:v>
                </c:pt>
                <c:pt idx="7291">
                  <c:v>7292</c:v>
                </c:pt>
                <c:pt idx="7292">
                  <c:v>7293</c:v>
                </c:pt>
                <c:pt idx="7293">
                  <c:v>7294</c:v>
                </c:pt>
                <c:pt idx="7294">
                  <c:v>7295</c:v>
                </c:pt>
                <c:pt idx="7295">
                  <c:v>7296</c:v>
                </c:pt>
                <c:pt idx="7296">
                  <c:v>7297</c:v>
                </c:pt>
                <c:pt idx="7297">
                  <c:v>7298</c:v>
                </c:pt>
                <c:pt idx="7298">
                  <c:v>7299</c:v>
                </c:pt>
                <c:pt idx="7299">
                  <c:v>7300</c:v>
                </c:pt>
                <c:pt idx="7300">
                  <c:v>7301</c:v>
                </c:pt>
                <c:pt idx="7301">
                  <c:v>7302</c:v>
                </c:pt>
                <c:pt idx="7302">
                  <c:v>7303</c:v>
                </c:pt>
                <c:pt idx="7303">
                  <c:v>7304</c:v>
                </c:pt>
                <c:pt idx="7304">
                  <c:v>7305</c:v>
                </c:pt>
                <c:pt idx="7305">
                  <c:v>7306</c:v>
                </c:pt>
                <c:pt idx="7306">
                  <c:v>7307</c:v>
                </c:pt>
                <c:pt idx="7307">
                  <c:v>7308</c:v>
                </c:pt>
                <c:pt idx="7308">
                  <c:v>7309</c:v>
                </c:pt>
                <c:pt idx="7309">
                  <c:v>7310</c:v>
                </c:pt>
                <c:pt idx="7310">
                  <c:v>7311</c:v>
                </c:pt>
                <c:pt idx="7311">
                  <c:v>7312</c:v>
                </c:pt>
                <c:pt idx="7312">
                  <c:v>7313</c:v>
                </c:pt>
                <c:pt idx="7313">
                  <c:v>7314</c:v>
                </c:pt>
                <c:pt idx="7314">
                  <c:v>7315</c:v>
                </c:pt>
                <c:pt idx="7315">
                  <c:v>7316</c:v>
                </c:pt>
                <c:pt idx="7316">
                  <c:v>7317</c:v>
                </c:pt>
                <c:pt idx="7317">
                  <c:v>7318</c:v>
                </c:pt>
                <c:pt idx="7318">
                  <c:v>7319</c:v>
                </c:pt>
                <c:pt idx="7319">
                  <c:v>7320</c:v>
                </c:pt>
                <c:pt idx="7320">
                  <c:v>7321</c:v>
                </c:pt>
                <c:pt idx="7321">
                  <c:v>7322</c:v>
                </c:pt>
                <c:pt idx="7322">
                  <c:v>7323</c:v>
                </c:pt>
                <c:pt idx="7323">
                  <c:v>7324</c:v>
                </c:pt>
                <c:pt idx="7324">
                  <c:v>7325</c:v>
                </c:pt>
                <c:pt idx="7325">
                  <c:v>7326</c:v>
                </c:pt>
                <c:pt idx="7326">
                  <c:v>7327</c:v>
                </c:pt>
                <c:pt idx="7327">
                  <c:v>7328</c:v>
                </c:pt>
                <c:pt idx="7328">
                  <c:v>7329</c:v>
                </c:pt>
                <c:pt idx="7329">
                  <c:v>7330</c:v>
                </c:pt>
                <c:pt idx="7330">
                  <c:v>7331</c:v>
                </c:pt>
                <c:pt idx="7331">
                  <c:v>7332</c:v>
                </c:pt>
                <c:pt idx="7332">
                  <c:v>7333</c:v>
                </c:pt>
                <c:pt idx="7333">
                  <c:v>7334</c:v>
                </c:pt>
                <c:pt idx="7334">
                  <c:v>7335</c:v>
                </c:pt>
                <c:pt idx="7335">
                  <c:v>7336</c:v>
                </c:pt>
                <c:pt idx="7336">
                  <c:v>7337</c:v>
                </c:pt>
                <c:pt idx="7337">
                  <c:v>7338</c:v>
                </c:pt>
                <c:pt idx="7338">
                  <c:v>7339</c:v>
                </c:pt>
                <c:pt idx="7339">
                  <c:v>7340</c:v>
                </c:pt>
                <c:pt idx="7340">
                  <c:v>7341</c:v>
                </c:pt>
                <c:pt idx="7341">
                  <c:v>7342</c:v>
                </c:pt>
                <c:pt idx="7342">
                  <c:v>7343</c:v>
                </c:pt>
                <c:pt idx="7343">
                  <c:v>7344</c:v>
                </c:pt>
                <c:pt idx="7344">
                  <c:v>7345</c:v>
                </c:pt>
                <c:pt idx="7345">
                  <c:v>7346</c:v>
                </c:pt>
                <c:pt idx="7346">
                  <c:v>7347</c:v>
                </c:pt>
                <c:pt idx="7347">
                  <c:v>7348</c:v>
                </c:pt>
                <c:pt idx="7348">
                  <c:v>7349</c:v>
                </c:pt>
                <c:pt idx="7349">
                  <c:v>7350</c:v>
                </c:pt>
                <c:pt idx="7350">
                  <c:v>7351</c:v>
                </c:pt>
                <c:pt idx="7351">
                  <c:v>7352</c:v>
                </c:pt>
                <c:pt idx="7352">
                  <c:v>7353</c:v>
                </c:pt>
                <c:pt idx="7353">
                  <c:v>7354</c:v>
                </c:pt>
                <c:pt idx="7354">
                  <c:v>7355</c:v>
                </c:pt>
                <c:pt idx="7355">
                  <c:v>7356</c:v>
                </c:pt>
                <c:pt idx="7356">
                  <c:v>7357</c:v>
                </c:pt>
                <c:pt idx="7357">
                  <c:v>7358</c:v>
                </c:pt>
                <c:pt idx="7358">
                  <c:v>7359</c:v>
                </c:pt>
                <c:pt idx="7359">
                  <c:v>7360</c:v>
                </c:pt>
                <c:pt idx="7360">
                  <c:v>7361</c:v>
                </c:pt>
                <c:pt idx="7361">
                  <c:v>7362</c:v>
                </c:pt>
                <c:pt idx="7362">
                  <c:v>7363</c:v>
                </c:pt>
                <c:pt idx="7363">
                  <c:v>7364</c:v>
                </c:pt>
                <c:pt idx="7364">
                  <c:v>7365</c:v>
                </c:pt>
                <c:pt idx="7365">
                  <c:v>7366</c:v>
                </c:pt>
                <c:pt idx="7366">
                  <c:v>7367</c:v>
                </c:pt>
                <c:pt idx="7367">
                  <c:v>7368</c:v>
                </c:pt>
                <c:pt idx="7368">
                  <c:v>7369</c:v>
                </c:pt>
                <c:pt idx="7369">
                  <c:v>7370</c:v>
                </c:pt>
                <c:pt idx="7370">
                  <c:v>7371</c:v>
                </c:pt>
                <c:pt idx="7371">
                  <c:v>7372</c:v>
                </c:pt>
                <c:pt idx="7372">
                  <c:v>7373</c:v>
                </c:pt>
                <c:pt idx="7373">
                  <c:v>7374</c:v>
                </c:pt>
                <c:pt idx="7374">
                  <c:v>7375</c:v>
                </c:pt>
                <c:pt idx="7375">
                  <c:v>7376</c:v>
                </c:pt>
                <c:pt idx="7376">
                  <c:v>7377</c:v>
                </c:pt>
                <c:pt idx="7377">
                  <c:v>7378</c:v>
                </c:pt>
                <c:pt idx="7378">
                  <c:v>7379</c:v>
                </c:pt>
                <c:pt idx="7379">
                  <c:v>7380</c:v>
                </c:pt>
                <c:pt idx="7380">
                  <c:v>7381</c:v>
                </c:pt>
                <c:pt idx="7381">
                  <c:v>7382</c:v>
                </c:pt>
                <c:pt idx="7382">
                  <c:v>7383</c:v>
                </c:pt>
                <c:pt idx="7383">
                  <c:v>7384</c:v>
                </c:pt>
                <c:pt idx="7384">
                  <c:v>7385</c:v>
                </c:pt>
                <c:pt idx="7385">
                  <c:v>7386</c:v>
                </c:pt>
                <c:pt idx="7386">
                  <c:v>7387</c:v>
                </c:pt>
                <c:pt idx="7387">
                  <c:v>7388</c:v>
                </c:pt>
                <c:pt idx="7388">
                  <c:v>7389</c:v>
                </c:pt>
                <c:pt idx="7389">
                  <c:v>7390</c:v>
                </c:pt>
                <c:pt idx="7390">
                  <c:v>7391</c:v>
                </c:pt>
                <c:pt idx="7391">
                  <c:v>7392</c:v>
                </c:pt>
                <c:pt idx="7392">
                  <c:v>7393</c:v>
                </c:pt>
                <c:pt idx="7393">
                  <c:v>7394</c:v>
                </c:pt>
                <c:pt idx="7394">
                  <c:v>7395</c:v>
                </c:pt>
                <c:pt idx="7395">
                  <c:v>7396</c:v>
                </c:pt>
                <c:pt idx="7396">
                  <c:v>7397</c:v>
                </c:pt>
                <c:pt idx="7397">
                  <c:v>7398</c:v>
                </c:pt>
                <c:pt idx="7398">
                  <c:v>7399</c:v>
                </c:pt>
                <c:pt idx="7399">
                  <c:v>7400</c:v>
                </c:pt>
                <c:pt idx="7400">
                  <c:v>7401</c:v>
                </c:pt>
                <c:pt idx="7401">
                  <c:v>7402</c:v>
                </c:pt>
                <c:pt idx="7402">
                  <c:v>7403</c:v>
                </c:pt>
                <c:pt idx="7403">
                  <c:v>7404</c:v>
                </c:pt>
                <c:pt idx="7404">
                  <c:v>7405</c:v>
                </c:pt>
                <c:pt idx="7405">
                  <c:v>7406</c:v>
                </c:pt>
                <c:pt idx="7406">
                  <c:v>7407</c:v>
                </c:pt>
                <c:pt idx="7407">
                  <c:v>7408</c:v>
                </c:pt>
                <c:pt idx="7408">
                  <c:v>7409</c:v>
                </c:pt>
                <c:pt idx="7409">
                  <c:v>7410</c:v>
                </c:pt>
                <c:pt idx="7410">
                  <c:v>7411</c:v>
                </c:pt>
                <c:pt idx="7411">
                  <c:v>7412</c:v>
                </c:pt>
                <c:pt idx="7412">
                  <c:v>7413</c:v>
                </c:pt>
                <c:pt idx="7413">
                  <c:v>7414</c:v>
                </c:pt>
                <c:pt idx="7414">
                  <c:v>7415</c:v>
                </c:pt>
                <c:pt idx="7415">
                  <c:v>7416</c:v>
                </c:pt>
                <c:pt idx="7416">
                  <c:v>7417</c:v>
                </c:pt>
                <c:pt idx="7417">
                  <c:v>7418</c:v>
                </c:pt>
                <c:pt idx="7418">
                  <c:v>7419</c:v>
                </c:pt>
                <c:pt idx="7419">
                  <c:v>7420</c:v>
                </c:pt>
                <c:pt idx="7420">
                  <c:v>7421</c:v>
                </c:pt>
                <c:pt idx="7421">
                  <c:v>7422</c:v>
                </c:pt>
                <c:pt idx="7422">
                  <c:v>7423</c:v>
                </c:pt>
                <c:pt idx="7423">
                  <c:v>7424</c:v>
                </c:pt>
                <c:pt idx="7424">
                  <c:v>7425</c:v>
                </c:pt>
                <c:pt idx="7425">
                  <c:v>7426</c:v>
                </c:pt>
                <c:pt idx="7426">
                  <c:v>7427</c:v>
                </c:pt>
                <c:pt idx="7427">
                  <c:v>7428</c:v>
                </c:pt>
                <c:pt idx="7428">
                  <c:v>7429</c:v>
                </c:pt>
                <c:pt idx="7429">
                  <c:v>7430</c:v>
                </c:pt>
                <c:pt idx="7430">
                  <c:v>7431</c:v>
                </c:pt>
                <c:pt idx="7431">
                  <c:v>7432</c:v>
                </c:pt>
                <c:pt idx="7432">
                  <c:v>7433</c:v>
                </c:pt>
                <c:pt idx="7433">
                  <c:v>7434</c:v>
                </c:pt>
                <c:pt idx="7434">
                  <c:v>7435</c:v>
                </c:pt>
                <c:pt idx="7435">
                  <c:v>7436</c:v>
                </c:pt>
                <c:pt idx="7436">
                  <c:v>7437</c:v>
                </c:pt>
                <c:pt idx="7437">
                  <c:v>7438</c:v>
                </c:pt>
                <c:pt idx="7438">
                  <c:v>7439</c:v>
                </c:pt>
                <c:pt idx="7439">
                  <c:v>7440</c:v>
                </c:pt>
                <c:pt idx="7440">
                  <c:v>7441</c:v>
                </c:pt>
                <c:pt idx="7441">
                  <c:v>7442</c:v>
                </c:pt>
                <c:pt idx="7442">
                  <c:v>7443</c:v>
                </c:pt>
                <c:pt idx="7443">
                  <c:v>7444</c:v>
                </c:pt>
                <c:pt idx="7444">
                  <c:v>7445</c:v>
                </c:pt>
                <c:pt idx="7445">
                  <c:v>7446</c:v>
                </c:pt>
                <c:pt idx="7446">
                  <c:v>7447</c:v>
                </c:pt>
                <c:pt idx="7447">
                  <c:v>7448</c:v>
                </c:pt>
                <c:pt idx="7448">
                  <c:v>7449</c:v>
                </c:pt>
                <c:pt idx="7449">
                  <c:v>7450</c:v>
                </c:pt>
                <c:pt idx="7450">
                  <c:v>7451</c:v>
                </c:pt>
                <c:pt idx="7451">
                  <c:v>7452</c:v>
                </c:pt>
                <c:pt idx="7452">
                  <c:v>7453</c:v>
                </c:pt>
                <c:pt idx="7453">
                  <c:v>7454</c:v>
                </c:pt>
                <c:pt idx="7454">
                  <c:v>7455</c:v>
                </c:pt>
                <c:pt idx="7455">
                  <c:v>7456</c:v>
                </c:pt>
                <c:pt idx="7456">
                  <c:v>7457</c:v>
                </c:pt>
                <c:pt idx="7457">
                  <c:v>7458</c:v>
                </c:pt>
                <c:pt idx="7458">
                  <c:v>7459</c:v>
                </c:pt>
                <c:pt idx="7459">
                  <c:v>7460</c:v>
                </c:pt>
                <c:pt idx="7460">
                  <c:v>7461</c:v>
                </c:pt>
                <c:pt idx="7461">
                  <c:v>7462</c:v>
                </c:pt>
                <c:pt idx="7462">
                  <c:v>7463</c:v>
                </c:pt>
                <c:pt idx="7463">
                  <c:v>7464</c:v>
                </c:pt>
                <c:pt idx="7464">
                  <c:v>7465</c:v>
                </c:pt>
                <c:pt idx="7465">
                  <c:v>7466</c:v>
                </c:pt>
                <c:pt idx="7466">
                  <c:v>7467</c:v>
                </c:pt>
                <c:pt idx="7467">
                  <c:v>7468</c:v>
                </c:pt>
                <c:pt idx="7468">
                  <c:v>7469</c:v>
                </c:pt>
                <c:pt idx="7469">
                  <c:v>7470</c:v>
                </c:pt>
                <c:pt idx="7470">
                  <c:v>7471</c:v>
                </c:pt>
                <c:pt idx="7471">
                  <c:v>7472</c:v>
                </c:pt>
                <c:pt idx="7472">
                  <c:v>7473</c:v>
                </c:pt>
                <c:pt idx="7473">
                  <c:v>7474</c:v>
                </c:pt>
                <c:pt idx="7474">
                  <c:v>7475</c:v>
                </c:pt>
                <c:pt idx="7475">
                  <c:v>7476</c:v>
                </c:pt>
                <c:pt idx="7476">
                  <c:v>7477</c:v>
                </c:pt>
                <c:pt idx="7477">
                  <c:v>7478</c:v>
                </c:pt>
                <c:pt idx="7478">
                  <c:v>7479</c:v>
                </c:pt>
                <c:pt idx="7479">
                  <c:v>7480</c:v>
                </c:pt>
                <c:pt idx="7480">
                  <c:v>7481</c:v>
                </c:pt>
                <c:pt idx="7481">
                  <c:v>7482</c:v>
                </c:pt>
                <c:pt idx="7482">
                  <c:v>7483</c:v>
                </c:pt>
                <c:pt idx="7483">
                  <c:v>7484</c:v>
                </c:pt>
                <c:pt idx="7484">
                  <c:v>7485</c:v>
                </c:pt>
                <c:pt idx="7485">
                  <c:v>7486</c:v>
                </c:pt>
                <c:pt idx="7486">
                  <c:v>7487</c:v>
                </c:pt>
                <c:pt idx="7487">
                  <c:v>7488</c:v>
                </c:pt>
                <c:pt idx="7488">
                  <c:v>7489</c:v>
                </c:pt>
                <c:pt idx="7489">
                  <c:v>7490</c:v>
                </c:pt>
                <c:pt idx="7490">
                  <c:v>7491</c:v>
                </c:pt>
                <c:pt idx="7491">
                  <c:v>7492</c:v>
                </c:pt>
                <c:pt idx="7492">
                  <c:v>7493</c:v>
                </c:pt>
                <c:pt idx="7493">
                  <c:v>7494</c:v>
                </c:pt>
                <c:pt idx="7494">
                  <c:v>7495</c:v>
                </c:pt>
                <c:pt idx="7495">
                  <c:v>7496</c:v>
                </c:pt>
                <c:pt idx="7496">
                  <c:v>7497</c:v>
                </c:pt>
                <c:pt idx="7497">
                  <c:v>7498</c:v>
                </c:pt>
                <c:pt idx="7498">
                  <c:v>7499</c:v>
                </c:pt>
                <c:pt idx="7499">
                  <c:v>7500</c:v>
                </c:pt>
                <c:pt idx="7500">
                  <c:v>7501</c:v>
                </c:pt>
                <c:pt idx="7501">
                  <c:v>7502</c:v>
                </c:pt>
                <c:pt idx="7502">
                  <c:v>7503</c:v>
                </c:pt>
                <c:pt idx="7503">
                  <c:v>7504</c:v>
                </c:pt>
                <c:pt idx="7504">
                  <c:v>7505</c:v>
                </c:pt>
                <c:pt idx="7505">
                  <c:v>7506</c:v>
                </c:pt>
                <c:pt idx="7506">
                  <c:v>7507</c:v>
                </c:pt>
                <c:pt idx="7507">
                  <c:v>7508</c:v>
                </c:pt>
                <c:pt idx="7508">
                  <c:v>7509</c:v>
                </c:pt>
                <c:pt idx="7509">
                  <c:v>7510</c:v>
                </c:pt>
                <c:pt idx="7510">
                  <c:v>7511</c:v>
                </c:pt>
                <c:pt idx="7511">
                  <c:v>7512</c:v>
                </c:pt>
                <c:pt idx="7512">
                  <c:v>7513</c:v>
                </c:pt>
                <c:pt idx="7513">
                  <c:v>7514</c:v>
                </c:pt>
                <c:pt idx="7514">
                  <c:v>7515</c:v>
                </c:pt>
                <c:pt idx="7515">
                  <c:v>7516</c:v>
                </c:pt>
                <c:pt idx="7516">
                  <c:v>7517</c:v>
                </c:pt>
                <c:pt idx="7517">
                  <c:v>7518</c:v>
                </c:pt>
                <c:pt idx="7518">
                  <c:v>7519</c:v>
                </c:pt>
                <c:pt idx="7519">
                  <c:v>7520</c:v>
                </c:pt>
                <c:pt idx="7520">
                  <c:v>7521</c:v>
                </c:pt>
                <c:pt idx="7521">
                  <c:v>7522</c:v>
                </c:pt>
                <c:pt idx="7522">
                  <c:v>7523</c:v>
                </c:pt>
                <c:pt idx="7523">
                  <c:v>7524</c:v>
                </c:pt>
                <c:pt idx="7524">
                  <c:v>7525</c:v>
                </c:pt>
                <c:pt idx="7525">
                  <c:v>7526</c:v>
                </c:pt>
                <c:pt idx="7526">
                  <c:v>7527</c:v>
                </c:pt>
                <c:pt idx="7527">
                  <c:v>7528</c:v>
                </c:pt>
                <c:pt idx="7528">
                  <c:v>7529</c:v>
                </c:pt>
                <c:pt idx="7529">
                  <c:v>7530</c:v>
                </c:pt>
                <c:pt idx="7530">
                  <c:v>7531</c:v>
                </c:pt>
                <c:pt idx="7531">
                  <c:v>7532</c:v>
                </c:pt>
                <c:pt idx="7532">
                  <c:v>7533</c:v>
                </c:pt>
                <c:pt idx="7533">
                  <c:v>7534</c:v>
                </c:pt>
                <c:pt idx="7534">
                  <c:v>7535</c:v>
                </c:pt>
                <c:pt idx="7535">
                  <c:v>7536</c:v>
                </c:pt>
                <c:pt idx="7536">
                  <c:v>7537</c:v>
                </c:pt>
                <c:pt idx="7537">
                  <c:v>7538</c:v>
                </c:pt>
                <c:pt idx="7538">
                  <c:v>7539</c:v>
                </c:pt>
                <c:pt idx="7539">
                  <c:v>7540</c:v>
                </c:pt>
                <c:pt idx="7540">
                  <c:v>7541</c:v>
                </c:pt>
                <c:pt idx="7541">
                  <c:v>7542</c:v>
                </c:pt>
                <c:pt idx="7542">
                  <c:v>7543</c:v>
                </c:pt>
                <c:pt idx="7543">
                  <c:v>7544</c:v>
                </c:pt>
                <c:pt idx="7544">
                  <c:v>7545</c:v>
                </c:pt>
                <c:pt idx="7545">
                  <c:v>7546</c:v>
                </c:pt>
                <c:pt idx="7546">
                  <c:v>7547</c:v>
                </c:pt>
                <c:pt idx="7547">
                  <c:v>7548</c:v>
                </c:pt>
                <c:pt idx="7548">
                  <c:v>7549</c:v>
                </c:pt>
                <c:pt idx="7549">
                  <c:v>7550</c:v>
                </c:pt>
                <c:pt idx="7550">
                  <c:v>7551</c:v>
                </c:pt>
                <c:pt idx="7551">
                  <c:v>7552</c:v>
                </c:pt>
                <c:pt idx="7552">
                  <c:v>7553</c:v>
                </c:pt>
                <c:pt idx="7553">
                  <c:v>7554</c:v>
                </c:pt>
                <c:pt idx="7554">
                  <c:v>7555</c:v>
                </c:pt>
                <c:pt idx="7555">
                  <c:v>7556</c:v>
                </c:pt>
                <c:pt idx="7556">
                  <c:v>7557</c:v>
                </c:pt>
                <c:pt idx="7557">
                  <c:v>7558</c:v>
                </c:pt>
                <c:pt idx="7558">
                  <c:v>7559</c:v>
                </c:pt>
                <c:pt idx="7559">
                  <c:v>7560</c:v>
                </c:pt>
                <c:pt idx="7560">
                  <c:v>7561</c:v>
                </c:pt>
                <c:pt idx="7561">
                  <c:v>7562</c:v>
                </c:pt>
                <c:pt idx="7562">
                  <c:v>7563</c:v>
                </c:pt>
                <c:pt idx="7563">
                  <c:v>7564</c:v>
                </c:pt>
                <c:pt idx="7564">
                  <c:v>7565</c:v>
                </c:pt>
                <c:pt idx="7565">
                  <c:v>7566</c:v>
                </c:pt>
                <c:pt idx="7566">
                  <c:v>7567</c:v>
                </c:pt>
                <c:pt idx="7567">
                  <c:v>7568</c:v>
                </c:pt>
                <c:pt idx="7568">
                  <c:v>7569</c:v>
                </c:pt>
                <c:pt idx="7569">
                  <c:v>7570</c:v>
                </c:pt>
                <c:pt idx="7570">
                  <c:v>7571</c:v>
                </c:pt>
                <c:pt idx="7571">
                  <c:v>7572</c:v>
                </c:pt>
                <c:pt idx="7572">
                  <c:v>7573</c:v>
                </c:pt>
                <c:pt idx="7573">
                  <c:v>7574</c:v>
                </c:pt>
                <c:pt idx="7574">
                  <c:v>7575</c:v>
                </c:pt>
                <c:pt idx="7575">
                  <c:v>7576</c:v>
                </c:pt>
                <c:pt idx="7576">
                  <c:v>7577</c:v>
                </c:pt>
                <c:pt idx="7577">
                  <c:v>7578</c:v>
                </c:pt>
                <c:pt idx="7578">
                  <c:v>7579</c:v>
                </c:pt>
                <c:pt idx="7579">
                  <c:v>7580</c:v>
                </c:pt>
                <c:pt idx="7580">
                  <c:v>7581</c:v>
                </c:pt>
                <c:pt idx="7581">
                  <c:v>7582</c:v>
                </c:pt>
                <c:pt idx="7582">
                  <c:v>7583</c:v>
                </c:pt>
                <c:pt idx="7583">
                  <c:v>7584</c:v>
                </c:pt>
                <c:pt idx="7584">
                  <c:v>7585</c:v>
                </c:pt>
                <c:pt idx="7585">
                  <c:v>7586</c:v>
                </c:pt>
                <c:pt idx="7586">
                  <c:v>7587</c:v>
                </c:pt>
                <c:pt idx="7587">
                  <c:v>7588</c:v>
                </c:pt>
                <c:pt idx="7588">
                  <c:v>7589</c:v>
                </c:pt>
                <c:pt idx="7589">
                  <c:v>7590</c:v>
                </c:pt>
                <c:pt idx="7590">
                  <c:v>7591</c:v>
                </c:pt>
                <c:pt idx="7591">
                  <c:v>7592</c:v>
                </c:pt>
                <c:pt idx="7592">
                  <c:v>7593</c:v>
                </c:pt>
                <c:pt idx="7593">
                  <c:v>7594</c:v>
                </c:pt>
                <c:pt idx="7594">
                  <c:v>7595</c:v>
                </c:pt>
                <c:pt idx="7595">
                  <c:v>7596</c:v>
                </c:pt>
                <c:pt idx="7596">
                  <c:v>7597</c:v>
                </c:pt>
                <c:pt idx="7597">
                  <c:v>7598</c:v>
                </c:pt>
                <c:pt idx="7598">
                  <c:v>7599</c:v>
                </c:pt>
                <c:pt idx="7599">
                  <c:v>7600</c:v>
                </c:pt>
                <c:pt idx="7600">
                  <c:v>7601</c:v>
                </c:pt>
                <c:pt idx="7601">
                  <c:v>7602</c:v>
                </c:pt>
                <c:pt idx="7602">
                  <c:v>7603</c:v>
                </c:pt>
                <c:pt idx="7603">
                  <c:v>7604</c:v>
                </c:pt>
                <c:pt idx="7604">
                  <c:v>7605</c:v>
                </c:pt>
                <c:pt idx="7605">
                  <c:v>7606</c:v>
                </c:pt>
                <c:pt idx="7606">
                  <c:v>7607</c:v>
                </c:pt>
                <c:pt idx="7607">
                  <c:v>7608</c:v>
                </c:pt>
                <c:pt idx="7608">
                  <c:v>7609</c:v>
                </c:pt>
                <c:pt idx="7609">
                  <c:v>7610</c:v>
                </c:pt>
                <c:pt idx="7610">
                  <c:v>7611</c:v>
                </c:pt>
                <c:pt idx="7611">
                  <c:v>7612</c:v>
                </c:pt>
                <c:pt idx="7612">
                  <c:v>7613</c:v>
                </c:pt>
                <c:pt idx="7613">
                  <c:v>7614</c:v>
                </c:pt>
                <c:pt idx="7614">
                  <c:v>7615</c:v>
                </c:pt>
                <c:pt idx="7615">
                  <c:v>7616</c:v>
                </c:pt>
                <c:pt idx="7616">
                  <c:v>7617</c:v>
                </c:pt>
                <c:pt idx="7617">
                  <c:v>7618</c:v>
                </c:pt>
                <c:pt idx="7618">
                  <c:v>7619</c:v>
                </c:pt>
                <c:pt idx="7619">
                  <c:v>7620</c:v>
                </c:pt>
                <c:pt idx="7620">
                  <c:v>7621</c:v>
                </c:pt>
                <c:pt idx="7621">
                  <c:v>7622</c:v>
                </c:pt>
                <c:pt idx="7622">
                  <c:v>7623</c:v>
                </c:pt>
                <c:pt idx="7623">
                  <c:v>7624</c:v>
                </c:pt>
                <c:pt idx="7624">
                  <c:v>7625</c:v>
                </c:pt>
                <c:pt idx="7625">
                  <c:v>7626</c:v>
                </c:pt>
                <c:pt idx="7626">
                  <c:v>7627</c:v>
                </c:pt>
                <c:pt idx="7627">
                  <c:v>7628</c:v>
                </c:pt>
                <c:pt idx="7628">
                  <c:v>7629</c:v>
                </c:pt>
                <c:pt idx="7629">
                  <c:v>7630</c:v>
                </c:pt>
                <c:pt idx="7630">
                  <c:v>7631</c:v>
                </c:pt>
                <c:pt idx="7631">
                  <c:v>7632</c:v>
                </c:pt>
                <c:pt idx="7632">
                  <c:v>7633</c:v>
                </c:pt>
                <c:pt idx="7633">
                  <c:v>7634</c:v>
                </c:pt>
                <c:pt idx="7634">
                  <c:v>7635</c:v>
                </c:pt>
                <c:pt idx="7635">
                  <c:v>7636</c:v>
                </c:pt>
                <c:pt idx="7636">
                  <c:v>7637</c:v>
                </c:pt>
                <c:pt idx="7637">
                  <c:v>7638</c:v>
                </c:pt>
                <c:pt idx="7638">
                  <c:v>7639</c:v>
                </c:pt>
                <c:pt idx="7639">
                  <c:v>7640</c:v>
                </c:pt>
                <c:pt idx="7640">
                  <c:v>7641</c:v>
                </c:pt>
                <c:pt idx="7641">
                  <c:v>7642</c:v>
                </c:pt>
                <c:pt idx="7642">
                  <c:v>7643</c:v>
                </c:pt>
                <c:pt idx="7643">
                  <c:v>7644</c:v>
                </c:pt>
                <c:pt idx="7644">
                  <c:v>7645</c:v>
                </c:pt>
                <c:pt idx="7645">
                  <c:v>7646</c:v>
                </c:pt>
                <c:pt idx="7646">
                  <c:v>7647</c:v>
                </c:pt>
                <c:pt idx="7647">
                  <c:v>7648</c:v>
                </c:pt>
                <c:pt idx="7648">
                  <c:v>7649</c:v>
                </c:pt>
                <c:pt idx="7649">
                  <c:v>7650</c:v>
                </c:pt>
                <c:pt idx="7650">
                  <c:v>7651</c:v>
                </c:pt>
                <c:pt idx="7651">
                  <c:v>7652</c:v>
                </c:pt>
                <c:pt idx="7652">
                  <c:v>7653</c:v>
                </c:pt>
                <c:pt idx="7653">
                  <c:v>7654</c:v>
                </c:pt>
                <c:pt idx="7654">
                  <c:v>7655</c:v>
                </c:pt>
                <c:pt idx="7655">
                  <c:v>7656</c:v>
                </c:pt>
                <c:pt idx="7656">
                  <c:v>7657</c:v>
                </c:pt>
                <c:pt idx="7657">
                  <c:v>7658</c:v>
                </c:pt>
                <c:pt idx="7658">
                  <c:v>7659</c:v>
                </c:pt>
                <c:pt idx="7659">
                  <c:v>7660</c:v>
                </c:pt>
                <c:pt idx="7660">
                  <c:v>7661</c:v>
                </c:pt>
                <c:pt idx="7661">
                  <c:v>7662</c:v>
                </c:pt>
                <c:pt idx="7662">
                  <c:v>7663</c:v>
                </c:pt>
                <c:pt idx="7663">
                  <c:v>7664</c:v>
                </c:pt>
                <c:pt idx="7664">
                  <c:v>7665</c:v>
                </c:pt>
                <c:pt idx="7665">
                  <c:v>7666</c:v>
                </c:pt>
                <c:pt idx="7666">
                  <c:v>7667</c:v>
                </c:pt>
                <c:pt idx="7667">
                  <c:v>7668</c:v>
                </c:pt>
                <c:pt idx="7668">
                  <c:v>7669</c:v>
                </c:pt>
                <c:pt idx="7669">
                  <c:v>7670</c:v>
                </c:pt>
                <c:pt idx="7670">
                  <c:v>7671</c:v>
                </c:pt>
                <c:pt idx="7671">
                  <c:v>7672</c:v>
                </c:pt>
                <c:pt idx="7672">
                  <c:v>7673</c:v>
                </c:pt>
                <c:pt idx="7673">
                  <c:v>7674</c:v>
                </c:pt>
                <c:pt idx="7674">
                  <c:v>7675</c:v>
                </c:pt>
                <c:pt idx="7675">
                  <c:v>7676</c:v>
                </c:pt>
                <c:pt idx="7676">
                  <c:v>7677</c:v>
                </c:pt>
                <c:pt idx="7677">
                  <c:v>7678</c:v>
                </c:pt>
                <c:pt idx="7678">
                  <c:v>7679</c:v>
                </c:pt>
                <c:pt idx="7679">
                  <c:v>7680</c:v>
                </c:pt>
                <c:pt idx="7680">
                  <c:v>7681</c:v>
                </c:pt>
                <c:pt idx="7681">
                  <c:v>7682</c:v>
                </c:pt>
                <c:pt idx="7682">
                  <c:v>7683</c:v>
                </c:pt>
                <c:pt idx="7683">
                  <c:v>7684</c:v>
                </c:pt>
                <c:pt idx="7684">
                  <c:v>7685</c:v>
                </c:pt>
                <c:pt idx="7685">
                  <c:v>7686</c:v>
                </c:pt>
                <c:pt idx="7686">
                  <c:v>7687</c:v>
                </c:pt>
                <c:pt idx="7687">
                  <c:v>7688</c:v>
                </c:pt>
                <c:pt idx="7688">
                  <c:v>7689</c:v>
                </c:pt>
                <c:pt idx="7689">
                  <c:v>7690</c:v>
                </c:pt>
                <c:pt idx="7690">
                  <c:v>7691</c:v>
                </c:pt>
                <c:pt idx="7691">
                  <c:v>7692</c:v>
                </c:pt>
                <c:pt idx="7692">
                  <c:v>7693</c:v>
                </c:pt>
                <c:pt idx="7693">
                  <c:v>7694</c:v>
                </c:pt>
                <c:pt idx="7694">
                  <c:v>7695</c:v>
                </c:pt>
                <c:pt idx="7695">
                  <c:v>7696</c:v>
                </c:pt>
                <c:pt idx="7696">
                  <c:v>7697</c:v>
                </c:pt>
                <c:pt idx="7697">
                  <c:v>7698</c:v>
                </c:pt>
                <c:pt idx="7698">
                  <c:v>7699</c:v>
                </c:pt>
                <c:pt idx="7699">
                  <c:v>7700</c:v>
                </c:pt>
                <c:pt idx="7700">
                  <c:v>7701</c:v>
                </c:pt>
                <c:pt idx="7701">
                  <c:v>7702</c:v>
                </c:pt>
                <c:pt idx="7702">
                  <c:v>7703</c:v>
                </c:pt>
                <c:pt idx="7703">
                  <c:v>7704</c:v>
                </c:pt>
                <c:pt idx="7704">
                  <c:v>7705</c:v>
                </c:pt>
                <c:pt idx="7705">
                  <c:v>7706</c:v>
                </c:pt>
                <c:pt idx="7706">
                  <c:v>7707</c:v>
                </c:pt>
                <c:pt idx="7707">
                  <c:v>7708</c:v>
                </c:pt>
                <c:pt idx="7708">
                  <c:v>7709</c:v>
                </c:pt>
                <c:pt idx="7709">
                  <c:v>7710</c:v>
                </c:pt>
                <c:pt idx="7710">
                  <c:v>7711</c:v>
                </c:pt>
                <c:pt idx="7711">
                  <c:v>7712</c:v>
                </c:pt>
                <c:pt idx="7712">
                  <c:v>7713</c:v>
                </c:pt>
                <c:pt idx="7713">
                  <c:v>7714</c:v>
                </c:pt>
                <c:pt idx="7714">
                  <c:v>7715</c:v>
                </c:pt>
                <c:pt idx="7715">
                  <c:v>7716</c:v>
                </c:pt>
                <c:pt idx="7716">
                  <c:v>7717</c:v>
                </c:pt>
                <c:pt idx="7717">
                  <c:v>7718</c:v>
                </c:pt>
                <c:pt idx="7718">
                  <c:v>7719</c:v>
                </c:pt>
                <c:pt idx="7719">
                  <c:v>7720</c:v>
                </c:pt>
                <c:pt idx="7720">
                  <c:v>7721</c:v>
                </c:pt>
                <c:pt idx="7721">
                  <c:v>7722</c:v>
                </c:pt>
                <c:pt idx="7722">
                  <c:v>7723</c:v>
                </c:pt>
                <c:pt idx="7723">
                  <c:v>7724</c:v>
                </c:pt>
                <c:pt idx="7724">
                  <c:v>7725</c:v>
                </c:pt>
                <c:pt idx="7725">
                  <c:v>7726</c:v>
                </c:pt>
                <c:pt idx="7726">
                  <c:v>7727</c:v>
                </c:pt>
                <c:pt idx="7727">
                  <c:v>7728</c:v>
                </c:pt>
                <c:pt idx="7728">
                  <c:v>7729</c:v>
                </c:pt>
                <c:pt idx="7729">
                  <c:v>7730</c:v>
                </c:pt>
                <c:pt idx="7730">
                  <c:v>7731</c:v>
                </c:pt>
                <c:pt idx="7731">
                  <c:v>7732</c:v>
                </c:pt>
                <c:pt idx="7732">
                  <c:v>7733</c:v>
                </c:pt>
                <c:pt idx="7733">
                  <c:v>7734</c:v>
                </c:pt>
                <c:pt idx="7734">
                  <c:v>7735</c:v>
                </c:pt>
                <c:pt idx="7735">
                  <c:v>7736</c:v>
                </c:pt>
                <c:pt idx="7736">
                  <c:v>7737</c:v>
                </c:pt>
                <c:pt idx="7737">
                  <c:v>7738</c:v>
                </c:pt>
                <c:pt idx="7738">
                  <c:v>7739</c:v>
                </c:pt>
                <c:pt idx="7739">
                  <c:v>7740</c:v>
                </c:pt>
                <c:pt idx="7740">
                  <c:v>7741</c:v>
                </c:pt>
                <c:pt idx="7741">
                  <c:v>7742</c:v>
                </c:pt>
                <c:pt idx="7742">
                  <c:v>7743</c:v>
                </c:pt>
                <c:pt idx="7743">
                  <c:v>7744</c:v>
                </c:pt>
                <c:pt idx="7744">
                  <c:v>7745</c:v>
                </c:pt>
                <c:pt idx="7745">
                  <c:v>7746</c:v>
                </c:pt>
                <c:pt idx="7746">
                  <c:v>7747</c:v>
                </c:pt>
                <c:pt idx="7747">
                  <c:v>7748</c:v>
                </c:pt>
                <c:pt idx="7748">
                  <c:v>7749</c:v>
                </c:pt>
                <c:pt idx="7749">
                  <c:v>7750</c:v>
                </c:pt>
                <c:pt idx="7750">
                  <c:v>7751</c:v>
                </c:pt>
                <c:pt idx="7751">
                  <c:v>7752</c:v>
                </c:pt>
                <c:pt idx="7752">
                  <c:v>7753</c:v>
                </c:pt>
                <c:pt idx="7753">
                  <c:v>7754</c:v>
                </c:pt>
                <c:pt idx="7754">
                  <c:v>7755</c:v>
                </c:pt>
                <c:pt idx="7755">
                  <c:v>7756</c:v>
                </c:pt>
                <c:pt idx="7756">
                  <c:v>7757</c:v>
                </c:pt>
                <c:pt idx="7757">
                  <c:v>7758</c:v>
                </c:pt>
                <c:pt idx="7758">
                  <c:v>7759</c:v>
                </c:pt>
                <c:pt idx="7759">
                  <c:v>7760</c:v>
                </c:pt>
                <c:pt idx="7760">
                  <c:v>7761</c:v>
                </c:pt>
                <c:pt idx="7761">
                  <c:v>7762</c:v>
                </c:pt>
                <c:pt idx="7762">
                  <c:v>7763</c:v>
                </c:pt>
                <c:pt idx="7763">
                  <c:v>7764</c:v>
                </c:pt>
                <c:pt idx="7764">
                  <c:v>7765</c:v>
                </c:pt>
                <c:pt idx="7765">
                  <c:v>7766</c:v>
                </c:pt>
                <c:pt idx="7766">
                  <c:v>7767</c:v>
                </c:pt>
                <c:pt idx="7767">
                  <c:v>7768</c:v>
                </c:pt>
                <c:pt idx="7768">
                  <c:v>7769</c:v>
                </c:pt>
                <c:pt idx="7769">
                  <c:v>7770</c:v>
                </c:pt>
                <c:pt idx="7770">
                  <c:v>7771</c:v>
                </c:pt>
                <c:pt idx="7771">
                  <c:v>7772</c:v>
                </c:pt>
                <c:pt idx="7772">
                  <c:v>7773</c:v>
                </c:pt>
                <c:pt idx="7773">
                  <c:v>7774</c:v>
                </c:pt>
                <c:pt idx="7774">
                  <c:v>7775</c:v>
                </c:pt>
                <c:pt idx="7775">
                  <c:v>7776</c:v>
                </c:pt>
                <c:pt idx="7776">
                  <c:v>7777</c:v>
                </c:pt>
                <c:pt idx="7777">
                  <c:v>7778</c:v>
                </c:pt>
                <c:pt idx="7778">
                  <c:v>7779</c:v>
                </c:pt>
                <c:pt idx="7779">
                  <c:v>7780</c:v>
                </c:pt>
                <c:pt idx="7780">
                  <c:v>7781</c:v>
                </c:pt>
                <c:pt idx="7781">
                  <c:v>7782</c:v>
                </c:pt>
                <c:pt idx="7782">
                  <c:v>7783</c:v>
                </c:pt>
                <c:pt idx="7783">
                  <c:v>7784</c:v>
                </c:pt>
                <c:pt idx="7784">
                  <c:v>7785</c:v>
                </c:pt>
                <c:pt idx="7785">
                  <c:v>7786</c:v>
                </c:pt>
                <c:pt idx="7786">
                  <c:v>7787</c:v>
                </c:pt>
                <c:pt idx="7787">
                  <c:v>7788</c:v>
                </c:pt>
                <c:pt idx="7788">
                  <c:v>7789</c:v>
                </c:pt>
                <c:pt idx="7789">
                  <c:v>7790</c:v>
                </c:pt>
                <c:pt idx="7790">
                  <c:v>7791</c:v>
                </c:pt>
                <c:pt idx="7791">
                  <c:v>7792</c:v>
                </c:pt>
                <c:pt idx="7792">
                  <c:v>7793</c:v>
                </c:pt>
                <c:pt idx="7793">
                  <c:v>7794</c:v>
                </c:pt>
                <c:pt idx="7794">
                  <c:v>7795</c:v>
                </c:pt>
                <c:pt idx="7795">
                  <c:v>7796</c:v>
                </c:pt>
                <c:pt idx="7796">
                  <c:v>7797</c:v>
                </c:pt>
                <c:pt idx="7797">
                  <c:v>7798</c:v>
                </c:pt>
                <c:pt idx="7798">
                  <c:v>7799</c:v>
                </c:pt>
                <c:pt idx="7799">
                  <c:v>7800</c:v>
                </c:pt>
                <c:pt idx="7800">
                  <c:v>7801</c:v>
                </c:pt>
                <c:pt idx="7801">
                  <c:v>7802</c:v>
                </c:pt>
                <c:pt idx="7802">
                  <c:v>7803</c:v>
                </c:pt>
                <c:pt idx="7803">
                  <c:v>7804</c:v>
                </c:pt>
                <c:pt idx="7804">
                  <c:v>7805</c:v>
                </c:pt>
                <c:pt idx="7805">
                  <c:v>7806</c:v>
                </c:pt>
                <c:pt idx="7806">
                  <c:v>7807</c:v>
                </c:pt>
                <c:pt idx="7807">
                  <c:v>7808</c:v>
                </c:pt>
                <c:pt idx="7808">
                  <c:v>7809</c:v>
                </c:pt>
                <c:pt idx="7809">
                  <c:v>7810</c:v>
                </c:pt>
                <c:pt idx="7810">
                  <c:v>7811</c:v>
                </c:pt>
                <c:pt idx="7811">
                  <c:v>7812</c:v>
                </c:pt>
                <c:pt idx="7812">
                  <c:v>7813</c:v>
                </c:pt>
                <c:pt idx="7813">
                  <c:v>7814</c:v>
                </c:pt>
                <c:pt idx="7814">
                  <c:v>7815</c:v>
                </c:pt>
                <c:pt idx="7815">
                  <c:v>7816</c:v>
                </c:pt>
                <c:pt idx="7816">
                  <c:v>7817</c:v>
                </c:pt>
                <c:pt idx="7817">
                  <c:v>7818</c:v>
                </c:pt>
                <c:pt idx="7818">
                  <c:v>7819</c:v>
                </c:pt>
                <c:pt idx="7819">
                  <c:v>7820</c:v>
                </c:pt>
                <c:pt idx="7820">
                  <c:v>7821</c:v>
                </c:pt>
                <c:pt idx="7821">
                  <c:v>7822</c:v>
                </c:pt>
                <c:pt idx="7822">
                  <c:v>7823</c:v>
                </c:pt>
                <c:pt idx="7823">
                  <c:v>7824</c:v>
                </c:pt>
                <c:pt idx="7824">
                  <c:v>7825</c:v>
                </c:pt>
                <c:pt idx="7825">
                  <c:v>7826</c:v>
                </c:pt>
                <c:pt idx="7826">
                  <c:v>7827</c:v>
                </c:pt>
                <c:pt idx="7827">
                  <c:v>7828</c:v>
                </c:pt>
                <c:pt idx="7828">
                  <c:v>7829</c:v>
                </c:pt>
                <c:pt idx="7829">
                  <c:v>7830</c:v>
                </c:pt>
                <c:pt idx="7830">
                  <c:v>7831</c:v>
                </c:pt>
                <c:pt idx="7831">
                  <c:v>7832</c:v>
                </c:pt>
                <c:pt idx="7832">
                  <c:v>7833</c:v>
                </c:pt>
                <c:pt idx="7833">
                  <c:v>7834</c:v>
                </c:pt>
                <c:pt idx="7834">
                  <c:v>7835</c:v>
                </c:pt>
                <c:pt idx="7835">
                  <c:v>7836</c:v>
                </c:pt>
                <c:pt idx="7836">
                  <c:v>7837</c:v>
                </c:pt>
                <c:pt idx="7837">
                  <c:v>7838</c:v>
                </c:pt>
                <c:pt idx="7838">
                  <c:v>7839</c:v>
                </c:pt>
                <c:pt idx="7839">
                  <c:v>7840</c:v>
                </c:pt>
                <c:pt idx="7840">
                  <c:v>7841</c:v>
                </c:pt>
                <c:pt idx="7841">
                  <c:v>7842</c:v>
                </c:pt>
                <c:pt idx="7842">
                  <c:v>7843</c:v>
                </c:pt>
                <c:pt idx="7843">
                  <c:v>7844</c:v>
                </c:pt>
                <c:pt idx="7844">
                  <c:v>7845</c:v>
                </c:pt>
                <c:pt idx="7845">
                  <c:v>7846</c:v>
                </c:pt>
                <c:pt idx="7846">
                  <c:v>7847</c:v>
                </c:pt>
                <c:pt idx="7847">
                  <c:v>7848</c:v>
                </c:pt>
                <c:pt idx="7848">
                  <c:v>7849</c:v>
                </c:pt>
                <c:pt idx="7849">
                  <c:v>7850</c:v>
                </c:pt>
                <c:pt idx="7850">
                  <c:v>7851</c:v>
                </c:pt>
                <c:pt idx="7851">
                  <c:v>7852</c:v>
                </c:pt>
                <c:pt idx="7852">
                  <c:v>7853</c:v>
                </c:pt>
                <c:pt idx="7853">
                  <c:v>7854</c:v>
                </c:pt>
                <c:pt idx="7854">
                  <c:v>7855</c:v>
                </c:pt>
                <c:pt idx="7855">
                  <c:v>7856</c:v>
                </c:pt>
                <c:pt idx="7856">
                  <c:v>7857</c:v>
                </c:pt>
                <c:pt idx="7857">
                  <c:v>7858</c:v>
                </c:pt>
                <c:pt idx="7858">
                  <c:v>7859</c:v>
                </c:pt>
                <c:pt idx="7859">
                  <c:v>7860</c:v>
                </c:pt>
                <c:pt idx="7860">
                  <c:v>7861</c:v>
                </c:pt>
                <c:pt idx="7861">
                  <c:v>7862</c:v>
                </c:pt>
                <c:pt idx="7862">
                  <c:v>7863</c:v>
                </c:pt>
                <c:pt idx="7863">
                  <c:v>7864</c:v>
                </c:pt>
                <c:pt idx="7864">
                  <c:v>7865</c:v>
                </c:pt>
                <c:pt idx="7865">
                  <c:v>7866</c:v>
                </c:pt>
                <c:pt idx="7866">
                  <c:v>7867</c:v>
                </c:pt>
                <c:pt idx="7867">
                  <c:v>7868</c:v>
                </c:pt>
                <c:pt idx="7868">
                  <c:v>7869</c:v>
                </c:pt>
                <c:pt idx="7869">
                  <c:v>7870</c:v>
                </c:pt>
                <c:pt idx="7870">
                  <c:v>7871</c:v>
                </c:pt>
                <c:pt idx="7871">
                  <c:v>7872</c:v>
                </c:pt>
                <c:pt idx="7872">
                  <c:v>7873</c:v>
                </c:pt>
                <c:pt idx="7873">
                  <c:v>7874</c:v>
                </c:pt>
                <c:pt idx="7874">
                  <c:v>7875</c:v>
                </c:pt>
                <c:pt idx="7875">
                  <c:v>7876</c:v>
                </c:pt>
                <c:pt idx="7876">
                  <c:v>7877</c:v>
                </c:pt>
                <c:pt idx="7877">
                  <c:v>7878</c:v>
                </c:pt>
                <c:pt idx="7878">
                  <c:v>7879</c:v>
                </c:pt>
                <c:pt idx="7879">
                  <c:v>7880</c:v>
                </c:pt>
                <c:pt idx="7880">
                  <c:v>7881</c:v>
                </c:pt>
                <c:pt idx="7881">
                  <c:v>7882</c:v>
                </c:pt>
                <c:pt idx="7882">
                  <c:v>7883</c:v>
                </c:pt>
                <c:pt idx="7883">
                  <c:v>7884</c:v>
                </c:pt>
                <c:pt idx="7884">
                  <c:v>7885</c:v>
                </c:pt>
                <c:pt idx="7885">
                  <c:v>7886</c:v>
                </c:pt>
                <c:pt idx="7886">
                  <c:v>7887</c:v>
                </c:pt>
                <c:pt idx="7887">
                  <c:v>7888</c:v>
                </c:pt>
                <c:pt idx="7888">
                  <c:v>7889</c:v>
                </c:pt>
                <c:pt idx="7889">
                  <c:v>7890</c:v>
                </c:pt>
                <c:pt idx="7890">
                  <c:v>7891</c:v>
                </c:pt>
                <c:pt idx="7891">
                  <c:v>7892</c:v>
                </c:pt>
                <c:pt idx="7892">
                  <c:v>7893</c:v>
                </c:pt>
                <c:pt idx="7893">
                  <c:v>7894</c:v>
                </c:pt>
                <c:pt idx="7894">
                  <c:v>7895</c:v>
                </c:pt>
                <c:pt idx="7895">
                  <c:v>7896</c:v>
                </c:pt>
                <c:pt idx="7896">
                  <c:v>7897</c:v>
                </c:pt>
                <c:pt idx="7897">
                  <c:v>7898</c:v>
                </c:pt>
                <c:pt idx="7898">
                  <c:v>7899</c:v>
                </c:pt>
                <c:pt idx="7899">
                  <c:v>7900</c:v>
                </c:pt>
                <c:pt idx="7900">
                  <c:v>7901</c:v>
                </c:pt>
                <c:pt idx="7901">
                  <c:v>7902</c:v>
                </c:pt>
                <c:pt idx="7902">
                  <c:v>7903</c:v>
                </c:pt>
                <c:pt idx="7903">
                  <c:v>7904</c:v>
                </c:pt>
                <c:pt idx="7904">
                  <c:v>7905</c:v>
                </c:pt>
                <c:pt idx="7905">
                  <c:v>7906</c:v>
                </c:pt>
                <c:pt idx="7906">
                  <c:v>7907</c:v>
                </c:pt>
                <c:pt idx="7907">
                  <c:v>7908</c:v>
                </c:pt>
                <c:pt idx="7908">
                  <c:v>7909</c:v>
                </c:pt>
                <c:pt idx="7909">
                  <c:v>7910</c:v>
                </c:pt>
                <c:pt idx="7910">
                  <c:v>7911</c:v>
                </c:pt>
                <c:pt idx="7911">
                  <c:v>7912</c:v>
                </c:pt>
                <c:pt idx="7912">
                  <c:v>7913</c:v>
                </c:pt>
                <c:pt idx="7913">
                  <c:v>7914</c:v>
                </c:pt>
                <c:pt idx="7914">
                  <c:v>7915</c:v>
                </c:pt>
                <c:pt idx="7915">
                  <c:v>7916</c:v>
                </c:pt>
                <c:pt idx="7916">
                  <c:v>7917</c:v>
                </c:pt>
                <c:pt idx="7917">
                  <c:v>7918</c:v>
                </c:pt>
                <c:pt idx="7918">
                  <c:v>7919</c:v>
                </c:pt>
                <c:pt idx="7919">
                  <c:v>7920</c:v>
                </c:pt>
                <c:pt idx="7920">
                  <c:v>7921</c:v>
                </c:pt>
                <c:pt idx="7921">
                  <c:v>7922</c:v>
                </c:pt>
                <c:pt idx="7922">
                  <c:v>7923</c:v>
                </c:pt>
                <c:pt idx="7923">
                  <c:v>7924</c:v>
                </c:pt>
                <c:pt idx="7924">
                  <c:v>7925</c:v>
                </c:pt>
                <c:pt idx="7925">
                  <c:v>7926</c:v>
                </c:pt>
                <c:pt idx="7926">
                  <c:v>7927</c:v>
                </c:pt>
                <c:pt idx="7927">
                  <c:v>7928</c:v>
                </c:pt>
                <c:pt idx="7928">
                  <c:v>7929</c:v>
                </c:pt>
                <c:pt idx="7929">
                  <c:v>7930</c:v>
                </c:pt>
                <c:pt idx="7930">
                  <c:v>7931</c:v>
                </c:pt>
                <c:pt idx="7931">
                  <c:v>7932</c:v>
                </c:pt>
                <c:pt idx="7932">
                  <c:v>7933</c:v>
                </c:pt>
                <c:pt idx="7933">
                  <c:v>7934</c:v>
                </c:pt>
                <c:pt idx="7934">
                  <c:v>7935</c:v>
                </c:pt>
                <c:pt idx="7935">
                  <c:v>7936</c:v>
                </c:pt>
                <c:pt idx="7936">
                  <c:v>7937</c:v>
                </c:pt>
                <c:pt idx="7937">
                  <c:v>7938</c:v>
                </c:pt>
                <c:pt idx="7938">
                  <c:v>7939</c:v>
                </c:pt>
                <c:pt idx="7939">
                  <c:v>7940</c:v>
                </c:pt>
                <c:pt idx="7940">
                  <c:v>7941</c:v>
                </c:pt>
                <c:pt idx="7941">
                  <c:v>7942</c:v>
                </c:pt>
                <c:pt idx="7942">
                  <c:v>7943</c:v>
                </c:pt>
                <c:pt idx="7943">
                  <c:v>7944</c:v>
                </c:pt>
                <c:pt idx="7944">
                  <c:v>7945</c:v>
                </c:pt>
                <c:pt idx="7945">
                  <c:v>7946</c:v>
                </c:pt>
                <c:pt idx="7946">
                  <c:v>7947</c:v>
                </c:pt>
                <c:pt idx="7947">
                  <c:v>7948</c:v>
                </c:pt>
                <c:pt idx="7948">
                  <c:v>7949</c:v>
                </c:pt>
                <c:pt idx="7949">
                  <c:v>7950</c:v>
                </c:pt>
                <c:pt idx="7950">
                  <c:v>7951</c:v>
                </c:pt>
                <c:pt idx="7951">
                  <c:v>7952</c:v>
                </c:pt>
                <c:pt idx="7952">
                  <c:v>7953</c:v>
                </c:pt>
                <c:pt idx="7953">
                  <c:v>7954</c:v>
                </c:pt>
                <c:pt idx="7954">
                  <c:v>7955</c:v>
                </c:pt>
                <c:pt idx="7955">
                  <c:v>7956</c:v>
                </c:pt>
                <c:pt idx="7956">
                  <c:v>7957</c:v>
                </c:pt>
                <c:pt idx="7957">
                  <c:v>7958</c:v>
                </c:pt>
                <c:pt idx="7958">
                  <c:v>7959</c:v>
                </c:pt>
                <c:pt idx="7959">
                  <c:v>7960</c:v>
                </c:pt>
                <c:pt idx="7960">
                  <c:v>7961</c:v>
                </c:pt>
                <c:pt idx="7961">
                  <c:v>7962</c:v>
                </c:pt>
                <c:pt idx="7962">
                  <c:v>7963</c:v>
                </c:pt>
                <c:pt idx="7963">
                  <c:v>7964</c:v>
                </c:pt>
                <c:pt idx="7964">
                  <c:v>7965</c:v>
                </c:pt>
                <c:pt idx="7965">
                  <c:v>7966</c:v>
                </c:pt>
                <c:pt idx="7966">
                  <c:v>7967</c:v>
                </c:pt>
                <c:pt idx="7967">
                  <c:v>7968</c:v>
                </c:pt>
                <c:pt idx="7968">
                  <c:v>7969</c:v>
                </c:pt>
                <c:pt idx="7969">
                  <c:v>7970</c:v>
                </c:pt>
                <c:pt idx="7970">
                  <c:v>7971</c:v>
                </c:pt>
                <c:pt idx="7971">
                  <c:v>7972</c:v>
                </c:pt>
                <c:pt idx="7972">
                  <c:v>7973</c:v>
                </c:pt>
                <c:pt idx="7973">
                  <c:v>7974</c:v>
                </c:pt>
                <c:pt idx="7974">
                  <c:v>7975</c:v>
                </c:pt>
                <c:pt idx="7975">
                  <c:v>7976</c:v>
                </c:pt>
                <c:pt idx="7976">
                  <c:v>7977</c:v>
                </c:pt>
                <c:pt idx="7977">
                  <c:v>7978</c:v>
                </c:pt>
                <c:pt idx="7978">
                  <c:v>7979</c:v>
                </c:pt>
                <c:pt idx="7979">
                  <c:v>7980</c:v>
                </c:pt>
                <c:pt idx="7980">
                  <c:v>7981</c:v>
                </c:pt>
                <c:pt idx="7981">
                  <c:v>7982</c:v>
                </c:pt>
                <c:pt idx="7982">
                  <c:v>7983</c:v>
                </c:pt>
                <c:pt idx="7983">
                  <c:v>7984</c:v>
                </c:pt>
                <c:pt idx="7984">
                  <c:v>7985</c:v>
                </c:pt>
                <c:pt idx="7985">
                  <c:v>7986</c:v>
                </c:pt>
                <c:pt idx="7986">
                  <c:v>7987</c:v>
                </c:pt>
                <c:pt idx="7987">
                  <c:v>7988</c:v>
                </c:pt>
                <c:pt idx="7988">
                  <c:v>7989</c:v>
                </c:pt>
                <c:pt idx="7989">
                  <c:v>7990</c:v>
                </c:pt>
                <c:pt idx="7990">
                  <c:v>7991</c:v>
                </c:pt>
                <c:pt idx="7991">
                  <c:v>7992</c:v>
                </c:pt>
                <c:pt idx="7992">
                  <c:v>7993</c:v>
                </c:pt>
                <c:pt idx="7993">
                  <c:v>7994</c:v>
                </c:pt>
                <c:pt idx="7994">
                  <c:v>7995</c:v>
                </c:pt>
                <c:pt idx="7995">
                  <c:v>7996</c:v>
                </c:pt>
                <c:pt idx="7996">
                  <c:v>7997</c:v>
                </c:pt>
                <c:pt idx="7997">
                  <c:v>7998</c:v>
                </c:pt>
                <c:pt idx="7998">
                  <c:v>7999</c:v>
                </c:pt>
                <c:pt idx="7999">
                  <c:v>8000</c:v>
                </c:pt>
                <c:pt idx="8000">
                  <c:v>8001</c:v>
                </c:pt>
                <c:pt idx="8001">
                  <c:v>8002</c:v>
                </c:pt>
                <c:pt idx="8002">
                  <c:v>8003</c:v>
                </c:pt>
                <c:pt idx="8003">
                  <c:v>8004</c:v>
                </c:pt>
                <c:pt idx="8004">
                  <c:v>8005</c:v>
                </c:pt>
                <c:pt idx="8005">
                  <c:v>8006</c:v>
                </c:pt>
                <c:pt idx="8006">
                  <c:v>8007</c:v>
                </c:pt>
                <c:pt idx="8007">
                  <c:v>8008</c:v>
                </c:pt>
                <c:pt idx="8008">
                  <c:v>8009</c:v>
                </c:pt>
                <c:pt idx="8009">
                  <c:v>8010</c:v>
                </c:pt>
                <c:pt idx="8010">
                  <c:v>8011</c:v>
                </c:pt>
                <c:pt idx="8011">
                  <c:v>8012</c:v>
                </c:pt>
                <c:pt idx="8012">
                  <c:v>8013</c:v>
                </c:pt>
                <c:pt idx="8013">
                  <c:v>8014</c:v>
                </c:pt>
                <c:pt idx="8014">
                  <c:v>8015</c:v>
                </c:pt>
                <c:pt idx="8015">
                  <c:v>8016</c:v>
                </c:pt>
                <c:pt idx="8016">
                  <c:v>8017</c:v>
                </c:pt>
                <c:pt idx="8017">
                  <c:v>8018</c:v>
                </c:pt>
                <c:pt idx="8018">
                  <c:v>8019</c:v>
                </c:pt>
                <c:pt idx="8019">
                  <c:v>8020</c:v>
                </c:pt>
                <c:pt idx="8020">
                  <c:v>8021</c:v>
                </c:pt>
                <c:pt idx="8021">
                  <c:v>8022</c:v>
                </c:pt>
                <c:pt idx="8022">
                  <c:v>8023</c:v>
                </c:pt>
                <c:pt idx="8023">
                  <c:v>8024</c:v>
                </c:pt>
                <c:pt idx="8024">
                  <c:v>8025</c:v>
                </c:pt>
                <c:pt idx="8025">
                  <c:v>8026</c:v>
                </c:pt>
                <c:pt idx="8026">
                  <c:v>8027</c:v>
                </c:pt>
                <c:pt idx="8027">
                  <c:v>8028</c:v>
                </c:pt>
                <c:pt idx="8028">
                  <c:v>8029</c:v>
                </c:pt>
                <c:pt idx="8029">
                  <c:v>8030</c:v>
                </c:pt>
                <c:pt idx="8030">
                  <c:v>8031</c:v>
                </c:pt>
                <c:pt idx="8031">
                  <c:v>8032</c:v>
                </c:pt>
                <c:pt idx="8032">
                  <c:v>8033</c:v>
                </c:pt>
                <c:pt idx="8033">
                  <c:v>8034</c:v>
                </c:pt>
                <c:pt idx="8034">
                  <c:v>8035</c:v>
                </c:pt>
                <c:pt idx="8035">
                  <c:v>8036</c:v>
                </c:pt>
                <c:pt idx="8036">
                  <c:v>8037</c:v>
                </c:pt>
                <c:pt idx="8037">
                  <c:v>8038</c:v>
                </c:pt>
                <c:pt idx="8038">
                  <c:v>8039</c:v>
                </c:pt>
                <c:pt idx="8039">
                  <c:v>8040</c:v>
                </c:pt>
                <c:pt idx="8040">
                  <c:v>8041</c:v>
                </c:pt>
                <c:pt idx="8041">
                  <c:v>8042</c:v>
                </c:pt>
                <c:pt idx="8042">
                  <c:v>8043</c:v>
                </c:pt>
                <c:pt idx="8043">
                  <c:v>8044</c:v>
                </c:pt>
                <c:pt idx="8044">
                  <c:v>8045</c:v>
                </c:pt>
                <c:pt idx="8045">
                  <c:v>8046</c:v>
                </c:pt>
                <c:pt idx="8046">
                  <c:v>8047</c:v>
                </c:pt>
                <c:pt idx="8047">
                  <c:v>8048</c:v>
                </c:pt>
                <c:pt idx="8048">
                  <c:v>8049</c:v>
                </c:pt>
                <c:pt idx="8049">
                  <c:v>8050</c:v>
                </c:pt>
                <c:pt idx="8050">
                  <c:v>8051</c:v>
                </c:pt>
                <c:pt idx="8051">
                  <c:v>8052</c:v>
                </c:pt>
                <c:pt idx="8052">
                  <c:v>8053</c:v>
                </c:pt>
                <c:pt idx="8053">
                  <c:v>8054</c:v>
                </c:pt>
                <c:pt idx="8054">
                  <c:v>8055</c:v>
                </c:pt>
                <c:pt idx="8055">
                  <c:v>8056</c:v>
                </c:pt>
                <c:pt idx="8056">
                  <c:v>8057</c:v>
                </c:pt>
                <c:pt idx="8057">
                  <c:v>8058</c:v>
                </c:pt>
                <c:pt idx="8058">
                  <c:v>8059</c:v>
                </c:pt>
                <c:pt idx="8059">
                  <c:v>8060</c:v>
                </c:pt>
                <c:pt idx="8060">
                  <c:v>8061</c:v>
                </c:pt>
                <c:pt idx="8061">
                  <c:v>8062</c:v>
                </c:pt>
                <c:pt idx="8062">
                  <c:v>8063</c:v>
                </c:pt>
                <c:pt idx="8063">
                  <c:v>8064</c:v>
                </c:pt>
                <c:pt idx="8064">
                  <c:v>8065</c:v>
                </c:pt>
                <c:pt idx="8065">
                  <c:v>8066</c:v>
                </c:pt>
                <c:pt idx="8066">
                  <c:v>8067</c:v>
                </c:pt>
                <c:pt idx="8067">
                  <c:v>8068</c:v>
                </c:pt>
                <c:pt idx="8068">
                  <c:v>8069</c:v>
                </c:pt>
                <c:pt idx="8069">
                  <c:v>8070</c:v>
                </c:pt>
                <c:pt idx="8070">
                  <c:v>8071</c:v>
                </c:pt>
                <c:pt idx="8071">
                  <c:v>8072</c:v>
                </c:pt>
                <c:pt idx="8072">
                  <c:v>8073</c:v>
                </c:pt>
                <c:pt idx="8073">
                  <c:v>8074</c:v>
                </c:pt>
                <c:pt idx="8074">
                  <c:v>8075</c:v>
                </c:pt>
                <c:pt idx="8075">
                  <c:v>8076</c:v>
                </c:pt>
                <c:pt idx="8076">
                  <c:v>8077</c:v>
                </c:pt>
                <c:pt idx="8077">
                  <c:v>8078</c:v>
                </c:pt>
                <c:pt idx="8078">
                  <c:v>8079</c:v>
                </c:pt>
                <c:pt idx="8079">
                  <c:v>8080</c:v>
                </c:pt>
                <c:pt idx="8080">
                  <c:v>8081</c:v>
                </c:pt>
                <c:pt idx="8081">
                  <c:v>8082</c:v>
                </c:pt>
                <c:pt idx="8082">
                  <c:v>8083</c:v>
                </c:pt>
                <c:pt idx="8083">
                  <c:v>8084</c:v>
                </c:pt>
                <c:pt idx="8084">
                  <c:v>8085</c:v>
                </c:pt>
                <c:pt idx="8085">
                  <c:v>8086</c:v>
                </c:pt>
                <c:pt idx="8086">
                  <c:v>8087</c:v>
                </c:pt>
                <c:pt idx="8087">
                  <c:v>8088</c:v>
                </c:pt>
                <c:pt idx="8088">
                  <c:v>8089</c:v>
                </c:pt>
                <c:pt idx="8089">
                  <c:v>8090</c:v>
                </c:pt>
                <c:pt idx="8090">
                  <c:v>8091</c:v>
                </c:pt>
                <c:pt idx="8091">
                  <c:v>8092</c:v>
                </c:pt>
                <c:pt idx="8092">
                  <c:v>8093</c:v>
                </c:pt>
                <c:pt idx="8093">
                  <c:v>8094</c:v>
                </c:pt>
                <c:pt idx="8094">
                  <c:v>8095</c:v>
                </c:pt>
                <c:pt idx="8095">
                  <c:v>8096</c:v>
                </c:pt>
                <c:pt idx="8096">
                  <c:v>8097</c:v>
                </c:pt>
                <c:pt idx="8097">
                  <c:v>8098</c:v>
                </c:pt>
                <c:pt idx="8098">
                  <c:v>8099</c:v>
                </c:pt>
                <c:pt idx="8099">
                  <c:v>8100</c:v>
                </c:pt>
                <c:pt idx="8100">
                  <c:v>8101</c:v>
                </c:pt>
                <c:pt idx="8101">
                  <c:v>8102</c:v>
                </c:pt>
                <c:pt idx="8102">
                  <c:v>8103</c:v>
                </c:pt>
                <c:pt idx="8103">
                  <c:v>8104</c:v>
                </c:pt>
                <c:pt idx="8104">
                  <c:v>8105</c:v>
                </c:pt>
                <c:pt idx="8105">
                  <c:v>8106</c:v>
                </c:pt>
                <c:pt idx="8106">
                  <c:v>8107</c:v>
                </c:pt>
                <c:pt idx="8107">
                  <c:v>8108</c:v>
                </c:pt>
                <c:pt idx="8108">
                  <c:v>8109</c:v>
                </c:pt>
                <c:pt idx="8109">
                  <c:v>8110</c:v>
                </c:pt>
                <c:pt idx="8110">
                  <c:v>8111</c:v>
                </c:pt>
                <c:pt idx="8111">
                  <c:v>8112</c:v>
                </c:pt>
                <c:pt idx="8112">
                  <c:v>8113</c:v>
                </c:pt>
                <c:pt idx="8113">
                  <c:v>8114</c:v>
                </c:pt>
                <c:pt idx="8114">
                  <c:v>8115</c:v>
                </c:pt>
                <c:pt idx="8115">
                  <c:v>8116</c:v>
                </c:pt>
                <c:pt idx="8116">
                  <c:v>8117</c:v>
                </c:pt>
                <c:pt idx="8117">
                  <c:v>8118</c:v>
                </c:pt>
                <c:pt idx="8118">
                  <c:v>8119</c:v>
                </c:pt>
                <c:pt idx="8119">
                  <c:v>8120</c:v>
                </c:pt>
                <c:pt idx="8120">
                  <c:v>8121</c:v>
                </c:pt>
                <c:pt idx="8121">
                  <c:v>8122</c:v>
                </c:pt>
                <c:pt idx="8122">
                  <c:v>8123</c:v>
                </c:pt>
                <c:pt idx="8123">
                  <c:v>8124</c:v>
                </c:pt>
                <c:pt idx="8124">
                  <c:v>8125</c:v>
                </c:pt>
                <c:pt idx="8125">
                  <c:v>8126</c:v>
                </c:pt>
                <c:pt idx="8126">
                  <c:v>8127</c:v>
                </c:pt>
                <c:pt idx="8127">
                  <c:v>8128</c:v>
                </c:pt>
                <c:pt idx="8128">
                  <c:v>8129</c:v>
                </c:pt>
                <c:pt idx="8129">
                  <c:v>8130</c:v>
                </c:pt>
                <c:pt idx="8130">
                  <c:v>8131</c:v>
                </c:pt>
                <c:pt idx="8131">
                  <c:v>8132</c:v>
                </c:pt>
                <c:pt idx="8132">
                  <c:v>8133</c:v>
                </c:pt>
                <c:pt idx="8133">
                  <c:v>8134</c:v>
                </c:pt>
                <c:pt idx="8134">
                  <c:v>8135</c:v>
                </c:pt>
                <c:pt idx="8135">
                  <c:v>8136</c:v>
                </c:pt>
                <c:pt idx="8136">
                  <c:v>8137</c:v>
                </c:pt>
                <c:pt idx="8137">
                  <c:v>8138</c:v>
                </c:pt>
                <c:pt idx="8138">
                  <c:v>8139</c:v>
                </c:pt>
                <c:pt idx="8139">
                  <c:v>8140</c:v>
                </c:pt>
                <c:pt idx="8140">
                  <c:v>8141</c:v>
                </c:pt>
                <c:pt idx="8141">
                  <c:v>8142</c:v>
                </c:pt>
                <c:pt idx="8142">
                  <c:v>8143</c:v>
                </c:pt>
                <c:pt idx="8143">
                  <c:v>8144</c:v>
                </c:pt>
                <c:pt idx="8144">
                  <c:v>8145</c:v>
                </c:pt>
                <c:pt idx="8145">
                  <c:v>8146</c:v>
                </c:pt>
                <c:pt idx="8146">
                  <c:v>8147</c:v>
                </c:pt>
                <c:pt idx="8147">
                  <c:v>8148</c:v>
                </c:pt>
                <c:pt idx="8148">
                  <c:v>8149</c:v>
                </c:pt>
                <c:pt idx="8149">
                  <c:v>8150</c:v>
                </c:pt>
                <c:pt idx="8150">
                  <c:v>8151</c:v>
                </c:pt>
                <c:pt idx="8151">
                  <c:v>8152</c:v>
                </c:pt>
                <c:pt idx="8152">
                  <c:v>8153</c:v>
                </c:pt>
                <c:pt idx="8153">
                  <c:v>8154</c:v>
                </c:pt>
                <c:pt idx="8154">
                  <c:v>8155</c:v>
                </c:pt>
                <c:pt idx="8155">
                  <c:v>8156</c:v>
                </c:pt>
                <c:pt idx="8156">
                  <c:v>8157</c:v>
                </c:pt>
                <c:pt idx="8157">
                  <c:v>8158</c:v>
                </c:pt>
                <c:pt idx="8158">
                  <c:v>8159</c:v>
                </c:pt>
                <c:pt idx="8159">
                  <c:v>8160</c:v>
                </c:pt>
                <c:pt idx="8160">
                  <c:v>8161</c:v>
                </c:pt>
                <c:pt idx="8161">
                  <c:v>8162</c:v>
                </c:pt>
                <c:pt idx="8162">
                  <c:v>8163</c:v>
                </c:pt>
                <c:pt idx="8163">
                  <c:v>8164</c:v>
                </c:pt>
                <c:pt idx="8164">
                  <c:v>8165</c:v>
                </c:pt>
                <c:pt idx="8165">
                  <c:v>8166</c:v>
                </c:pt>
                <c:pt idx="8166">
                  <c:v>8167</c:v>
                </c:pt>
                <c:pt idx="8167">
                  <c:v>8168</c:v>
                </c:pt>
                <c:pt idx="8168">
                  <c:v>8169</c:v>
                </c:pt>
                <c:pt idx="8169">
                  <c:v>8170</c:v>
                </c:pt>
                <c:pt idx="8170">
                  <c:v>8171</c:v>
                </c:pt>
                <c:pt idx="8171">
                  <c:v>8172</c:v>
                </c:pt>
                <c:pt idx="8172">
                  <c:v>8173</c:v>
                </c:pt>
                <c:pt idx="8173">
                  <c:v>8174</c:v>
                </c:pt>
                <c:pt idx="8174">
                  <c:v>8175</c:v>
                </c:pt>
                <c:pt idx="8175">
                  <c:v>8176</c:v>
                </c:pt>
                <c:pt idx="8176">
                  <c:v>8177</c:v>
                </c:pt>
                <c:pt idx="8177">
                  <c:v>8178</c:v>
                </c:pt>
                <c:pt idx="8178">
                  <c:v>8179</c:v>
                </c:pt>
                <c:pt idx="8179">
                  <c:v>8180</c:v>
                </c:pt>
                <c:pt idx="8180">
                  <c:v>8181</c:v>
                </c:pt>
                <c:pt idx="8181">
                  <c:v>8182</c:v>
                </c:pt>
                <c:pt idx="8182">
                  <c:v>8183</c:v>
                </c:pt>
                <c:pt idx="8183">
                  <c:v>8184</c:v>
                </c:pt>
                <c:pt idx="8184">
                  <c:v>8185</c:v>
                </c:pt>
                <c:pt idx="8185">
                  <c:v>8186</c:v>
                </c:pt>
                <c:pt idx="8186">
                  <c:v>8187</c:v>
                </c:pt>
                <c:pt idx="8187">
                  <c:v>8188</c:v>
                </c:pt>
                <c:pt idx="8188">
                  <c:v>8189</c:v>
                </c:pt>
                <c:pt idx="8189">
                  <c:v>8190</c:v>
                </c:pt>
                <c:pt idx="8190">
                  <c:v>8191</c:v>
                </c:pt>
                <c:pt idx="8191">
                  <c:v>8192</c:v>
                </c:pt>
                <c:pt idx="8192">
                  <c:v>8193</c:v>
                </c:pt>
                <c:pt idx="8193">
                  <c:v>8194</c:v>
                </c:pt>
                <c:pt idx="8194">
                  <c:v>8195</c:v>
                </c:pt>
                <c:pt idx="8195">
                  <c:v>8196</c:v>
                </c:pt>
                <c:pt idx="8196">
                  <c:v>8197</c:v>
                </c:pt>
                <c:pt idx="8197">
                  <c:v>8198</c:v>
                </c:pt>
                <c:pt idx="8198">
                  <c:v>8199</c:v>
                </c:pt>
                <c:pt idx="8199">
                  <c:v>8200</c:v>
                </c:pt>
                <c:pt idx="8200">
                  <c:v>8201</c:v>
                </c:pt>
                <c:pt idx="8201">
                  <c:v>8202</c:v>
                </c:pt>
                <c:pt idx="8202">
                  <c:v>8203</c:v>
                </c:pt>
                <c:pt idx="8203">
                  <c:v>8204</c:v>
                </c:pt>
                <c:pt idx="8204">
                  <c:v>8205</c:v>
                </c:pt>
                <c:pt idx="8205">
                  <c:v>8206</c:v>
                </c:pt>
                <c:pt idx="8206">
                  <c:v>8207</c:v>
                </c:pt>
                <c:pt idx="8207">
                  <c:v>8208</c:v>
                </c:pt>
                <c:pt idx="8208">
                  <c:v>8209</c:v>
                </c:pt>
                <c:pt idx="8209">
                  <c:v>8210</c:v>
                </c:pt>
                <c:pt idx="8210">
                  <c:v>8211</c:v>
                </c:pt>
                <c:pt idx="8211">
                  <c:v>8212</c:v>
                </c:pt>
                <c:pt idx="8212">
                  <c:v>8213</c:v>
                </c:pt>
                <c:pt idx="8213">
                  <c:v>8214</c:v>
                </c:pt>
                <c:pt idx="8214">
                  <c:v>8215</c:v>
                </c:pt>
                <c:pt idx="8215">
                  <c:v>8216</c:v>
                </c:pt>
                <c:pt idx="8216">
                  <c:v>8217</c:v>
                </c:pt>
                <c:pt idx="8217">
                  <c:v>8218</c:v>
                </c:pt>
                <c:pt idx="8218">
                  <c:v>8219</c:v>
                </c:pt>
                <c:pt idx="8219">
                  <c:v>8220</c:v>
                </c:pt>
                <c:pt idx="8220">
                  <c:v>8221</c:v>
                </c:pt>
                <c:pt idx="8221">
                  <c:v>8222</c:v>
                </c:pt>
                <c:pt idx="8222">
                  <c:v>8223</c:v>
                </c:pt>
                <c:pt idx="8223">
                  <c:v>8224</c:v>
                </c:pt>
                <c:pt idx="8224">
                  <c:v>8225</c:v>
                </c:pt>
                <c:pt idx="8225">
                  <c:v>8226</c:v>
                </c:pt>
                <c:pt idx="8226">
                  <c:v>8227</c:v>
                </c:pt>
                <c:pt idx="8227">
                  <c:v>8228</c:v>
                </c:pt>
                <c:pt idx="8228">
                  <c:v>8229</c:v>
                </c:pt>
                <c:pt idx="8229">
                  <c:v>8230</c:v>
                </c:pt>
                <c:pt idx="8230">
                  <c:v>8231</c:v>
                </c:pt>
                <c:pt idx="8231">
                  <c:v>8232</c:v>
                </c:pt>
                <c:pt idx="8232">
                  <c:v>8233</c:v>
                </c:pt>
                <c:pt idx="8233">
                  <c:v>8234</c:v>
                </c:pt>
                <c:pt idx="8234">
                  <c:v>8235</c:v>
                </c:pt>
                <c:pt idx="8235">
                  <c:v>8236</c:v>
                </c:pt>
                <c:pt idx="8236">
                  <c:v>8237</c:v>
                </c:pt>
                <c:pt idx="8237">
                  <c:v>8238</c:v>
                </c:pt>
                <c:pt idx="8238">
                  <c:v>8239</c:v>
                </c:pt>
                <c:pt idx="8239">
                  <c:v>8240</c:v>
                </c:pt>
                <c:pt idx="8240">
                  <c:v>8241</c:v>
                </c:pt>
                <c:pt idx="8241">
                  <c:v>8242</c:v>
                </c:pt>
                <c:pt idx="8242">
                  <c:v>8243</c:v>
                </c:pt>
                <c:pt idx="8243">
                  <c:v>8244</c:v>
                </c:pt>
                <c:pt idx="8244">
                  <c:v>8245</c:v>
                </c:pt>
                <c:pt idx="8245">
                  <c:v>8246</c:v>
                </c:pt>
                <c:pt idx="8246">
                  <c:v>8247</c:v>
                </c:pt>
                <c:pt idx="8247">
                  <c:v>8248</c:v>
                </c:pt>
                <c:pt idx="8248">
                  <c:v>8249</c:v>
                </c:pt>
                <c:pt idx="8249">
                  <c:v>8250</c:v>
                </c:pt>
                <c:pt idx="8250">
                  <c:v>8251</c:v>
                </c:pt>
                <c:pt idx="8251">
                  <c:v>8252</c:v>
                </c:pt>
                <c:pt idx="8252">
                  <c:v>8253</c:v>
                </c:pt>
                <c:pt idx="8253">
                  <c:v>8254</c:v>
                </c:pt>
                <c:pt idx="8254">
                  <c:v>8255</c:v>
                </c:pt>
                <c:pt idx="8255">
                  <c:v>8256</c:v>
                </c:pt>
                <c:pt idx="8256">
                  <c:v>8257</c:v>
                </c:pt>
                <c:pt idx="8257">
                  <c:v>8258</c:v>
                </c:pt>
                <c:pt idx="8258">
                  <c:v>8259</c:v>
                </c:pt>
                <c:pt idx="8259">
                  <c:v>8260</c:v>
                </c:pt>
                <c:pt idx="8260">
                  <c:v>8261</c:v>
                </c:pt>
                <c:pt idx="8261">
                  <c:v>8262</c:v>
                </c:pt>
                <c:pt idx="8262">
                  <c:v>8263</c:v>
                </c:pt>
                <c:pt idx="8263">
                  <c:v>8264</c:v>
                </c:pt>
                <c:pt idx="8264">
                  <c:v>8265</c:v>
                </c:pt>
                <c:pt idx="8265">
                  <c:v>8266</c:v>
                </c:pt>
                <c:pt idx="8266">
                  <c:v>8267</c:v>
                </c:pt>
                <c:pt idx="8267">
                  <c:v>8268</c:v>
                </c:pt>
                <c:pt idx="8268">
                  <c:v>8269</c:v>
                </c:pt>
                <c:pt idx="8269">
                  <c:v>8270</c:v>
                </c:pt>
                <c:pt idx="8270">
                  <c:v>8271</c:v>
                </c:pt>
                <c:pt idx="8271">
                  <c:v>8272</c:v>
                </c:pt>
                <c:pt idx="8272">
                  <c:v>8273</c:v>
                </c:pt>
                <c:pt idx="8273">
                  <c:v>8274</c:v>
                </c:pt>
                <c:pt idx="8274">
                  <c:v>8275</c:v>
                </c:pt>
                <c:pt idx="8275">
                  <c:v>8276</c:v>
                </c:pt>
                <c:pt idx="8276">
                  <c:v>8277</c:v>
                </c:pt>
                <c:pt idx="8277">
                  <c:v>8278</c:v>
                </c:pt>
                <c:pt idx="8278">
                  <c:v>8279</c:v>
                </c:pt>
                <c:pt idx="8279">
                  <c:v>8280</c:v>
                </c:pt>
                <c:pt idx="8280">
                  <c:v>8281</c:v>
                </c:pt>
                <c:pt idx="8281">
                  <c:v>8282</c:v>
                </c:pt>
                <c:pt idx="8282">
                  <c:v>8283</c:v>
                </c:pt>
                <c:pt idx="8283">
                  <c:v>8284</c:v>
                </c:pt>
                <c:pt idx="8284">
                  <c:v>8285</c:v>
                </c:pt>
                <c:pt idx="8285">
                  <c:v>8286</c:v>
                </c:pt>
                <c:pt idx="8286">
                  <c:v>8287</c:v>
                </c:pt>
                <c:pt idx="8287">
                  <c:v>8288</c:v>
                </c:pt>
                <c:pt idx="8288">
                  <c:v>8289</c:v>
                </c:pt>
                <c:pt idx="8289">
                  <c:v>8290</c:v>
                </c:pt>
                <c:pt idx="8290">
                  <c:v>8291</c:v>
                </c:pt>
                <c:pt idx="8291">
                  <c:v>8292</c:v>
                </c:pt>
                <c:pt idx="8292">
                  <c:v>8293</c:v>
                </c:pt>
                <c:pt idx="8293">
                  <c:v>8294</c:v>
                </c:pt>
                <c:pt idx="8294">
                  <c:v>8295</c:v>
                </c:pt>
                <c:pt idx="8295">
                  <c:v>8296</c:v>
                </c:pt>
                <c:pt idx="8296">
                  <c:v>8297</c:v>
                </c:pt>
                <c:pt idx="8297">
                  <c:v>8298</c:v>
                </c:pt>
                <c:pt idx="8298">
                  <c:v>8299</c:v>
                </c:pt>
                <c:pt idx="8299">
                  <c:v>8300</c:v>
                </c:pt>
                <c:pt idx="8300">
                  <c:v>8301</c:v>
                </c:pt>
                <c:pt idx="8301">
                  <c:v>8302</c:v>
                </c:pt>
                <c:pt idx="8302">
                  <c:v>8303</c:v>
                </c:pt>
                <c:pt idx="8303">
                  <c:v>8304</c:v>
                </c:pt>
                <c:pt idx="8304">
                  <c:v>8305</c:v>
                </c:pt>
                <c:pt idx="8305">
                  <c:v>8306</c:v>
                </c:pt>
                <c:pt idx="8306">
                  <c:v>8307</c:v>
                </c:pt>
                <c:pt idx="8307">
                  <c:v>8308</c:v>
                </c:pt>
                <c:pt idx="8308">
                  <c:v>8309</c:v>
                </c:pt>
                <c:pt idx="8309">
                  <c:v>8310</c:v>
                </c:pt>
                <c:pt idx="8310">
                  <c:v>8311</c:v>
                </c:pt>
                <c:pt idx="8311">
                  <c:v>8312</c:v>
                </c:pt>
                <c:pt idx="8312">
                  <c:v>8313</c:v>
                </c:pt>
                <c:pt idx="8313">
                  <c:v>8314</c:v>
                </c:pt>
                <c:pt idx="8314">
                  <c:v>8315</c:v>
                </c:pt>
                <c:pt idx="8315">
                  <c:v>8316</c:v>
                </c:pt>
                <c:pt idx="8316">
                  <c:v>8317</c:v>
                </c:pt>
                <c:pt idx="8317">
                  <c:v>8318</c:v>
                </c:pt>
                <c:pt idx="8318">
                  <c:v>8319</c:v>
                </c:pt>
                <c:pt idx="8319">
                  <c:v>8320</c:v>
                </c:pt>
                <c:pt idx="8320">
                  <c:v>8321</c:v>
                </c:pt>
                <c:pt idx="8321">
                  <c:v>8322</c:v>
                </c:pt>
                <c:pt idx="8322">
                  <c:v>8323</c:v>
                </c:pt>
                <c:pt idx="8323">
                  <c:v>8324</c:v>
                </c:pt>
                <c:pt idx="8324">
                  <c:v>8325</c:v>
                </c:pt>
                <c:pt idx="8325">
                  <c:v>8326</c:v>
                </c:pt>
                <c:pt idx="8326">
                  <c:v>8327</c:v>
                </c:pt>
                <c:pt idx="8327">
                  <c:v>8328</c:v>
                </c:pt>
                <c:pt idx="8328">
                  <c:v>8329</c:v>
                </c:pt>
                <c:pt idx="8329">
                  <c:v>8330</c:v>
                </c:pt>
                <c:pt idx="8330">
                  <c:v>8331</c:v>
                </c:pt>
                <c:pt idx="8331">
                  <c:v>8332</c:v>
                </c:pt>
                <c:pt idx="8332">
                  <c:v>8333</c:v>
                </c:pt>
                <c:pt idx="8333">
                  <c:v>8334</c:v>
                </c:pt>
                <c:pt idx="8334">
                  <c:v>8335</c:v>
                </c:pt>
                <c:pt idx="8335">
                  <c:v>8336</c:v>
                </c:pt>
                <c:pt idx="8336">
                  <c:v>8337</c:v>
                </c:pt>
                <c:pt idx="8337">
                  <c:v>8338</c:v>
                </c:pt>
                <c:pt idx="8338">
                  <c:v>8339</c:v>
                </c:pt>
                <c:pt idx="8339">
                  <c:v>8340</c:v>
                </c:pt>
                <c:pt idx="8340">
                  <c:v>8341</c:v>
                </c:pt>
                <c:pt idx="8341">
                  <c:v>8342</c:v>
                </c:pt>
                <c:pt idx="8342">
                  <c:v>8343</c:v>
                </c:pt>
                <c:pt idx="8343">
                  <c:v>8344</c:v>
                </c:pt>
                <c:pt idx="8344">
                  <c:v>8345</c:v>
                </c:pt>
                <c:pt idx="8345">
                  <c:v>8346</c:v>
                </c:pt>
                <c:pt idx="8346">
                  <c:v>8347</c:v>
                </c:pt>
                <c:pt idx="8347">
                  <c:v>8348</c:v>
                </c:pt>
                <c:pt idx="8348">
                  <c:v>8349</c:v>
                </c:pt>
                <c:pt idx="8349">
                  <c:v>8350</c:v>
                </c:pt>
                <c:pt idx="8350">
                  <c:v>8351</c:v>
                </c:pt>
                <c:pt idx="8351">
                  <c:v>8352</c:v>
                </c:pt>
                <c:pt idx="8352">
                  <c:v>8353</c:v>
                </c:pt>
                <c:pt idx="8353">
                  <c:v>8354</c:v>
                </c:pt>
                <c:pt idx="8354">
                  <c:v>8355</c:v>
                </c:pt>
                <c:pt idx="8355">
                  <c:v>8356</c:v>
                </c:pt>
                <c:pt idx="8356">
                  <c:v>8357</c:v>
                </c:pt>
                <c:pt idx="8357">
                  <c:v>8358</c:v>
                </c:pt>
                <c:pt idx="8358">
                  <c:v>8359</c:v>
                </c:pt>
                <c:pt idx="8359">
                  <c:v>8360</c:v>
                </c:pt>
                <c:pt idx="8360">
                  <c:v>8361</c:v>
                </c:pt>
                <c:pt idx="8361">
                  <c:v>8362</c:v>
                </c:pt>
                <c:pt idx="8362">
                  <c:v>8363</c:v>
                </c:pt>
                <c:pt idx="8363">
                  <c:v>8364</c:v>
                </c:pt>
                <c:pt idx="8364">
                  <c:v>8365</c:v>
                </c:pt>
                <c:pt idx="8365">
                  <c:v>8366</c:v>
                </c:pt>
                <c:pt idx="8366">
                  <c:v>8367</c:v>
                </c:pt>
                <c:pt idx="8367">
                  <c:v>8368</c:v>
                </c:pt>
                <c:pt idx="8368">
                  <c:v>8369</c:v>
                </c:pt>
                <c:pt idx="8369">
                  <c:v>8370</c:v>
                </c:pt>
                <c:pt idx="8370">
                  <c:v>8371</c:v>
                </c:pt>
                <c:pt idx="8371">
                  <c:v>8372</c:v>
                </c:pt>
                <c:pt idx="8372">
                  <c:v>8373</c:v>
                </c:pt>
                <c:pt idx="8373">
                  <c:v>8374</c:v>
                </c:pt>
                <c:pt idx="8374">
                  <c:v>8375</c:v>
                </c:pt>
                <c:pt idx="8375">
                  <c:v>8376</c:v>
                </c:pt>
                <c:pt idx="8376">
                  <c:v>8377</c:v>
                </c:pt>
                <c:pt idx="8377">
                  <c:v>8378</c:v>
                </c:pt>
                <c:pt idx="8378">
                  <c:v>8379</c:v>
                </c:pt>
                <c:pt idx="8379">
                  <c:v>8380</c:v>
                </c:pt>
                <c:pt idx="8380">
                  <c:v>8381</c:v>
                </c:pt>
                <c:pt idx="8381">
                  <c:v>8382</c:v>
                </c:pt>
                <c:pt idx="8382">
                  <c:v>8383</c:v>
                </c:pt>
                <c:pt idx="8383">
                  <c:v>8384</c:v>
                </c:pt>
                <c:pt idx="8384">
                  <c:v>8385</c:v>
                </c:pt>
                <c:pt idx="8385">
                  <c:v>8386</c:v>
                </c:pt>
                <c:pt idx="8386">
                  <c:v>8387</c:v>
                </c:pt>
                <c:pt idx="8387">
                  <c:v>8388</c:v>
                </c:pt>
                <c:pt idx="8388">
                  <c:v>8389</c:v>
                </c:pt>
                <c:pt idx="8389">
                  <c:v>8390</c:v>
                </c:pt>
                <c:pt idx="8390">
                  <c:v>8391</c:v>
                </c:pt>
                <c:pt idx="8391">
                  <c:v>8392</c:v>
                </c:pt>
                <c:pt idx="8392">
                  <c:v>8393</c:v>
                </c:pt>
                <c:pt idx="8393">
                  <c:v>8394</c:v>
                </c:pt>
                <c:pt idx="8394">
                  <c:v>8395</c:v>
                </c:pt>
                <c:pt idx="8395">
                  <c:v>8396</c:v>
                </c:pt>
                <c:pt idx="8396">
                  <c:v>8397</c:v>
                </c:pt>
                <c:pt idx="8397">
                  <c:v>8398</c:v>
                </c:pt>
                <c:pt idx="8398">
                  <c:v>8399</c:v>
                </c:pt>
                <c:pt idx="8399">
                  <c:v>8400</c:v>
                </c:pt>
                <c:pt idx="8400">
                  <c:v>8401</c:v>
                </c:pt>
                <c:pt idx="8401">
                  <c:v>8402</c:v>
                </c:pt>
                <c:pt idx="8402">
                  <c:v>8403</c:v>
                </c:pt>
                <c:pt idx="8403">
                  <c:v>8404</c:v>
                </c:pt>
                <c:pt idx="8404">
                  <c:v>8405</c:v>
                </c:pt>
                <c:pt idx="8405">
                  <c:v>8406</c:v>
                </c:pt>
                <c:pt idx="8406">
                  <c:v>8407</c:v>
                </c:pt>
                <c:pt idx="8407">
                  <c:v>8408</c:v>
                </c:pt>
                <c:pt idx="8408">
                  <c:v>8409</c:v>
                </c:pt>
                <c:pt idx="8409">
                  <c:v>8410</c:v>
                </c:pt>
                <c:pt idx="8410">
                  <c:v>8411</c:v>
                </c:pt>
                <c:pt idx="8411">
                  <c:v>8412</c:v>
                </c:pt>
                <c:pt idx="8412">
                  <c:v>8413</c:v>
                </c:pt>
                <c:pt idx="8413">
                  <c:v>8414</c:v>
                </c:pt>
                <c:pt idx="8414">
                  <c:v>8415</c:v>
                </c:pt>
                <c:pt idx="8415">
                  <c:v>8416</c:v>
                </c:pt>
                <c:pt idx="8416">
                  <c:v>8417</c:v>
                </c:pt>
                <c:pt idx="8417">
                  <c:v>8418</c:v>
                </c:pt>
                <c:pt idx="8418">
                  <c:v>8419</c:v>
                </c:pt>
                <c:pt idx="8419">
                  <c:v>8420</c:v>
                </c:pt>
                <c:pt idx="8420">
                  <c:v>8421</c:v>
                </c:pt>
                <c:pt idx="8421">
                  <c:v>8422</c:v>
                </c:pt>
                <c:pt idx="8422">
                  <c:v>8423</c:v>
                </c:pt>
                <c:pt idx="8423">
                  <c:v>8424</c:v>
                </c:pt>
                <c:pt idx="8424">
                  <c:v>8425</c:v>
                </c:pt>
                <c:pt idx="8425">
                  <c:v>8426</c:v>
                </c:pt>
                <c:pt idx="8426">
                  <c:v>8427</c:v>
                </c:pt>
                <c:pt idx="8427">
                  <c:v>8428</c:v>
                </c:pt>
                <c:pt idx="8428">
                  <c:v>8429</c:v>
                </c:pt>
                <c:pt idx="8429">
                  <c:v>8430</c:v>
                </c:pt>
                <c:pt idx="8430">
                  <c:v>8431</c:v>
                </c:pt>
                <c:pt idx="8431">
                  <c:v>8432</c:v>
                </c:pt>
                <c:pt idx="8432">
                  <c:v>8433</c:v>
                </c:pt>
                <c:pt idx="8433">
                  <c:v>8434</c:v>
                </c:pt>
                <c:pt idx="8434">
                  <c:v>8435</c:v>
                </c:pt>
                <c:pt idx="8435">
                  <c:v>8436</c:v>
                </c:pt>
                <c:pt idx="8436">
                  <c:v>8437</c:v>
                </c:pt>
                <c:pt idx="8437">
                  <c:v>8438</c:v>
                </c:pt>
                <c:pt idx="8438">
                  <c:v>8439</c:v>
                </c:pt>
                <c:pt idx="8439">
                  <c:v>8440</c:v>
                </c:pt>
                <c:pt idx="8440">
                  <c:v>8441</c:v>
                </c:pt>
                <c:pt idx="8441">
                  <c:v>8442</c:v>
                </c:pt>
                <c:pt idx="8442">
                  <c:v>8443</c:v>
                </c:pt>
                <c:pt idx="8443">
                  <c:v>8444</c:v>
                </c:pt>
                <c:pt idx="8444">
                  <c:v>8445</c:v>
                </c:pt>
                <c:pt idx="8445">
                  <c:v>8446</c:v>
                </c:pt>
                <c:pt idx="8446">
                  <c:v>8447</c:v>
                </c:pt>
                <c:pt idx="8447">
                  <c:v>8448</c:v>
                </c:pt>
                <c:pt idx="8448">
                  <c:v>8449</c:v>
                </c:pt>
                <c:pt idx="8449">
                  <c:v>8450</c:v>
                </c:pt>
                <c:pt idx="8450">
                  <c:v>8451</c:v>
                </c:pt>
                <c:pt idx="8451">
                  <c:v>8452</c:v>
                </c:pt>
                <c:pt idx="8452">
                  <c:v>8453</c:v>
                </c:pt>
                <c:pt idx="8453">
                  <c:v>8454</c:v>
                </c:pt>
                <c:pt idx="8454">
                  <c:v>8455</c:v>
                </c:pt>
                <c:pt idx="8455">
                  <c:v>8456</c:v>
                </c:pt>
                <c:pt idx="8456">
                  <c:v>8457</c:v>
                </c:pt>
                <c:pt idx="8457">
                  <c:v>8458</c:v>
                </c:pt>
                <c:pt idx="8458">
                  <c:v>8459</c:v>
                </c:pt>
                <c:pt idx="8459">
                  <c:v>8460</c:v>
                </c:pt>
                <c:pt idx="8460">
                  <c:v>8461</c:v>
                </c:pt>
                <c:pt idx="8461">
                  <c:v>8462</c:v>
                </c:pt>
                <c:pt idx="8462">
                  <c:v>8463</c:v>
                </c:pt>
                <c:pt idx="8463">
                  <c:v>8464</c:v>
                </c:pt>
                <c:pt idx="8464">
                  <c:v>8465</c:v>
                </c:pt>
                <c:pt idx="8465">
                  <c:v>8466</c:v>
                </c:pt>
                <c:pt idx="8466">
                  <c:v>8467</c:v>
                </c:pt>
                <c:pt idx="8467">
                  <c:v>8468</c:v>
                </c:pt>
                <c:pt idx="8468">
                  <c:v>8469</c:v>
                </c:pt>
                <c:pt idx="8469">
                  <c:v>8470</c:v>
                </c:pt>
                <c:pt idx="8470">
                  <c:v>8471</c:v>
                </c:pt>
                <c:pt idx="8471">
                  <c:v>8472</c:v>
                </c:pt>
                <c:pt idx="8472">
                  <c:v>8473</c:v>
                </c:pt>
                <c:pt idx="8473">
                  <c:v>8474</c:v>
                </c:pt>
                <c:pt idx="8474">
                  <c:v>8475</c:v>
                </c:pt>
                <c:pt idx="8475">
                  <c:v>8476</c:v>
                </c:pt>
                <c:pt idx="8476">
                  <c:v>8477</c:v>
                </c:pt>
                <c:pt idx="8477">
                  <c:v>8478</c:v>
                </c:pt>
                <c:pt idx="8478">
                  <c:v>8479</c:v>
                </c:pt>
                <c:pt idx="8479">
                  <c:v>8480</c:v>
                </c:pt>
                <c:pt idx="8480">
                  <c:v>8481</c:v>
                </c:pt>
                <c:pt idx="8481">
                  <c:v>8482</c:v>
                </c:pt>
                <c:pt idx="8482">
                  <c:v>8483</c:v>
                </c:pt>
                <c:pt idx="8483">
                  <c:v>8484</c:v>
                </c:pt>
                <c:pt idx="8484">
                  <c:v>8485</c:v>
                </c:pt>
                <c:pt idx="8485">
                  <c:v>8486</c:v>
                </c:pt>
                <c:pt idx="8486">
                  <c:v>8487</c:v>
                </c:pt>
                <c:pt idx="8487">
                  <c:v>8488</c:v>
                </c:pt>
                <c:pt idx="8488">
                  <c:v>8489</c:v>
                </c:pt>
                <c:pt idx="8489">
                  <c:v>8490</c:v>
                </c:pt>
                <c:pt idx="8490">
                  <c:v>8491</c:v>
                </c:pt>
                <c:pt idx="8491">
                  <c:v>8492</c:v>
                </c:pt>
                <c:pt idx="8492">
                  <c:v>8493</c:v>
                </c:pt>
                <c:pt idx="8493">
                  <c:v>8494</c:v>
                </c:pt>
                <c:pt idx="8494">
                  <c:v>8495</c:v>
                </c:pt>
                <c:pt idx="8495">
                  <c:v>8496</c:v>
                </c:pt>
                <c:pt idx="8496">
                  <c:v>8497</c:v>
                </c:pt>
                <c:pt idx="8497">
                  <c:v>8498</c:v>
                </c:pt>
                <c:pt idx="8498">
                  <c:v>8499</c:v>
                </c:pt>
                <c:pt idx="8499">
                  <c:v>8500</c:v>
                </c:pt>
                <c:pt idx="8500">
                  <c:v>8501</c:v>
                </c:pt>
                <c:pt idx="8501">
                  <c:v>8502</c:v>
                </c:pt>
                <c:pt idx="8502">
                  <c:v>8503</c:v>
                </c:pt>
                <c:pt idx="8503">
                  <c:v>8504</c:v>
                </c:pt>
                <c:pt idx="8504">
                  <c:v>8505</c:v>
                </c:pt>
                <c:pt idx="8505">
                  <c:v>8506</c:v>
                </c:pt>
                <c:pt idx="8506">
                  <c:v>8507</c:v>
                </c:pt>
                <c:pt idx="8507">
                  <c:v>8508</c:v>
                </c:pt>
                <c:pt idx="8508">
                  <c:v>8509</c:v>
                </c:pt>
                <c:pt idx="8509">
                  <c:v>8510</c:v>
                </c:pt>
                <c:pt idx="8510">
                  <c:v>8511</c:v>
                </c:pt>
                <c:pt idx="8511">
                  <c:v>8512</c:v>
                </c:pt>
                <c:pt idx="8512">
                  <c:v>8513</c:v>
                </c:pt>
                <c:pt idx="8513">
                  <c:v>8514</c:v>
                </c:pt>
                <c:pt idx="8514">
                  <c:v>8515</c:v>
                </c:pt>
                <c:pt idx="8515">
                  <c:v>8516</c:v>
                </c:pt>
                <c:pt idx="8516">
                  <c:v>8517</c:v>
                </c:pt>
                <c:pt idx="8517">
                  <c:v>8518</c:v>
                </c:pt>
                <c:pt idx="8518">
                  <c:v>8519</c:v>
                </c:pt>
                <c:pt idx="8519">
                  <c:v>8520</c:v>
                </c:pt>
                <c:pt idx="8520">
                  <c:v>8521</c:v>
                </c:pt>
                <c:pt idx="8521">
                  <c:v>8522</c:v>
                </c:pt>
                <c:pt idx="8522">
                  <c:v>8523</c:v>
                </c:pt>
                <c:pt idx="8523">
                  <c:v>8524</c:v>
                </c:pt>
                <c:pt idx="8524">
                  <c:v>8525</c:v>
                </c:pt>
                <c:pt idx="8525">
                  <c:v>8526</c:v>
                </c:pt>
                <c:pt idx="8526">
                  <c:v>8527</c:v>
                </c:pt>
                <c:pt idx="8527">
                  <c:v>8528</c:v>
                </c:pt>
                <c:pt idx="8528">
                  <c:v>8529</c:v>
                </c:pt>
                <c:pt idx="8529">
                  <c:v>8530</c:v>
                </c:pt>
                <c:pt idx="8530">
                  <c:v>8531</c:v>
                </c:pt>
                <c:pt idx="8531">
                  <c:v>8532</c:v>
                </c:pt>
                <c:pt idx="8532">
                  <c:v>8533</c:v>
                </c:pt>
                <c:pt idx="8533">
                  <c:v>8534</c:v>
                </c:pt>
                <c:pt idx="8534">
                  <c:v>8535</c:v>
                </c:pt>
                <c:pt idx="8535">
                  <c:v>8536</c:v>
                </c:pt>
                <c:pt idx="8536">
                  <c:v>8537</c:v>
                </c:pt>
                <c:pt idx="8537">
                  <c:v>8538</c:v>
                </c:pt>
                <c:pt idx="8538">
                  <c:v>8539</c:v>
                </c:pt>
                <c:pt idx="8539">
                  <c:v>8540</c:v>
                </c:pt>
                <c:pt idx="8540">
                  <c:v>8541</c:v>
                </c:pt>
                <c:pt idx="8541">
                  <c:v>8542</c:v>
                </c:pt>
                <c:pt idx="8542">
                  <c:v>8543</c:v>
                </c:pt>
                <c:pt idx="8543">
                  <c:v>8544</c:v>
                </c:pt>
                <c:pt idx="8544">
                  <c:v>8545</c:v>
                </c:pt>
                <c:pt idx="8545">
                  <c:v>8546</c:v>
                </c:pt>
                <c:pt idx="8546">
                  <c:v>8547</c:v>
                </c:pt>
                <c:pt idx="8547">
                  <c:v>8548</c:v>
                </c:pt>
                <c:pt idx="8548">
                  <c:v>8549</c:v>
                </c:pt>
                <c:pt idx="8549">
                  <c:v>8550</c:v>
                </c:pt>
                <c:pt idx="8550">
                  <c:v>8551</c:v>
                </c:pt>
                <c:pt idx="8551">
                  <c:v>8552</c:v>
                </c:pt>
                <c:pt idx="8552">
                  <c:v>8553</c:v>
                </c:pt>
                <c:pt idx="8553">
                  <c:v>8554</c:v>
                </c:pt>
                <c:pt idx="8554">
                  <c:v>8555</c:v>
                </c:pt>
                <c:pt idx="8555">
                  <c:v>8556</c:v>
                </c:pt>
                <c:pt idx="8556">
                  <c:v>8557</c:v>
                </c:pt>
                <c:pt idx="8557">
                  <c:v>8558</c:v>
                </c:pt>
                <c:pt idx="8558">
                  <c:v>8559</c:v>
                </c:pt>
                <c:pt idx="8559">
                  <c:v>8560</c:v>
                </c:pt>
                <c:pt idx="8560">
                  <c:v>8561</c:v>
                </c:pt>
                <c:pt idx="8561">
                  <c:v>8562</c:v>
                </c:pt>
                <c:pt idx="8562">
                  <c:v>8563</c:v>
                </c:pt>
                <c:pt idx="8563">
                  <c:v>8564</c:v>
                </c:pt>
                <c:pt idx="8564">
                  <c:v>8565</c:v>
                </c:pt>
                <c:pt idx="8565">
                  <c:v>8566</c:v>
                </c:pt>
                <c:pt idx="8566">
                  <c:v>8567</c:v>
                </c:pt>
                <c:pt idx="8567">
                  <c:v>8568</c:v>
                </c:pt>
                <c:pt idx="8568">
                  <c:v>8569</c:v>
                </c:pt>
                <c:pt idx="8569">
                  <c:v>8570</c:v>
                </c:pt>
                <c:pt idx="8570">
                  <c:v>8571</c:v>
                </c:pt>
                <c:pt idx="8571">
                  <c:v>8572</c:v>
                </c:pt>
                <c:pt idx="8572">
                  <c:v>8573</c:v>
                </c:pt>
                <c:pt idx="8573">
                  <c:v>8574</c:v>
                </c:pt>
                <c:pt idx="8574">
                  <c:v>8575</c:v>
                </c:pt>
                <c:pt idx="8575">
                  <c:v>8576</c:v>
                </c:pt>
                <c:pt idx="8576">
                  <c:v>8577</c:v>
                </c:pt>
                <c:pt idx="8577">
                  <c:v>8578</c:v>
                </c:pt>
                <c:pt idx="8578">
                  <c:v>8579</c:v>
                </c:pt>
                <c:pt idx="8579">
                  <c:v>8580</c:v>
                </c:pt>
                <c:pt idx="8580">
                  <c:v>8581</c:v>
                </c:pt>
                <c:pt idx="8581">
                  <c:v>8582</c:v>
                </c:pt>
                <c:pt idx="8582">
                  <c:v>8583</c:v>
                </c:pt>
                <c:pt idx="8583">
                  <c:v>8584</c:v>
                </c:pt>
                <c:pt idx="8584">
                  <c:v>8585</c:v>
                </c:pt>
                <c:pt idx="8585">
                  <c:v>8586</c:v>
                </c:pt>
                <c:pt idx="8586">
                  <c:v>8587</c:v>
                </c:pt>
                <c:pt idx="8587">
                  <c:v>8588</c:v>
                </c:pt>
                <c:pt idx="8588">
                  <c:v>8589</c:v>
                </c:pt>
                <c:pt idx="8589">
                  <c:v>8590</c:v>
                </c:pt>
                <c:pt idx="8590">
                  <c:v>8591</c:v>
                </c:pt>
                <c:pt idx="8591">
                  <c:v>8592</c:v>
                </c:pt>
                <c:pt idx="8592">
                  <c:v>8593</c:v>
                </c:pt>
                <c:pt idx="8593">
                  <c:v>8594</c:v>
                </c:pt>
                <c:pt idx="8594">
                  <c:v>8595</c:v>
                </c:pt>
                <c:pt idx="8595">
                  <c:v>8596</c:v>
                </c:pt>
                <c:pt idx="8596">
                  <c:v>8597</c:v>
                </c:pt>
                <c:pt idx="8597">
                  <c:v>8598</c:v>
                </c:pt>
                <c:pt idx="8598">
                  <c:v>8599</c:v>
                </c:pt>
                <c:pt idx="8599">
                  <c:v>8600</c:v>
                </c:pt>
                <c:pt idx="8600">
                  <c:v>8601</c:v>
                </c:pt>
                <c:pt idx="8601">
                  <c:v>8602</c:v>
                </c:pt>
                <c:pt idx="8602">
                  <c:v>8603</c:v>
                </c:pt>
                <c:pt idx="8603">
                  <c:v>8604</c:v>
                </c:pt>
                <c:pt idx="8604">
                  <c:v>8605</c:v>
                </c:pt>
                <c:pt idx="8605">
                  <c:v>8606</c:v>
                </c:pt>
                <c:pt idx="8606">
                  <c:v>8607</c:v>
                </c:pt>
                <c:pt idx="8607">
                  <c:v>8608</c:v>
                </c:pt>
                <c:pt idx="8608">
                  <c:v>8609</c:v>
                </c:pt>
                <c:pt idx="8609">
                  <c:v>8610</c:v>
                </c:pt>
                <c:pt idx="8610">
                  <c:v>8611</c:v>
                </c:pt>
                <c:pt idx="8611">
                  <c:v>8612</c:v>
                </c:pt>
                <c:pt idx="8612">
                  <c:v>8613</c:v>
                </c:pt>
                <c:pt idx="8613">
                  <c:v>8614</c:v>
                </c:pt>
                <c:pt idx="8614">
                  <c:v>8615</c:v>
                </c:pt>
                <c:pt idx="8615">
                  <c:v>8616</c:v>
                </c:pt>
                <c:pt idx="8616">
                  <c:v>8617</c:v>
                </c:pt>
                <c:pt idx="8617">
                  <c:v>8618</c:v>
                </c:pt>
                <c:pt idx="8618">
                  <c:v>8619</c:v>
                </c:pt>
                <c:pt idx="8619">
                  <c:v>8620</c:v>
                </c:pt>
                <c:pt idx="8620">
                  <c:v>8621</c:v>
                </c:pt>
                <c:pt idx="8621">
                  <c:v>8622</c:v>
                </c:pt>
                <c:pt idx="8622">
                  <c:v>8623</c:v>
                </c:pt>
                <c:pt idx="8623">
                  <c:v>8624</c:v>
                </c:pt>
                <c:pt idx="8624">
                  <c:v>8625</c:v>
                </c:pt>
                <c:pt idx="8625">
                  <c:v>8626</c:v>
                </c:pt>
                <c:pt idx="8626">
                  <c:v>8627</c:v>
                </c:pt>
                <c:pt idx="8627">
                  <c:v>8628</c:v>
                </c:pt>
                <c:pt idx="8628">
                  <c:v>8629</c:v>
                </c:pt>
                <c:pt idx="8629">
                  <c:v>8630</c:v>
                </c:pt>
                <c:pt idx="8630">
                  <c:v>8631</c:v>
                </c:pt>
                <c:pt idx="8631">
                  <c:v>8632</c:v>
                </c:pt>
                <c:pt idx="8632">
                  <c:v>8633</c:v>
                </c:pt>
                <c:pt idx="8633">
                  <c:v>8634</c:v>
                </c:pt>
                <c:pt idx="8634">
                  <c:v>8635</c:v>
                </c:pt>
                <c:pt idx="8635">
                  <c:v>8636</c:v>
                </c:pt>
                <c:pt idx="8636">
                  <c:v>8637</c:v>
                </c:pt>
                <c:pt idx="8637">
                  <c:v>8638</c:v>
                </c:pt>
                <c:pt idx="8638">
                  <c:v>8639</c:v>
                </c:pt>
                <c:pt idx="8639">
                  <c:v>8640</c:v>
                </c:pt>
                <c:pt idx="8640">
                  <c:v>8641</c:v>
                </c:pt>
                <c:pt idx="8641">
                  <c:v>8642</c:v>
                </c:pt>
                <c:pt idx="8642">
                  <c:v>8643</c:v>
                </c:pt>
                <c:pt idx="8643">
                  <c:v>8644</c:v>
                </c:pt>
                <c:pt idx="8644">
                  <c:v>8645</c:v>
                </c:pt>
                <c:pt idx="8645">
                  <c:v>8646</c:v>
                </c:pt>
                <c:pt idx="8646">
                  <c:v>8647</c:v>
                </c:pt>
                <c:pt idx="8647">
                  <c:v>8648</c:v>
                </c:pt>
                <c:pt idx="8648">
                  <c:v>8649</c:v>
                </c:pt>
                <c:pt idx="8649">
                  <c:v>8650</c:v>
                </c:pt>
                <c:pt idx="8650">
                  <c:v>8651</c:v>
                </c:pt>
                <c:pt idx="8651">
                  <c:v>8652</c:v>
                </c:pt>
                <c:pt idx="8652">
                  <c:v>8653</c:v>
                </c:pt>
                <c:pt idx="8653">
                  <c:v>8654</c:v>
                </c:pt>
                <c:pt idx="8654">
                  <c:v>8655</c:v>
                </c:pt>
                <c:pt idx="8655">
                  <c:v>8656</c:v>
                </c:pt>
                <c:pt idx="8656">
                  <c:v>8657</c:v>
                </c:pt>
                <c:pt idx="8657">
                  <c:v>8658</c:v>
                </c:pt>
                <c:pt idx="8658">
                  <c:v>8659</c:v>
                </c:pt>
                <c:pt idx="8659">
                  <c:v>8660</c:v>
                </c:pt>
                <c:pt idx="8660">
                  <c:v>8661</c:v>
                </c:pt>
                <c:pt idx="8661">
                  <c:v>8662</c:v>
                </c:pt>
                <c:pt idx="8662">
                  <c:v>8663</c:v>
                </c:pt>
                <c:pt idx="8663">
                  <c:v>8664</c:v>
                </c:pt>
                <c:pt idx="8664">
                  <c:v>8665</c:v>
                </c:pt>
                <c:pt idx="8665">
                  <c:v>8666</c:v>
                </c:pt>
                <c:pt idx="8666">
                  <c:v>8667</c:v>
                </c:pt>
                <c:pt idx="8667">
                  <c:v>8668</c:v>
                </c:pt>
                <c:pt idx="8668">
                  <c:v>8669</c:v>
                </c:pt>
                <c:pt idx="8669">
                  <c:v>8670</c:v>
                </c:pt>
                <c:pt idx="8670">
                  <c:v>8671</c:v>
                </c:pt>
                <c:pt idx="8671">
                  <c:v>8672</c:v>
                </c:pt>
                <c:pt idx="8672">
                  <c:v>8673</c:v>
                </c:pt>
                <c:pt idx="8673">
                  <c:v>8674</c:v>
                </c:pt>
                <c:pt idx="8674">
                  <c:v>8675</c:v>
                </c:pt>
                <c:pt idx="8675">
                  <c:v>8676</c:v>
                </c:pt>
                <c:pt idx="8676">
                  <c:v>8677</c:v>
                </c:pt>
                <c:pt idx="8677">
                  <c:v>8678</c:v>
                </c:pt>
                <c:pt idx="8678">
                  <c:v>8679</c:v>
                </c:pt>
                <c:pt idx="8679">
                  <c:v>8680</c:v>
                </c:pt>
                <c:pt idx="8680">
                  <c:v>8681</c:v>
                </c:pt>
                <c:pt idx="8681">
                  <c:v>8682</c:v>
                </c:pt>
                <c:pt idx="8682">
                  <c:v>8683</c:v>
                </c:pt>
                <c:pt idx="8683">
                  <c:v>8684</c:v>
                </c:pt>
                <c:pt idx="8684">
                  <c:v>8685</c:v>
                </c:pt>
                <c:pt idx="8685">
                  <c:v>8686</c:v>
                </c:pt>
                <c:pt idx="8686">
                  <c:v>8687</c:v>
                </c:pt>
                <c:pt idx="8687">
                  <c:v>8688</c:v>
                </c:pt>
                <c:pt idx="8688">
                  <c:v>8689</c:v>
                </c:pt>
                <c:pt idx="8689">
                  <c:v>8690</c:v>
                </c:pt>
                <c:pt idx="8690">
                  <c:v>8691</c:v>
                </c:pt>
                <c:pt idx="8691">
                  <c:v>8692</c:v>
                </c:pt>
                <c:pt idx="8692">
                  <c:v>8693</c:v>
                </c:pt>
                <c:pt idx="8693">
                  <c:v>8694</c:v>
                </c:pt>
                <c:pt idx="8694">
                  <c:v>8695</c:v>
                </c:pt>
                <c:pt idx="8695">
                  <c:v>8696</c:v>
                </c:pt>
                <c:pt idx="8696">
                  <c:v>8697</c:v>
                </c:pt>
                <c:pt idx="8697">
                  <c:v>8698</c:v>
                </c:pt>
                <c:pt idx="8698">
                  <c:v>8699</c:v>
                </c:pt>
                <c:pt idx="8699">
                  <c:v>8700</c:v>
                </c:pt>
                <c:pt idx="8700">
                  <c:v>8701</c:v>
                </c:pt>
                <c:pt idx="8701">
                  <c:v>8702</c:v>
                </c:pt>
                <c:pt idx="8702">
                  <c:v>8703</c:v>
                </c:pt>
                <c:pt idx="8703">
                  <c:v>8704</c:v>
                </c:pt>
                <c:pt idx="8704">
                  <c:v>8705</c:v>
                </c:pt>
                <c:pt idx="8705">
                  <c:v>8706</c:v>
                </c:pt>
                <c:pt idx="8706">
                  <c:v>8707</c:v>
                </c:pt>
                <c:pt idx="8707">
                  <c:v>8708</c:v>
                </c:pt>
                <c:pt idx="8708">
                  <c:v>8709</c:v>
                </c:pt>
                <c:pt idx="8709">
                  <c:v>8710</c:v>
                </c:pt>
                <c:pt idx="8710">
                  <c:v>8711</c:v>
                </c:pt>
                <c:pt idx="8711">
                  <c:v>8712</c:v>
                </c:pt>
                <c:pt idx="8712">
                  <c:v>8713</c:v>
                </c:pt>
                <c:pt idx="8713">
                  <c:v>8714</c:v>
                </c:pt>
                <c:pt idx="8714">
                  <c:v>8715</c:v>
                </c:pt>
                <c:pt idx="8715">
                  <c:v>8716</c:v>
                </c:pt>
                <c:pt idx="8716">
                  <c:v>8717</c:v>
                </c:pt>
                <c:pt idx="8717">
                  <c:v>8718</c:v>
                </c:pt>
                <c:pt idx="8718">
                  <c:v>8719</c:v>
                </c:pt>
                <c:pt idx="8719">
                  <c:v>8720</c:v>
                </c:pt>
                <c:pt idx="8720">
                  <c:v>8721</c:v>
                </c:pt>
                <c:pt idx="8721">
                  <c:v>8722</c:v>
                </c:pt>
                <c:pt idx="8722">
                  <c:v>8723</c:v>
                </c:pt>
                <c:pt idx="8723">
                  <c:v>8724</c:v>
                </c:pt>
                <c:pt idx="8724">
                  <c:v>8725</c:v>
                </c:pt>
                <c:pt idx="8725">
                  <c:v>8726</c:v>
                </c:pt>
                <c:pt idx="8726">
                  <c:v>8727</c:v>
                </c:pt>
                <c:pt idx="8727">
                  <c:v>8728</c:v>
                </c:pt>
                <c:pt idx="8728">
                  <c:v>8729</c:v>
                </c:pt>
                <c:pt idx="8729">
                  <c:v>8730</c:v>
                </c:pt>
                <c:pt idx="8730">
                  <c:v>8731</c:v>
                </c:pt>
                <c:pt idx="8731">
                  <c:v>8732</c:v>
                </c:pt>
                <c:pt idx="8732">
                  <c:v>8733</c:v>
                </c:pt>
                <c:pt idx="8733">
                  <c:v>8734</c:v>
                </c:pt>
                <c:pt idx="8734">
                  <c:v>8735</c:v>
                </c:pt>
                <c:pt idx="8735">
                  <c:v>8736</c:v>
                </c:pt>
                <c:pt idx="8736">
                  <c:v>8737</c:v>
                </c:pt>
                <c:pt idx="8737">
                  <c:v>8738</c:v>
                </c:pt>
                <c:pt idx="8738">
                  <c:v>8739</c:v>
                </c:pt>
                <c:pt idx="8739">
                  <c:v>8740</c:v>
                </c:pt>
                <c:pt idx="8740">
                  <c:v>8741</c:v>
                </c:pt>
                <c:pt idx="8741">
                  <c:v>8742</c:v>
                </c:pt>
                <c:pt idx="8742">
                  <c:v>8743</c:v>
                </c:pt>
                <c:pt idx="8743">
                  <c:v>8744</c:v>
                </c:pt>
                <c:pt idx="8744">
                  <c:v>8745</c:v>
                </c:pt>
                <c:pt idx="8745">
                  <c:v>8746</c:v>
                </c:pt>
                <c:pt idx="8746">
                  <c:v>8747</c:v>
                </c:pt>
                <c:pt idx="8747">
                  <c:v>8748</c:v>
                </c:pt>
                <c:pt idx="8748">
                  <c:v>8749</c:v>
                </c:pt>
                <c:pt idx="8749">
                  <c:v>8750</c:v>
                </c:pt>
                <c:pt idx="8750">
                  <c:v>8751</c:v>
                </c:pt>
                <c:pt idx="8751">
                  <c:v>8752</c:v>
                </c:pt>
                <c:pt idx="8752">
                  <c:v>8753</c:v>
                </c:pt>
                <c:pt idx="8753">
                  <c:v>8754</c:v>
                </c:pt>
                <c:pt idx="8754">
                  <c:v>8755</c:v>
                </c:pt>
                <c:pt idx="8755">
                  <c:v>8756</c:v>
                </c:pt>
                <c:pt idx="8756">
                  <c:v>8757</c:v>
                </c:pt>
                <c:pt idx="8757">
                  <c:v>8758</c:v>
                </c:pt>
                <c:pt idx="8758">
                  <c:v>8759</c:v>
                </c:pt>
                <c:pt idx="8759">
                  <c:v>8760</c:v>
                </c:pt>
                <c:pt idx="8760">
                  <c:v>8761</c:v>
                </c:pt>
                <c:pt idx="8761">
                  <c:v>8762</c:v>
                </c:pt>
                <c:pt idx="8762">
                  <c:v>8763</c:v>
                </c:pt>
                <c:pt idx="8763">
                  <c:v>8764</c:v>
                </c:pt>
                <c:pt idx="8764">
                  <c:v>8765</c:v>
                </c:pt>
                <c:pt idx="8765">
                  <c:v>8766</c:v>
                </c:pt>
                <c:pt idx="8766">
                  <c:v>8767</c:v>
                </c:pt>
                <c:pt idx="8767">
                  <c:v>8768</c:v>
                </c:pt>
                <c:pt idx="8768">
                  <c:v>8769</c:v>
                </c:pt>
                <c:pt idx="8769">
                  <c:v>8770</c:v>
                </c:pt>
                <c:pt idx="8770">
                  <c:v>8771</c:v>
                </c:pt>
                <c:pt idx="8771">
                  <c:v>8772</c:v>
                </c:pt>
                <c:pt idx="8772">
                  <c:v>8773</c:v>
                </c:pt>
                <c:pt idx="8773">
                  <c:v>8774</c:v>
                </c:pt>
                <c:pt idx="8774">
                  <c:v>8775</c:v>
                </c:pt>
                <c:pt idx="8775">
                  <c:v>8776</c:v>
                </c:pt>
                <c:pt idx="8776">
                  <c:v>8777</c:v>
                </c:pt>
                <c:pt idx="8777">
                  <c:v>8778</c:v>
                </c:pt>
                <c:pt idx="8778">
                  <c:v>8779</c:v>
                </c:pt>
                <c:pt idx="8779">
                  <c:v>8780</c:v>
                </c:pt>
                <c:pt idx="8780">
                  <c:v>8781</c:v>
                </c:pt>
                <c:pt idx="8781">
                  <c:v>8782</c:v>
                </c:pt>
                <c:pt idx="8782">
                  <c:v>8783</c:v>
                </c:pt>
                <c:pt idx="8783">
                  <c:v>8784</c:v>
                </c:pt>
                <c:pt idx="8784">
                  <c:v>8785</c:v>
                </c:pt>
                <c:pt idx="8785">
                  <c:v>8786</c:v>
                </c:pt>
                <c:pt idx="8786">
                  <c:v>8787</c:v>
                </c:pt>
                <c:pt idx="8787">
                  <c:v>8788</c:v>
                </c:pt>
                <c:pt idx="8788">
                  <c:v>8789</c:v>
                </c:pt>
                <c:pt idx="8789">
                  <c:v>8790</c:v>
                </c:pt>
                <c:pt idx="8790">
                  <c:v>8791</c:v>
                </c:pt>
                <c:pt idx="8791">
                  <c:v>8792</c:v>
                </c:pt>
                <c:pt idx="8792">
                  <c:v>8793</c:v>
                </c:pt>
                <c:pt idx="8793">
                  <c:v>8794</c:v>
                </c:pt>
                <c:pt idx="8794">
                  <c:v>8795</c:v>
                </c:pt>
                <c:pt idx="8795">
                  <c:v>8796</c:v>
                </c:pt>
                <c:pt idx="8796">
                  <c:v>8797</c:v>
                </c:pt>
                <c:pt idx="8797">
                  <c:v>8798</c:v>
                </c:pt>
                <c:pt idx="8798">
                  <c:v>8799</c:v>
                </c:pt>
                <c:pt idx="8799">
                  <c:v>8800</c:v>
                </c:pt>
                <c:pt idx="8800">
                  <c:v>8801</c:v>
                </c:pt>
                <c:pt idx="8801">
                  <c:v>8802</c:v>
                </c:pt>
                <c:pt idx="8802">
                  <c:v>8803</c:v>
                </c:pt>
                <c:pt idx="8803">
                  <c:v>8804</c:v>
                </c:pt>
                <c:pt idx="8804">
                  <c:v>8805</c:v>
                </c:pt>
                <c:pt idx="8805">
                  <c:v>8806</c:v>
                </c:pt>
                <c:pt idx="8806">
                  <c:v>8807</c:v>
                </c:pt>
                <c:pt idx="8807">
                  <c:v>8808</c:v>
                </c:pt>
                <c:pt idx="8808">
                  <c:v>8809</c:v>
                </c:pt>
                <c:pt idx="8809">
                  <c:v>8810</c:v>
                </c:pt>
                <c:pt idx="8810">
                  <c:v>8811</c:v>
                </c:pt>
                <c:pt idx="8811">
                  <c:v>8812</c:v>
                </c:pt>
                <c:pt idx="8812">
                  <c:v>8813</c:v>
                </c:pt>
                <c:pt idx="8813">
                  <c:v>8814</c:v>
                </c:pt>
                <c:pt idx="8814">
                  <c:v>8815</c:v>
                </c:pt>
                <c:pt idx="8815">
                  <c:v>8816</c:v>
                </c:pt>
                <c:pt idx="8816">
                  <c:v>8817</c:v>
                </c:pt>
                <c:pt idx="8817">
                  <c:v>8818</c:v>
                </c:pt>
                <c:pt idx="8818">
                  <c:v>8819</c:v>
                </c:pt>
                <c:pt idx="8819">
                  <c:v>8820</c:v>
                </c:pt>
                <c:pt idx="8820">
                  <c:v>8821</c:v>
                </c:pt>
                <c:pt idx="8821">
                  <c:v>8822</c:v>
                </c:pt>
                <c:pt idx="8822">
                  <c:v>8823</c:v>
                </c:pt>
                <c:pt idx="8823">
                  <c:v>8824</c:v>
                </c:pt>
                <c:pt idx="8824">
                  <c:v>8825</c:v>
                </c:pt>
                <c:pt idx="8825">
                  <c:v>8826</c:v>
                </c:pt>
                <c:pt idx="8826">
                  <c:v>8827</c:v>
                </c:pt>
                <c:pt idx="8827">
                  <c:v>8828</c:v>
                </c:pt>
                <c:pt idx="8828">
                  <c:v>8829</c:v>
                </c:pt>
                <c:pt idx="8829">
                  <c:v>8830</c:v>
                </c:pt>
                <c:pt idx="8830">
                  <c:v>8831</c:v>
                </c:pt>
                <c:pt idx="8831">
                  <c:v>8832</c:v>
                </c:pt>
                <c:pt idx="8832">
                  <c:v>8833</c:v>
                </c:pt>
                <c:pt idx="8833">
                  <c:v>8834</c:v>
                </c:pt>
                <c:pt idx="8834">
                  <c:v>8835</c:v>
                </c:pt>
                <c:pt idx="8835">
                  <c:v>8836</c:v>
                </c:pt>
                <c:pt idx="8836">
                  <c:v>8837</c:v>
                </c:pt>
                <c:pt idx="8837">
                  <c:v>8838</c:v>
                </c:pt>
                <c:pt idx="8838">
                  <c:v>8839</c:v>
                </c:pt>
                <c:pt idx="8839">
                  <c:v>8840</c:v>
                </c:pt>
                <c:pt idx="8840">
                  <c:v>8841</c:v>
                </c:pt>
                <c:pt idx="8841">
                  <c:v>8842</c:v>
                </c:pt>
                <c:pt idx="8842">
                  <c:v>8843</c:v>
                </c:pt>
                <c:pt idx="8843">
                  <c:v>8844</c:v>
                </c:pt>
                <c:pt idx="8844">
                  <c:v>8845</c:v>
                </c:pt>
                <c:pt idx="8845">
                  <c:v>8846</c:v>
                </c:pt>
                <c:pt idx="8846">
                  <c:v>8847</c:v>
                </c:pt>
                <c:pt idx="8847">
                  <c:v>8848</c:v>
                </c:pt>
                <c:pt idx="8848">
                  <c:v>8849</c:v>
                </c:pt>
                <c:pt idx="8849">
                  <c:v>8850</c:v>
                </c:pt>
                <c:pt idx="8850">
                  <c:v>8851</c:v>
                </c:pt>
                <c:pt idx="8851">
                  <c:v>8852</c:v>
                </c:pt>
                <c:pt idx="8852">
                  <c:v>8853</c:v>
                </c:pt>
                <c:pt idx="8853">
                  <c:v>8854</c:v>
                </c:pt>
                <c:pt idx="8854">
                  <c:v>8855</c:v>
                </c:pt>
                <c:pt idx="8855">
                  <c:v>8856</c:v>
                </c:pt>
                <c:pt idx="8856">
                  <c:v>8857</c:v>
                </c:pt>
                <c:pt idx="8857">
                  <c:v>8858</c:v>
                </c:pt>
                <c:pt idx="8858">
                  <c:v>8859</c:v>
                </c:pt>
                <c:pt idx="8859">
                  <c:v>8860</c:v>
                </c:pt>
                <c:pt idx="8860">
                  <c:v>8861</c:v>
                </c:pt>
                <c:pt idx="8861">
                  <c:v>8862</c:v>
                </c:pt>
                <c:pt idx="8862">
                  <c:v>8863</c:v>
                </c:pt>
                <c:pt idx="8863">
                  <c:v>8864</c:v>
                </c:pt>
                <c:pt idx="8864">
                  <c:v>8865</c:v>
                </c:pt>
                <c:pt idx="8865">
                  <c:v>8866</c:v>
                </c:pt>
                <c:pt idx="8866">
                  <c:v>8867</c:v>
                </c:pt>
                <c:pt idx="8867">
                  <c:v>8868</c:v>
                </c:pt>
                <c:pt idx="8868">
                  <c:v>8869</c:v>
                </c:pt>
                <c:pt idx="8869">
                  <c:v>8870</c:v>
                </c:pt>
                <c:pt idx="8870">
                  <c:v>8871</c:v>
                </c:pt>
                <c:pt idx="8871">
                  <c:v>8872</c:v>
                </c:pt>
                <c:pt idx="8872">
                  <c:v>8873</c:v>
                </c:pt>
                <c:pt idx="8873">
                  <c:v>8874</c:v>
                </c:pt>
                <c:pt idx="8874">
                  <c:v>8875</c:v>
                </c:pt>
                <c:pt idx="8875">
                  <c:v>8876</c:v>
                </c:pt>
                <c:pt idx="8876">
                  <c:v>8877</c:v>
                </c:pt>
                <c:pt idx="8877">
                  <c:v>8878</c:v>
                </c:pt>
                <c:pt idx="8878">
                  <c:v>8879</c:v>
                </c:pt>
                <c:pt idx="8879">
                  <c:v>8880</c:v>
                </c:pt>
                <c:pt idx="8880">
                  <c:v>8881</c:v>
                </c:pt>
                <c:pt idx="8881">
                  <c:v>8882</c:v>
                </c:pt>
                <c:pt idx="8882">
                  <c:v>8883</c:v>
                </c:pt>
                <c:pt idx="8883">
                  <c:v>8884</c:v>
                </c:pt>
                <c:pt idx="8884">
                  <c:v>8885</c:v>
                </c:pt>
                <c:pt idx="8885">
                  <c:v>8886</c:v>
                </c:pt>
                <c:pt idx="8886">
                  <c:v>8887</c:v>
                </c:pt>
                <c:pt idx="8887">
                  <c:v>8888</c:v>
                </c:pt>
                <c:pt idx="8888">
                  <c:v>8889</c:v>
                </c:pt>
                <c:pt idx="8889">
                  <c:v>8890</c:v>
                </c:pt>
                <c:pt idx="8890">
                  <c:v>8891</c:v>
                </c:pt>
                <c:pt idx="8891">
                  <c:v>8892</c:v>
                </c:pt>
                <c:pt idx="8892">
                  <c:v>8893</c:v>
                </c:pt>
                <c:pt idx="8893">
                  <c:v>8894</c:v>
                </c:pt>
                <c:pt idx="8894">
                  <c:v>8895</c:v>
                </c:pt>
                <c:pt idx="8895">
                  <c:v>8896</c:v>
                </c:pt>
                <c:pt idx="8896">
                  <c:v>8897</c:v>
                </c:pt>
                <c:pt idx="8897">
                  <c:v>8898</c:v>
                </c:pt>
                <c:pt idx="8898">
                  <c:v>8899</c:v>
                </c:pt>
                <c:pt idx="8899">
                  <c:v>8900</c:v>
                </c:pt>
                <c:pt idx="8900">
                  <c:v>8901</c:v>
                </c:pt>
                <c:pt idx="8901">
                  <c:v>8902</c:v>
                </c:pt>
                <c:pt idx="8902">
                  <c:v>8903</c:v>
                </c:pt>
                <c:pt idx="8903">
                  <c:v>8904</c:v>
                </c:pt>
                <c:pt idx="8904">
                  <c:v>8905</c:v>
                </c:pt>
                <c:pt idx="8905">
                  <c:v>8906</c:v>
                </c:pt>
                <c:pt idx="8906">
                  <c:v>8907</c:v>
                </c:pt>
                <c:pt idx="8907">
                  <c:v>8908</c:v>
                </c:pt>
                <c:pt idx="8908">
                  <c:v>8909</c:v>
                </c:pt>
                <c:pt idx="8909">
                  <c:v>8910</c:v>
                </c:pt>
                <c:pt idx="8910">
                  <c:v>8911</c:v>
                </c:pt>
                <c:pt idx="8911">
                  <c:v>8912</c:v>
                </c:pt>
                <c:pt idx="8912">
                  <c:v>8913</c:v>
                </c:pt>
                <c:pt idx="8913">
                  <c:v>8914</c:v>
                </c:pt>
                <c:pt idx="8914">
                  <c:v>8915</c:v>
                </c:pt>
                <c:pt idx="8915">
                  <c:v>8916</c:v>
                </c:pt>
                <c:pt idx="8916">
                  <c:v>8917</c:v>
                </c:pt>
                <c:pt idx="8917">
                  <c:v>8918</c:v>
                </c:pt>
                <c:pt idx="8918">
                  <c:v>8919</c:v>
                </c:pt>
                <c:pt idx="8919">
                  <c:v>8920</c:v>
                </c:pt>
                <c:pt idx="8920">
                  <c:v>8921</c:v>
                </c:pt>
                <c:pt idx="8921">
                  <c:v>8922</c:v>
                </c:pt>
                <c:pt idx="8922">
                  <c:v>8923</c:v>
                </c:pt>
                <c:pt idx="8923">
                  <c:v>8924</c:v>
                </c:pt>
                <c:pt idx="8924">
                  <c:v>8925</c:v>
                </c:pt>
                <c:pt idx="8925">
                  <c:v>8926</c:v>
                </c:pt>
                <c:pt idx="8926">
                  <c:v>8927</c:v>
                </c:pt>
                <c:pt idx="8927">
                  <c:v>8928</c:v>
                </c:pt>
                <c:pt idx="8928">
                  <c:v>8929</c:v>
                </c:pt>
                <c:pt idx="8929">
                  <c:v>8930</c:v>
                </c:pt>
                <c:pt idx="8930">
                  <c:v>8931</c:v>
                </c:pt>
                <c:pt idx="8931">
                  <c:v>8932</c:v>
                </c:pt>
                <c:pt idx="8932">
                  <c:v>8933</c:v>
                </c:pt>
                <c:pt idx="8933">
                  <c:v>8934</c:v>
                </c:pt>
                <c:pt idx="8934">
                  <c:v>8935</c:v>
                </c:pt>
                <c:pt idx="8935">
                  <c:v>8936</c:v>
                </c:pt>
                <c:pt idx="8936">
                  <c:v>8937</c:v>
                </c:pt>
                <c:pt idx="8937">
                  <c:v>8938</c:v>
                </c:pt>
                <c:pt idx="8938">
                  <c:v>8939</c:v>
                </c:pt>
                <c:pt idx="8939">
                  <c:v>8940</c:v>
                </c:pt>
                <c:pt idx="8940">
                  <c:v>8941</c:v>
                </c:pt>
                <c:pt idx="8941">
                  <c:v>8942</c:v>
                </c:pt>
                <c:pt idx="8942">
                  <c:v>8943</c:v>
                </c:pt>
                <c:pt idx="8943">
                  <c:v>8944</c:v>
                </c:pt>
                <c:pt idx="8944">
                  <c:v>8945</c:v>
                </c:pt>
                <c:pt idx="8945">
                  <c:v>8946</c:v>
                </c:pt>
                <c:pt idx="8946">
                  <c:v>8947</c:v>
                </c:pt>
                <c:pt idx="8947">
                  <c:v>8948</c:v>
                </c:pt>
                <c:pt idx="8948">
                  <c:v>8949</c:v>
                </c:pt>
                <c:pt idx="8949">
                  <c:v>8950</c:v>
                </c:pt>
                <c:pt idx="8950">
                  <c:v>8951</c:v>
                </c:pt>
                <c:pt idx="8951">
                  <c:v>8952</c:v>
                </c:pt>
                <c:pt idx="8952">
                  <c:v>8953</c:v>
                </c:pt>
                <c:pt idx="8953">
                  <c:v>8954</c:v>
                </c:pt>
                <c:pt idx="8954">
                  <c:v>8955</c:v>
                </c:pt>
                <c:pt idx="8955">
                  <c:v>8956</c:v>
                </c:pt>
                <c:pt idx="8956">
                  <c:v>8957</c:v>
                </c:pt>
                <c:pt idx="8957">
                  <c:v>8958</c:v>
                </c:pt>
                <c:pt idx="8958">
                  <c:v>8959</c:v>
                </c:pt>
                <c:pt idx="8959">
                  <c:v>8960</c:v>
                </c:pt>
                <c:pt idx="8960">
                  <c:v>8961</c:v>
                </c:pt>
                <c:pt idx="8961">
                  <c:v>8962</c:v>
                </c:pt>
                <c:pt idx="8962">
                  <c:v>8963</c:v>
                </c:pt>
                <c:pt idx="8963">
                  <c:v>8964</c:v>
                </c:pt>
                <c:pt idx="8964">
                  <c:v>8965</c:v>
                </c:pt>
                <c:pt idx="8965">
                  <c:v>8966</c:v>
                </c:pt>
                <c:pt idx="8966">
                  <c:v>8967</c:v>
                </c:pt>
                <c:pt idx="8967">
                  <c:v>8968</c:v>
                </c:pt>
                <c:pt idx="8968">
                  <c:v>8969</c:v>
                </c:pt>
                <c:pt idx="8969">
                  <c:v>8970</c:v>
                </c:pt>
                <c:pt idx="8970">
                  <c:v>8971</c:v>
                </c:pt>
                <c:pt idx="8971">
                  <c:v>8972</c:v>
                </c:pt>
                <c:pt idx="8972">
                  <c:v>8973</c:v>
                </c:pt>
                <c:pt idx="8973">
                  <c:v>8974</c:v>
                </c:pt>
                <c:pt idx="8974">
                  <c:v>8975</c:v>
                </c:pt>
                <c:pt idx="8975">
                  <c:v>8976</c:v>
                </c:pt>
                <c:pt idx="8976">
                  <c:v>8977</c:v>
                </c:pt>
                <c:pt idx="8977">
                  <c:v>8978</c:v>
                </c:pt>
                <c:pt idx="8978">
                  <c:v>8979</c:v>
                </c:pt>
                <c:pt idx="8979">
                  <c:v>8980</c:v>
                </c:pt>
                <c:pt idx="8980">
                  <c:v>8981</c:v>
                </c:pt>
                <c:pt idx="8981">
                  <c:v>8982</c:v>
                </c:pt>
                <c:pt idx="8982">
                  <c:v>8983</c:v>
                </c:pt>
                <c:pt idx="8983">
                  <c:v>8984</c:v>
                </c:pt>
                <c:pt idx="8984">
                  <c:v>8985</c:v>
                </c:pt>
                <c:pt idx="8985">
                  <c:v>8986</c:v>
                </c:pt>
                <c:pt idx="8986">
                  <c:v>8987</c:v>
                </c:pt>
                <c:pt idx="8987">
                  <c:v>8988</c:v>
                </c:pt>
                <c:pt idx="8988">
                  <c:v>8989</c:v>
                </c:pt>
                <c:pt idx="8989">
                  <c:v>8990</c:v>
                </c:pt>
                <c:pt idx="8990">
                  <c:v>8991</c:v>
                </c:pt>
                <c:pt idx="8991">
                  <c:v>8992</c:v>
                </c:pt>
                <c:pt idx="8992">
                  <c:v>8993</c:v>
                </c:pt>
                <c:pt idx="8993">
                  <c:v>8994</c:v>
                </c:pt>
                <c:pt idx="8994">
                  <c:v>8995</c:v>
                </c:pt>
                <c:pt idx="8995">
                  <c:v>8996</c:v>
                </c:pt>
                <c:pt idx="8996">
                  <c:v>8997</c:v>
                </c:pt>
                <c:pt idx="8997">
                  <c:v>8998</c:v>
                </c:pt>
                <c:pt idx="8998">
                  <c:v>8999</c:v>
                </c:pt>
                <c:pt idx="8999">
                  <c:v>9000</c:v>
                </c:pt>
                <c:pt idx="9000">
                  <c:v>9001</c:v>
                </c:pt>
                <c:pt idx="9001">
                  <c:v>9002</c:v>
                </c:pt>
                <c:pt idx="9002">
                  <c:v>9003</c:v>
                </c:pt>
                <c:pt idx="9003">
                  <c:v>9004</c:v>
                </c:pt>
                <c:pt idx="9004">
                  <c:v>9005</c:v>
                </c:pt>
                <c:pt idx="9005">
                  <c:v>9006</c:v>
                </c:pt>
                <c:pt idx="9006">
                  <c:v>9007</c:v>
                </c:pt>
                <c:pt idx="9007">
                  <c:v>9008</c:v>
                </c:pt>
                <c:pt idx="9008">
                  <c:v>9009</c:v>
                </c:pt>
                <c:pt idx="9009">
                  <c:v>9010</c:v>
                </c:pt>
                <c:pt idx="9010">
                  <c:v>9011</c:v>
                </c:pt>
                <c:pt idx="9011">
                  <c:v>9012</c:v>
                </c:pt>
                <c:pt idx="9012">
                  <c:v>9013</c:v>
                </c:pt>
                <c:pt idx="9013">
                  <c:v>9014</c:v>
                </c:pt>
                <c:pt idx="9014">
                  <c:v>9015</c:v>
                </c:pt>
                <c:pt idx="9015">
                  <c:v>9016</c:v>
                </c:pt>
                <c:pt idx="9016">
                  <c:v>9017</c:v>
                </c:pt>
                <c:pt idx="9017">
                  <c:v>9018</c:v>
                </c:pt>
                <c:pt idx="9018">
                  <c:v>9019</c:v>
                </c:pt>
                <c:pt idx="9019">
                  <c:v>9020</c:v>
                </c:pt>
                <c:pt idx="9020">
                  <c:v>9021</c:v>
                </c:pt>
                <c:pt idx="9021">
                  <c:v>9022</c:v>
                </c:pt>
                <c:pt idx="9022">
                  <c:v>9023</c:v>
                </c:pt>
                <c:pt idx="9023">
                  <c:v>9024</c:v>
                </c:pt>
                <c:pt idx="9024">
                  <c:v>9025</c:v>
                </c:pt>
                <c:pt idx="9025">
                  <c:v>9026</c:v>
                </c:pt>
                <c:pt idx="9026">
                  <c:v>9027</c:v>
                </c:pt>
                <c:pt idx="9027">
                  <c:v>9028</c:v>
                </c:pt>
                <c:pt idx="9028">
                  <c:v>9029</c:v>
                </c:pt>
                <c:pt idx="9029">
                  <c:v>9030</c:v>
                </c:pt>
                <c:pt idx="9030">
                  <c:v>9031</c:v>
                </c:pt>
                <c:pt idx="9031">
                  <c:v>9032</c:v>
                </c:pt>
                <c:pt idx="9032">
                  <c:v>9033</c:v>
                </c:pt>
                <c:pt idx="9033">
                  <c:v>9034</c:v>
                </c:pt>
                <c:pt idx="9034">
                  <c:v>9035</c:v>
                </c:pt>
                <c:pt idx="9035">
                  <c:v>9036</c:v>
                </c:pt>
                <c:pt idx="9036">
                  <c:v>9037</c:v>
                </c:pt>
                <c:pt idx="9037">
                  <c:v>9038</c:v>
                </c:pt>
                <c:pt idx="9038">
                  <c:v>9039</c:v>
                </c:pt>
                <c:pt idx="9039">
                  <c:v>9040</c:v>
                </c:pt>
                <c:pt idx="9040">
                  <c:v>9041</c:v>
                </c:pt>
                <c:pt idx="9041">
                  <c:v>9042</c:v>
                </c:pt>
                <c:pt idx="9042">
                  <c:v>9043</c:v>
                </c:pt>
                <c:pt idx="9043">
                  <c:v>9044</c:v>
                </c:pt>
                <c:pt idx="9044">
                  <c:v>9045</c:v>
                </c:pt>
                <c:pt idx="9045">
                  <c:v>9046</c:v>
                </c:pt>
                <c:pt idx="9046">
                  <c:v>9047</c:v>
                </c:pt>
                <c:pt idx="9047">
                  <c:v>9048</c:v>
                </c:pt>
                <c:pt idx="9048">
                  <c:v>9049</c:v>
                </c:pt>
                <c:pt idx="9049">
                  <c:v>9050</c:v>
                </c:pt>
                <c:pt idx="9050">
                  <c:v>9051</c:v>
                </c:pt>
                <c:pt idx="9051">
                  <c:v>9052</c:v>
                </c:pt>
                <c:pt idx="9052">
                  <c:v>9053</c:v>
                </c:pt>
                <c:pt idx="9053">
                  <c:v>9054</c:v>
                </c:pt>
                <c:pt idx="9054">
                  <c:v>9055</c:v>
                </c:pt>
                <c:pt idx="9055">
                  <c:v>9056</c:v>
                </c:pt>
                <c:pt idx="9056">
                  <c:v>9057</c:v>
                </c:pt>
                <c:pt idx="9057">
                  <c:v>9058</c:v>
                </c:pt>
                <c:pt idx="9058">
                  <c:v>9059</c:v>
                </c:pt>
                <c:pt idx="9059">
                  <c:v>9060</c:v>
                </c:pt>
                <c:pt idx="9060">
                  <c:v>9061</c:v>
                </c:pt>
                <c:pt idx="9061">
                  <c:v>9062</c:v>
                </c:pt>
                <c:pt idx="9062">
                  <c:v>9063</c:v>
                </c:pt>
                <c:pt idx="9063">
                  <c:v>9064</c:v>
                </c:pt>
                <c:pt idx="9064">
                  <c:v>9065</c:v>
                </c:pt>
                <c:pt idx="9065">
                  <c:v>9066</c:v>
                </c:pt>
                <c:pt idx="9066">
                  <c:v>9067</c:v>
                </c:pt>
                <c:pt idx="9067">
                  <c:v>9068</c:v>
                </c:pt>
                <c:pt idx="9068">
                  <c:v>9069</c:v>
                </c:pt>
                <c:pt idx="9069">
                  <c:v>9070</c:v>
                </c:pt>
                <c:pt idx="9070">
                  <c:v>9071</c:v>
                </c:pt>
                <c:pt idx="9071">
                  <c:v>9072</c:v>
                </c:pt>
                <c:pt idx="9072">
                  <c:v>9073</c:v>
                </c:pt>
                <c:pt idx="9073">
                  <c:v>9074</c:v>
                </c:pt>
                <c:pt idx="9074">
                  <c:v>9075</c:v>
                </c:pt>
                <c:pt idx="9075">
                  <c:v>9076</c:v>
                </c:pt>
                <c:pt idx="9076">
                  <c:v>9077</c:v>
                </c:pt>
                <c:pt idx="9077">
                  <c:v>9078</c:v>
                </c:pt>
                <c:pt idx="9078">
                  <c:v>9079</c:v>
                </c:pt>
                <c:pt idx="9079">
                  <c:v>9080</c:v>
                </c:pt>
                <c:pt idx="9080">
                  <c:v>9081</c:v>
                </c:pt>
                <c:pt idx="9081">
                  <c:v>9082</c:v>
                </c:pt>
                <c:pt idx="9082">
                  <c:v>9083</c:v>
                </c:pt>
                <c:pt idx="9083">
                  <c:v>9084</c:v>
                </c:pt>
                <c:pt idx="9084">
                  <c:v>9085</c:v>
                </c:pt>
                <c:pt idx="9085">
                  <c:v>9086</c:v>
                </c:pt>
                <c:pt idx="9086">
                  <c:v>9087</c:v>
                </c:pt>
                <c:pt idx="9087">
                  <c:v>9088</c:v>
                </c:pt>
                <c:pt idx="9088">
                  <c:v>9089</c:v>
                </c:pt>
                <c:pt idx="9089">
                  <c:v>9090</c:v>
                </c:pt>
                <c:pt idx="9090">
                  <c:v>9091</c:v>
                </c:pt>
                <c:pt idx="9091">
                  <c:v>9092</c:v>
                </c:pt>
                <c:pt idx="9092">
                  <c:v>9093</c:v>
                </c:pt>
                <c:pt idx="9093">
                  <c:v>9094</c:v>
                </c:pt>
                <c:pt idx="9094">
                  <c:v>9095</c:v>
                </c:pt>
                <c:pt idx="9095">
                  <c:v>9096</c:v>
                </c:pt>
                <c:pt idx="9096">
                  <c:v>9097</c:v>
                </c:pt>
                <c:pt idx="9097">
                  <c:v>9098</c:v>
                </c:pt>
                <c:pt idx="9098">
                  <c:v>9099</c:v>
                </c:pt>
                <c:pt idx="9099">
                  <c:v>9100</c:v>
                </c:pt>
                <c:pt idx="9100">
                  <c:v>9101</c:v>
                </c:pt>
                <c:pt idx="9101">
                  <c:v>9102</c:v>
                </c:pt>
                <c:pt idx="9102">
                  <c:v>9103</c:v>
                </c:pt>
                <c:pt idx="9103">
                  <c:v>9104</c:v>
                </c:pt>
                <c:pt idx="9104">
                  <c:v>9105</c:v>
                </c:pt>
                <c:pt idx="9105">
                  <c:v>9106</c:v>
                </c:pt>
                <c:pt idx="9106">
                  <c:v>9107</c:v>
                </c:pt>
                <c:pt idx="9107">
                  <c:v>9108</c:v>
                </c:pt>
                <c:pt idx="9108">
                  <c:v>9109</c:v>
                </c:pt>
                <c:pt idx="9109">
                  <c:v>9110</c:v>
                </c:pt>
                <c:pt idx="9110">
                  <c:v>9111</c:v>
                </c:pt>
                <c:pt idx="9111">
                  <c:v>9112</c:v>
                </c:pt>
                <c:pt idx="9112">
                  <c:v>9113</c:v>
                </c:pt>
                <c:pt idx="9113">
                  <c:v>9114</c:v>
                </c:pt>
                <c:pt idx="9114">
                  <c:v>9115</c:v>
                </c:pt>
                <c:pt idx="9115">
                  <c:v>9116</c:v>
                </c:pt>
                <c:pt idx="9116">
                  <c:v>9117</c:v>
                </c:pt>
                <c:pt idx="9117">
                  <c:v>9118</c:v>
                </c:pt>
                <c:pt idx="9118">
                  <c:v>9119</c:v>
                </c:pt>
                <c:pt idx="9119">
                  <c:v>9120</c:v>
                </c:pt>
                <c:pt idx="9120">
                  <c:v>9121</c:v>
                </c:pt>
                <c:pt idx="9121">
                  <c:v>9122</c:v>
                </c:pt>
                <c:pt idx="9122">
                  <c:v>9123</c:v>
                </c:pt>
                <c:pt idx="9123">
                  <c:v>9124</c:v>
                </c:pt>
                <c:pt idx="9124">
                  <c:v>9125</c:v>
                </c:pt>
                <c:pt idx="9125">
                  <c:v>9126</c:v>
                </c:pt>
                <c:pt idx="9126">
                  <c:v>9127</c:v>
                </c:pt>
                <c:pt idx="9127">
                  <c:v>9128</c:v>
                </c:pt>
                <c:pt idx="9128">
                  <c:v>9129</c:v>
                </c:pt>
                <c:pt idx="9129">
                  <c:v>9130</c:v>
                </c:pt>
                <c:pt idx="9130">
                  <c:v>9131</c:v>
                </c:pt>
                <c:pt idx="9131">
                  <c:v>9132</c:v>
                </c:pt>
                <c:pt idx="9132">
                  <c:v>9133</c:v>
                </c:pt>
                <c:pt idx="9133">
                  <c:v>9134</c:v>
                </c:pt>
                <c:pt idx="9134">
                  <c:v>9135</c:v>
                </c:pt>
                <c:pt idx="9135">
                  <c:v>9136</c:v>
                </c:pt>
                <c:pt idx="9136">
                  <c:v>9137</c:v>
                </c:pt>
                <c:pt idx="9137">
                  <c:v>9138</c:v>
                </c:pt>
                <c:pt idx="9138">
                  <c:v>9139</c:v>
                </c:pt>
                <c:pt idx="9139">
                  <c:v>9140</c:v>
                </c:pt>
                <c:pt idx="9140">
                  <c:v>9141</c:v>
                </c:pt>
                <c:pt idx="9141">
                  <c:v>9142</c:v>
                </c:pt>
                <c:pt idx="9142">
                  <c:v>9143</c:v>
                </c:pt>
                <c:pt idx="9143">
                  <c:v>9144</c:v>
                </c:pt>
                <c:pt idx="9144">
                  <c:v>9145</c:v>
                </c:pt>
                <c:pt idx="9145">
                  <c:v>9146</c:v>
                </c:pt>
                <c:pt idx="9146">
                  <c:v>9147</c:v>
                </c:pt>
                <c:pt idx="9147">
                  <c:v>9148</c:v>
                </c:pt>
                <c:pt idx="9148">
                  <c:v>9149</c:v>
                </c:pt>
                <c:pt idx="9149">
                  <c:v>9150</c:v>
                </c:pt>
                <c:pt idx="9150">
                  <c:v>9151</c:v>
                </c:pt>
                <c:pt idx="9151">
                  <c:v>9152</c:v>
                </c:pt>
                <c:pt idx="9152">
                  <c:v>9153</c:v>
                </c:pt>
                <c:pt idx="9153">
                  <c:v>9154</c:v>
                </c:pt>
                <c:pt idx="9154">
                  <c:v>9155</c:v>
                </c:pt>
                <c:pt idx="9155">
                  <c:v>9156</c:v>
                </c:pt>
                <c:pt idx="9156">
                  <c:v>9157</c:v>
                </c:pt>
                <c:pt idx="9157">
                  <c:v>9158</c:v>
                </c:pt>
                <c:pt idx="9158">
                  <c:v>9159</c:v>
                </c:pt>
                <c:pt idx="9159">
                  <c:v>9160</c:v>
                </c:pt>
                <c:pt idx="9160">
                  <c:v>9161</c:v>
                </c:pt>
                <c:pt idx="9161">
                  <c:v>9162</c:v>
                </c:pt>
                <c:pt idx="9162">
                  <c:v>9163</c:v>
                </c:pt>
                <c:pt idx="9163">
                  <c:v>9164</c:v>
                </c:pt>
                <c:pt idx="9164">
                  <c:v>9165</c:v>
                </c:pt>
                <c:pt idx="9165">
                  <c:v>9166</c:v>
                </c:pt>
                <c:pt idx="9166">
                  <c:v>9167</c:v>
                </c:pt>
                <c:pt idx="9167">
                  <c:v>9168</c:v>
                </c:pt>
                <c:pt idx="9168">
                  <c:v>9169</c:v>
                </c:pt>
                <c:pt idx="9169">
                  <c:v>9170</c:v>
                </c:pt>
                <c:pt idx="9170">
                  <c:v>9171</c:v>
                </c:pt>
                <c:pt idx="9171">
                  <c:v>9172</c:v>
                </c:pt>
                <c:pt idx="9172">
                  <c:v>9173</c:v>
                </c:pt>
                <c:pt idx="9173">
                  <c:v>9174</c:v>
                </c:pt>
                <c:pt idx="9174">
                  <c:v>9175</c:v>
                </c:pt>
                <c:pt idx="9175">
                  <c:v>9176</c:v>
                </c:pt>
                <c:pt idx="9176">
                  <c:v>9177</c:v>
                </c:pt>
                <c:pt idx="9177">
                  <c:v>9178</c:v>
                </c:pt>
                <c:pt idx="9178">
                  <c:v>9179</c:v>
                </c:pt>
                <c:pt idx="9179">
                  <c:v>9180</c:v>
                </c:pt>
                <c:pt idx="9180">
                  <c:v>9181</c:v>
                </c:pt>
                <c:pt idx="9181">
                  <c:v>9182</c:v>
                </c:pt>
                <c:pt idx="9182">
                  <c:v>9183</c:v>
                </c:pt>
                <c:pt idx="9183">
                  <c:v>9184</c:v>
                </c:pt>
                <c:pt idx="9184">
                  <c:v>9185</c:v>
                </c:pt>
                <c:pt idx="9185">
                  <c:v>9186</c:v>
                </c:pt>
                <c:pt idx="9186">
                  <c:v>9187</c:v>
                </c:pt>
                <c:pt idx="9187">
                  <c:v>9188</c:v>
                </c:pt>
                <c:pt idx="9188">
                  <c:v>9189</c:v>
                </c:pt>
                <c:pt idx="9189">
                  <c:v>9190</c:v>
                </c:pt>
                <c:pt idx="9190">
                  <c:v>9191</c:v>
                </c:pt>
                <c:pt idx="9191">
                  <c:v>9192</c:v>
                </c:pt>
                <c:pt idx="9192">
                  <c:v>9193</c:v>
                </c:pt>
                <c:pt idx="9193">
                  <c:v>9194</c:v>
                </c:pt>
                <c:pt idx="9194">
                  <c:v>9195</c:v>
                </c:pt>
                <c:pt idx="9195">
                  <c:v>9196</c:v>
                </c:pt>
                <c:pt idx="9196">
                  <c:v>9197</c:v>
                </c:pt>
                <c:pt idx="9197">
                  <c:v>9198</c:v>
                </c:pt>
                <c:pt idx="9198">
                  <c:v>9199</c:v>
                </c:pt>
                <c:pt idx="9199">
                  <c:v>9200</c:v>
                </c:pt>
                <c:pt idx="9200">
                  <c:v>9201</c:v>
                </c:pt>
                <c:pt idx="9201">
                  <c:v>9202</c:v>
                </c:pt>
                <c:pt idx="9202">
                  <c:v>9203</c:v>
                </c:pt>
                <c:pt idx="9203">
                  <c:v>9204</c:v>
                </c:pt>
                <c:pt idx="9204">
                  <c:v>9205</c:v>
                </c:pt>
                <c:pt idx="9205">
                  <c:v>9206</c:v>
                </c:pt>
                <c:pt idx="9206">
                  <c:v>9207</c:v>
                </c:pt>
                <c:pt idx="9207">
                  <c:v>9208</c:v>
                </c:pt>
                <c:pt idx="9208">
                  <c:v>9209</c:v>
                </c:pt>
                <c:pt idx="9209">
                  <c:v>9210</c:v>
                </c:pt>
                <c:pt idx="9210">
                  <c:v>9211</c:v>
                </c:pt>
                <c:pt idx="9211">
                  <c:v>9212</c:v>
                </c:pt>
                <c:pt idx="9212">
                  <c:v>9213</c:v>
                </c:pt>
                <c:pt idx="9213">
                  <c:v>9214</c:v>
                </c:pt>
                <c:pt idx="9214">
                  <c:v>9215</c:v>
                </c:pt>
                <c:pt idx="9215">
                  <c:v>9216</c:v>
                </c:pt>
                <c:pt idx="9216">
                  <c:v>9217</c:v>
                </c:pt>
                <c:pt idx="9217">
                  <c:v>9218</c:v>
                </c:pt>
                <c:pt idx="9218">
                  <c:v>9219</c:v>
                </c:pt>
                <c:pt idx="9219">
                  <c:v>9220</c:v>
                </c:pt>
                <c:pt idx="9220">
                  <c:v>9221</c:v>
                </c:pt>
                <c:pt idx="9221">
                  <c:v>9222</c:v>
                </c:pt>
                <c:pt idx="9222">
                  <c:v>9223</c:v>
                </c:pt>
                <c:pt idx="9223">
                  <c:v>9224</c:v>
                </c:pt>
                <c:pt idx="9224">
                  <c:v>9225</c:v>
                </c:pt>
                <c:pt idx="9225">
                  <c:v>9226</c:v>
                </c:pt>
                <c:pt idx="9226">
                  <c:v>9227</c:v>
                </c:pt>
                <c:pt idx="9227">
                  <c:v>9228</c:v>
                </c:pt>
                <c:pt idx="9228">
                  <c:v>9229</c:v>
                </c:pt>
                <c:pt idx="9229">
                  <c:v>9230</c:v>
                </c:pt>
                <c:pt idx="9230">
                  <c:v>9231</c:v>
                </c:pt>
                <c:pt idx="9231">
                  <c:v>9232</c:v>
                </c:pt>
                <c:pt idx="9232">
                  <c:v>9233</c:v>
                </c:pt>
                <c:pt idx="9233">
                  <c:v>9234</c:v>
                </c:pt>
                <c:pt idx="9234">
                  <c:v>9235</c:v>
                </c:pt>
                <c:pt idx="9235">
                  <c:v>9236</c:v>
                </c:pt>
                <c:pt idx="9236">
                  <c:v>9237</c:v>
                </c:pt>
                <c:pt idx="9237">
                  <c:v>9238</c:v>
                </c:pt>
                <c:pt idx="9238">
                  <c:v>9239</c:v>
                </c:pt>
                <c:pt idx="9239">
                  <c:v>9240</c:v>
                </c:pt>
                <c:pt idx="9240">
                  <c:v>9241</c:v>
                </c:pt>
                <c:pt idx="9241">
                  <c:v>9242</c:v>
                </c:pt>
                <c:pt idx="9242">
                  <c:v>9243</c:v>
                </c:pt>
                <c:pt idx="9243">
                  <c:v>9244</c:v>
                </c:pt>
                <c:pt idx="9244">
                  <c:v>9245</c:v>
                </c:pt>
                <c:pt idx="9245">
                  <c:v>9246</c:v>
                </c:pt>
                <c:pt idx="9246">
                  <c:v>9247</c:v>
                </c:pt>
                <c:pt idx="9247">
                  <c:v>9248</c:v>
                </c:pt>
                <c:pt idx="9248">
                  <c:v>9249</c:v>
                </c:pt>
                <c:pt idx="9249">
                  <c:v>9250</c:v>
                </c:pt>
                <c:pt idx="9250">
                  <c:v>9251</c:v>
                </c:pt>
                <c:pt idx="9251">
                  <c:v>9252</c:v>
                </c:pt>
                <c:pt idx="9252">
                  <c:v>9253</c:v>
                </c:pt>
                <c:pt idx="9253">
                  <c:v>9254</c:v>
                </c:pt>
                <c:pt idx="9254">
                  <c:v>9255</c:v>
                </c:pt>
                <c:pt idx="9255">
                  <c:v>9256</c:v>
                </c:pt>
                <c:pt idx="9256">
                  <c:v>9257</c:v>
                </c:pt>
                <c:pt idx="9257">
                  <c:v>9258</c:v>
                </c:pt>
                <c:pt idx="9258">
                  <c:v>9259</c:v>
                </c:pt>
                <c:pt idx="9259">
                  <c:v>9260</c:v>
                </c:pt>
                <c:pt idx="9260">
                  <c:v>9261</c:v>
                </c:pt>
                <c:pt idx="9261">
                  <c:v>9262</c:v>
                </c:pt>
                <c:pt idx="9262">
                  <c:v>9263</c:v>
                </c:pt>
                <c:pt idx="9263">
                  <c:v>9264</c:v>
                </c:pt>
                <c:pt idx="9264">
                  <c:v>9265</c:v>
                </c:pt>
                <c:pt idx="9265">
                  <c:v>9266</c:v>
                </c:pt>
                <c:pt idx="9266">
                  <c:v>9267</c:v>
                </c:pt>
                <c:pt idx="9267">
                  <c:v>9268</c:v>
                </c:pt>
                <c:pt idx="9268">
                  <c:v>9269</c:v>
                </c:pt>
                <c:pt idx="9269">
                  <c:v>9270</c:v>
                </c:pt>
                <c:pt idx="9270">
                  <c:v>9271</c:v>
                </c:pt>
                <c:pt idx="9271">
                  <c:v>9272</c:v>
                </c:pt>
                <c:pt idx="9272">
                  <c:v>9273</c:v>
                </c:pt>
                <c:pt idx="9273">
                  <c:v>9274</c:v>
                </c:pt>
                <c:pt idx="9274">
                  <c:v>9275</c:v>
                </c:pt>
                <c:pt idx="9275">
                  <c:v>9276</c:v>
                </c:pt>
                <c:pt idx="9276">
                  <c:v>9277</c:v>
                </c:pt>
                <c:pt idx="9277">
                  <c:v>9278</c:v>
                </c:pt>
                <c:pt idx="9278">
                  <c:v>9279</c:v>
                </c:pt>
                <c:pt idx="9279">
                  <c:v>9280</c:v>
                </c:pt>
                <c:pt idx="9280">
                  <c:v>9281</c:v>
                </c:pt>
                <c:pt idx="9281">
                  <c:v>9282</c:v>
                </c:pt>
                <c:pt idx="9282">
                  <c:v>9283</c:v>
                </c:pt>
                <c:pt idx="9283">
                  <c:v>9284</c:v>
                </c:pt>
                <c:pt idx="9284">
                  <c:v>9285</c:v>
                </c:pt>
                <c:pt idx="9285">
                  <c:v>9286</c:v>
                </c:pt>
                <c:pt idx="9286">
                  <c:v>9287</c:v>
                </c:pt>
                <c:pt idx="9287">
                  <c:v>9288</c:v>
                </c:pt>
                <c:pt idx="9288">
                  <c:v>9289</c:v>
                </c:pt>
                <c:pt idx="9289">
                  <c:v>9290</c:v>
                </c:pt>
                <c:pt idx="9290">
                  <c:v>9291</c:v>
                </c:pt>
                <c:pt idx="9291">
                  <c:v>9292</c:v>
                </c:pt>
                <c:pt idx="9292">
                  <c:v>9293</c:v>
                </c:pt>
                <c:pt idx="9293">
                  <c:v>9294</c:v>
                </c:pt>
                <c:pt idx="9294">
                  <c:v>9295</c:v>
                </c:pt>
                <c:pt idx="9295">
                  <c:v>9296</c:v>
                </c:pt>
                <c:pt idx="9296">
                  <c:v>9297</c:v>
                </c:pt>
                <c:pt idx="9297">
                  <c:v>9298</c:v>
                </c:pt>
                <c:pt idx="9298">
                  <c:v>9299</c:v>
                </c:pt>
                <c:pt idx="9299">
                  <c:v>9300</c:v>
                </c:pt>
                <c:pt idx="9300">
                  <c:v>9301</c:v>
                </c:pt>
                <c:pt idx="9301">
                  <c:v>9302</c:v>
                </c:pt>
                <c:pt idx="9302">
                  <c:v>9303</c:v>
                </c:pt>
                <c:pt idx="9303">
                  <c:v>9304</c:v>
                </c:pt>
                <c:pt idx="9304">
                  <c:v>9305</c:v>
                </c:pt>
                <c:pt idx="9305">
                  <c:v>9306</c:v>
                </c:pt>
                <c:pt idx="9306">
                  <c:v>9307</c:v>
                </c:pt>
                <c:pt idx="9307">
                  <c:v>9308</c:v>
                </c:pt>
                <c:pt idx="9308">
                  <c:v>9309</c:v>
                </c:pt>
                <c:pt idx="9309">
                  <c:v>9310</c:v>
                </c:pt>
                <c:pt idx="9310">
                  <c:v>9311</c:v>
                </c:pt>
                <c:pt idx="9311">
                  <c:v>9312</c:v>
                </c:pt>
                <c:pt idx="9312">
                  <c:v>9313</c:v>
                </c:pt>
                <c:pt idx="9313">
                  <c:v>9314</c:v>
                </c:pt>
                <c:pt idx="9314">
                  <c:v>9315</c:v>
                </c:pt>
                <c:pt idx="9315">
                  <c:v>9316</c:v>
                </c:pt>
                <c:pt idx="9316">
                  <c:v>9317</c:v>
                </c:pt>
                <c:pt idx="9317">
                  <c:v>9318</c:v>
                </c:pt>
                <c:pt idx="9318">
                  <c:v>9319</c:v>
                </c:pt>
                <c:pt idx="9319">
                  <c:v>9320</c:v>
                </c:pt>
                <c:pt idx="9320">
                  <c:v>9321</c:v>
                </c:pt>
                <c:pt idx="9321">
                  <c:v>9322</c:v>
                </c:pt>
                <c:pt idx="9322">
                  <c:v>9323</c:v>
                </c:pt>
                <c:pt idx="9323">
                  <c:v>9324</c:v>
                </c:pt>
                <c:pt idx="9324">
                  <c:v>9325</c:v>
                </c:pt>
                <c:pt idx="9325">
                  <c:v>9326</c:v>
                </c:pt>
                <c:pt idx="9326">
                  <c:v>9327</c:v>
                </c:pt>
                <c:pt idx="9327">
                  <c:v>9328</c:v>
                </c:pt>
                <c:pt idx="9328">
                  <c:v>9329</c:v>
                </c:pt>
                <c:pt idx="9329">
                  <c:v>9330</c:v>
                </c:pt>
                <c:pt idx="9330">
                  <c:v>9331</c:v>
                </c:pt>
                <c:pt idx="9331">
                  <c:v>9332</c:v>
                </c:pt>
                <c:pt idx="9332">
                  <c:v>9333</c:v>
                </c:pt>
                <c:pt idx="9333">
                  <c:v>9334</c:v>
                </c:pt>
                <c:pt idx="9334">
                  <c:v>9335</c:v>
                </c:pt>
                <c:pt idx="9335">
                  <c:v>9336</c:v>
                </c:pt>
                <c:pt idx="9336">
                  <c:v>9337</c:v>
                </c:pt>
                <c:pt idx="9337">
                  <c:v>9338</c:v>
                </c:pt>
                <c:pt idx="9338">
                  <c:v>9339</c:v>
                </c:pt>
                <c:pt idx="9339">
                  <c:v>9340</c:v>
                </c:pt>
                <c:pt idx="9340">
                  <c:v>9341</c:v>
                </c:pt>
                <c:pt idx="9341">
                  <c:v>9342</c:v>
                </c:pt>
                <c:pt idx="9342">
                  <c:v>9343</c:v>
                </c:pt>
                <c:pt idx="9343">
                  <c:v>9344</c:v>
                </c:pt>
                <c:pt idx="9344">
                  <c:v>9345</c:v>
                </c:pt>
                <c:pt idx="9345">
                  <c:v>9346</c:v>
                </c:pt>
                <c:pt idx="9346">
                  <c:v>9347</c:v>
                </c:pt>
                <c:pt idx="9347">
                  <c:v>9348</c:v>
                </c:pt>
                <c:pt idx="9348">
                  <c:v>9349</c:v>
                </c:pt>
                <c:pt idx="9349">
                  <c:v>9350</c:v>
                </c:pt>
                <c:pt idx="9350">
                  <c:v>9351</c:v>
                </c:pt>
                <c:pt idx="9351">
                  <c:v>9352</c:v>
                </c:pt>
                <c:pt idx="9352">
                  <c:v>9353</c:v>
                </c:pt>
                <c:pt idx="9353">
                  <c:v>9354</c:v>
                </c:pt>
                <c:pt idx="9354">
                  <c:v>9355</c:v>
                </c:pt>
                <c:pt idx="9355">
                  <c:v>9356</c:v>
                </c:pt>
                <c:pt idx="9356">
                  <c:v>9357</c:v>
                </c:pt>
                <c:pt idx="9357">
                  <c:v>9358</c:v>
                </c:pt>
                <c:pt idx="9358">
                  <c:v>9359</c:v>
                </c:pt>
                <c:pt idx="9359">
                  <c:v>9360</c:v>
                </c:pt>
                <c:pt idx="9360">
                  <c:v>9361</c:v>
                </c:pt>
                <c:pt idx="9361">
                  <c:v>9362</c:v>
                </c:pt>
                <c:pt idx="9362">
                  <c:v>9363</c:v>
                </c:pt>
                <c:pt idx="9363">
                  <c:v>9364</c:v>
                </c:pt>
                <c:pt idx="9364">
                  <c:v>9365</c:v>
                </c:pt>
                <c:pt idx="9365">
                  <c:v>9366</c:v>
                </c:pt>
                <c:pt idx="9366">
                  <c:v>9367</c:v>
                </c:pt>
                <c:pt idx="9367">
                  <c:v>9368</c:v>
                </c:pt>
                <c:pt idx="9368">
                  <c:v>9369</c:v>
                </c:pt>
                <c:pt idx="9369">
                  <c:v>9370</c:v>
                </c:pt>
                <c:pt idx="9370">
                  <c:v>9371</c:v>
                </c:pt>
                <c:pt idx="9371">
                  <c:v>9372</c:v>
                </c:pt>
                <c:pt idx="9372">
                  <c:v>9373</c:v>
                </c:pt>
                <c:pt idx="9373">
                  <c:v>9374</c:v>
                </c:pt>
                <c:pt idx="9374">
                  <c:v>9375</c:v>
                </c:pt>
                <c:pt idx="9375">
                  <c:v>9376</c:v>
                </c:pt>
                <c:pt idx="9376">
                  <c:v>9377</c:v>
                </c:pt>
                <c:pt idx="9377">
                  <c:v>9378</c:v>
                </c:pt>
                <c:pt idx="9378">
                  <c:v>9379</c:v>
                </c:pt>
                <c:pt idx="9379">
                  <c:v>9380</c:v>
                </c:pt>
                <c:pt idx="9380">
                  <c:v>9381</c:v>
                </c:pt>
                <c:pt idx="9381">
                  <c:v>9382</c:v>
                </c:pt>
                <c:pt idx="9382">
                  <c:v>9383</c:v>
                </c:pt>
                <c:pt idx="9383">
                  <c:v>9384</c:v>
                </c:pt>
                <c:pt idx="9384">
                  <c:v>9385</c:v>
                </c:pt>
                <c:pt idx="9385">
                  <c:v>9386</c:v>
                </c:pt>
                <c:pt idx="9386">
                  <c:v>9387</c:v>
                </c:pt>
                <c:pt idx="9387">
                  <c:v>9388</c:v>
                </c:pt>
                <c:pt idx="9388">
                  <c:v>9389</c:v>
                </c:pt>
                <c:pt idx="9389">
                  <c:v>9390</c:v>
                </c:pt>
                <c:pt idx="9390">
                  <c:v>9391</c:v>
                </c:pt>
                <c:pt idx="9391">
                  <c:v>9392</c:v>
                </c:pt>
                <c:pt idx="9392">
                  <c:v>9393</c:v>
                </c:pt>
                <c:pt idx="9393">
                  <c:v>9394</c:v>
                </c:pt>
                <c:pt idx="9394">
                  <c:v>9395</c:v>
                </c:pt>
                <c:pt idx="9395">
                  <c:v>9396</c:v>
                </c:pt>
                <c:pt idx="9396">
                  <c:v>9397</c:v>
                </c:pt>
                <c:pt idx="9397">
                  <c:v>9398</c:v>
                </c:pt>
                <c:pt idx="9398">
                  <c:v>9399</c:v>
                </c:pt>
                <c:pt idx="9399">
                  <c:v>9400</c:v>
                </c:pt>
                <c:pt idx="9400">
                  <c:v>9401</c:v>
                </c:pt>
                <c:pt idx="9401">
                  <c:v>9402</c:v>
                </c:pt>
                <c:pt idx="9402">
                  <c:v>9403</c:v>
                </c:pt>
                <c:pt idx="9403">
                  <c:v>9404</c:v>
                </c:pt>
                <c:pt idx="9404">
                  <c:v>9405</c:v>
                </c:pt>
                <c:pt idx="9405">
                  <c:v>9406</c:v>
                </c:pt>
                <c:pt idx="9406">
                  <c:v>9407</c:v>
                </c:pt>
                <c:pt idx="9407">
                  <c:v>9408</c:v>
                </c:pt>
                <c:pt idx="9408">
                  <c:v>9409</c:v>
                </c:pt>
                <c:pt idx="9409">
                  <c:v>9410</c:v>
                </c:pt>
                <c:pt idx="9410">
                  <c:v>9411</c:v>
                </c:pt>
                <c:pt idx="9411">
                  <c:v>9412</c:v>
                </c:pt>
                <c:pt idx="9412">
                  <c:v>9413</c:v>
                </c:pt>
                <c:pt idx="9413">
                  <c:v>9414</c:v>
                </c:pt>
                <c:pt idx="9414">
                  <c:v>9415</c:v>
                </c:pt>
                <c:pt idx="9415">
                  <c:v>9416</c:v>
                </c:pt>
                <c:pt idx="9416">
                  <c:v>9417</c:v>
                </c:pt>
                <c:pt idx="9417">
                  <c:v>9418</c:v>
                </c:pt>
                <c:pt idx="9418">
                  <c:v>9419</c:v>
                </c:pt>
                <c:pt idx="9419">
                  <c:v>9420</c:v>
                </c:pt>
                <c:pt idx="9420">
                  <c:v>9421</c:v>
                </c:pt>
                <c:pt idx="9421">
                  <c:v>9422</c:v>
                </c:pt>
                <c:pt idx="9422">
                  <c:v>9423</c:v>
                </c:pt>
                <c:pt idx="9423">
                  <c:v>9424</c:v>
                </c:pt>
                <c:pt idx="9424">
                  <c:v>9425</c:v>
                </c:pt>
                <c:pt idx="9425">
                  <c:v>9426</c:v>
                </c:pt>
                <c:pt idx="9426">
                  <c:v>9427</c:v>
                </c:pt>
                <c:pt idx="9427">
                  <c:v>9428</c:v>
                </c:pt>
                <c:pt idx="9428">
                  <c:v>9429</c:v>
                </c:pt>
                <c:pt idx="9429">
                  <c:v>9430</c:v>
                </c:pt>
                <c:pt idx="9430">
                  <c:v>9431</c:v>
                </c:pt>
                <c:pt idx="9431">
                  <c:v>9432</c:v>
                </c:pt>
                <c:pt idx="9432">
                  <c:v>9433</c:v>
                </c:pt>
                <c:pt idx="9433">
                  <c:v>9434</c:v>
                </c:pt>
                <c:pt idx="9434">
                  <c:v>9435</c:v>
                </c:pt>
                <c:pt idx="9435">
                  <c:v>9436</c:v>
                </c:pt>
                <c:pt idx="9436">
                  <c:v>9437</c:v>
                </c:pt>
                <c:pt idx="9437">
                  <c:v>9438</c:v>
                </c:pt>
                <c:pt idx="9438">
                  <c:v>9439</c:v>
                </c:pt>
                <c:pt idx="9439">
                  <c:v>9440</c:v>
                </c:pt>
                <c:pt idx="9440">
                  <c:v>9441</c:v>
                </c:pt>
                <c:pt idx="9441">
                  <c:v>9442</c:v>
                </c:pt>
                <c:pt idx="9442">
                  <c:v>9443</c:v>
                </c:pt>
                <c:pt idx="9443">
                  <c:v>9444</c:v>
                </c:pt>
                <c:pt idx="9444">
                  <c:v>9445</c:v>
                </c:pt>
                <c:pt idx="9445">
                  <c:v>9446</c:v>
                </c:pt>
                <c:pt idx="9446">
                  <c:v>9447</c:v>
                </c:pt>
                <c:pt idx="9447">
                  <c:v>9448</c:v>
                </c:pt>
                <c:pt idx="9448">
                  <c:v>9449</c:v>
                </c:pt>
                <c:pt idx="9449">
                  <c:v>9450</c:v>
                </c:pt>
                <c:pt idx="9450">
                  <c:v>9451</c:v>
                </c:pt>
                <c:pt idx="9451">
                  <c:v>9452</c:v>
                </c:pt>
                <c:pt idx="9452">
                  <c:v>9453</c:v>
                </c:pt>
                <c:pt idx="9453">
                  <c:v>9454</c:v>
                </c:pt>
                <c:pt idx="9454">
                  <c:v>9455</c:v>
                </c:pt>
                <c:pt idx="9455">
                  <c:v>9456</c:v>
                </c:pt>
                <c:pt idx="9456">
                  <c:v>9457</c:v>
                </c:pt>
                <c:pt idx="9457">
                  <c:v>9458</c:v>
                </c:pt>
                <c:pt idx="9458">
                  <c:v>9459</c:v>
                </c:pt>
                <c:pt idx="9459">
                  <c:v>9460</c:v>
                </c:pt>
                <c:pt idx="9460">
                  <c:v>9461</c:v>
                </c:pt>
                <c:pt idx="9461">
                  <c:v>9462</c:v>
                </c:pt>
                <c:pt idx="9462">
                  <c:v>9463</c:v>
                </c:pt>
                <c:pt idx="9463">
                  <c:v>9464</c:v>
                </c:pt>
                <c:pt idx="9464">
                  <c:v>9465</c:v>
                </c:pt>
                <c:pt idx="9465">
                  <c:v>9466</c:v>
                </c:pt>
                <c:pt idx="9466">
                  <c:v>9467</c:v>
                </c:pt>
                <c:pt idx="9467">
                  <c:v>9468</c:v>
                </c:pt>
                <c:pt idx="9468">
                  <c:v>9469</c:v>
                </c:pt>
                <c:pt idx="9469">
                  <c:v>9470</c:v>
                </c:pt>
                <c:pt idx="9470">
                  <c:v>9471</c:v>
                </c:pt>
                <c:pt idx="9471">
                  <c:v>9472</c:v>
                </c:pt>
                <c:pt idx="9472">
                  <c:v>9473</c:v>
                </c:pt>
                <c:pt idx="9473">
                  <c:v>9474</c:v>
                </c:pt>
                <c:pt idx="9474">
                  <c:v>9475</c:v>
                </c:pt>
                <c:pt idx="9475">
                  <c:v>9476</c:v>
                </c:pt>
                <c:pt idx="9476">
                  <c:v>9477</c:v>
                </c:pt>
                <c:pt idx="9477">
                  <c:v>9478</c:v>
                </c:pt>
                <c:pt idx="9478">
                  <c:v>9479</c:v>
                </c:pt>
                <c:pt idx="9479">
                  <c:v>9480</c:v>
                </c:pt>
                <c:pt idx="9480">
                  <c:v>9481</c:v>
                </c:pt>
                <c:pt idx="9481">
                  <c:v>9482</c:v>
                </c:pt>
                <c:pt idx="9482">
                  <c:v>9483</c:v>
                </c:pt>
                <c:pt idx="9483">
                  <c:v>9484</c:v>
                </c:pt>
                <c:pt idx="9484">
                  <c:v>9485</c:v>
                </c:pt>
                <c:pt idx="9485">
                  <c:v>9486</c:v>
                </c:pt>
                <c:pt idx="9486">
                  <c:v>9487</c:v>
                </c:pt>
                <c:pt idx="9487">
                  <c:v>9488</c:v>
                </c:pt>
                <c:pt idx="9488">
                  <c:v>9489</c:v>
                </c:pt>
                <c:pt idx="9489">
                  <c:v>9490</c:v>
                </c:pt>
                <c:pt idx="9490">
                  <c:v>9491</c:v>
                </c:pt>
                <c:pt idx="9491">
                  <c:v>9492</c:v>
                </c:pt>
                <c:pt idx="9492">
                  <c:v>9493</c:v>
                </c:pt>
                <c:pt idx="9493">
                  <c:v>9494</c:v>
                </c:pt>
                <c:pt idx="9494">
                  <c:v>9495</c:v>
                </c:pt>
                <c:pt idx="9495">
                  <c:v>9496</c:v>
                </c:pt>
                <c:pt idx="9496">
                  <c:v>9497</c:v>
                </c:pt>
                <c:pt idx="9497">
                  <c:v>9498</c:v>
                </c:pt>
                <c:pt idx="9498">
                  <c:v>9499</c:v>
                </c:pt>
                <c:pt idx="9499">
                  <c:v>9500</c:v>
                </c:pt>
                <c:pt idx="9500">
                  <c:v>9501</c:v>
                </c:pt>
                <c:pt idx="9501">
                  <c:v>9502</c:v>
                </c:pt>
                <c:pt idx="9502">
                  <c:v>9503</c:v>
                </c:pt>
                <c:pt idx="9503">
                  <c:v>9504</c:v>
                </c:pt>
                <c:pt idx="9504">
                  <c:v>9505</c:v>
                </c:pt>
                <c:pt idx="9505">
                  <c:v>9506</c:v>
                </c:pt>
                <c:pt idx="9506">
                  <c:v>9507</c:v>
                </c:pt>
                <c:pt idx="9507">
                  <c:v>9508</c:v>
                </c:pt>
                <c:pt idx="9508">
                  <c:v>9509</c:v>
                </c:pt>
                <c:pt idx="9509">
                  <c:v>9510</c:v>
                </c:pt>
                <c:pt idx="9510">
                  <c:v>9511</c:v>
                </c:pt>
                <c:pt idx="9511">
                  <c:v>9512</c:v>
                </c:pt>
                <c:pt idx="9512">
                  <c:v>9513</c:v>
                </c:pt>
                <c:pt idx="9513">
                  <c:v>9514</c:v>
                </c:pt>
                <c:pt idx="9514">
                  <c:v>9515</c:v>
                </c:pt>
                <c:pt idx="9515">
                  <c:v>9516</c:v>
                </c:pt>
                <c:pt idx="9516">
                  <c:v>9517</c:v>
                </c:pt>
                <c:pt idx="9517">
                  <c:v>9518</c:v>
                </c:pt>
                <c:pt idx="9518">
                  <c:v>9519</c:v>
                </c:pt>
                <c:pt idx="9519">
                  <c:v>9520</c:v>
                </c:pt>
                <c:pt idx="9520">
                  <c:v>9521</c:v>
                </c:pt>
                <c:pt idx="9521">
                  <c:v>9522</c:v>
                </c:pt>
                <c:pt idx="9522">
                  <c:v>9523</c:v>
                </c:pt>
                <c:pt idx="9523">
                  <c:v>9524</c:v>
                </c:pt>
                <c:pt idx="9524">
                  <c:v>9525</c:v>
                </c:pt>
                <c:pt idx="9525">
                  <c:v>9526</c:v>
                </c:pt>
                <c:pt idx="9526">
                  <c:v>9527</c:v>
                </c:pt>
                <c:pt idx="9527">
                  <c:v>9528</c:v>
                </c:pt>
                <c:pt idx="9528">
                  <c:v>9529</c:v>
                </c:pt>
                <c:pt idx="9529">
                  <c:v>9530</c:v>
                </c:pt>
                <c:pt idx="9530">
                  <c:v>9531</c:v>
                </c:pt>
                <c:pt idx="9531">
                  <c:v>9532</c:v>
                </c:pt>
                <c:pt idx="9532">
                  <c:v>9533</c:v>
                </c:pt>
                <c:pt idx="9533">
                  <c:v>9534</c:v>
                </c:pt>
                <c:pt idx="9534">
                  <c:v>9535</c:v>
                </c:pt>
                <c:pt idx="9535">
                  <c:v>9536</c:v>
                </c:pt>
                <c:pt idx="9536">
                  <c:v>9537</c:v>
                </c:pt>
                <c:pt idx="9537">
                  <c:v>9538</c:v>
                </c:pt>
                <c:pt idx="9538">
                  <c:v>9539</c:v>
                </c:pt>
                <c:pt idx="9539">
                  <c:v>9540</c:v>
                </c:pt>
                <c:pt idx="9540">
                  <c:v>9541</c:v>
                </c:pt>
                <c:pt idx="9541">
                  <c:v>9542</c:v>
                </c:pt>
                <c:pt idx="9542">
                  <c:v>9543</c:v>
                </c:pt>
                <c:pt idx="9543">
                  <c:v>9544</c:v>
                </c:pt>
                <c:pt idx="9544">
                  <c:v>9545</c:v>
                </c:pt>
                <c:pt idx="9545">
                  <c:v>9546</c:v>
                </c:pt>
                <c:pt idx="9546">
                  <c:v>9547</c:v>
                </c:pt>
                <c:pt idx="9547">
                  <c:v>9548</c:v>
                </c:pt>
                <c:pt idx="9548">
                  <c:v>9549</c:v>
                </c:pt>
                <c:pt idx="9549">
                  <c:v>9550</c:v>
                </c:pt>
                <c:pt idx="9550">
                  <c:v>9551</c:v>
                </c:pt>
                <c:pt idx="9551">
                  <c:v>9552</c:v>
                </c:pt>
                <c:pt idx="9552">
                  <c:v>9553</c:v>
                </c:pt>
                <c:pt idx="9553">
                  <c:v>9554</c:v>
                </c:pt>
                <c:pt idx="9554">
                  <c:v>9555</c:v>
                </c:pt>
                <c:pt idx="9555">
                  <c:v>9556</c:v>
                </c:pt>
                <c:pt idx="9556">
                  <c:v>9557</c:v>
                </c:pt>
                <c:pt idx="9557">
                  <c:v>9558</c:v>
                </c:pt>
                <c:pt idx="9558">
                  <c:v>9559</c:v>
                </c:pt>
                <c:pt idx="9559">
                  <c:v>9560</c:v>
                </c:pt>
                <c:pt idx="9560">
                  <c:v>9561</c:v>
                </c:pt>
                <c:pt idx="9561">
                  <c:v>9562</c:v>
                </c:pt>
                <c:pt idx="9562">
                  <c:v>9563</c:v>
                </c:pt>
                <c:pt idx="9563">
                  <c:v>9564</c:v>
                </c:pt>
                <c:pt idx="9564">
                  <c:v>9565</c:v>
                </c:pt>
                <c:pt idx="9565">
                  <c:v>9566</c:v>
                </c:pt>
                <c:pt idx="9566">
                  <c:v>9567</c:v>
                </c:pt>
                <c:pt idx="9567">
                  <c:v>9568</c:v>
                </c:pt>
                <c:pt idx="9568">
                  <c:v>9569</c:v>
                </c:pt>
                <c:pt idx="9569">
                  <c:v>9570</c:v>
                </c:pt>
                <c:pt idx="9570">
                  <c:v>9571</c:v>
                </c:pt>
                <c:pt idx="9571">
                  <c:v>9572</c:v>
                </c:pt>
                <c:pt idx="9572">
                  <c:v>9573</c:v>
                </c:pt>
                <c:pt idx="9573">
                  <c:v>9574</c:v>
                </c:pt>
                <c:pt idx="9574">
                  <c:v>9575</c:v>
                </c:pt>
                <c:pt idx="9575">
                  <c:v>9576</c:v>
                </c:pt>
                <c:pt idx="9576">
                  <c:v>9577</c:v>
                </c:pt>
                <c:pt idx="9577">
                  <c:v>9578</c:v>
                </c:pt>
                <c:pt idx="9578">
                  <c:v>9579</c:v>
                </c:pt>
                <c:pt idx="9579">
                  <c:v>9580</c:v>
                </c:pt>
                <c:pt idx="9580">
                  <c:v>9581</c:v>
                </c:pt>
                <c:pt idx="9581">
                  <c:v>9582</c:v>
                </c:pt>
                <c:pt idx="9582">
                  <c:v>9583</c:v>
                </c:pt>
                <c:pt idx="9583">
                  <c:v>9584</c:v>
                </c:pt>
                <c:pt idx="9584">
                  <c:v>9585</c:v>
                </c:pt>
                <c:pt idx="9585">
                  <c:v>9586</c:v>
                </c:pt>
                <c:pt idx="9586">
                  <c:v>9587</c:v>
                </c:pt>
                <c:pt idx="9587">
                  <c:v>9588</c:v>
                </c:pt>
                <c:pt idx="9588">
                  <c:v>9589</c:v>
                </c:pt>
                <c:pt idx="9589">
                  <c:v>9590</c:v>
                </c:pt>
                <c:pt idx="9590">
                  <c:v>9591</c:v>
                </c:pt>
                <c:pt idx="9591">
                  <c:v>9592</c:v>
                </c:pt>
                <c:pt idx="9592">
                  <c:v>9593</c:v>
                </c:pt>
                <c:pt idx="9593">
                  <c:v>9594</c:v>
                </c:pt>
                <c:pt idx="9594">
                  <c:v>9595</c:v>
                </c:pt>
                <c:pt idx="9595">
                  <c:v>9596</c:v>
                </c:pt>
                <c:pt idx="9596">
                  <c:v>9597</c:v>
                </c:pt>
                <c:pt idx="9597">
                  <c:v>9598</c:v>
                </c:pt>
                <c:pt idx="9598">
                  <c:v>9599</c:v>
                </c:pt>
                <c:pt idx="9599">
                  <c:v>9600</c:v>
                </c:pt>
                <c:pt idx="9600">
                  <c:v>9601</c:v>
                </c:pt>
                <c:pt idx="9601">
                  <c:v>9602</c:v>
                </c:pt>
                <c:pt idx="9602">
                  <c:v>9603</c:v>
                </c:pt>
                <c:pt idx="9603">
                  <c:v>9604</c:v>
                </c:pt>
                <c:pt idx="9604">
                  <c:v>9605</c:v>
                </c:pt>
                <c:pt idx="9605">
                  <c:v>9606</c:v>
                </c:pt>
                <c:pt idx="9606">
                  <c:v>9607</c:v>
                </c:pt>
                <c:pt idx="9607">
                  <c:v>9608</c:v>
                </c:pt>
                <c:pt idx="9608">
                  <c:v>9609</c:v>
                </c:pt>
                <c:pt idx="9609">
                  <c:v>9610</c:v>
                </c:pt>
                <c:pt idx="9610">
                  <c:v>9611</c:v>
                </c:pt>
                <c:pt idx="9611">
                  <c:v>9612</c:v>
                </c:pt>
                <c:pt idx="9612">
                  <c:v>9613</c:v>
                </c:pt>
                <c:pt idx="9613">
                  <c:v>9614</c:v>
                </c:pt>
                <c:pt idx="9614">
                  <c:v>9615</c:v>
                </c:pt>
                <c:pt idx="9615">
                  <c:v>9616</c:v>
                </c:pt>
                <c:pt idx="9616">
                  <c:v>9617</c:v>
                </c:pt>
                <c:pt idx="9617">
                  <c:v>9618</c:v>
                </c:pt>
                <c:pt idx="9618">
                  <c:v>9619</c:v>
                </c:pt>
                <c:pt idx="9619">
                  <c:v>9620</c:v>
                </c:pt>
                <c:pt idx="9620">
                  <c:v>9621</c:v>
                </c:pt>
                <c:pt idx="9621">
                  <c:v>9622</c:v>
                </c:pt>
                <c:pt idx="9622">
                  <c:v>9623</c:v>
                </c:pt>
                <c:pt idx="9623">
                  <c:v>9624</c:v>
                </c:pt>
                <c:pt idx="9624">
                  <c:v>9625</c:v>
                </c:pt>
                <c:pt idx="9625">
                  <c:v>9626</c:v>
                </c:pt>
                <c:pt idx="9626">
                  <c:v>9627</c:v>
                </c:pt>
                <c:pt idx="9627">
                  <c:v>9628</c:v>
                </c:pt>
                <c:pt idx="9628">
                  <c:v>9629</c:v>
                </c:pt>
                <c:pt idx="9629">
                  <c:v>9630</c:v>
                </c:pt>
                <c:pt idx="9630">
                  <c:v>9631</c:v>
                </c:pt>
                <c:pt idx="9631">
                  <c:v>9632</c:v>
                </c:pt>
                <c:pt idx="9632">
                  <c:v>9633</c:v>
                </c:pt>
                <c:pt idx="9633">
                  <c:v>9634</c:v>
                </c:pt>
                <c:pt idx="9634">
                  <c:v>9635</c:v>
                </c:pt>
                <c:pt idx="9635">
                  <c:v>9636</c:v>
                </c:pt>
                <c:pt idx="9636">
                  <c:v>9637</c:v>
                </c:pt>
                <c:pt idx="9637">
                  <c:v>9638</c:v>
                </c:pt>
                <c:pt idx="9638">
                  <c:v>9639</c:v>
                </c:pt>
                <c:pt idx="9639">
                  <c:v>9640</c:v>
                </c:pt>
                <c:pt idx="9640">
                  <c:v>9641</c:v>
                </c:pt>
                <c:pt idx="9641">
                  <c:v>9642</c:v>
                </c:pt>
                <c:pt idx="9642">
                  <c:v>9643</c:v>
                </c:pt>
                <c:pt idx="9643">
                  <c:v>9644</c:v>
                </c:pt>
                <c:pt idx="9644">
                  <c:v>9645</c:v>
                </c:pt>
                <c:pt idx="9645">
                  <c:v>9646</c:v>
                </c:pt>
                <c:pt idx="9646">
                  <c:v>9647</c:v>
                </c:pt>
                <c:pt idx="9647">
                  <c:v>9648</c:v>
                </c:pt>
                <c:pt idx="9648">
                  <c:v>9649</c:v>
                </c:pt>
                <c:pt idx="9649">
                  <c:v>9650</c:v>
                </c:pt>
                <c:pt idx="9650">
                  <c:v>9651</c:v>
                </c:pt>
                <c:pt idx="9651">
                  <c:v>9652</c:v>
                </c:pt>
                <c:pt idx="9652">
                  <c:v>9653</c:v>
                </c:pt>
                <c:pt idx="9653">
                  <c:v>9654</c:v>
                </c:pt>
                <c:pt idx="9654">
                  <c:v>9655</c:v>
                </c:pt>
                <c:pt idx="9655">
                  <c:v>9656</c:v>
                </c:pt>
                <c:pt idx="9656">
                  <c:v>9657</c:v>
                </c:pt>
                <c:pt idx="9657">
                  <c:v>9658</c:v>
                </c:pt>
                <c:pt idx="9658">
                  <c:v>9659</c:v>
                </c:pt>
                <c:pt idx="9659">
                  <c:v>9660</c:v>
                </c:pt>
                <c:pt idx="9660">
                  <c:v>9661</c:v>
                </c:pt>
                <c:pt idx="9661">
                  <c:v>9662</c:v>
                </c:pt>
                <c:pt idx="9662">
                  <c:v>9663</c:v>
                </c:pt>
                <c:pt idx="9663">
                  <c:v>9664</c:v>
                </c:pt>
                <c:pt idx="9664">
                  <c:v>9665</c:v>
                </c:pt>
                <c:pt idx="9665">
                  <c:v>9666</c:v>
                </c:pt>
                <c:pt idx="9666">
                  <c:v>9667</c:v>
                </c:pt>
                <c:pt idx="9667">
                  <c:v>9668</c:v>
                </c:pt>
                <c:pt idx="9668">
                  <c:v>9669</c:v>
                </c:pt>
                <c:pt idx="9669">
                  <c:v>9670</c:v>
                </c:pt>
                <c:pt idx="9670">
                  <c:v>9671</c:v>
                </c:pt>
                <c:pt idx="9671">
                  <c:v>9672</c:v>
                </c:pt>
                <c:pt idx="9672">
                  <c:v>9673</c:v>
                </c:pt>
                <c:pt idx="9673">
                  <c:v>9674</c:v>
                </c:pt>
                <c:pt idx="9674">
                  <c:v>9675</c:v>
                </c:pt>
                <c:pt idx="9675">
                  <c:v>9676</c:v>
                </c:pt>
                <c:pt idx="9676">
                  <c:v>9677</c:v>
                </c:pt>
                <c:pt idx="9677">
                  <c:v>9678</c:v>
                </c:pt>
                <c:pt idx="9678">
                  <c:v>9679</c:v>
                </c:pt>
                <c:pt idx="9679">
                  <c:v>9680</c:v>
                </c:pt>
                <c:pt idx="9680">
                  <c:v>9681</c:v>
                </c:pt>
                <c:pt idx="9681">
                  <c:v>9682</c:v>
                </c:pt>
                <c:pt idx="9682">
                  <c:v>9683</c:v>
                </c:pt>
                <c:pt idx="9683">
                  <c:v>9684</c:v>
                </c:pt>
                <c:pt idx="9684">
                  <c:v>9685</c:v>
                </c:pt>
                <c:pt idx="9685">
                  <c:v>9686</c:v>
                </c:pt>
                <c:pt idx="9686">
                  <c:v>9687</c:v>
                </c:pt>
                <c:pt idx="9687">
                  <c:v>9688</c:v>
                </c:pt>
                <c:pt idx="9688">
                  <c:v>9689</c:v>
                </c:pt>
                <c:pt idx="9689">
                  <c:v>9690</c:v>
                </c:pt>
                <c:pt idx="9690">
                  <c:v>9691</c:v>
                </c:pt>
                <c:pt idx="9691">
                  <c:v>9692</c:v>
                </c:pt>
                <c:pt idx="9692">
                  <c:v>9693</c:v>
                </c:pt>
                <c:pt idx="9693">
                  <c:v>9694</c:v>
                </c:pt>
                <c:pt idx="9694">
                  <c:v>9695</c:v>
                </c:pt>
                <c:pt idx="9695">
                  <c:v>9696</c:v>
                </c:pt>
                <c:pt idx="9696">
                  <c:v>9697</c:v>
                </c:pt>
                <c:pt idx="9697">
                  <c:v>9698</c:v>
                </c:pt>
                <c:pt idx="9698">
                  <c:v>9699</c:v>
                </c:pt>
                <c:pt idx="9699">
                  <c:v>9700</c:v>
                </c:pt>
                <c:pt idx="9700">
                  <c:v>9701</c:v>
                </c:pt>
                <c:pt idx="9701">
                  <c:v>9702</c:v>
                </c:pt>
                <c:pt idx="9702">
                  <c:v>9703</c:v>
                </c:pt>
                <c:pt idx="9703">
                  <c:v>9704</c:v>
                </c:pt>
                <c:pt idx="9704">
                  <c:v>9705</c:v>
                </c:pt>
                <c:pt idx="9705">
                  <c:v>9706</c:v>
                </c:pt>
                <c:pt idx="9706">
                  <c:v>9707</c:v>
                </c:pt>
                <c:pt idx="9707">
                  <c:v>9708</c:v>
                </c:pt>
                <c:pt idx="9708">
                  <c:v>9709</c:v>
                </c:pt>
                <c:pt idx="9709">
                  <c:v>9710</c:v>
                </c:pt>
                <c:pt idx="9710">
                  <c:v>9711</c:v>
                </c:pt>
                <c:pt idx="9711">
                  <c:v>9712</c:v>
                </c:pt>
                <c:pt idx="9712">
                  <c:v>9713</c:v>
                </c:pt>
                <c:pt idx="9713">
                  <c:v>9714</c:v>
                </c:pt>
                <c:pt idx="9714">
                  <c:v>9715</c:v>
                </c:pt>
                <c:pt idx="9715">
                  <c:v>9716</c:v>
                </c:pt>
                <c:pt idx="9716">
                  <c:v>9717</c:v>
                </c:pt>
                <c:pt idx="9717">
                  <c:v>9718</c:v>
                </c:pt>
                <c:pt idx="9718">
                  <c:v>9719</c:v>
                </c:pt>
                <c:pt idx="9719">
                  <c:v>9720</c:v>
                </c:pt>
                <c:pt idx="9720">
                  <c:v>9721</c:v>
                </c:pt>
                <c:pt idx="9721">
                  <c:v>9722</c:v>
                </c:pt>
                <c:pt idx="9722">
                  <c:v>9723</c:v>
                </c:pt>
                <c:pt idx="9723">
                  <c:v>9724</c:v>
                </c:pt>
                <c:pt idx="9724">
                  <c:v>9725</c:v>
                </c:pt>
                <c:pt idx="9725">
                  <c:v>9726</c:v>
                </c:pt>
                <c:pt idx="9726">
                  <c:v>9727</c:v>
                </c:pt>
                <c:pt idx="9727">
                  <c:v>9728</c:v>
                </c:pt>
                <c:pt idx="9728">
                  <c:v>9729</c:v>
                </c:pt>
                <c:pt idx="9729">
                  <c:v>9730</c:v>
                </c:pt>
                <c:pt idx="9730">
                  <c:v>9731</c:v>
                </c:pt>
                <c:pt idx="9731">
                  <c:v>9732</c:v>
                </c:pt>
                <c:pt idx="9732">
                  <c:v>9733</c:v>
                </c:pt>
                <c:pt idx="9733">
                  <c:v>9734</c:v>
                </c:pt>
                <c:pt idx="9734">
                  <c:v>9735</c:v>
                </c:pt>
                <c:pt idx="9735">
                  <c:v>9736</c:v>
                </c:pt>
                <c:pt idx="9736">
                  <c:v>9737</c:v>
                </c:pt>
                <c:pt idx="9737">
                  <c:v>9738</c:v>
                </c:pt>
                <c:pt idx="9738">
                  <c:v>9739</c:v>
                </c:pt>
                <c:pt idx="9739">
                  <c:v>9740</c:v>
                </c:pt>
                <c:pt idx="9740">
                  <c:v>9741</c:v>
                </c:pt>
                <c:pt idx="9741">
                  <c:v>9742</c:v>
                </c:pt>
                <c:pt idx="9742">
                  <c:v>9743</c:v>
                </c:pt>
                <c:pt idx="9743">
                  <c:v>9744</c:v>
                </c:pt>
                <c:pt idx="9744">
                  <c:v>9745</c:v>
                </c:pt>
                <c:pt idx="9745">
                  <c:v>9746</c:v>
                </c:pt>
                <c:pt idx="9746">
                  <c:v>9747</c:v>
                </c:pt>
                <c:pt idx="9747">
                  <c:v>9748</c:v>
                </c:pt>
                <c:pt idx="9748">
                  <c:v>9749</c:v>
                </c:pt>
                <c:pt idx="9749">
                  <c:v>9750</c:v>
                </c:pt>
                <c:pt idx="9750">
                  <c:v>9751</c:v>
                </c:pt>
                <c:pt idx="9751">
                  <c:v>9752</c:v>
                </c:pt>
                <c:pt idx="9752">
                  <c:v>9753</c:v>
                </c:pt>
                <c:pt idx="9753">
                  <c:v>9754</c:v>
                </c:pt>
                <c:pt idx="9754">
                  <c:v>9755</c:v>
                </c:pt>
                <c:pt idx="9755">
                  <c:v>9756</c:v>
                </c:pt>
                <c:pt idx="9756">
                  <c:v>9757</c:v>
                </c:pt>
                <c:pt idx="9757">
                  <c:v>9758</c:v>
                </c:pt>
                <c:pt idx="9758">
                  <c:v>9759</c:v>
                </c:pt>
                <c:pt idx="9759">
                  <c:v>9760</c:v>
                </c:pt>
                <c:pt idx="9760">
                  <c:v>9761</c:v>
                </c:pt>
                <c:pt idx="9761">
                  <c:v>9762</c:v>
                </c:pt>
                <c:pt idx="9762">
                  <c:v>9763</c:v>
                </c:pt>
                <c:pt idx="9763">
                  <c:v>9764</c:v>
                </c:pt>
                <c:pt idx="9764">
                  <c:v>9765</c:v>
                </c:pt>
                <c:pt idx="9765">
                  <c:v>9766</c:v>
                </c:pt>
                <c:pt idx="9766">
                  <c:v>9767</c:v>
                </c:pt>
                <c:pt idx="9767">
                  <c:v>9768</c:v>
                </c:pt>
                <c:pt idx="9768">
                  <c:v>9769</c:v>
                </c:pt>
                <c:pt idx="9769">
                  <c:v>9770</c:v>
                </c:pt>
                <c:pt idx="9770">
                  <c:v>9771</c:v>
                </c:pt>
                <c:pt idx="9771">
                  <c:v>9772</c:v>
                </c:pt>
                <c:pt idx="9772">
                  <c:v>9773</c:v>
                </c:pt>
                <c:pt idx="9773">
                  <c:v>9774</c:v>
                </c:pt>
                <c:pt idx="9774">
                  <c:v>9775</c:v>
                </c:pt>
                <c:pt idx="9775">
                  <c:v>9776</c:v>
                </c:pt>
                <c:pt idx="9776">
                  <c:v>9777</c:v>
                </c:pt>
                <c:pt idx="9777">
                  <c:v>9778</c:v>
                </c:pt>
                <c:pt idx="9778">
                  <c:v>9779</c:v>
                </c:pt>
                <c:pt idx="9779">
                  <c:v>9780</c:v>
                </c:pt>
                <c:pt idx="9780">
                  <c:v>9781</c:v>
                </c:pt>
                <c:pt idx="9781">
                  <c:v>9782</c:v>
                </c:pt>
                <c:pt idx="9782">
                  <c:v>9783</c:v>
                </c:pt>
                <c:pt idx="9783">
                  <c:v>9784</c:v>
                </c:pt>
                <c:pt idx="9784">
                  <c:v>9785</c:v>
                </c:pt>
                <c:pt idx="9785">
                  <c:v>9786</c:v>
                </c:pt>
                <c:pt idx="9786">
                  <c:v>9787</c:v>
                </c:pt>
                <c:pt idx="9787">
                  <c:v>9788</c:v>
                </c:pt>
                <c:pt idx="9788">
                  <c:v>9789</c:v>
                </c:pt>
                <c:pt idx="9789">
                  <c:v>9790</c:v>
                </c:pt>
                <c:pt idx="9790">
                  <c:v>9791</c:v>
                </c:pt>
                <c:pt idx="9791">
                  <c:v>9792</c:v>
                </c:pt>
                <c:pt idx="9792">
                  <c:v>9793</c:v>
                </c:pt>
                <c:pt idx="9793">
                  <c:v>9794</c:v>
                </c:pt>
                <c:pt idx="9794">
                  <c:v>9795</c:v>
                </c:pt>
                <c:pt idx="9795">
                  <c:v>9796</c:v>
                </c:pt>
                <c:pt idx="9796">
                  <c:v>9797</c:v>
                </c:pt>
                <c:pt idx="9797">
                  <c:v>9798</c:v>
                </c:pt>
                <c:pt idx="9798">
                  <c:v>9799</c:v>
                </c:pt>
                <c:pt idx="9799">
                  <c:v>9800</c:v>
                </c:pt>
                <c:pt idx="9800">
                  <c:v>9801</c:v>
                </c:pt>
                <c:pt idx="9801">
                  <c:v>9802</c:v>
                </c:pt>
                <c:pt idx="9802">
                  <c:v>9803</c:v>
                </c:pt>
                <c:pt idx="9803">
                  <c:v>9804</c:v>
                </c:pt>
                <c:pt idx="9804">
                  <c:v>9805</c:v>
                </c:pt>
                <c:pt idx="9805">
                  <c:v>9806</c:v>
                </c:pt>
                <c:pt idx="9806">
                  <c:v>9807</c:v>
                </c:pt>
                <c:pt idx="9807">
                  <c:v>9808</c:v>
                </c:pt>
                <c:pt idx="9808">
                  <c:v>9809</c:v>
                </c:pt>
                <c:pt idx="9809">
                  <c:v>9810</c:v>
                </c:pt>
                <c:pt idx="9810">
                  <c:v>9811</c:v>
                </c:pt>
                <c:pt idx="9811">
                  <c:v>9812</c:v>
                </c:pt>
                <c:pt idx="9812">
                  <c:v>9813</c:v>
                </c:pt>
                <c:pt idx="9813">
                  <c:v>9814</c:v>
                </c:pt>
                <c:pt idx="9814">
                  <c:v>9815</c:v>
                </c:pt>
                <c:pt idx="9815">
                  <c:v>9816</c:v>
                </c:pt>
                <c:pt idx="9816">
                  <c:v>9817</c:v>
                </c:pt>
                <c:pt idx="9817">
                  <c:v>9818</c:v>
                </c:pt>
                <c:pt idx="9818">
                  <c:v>9819</c:v>
                </c:pt>
                <c:pt idx="9819">
                  <c:v>9820</c:v>
                </c:pt>
                <c:pt idx="9820">
                  <c:v>9821</c:v>
                </c:pt>
                <c:pt idx="9821">
                  <c:v>9822</c:v>
                </c:pt>
                <c:pt idx="9822">
                  <c:v>9823</c:v>
                </c:pt>
                <c:pt idx="9823">
                  <c:v>9824</c:v>
                </c:pt>
                <c:pt idx="9824">
                  <c:v>9825</c:v>
                </c:pt>
                <c:pt idx="9825">
                  <c:v>9826</c:v>
                </c:pt>
                <c:pt idx="9826">
                  <c:v>9827</c:v>
                </c:pt>
                <c:pt idx="9827">
                  <c:v>9828</c:v>
                </c:pt>
                <c:pt idx="9828">
                  <c:v>9829</c:v>
                </c:pt>
                <c:pt idx="9829">
                  <c:v>9830</c:v>
                </c:pt>
                <c:pt idx="9830">
                  <c:v>9831</c:v>
                </c:pt>
                <c:pt idx="9831">
                  <c:v>9832</c:v>
                </c:pt>
                <c:pt idx="9832">
                  <c:v>9833</c:v>
                </c:pt>
                <c:pt idx="9833">
                  <c:v>9834</c:v>
                </c:pt>
                <c:pt idx="9834">
                  <c:v>9835</c:v>
                </c:pt>
                <c:pt idx="9835">
                  <c:v>9836</c:v>
                </c:pt>
                <c:pt idx="9836">
                  <c:v>9837</c:v>
                </c:pt>
                <c:pt idx="9837">
                  <c:v>9838</c:v>
                </c:pt>
                <c:pt idx="9838">
                  <c:v>9839</c:v>
                </c:pt>
                <c:pt idx="9839">
                  <c:v>9840</c:v>
                </c:pt>
                <c:pt idx="9840">
                  <c:v>9841</c:v>
                </c:pt>
                <c:pt idx="9841">
                  <c:v>9842</c:v>
                </c:pt>
                <c:pt idx="9842">
                  <c:v>9843</c:v>
                </c:pt>
                <c:pt idx="9843">
                  <c:v>9844</c:v>
                </c:pt>
                <c:pt idx="9844">
                  <c:v>9845</c:v>
                </c:pt>
                <c:pt idx="9845">
                  <c:v>9846</c:v>
                </c:pt>
                <c:pt idx="9846">
                  <c:v>9847</c:v>
                </c:pt>
                <c:pt idx="9847">
                  <c:v>9848</c:v>
                </c:pt>
                <c:pt idx="9848">
                  <c:v>9849</c:v>
                </c:pt>
                <c:pt idx="9849">
                  <c:v>9850</c:v>
                </c:pt>
                <c:pt idx="9850">
                  <c:v>9851</c:v>
                </c:pt>
                <c:pt idx="9851">
                  <c:v>9852</c:v>
                </c:pt>
                <c:pt idx="9852">
                  <c:v>9853</c:v>
                </c:pt>
                <c:pt idx="9853">
                  <c:v>9854</c:v>
                </c:pt>
                <c:pt idx="9854">
                  <c:v>9855</c:v>
                </c:pt>
                <c:pt idx="9855">
                  <c:v>9856</c:v>
                </c:pt>
                <c:pt idx="9856">
                  <c:v>9857</c:v>
                </c:pt>
                <c:pt idx="9857">
                  <c:v>9858</c:v>
                </c:pt>
                <c:pt idx="9858">
                  <c:v>9859</c:v>
                </c:pt>
                <c:pt idx="9859">
                  <c:v>9860</c:v>
                </c:pt>
                <c:pt idx="9860">
                  <c:v>9861</c:v>
                </c:pt>
                <c:pt idx="9861">
                  <c:v>9862</c:v>
                </c:pt>
                <c:pt idx="9862">
                  <c:v>9863</c:v>
                </c:pt>
                <c:pt idx="9863">
                  <c:v>9864</c:v>
                </c:pt>
                <c:pt idx="9864">
                  <c:v>9865</c:v>
                </c:pt>
                <c:pt idx="9865">
                  <c:v>9866</c:v>
                </c:pt>
                <c:pt idx="9866">
                  <c:v>9867</c:v>
                </c:pt>
                <c:pt idx="9867">
                  <c:v>9868</c:v>
                </c:pt>
                <c:pt idx="9868">
                  <c:v>9869</c:v>
                </c:pt>
                <c:pt idx="9869">
                  <c:v>9870</c:v>
                </c:pt>
                <c:pt idx="9870">
                  <c:v>9871</c:v>
                </c:pt>
                <c:pt idx="9871">
                  <c:v>9872</c:v>
                </c:pt>
                <c:pt idx="9872">
                  <c:v>9873</c:v>
                </c:pt>
                <c:pt idx="9873">
                  <c:v>9874</c:v>
                </c:pt>
                <c:pt idx="9874">
                  <c:v>9875</c:v>
                </c:pt>
                <c:pt idx="9875">
                  <c:v>9876</c:v>
                </c:pt>
                <c:pt idx="9876">
                  <c:v>9877</c:v>
                </c:pt>
                <c:pt idx="9877">
                  <c:v>9878</c:v>
                </c:pt>
                <c:pt idx="9878">
                  <c:v>9879</c:v>
                </c:pt>
                <c:pt idx="9879">
                  <c:v>9880</c:v>
                </c:pt>
                <c:pt idx="9880">
                  <c:v>9881</c:v>
                </c:pt>
                <c:pt idx="9881">
                  <c:v>9882</c:v>
                </c:pt>
                <c:pt idx="9882">
                  <c:v>9883</c:v>
                </c:pt>
                <c:pt idx="9883">
                  <c:v>9884</c:v>
                </c:pt>
                <c:pt idx="9884">
                  <c:v>9885</c:v>
                </c:pt>
                <c:pt idx="9885">
                  <c:v>9886</c:v>
                </c:pt>
                <c:pt idx="9886">
                  <c:v>9887</c:v>
                </c:pt>
                <c:pt idx="9887">
                  <c:v>9888</c:v>
                </c:pt>
                <c:pt idx="9888">
                  <c:v>9889</c:v>
                </c:pt>
                <c:pt idx="9889">
                  <c:v>9890</c:v>
                </c:pt>
                <c:pt idx="9890">
                  <c:v>9891</c:v>
                </c:pt>
                <c:pt idx="9891">
                  <c:v>9892</c:v>
                </c:pt>
                <c:pt idx="9892">
                  <c:v>9893</c:v>
                </c:pt>
                <c:pt idx="9893">
                  <c:v>9894</c:v>
                </c:pt>
                <c:pt idx="9894">
                  <c:v>9895</c:v>
                </c:pt>
                <c:pt idx="9895">
                  <c:v>9896</c:v>
                </c:pt>
                <c:pt idx="9896">
                  <c:v>9897</c:v>
                </c:pt>
                <c:pt idx="9897">
                  <c:v>9898</c:v>
                </c:pt>
                <c:pt idx="9898">
                  <c:v>9899</c:v>
                </c:pt>
                <c:pt idx="9899">
                  <c:v>9900</c:v>
                </c:pt>
                <c:pt idx="9900">
                  <c:v>9901</c:v>
                </c:pt>
                <c:pt idx="9901">
                  <c:v>9902</c:v>
                </c:pt>
                <c:pt idx="9902">
                  <c:v>9903</c:v>
                </c:pt>
                <c:pt idx="9903">
                  <c:v>9904</c:v>
                </c:pt>
                <c:pt idx="9904">
                  <c:v>9905</c:v>
                </c:pt>
                <c:pt idx="9905">
                  <c:v>9906</c:v>
                </c:pt>
                <c:pt idx="9906">
                  <c:v>9907</c:v>
                </c:pt>
                <c:pt idx="9907">
                  <c:v>9908</c:v>
                </c:pt>
                <c:pt idx="9908">
                  <c:v>9909</c:v>
                </c:pt>
                <c:pt idx="9909">
                  <c:v>9910</c:v>
                </c:pt>
                <c:pt idx="9910">
                  <c:v>9911</c:v>
                </c:pt>
                <c:pt idx="9911">
                  <c:v>9912</c:v>
                </c:pt>
                <c:pt idx="9912">
                  <c:v>9913</c:v>
                </c:pt>
                <c:pt idx="9913">
                  <c:v>9914</c:v>
                </c:pt>
                <c:pt idx="9914">
                  <c:v>9915</c:v>
                </c:pt>
                <c:pt idx="9915">
                  <c:v>9916</c:v>
                </c:pt>
                <c:pt idx="9916">
                  <c:v>9917</c:v>
                </c:pt>
                <c:pt idx="9917">
                  <c:v>9918</c:v>
                </c:pt>
                <c:pt idx="9918">
                  <c:v>9919</c:v>
                </c:pt>
                <c:pt idx="9919">
                  <c:v>9920</c:v>
                </c:pt>
                <c:pt idx="9920">
                  <c:v>9921</c:v>
                </c:pt>
                <c:pt idx="9921">
                  <c:v>9922</c:v>
                </c:pt>
                <c:pt idx="9922">
                  <c:v>9923</c:v>
                </c:pt>
                <c:pt idx="9923">
                  <c:v>9924</c:v>
                </c:pt>
                <c:pt idx="9924">
                  <c:v>9925</c:v>
                </c:pt>
                <c:pt idx="9925">
                  <c:v>9926</c:v>
                </c:pt>
                <c:pt idx="9926">
                  <c:v>9927</c:v>
                </c:pt>
                <c:pt idx="9927">
                  <c:v>9928</c:v>
                </c:pt>
                <c:pt idx="9928">
                  <c:v>9929</c:v>
                </c:pt>
                <c:pt idx="9929">
                  <c:v>9930</c:v>
                </c:pt>
                <c:pt idx="9930">
                  <c:v>9931</c:v>
                </c:pt>
                <c:pt idx="9931">
                  <c:v>9932</c:v>
                </c:pt>
                <c:pt idx="9932">
                  <c:v>9933</c:v>
                </c:pt>
                <c:pt idx="9933">
                  <c:v>9934</c:v>
                </c:pt>
                <c:pt idx="9934">
                  <c:v>9935</c:v>
                </c:pt>
                <c:pt idx="9935">
                  <c:v>9936</c:v>
                </c:pt>
                <c:pt idx="9936">
                  <c:v>9937</c:v>
                </c:pt>
                <c:pt idx="9937">
                  <c:v>9938</c:v>
                </c:pt>
                <c:pt idx="9938">
                  <c:v>9939</c:v>
                </c:pt>
                <c:pt idx="9939">
                  <c:v>9940</c:v>
                </c:pt>
                <c:pt idx="9940">
                  <c:v>9941</c:v>
                </c:pt>
                <c:pt idx="9941">
                  <c:v>9942</c:v>
                </c:pt>
                <c:pt idx="9942">
                  <c:v>9943</c:v>
                </c:pt>
                <c:pt idx="9943">
                  <c:v>9944</c:v>
                </c:pt>
                <c:pt idx="9944">
                  <c:v>9945</c:v>
                </c:pt>
                <c:pt idx="9945">
                  <c:v>9946</c:v>
                </c:pt>
                <c:pt idx="9946">
                  <c:v>9947</c:v>
                </c:pt>
                <c:pt idx="9947">
                  <c:v>9948</c:v>
                </c:pt>
                <c:pt idx="9948">
                  <c:v>9949</c:v>
                </c:pt>
                <c:pt idx="9949">
                  <c:v>9950</c:v>
                </c:pt>
                <c:pt idx="9950">
                  <c:v>9951</c:v>
                </c:pt>
                <c:pt idx="9951">
                  <c:v>9952</c:v>
                </c:pt>
                <c:pt idx="9952">
                  <c:v>9953</c:v>
                </c:pt>
                <c:pt idx="9953">
                  <c:v>9954</c:v>
                </c:pt>
                <c:pt idx="9954">
                  <c:v>9955</c:v>
                </c:pt>
                <c:pt idx="9955">
                  <c:v>9956</c:v>
                </c:pt>
                <c:pt idx="9956">
                  <c:v>9957</c:v>
                </c:pt>
                <c:pt idx="9957">
                  <c:v>9958</c:v>
                </c:pt>
                <c:pt idx="9958">
                  <c:v>9959</c:v>
                </c:pt>
                <c:pt idx="9959">
                  <c:v>9960</c:v>
                </c:pt>
                <c:pt idx="9960">
                  <c:v>9961</c:v>
                </c:pt>
                <c:pt idx="9961">
                  <c:v>9962</c:v>
                </c:pt>
                <c:pt idx="9962">
                  <c:v>9963</c:v>
                </c:pt>
                <c:pt idx="9963">
                  <c:v>9964</c:v>
                </c:pt>
                <c:pt idx="9964">
                  <c:v>9965</c:v>
                </c:pt>
                <c:pt idx="9965">
                  <c:v>9966</c:v>
                </c:pt>
                <c:pt idx="9966">
                  <c:v>9967</c:v>
                </c:pt>
                <c:pt idx="9967">
                  <c:v>9968</c:v>
                </c:pt>
                <c:pt idx="9968">
                  <c:v>9969</c:v>
                </c:pt>
                <c:pt idx="9969">
                  <c:v>9970</c:v>
                </c:pt>
                <c:pt idx="9970">
                  <c:v>9971</c:v>
                </c:pt>
                <c:pt idx="9971">
                  <c:v>9972</c:v>
                </c:pt>
                <c:pt idx="9972">
                  <c:v>9973</c:v>
                </c:pt>
                <c:pt idx="9973">
                  <c:v>9974</c:v>
                </c:pt>
                <c:pt idx="9974">
                  <c:v>9975</c:v>
                </c:pt>
                <c:pt idx="9975">
                  <c:v>9976</c:v>
                </c:pt>
                <c:pt idx="9976">
                  <c:v>9977</c:v>
                </c:pt>
                <c:pt idx="9977">
                  <c:v>9978</c:v>
                </c:pt>
                <c:pt idx="9978">
                  <c:v>9979</c:v>
                </c:pt>
                <c:pt idx="9979">
                  <c:v>9980</c:v>
                </c:pt>
                <c:pt idx="9980">
                  <c:v>9981</c:v>
                </c:pt>
                <c:pt idx="9981">
                  <c:v>9982</c:v>
                </c:pt>
                <c:pt idx="9982">
                  <c:v>9983</c:v>
                </c:pt>
                <c:pt idx="9983">
                  <c:v>9984</c:v>
                </c:pt>
                <c:pt idx="9984">
                  <c:v>9985</c:v>
                </c:pt>
                <c:pt idx="9985">
                  <c:v>9986</c:v>
                </c:pt>
                <c:pt idx="9986">
                  <c:v>9987</c:v>
                </c:pt>
                <c:pt idx="9987">
                  <c:v>9988</c:v>
                </c:pt>
                <c:pt idx="9988">
                  <c:v>9989</c:v>
                </c:pt>
                <c:pt idx="9989">
                  <c:v>9990</c:v>
                </c:pt>
                <c:pt idx="9990">
                  <c:v>9991</c:v>
                </c:pt>
                <c:pt idx="9991">
                  <c:v>9992</c:v>
                </c:pt>
                <c:pt idx="9992">
                  <c:v>9993</c:v>
                </c:pt>
                <c:pt idx="9993">
                  <c:v>9994</c:v>
                </c:pt>
                <c:pt idx="9994">
                  <c:v>9995</c:v>
                </c:pt>
                <c:pt idx="9995">
                  <c:v>9996</c:v>
                </c:pt>
                <c:pt idx="9996">
                  <c:v>9997</c:v>
                </c:pt>
                <c:pt idx="9997">
                  <c:v>9998</c:v>
                </c:pt>
                <c:pt idx="9998">
                  <c:v>9999</c:v>
                </c:pt>
                <c:pt idx="9999">
                  <c:v>10000</c:v>
                </c:pt>
                <c:pt idx="10000">
                  <c:v>10001</c:v>
                </c:pt>
                <c:pt idx="10001">
                  <c:v>10002</c:v>
                </c:pt>
                <c:pt idx="10002">
                  <c:v>10003</c:v>
                </c:pt>
                <c:pt idx="10003">
                  <c:v>10004</c:v>
                </c:pt>
                <c:pt idx="10004">
                  <c:v>10005</c:v>
                </c:pt>
                <c:pt idx="10005">
                  <c:v>10006</c:v>
                </c:pt>
                <c:pt idx="10006">
                  <c:v>10007</c:v>
                </c:pt>
                <c:pt idx="10007">
                  <c:v>10008</c:v>
                </c:pt>
                <c:pt idx="10008">
                  <c:v>10009</c:v>
                </c:pt>
                <c:pt idx="10009">
                  <c:v>10010</c:v>
                </c:pt>
                <c:pt idx="10010">
                  <c:v>10011</c:v>
                </c:pt>
                <c:pt idx="10011">
                  <c:v>10012</c:v>
                </c:pt>
                <c:pt idx="10012">
                  <c:v>10013</c:v>
                </c:pt>
                <c:pt idx="10013">
                  <c:v>10014</c:v>
                </c:pt>
                <c:pt idx="10014">
                  <c:v>10015</c:v>
                </c:pt>
                <c:pt idx="10015">
                  <c:v>10016</c:v>
                </c:pt>
                <c:pt idx="10016">
                  <c:v>10017</c:v>
                </c:pt>
                <c:pt idx="10017">
                  <c:v>10018</c:v>
                </c:pt>
                <c:pt idx="10018">
                  <c:v>10019</c:v>
                </c:pt>
                <c:pt idx="10019">
                  <c:v>10020</c:v>
                </c:pt>
                <c:pt idx="10020">
                  <c:v>10021</c:v>
                </c:pt>
                <c:pt idx="10021">
                  <c:v>10022</c:v>
                </c:pt>
                <c:pt idx="10022">
                  <c:v>10023</c:v>
                </c:pt>
                <c:pt idx="10023">
                  <c:v>10024</c:v>
                </c:pt>
                <c:pt idx="10024">
                  <c:v>10025</c:v>
                </c:pt>
                <c:pt idx="10025">
                  <c:v>10026</c:v>
                </c:pt>
                <c:pt idx="10026">
                  <c:v>10027</c:v>
                </c:pt>
                <c:pt idx="10027">
                  <c:v>10028</c:v>
                </c:pt>
                <c:pt idx="10028">
                  <c:v>10029</c:v>
                </c:pt>
                <c:pt idx="10029">
                  <c:v>10030</c:v>
                </c:pt>
                <c:pt idx="10030">
                  <c:v>10031</c:v>
                </c:pt>
                <c:pt idx="10031">
                  <c:v>10032</c:v>
                </c:pt>
                <c:pt idx="10032">
                  <c:v>10033</c:v>
                </c:pt>
                <c:pt idx="10033">
                  <c:v>10034</c:v>
                </c:pt>
                <c:pt idx="10034">
                  <c:v>10035</c:v>
                </c:pt>
                <c:pt idx="10035">
                  <c:v>10036</c:v>
                </c:pt>
                <c:pt idx="10036">
                  <c:v>10037</c:v>
                </c:pt>
                <c:pt idx="10037">
                  <c:v>10038</c:v>
                </c:pt>
                <c:pt idx="10038">
                  <c:v>10039</c:v>
                </c:pt>
                <c:pt idx="10039">
                  <c:v>10040</c:v>
                </c:pt>
                <c:pt idx="10040">
                  <c:v>10041</c:v>
                </c:pt>
                <c:pt idx="10041">
                  <c:v>10042</c:v>
                </c:pt>
                <c:pt idx="10042">
                  <c:v>10043</c:v>
                </c:pt>
                <c:pt idx="10043">
                  <c:v>10044</c:v>
                </c:pt>
                <c:pt idx="10044">
                  <c:v>10045</c:v>
                </c:pt>
                <c:pt idx="10045">
                  <c:v>10046</c:v>
                </c:pt>
                <c:pt idx="10046">
                  <c:v>10047</c:v>
                </c:pt>
                <c:pt idx="10047">
                  <c:v>10048</c:v>
                </c:pt>
                <c:pt idx="10048">
                  <c:v>10049</c:v>
                </c:pt>
                <c:pt idx="10049">
                  <c:v>10050</c:v>
                </c:pt>
                <c:pt idx="10050">
                  <c:v>10051</c:v>
                </c:pt>
                <c:pt idx="10051">
                  <c:v>10052</c:v>
                </c:pt>
                <c:pt idx="10052">
                  <c:v>10053</c:v>
                </c:pt>
                <c:pt idx="10053">
                  <c:v>10054</c:v>
                </c:pt>
                <c:pt idx="10054">
                  <c:v>10055</c:v>
                </c:pt>
                <c:pt idx="10055">
                  <c:v>10056</c:v>
                </c:pt>
                <c:pt idx="10056">
                  <c:v>10057</c:v>
                </c:pt>
                <c:pt idx="10057">
                  <c:v>10058</c:v>
                </c:pt>
                <c:pt idx="10058">
                  <c:v>10059</c:v>
                </c:pt>
                <c:pt idx="10059">
                  <c:v>10060</c:v>
                </c:pt>
                <c:pt idx="10060">
                  <c:v>10061</c:v>
                </c:pt>
                <c:pt idx="10061">
                  <c:v>10062</c:v>
                </c:pt>
                <c:pt idx="10062">
                  <c:v>10063</c:v>
                </c:pt>
                <c:pt idx="10063">
                  <c:v>10064</c:v>
                </c:pt>
                <c:pt idx="10064">
                  <c:v>10065</c:v>
                </c:pt>
                <c:pt idx="10065">
                  <c:v>10066</c:v>
                </c:pt>
                <c:pt idx="10066">
                  <c:v>10067</c:v>
                </c:pt>
                <c:pt idx="10067">
                  <c:v>10068</c:v>
                </c:pt>
                <c:pt idx="10068">
                  <c:v>10069</c:v>
                </c:pt>
                <c:pt idx="10069">
                  <c:v>10070</c:v>
                </c:pt>
                <c:pt idx="10070">
                  <c:v>10071</c:v>
                </c:pt>
                <c:pt idx="10071">
                  <c:v>10072</c:v>
                </c:pt>
                <c:pt idx="10072">
                  <c:v>10073</c:v>
                </c:pt>
                <c:pt idx="10073">
                  <c:v>10074</c:v>
                </c:pt>
                <c:pt idx="10074">
                  <c:v>10075</c:v>
                </c:pt>
                <c:pt idx="10075">
                  <c:v>10076</c:v>
                </c:pt>
                <c:pt idx="10076">
                  <c:v>10077</c:v>
                </c:pt>
                <c:pt idx="10077">
                  <c:v>10078</c:v>
                </c:pt>
                <c:pt idx="10078">
                  <c:v>10079</c:v>
                </c:pt>
                <c:pt idx="10079">
                  <c:v>10080</c:v>
                </c:pt>
                <c:pt idx="10080">
                  <c:v>10081</c:v>
                </c:pt>
                <c:pt idx="10081">
                  <c:v>10082</c:v>
                </c:pt>
                <c:pt idx="10082">
                  <c:v>10083</c:v>
                </c:pt>
                <c:pt idx="10083">
                  <c:v>10084</c:v>
                </c:pt>
                <c:pt idx="10084">
                  <c:v>10085</c:v>
                </c:pt>
                <c:pt idx="10085">
                  <c:v>10086</c:v>
                </c:pt>
                <c:pt idx="10086">
                  <c:v>10087</c:v>
                </c:pt>
                <c:pt idx="10087">
                  <c:v>10088</c:v>
                </c:pt>
                <c:pt idx="10088">
                  <c:v>10089</c:v>
                </c:pt>
                <c:pt idx="10089">
                  <c:v>10090</c:v>
                </c:pt>
                <c:pt idx="10090">
                  <c:v>10091</c:v>
                </c:pt>
                <c:pt idx="10091">
                  <c:v>10092</c:v>
                </c:pt>
                <c:pt idx="10092">
                  <c:v>10093</c:v>
                </c:pt>
                <c:pt idx="10093">
                  <c:v>10094</c:v>
                </c:pt>
                <c:pt idx="10094">
                  <c:v>10095</c:v>
                </c:pt>
                <c:pt idx="10095">
                  <c:v>10096</c:v>
                </c:pt>
                <c:pt idx="10096">
                  <c:v>10097</c:v>
                </c:pt>
                <c:pt idx="10097">
                  <c:v>10098</c:v>
                </c:pt>
                <c:pt idx="10098">
                  <c:v>10099</c:v>
                </c:pt>
                <c:pt idx="10099">
                  <c:v>10100</c:v>
                </c:pt>
                <c:pt idx="10100">
                  <c:v>10101</c:v>
                </c:pt>
                <c:pt idx="10101">
                  <c:v>10102</c:v>
                </c:pt>
                <c:pt idx="10102">
                  <c:v>10103</c:v>
                </c:pt>
                <c:pt idx="10103">
                  <c:v>10104</c:v>
                </c:pt>
                <c:pt idx="10104">
                  <c:v>10105</c:v>
                </c:pt>
                <c:pt idx="10105">
                  <c:v>10106</c:v>
                </c:pt>
                <c:pt idx="10106">
                  <c:v>10107</c:v>
                </c:pt>
                <c:pt idx="10107">
                  <c:v>10108</c:v>
                </c:pt>
                <c:pt idx="10108">
                  <c:v>10109</c:v>
                </c:pt>
                <c:pt idx="10109">
                  <c:v>10110</c:v>
                </c:pt>
                <c:pt idx="10110">
                  <c:v>10111</c:v>
                </c:pt>
                <c:pt idx="10111">
                  <c:v>10112</c:v>
                </c:pt>
                <c:pt idx="10112">
                  <c:v>10113</c:v>
                </c:pt>
                <c:pt idx="10113">
                  <c:v>10114</c:v>
                </c:pt>
                <c:pt idx="10114">
                  <c:v>10115</c:v>
                </c:pt>
                <c:pt idx="10115">
                  <c:v>10116</c:v>
                </c:pt>
                <c:pt idx="10116">
                  <c:v>10117</c:v>
                </c:pt>
                <c:pt idx="10117">
                  <c:v>10118</c:v>
                </c:pt>
                <c:pt idx="10118">
                  <c:v>10119</c:v>
                </c:pt>
                <c:pt idx="10119">
                  <c:v>10120</c:v>
                </c:pt>
                <c:pt idx="10120">
                  <c:v>10121</c:v>
                </c:pt>
                <c:pt idx="10121">
                  <c:v>10122</c:v>
                </c:pt>
                <c:pt idx="10122">
                  <c:v>10123</c:v>
                </c:pt>
                <c:pt idx="10123">
                  <c:v>10124</c:v>
                </c:pt>
                <c:pt idx="10124">
                  <c:v>10125</c:v>
                </c:pt>
                <c:pt idx="10125">
                  <c:v>10126</c:v>
                </c:pt>
                <c:pt idx="10126">
                  <c:v>10127</c:v>
                </c:pt>
                <c:pt idx="10127">
                  <c:v>10128</c:v>
                </c:pt>
                <c:pt idx="10128">
                  <c:v>10129</c:v>
                </c:pt>
                <c:pt idx="10129">
                  <c:v>10130</c:v>
                </c:pt>
                <c:pt idx="10130">
                  <c:v>10131</c:v>
                </c:pt>
                <c:pt idx="10131">
                  <c:v>10132</c:v>
                </c:pt>
                <c:pt idx="10132">
                  <c:v>10133</c:v>
                </c:pt>
                <c:pt idx="10133">
                  <c:v>10134</c:v>
                </c:pt>
                <c:pt idx="10134">
                  <c:v>10135</c:v>
                </c:pt>
                <c:pt idx="10135">
                  <c:v>10136</c:v>
                </c:pt>
                <c:pt idx="10136">
                  <c:v>10137</c:v>
                </c:pt>
                <c:pt idx="10137">
                  <c:v>10138</c:v>
                </c:pt>
                <c:pt idx="10138">
                  <c:v>10139</c:v>
                </c:pt>
                <c:pt idx="10139">
                  <c:v>10140</c:v>
                </c:pt>
                <c:pt idx="10140">
                  <c:v>10141</c:v>
                </c:pt>
                <c:pt idx="10141">
                  <c:v>10142</c:v>
                </c:pt>
                <c:pt idx="10142">
                  <c:v>10143</c:v>
                </c:pt>
                <c:pt idx="10143">
                  <c:v>10144</c:v>
                </c:pt>
                <c:pt idx="10144">
                  <c:v>10145</c:v>
                </c:pt>
                <c:pt idx="10145">
                  <c:v>10146</c:v>
                </c:pt>
                <c:pt idx="10146">
                  <c:v>10147</c:v>
                </c:pt>
                <c:pt idx="10147">
                  <c:v>10148</c:v>
                </c:pt>
                <c:pt idx="10148">
                  <c:v>10149</c:v>
                </c:pt>
                <c:pt idx="10149">
                  <c:v>10150</c:v>
                </c:pt>
                <c:pt idx="10150">
                  <c:v>10151</c:v>
                </c:pt>
                <c:pt idx="10151">
                  <c:v>10152</c:v>
                </c:pt>
                <c:pt idx="10152">
                  <c:v>10153</c:v>
                </c:pt>
                <c:pt idx="10153">
                  <c:v>10154</c:v>
                </c:pt>
                <c:pt idx="10154">
                  <c:v>10155</c:v>
                </c:pt>
                <c:pt idx="10155">
                  <c:v>10156</c:v>
                </c:pt>
                <c:pt idx="10156">
                  <c:v>10157</c:v>
                </c:pt>
                <c:pt idx="10157">
                  <c:v>10158</c:v>
                </c:pt>
                <c:pt idx="10158">
                  <c:v>10159</c:v>
                </c:pt>
                <c:pt idx="10159">
                  <c:v>10160</c:v>
                </c:pt>
                <c:pt idx="10160">
                  <c:v>10161</c:v>
                </c:pt>
                <c:pt idx="10161">
                  <c:v>10162</c:v>
                </c:pt>
                <c:pt idx="10162">
                  <c:v>10163</c:v>
                </c:pt>
                <c:pt idx="10163">
                  <c:v>10164</c:v>
                </c:pt>
                <c:pt idx="10164">
                  <c:v>10165</c:v>
                </c:pt>
                <c:pt idx="10165">
                  <c:v>10166</c:v>
                </c:pt>
                <c:pt idx="10166">
                  <c:v>10167</c:v>
                </c:pt>
                <c:pt idx="10167">
                  <c:v>10168</c:v>
                </c:pt>
                <c:pt idx="10168">
                  <c:v>10169</c:v>
                </c:pt>
                <c:pt idx="10169">
                  <c:v>10170</c:v>
                </c:pt>
                <c:pt idx="10170">
                  <c:v>10171</c:v>
                </c:pt>
                <c:pt idx="10171">
                  <c:v>10172</c:v>
                </c:pt>
                <c:pt idx="10172">
                  <c:v>10173</c:v>
                </c:pt>
                <c:pt idx="10173">
                  <c:v>10174</c:v>
                </c:pt>
                <c:pt idx="10174">
                  <c:v>10175</c:v>
                </c:pt>
                <c:pt idx="10175">
                  <c:v>10176</c:v>
                </c:pt>
                <c:pt idx="10176">
                  <c:v>10177</c:v>
                </c:pt>
                <c:pt idx="10177">
                  <c:v>10178</c:v>
                </c:pt>
                <c:pt idx="10178">
                  <c:v>10179</c:v>
                </c:pt>
                <c:pt idx="10179">
                  <c:v>10180</c:v>
                </c:pt>
                <c:pt idx="10180">
                  <c:v>10181</c:v>
                </c:pt>
                <c:pt idx="10181">
                  <c:v>10182</c:v>
                </c:pt>
                <c:pt idx="10182">
                  <c:v>10183</c:v>
                </c:pt>
                <c:pt idx="10183">
                  <c:v>10184</c:v>
                </c:pt>
                <c:pt idx="10184">
                  <c:v>10185</c:v>
                </c:pt>
                <c:pt idx="10185">
                  <c:v>10186</c:v>
                </c:pt>
                <c:pt idx="10186">
                  <c:v>10187</c:v>
                </c:pt>
                <c:pt idx="10187">
                  <c:v>10188</c:v>
                </c:pt>
                <c:pt idx="10188">
                  <c:v>10189</c:v>
                </c:pt>
                <c:pt idx="10189">
                  <c:v>10190</c:v>
                </c:pt>
                <c:pt idx="10190">
                  <c:v>10191</c:v>
                </c:pt>
                <c:pt idx="10191">
                  <c:v>10192</c:v>
                </c:pt>
                <c:pt idx="10192">
                  <c:v>10193</c:v>
                </c:pt>
                <c:pt idx="10193">
                  <c:v>10194</c:v>
                </c:pt>
                <c:pt idx="10194">
                  <c:v>10195</c:v>
                </c:pt>
                <c:pt idx="10195">
                  <c:v>10196</c:v>
                </c:pt>
                <c:pt idx="10196">
                  <c:v>10197</c:v>
                </c:pt>
                <c:pt idx="10197">
                  <c:v>10198</c:v>
                </c:pt>
                <c:pt idx="10198">
                  <c:v>10199</c:v>
                </c:pt>
                <c:pt idx="10199">
                  <c:v>10200</c:v>
                </c:pt>
                <c:pt idx="10200">
                  <c:v>10201</c:v>
                </c:pt>
                <c:pt idx="10201">
                  <c:v>10202</c:v>
                </c:pt>
                <c:pt idx="10202">
                  <c:v>10203</c:v>
                </c:pt>
                <c:pt idx="10203">
                  <c:v>10204</c:v>
                </c:pt>
                <c:pt idx="10204">
                  <c:v>10205</c:v>
                </c:pt>
                <c:pt idx="10205">
                  <c:v>10206</c:v>
                </c:pt>
                <c:pt idx="10206">
                  <c:v>10207</c:v>
                </c:pt>
                <c:pt idx="10207">
                  <c:v>10208</c:v>
                </c:pt>
                <c:pt idx="10208">
                  <c:v>10209</c:v>
                </c:pt>
                <c:pt idx="10209">
                  <c:v>10210</c:v>
                </c:pt>
                <c:pt idx="10210">
                  <c:v>10211</c:v>
                </c:pt>
                <c:pt idx="10211">
                  <c:v>10212</c:v>
                </c:pt>
                <c:pt idx="10212">
                  <c:v>10213</c:v>
                </c:pt>
                <c:pt idx="10213">
                  <c:v>10214</c:v>
                </c:pt>
                <c:pt idx="10214">
                  <c:v>10215</c:v>
                </c:pt>
                <c:pt idx="10215">
                  <c:v>10216</c:v>
                </c:pt>
                <c:pt idx="10216">
                  <c:v>10217</c:v>
                </c:pt>
                <c:pt idx="10217">
                  <c:v>10218</c:v>
                </c:pt>
                <c:pt idx="10218">
                  <c:v>10219</c:v>
                </c:pt>
                <c:pt idx="10219">
                  <c:v>10220</c:v>
                </c:pt>
                <c:pt idx="10220">
                  <c:v>10221</c:v>
                </c:pt>
                <c:pt idx="10221">
                  <c:v>10222</c:v>
                </c:pt>
                <c:pt idx="10222">
                  <c:v>10223</c:v>
                </c:pt>
                <c:pt idx="10223">
                  <c:v>10224</c:v>
                </c:pt>
                <c:pt idx="10224">
                  <c:v>10225</c:v>
                </c:pt>
                <c:pt idx="10225">
                  <c:v>10226</c:v>
                </c:pt>
                <c:pt idx="10226">
                  <c:v>10227</c:v>
                </c:pt>
                <c:pt idx="10227">
                  <c:v>10228</c:v>
                </c:pt>
                <c:pt idx="10228">
                  <c:v>10229</c:v>
                </c:pt>
                <c:pt idx="10229">
                  <c:v>10230</c:v>
                </c:pt>
                <c:pt idx="10230">
                  <c:v>10231</c:v>
                </c:pt>
                <c:pt idx="10231">
                  <c:v>10232</c:v>
                </c:pt>
                <c:pt idx="10232">
                  <c:v>10233</c:v>
                </c:pt>
                <c:pt idx="10233">
                  <c:v>10234</c:v>
                </c:pt>
                <c:pt idx="10234">
                  <c:v>10235</c:v>
                </c:pt>
                <c:pt idx="10235">
                  <c:v>10236</c:v>
                </c:pt>
                <c:pt idx="10236">
                  <c:v>10237</c:v>
                </c:pt>
                <c:pt idx="10237">
                  <c:v>10238</c:v>
                </c:pt>
                <c:pt idx="10238">
                  <c:v>10239</c:v>
                </c:pt>
                <c:pt idx="10239">
                  <c:v>10240</c:v>
                </c:pt>
                <c:pt idx="10240">
                  <c:v>10241</c:v>
                </c:pt>
                <c:pt idx="10241">
                  <c:v>10242</c:v>
                </c:pt>
                <c:pt idx="10242">
                  <c:v>10243</c:v>
                </c:pt>
                <c:pt idx="10243">
                  <c:v>10244</c:v>
                </c:pt>
                <c:pt idx="10244">
                  <c:v>10245</c:v>
                </c:pt>
                <c:pt idx="10245">
                  <c:v>10246</c:v>
                </c:pt>
                <c:pt idx="10246">
                  <c:v>10247</c:v>
                </c:pt>
                <c:pt idx="10247">
                  <c:v>10248</c:v>
                </c:pt>
                <c:pt idx="10248">
                  <c:v>10249</c:v>
                </c:pt>
                <c:pt idx="10249">
                  <c:v>10250</c:v>
                </c:pt>
                <c:pt idx="10250">
                  <c:v>10251</c:v>
                </c:pt>
                <c:pt idx="10251">
                  <c:v>10252</c:v>
                </c:pt>
                <c:pt idx="10252">
                  <c:v>10253</c:v>
                </c:pt>
                <c:pt idx="10253">
                  <c:v>10254</c:v>
                </c:pt>
                <c:pt idx="10254">
                  <c:v>10255</c:v>
                </c:pt>
                <c:pt idx="10255">
                  <c:v>10256</c:v>
                </c:pt>
                <c:pt idx="10256">
                  <c:v>10257</c:v>
                </c:pt>
                <c:pt idx="10257">
                  <c:v>10258</c:v>
                </c:pt>
                <c:pt idx="10258">
                  <c:v>10259</c:v>
                </c:pt>
                <c:pt idx="10259">
                  <c:v>10260</c:v>
                </c:pt>
                <c:pt idx="10260">
                  <c:v>10261</c:v>
                </c:pt>
                <c:pt idx="10261">
                  <c:v>10262</c:v>
                </c:pt>
                <c:pt idx="10262">
                  <c:v>10263</c:v>
                </c:pt>
                <c:pt idx="10263">
                  <c:v>10264</c:v>
                </c:pt>
                <c:pt idx="10264">
                  <c:v>10265</c:v>
                </c:pt>
                <c:pt idx="10265">
                  <c:v>10266</c:v>
                </c:pt>
                <c:pt idx="10266">
                  <c:v>10267</c:v>
                </c:pt>
                <c:pt idx="10267">
                  <c:v>10268</c:v>
                </c:pt>
                <c:pt idx="10268">
                  <c:v>10269</c:v>
                </c:pt>
                <c:pt idx="10269">
                  <c:v>10270</c:v>
                </c:pt>
                <c:pt idx="10270">
                  <c:v>10271</c:v>
                </c:pt>
                <c:pt idx="10271">
                  <c:v>10272</c:v>
                </c:pt>
                <c:pt idx="10272">
                  <c:v>10273</c:v>
                </c:pt>
                <c:pt idx="10273">
                  <c:v>10274</c:v>
                </c:pt>
                <c:pt idx="10274">
                  <c:v>10275</c:v>
                </c:pt>
                <c:pt idx="10275">
                  <c:v>10276</c:v>
                </c:pt>
                <c:pt idx="10276">
                  <c:v>10277</c:v>
                </c:pt>
                <c:pt idx="10277">
                  <c:v>10278</c:v>
                </c:pt>
                <c:pt idx="10278">
                  <c:v>10279</c:v>
                </c:pt>
                <c:pt idx="10279">
                  <c:v>10280</c:v>
                </c:pt>
                <c:pt idx="10280">
                  <c:v>10281</c:v>
                </c:pt>
                <c:pt idx="10281">
                  <c:v>10282</c:v>
                </c:pt>
                <c:pt idx="10282">
                  <c:v>10283</c:v>
                </c:pt>
                <c:pt idx="10283">
                  <c:v>10284</c:v>
                </c:pt>
                <c:pt idx="10284">
                  <c:v>10285</c:v>
                </c:pt>
                <c:pt idx="10285">
                  <c:v>10286</c:v>
                </c:pt>
                <c:pt idx="10286">
                  <c:v>10287</c:v>
                </c:pt>
                <c:pt idx="10287">
                  <c:v>10288</c:v>
                </c:pt>
                <c:pt idx="10288">
                  <c:v>10289</c:v>
                </c:pt>
                <c:pt idx="10289">
                  <c:v>10290</c:v>
                </c:pt>
                <c:pt idx="10290">
                  <c:v>10291</c:v>
                </c:pt>
                <c:pt idx="10291">
                  <c:v>10292</c:v>
                </c:pt>
                <c:pt idx="10292">
                  <c:v>10293</c:v>
                </c:pt>
                <c:pt idx="10293">
                  <c:v>10294</c:v>
                </c:pt>
                <c:pt idx="10294">
                  <c:v>10295</c:v>
                </c:pt>
                <c:pt idx="10295">
                  <c:v>10296</c:v>
                </c:pt>
                <c:pt idx="10296">
                  <c:v>10297</c:v>
                </c:pt>
                <c:pt idx="10297">
                  <c:v>10298</c:v>
                </c:pt>
                <c:pt idx="10298">
                  <c:v>10299</c:v>
                </c:pt>
                <c:pt idx="10299">
                  <c:v>10300</c:v>
                </c:pt>
                <c:pt idx="10300">
                  <c:v>10301</c:v>
                </c:pt>
                <c:pt idx="10301">
                  <c:v>10302</c:v>
                </c:pt>
                <c:pt idx="10302">
                  <c:v>10303</c:v>
                </c:pt>
                <c:pt idx="10303">
                  <c:v>10304</c:v>
                </c:pt>
                <c:pt idx="10304">
                  <c:v>10305</c:v>
                </c:pt>
                <c:pt idx="10305">
                  <c:v>10306</c:v>
                </c:pt>
                <c:pt idx="10306">
                  <c:v>10307</c:v>
                </c:pt>
                <c:pt idx="10307">
                  <c:v>10308</c:v>
                </c:pt>
                <c:pt idx="10308">
                  <c:v>10309</c:v>
                </c:pt>
                <c:pt idx="10309">
                  <c:v>10310</c:v>
                </c:pt>
                <c:pt idx="10310">
                  <c:v>10311</c:v>
                </c:pt>
                <c:pt idx="10311">
                  <c:v>10312</c:v>
                </c:pt>
                <c:pt idx="10312">
                  <c:v>10313</c:v>
                </c:pt>
                <c:pt idx="10313">
                  <c:v>10314</c:v>
                </c:pt>
                <c:pt idx="10314">
                  <c:v>10315</c:v>
                </c:pt>
                <c:pt idx="10315">
                  <c:v>10316</c:v>
                </c:pt>
                <c:pt idx="10316">
                  <c:v>10317</c:v>
                </c:pt>
                <c:pt idx="10317">
                  <c:v>10318</c:v>
                </c:pt>
                <c:pt idx="10318">
                  <c:v>10319</c:v>
                </c:pt>
                <c:pt idx="10319">
                  <c:v>10320</c:v>
                </c:pt>
                <c:pt idx="10320">
                  <c:v>10321</c:v>
                </c:pt>
                <c:pt idx="10321">
                  <c:v>10322</c:v>
                </c:pt>
                <c:pt idx="10322">
                  <c:v>10323</c:v>
                </c:pt>
                <c:pt idx="10323">
                  <c:v>10324</c:v>
                </c:pt>
                <c:pt idx="10324">
                  <c:v>10325</c:v>
                </c:pt>
                <c:pt idx="10325">
                  <c:v>10326</c:v>
                </c:pt>
                <c:pt idx="10326">
                  <c:v>10327</c:v>
                </c:pt>
                <c:pt idx="10327">
                  <c:v>10328</c:v>
                </c:pt>
                <c:pt idx="10328">
                  <c:v>10329</c:v>
                </c:pt>
                <c:pt idx="10329">
                  <c:v>10330</c:v>
                </c:pt>
                <c:pt idx="10330">
                  <c:v>10331</c:v>
                </c:pt>
                <c:pt idx="10331">
                  <c:v>10332</c:v>
                </c:pt>
                <c:pt idx="10332">
                  <c:v>10333</c:v>
                </c:pt>
                <c:pt idx="10333">
                  <c:v>10334</c:v>
                </c:pt>
                <c:pt idx="10334">
                  <c:v>10335</c:v>
                </c:pt>
                <c:pt idx="10335">
                  <c:v>10336</c:v>
                </c:pt>
                <c:pt idx="10336">
                  <c:v>10337</c:v>
                </c:pt>
                <c:pt idx="10337">
                  <c:v>10338</c:v>
                </c:pt>
                <c:pt idx="10338">
                  <c:v>10339</c:v>
                </c:pt>
                <c:pt idx="10339">
                  <c:v>10340</c:v>
                </c:pt>
                <c:pt idx="10340">
                  <c:v>10341</c:v>
                </c:pt>
                <c:pt idx="10341">
                  <c:v>10342</c:v>
                </c:pt>
                <c:pt idx="10342">
                  <c:v>10343</c:v>
                </c:pt>
                <c:pt idx="10343">
                  <c:v>10344</c:v>
                </c:pt>
                <c:pt idx="10344">
                  <c:v>10345</c:v>
                </c:pt>
                <c:pt idx="10345">
                  <c:v>10346</c:v>
                </c:pt>
                <c:pt idx="10346">
                  <c:v>10347</c:v>
                </c:pt>
                <c:pt idx="10347">
                  <c:v>10348</c:v>
                </c:pt>
                <c:pt idx="10348">
                  <c:v>10349</c:v>
                </c:pt>
                <c:pt idx="10349">
                  <c:v>10350</c:v>
                </c:pt>
                <c:pt idx="10350">
                  <c:v>10351</c:v>
                </c:pt>
                <c:pt idx="10351">
                  <c:v>10352</c:v>
                </c:pt>
                <c:pt idx="10352">
                  <c:v>10353</c:v>
                </c:pt>
                <c:pt idx="10353">
                  <c:v>10354</c:v>
                </c:pt>
                <c:pt idx="10354">
                  <c:v>10355</c:v>
                </c:pt>
                <c:pt idx="10355">
                  <c:v>10356</c:v>
                </c:pt>
                <c:pt idx="10356">
                  <c:v>10357</c:v>
                </c:pt>
                <c:pt idx="10357">
                  <c:v>10358</c:v>
                </c:pt>
                <c:pt idx="10358">
                  <c:v>10359</c:v>
                </c:pt>
                <c:pt idx="10359">
                  <c:v>10360</c:v>
                </c:pt>
                <c:pt idx="10360">
                  <c:v>10361</c:v>
                </c:pt>
                <c:pt idx="10361">
                  <c:v>10362</c:v>
                </c:pt>
                <c:pt idx="10362">
                  <c:v>10363</c:v>
                </c:pt>
                <c:pt idx="10363">
                  <c:v>10364</c:v>
                </c:pt>
                <c:pt idx="10364">
                  <c:v>10365</c:v>
                </c:pt>
                <c:pt idx="10365">
                  <c:v>10366</c:v>
                </c:pt>
                <c:pt idx="10366">
                  <c:v>10367</c:v>
                </c:pt>
                <c:pt idx="10367">
                  <c:v>10368</c:v>
                </c:pt>
                <c:pt idx="10368">
                  <c:v>10369</c:v>
                </c:pt>
                <c:pt idx="10369">
                  <c:v>10370</c:v>
                </c:pt>
                <c:pt idx="10370">
                  <c:v>10371</c:v>
                </c:pt>
                <c:pt idx="10371">
                  <c:v>10372</c:v>
                </c:pt>
                <c:pt idx="10372">
                  <c:v>10373</c:v>
                </c:pt>
                <c:pt idx="10373">
                  <c:v>10374</c:v>
                </c:pt>
                <c:pt idx="10374">
                  <c:v>10375</c:v>
                </c:pt>
                <c:pt idx="10375">
                  <c:v>10376</c:v>
                </c:pt>
                <c:pt idx="10376">
                  <c:v>10377</c:v>
                </c:pt>
                <c:pt idx="10377">
                  <c:v>10378</c:v>
                </c:pt>
                <c:pt idx="10378">
                  <c:v>10379</c:v>
                </c:pt>
                <c:pt idx="10379">
                  <c:v>10380</c:v>
                </c:pt>
                <c:pt idx="10380">
                  <c:v>10381</c:v>
                </c:pt>
                <c:pt idx="10381">
                  <c:v>10382</c:v>
                </c:pt>
                <c:pt idx="10382">
                  <c:v>10383</c:v>
                </c:pt>
                <c:pt idx="10383">
                  <c:v>10384</c:v>
                </c:pt>
                <c:pt idx="10384">
                  <c:v>10385</c:v>
                </c:pt>
                <c:pt idx="10385">
                  <c:v>10386</c:v>
                </c:pt>
                <c:pt idx="10386">
                  <c:v>10387</c:v>
                </c:pt>
                <c:pt idx="10387">
                  <c:v>10388</c:v>
                </c:pt>
                <c:pt idx="10388">
                  <c:v>10389</c:v>
                </c:pt>
                <c:pt idx="10389">
                  <c:v>10390</c:v>
                </c:pt>
                <c:pt idx="10390">
                  <c:v>10391</c:v>
                </c:pt>
                <c:pt idx="10391">
                  <c:v>10392</c:v>
                </c:pt>
                <c:pt idx="10392">
                  <c:v>10393</c:v>
                </c:pt>
                <c:pt idx="10393">
                  <c:v>10394</c:v>
                </c:pt>
                <c:pt idx="10394">
                  <c:v>10395</c:v>
                </c:pt>
                <c:pt idx="10395">
                  <c:v>10396</c:v>
                </c:pt>
                <c:pt idx="10396">
                  <c:v>10397</c:v>
                </c:pt>
                <c:pt idx="10397">
                  <c:v>10398</c:v>
                </c:pt>
                <c:pt idx="10398">
                  <c:v>10399</c:v>
                </c:pt>
                <c:pt idx="10399">
                  <c:v>10400</c:v>
                </c:pt>
                <c:pt idx="10400">
                  <c:v>10401</c:v>
                </c:pt>
                <c:pt idx="10401">
                  <c:v>10402</c:v>
                </c:pt>
                <c:pt idx="10402">
                  <c:v>10403</c:v>
                </c:pt>
                <c:pt idx="10403">
                  <c:v>10404</c:v>
                </c:pt>
                <c:pt idx="10404">
                  <c:v>10405</c:v>
                </c:pt>
                <c:pt idx="10405">
                  <c:v>10406</c:v>
                </c:pt>
                <c:pt idx="10406">
                  <c:v>10407</c:v>
                </c:pt>
                <c:pt idx="10407">
                  <c:v>10408</c:v>
                </c:pt>
                <c:pt idx="10408">
                  <c:v>10409</c:v>
                </c:pt>
                <c:pt idx="10409">
                  <c:v>10410</c:v>
                </c:pt>
                <c:pt idx="10410">
                  <c:v>10411</c:v>
                </c:pt>
                <c:pt idx="10411">
                  <c:v>10412</c:v>
                </c:pt>
                <c:pt idx="10412">
                  <c:v>10413</c:v>
                </c:pt>
                <c:pt idx="10413">
                  <c:v>10414</c:v>
                </c:pt>
                <c:pt idx="10414">
                  <c:v>10415</c:v>
                </c:pt>
                <c:pt idx="10415">
                  <c:v>10416</c:v>
                </c:pt>
                <c:pt idx="10416">
                  <c:v>10417</c:v>
                </c:pt>
                <c:pt idx="10417">
                  <c:v>10418</c:v>
                </c:pt>
                <c:pt idx="10418">
                  <c:v>10419</c:v>
                </c:pt>
                <c:pt idx="10419">
                  <c:v>10420</c:v>
                </c:pt>
                <c:pt idx="10420">
                  <c:v>10421</c:v>
                </c:pt>
                <c:pt idx="10421">
                  <c:v>10422</c:v>
                </c:pt>
                <c:pt idx="10422">
                  <c:v>10423</c:v>
                </c:pt>
                <c:pt idx="10423">
                  <c:v>10424</c:v>
                </c:pt>
                <c:pt idx="10424">
                  <c:v>10425</c:v>
                </c:pt>
                <c:pt idx="10425">
                  <c:v>10426</c:v>
                </c:pt>
                <c:pt idx="10426">
                  <c:v>10427</c:v>
                </c:pt>
                <c:pt idx="10427">
                  <c:v>10428</c:v>
                </c:pt>
                <c:pt idx="10428">
                  <c:v>10429</c:v>
                </c:pt>
                <c:pt idx="10429">
                  <c:v>10430</c:v>
                </c:pt>
                <c:pt idx="10430">
                  <c:v>10431</c:v>
                </c:pt>
                <c:pt idx="10431">
                  <c:v>10432</c:v>
                </c:pt>
                <c:pt idx="10432">
                  <c:v>10433</c:v>
                </c:pt>
                <c:pt idx="10433">
                  <c:v>10434</c:v>
                </c:pt>
                <c:pt idx="10434">
                  <c:v>10435</c:v>
                </c:pt>
                <c:pt idx="10435">
                  <c:v>10436</c:v>
                </c:pt>
                <c:pt idx="10436">
                  <c:v>10437</c:v>
                </c:pt>
                <c:pt idx="10437">
                  <c:v>10438</c:v>
                </c:pt>
                <c:pt idx="10438">
                  <c:v>10439</c:v>
                </c:pt>
                <c:pt idx="10439">
                  <c:v>10440</c:v>
                </c:pt>
                <c:pt idx="10440">
                  <c:v>10441</c:v>
                </c:pt>
                <c:pt idx="10441">
                  <c:v>10442</c:v>
                </c:pt>
                <c:pt idx="10442">
                  <c:v>10443</c:v>
                </c:pt>
                <c:pt idx="10443">
                  <c:v>10444</c:v>
                </c:pt>
                <c:pt idx="10444">
                  <c:v>10445</c:v>
                </c:pt>
                <c:pt idx="10445">
                  <c:v>10446</c:v>
                </c:pt>
                <c:pt idx="10446">
                  <c:v>10447</c:v>
                </c:pt>
                <c:pt idx="10447">
                  <c:v>10448</c:v>
                </c:pt>
                <c:pt idx="10448">
                  <c:v>10449</c:v>
                </c:pt>
                <c:pt idx="10449">
                  <c:v>10450</c:v>
                </c:pt>
                <c:pt idx="10450">
                  <c:v>10451</c:v>
                </c:pt>
                <c:pt idx="10451">
                  <c:v>10452</c:v>
                </c:pt>
                <c:pt idx="10452">
                  <c:v>10453</c:v>
                </c:pt>
                <c:pt idx="10453">
                  <c:v>10454</c:v>
                </c:pt>
                <c:pt idx="10454">
                  <c:v>10455</c:v>
                </c:pt>
                <c:pt idx="10455">
                  <c:v>10456</c:v>
                </c:pt>
                <c:pt idx="10456">
                  <c:v>10457</c:v>
                </c:pt>
                <c:pt idx="10457">
                  <c:v>10458</c:v>
                </c:pt>
                <c:pt idx="10458">
                  <c:v>10459</c:v>
                </c:pt>
                <c:pt idx="10459">
                  <c:v>10460</c:v>
                </c:pt>
                <c:pt idx="10460">
                  <c:v>10461</c:v>
                </c:pt>
                <c:pt idx="10461">
                  <c:v>10462</c:v>
                </c:pt>
                <c:pt idx="10462">
                  <c:v>10463</c:v>
                </c:pt>
                <c:pt idx="10463">
                  <c:v>10464</c:v>
                </c:pt>
                <c:pt idx="10464">
                  <c:v>10465</c:v>
                </c:pt>
                <c:pt idx="10465">
                  <c:v>10466</c:v>
                </c:pt>
                <c:pt idx="10466">
                  <c:v>10467</c:v>
                </c:pt>
                <c:pt idx="10467">
                  <c:v>10468</c:v>
                </c:pt>
                <c:pt idx="10468">
                  <c:v>10469</c:v>
                </c:pt>
                <c:pt idx="10469">
                  <c:v>10470</c:v>
                </c:pt>
                <c:pt idx="10470">
                  <c:v>10471</c:v>
                </c:pt>
                <c:pt idx="10471">
                  <c:v>10472</c:v>
                </c:pt>
                <c:pt idx="10472">
                  <c:v>10473</c:v>
                </c:pt>
                <c:pt idx="10473">
                  <c:v>10474</c:v>
                </c:pt>
                <c:pt idx="10474">
                  <c:v>10475</c:v>
                </c:pt>
                <c:pt idx="10475">
                  <c:v>10476</c:v>
                </c:pt>
                <c:pt idx="10476">
                  <c:v>10477</c:v>
                </c:pt>
                <c:pt idx="10477">
                  <c:v>10478</c:v>
                </c:pt>
                <c:pt idx="10478">
                  <c:v>10479</c:v>
                </c:pt>
                <c:pt idx="10479">
                  <c:v>10480</c:v>
                </c:pt>
                <c:pt idx="10480">
                  <c:v>10481</c:v>
                </c:pt>
                <c:pt idx="10481">
                  <c:v>10482</c:v>
                </c:pt>
                <c:pt idx="10482">
                  <c:v>10483</c:v>
                </c:pt>
                <c:pt idx="10483">
                  <c:v>10484</c:v>
                </c:pt>
                <c:pt idx="10484">
                  <c:v>10485</c:v>
                </c:pt>
                <c:pt idx="10485">
                  <c:v>10486</c:v>
                </c:pt>
                <c:pt idx="10486">
                  <c:v>10487</c:v>
                </c:pt>
                <c:pt idx="10487">
                  <c:v>10488</c:v>
                </c:pt>
                <c:pt idx="10488">
                  <c:v>10489</c:v>
                </c:pt>
                <c:pt idx="10489">
                  <c:v>10490</c:v>
                </c:pt>
                <c:pt idx="10490">
                  <c:v>10491</c:v>
                </c:pt>
                <c:pt idx="10491">
                  <c:v>10492</c:v>
                </c:pt>
                <c:pt idx="10492">
                  <c:v>10493</c:v>
                </c:pt>
                <c:pt idx="10493">
                  <c:v>10494</c:v>
                </c:pt>
                <c:pt idx="10494">
                  <c:v>10495</c:v>
                </c:pt>
                <c:pt idx="10495">
                  <c:v>10496</c:v>
                </c:pt>
                <c:pt idx="10496">
                  <c:v>10497</c:v>
                </c:pt>
                <c:pt idx="10497">
                  <c:v>10498</c:v>
                </c:pt>
                <c:pt idx="10498">
                  <c:v>10499</c:v>
                </c:pt>
                <c:pt idx="10499">
                  <c:v>10500</c:v>
                </c:pt>
                <c:pt idx="10500">
                  <c:v>10501</c:v>
                </c:pt>
                <c:pt idx="10501">
                  <c:v>10502</c:v>
                </c:pt>
                <c:pt idx="10502">
                  <c:v>10503</c:v>
                </c:pt>
                <c:pt idx="10503">
                  <c:v>10504</c:v>
                </c:pt>
                <c:pt idx="10504">
                  <c:v>10505</c:v>
                </c:pt>
                <c:pt idx="10505">
                  <c:v>10506</c:v>
                </c:pt>
                <c:pt idx="10506">
                  <c:v>10507</c:v>
                </c:pt>
                <c:pt idx="10507">
                  <c:v>10508</c:v>
                </c:pt>
                <c:pt idx="10508">
                  <c:v>10509</c:v>
                </c:pt>
                <c:pt idx="10509">
                  <c:v>10510</c:v>
                </c:pt>
                <c:pt idx="10510">
                  <c:v>10511</c:v>
                </c:pt>
                <c:pt idx="10511">
                  <c:v>10512</c:v>
                </c:pt>
                <c:pt idx="10512">
                  <c:v>10513</c:v>
                </c:pt>
                <c:pt idx="10513">
                  <c:v>10514</c:v>
                </c:pt>
                <c:pt idx="10514">
                  <c:v>10515</c:v>
                </c:pt>
                <c:pt idx="10515">
                  <c:v>10516</c:v>
                </c:pt>
                <c:pt idx="10516">
                  <c:v>10517</c:v>
                </c:pt>
                <c:pt idx="10517">
                  <c:v>10518</c:v>
                </c:pt>
                <c:pt idx="10518">
                  <c:v>10519</c:v>
                </c:pt>
                <c:pt idx="10519">
                  <c:v>10520</c:v>
                </c:pt>
                <c:pt idx="10520">
                  <c:v>10521</c:v>
                </c:pt>
                <c:pt idx="10521">
                  <c:v>10522</c:v>
                </c:pt>
                <c:pt idx="10522">
                  <c:v>10523</c:v>
                </c:pt>
                <c:pt idx="10523">
                  <c:v>10524</c:v>
                </c:pt>
                <c:pt idx="10524">
                  <c:v>10525</c:v>
                </c:pt>
                <c:pt idx="10525">
                  <c:v>10526</c:v>
                </c:pt>
                <c:pt idx="10526">
                  <c:v>10527</c:v>
                </c:pt>
                <c:pt idx="10527">
                  <c:v>10528</c:v>
                </c:pt>
                <c:pt idx="10528">
                  <c:v>10529</c:v>
                </c:pt>
                <c:pt idx="10529">
                  <c:v>10530</c:v>
                </c:pt>
                <c:pt idx="10530">
                  <c:v>10531</c:v>
                </c:pt>
                <c:pt idx="10531">
                  <c:v>10532</c:v>
                </c:pt>
                <c:pt idx="10532">
                  <c:v>10533</c:v>
                </c:pt>
                <c:pt idx="10533">
                  <c:v>10534</c:v>
                </c:pt>
                <c:pt idx="10534">
                  <c:v>10535</c:v>
                </c:pt>
                <c:pt idx="10535">
                  <c:v>10536</c:v>
                </c:pt>
                <c:pt idx="10536">
                  <c:v>10537</c:v>
                </c:pt>
                <c:pt idx="10537">
                  <c:v>10538</c:v>
                </c:pt>
                <c:pt idx="10538">
                  <c:v>10539</c:v>
                </c:pt>
                <c:pt idx="10539">
                  <c:v>10540</c:v>
                </c:pt>
                <c:pt idx="10540">
                  <c:v>10541</c:v>
                </c:pt>
                <c:pt idx="10541">
                  <c:v>10542</c:v>
                </c:pt>
                <c:pt idx="10542">
                  <c:v>10543</c:v>
                </c:pt>
                <c:pt idx="10543">
                  <c:v>10544</c:v>
                </c:pt>
                <c:pt idx="10544">
                  <c:v>10545</c:v>
                </c:pt>
                <c:pt idx="10545">
                  <c:v>10546</c:v>
                </c:pt>
                <c:pt idx="10546">
                  <c:v>10547</c:v>
                </c:pt>
                <c:pt idx="10547">
                  <c:v>10548</c:v>
                </c:pt>
                <c:pt idx="10548">
                  <c:v>10549</c:v>
                </c:pt>
                <c:pt idx="10549">
                  <c:v>10550</c:v>
                </c:pt>
                <c:pt idx="10550">
                  <c:v>10551</c:v>
                </c:pt>
                <c:pt idx="10551">
                  <c:v>10552</c:v>
                </c:pt>
                <c:pt idx="10552">
                  <c:v>10553</c:v>
                </c:pt>
                <c:pt idx="10553">
                  <c:v>10554</c:v>
                </c:pt>
                <c:pt idx="10554">
                  <c:v>10555</c:v>
                </c:pt>
                <c:pt idx="10555">
                  <c:v>10556</c:v>
                </c:pt>
                <c:pt idx="10556">
                  <c:v>10557</c:v>
                </c:pt>
                <c:pt idx="10557">
                  <c:v>10558</c:v>
                </c:pt>
                <c:pt idx="10558">
                  <c:v>10559</c:v>
                </c:pt>
                <c:pt idx="10559">
                  <c:v>10560</c:v>
                </c:pt>
                <c:pt idx="10560">
                  <c:v>10561</c:v>
                </c:pt>
                <c:pt idx="10561">
                  <c:v>10562</c:v>
                </c:pt>
                <c:pt idx="10562">
                  <c:v>10563</c:v>
                </c:pt>
                <c:pt idx="10563">
                  <c:v>10564</c:v>
                </c:pt>
                <c:pt idx="10564">
                  <c:v>10565</c:v>
                </c:pt>
                <c:pt idx="10565">
                  <c:v>10566</c:v>
                </c:pt>
                <c:pt idx="10566">
                  <c:v>10567</c:v>
                </c:pt>
                <c:pt idx="10567">
                  <c:v>10568</c:v>
                </c:pt>
                <c:pt idx="10568">
                  <c:v>10569</c:v>
                </c:pt>
                <c:pt idx="10569">
                  <c:v>10570</c:v>
                </c:pt>
                <c:pt idx="10570">
                  <c:v>10571</c:v>
                </c:pt>
                <c:pt idx="10571">
                  <c:v>10572</c:v>
                </c:pt>
                <c:pt idx="10572">
                  <c:v>10573</c:v>
                </c:pt>
                <c:pt idx="10573">
                  <c:v>10574</c:v>
                </c:pt>
                <c:pt idx="10574">
                  <c:v>10575</c:v>
                </c:pt>
                <c:pt idx="10575">
                  <c:v>10576</c:v>
                </c:pt>
                <c:pt idx="10576">
                  <c:v>10577</c:v>
                </c:pt>
                <c:pt idx="10577">
                  <c:v>10578</c:v>
                </c:pt>
                <c:pt idx="10578">
                  <c:v>10579</c:v>
                </c:pt>
                <c:pt idx="10579">
                  <c:v>10580</c:v>
                </c:pt>
                <c:pt idx="10580">
                  <c:v>10581</c:v>
                </c:pt>
                <c:pt idx="10581">
                  <c:v>10582</c:v>
                </c:pt>
                <c:pt idx="10582">
                  <c:v>10583</c:v>
                </c:pt>
                <c:pt idx="10583">
                  <c:v>10584</c:v>
                </c:pt>
                <c:pt idx="10584">
                  <c:v>10585</c:v>
                </c:pt>
                <c:pt idx="10585">
                  <c:v>10586</c:v>
                </c:pt>
                <c:pt idx="10586">
                  <c:v>10587</c:v>
                </c:pt>
                <c:pt idx="10587">
                  <c:v>10588</c:v>
                </c:pt>
                <c:pt idx="10588">
                  <c:v>10589</c:v>
                </c:pt>
                <c:pt idx="10589">
                  <c:v>10590</c:v>
                </c:pt>
                <c:pt idx="10590">
                  <c:v>10591</c:v>
                </c:pt>
                <c:pt idx="10591">
                  <c:v>10592</c:v>
                </c:pt>
                <c:pt idx="10592">
                  <c:v>10593</c:v>
                </c:pt>
                <c:pt idx="10593">
                  <c:v>10594</c:v>
                </c:pt>
                <c:pt idx="10594">
                  <c:v>10595</c:v>
                </c:pt>
                <c:pt idx="10595">
                  <c:v>10596</c:v>
                </c:pt>
                <c:pt idx="10596">
                  <c:v>10597</c:v>
                </c:pt>
                <c:pt idx="10597">
                  <c:v>10598</c:v>
                </c:pt>
                <c:pt idx="10598">
                  <c:v>10599</c:v>
                </c:pt>
                <c:pt idx="10599">
                  <c:v>10600</c:v>
                </c:pt>
                <c:pt idx="10600">
                  <c:v>10601</c:v>
                </c:pt>
                <c:pt idx="10601">
                  <c:v>10602</c:v>
                </c:pt>
                <c:pt idx="10602">
                  <c:v>10603</c:v>
                </c:pt>
                <c:pt idx="10603">
                  <c:v>10604</c:v>
                </c:pt>
                <c:pt idx="10604">
                  <c:v>10605</c:v>
                </c:pt>
                <c:pt idx="10605">
                  <c:v>10606</c:v>
                </c:pt>
                <c:pt idx="10606">
                  <c:v>10607</c:v>
                </c:pt>
                <c:pt idx="10607">
                  <c:v>10608</c:v>
                </c:pt>
                <c:pt idx="10608">
                  <c:v>10609</c:v>
                </c:pt>
                <c:pt idx="10609">
                  <c:v>10610</c:v>
                </c:pt>
                <c:pt idx="10610">
                  <c:v>10611</c:v>
                </c:pt>
                <c:pt idx="10611">
                  <c:v>10612</c:v>
                </c:pt>
                <c:pt idx="10612">
                  <c:v>10613</c:v>
                </c:pt>
                <c:pt idx="10613">
                  <c:v>10614</c:v>
                </c:pt>
                <c:pt idx="10614">
                  <c:v>10615</c:v>
                </c:pt>
                <c:pt idx="10615">
                  <c:v>10616</c:v>
                </c:pt>
                <c:pt idx="10616">
                  <c:v>10617</c:v>
                </c:pt>
                <c:pt idx="10617">
                  <c:v>10618</c:v>
                </c:pt>
                <c:pt idx="10618">
                  <c:v>10619</c:v>
                </c:pt>
                <c:pt idx="10619">
                  <c:v>10620</c:v>
                </c:pt>
                <c:pt idx="10620">
                  <c:v>10621</c:v>
                </c:pt>
                <c:pt idx="10621">
                  <c:v>10622</c:v>
                </c:pt>
                <c:pt idx="10622">
                  <c:v>10623</c:v>
                </c:pt>
                <c:pt idx="10623">
                  <c:v>10624</c:v>
                </c:pt>
                <c:pt idx="10624">
                  <c:v>10625</c:v>
                </c:pt>
                <c:pt idx="10625">
                  <c:v>10626</c:v>
                </c:pt>
                <c:pt idx="10626">
                  <c:v>10627</c:v>
                </c:pt>
                <c:pt idx="10627">
                  <c:v>10628</c:v>
                </c:pt>
                <c:pt idx="10628">
                  <c:v>10629</c:v>
                </c:pt>
                <c:pt idx="10629">
                  <c:v>10630</c:v>
                </c:pt>
                <c:pt idx="10630">
                  <c:v>10631</c:v>
                </c:pt>
                <c:pt idx="10631">
                  <c:v>10632</c:v>
                </c:pt>
                <c:pt idx="10632">
                  <c:v>10633</c:v>
                </c:pt>
                <c:pt idx="10633">
                  <c:v>10634</c:v>
                </c:pt>
                <c:pt idx="10634">
                  <c:v>10635</c:v>
                </c:pt>
                <c:pt idx="10635">
                  <c:v>10636</c:v>
                </c:pt>
                <c:pt idx="10636">
                  <c:v>10637</c:v>
                </c:pt>
                <c:pt idx="10637">
                  <c:v>10638</c:v>
                </c:pt>
                <c:pt idx="10638">
                  <c:v>10639</c:v>
                </c:pt>
                <c:pt idx="10639">
                  <c:v>10640</c:v>
                </c:pt>
                <c:pt idx="10640">
                  <c:v>10641</c:v>
                </c:pt>
                <c:pt idx="10641">
                  <c:v>10642</c:v>
                </c:pt>
                <c:pt idx="10642">
                  <c:v>10643</c:v>
                </c:pt>
                <c:pt idx="10643">
                  <c:v>10644</c:v>
                </c:pt>
                <c:pt idx="10644">
                  <c:v>10645</c:v>
                </c:pt>
                <c:pt idx="10645">
                  <c:v>10646</c:v>
                </c:pt>
                <c:pt idx="10646">
                  <c:v>10647</c:v>
                </c:pt>
                <c:pt idx="10647">
                  <c:v>10648</c:v>
                </c:pt>
                <c:pt idx="10648">
                  <c:v>10649</c:v>
                </c:pt>
                <c:pt idx="10649">
                  <c:v>10650</c:v>
                </c:pt>
                <c:pt idx="10650">
                  <c:v>10651</c:v>
                </c:pt>
                <c:pt idx="10651">
                  <c:v>10652</c:v>
                </c:pt>
                <c:pt idx="10652">
                  <c:v>10653</c:v>
                </c:pt>
                <c:pt idx="10653">
                  <c:v>10654</c:v>
                </c:pt>
                <c:pt idx="10654">
                  <c:v>10655</c:v>
                </c:pt>
                <c:pt idx="10655">
                  <c:v>10656</c:v>
                </c:pt>
                <c:pt idx="10656">
                  <c:v>10657</c:v>
                </c:pt>
                <c:pt idx="10657">
                  <c:v>10658</c:v>
                </c:pt>
                <c:pt idx="10658">
                  <c:v>10659</c:v>
                </c:pt>
                <c:pt idx="10659">
                  <c:v>10660</c:v>
                </c:pt>
                <c:pt idx="10660">
                  <c:v>10661</c:v>
                </c:pt>
                <c:pt idx="10661">
                  <c:v>10662</c:v>
                </c:pt>
                <c:pt idx="10662">
                  <c:v>10663</c:v>
                </c:pt>
                <c:pt idx="10663">
                  <c:v>10664</c:v>
                </c:pt>
                <c:pt idx="10664">
                  <c:v>10665</c:v>
                </c:pt>
                <c:pt idx="10665">
                  <c:v>10666</c:v>
                </c:pt>
                <c:pt idx="10666">
                  <c:v>10667</c:v>
                </c:pt>
                <c:pt idx="10667">
                  <c:v>10668</c:v>
                </c:pt>
                <c:pt idx="10668">
                  <c:v>10669</c:v>
                </c:pt>
                <c:pt idx="10669">
                  <c:v>10670</c:v>
                </c:pt>
                <c:pt idx="10670">
                  <c:v>10671</c:v>
                </c:pt>
                <c:pt idx="10671">
                  <c:v>10672</c:v>
                </c:pt>
                <c:pt idx="10672">
                  <c:v>10673</c:v>
                </c:pt>
                <c:pt idx="10673">
                  <c:v>10674</c:v>
                </c:pt>
                <c:pt idx="10674">
                  <c:v>10675</c:v>
                </c:pt>
                <c:pt idx="10675">
                  <c:v>10676</c:v>
                </c:pt>
                <c:pt idx="10676">
                  <c:v>10677</c:v>
                </c:pt>
                <c:pt idx="10677">
                  <c:v>10678</c:v>
                </c:pt>
                <c:pt idx="10678">
                  <c:v>10679</c:v>
                </c:pt>
                <c:pt idx="10679">
                  <c:v>10680</c:v>
                </c:pt>
                <c:pt idx="10680">
                  <c:v>10681</c:v>
                </c:pt>
                <c:pt idx="10681">
                  <c:v>10682</c:v>
                </c:pt>
                <c:pt idx="10682">
                  <c:v>10683</c:v>
                </c:pt>
                <c:pt idx="10683">
                  <c:v>10684</c:v>
                </c:pt>
                <c:pt idx="10684">
                  <c:v>10685</c:v>
                </c:pt>
                <c:pt idx="10685">
                  <c:v>10686</c:v>
                </c:pt>
                <c:pt idx="10686">
                  <c:v>10687</c:v>
                </c:pt>
                <c:pt idx="10687">
                  <c:v>10688</c:v>
                </c:pt>
                <c:pt idx="10688">
                  <c:v>10689</c:v>
                </c:pt>
                <c:pt idx="10689">
                  <c:v>10690</c:v>
                </c:pt>
                <c:pt idx="10690">
                  <c:v>10691</c:v>
                </c:pt>
                <c:pt idx="10691">
                  <c:v>10692</c:v>
                </c:pt>
                <c:pt idx="10692">
                  <c:v>10693</c:v>
                </c:pt>
                <c:pt idx="10693">
                  <c:v>10694</c:v>
                </c:pt>
                <c:pt idx="10694">
                  <c:v>10695</c:v>
                </c:pt>
                <c:pt idx="10695">
                  <c:v>10696</c:v>
                </c:pt>
                <c:pt idx="10696">
                  <c:v>10697</c:v>
                </c:pt>
                <c:pt idx="10697">
                  <c:v>10698</c:v>
                </c:pt>
                <c:pt idx="10698">
                  <c:v>10699</c:v>
                </c:pt>
                <c:pt idx="10699">
                  <c:v>10700</c:v>
                </c:pt>
                <c:pt idx="10700">
                  <c:v>10701</c:v>
                </c:pt>
                <c:pt idx="10701">
                  <c:v>10702</c:v>
                </c:pt>
                <c:pt idx="10702">
                  <c:v>10703</c:v>
                </c:pt>
                <c:pt idx="10703">
                  <c:v>10704</c:v>
                </c:pt>
                <c:pt idx="10704">
                  <c:v>10705</c:v>
                </c:pt>
                <c:pt idx="10705">
                  <c:v>10706</c:v>
                </c:pt>
                <c:pt idx="10706">
                  <c:v>10707</c:v>
                </c:pt>
                <c:pt idx="10707">
                  <c:v>10708</c:v>
                </c:pt>
                <c:pt idx="10708">
                  <c:v>10709</c:v>
                </c:pt>
                <c:pt idx="10709">
                  <c:v>10710</c:v>
                </c:pt>
                <c:pt idx="10710">
                  <c:v>10711</c:v>
                </c:pt>
                <c:pt idx="10711">
                  <c:v>10712</c:v>
                </c:pt>
                <c:pt idx="10712">
                  <c:v>10713</c:v>
                </c:pt>
                <c:pt idx="10713">
                  <c:v>10714</c:v>
                </c:pt>
                <c:pt idx="10714">
                  <c:v>10715</c:v>
                </c:pt>
                <c:pt idx="10715">
                  <c:v>10716</c:v>
                </c:pt>
                <c:pt idx="10716">
                  <c:v>10717</c:v>
                </c:pt>
                <c:pt idx="10717">
                  <c:v>10718</c:v>
                </c:pt>
                <c:pt idx="10718">
                  <c:v>10719</c:v>
                </c:pt>
                <c:pt idx="10719">
                  <c:v>10720</c:v>
                </c:pt>
                <c:pt idx="10720">
                  <c:v>10721</c:v>
                </c:pt>
                <c:pt idx="10721">
                  <c:v>10722</c:v>
                </c:pt>
                <c:pt idx="10722">
                  <c:v>10723</c:v>
                </c:pt>
                <c:pt idx="10723">
                  <c:v>10724</c:v>
                </c:pt>
                <c:pt idx="10724">
                  <c:v>10725</c:v>
                </c:pt>
                <c:pt idx="10725">
                  <c:v>10726</c:v>
                </c:pt>
                <c:pt idx="10726">
                  <c:v>10727</c:v>
                </c:pt>
                <c:pt idx="10727">
                  <c:v>10728</c:v>
                </c:pt>
                <c:pt idx="10728">
                  <c:v>10729</c:v>
                </c:pt>
                <c:pt idx="10729">
                  <c:v>10730</c:v>
                </c:pt>
                <c:pt idx="10730">
                  <c:v>10731</c:v>
                </c:pt>
                <c:pt idx="10731">
                  <c:v>10732</c:v>
                </c:pt>
                <c:pt idx="10732">
                  <c:v>10733</c:v>
                </c:pt>
                <c:pt idx="10733">
                  <c:v>10734</c:v>
                </c:pt>
                <c:pt idx="10734">
                  <c:v>10735</c:v>
                </c:pt>
                <c:pt idx="10735">
                  <c:v>10736</c:v>
                </c:pt>
                <c:pt idx="10736">
                  <c:v>10737</c:v>
                </c:pt>
                <c:pt idx="10737">
                  <c:v>10738</c:v>
                </c:pt>
                <c:pt idx="10738">
                  <c:v>10739</c:v>
                </c:pt>
                <c:pt idx="10739">
                  <c:v>10740</c:v>
                </c:pt>
                <c:pt idx="10740">
                  <c:v>10741</c:v>
                </c:pt>
                <c:pt idx="10741">
                  <c:v>10742</c:v>
                </c:pt>
                <c:pt idx="10742">
                  <c:v>10743</c:v>
                </c:pt>
                <c:pt idx="10743">
                  <c:v>10744</c:v>
                </c:pt>
                <c:pt idx="10744">
                  <c:v>10745</c:v>
                </c:pt>
                <c:pt idx="10745">
                  <c:v>10746</c:v>
                </c:pt>
                <c:pt idx="10746">
                  <c:v>10747</c:v>
                </c:pt>
                <c:pt idx="10747">
                  <c:v>10748</c:v>
                </c:pt>
                <c:pt idx="10748">
                  <c:v>10749</c:v>
                </c:pt>
                <c:pt idx="10749">
                  <c:v>10750</c:v>
                </c:pt>
                <c:pt idx="10750">
                  <c:v>10751</c:v>
                </c:pt>
                <c:pt idx="10751">
                  <c:v>10752</c:v>
                </c:pt>
                <c:pt idx="10752">
                  <c:v>10753</c:v>
                </c:pt>
                <c:pt idx="10753">
                  <c:v>10754</c:v>
                </c:pt>
                <c:pt idx="10754">
                  <c:v>10755</c:v>
                </c:pt>
                <c:pt idx="10755">
                  <c:v>10756</c:v>
                </c:pt>
                <c:pt idx="10756">
                  <c:v>10757</c:v>
                </c:pt>
                <c:pt idx="10757">
                  <c:v>10758</c:v>
                </c:pt>
                <c:pt idx="10758">
                  <c:v>10759</c:v>
                </c:pt>
                <c:pt idx="10759">
                  <c:v>10760</c:v>
                </c:pt>
                <c:pt idx="10760">
                  <c:v>10761</c:v>
                </c:pt>
                <c:pt idx="10761">
                  <c:v>10762</c:v>
                </c:pt>
                <c:pt idx="10762">
                  <c:v>10763</c:v>
                </c:pt>
                <c:pt idx="10763">
                  <c:v>10764</c:v>
                </c:pt>
                <c:pt idx="10764">
                  <c:v>10765</c:v>
                </c:pt>
                <c:pt idx="10765">
                  <c:v>10766</c:v>
                </c:pt>
                <c:pt idx="10766">
                  <c:v>10767</c:v>
                </c:pt>
                <c:pt idx="10767">
                  <c:v>10768</c:v>
                </c:pt>
                <c:pt idx="10768">
                  <c:v>10769</c:v>
                </c:pt>
                <c:pt idx="10769">
                  <c:v>10770</c:v>
                </c:pt>
                <c:pt idx="10770">
                  <c:v>10771</c:v>
                </c:pt>
                <c:pt idx="10771">
                  <c:v>10772</c:v>
                </c:pt>
                <c:pt idx="10772">
                  <c:v>10773</c:v>
                </c:pt>
                <c:pt idx="10773">
                  <c:v>10774</c:v>
                </c:pt>
                <c:pt idx="10774">
                  <c:v>10775</c:v>
                </c:pt>
                <c:pt idx="10775">
                  <c:v>10776</c:v>
                </c:pt>
                <c:pt idx="10776">
                  <c:v>10777</c:v>
                </c:pt>
                <c:pt idx="10777">
                  <c:v>10778</c:v>
                </c:pt>
                <c:pt idx="10778">
                  <c:v>10779</c:v>
                </c:pt>
                <c:pt idx="10779">
                  <c:v>10780</c:v>
                </c:pt>
                <c:pt idx="10780">
                  <c:v>10781</c:v>
                </c:pt>
                <c:pt idx="10781">
                  <c:v>10782</c:v>
                </c:pt>
                <c:pt idx="10782">
                  <c:v>10783</c:v>
                </c:pt>
                <c:pt idx="10783">
                  <c:v>10784</c:v>
                </c:pt>
                <c:pt idx="10784">
                  <c:v>10785</c:v>
                </c:pt>
                <c:pt idx="10785">
                  <c:v>10786</c:v>
                </c:pt>
                <c:pt idx="10786">
                  <c:v>10787</c:v>
                </c:pt>
                <c:pt idx="10787">
                  <c:v>10788</c:v>
                </c:pt>
                <c:pt idx="10788">
                  <c:v>10789</c:v>
                </c:pt>
                <c:pt idx="10789">
                  <c:v>10790</c:v>
                </c:pt>
                <c:pt idx="10790">
                  <c:v>10791</c:v>
                </c:pt>
                <c:pt idx="10791">
                  <c:v>10792</c:v>
                </c:pt>
                <c:pt idx="10792">
                  <c:v>10793</c:v>
                </c:pt>
                <c:pt idx="10793">
                  <c:v>10794</c:v>
                </c:pt>
                <c:pt idx="10794">
                  <c:v>10795</c:v>
                </c:pt>
                <c:pt idx="10795">
                  <c:v>10796</c:v>
                </c:pt>
                <c:pt idx="10796">
                  <c:v>10797</c:v>
                </c:pt>
                <c:pt idx="10797">
                  <c:v>10798</c:v>
                </c:pt>
                <c:pt idx="10798">
                  <c:v>10799</c:v>
                </c:pt>
                <c:pt idx="10799">
                  <c:v>10800</c:v>
                </c:pt>
                <c:pt idx="10800">
                  <c:v>10801</c:v>
                </c:pt>
                <c:pt idx="10801">
                  <c:v>10802</c:v>
                </c:pt>
                <c:pt idx="10802">
                  <c:v>10803</c:v>
                </c:pt>
                <c:pt idx="10803">
                  <c:v>10804</c:v>
                </c:pt>
                <c:pt idx="10804">
                  <c:v>10805</c:v>
                </c:pt>
                <c:pt idx="10805">
                  <c:v>10806</c:v>
                </c:pt>
                <c:pt idx="10806">
                  <c:v>10807</c:v>
                </c:pt>
                <c:pt idx="10807">
                  <c:v>10808</c:v>
                </c:pt>
                <c:pt idx="10808">
                  <c:v>10809</c:v>
                </c:pt>
                <c:pt idx="10809">
                  <c:v>10810</c:v>
                </c:pt>
                <c:pt idx="10810">
                  <c:v>10811</c:v>
                </c:pt>
                <c:pt idx="10811">
                  <c:v>10812</c:v>
                </c:pt>
                <c:pt idx="10812">
                  <c:v>10813</c:v>
                </c:pt>
                <c:pt idx="10813">
                  <c:v>10814</c:v>
                </c:pt>
                <c:pt idx="10814">
                  <c:v>10815</c:v>
                </c:pt>
                <c:pt idx="10815">
                  <c:v>10816</c:v>
                </c:pt>
                <c:pt idx="10816">
                  <c:v>10817</c:v>
                </c:pt>
                <c:pt idx="10817">
                  <c:v>10818</c:v>
                </c:pt>
                <c:pt idx="10818">
                  <c:v>10819</c:v>
                </c:pt>
                <c:pt idx="10819">
                  <c:v>10820</c:v>
                </c:pt>
                <c:pt idx="10820">
                  <c:v>10821</c:v>
                </c:pt>
                <c:pt idx="10821">
                  <c:v>10822</c:v>
                </c:pt>
                <c:pt idx="10822">
                  <c:v>10823</c:v>
                </c:pt>
                <c:pt idx="10823">
                  <c:v>10824</c:v>
                </c:pt>
                <c:pt idx="10824">
                  <c:v>10825</c:v>
                </c:pt>
                <c:pt idx="10825">
                  <c:v>10826</c:v>
                </c:pt>
                <c:pt idx="10826">
                  <c:v>10827</c:v>
                </c:pt>
                <c:pt idx="10827">
                  <c:v>10828</c:v>
                </c:pt>
                <c:pt idx="10828">
                  <c:v>10829</c:v>
                </c:pt>
                <c:pt idx="10829">
                  <c:v>10830</c:v>
                </c:pt>
                <c:pt idx="10830">
                  <c:v>10831</c:v>
                </c:pt>
                <c:pt idx="10831">
                  <c:v>10832</c:v>
                </c:pt>
                <c:pt idx="10832">
                  <c:v>10833</c:v>
                </c:pt>
                <c:pt idx="10833">
                  <c:v>10834</c:v>
                </c:pt>
                <c:pt idx="10834">
                  <c:v>10835</c:v>
                </c:pt>
                <c:pt idx="10835">
                  <c:v>10836</c:v>
                </c:pt>
                <c:pt idx="10836">
                  <c:v>10837</c:v>
                </c:pt>
                <c:pt idx="10837">
                  <c:v>10838</c:v>
                </c:pt>
                <c:pt idx="10838">
                  <c:v>10839</c:v>
                </c:pt>
                <c:pt idx="10839">
                  <c:v>10840</c:v>
                </c:pt>
                <c:pt idx="10840">
                  <c:v>10841</c:v>
                </c:pt>
                <c:pt idx="10841">
                  <c:v>10842</c:v>
                </c:pt>
                <c:pt idx="10842">
                  <c:v>10843</c:v>
                </c:pt>
                <c:pt idx="10843">
                  <c:v>10844</c:v>
                </c:pt>
                <c:pt idx="10844">
                  <c:v>10845</c:v>
                </c:pt>
                <c:pt idx="10845">
                  <c:v>10846</c:v>
                </c:pt>
                <c:pt idx="10846">
                  <c:v>10847</c:v>
                </c:pt>
                <c:pt idx="10847">
                  <c:v>10848</c:v>
                </c:pt>
                <c:pt idx="10848">
                  <c:v>10849</c:v>
                </c:pt>
                <c:pt idx="10849">
                  <c:v>10850</c:v>
                </c:pt>
                <c:pt idx="10850">
                  <c:v>10851</c:v>
                </c:pt>
                <c:pt idx="10851">
                  <c:v>10852</c:v>
                </c:pt>
                <c:pt idx="10852">
                  <c:v>10853</c:v>
                </c:pt>
                <c:pt idx="10853">
                  <c:v>10854</c:v>
                </c:pt>
                <c:pt idx="10854">
                  <c:v>10855</c:v>
                </c:pt>
                <c:pt idx="10855">
                  <c:v>10856</c:v>
                </c:pt>
                <c:pt idx="10856">
                  <c:v>10857</c:v>
                </c:pt>
                <c:pt idx="10857">
                  <c:v>10858</c:v>
                </c:pt>
                <c:pt idx="10858">
                  <c:v>10859</c:v>
                </c:pt>
                <c:pt idx="10859">
                  <c:v>10860</c:v>
                </c:pt>
                <c:pt idx="10860">
                  <c:v>10861</c:v>
                </c:pt>
                <c:pt idx="10861">
                  <c:v>10862</c:v>
                </c:pt>
                <c:pt idx="10862">
                  <c:v>10863</c:v>
                </c:pt>
                <c:pt idx="10863">
                  <c:v>10864</c:v>
                </c:pt>
                <c:pt idx="10864">
                  <c:v>10865</c:v>
                </c:pt>
                <c:pt idx="10865">
                  <c:v>10866</c:v>
                </c:pt>
                <c:pt idx="10866">
                  <c:v>10867</c:v>
                </c:pt>
                <c:pt idx="10867">
                  <c:v>10868</c:v>
                </c:pt>
                <c:pt idx="10868">
                  <c:v>10869</c:v>
                </c:pt>
                <c:pt idx="10869">
                  <c:v>10870</c:v>
                </c:pt>
                <c:pt idx="10870">
                  <c:v>10871</c:v>
                </c:pt>
                <c:pt idx="10871">
                  <c:v>10872</c:v>
                </c:pt>
                <c:pt idx="10872">
                  <c:v>10873</c:v>
                </c:pt>
                <c:pt idx="10873">
                  <c:v>10874</c:v>
                </c:pt>
                <c:pt idx="10874">
                  <c:v>10875</c:v>
                </c:pt>
                <c:pt idx="10875">
                  <c:v>10876</c:v>
                </c:pt>
                <c:pt idx="10876">
                  <c:v>10877</c:v>
                </c:pt>
                <c:pt idx="10877">
                  <c:v>10878</c:v>
                </c:pt>
                <c:pt idx="10878">
                  <c:v>10879</c:v>
                </c:pt>
                <c:pt idx="10879">
                  <c:v>10880</c:v>
                </c:pt>
                <c:pt idx="10880">
                  <c:v>10881</c:v>
                </c:pt>
                <c:pt idx="10881">
                  <c:v>10882</c:v>
                </c:pt>
                <c:pt idx="10882">
                  <c:v>10883</c:v>
                </c:pt>
                <c:pt idx="10883">
                  <c:v>10884</c:v>
                </c:pt>
                <c:pt idx="10884">
                  <c:v>10885</c:v>
                </c:pt>
                <c:pt idx="10885">
                  <c:v>10886</c:v>
                </c:pt>
                <c:pt idx="10886">
                  <c:v>10887</c:v>
                </c:pt>
                <c:pt idx="10887">
                  <c:v>10888</c:v>
                </c:pt>
                <c:pt idx="10888">
                  <c:v>10889</c:v>
                </c:pt>
                <c:pt idx="10889">
                  <c:v>10890</c:v>
                </c:pt>
                <c:pt idx="10890">
                  <c:v>10891</c:v>
                </c:pt>
                <c:pt idx="10891">
                  <c:v>10892</c:v>
                </c:pt>
                <c:pt idx="10892">
                  <c:v>10893</c:v>
                </c:pt>
                <c:pt idx="10893">
                  <c:v>10894</c:v>
                </c:pt>
                <c:pt idx="10894">
                  <c:v>10895</c:v>
                </c:pt>
                <c:pt idx="10895">
                  <c:v>10896</c:v>
                </c:pt>
                <c:pt idx="10896">
                  <c:v>10897</c:v>
                </c:pt>
                <c:pt idx="10897">
                  <c:v>10898</c:v>
                </c:pt>
                <c:pt idx="10898">
                  <c:v>10899</c:v>
                </c:pt>
                <c:pt idx="10899">
                  <c:v>10900</c:v>
                </c:pt>
                <c:pt idx="10900">
                  <c:v>10901</c:v>
                </c:pt>
                <c:pt idx="10901">
                  <c:v>10902</c:v>
                </c:pt>
                <c:pt idx="10902">
                  <c:v>10903</c:v>
                </c:pt>
                <c:pt idx="10903">
                  <c:v>10904</c:v>
                </c:pt>
                <c:pt idx="10904">
                  <c:v>10905</c:v>
                </c:pt>
                <c:pt idx="10905">
                  <c:v>10906</c:v>
                </c:pt>
                <c:pt idx="10906">
                  <c:v>10907</c:v>
                </c:pt>
                <c:pt idx="10907">
                  <c:v>10908</c:v>
                </c:pt>
                <c:pt idx="10908">
                  <c:v>10909</c:v>
                </c:pt>
                <c:pt idx="10909">
                  <c:v>10910</c:v>
                </c:pt>
                <c:pt idx="10910">
                  <c:v>10911</c:v>
                </c:pt>
                <c:pt idx="10911">
                  <c:v>10912</c:v>
                </c:pt>
                <c:pt idx="10912">
                  <c:v>10913</c:v>
                </c:pt>
                <c:pt idx="10913">
                  <c:v>10914</c:v>
                </c:pt>
                <c:pt idx="10914">
                  <c:v>10915</c:v>
                </c:pt>
                <c:pt idx="10915">
                  <c:v>10916</c:v>
                </c:pt>
                <c:pt idx="10916">
                  <c:v>10917</c:v>
                </c:pt>
                <c:pt idx="10917">
                  <c:v>10918</c:v>
                </c:pt>
                <c:pt idx="10918">
                  <c:v>10919</c:v>
                </c:pt>
                <c:pt idx="10919">
                  <c:v>10920</c:v>
                </c:pt>
                <c:pt idx="10920">
                  <c:v>10921</c:v>
                </c:pt>
                <c:pt idx="10921">
                  <c:v>10922</c:v>
                </c:pt>
                <c:pt idx="10922">
                  <c:v>10923</c:v>
                </c:pt>
                <c:pt idx="10923">
                  <c:v>10924</c:v>
                </c:pt>
                <c:pt idx="10924">
                  <c:v>10925</c:v>
                </c:pt>
                <c:pt idx="10925">
                  <c:v>10926</c:v>
                </c:pt>
                <c:pt idx="10926">
                  <c:v>10927</c:v>
                </c:pt>
                <c:pt idx="10927">
                  <c:v>10928</c:v>
                </c:pt>
                <c:pt idx="10928">
                  <c:v>10929</c:v>
                </c:pt>
                <c:pt idx="10929">
                  <c:v>10930</c:v>
                </c:pt>
                <c:pt idx="10930">
                  <c:v>10931</c:v>
                </c:pt>
                <c:pt idx="10931">
                  <c:v>10932</c:v>
                </c:pt>
                <c:pt idx="10932">
                  <c:v>10933</c:v>
                </c:pt>
                <c:pt idx="10933">
                  <c:v>10934</c:v>
                </c:pt>
                <c:pt idx="10934">
                  <c:v>10935</c:v>
                </c:pt>
                <c:pt idx="10935">
                  <c:v>10936</c:v>
                </c:pt>
                <c:pt idx="10936">
                  <c:v>10937</c:v>
                </c:pt>
                <c:pt idx="10937">
                  <c:v>10938</c:v>
                </c:pt>
                <c:pt idx="10938">
                  <c:v>10939</c:v>
                </c:pt>
                <c:pt idx="10939">
                  <c:v>10940</c:v>
                </c:pt>
                <c:pt idx="10940">
                  <c:v>10941</c:v>
                </c:pt>
                <c:pt idx="10941">
                  <c:v>10942</c:v>
                </c:pt>
                <c:pt idx="10942">
                  <c:v>10943</c:v>
                </c:pt>
                <c:pt idx="10943">
                  <c:v>10944</c:v>
                </c:pt>
                <c:pt idx="10944">
                  <c:v>10945</c:v>
                </c:pt>
                <c:pt idx="10945">
                  <c:v>10946</c:v>
                </c:pt>
                <c:pt idx="10946">
                  <c:v>10947</c:v>
                </c:pt>
                <c:pt idx="10947">
                  <c:v>10948</c:v>
                </c:pt>
                <c:pt idx="10948">
                  <c:v>10949</c:v>
                </c:pt>
                <c:pt idx="10949">
                  <c:v>10950</c:v>
                </c:pt>
                <c:pt idx="10950">
                  <c:v>10951</c:v>
                </c:pt>
                <c:pt idx="10951">
                  <c:v>10952</c:v>
                </c:pt>
                <c:pt idx="10952">
                  <c:v>10953</c:v>
                </c:pt>
                <c:pt idx="10953">
                  <c:v>10954</c:v>
                </c:pt>
                <c:pt idx="10954">
                  <c:v>10955</c:v>
                </c:pt>
                <c:pt idx="10955">
                  <c:v>10956</c:v>
                </c:pt>
                <c:pt idx="10956">
                  <c:v>10957</c:v>
                </c:pt>
                <c:pt idx="10957">
                  <c:v>10958</c:v>
                </c:pt>
                <c:pt idx="10958">
                  <c:v>10959</c:v>
                </c:pt>
                <c:pt idx="10959">
                  <c:v>10960</c:v>
                </c:pt>
                <c:pt idx="10960">
                  <c:v>10961</c:v>
                </c:pt>
                <c:pt idx="10961">
                  <c:v>10962</c:v>
                </c:pt>
                <c:pt idx="10962">
                  <c:v>10963</c:v>
                </c:pt>
                <c:pt idx="10963">
                  <c:v>10964</c:v>
                </c:pt>
                <c:pt idx="10964">
                  <c:v>10965</c:v>
                </c:pt>
                <c:pt idx="10965">
                  <c:v>10966</c:v>
                </c:pt>
                <c:pt idx="10966">
                  <c:v>10967</c:v>
                </c:pt>
                <c:pt idx="10967">
                  <c:v>10968</c:v>
                </c:pt>
                <c:pt idx="10968">
                  <c:v>10969</c:v>
                </c:pt>
                <c:pt idx="10969">
                  <c:v>10970</c:v>
                </c:pt>
                <c:pt idx="10970">
                  <c:v>10971</c:v>
                </c:pt>
                <c:pt idx="10971">
                  <c:v>10972</c:v>
                </c:pt>
                <c:pt idx="10972">
                  <c:v>10973</c:v>
                </c:pt>
                <c:pt idx="10973">
                  <c:v>10974</c:v>
                </c:pt>
                <c:pt idx="10974">
                  <c:v>10975</c:v>
                </c:pt>
                <c:pt idx="10975">
                  <c:v>10976</c:v>
                </c:pt>
                <c:pt idx="10976">
                  <c:v>10977</c:v>
                </c:pt>
                <c:pt idx="10977">
                  <c:v>10978</c:v>
                </c:pt>
                <c:pt idx="10978">
                  <c:v>10979</c:v>
                </c:pt>
                <c:pt idx="10979">
                  <c:v>10980</c:v>
                </c:pt>
                <c:pt idx="10980">
                  <c:v>10981</c:v>
                </c:pt>
                <c:pt idx="10981">
                  <c:v>10982</c:v>
                </c:pt>
                <c:pt idx="10982">
                  <c:v>10983</c:v>
                </c:pt>
                <c:pt idx="10983">
                  <c:v>10984</c:v>
                </c:pt>
                <c:pt idx="10984">
                  <c:v>10985</c:v>
                </c:pt>
                <c:pt idx="10985">
                  <c:v>10986</c:v>
                </c:pt>
                <c:pt idx="10986">
                  <c:v>10987</c:v>
                </c:pt>
                <c:pt idx="10987">
                  <c:v>10988</c:v>
                </c:pt>
                <c:pt idx="10988">
                  <c:v>10989</c:v>
                </c:pt>
                <c:pt idx="10989">
                  <c:v>10990</c:v>
                </c:pt>
                <c:pt idx="10990">
                  <c:v>10991</c:v>
                </c:pt>
                <c:pt idx="10991">
                  <c:v>10992</c:v>
                </c:pt>
                <c:pt idx="10992">
                  <c:v>10993</c:v>
                </c:pt>
                <c:pt idx="10993">
                  <c:v>10994</c:v>
                </c:pt>
                <c:pt idx="10994">
                  <c:v>10995</c:v>
                </c:pt>
                <c:pt idx="10995">
                  <c:v>10996</c:v>
                </c:pt>
                <c:pt idx="10996">
                  <c:v>10997</c:v>
                </c:pt>
                <c:pt idx="10997">
                  <c:v>10998</c:v>
                </c:pt>
                <c:pt idx="10998">
                  <c:v>10999</c:v>
                </c:pt>
                <c:pt idx="10999">
                  <c:v>11000</c:v>
                </c:pt>
                <c:pt idx="11000">
                  <c:v>11001</c:v>
                </c:pt>
                <c:pt idx="11001">
                  <c:v>11002</c:v>
                </c:pt>
                <c:pt idx="11002">
                  <c:v>11003</c:v>
                </c:pt>
                <c:pt idx="11003">
                  <c:v>11004</c:v>
                </c:pt>
                <c:pt idx="11004">
                  <c:v>11005</c:v>
                </c:pt>
                <c:pt idx="11005">
                  <c:v>11006</c:v>
                </c:pt>
                <c:pt idx="11006">
                  <c:v>11007</c:v>
                </c:pt>
                <c:pt idx="11007">
                  <c:v>11008</c:v>
                </c:pt>
                <c:pt idx="11008">
                  <c:v>11009</c:v>
                </c:pt>
                <c:pt idx="11009">
                  <c:v>11010</c:v>
                </c:pt>
                <c:pt idx="11010">
                  <c:v>11011</c:v>
                </c:pt>
                <c:pt idx="11011">
                  <c:v>11012</c:v>
                </c:pt>
                <c:pt idx="11012">
                  <c:v>11013</c:v>
                </c:pt>
                <c:pt idx="11013">
                  <c:v>11014</c:v>
                </c:pt>
                <c:pt idx="11014">
                  <c:v>11015</c:v>
                </c:pt>
                <c:pt idx="11015">
                  <c:v>11016</c:v>
                </c:pt>
                <c:pt idx="11016">
                  <c:v>11017</c:v>
                </c:pt>
                <c:pt idx="11017">
                  <c:v>11018</c:v>
                </c:pt>
                <c:pt idx="11018">
                  <c:v>11019</c:v>
                </c:pt>
                <c:pt idx="11019">
                  <c:v>11020</c:v>
                </c:pt>
                <c:pt idx="11020">
                  <c:v>11021</c:v>
                </c:pt>
                <c:pt idx="11021">
                  <c:v>11022</c:v>
                </c:pt>
                <c:pt idx="11022">
                  <c:v>11023</c:v>
                </c:pt>
                <c:pt idx="11023">
                  <c:v>11024</c:v>
                </c:pt>
                <c:pt idx="11024">
                  <c:v>11025</c:v>
                </c:pt>
                <c:pt idx="11025">
                  <c:v>11026</c:v>
                </c:pt>
                <c:pt idx="11026">
                  <c:v>11027</c:v>
                </c:pt>
                <c:pt idx="11027">
                  <c:v>11028</c:v>
                </c:pt>
                <c:pt idx="11028">
                  <c:v>11029</c:v>
                </c:pt>
                <c:pt idx="11029">
                  <c:v>11030</c:v>
                </c:pt>
                <c:pt idx="11030">
                  <c:v>11031</c:v>
                </c:pt>
                <c:pt idx="11031">
                  <c:v>11032</c:v>
                </c:pt>
                <c:pt idx="11032">
                  <c:v>11033</c:v>
                </c:pt>
                <c:pt idx="11033">
                  <c:v>11034</c:v>
                </c:pt>
                <c:pt idx="11034">
                  <c:v>11035</c:v>
                </c:pt>
                <c:pt idx="11035">
                  <c:v>11036</c:v>
                </c:pt>
                <c:pt idx="11036">
                  <c:v>11037</c:v>
                </c:pt>
                <c:pt idx="11037">
                  <c:v>11038</c:v>
                </c:pt>
                <c:pt idx="11038">
                  <c:v>11039</c:v>
                </c:pt>
                <c:pt idx="11039">
                  <c:v>11040</c:v>
                </c:pt>
                <c:pt idx="11040">
                  <c:v>11041</c:v>
                </c:pt>
                <c:pt idx="11041">
                  <c:v>11042</c:v>
                </c:pt>
                <c:pt idx="11042">
                  <c:v>11043</c:v>
                </c:pt>
                <c:pt idx="11043">
                  <c:v>11044</c:v>
                </c:pt>
                <c:pt idx="11044">
                  <c:v>11045</c:v>
                </c:pt>
                <c:pt idx="11045">
                  <c:v>11046</c:v>
                </c:pt>
                <c:pt idx="11046">
                  <c:v>11047</c:v>
                </c:pt>
                <c:pt idx="11047">
                  <c:v>11048</c:v>
                </c:pt>
                <c:pt idx="11048">
                  <c:v>11049</c:v>
                </c:pt>
                <c:pt idx="11049">
                  <c:v>11050</c:v>
                </c:pt>
                <c:pt idx="11050">
                  <c:v>11051</c:v>
                </c:pt>
                <c:pt idx="11051">
                  <c:v>11052</c:v>
                </c:pt>
                <c:pt idx="11052">
                  <c:v>11053</c:v>
                </c:pt>
                <c:pt idx="11053">
                  <c:v>11054</c:v>
                </c:pt>
                <c:pt idx="11054">
                  <c:v>11055</c:v>
                </c:pt>
                <c:pt idx="11055">
                  <c:v>11056</c:v>
                </c:pt>
                <c:pt idx="11056">
                  <c:v>11057</c:v>
                </c:pt>
                <c:pt idx="11057">
                  <c:v>11058</c:v>
                </c:pt>
                <c:pt idx="11058">
                  <c:v>11059</c:v>
                </c:pt>
                <c:pt idx="11059">
                  <c:v>11060</c:v>
                </c:pt>
                <c:pt idx="11060">
                  <c:v>11061</c:v>
                </c:pt>
                <c:pt idx="11061">
                  <c:v>11062</c:v>
                </c:pt>
                <c:pt idx="11062">
                  <c:v>11063</c:v>
                </c:pt>
                <c:pt idx="11063">
                  <c:v>11064</c:v>
                </c:pt>
                <c:pt idx="11064">
                  <c:v>11065</c:v>
                </c:pt>
                <c:pt idx="11065">
                  <c:v>11066</c:v>
                </c:pt>
                <c:pt idx="11066">
                  <c:v>11067</c:v>
                </c:pt>
                <c:pt idx="11067">
                  <c:v>11068</c:v>
                </c:pt>
                <c:pt idx="11068">
                  <c:v>11069</c:v>
                </c:pt>
                <c:pt idx="11069">
                  <c:v>11070</c:v>
                </c:pt>
                <c:pt idx="11070">
                  <c:v>11071</c:v>
                </c:pt>
                <c:pt idx="11071">
                  <c:v>11072</c:v>
                </c:pt>
                <c:pt idx="11072">
                  <c:v>11073</c:v>
                </c:pt>
                <c:pt idx="11073">
                  <c:v>11074</c:v>
                </c:pt>
                <c:pt idx="11074">
                  <c:v>11075</c:v>
                </c:pt>
                <c:pt idx="11075">
                  <c:v>11076</c:v>
                </c:pt>
                <c:pt idx="11076">
                  <c:v>11077</c:v>
                </c:pt>
                <c:pt idx="11077">
                  <c:v>11078</c:v>
                </c:pt>
                <c:pt idx="11078">
                  <c:v>11079</c:v>
                </c:pt>
                <c:pt idx="11079">
                  <c:v>11080</c:v>
                </c:pt>
                <c:pt idx="11080">
                  <c:v>11081</c:v>
                </c:pt>
                <c:pt idx="11081">
                  <c:v>11082</c:v>
                </c:pt>
                <c:pt idx="11082">
                  <c:v>11083</c:v>
                </c:pt>
                <c:pt idx="11083">
                  <c:v>11084</c:v>
                </c:pt>
                <c:pt idx="11084">
                  <c:v>11085</c:v>
                </c:pt>
                <c:pt idx="11085">
                  <c:v>11086</c:v>
                </c:pt>
                <c:pt idx="11086">
                  <c:v>11087</c:v>
                </c:pt>
                <c:pt idx="11087">
                  <c:v>11088</c:v>
                </c:pt>
                <c:pt idx="11088">
                  <c:v>11089</c:v>
                </c:pt>
                <c:pt idx="11089">
                  <c:v>11090</c:v>
                </c:pt>
                <c:pt idx="11090">
                  <c:v>11091</c:v>
                </c:pt>
                <c:pt idx="11091">
                  <c:v>11092</c:v>
                </c:pt>
                <c:pt idx="11092">
                  <c:v>11093</c:v>
                </c:pt>
                <c:pt idx="11093">
                  <c:v>11094</c:v>
                </c:pt>
                <c:pt idx="11094">
                  <c:v>11095</c:v>
                </c:pt>
                <c:pt idx="11095">
                  <c:v>11096</c:v>
                </c:pt>
                <c:pt idx="11096">
                  <c:v>11097</c:v>
                </c:pt>
                <c:pt idx="11097">
                  <c:v>11098</c:v>
                </c:pt>
                <c:pt idx="11098">
                  <c:v>11099</c:v>
                </c:pt>
                <c:pt idx="11099">
                  <c:v>11100</c:v>
                </c:pt>
                <c:pt idx="11100">
                  <c:v>11101</c:v>
                </c:pt>
                <c:pt idx="11101">
                  <c:v>11102</c:v>
                </c:pt>
                <c:pt idx="11102">
                  <c:v>11103</c:v>
                </c:pt>
                <c:pt idx="11103">
                  <c:v>11104</c:v>
                </c:pt>
                <c:pt idx="11104">
                  <c:v>11105</c:v>
                </c:pt>
                <c:pt idx="11105">
                  <c:v>11106</c:v>
                </c:pt>
                <c:pt idx="11106">
                  <c:v>11107</c:v>
                </c:pt>
                <c:pt idx="11107">
                  <c:v>11108</c:v>
                </c:pt>
                <c:pt idx="11108">
                  <c:v>11109</c:v>
                </c:pt>
                <c:pt idx="11109">
                  <c:v>11110</c:v>
                </c:pt>
                <c:pt idx="11110">
                  <c:v>11111</c:v>
                </c:pt>
                <c:pt idx="11111">
                  <c:v>11112</c:v>
                </c:pt>
                <c:pt idx="11112">
                  <c:v>11113</c:v>
                </c:pt>
                <c:pt idx="11113">
                  <c:v>11114</c:v>
                </c:pt>
                <c:pt idx="11114">
                  <c:v>11115</c:v>
                </c:pt>
                <c:pt idx="11115">
                  <c:v>11116</c:v>
                </c:pt>
                <c:pt idx="11116">
                  <c:v>11117</c:v>
                </c:pt>
                <c:pt idx="11117">
                  <c:v>11118</c:v>
                </c:pt>
                <c:pt idx="11118">
                  <c:v>11119</c:v>
                </c:pt>
                <c:pt idx="11119">
                  <c:v>11120</c:v>
                </c:pt>
                <c:pt idx="11120">
                  <c:v>11121</c:v>
                </c:pt>
                <c:pt idx="11121">
                  <c:v>11122</c:v>
                </c:pt>
                <c:pt idx="11122">
                  <c:v>11123</c:v>
                </c:pt>
                <c:pt idx="11123">
                  <c:v>11124</c:v>
                </c:pt>
                <c:pt idx="11124">
                  <c:v>11125</c:v>
                </c:pt>
                <c:pt idx="11125">
                  <c:v>11126</c:v>
                </c:pt>
                <c:pt idx="11126">
                  <c:v>11127</c:v>
                </c:pt>
                <c:pt idx="11127">
                  <c:v>11128</c:v>
                </c:pt>
                <c:pt idx="11128">
                  <c:v>11129</c:v>
                </c:pt>
                <c:pt idx="11129">
                  <c:v>11130</c:v>
                </c:pt>
                <c:pt idx="11130">
                  <c:v>11131</c:v>
                </c:pt>
                <c:pt idx="11131">
                  <c:v>11132</c:v>
                </c:pt>
                <c:pt idx="11132">
                  <c:v>11133</c:v>
                </c:pt>
                <c:pt idx="11133">
                  <c:v>11134</c:v>
                </c:pt>
                <c:pt idx="11134">
                  <c:v>11135</c:v>
                </c:pt>
                <c:pt idx="11135">
                  <c:v>11136</c:v>
                </c:pt>
                <c:pt idx="11136">
                  <c:v>11137</c:v>
                </c:pt>
                <c:pt idx="11137">
                  <c:v>11138</c:v>
                </c:pt>
                <c:pt idx="11138">
                  <c:v>11139</c:v>
                </c:pt>
                <c:pt idx="11139">
                  <c:v>11140</c:v>
                </c:pt>
                <c:pt idx="11140">
                  <c:v>11141</c:v>
                </c:pt>
                <c:pt idx="11141">
                  <c:v>11142</c:v>
                </c:pt>
                <c:pt idx="11142">
                  <c:v>11143</c:v>
                </c:pt>
                <c:pt idx="11143">
                  <c:v>11144</c:v>
                </c:pt>
                <c:pt idx="11144">
                  <c:v>11145</c:v>
                </c:pt>
                <c:pt idx="11145">
                  <c:v>11146</c:v>
                </c:pt>
                <c:pt idx="11146">
                  <c:v>11147</c:v>
                </c:pt>
                <c:pt idx="11147">
                  <c:v>11148</c:v>
                </c:pt>
                <c:pt idx="11148">
                  <c:v>11149</c:v>
                </c:pt>
                <c:pt idx="11149">
                  <c:v>11150</c:v>
                </c:pt>
                <c:pt idx="11150">
                  <c:v>11151</c:v>
                </c:pt>
                <c:pt idx="11151">
                  <c:v>11152</c:v>
                </c:pt>
                <c:pt idx="11152">
                  <c:v>11153</c:v>
                </c:pt>
                <c:pt idx="11153">
                  <c:v>11154</c:v>
                </c:pt>
                <c:pt idx="11154">
                  <c:v>11155</c:v>
                </c:pt>
                <c:pt idx="11155">
                  <c:v>11156</c:v>
                </c:pt>
                <c:pt idx="11156">
                  <c:v>11157</c:v>
                </c:pt>
                <c:pt idx="11157">
                  <c:v>11158</c:v>
                </c:pt>
                <c:pt idx="11158">
                  <c:v>11159</c:v>
                </c:pt>
                <c:pt idx="11159">
                  <c:v>11160</c:v>
                </c:pt>
                <c:pt idx="11160">
                  <c:v>11161</c:v>
                </c:pt>
                <c:pt idx="11161">
                  <c:v>11162</c:v>
                </c:pt>
                <c:pt idx="11162">
                  <c:v>11163</c:v>
                </c:pt>
                <c:pt idx="11163">
                  <c:v>11164</c:v>
                </c:pt>
                <c:pt idx="11164">
                  <c:v>11165</c:v>
                </c:pt>
                <c:pt idx="11165">
                  <c:v>11166</c:v>
                </c:pt>
                <c:pt idx="11166">
                  <c:v>11167</c:v>
                </c:pt>
                <c:pt idx="11167">
                  <c:v>11168</c:v>
                </c:pt>
                <c:pt idx="11168">
                  <c:v>11169</c:v>
                </c:pt>
                <c:pt idx="11169">
                  <c:v>11170</c:v>
                </c:pt>
                <c:pt idx="11170">
                  <c:v>11171</c:v>
                </c:pt>
                <c:pt idx="11171">
                  <c:v>11172</c:v>
                </c:pt>
                <c:pt idx="11172">
                  <c:v>11173</c:v>
                </c:pt>
                <c:pt idx="11173">
                  <c:v>11174</c:v>
                </c:pt>
                <c:pt idx="11174">
                  <c:v>11175</c:v>
                </c:pt>
                <c:pt idx="11175">
                  <c:v>11176</c:v>
                </c:pt>
                <c:pt idx="11176">
                  <c:v>11177</c:v>
                </c:pt>
                <c:pt idx="11177">
                  <c:v>11178</c:v>
                </c:pt>
                <c:pt idx="11178">
                  <c:v>11179</c:v>
                </c:pt>
                <c:pt idx="11179">
                  <c:v>11180</c:v>
                </c:pt>
                <c:pt idx="11180">
                  <c:v>11181</c:v>
                </c:pt>
                <c:pt idx="11181">
                  <c:v>11182</c:v>
                </c:pt>
                <c:pt idx="11182">
                  <c:v>11183</c:v>
                </c:pt>
                <c:pt idx="11183">
                  <c:v>11184</c:v>
                </c:pt>
                <c:pt idx="11184">
                  <c:v>11185</c:v>
                </c:pt>
                <c:pt idx="11185">
                  <c:v>11186</c:v>
                </c:pt>
                <c:pt idx="11186">
                  <c:v>11187</c:v>
                </c:pt>
                <c:pt idx="11187">
                  <c:v>11188</c:v>
                </c:pt>
                <c:pt idx="11188">
                  <c:v>11189</c:v>
                </c:pt>
                <c:pt idx="11189">
                  <c:v>11190</c:v>
                </c:pt>
                <c:pt idx="11190">
                  <c:v>11191</c:v>
                </c:pt>
                <c:pt idx="11191">
                  <c:v>11192</c:v>
                </c:pt>
                <c:pt idx="11192">
                  <c:v>11193</c:v>
                </c:pt>
                <c:pt idx="11193">
                  <c:v>11194</c:v>
                </c:pt>
                <c:pt idx="11194">
                  <c:v>11195</c:v>
                </c:pt>
                <c:pt idx="11195">
                  <c:v>11196</c:v>
                </c:pt>
                <c:pt idx="11196">
                  <c:v>11197</c:v>
                </c:pt>
                <c:pt idx="11197">
                  <c:v>11198</c:v>
                </c:pt>
                <c:pt idx="11198">
                  <c:v>11199</c:v>
                </c:pt>
                <c:pt idx="11199">
                  <c:v>11200</c:v>
                </c:pt>
                <c:pt idx="11200">
                  <c:v>11201</c:v>
                </c:pt>
                <c:pt idx="11201">
                  <c:v>11202</c:v>
                </c:pt>
                <c:pt idx="11202">
                  <c:v>11203</c:v>
                </c:pt>
                <c:pt idx="11203">
                  <c:v>11204</c:v>
                </c:pt>
                <c:pt idx="11204">
                  <c:v>11205</c:v>
                </c:pt>
                <c:pt idx="11205">
                  <c:v>11206</c:v>
                </c:pt>
                <c:pt idx="11206">
                  <c:v>11207</c:v>
                </c:pt>
                <c:pt idx="11207">
                  <c:v>11208</c:v>
                </c:pt>
                <c:pt idx="11208">
                  <c:v>11209</c:v>
                </c:pt>
                <c:pt idx="11209">
                  <c:v>11210</c:v>
                </c:pt>
                <c:pt idx="11210">
                  <c:v>11211</c:v>
                </c:pt>
                <c:pt idx="11211">
                  <c:v>11212</c:v>
                </c:pt>
                <c:pt idx="11212">
                  <c:v>11213</c:v>
                </c:pt>
                <c:pt idx="11213">
                  <c:v>11214</c:v>
                </c:pt>
                <c:pt idx="11214">
                  <c:v>11215</c:v>
                </c:pt>
                <c:pt idx="11215">
                  <c:v>11216</c:v>
                </c:pt>
                <c:pt idx="11216">
                  <c:v>11217</c:v>
                </c:pt>
                <c:pt idx="11217">
                  <c:v>11218</c:v>
                </c:pt>
                <c:pt idx="11218">
                  <c:v>11219</c:v>
                </c:pt>
                <c:pt idx="11219">
                  <c:v>11220</c:v>
                </c:pt>
                <c:pt idx="11220">
                  <c:v>11221</c:v>
                </c:pt>
                <c:pt idx="11221">
                  <c:v>11222</c:v>
                </c:pt>
                <c:pt idx="11222">
                  <c:v>11223</c:v>
                </c:pt>
                <c:pt idx="11223">
                  <c:v>11224</c:v>
                </c:pt>
                <c:pt idx="11224">
                  <c:v>11225</c:v>
                </c:pt>
                <c:pt idx="11225">
                  <c:v>11226</c:v>
                </c:pt>
                <c:pt idx="11226">
                  <c:v>11227</c:v>
                </c:pt>
                <c:pt idx="11227">
                  <c:v>11228</c:v>
                </c:pt>
                <c:pt idx="11228">
                  <c:v>11229</c:v>
                </c:pt>
                <c:pt idx="11229">
                  <c:v>11230</c:v>
                </c:pt>
                <c:pt idx="11230">
                  <c:v>11231</c:v>
                </c:pt>
                <c:pt idx="11231">
                  <c:v>11232</c:v>
                </c:pt>
                <c:pt idx="11232">
                  <c:v>11233</c:v>
                </c:pt>
                <c:pt idx="11233">
                  <c:v>11234</c:v>
                </c:pt>
                <c:pt idx="11234">
                  <c:v>11235</c:v>
                </c:pt>
                <c:pt idx="11235">
                  <c:v>11236</c:v>
                </c:pt>
                <c:pt idx="11236">
                  <c:v>11237</c:v>
                </c:pt>
                <c:pt idx="11237">
                  <c:v>11238</c:v>
                </c:pt>
                <c:pt idx="11238">
                  <c:v>11239</c:v>
                </c:pt>
                <c:pt idx="11239">
                  <c:v>11240</c:v>
                </c:pt>
                <c:pt idx="11240">
                  <c:v>11241</c:v>
                </c:pt>
                <c:pt idx="11241">
                  <c:v>11242</c:v>
                </c:pt>
                <c:pt idx="11242">
                  <c:v>11243</c:v>
                </c:pt>
                <c:pt idx="11243">
                  <c:v>11244</c:v>
                </c:pt>
                <c:pt idx="11244">
                  <c:v>11245</c:v>
                </c:pt>
                <c:pt idx="11245">
                  <c:v>11246</c:v>
                </c:pt>
                <c:pt idx="11246">
                  <c:v>11247</c:v>
                </c:pt>
                <c:pt idx="11247">
                  <c:v>11248</c:v>
                </c:pt>
                <c:pt idx="11248">
                  <c:v>11249</c:v>
                </c:pt>
                <c:pt idx="11249">
                  <c:v>11250</c:v>
                </c:pt>
                <c:pt idx="11250">
                  <c:v>11251</c:v>
                </c:pt>
                <c:pt idx="11251">
                  <c:v>11252</c:v>
                </c:pt>
                <c:pt idx="11252">
                  <c:v>11253</c:v>
                </c:pt>
                <c:pt idx="11253">
                  <c:v>11254</c:v>
                </c:pt>
                <c:pt idx="11254">
                  <c:v>11255</c:v>
                </c:pt>
                <c:pt idx="11255">
                  <c:v>11256</c:v>
                </c:pt>
                <c:pt idx="11256">
                  <c:v>11257</c:v>
                </c:pt>
                <c:pt idx="11257">
                  <c:v>11258</c:v>
                </c:pt>
                <c:pt idx="11258">
                  <c:v>11259</c:v>
                </c:pt>
                <c:pt idx="11259">
                  <c:v>11260</c:v>
                </c:pt>
                <c:pt idx="11260">
                  <c:v>11261</c:v>
                </c:pt>
                <c:pt idx="11261">
                  <c:v>11262</c:v>
                </c:pt>
                <c:pt idx="11262">
                  <c:v>11263</c:v>
                </c:pt>
                <c:pt idx="11263">
                  <c:v>11264</c:v>
                </c:pt>
                <c:pt idx="11264">
                  <c:v>11265</c:v>
                </c:pt>
                <c:pt idx="11265">
                  <c:v>11266</c:v>
                </c:pt>
                <c:pt idx="11266">
                  <c:v>11267</c:v>
                </c:pt>
                <c:pt idx="11267">
                  <c:v>11268</c:v>
                </c:pt>
                <c:pt idx="11268">
                  <c:v>11269</c:v>
                </c:pt>
                <c:pt idx="11269">
                  <c:v>11270</c:v>
                </c:pt>
                <c:pt idx="11270">
                  <c:v>11271</c:v>
                </c:pt>
                <c:pt idx="11271">
                  <c:v>11272</c:v>
                </c:pt>
                <c:pt idx="11272">
                  <c:v>11273</c:v>
                </c:pt>
                <c:pt idx="11273">
                  <c:v>11274</c:v>
                </c:pt>
                <c:pt idx="11274">
                  <c:v>11275</c:v>
                </c:pt>
                <c:pt idx="11275">
                  <c:v>11276</c:v>
                </c:pt>
                <c:pt idx="11276">
                  <c:v>11277</c:v>
                </c:pt>
                <c:pt idx="11277">
                  <c:v>11278</c:v>
                </c:pt>
                <c:pt idx="11278">
                  <c:v>11279</c:v>
                </c:pt>
                <c:pt idx="11279">
                  <c:v>11280</c:v>
                </c:pt>
                <c:pt idx="11280">
                  <c:v>11281</c:v>
                </c:pt>
                <c:pt idx="11281">
                  <c:v>11282</c:v>
                </c:pt>
                <c:pt idx="11282">
                  <c:v>11283</c:v>
                </c:pt>
                <c:pt idx="11283">
                  <c:v>11284</c:v>
                </c:pt>
                <c:pt idx="11284">
                  <c:v>11285</c:v>
                </c:pt>
                <c:pt idx="11285">
                  <c:v>11286</c:v>
                </c:pt>
                <c:pt idx="11286">
                  <c:v>11287</c:v>
                </c:pt>
                <c:pt idx="11287">
                  <c:v>11288</c:v>
                </c:pt>
                <c:pt idx="11288">
                  <c:v>11289</c:v>
                </c:pt>
                <c:pt idx="11289">
                  <c:v>11290</c:v>
                </c:pt>
                <c:pt idx="11290">
                  <c:v>11291</c:v>
                </c:pt>
                <c:pt idx="11291">
                  <c:v>11292</c:v>
                </c:pt>
                <c:pt idx="11292">
                  <c:v>11293</c:v>
                </c:pt>
                <c:pt idx="11293">
                  <c:v>11294</c:v>
                </c:pt>
                <c:pt idx="11294">
                  <c:v>11295</c:v>
                </c:pt>
                <c:pt idx="11295">
                  <c:v>11296</c:v>
                </c:pt>
                <c:pt idx="11296">
                  <c:v>11297</c:v>
                </c:pt>
                <c:pt idx="11297">
                  <c:v>11298</c:v>
                </c:pt>
                <c:pt idx="11298">
                  <c:v>11299</c:v>
                </c:pt>
                <c:pt idx="11299">
                  <c:v>11300</c:v>
                </c:pt>
                <c:pt idx="11300">
                  <c:v>11301</c:v>
                </c:pt>
                <c:pt idx="11301">
                  <c:v>11302</c:v>
                </c:pt>
                <c:pt idx="11302">
                  <c:v>11303</c:v>
                </c:pt>
                <c:pt idx="11303">
                  <c:v>11304</c:v>
                </c:pt>
                <c:pt idx="11304">
                  <c:v>11305</c:v>
                </c:pt>
                <c:pt idx="11305">
                  <c:v>11306</c:v>
                </c:pt>
                <c:pt idx="11306">
                  <c:v>11307</c:v>
                </c:pt>
                <c:pt idx="11307">
                  <c:v>11308</c:v>
                </c:pt>
                <c:pt idx="11308">
                  <c:v>11309</c:v>
                </c:pt>
                <c:pt idx="11309">
                  <c:v>11310</c:v>
                </c:pt>
                <c:pt idx="11310">
                  <c:v>11311</c:v>
                </c:pt>
                <c:pt idx="11311">
                  <c:v>11312</c:v>
                </c:pt>
                <c:pt idx="11312">
                  <c:v>11313</c:v>
                </c:pt>
                <c:pt idx="11313">
                  <c:v>11314</c:v>
                </c:pt>
                <c:pt idx="11314">
                  <c:v>11315</c:v>
                </c:pt>
                <c:pt idx="11315">
                  <c:v>11316</c:v>
                </c:pt>
                <c:pt idx="11316">
                  <c:v>11317</c:v>
                </c:pt>
                <c:pt idx="11317">
                  <c:v>11318</c:v>
                </c:pt>
                <c:pt idx="11318">
                  <c:v>11319</c:v>
                </c:pt>
                <c:pt idx="11319">
                  <c:v>11320</c:v>
                </c:pt>
                <c:pt idx="11320">
                  <c:v>11321</c:v>
                </c:pt>
                <c:pt idx="11321">
                  <c:v>11322</c:v>
                </c:pt>
                <c:pt idx="11322">
                  <c:v>11323</c:v>
                </c:pt>
                <c:pt idx="11323">
                  <c:v>11324</c:v>
                </c:pt>
                <c:pt idx="11324">
                  <c:v>11325</c:v>
                </c:pt>
                <c:pt idx="11325">
                  <c:v>11326</c:v>
                </c:pt>
                <c:pt idx="11326">
                  <c:v>11327</c:v>
                </c:pt>
                <c:pt idx="11327">
                  <c:v>11328</c:v>
                </c:pt>
                <c:pt idx="11328">
                  <c:v>11329</c:v>
                </c:pt>
                <c:pt idx="11329">
                  <c:v>11330</c:v>
                </c:pt>
                <c:pt idx="11330">
                  <c:v>11331</c:v>
                </c:pt>
                <c:pt idx="11331">
                  <c:v>11332</c:v>
                </c:pt>
                <c:pt idx="11332">
                  <c:v>11333</c:v>
                </c:pt>
                <c:pt idx="11333">
                  <c:v>11334</c:v>
                </c:pt>
                <c:pt idx="11334">
                  <c:v>11335</c:v>
                </c:pt>
                <c:pt idx="11335">
                  <c:v>11336</c:v>
                </c:pt>
                <c:pt idx="11336">
                  <c:v>11337</c:v>
                </c:pt>
                <c:pt idx="11337">
                  <c:v>11338</c:v>
                </c:pt>
                <c:pt idx="11338">
                  <c:v>11339</c:v>
                </c:pt>
                <c:pt idx="11339">
                  <c:v>11340</c:v>
                </c:pt>
                <c:pt idx="11340">
                  <c:v>11341</c:v>
                </c:pt>
                <c:pt idx="11341">
                  <c:v>11342</c:v>
                </c:pt>
                <c:pt idx="11342">
                  <c:v>11343</c:v>
                </c:pt>
                <c:pt idx="11343">
                  <c:v>11344</c:v>
                </c:pt>
                <c:pt idx="11344">
                  <c:v>11345</c:v>
                </c:pt>
                <c:pt idx="11345">
                  <c:v>11346</c:v>
                </c:pt>
                <c:pt idx="11346">
                  <c:v>11347</c:v>
                </c:pt>
                <c:pt idx="11347">
                  <c:v>11348</c:v>
                </c:pt>
                <c:pt idx="11348">
                  <c:v>11349</c:v>
                </c:pt>
                <c:pt idx="11349">
                  <c:v>11350</c:v>
                </c:pt>
                <c:pt idx="11350">
                  <c:v>11351</c:v>
                </c:pt>
                <c:pt idx="11351">
                  <c:v>11352</c:v>
                </c:pt>
                <c:pt idx="11352">
                  <c:v>11353</c:v>
                </c:pt>
                <c:pt idx="11353">
                  <c:v>11354</c:v>
                </c:pt>
                <c:pt idx="11354">
                  <c:v>11355</c:v>
                </c:pt>
                <c:pt idx="11355">
                  <c:v>11356</c:v>
                </c:pt>
                <c:pt idx="11356">
                  <c:v>11357</c:v>
                </c:pt>
                <c:pt idx="11357">
                  <c:v>11358</c:v>
                </c:pt>
                <c:pt idx="11358">
                  <c:v>11359</c:v>
                </c:pt>
                <c:pt idx="11359">
                  <c:v>11360</c:v>
                </c:pt>
                <c:pt idx="11360">
                  <c:v>11361</c:v>
                </c:pt>
                <c:pt idx="11361">
                  <c:v>11362</c:v>
                </c:pt>
                <c:pt idx="11362">
                  <c:v>11363</c:v>
                </c:pt>
                <c:pt idx="11363">
                  <c:v>11364</c:v>
                </c:pt>
                <c:pt idx="11364">
                  <c:v>11365</c:v>
                </c:pt>
                <c:pt idx="11365">
                  <c:v>11366</c:v>
                </c:pt>
                <c:pt idx="11366">
                  <c:v>11367</c:v>
                </c:pt>
                <c:pt idx="11367">
                  <c:v>11368</c:v>
                </c:pt>
                <c:pt idx="11368">
                  <c:v>11369</c:v>
                </c:pt>
                <c:pt idx="11369">
                  <c:v>11370</c:v>
                </c:pt>
                <c:pt idx="11370">
                  <c:v>11371</c:v>
                </c:pt>
                <c:pt idx="11371">
                  <c:v>11372</c:v>
                </c:pt>
                <c:pt idx="11372">
                  <c:v>11373</c:v>
                </c:pt>
                <c:pt idx="11373">
                  <c:v>11374</c:v>
                </c:pt>
                <c:pt idx="11374">
                  <c:v>11375</c:v>
                </c:pt>
                <c:pt idx="11375">
                  <c:v>11376</c:v>
                </c:pt>
                <c:pt idx="11376">
                  <c:v>11377</c:v>
                </c:pt>
                <c:pt idx="11377">
                  <c:v>11378</c:v>
                </c:pt>
                <c:pt idx="11378">
                  <c:v>11379</c:v>
                </c:pt>
                <c:pt idx="11379">
                  <c:v>11380</c:v>
                </c:pt>
                <c:pt idx="11380">
                  <c:v>11381</c:v>
                </c:pt>
                <c:pt idx="11381">
                  <c:v>11382</c:v>
                </c:pt>
                <c:pt idx="11382">
                  <c:v>11383</c:v>
                </c:pt>
                <c:pt idx="11383">
                  <c:v>11384</c:v>
                </c:pt>
                <c:pt idx="11384">
                  <c:v>11385</c:v>
                </c:pt>
                <c:pt idx="11385">
                  <c:v>11386</c:v>
                </c:pt>
                <c:pt idx="11386">
                  <c:v>11387</c:v>
                </c:pt>
                <c:pt idx="11387">
                  <c:v>11388</c:v>
                </c:pt>
                <c:pt idx="11388">
                  <c:v>11389</c:v>
                </c:pt>
                <c:pt idx="11389">
                  <c:v>11390</c:v>
                </c:pt>
                <c:pt idx="11390">
                  <c:v>11391</c:v>
                </c:pt>
                <c:pt idx="11391">
                  <c:v>11392</c:v>
                </c:pt>
                <c:pt idx="11392">
                  <c:v>11393</c:v>
                </c:pt>
                <c:pt idx="11393">
                  <c:v>11394</c:v>
                </c:pt>
                <c:pt idx="11394">
                  <c:v>11395</c:v>
                </c:pt>
                <c:pt idx="11395">
                  <c:v>11396</c:v>
                </c:pt>
                <c:pt idx="11396">
                  <c:v>11397</c:v>
                </c:pt>
                <c:pt idx="11397">
                  <c:v>11398</c:v>
                </c:pt>
                <c:pt idx="11398">
                  <c:v>11399</c:v>
                </c:pt>
                <c:pt idx="11399">
                  <c:v>11400</c:v>
                </c:pt>
                <c:pt idx="11400">
                  <c:v>11401</c:v>
                </c:pt>
                <c:pt idx="11401">
                  <c:v>11402</c:v>
                </c:pt>
                <c:pt idx="11402">
                  <c:v>11403</c:v>
                </c:pt>
                <c:pt idx="11403">
                  <c:v>11404</c:v>
                </c:pt>
                <c:pt idx="11404">
                  <c:v>11405</c:v>
                </c:pt>
                <c:pt idx="11405">
                  <c:v>11406</c:v>
                </c:pt>
                <c:pt idx="11406">
                  <c:v>11407</c:v>
                </c:pt>
                <c:pt idx="11407">
                  <c:v>11408</c:v>
                </c:pt>
                <c:pt idx="11408">
                  <c:v>11409</c:v>
                </c:pt>
                <c:pt idx="11409">
                  <c:v>11410</c:v>
                </c:pt>
                <c:pt idx="11410">
                  <c:v>11411</c:v>
                </c:pt>
                <c:pt idx="11411">
                  <c:v>11412</c:v>
                </c:pt>
                <c:pt idx="11412">
                  <c:v>11413</c:v>
                </c:pt>
                <c:pt idx="11413">
                  <c:v>11414</c:v>
                </c:pt>
                <c:pt idx="11414">
                  <c:v>11415</c:v>
                </c:pt>
                <c:pt idx="11415">
                  <c:v>11416</c:v>
                </c:pt>
                <c:pt idx="11416">
                  <c:v>11417</c:v>
                </c:pt>
                <c:pt idx="11417">
                  <c:v>11418</c:v>
                </c:pt>
                <c:pt idx="11418">
                  <c:v>11419</c:v>
                </c:pt>
                <c:pt idx="11419">
                  <c:v>11420</c:v>
                </c:pt>
                <c:pt idx="11420">
                  <c:v>11421</c:v>
                </c:pt>
                <c:pt idx="11421">
                  <c:v>11422</c:v>
                </c:pt>
                <c:pt idx="11422">
                  <c:v>11423</c:v>
                </c:pt>
                <c:pt idx="11423">
                  <c:v>11424</c:v>
                </c:pt>
                <c:pt idx="11424">
                  <c:v>11425</c:v>
                </c:pt>
                <c:pt idx="11425">
                  <c:v>11426</c:v>
                </c:pt>
                <c:pt idx="11426">
                  <c:v>11427</c:v>
                </c:pt>
                <c:pt idx="11427">
                  <c:v>11428</c:v>
                </c:pt>
                <c:pt idx="11428">
                  <c:v>11429</c:v>
                </c:pt>
                <c:pt idx="11429">
                  <c:v>11430</c:v>
                </c:pt>
                <c:pt idx="11430">
                  <c:v>11431</c:v>
                </c:pt>
                <c:pt idx="11431">
                  <c:v>11432</c:v>
                </c:pt>
                <c:pt idx="11432">
                  <c:v>11433</c:v>
                </c:pt>
                <c:pt idx="11433">
                  <c:v>11434</c:v>
                </c:pt>
                <c:pt idx="11434">
                  <c:v>11435</c:v>
                </c:pt>
                <c:pt idx="11435">
                  <c:v>11436</c:v>
                </c:pt>
                <c:pt idx="11436">
                  <c:v>11437</c:v>
                </c:pt>
                <c:pt idx="11437">
                  <c:v>11438</c:v>
                </c:pt>
                <c:pt idx="11438">
                  <c:v>11439</c:v>
                </c:pt>
                <c:pt idx="11439">
                  <c:v>11440</c:v>
                </c:pt>
                <c:pt idx="11440">
                  <c:v>11441</c:v>
                </c:pt>
                <c:pt idx="11441">
                  <c:v>11442</c:v>
                </c:pt>
                <c:pt idx="11442">
                  <c:v>11443</c:v>
                </c:pt>
                <c:pt idx="11443">
                  <c:v>11444</c:v>
                </c:pt>
                <c:pt idx="11444">
                  <c:v>11445</c:v>
                </c:pt>
                <c:pt idx="11445">
                  <c:v>11446</c:v>
                </c:pt>
                <c:pt idx="11446">
                  <c:v>11447</c:v>
                </c:pt>
                <c:pt idx="11447">
                  <c:v>11448</c:v>
                </c:pt>
                <c:pt idx="11448">
                  <c:v>11449</c:v>
                </c:pt>
                <c:pt idx="11449">
                  <c:v>11450</c:v>
                </c:pt>
                <c:pt idx="11450">
                  <c:v>11451</c:v>
                </c:pt>
                <c:pt idx="11451">
                  <c:v>11452</c:v>
                </c:pt>
                <c:pt idx="11452">
                  <c:v>11453</c:v>
                </c:pt>
                <c:pt idx="11453">
                  <c:v>11454</c:v>
                </c:pt>
                <c:pt idx="11454">
                  <c:v>11455</c:v>
                </c:pt>
                <c:pt idx="11455">
                  <c:v>11456</c:v>
                </c:pt>
                <c:pt idx="11456">
                  <c:v>11457</c:v>
                </c:pt>
                <c:pt idx="11457">
                  <c:v>11458</c:v>
                </c:pt>
                <c:pt idx="11458">
                  <c:v>11459</c:v>
                </c:pt>
                <c:pt idx="11459">
                  <c:v>11460</c:v>
                </c:pt>
                <c:pt idx="11460">
                  <c:v>11461</c:v>
                </c:pt>
                <c:pt idx="11461">
                  <c:v>11462</c:v>
                </c:pt>
                <c:pt idx="11462">
                  <c:v>11463</c:v>
                </c:pt>
                <c:pt idx="11463">
                  <c:v>11464</c:v>
                </c:pt>
                <c:pt idx="11464">
                  <c:v>11465</c:v>
                </c:pt>
                <c:pt idx="11465">
                  <c:v>11466</c:v>
                </c:pt>
                <c:pt idx="11466">
                  <c:v>11467</c:v>
                </c:pt>
                <c:pt idx="11467">
                  <c:v>11468</c:v>
                </c:pt>
                <c:pt idx="11468">
                  <c:v>11469</c:v>
                </c:pt>
                <c:pt idx="11469">
                  <c:v>11470</c:v>
                </c:pt>
                <c:pt idx="11470">
                  <c:v>11471</c:v>
                </c:pt>
                <c:pt idx="11471">
                  <c:v>11472</c:v>
                </c:pt>
                <c:pt idx="11472">
                  <c:v>11473</c:v>
                </c:pt>
                <c:pt idx="11473">
                  <c:v>11474</c:v>
                </c:pt>
                <c:pt idx="11474">
                  <c:v>11475</c:v>
                </c:pt>
                <c:pt idx="11475">
                  <c:v>11476</c:v>
                </c:pt>
                <c:pt idx="11476">
                  <c:v>11477</c:v>
                </c:pt>
                <c:pt idx="11477">
                  <c:v>11478</c:v>
                </c:pt>
                <c:pt idx="11478">
                  <c:v>11479</c:v>
                </c:pt>
                <c:pt idx="11479">
                  <c:v>11480</c:v>
                </c:pt>
                <c:pt idx="11480">
                  <c:v>11481</c:v>
                </c:pt>
                <c:pt idx="11481">
                  <c:v>11482</c:v>
                </c:pt>
                <c:pt idx="11482">
                  <c:v>11483</c:v>
                </c:pt>
                <c:pt idx="11483">
                  <c:v>11484</c:v>
                </c:pt>
                <c:pt idx="11484">
                  <c:v>11485</c:v>
                </c:pt>
                <c:pt idx="11485">
                  <c:v>11486</c:v>
                </c:pt>
                <c:pt idx="11486">
                  <c:v>11487</c:v>
                </c:pt>
                <c:pt idx="11487">
                  <c:v>11488</c:v>
                </c:pt>
                <c:pt idx="11488">
                  <c:v>11489</c:v>
                </c:pt>
                <c:pt idx="11489">
                  <c:v>11490</c:v>
                </c:pt>
                <c:pt idx="11490">
                  <c:v>11491</c:v>
                </c:pt>
                <c:pt idx="11491">
                  <c:v>11492</c:v>
                </c:pt>
                <c:pt idx="11492">
                  <c:v>11493</c:v>
                </c:pt>
                <c:pt idx="11493">
                  <c:v>11494</c:v>
                </c:pt>
                <c:pt idx="11494">
                  <c:v>11495</c:v>
                </c:pt>
                <c:pt idx="11495">
                  <c:v>11496</c:v>
                </c:pt>
                <c:pt idx="11496">
                  <c:v>11497</c:v>
                </c:pt>
                <c:pt idx="11497">
                  <c:v>11498</c:v>
                </c:pt>
                <c:pt idx="11498">
                  <c:v>11499</c:v>
                </c:pt>
                <c:pt idx="11499">
                  <c:v>11500</c:v>
                </c:pt>
                <c:pt idx="11500">
                  <c:v>11501</c:v>
                </c:pt>
                <c:pt idx="11501">
                  <c:v>11502</c:v>
                </c:pt>
                <c:pt idx="11502">
                  <c:v>11503</c:v>
                </c:pt>
                <c:pt idx="11503">
                  <c:v>11504</c:v>
                </c:pt>
                <c:pt idx="11504">
                  <c:v>11505</c:v>
                </c:pt>
                <c:pt idx="11505">
                  <c:v>11506</c:v>
                </c:pt>
                <c:pt idx="11506">
                  <c:v>11507</c:v>
                </c:pt>
                <c:pt idx="11507">
                  <c:v>11508</c:v>
                </c:pt>
                <c:pt idx="11508">
                  <c:v>11509</c:v>
                </c:pt>
                <c:pt idx="11509">
                  <c:v>11510</c:v>
                </c:pt>
                <c:pt idx="11510">
                  <c:v>11511</c:v>
                </c:pt>
                <c:pt idx="11511">
                  <c:v>11512</c:v>
                </c:pt>
                <c:pt idx="11512">
                  <c:v>11513</c:v>
                </c:pt>
                <c:pt idx="11513">
                  <c:v>11514</c:v>
                </c:pt>
                <c:pt idx="11514">
                  <c:v>11515</c:v>
                </c:pt>
                <c:pt idx="11515">
                  <c:v>11516</c:v>
                </c:pt>
                <c:pt idx="11516">
                  <c:v>11517</c:v>
                </c:pt>
                <c:pt idx="11517">
                  <c:v>11518</c:v>
                </c:pt>
                <c:pt idx="11518">
                  <c:v>11519</c:v>
                </c:pt>
                <c:pt idx="11519">
                  <c:v>11520</c:v>
                </c:pt>
                <c:pt idx="11520">
                  <c:v>11521</c:v>
                </c:pt>
                <c:pt idx="11521">
                  <c:v>11522</c:v>
                </c:pt>
                <c:pt idx="11522">
                  <c:v>11523</c:v>
                </c:pt>
                <c:pt idx="11523">
                  <c:v>11524</c:v>
                </c:pt>
                <c:pt idx="11524">
                  <c:v>11525</c:v>
                </c:pt>
                <c:pt idx="11525">
                  <c:v>11526</c:v>
                </c:pt>
                <c:pt idx="11526">
                  <c:v>11527</c:v>
                </c:pt>
                <c:pt idx="11527">
                  <c:v>11528</c:v>
                </c:pt>
                <c:pt idx="11528">
                  <c:v>11529</c:v>
                </c:pt>
                <c:pt idx="11529">
                  <c:v>11530</c:v>
                </c:pt>
                <c:pt idx="11530">
                  <c:v>11531</c:v>
                </c:pt>
                <c:pt idx="11531">
                  <c:v>11532</c:v>
                </c:pt>
                <c:pt idx="11532">
                  <c:v>11533</c:v>
                </c:pt>
                <c:pt idx="11533">
                  <c:v>11534</c:v>
                </c:pt>
                <c:pt idx="11534">
                  <c:v>11535</c:v>
                </c:pt>
                <c:pt idx="11535">
                  <c:v>11536</c:v>
                </c:pt>
                <c:pt idx="11536">
                  <c:v>11537</c:v>
                </c:pt>
                <c:pt idx="11537">
                  <c:v>11538</c:v>
                </c:pt>
                <c:pt idx="11538">
                  <c:v>11539</c:v>
                </c:pt>
                <c:pt idx="11539">
                  <c:v>11540</c:v>
                </c:pt>
                <c:pt idx="11540">
                  <c:v>11541</c:v>
                </c:pt>
                <c:pt idx="11541">
                  <c:v>11542</c:v>
                </c:pt>
                <c:pt idx="11542">
                  <c:v>11543</c:v>
                </c:pt>
                <c:pt idx="11543">
                  <c:v>11544</c:v>
                </c:pt>
                <c:pt idx="11544">
                  <c:v>11545</c:v>
                </c:pt>
                <c:pt idx="11545">
                  <c:v>11546</c:v>
                </c:pt>
                <c:pt idx="11546">
                  <c:v>11547</c:v>
                </c:pt>
                <c:pt idx="11547">
                  <c:v>11548</c:v>
                </c:pt>
                <c:pt idx="11548">
                  <c:v>11549</c:v>
                </c:pt>
                <c:pt idx="11549">
                  <c:v>11550</c:v>
                </c:pt>
                <c:pt idx="11550">
                  <c:v>11551</c:v>
                </c:pt>
                <c:pt idx="11551">
                  <c:v>11552</c:v>
                </c:pt>
                <c:pt idx="11552">
                  <c:v>11553</c:v>
                </c:pt>
                <c:pt idx="11553">
                  <c:v>11554</c:v>
                </c:pt>
                <c:pt idx="11554">
                  <c:v>11555</c:v>
                </c:pt>
                <c:pt idx="11555">
                  <c:v>11556</c:v>
                </c:pt>
                <c:pt idx="11556">
                  <c:v>11557</c:v>
                </c:pt>
                <c:pt idx="11557">
                  <c:v>11558</c:v>
                </c:pt>
                <c:pt idx="11558">
                  <c:v>11559</c:v>
                </c:pt>
                <c:pt idx="11559">
                  <c:v>11560</c:v>
                </c:pt>
                <c:pt idx="11560">
                  <c:v>11561</c:v>
                </c:pt>
                <c:pt idx="11561">
                  <c:v>11562</c:v>
                </c:pt>
                <c:pt idx="11562">
                  <c:v>11563</c:v>
                </c:pt>
                <c:pt idx="11563">
                  <c:v>11564</c:v>
                </c:pt>
                <c:pt idx="11564">
                  <c:v>11565</c:v>
                </c:pt>
                <c:pt idx="11565">
                  <c:v>11566</c:v>
                </c:pt>
                <c:pt idx="11566">
                  <c:v>11567</c:v>
                </c:pt>
                <c:pt idx="11567">
                  <c:v>11568</c:v>
                </c:pt>
                <c:pt idx="11568">
                  <c:v>11569</c:v>
                </c:pt>
                <c:pt idx="11569">
                  <c:v>11570</c:v>
                </c:pt>
                <c:pt idx="11570">
                  <c:v>11571</c:v>
                </c:pt>
                <c:pt idx="11571">
                  <c:v>11572</c:v>
                </c:pt>
                <c:pt idx="11572">
                  <c:v>11573</c:v>
                </c:pt>
                <c:pt idx="11573">
                  <c:v>11574</c:v>
                </c:pt>
                <c:pt idx="11574">
                  <c:v>11575</c:v>
                </c:pt>
                <c:pt idx="11575">
                  <c:v>11576</c:v>
                </c:pt>
                <c:pt idx="11576">
                  <c:v>11577</c:v>
                </c:pt>
                <c:pt idx="11577">
                  <c:v>11578</c:v>
                </c:pt>
                <c:pt idx="11578">
                  <c:v>11579</c:v>
                </c:pt>
                <c:pt idx="11579">
                  <c:v>11580</c:v>
                </c:pt>
                <c:pt idx="11580">
                  <c:v>11581</c:v>
                </c:pt>
                <c:pt idx="11581">
                  <c:v>11582</c:v>
                </c:pt>
                <c:pt idx="11582">
                  <c:v>11583</c:v>
                </c:pt>
                <c:pt idx="11583">
                  <c:v>11584</c:v>
                </c:pt>
                <c:pt idx="11584">
                  <c:v>11585</c:v>
                </c:pt>
                <c:pt idx="11585">
                  <c:v>11586</c:v>
                </c:pt>
                <c:pt idx="11586">
                  <c:v>11587</c:v>
                </c:pt>
                <c:pt idx="11587">
                  <c:v>11588</c:v>
                </c:pt>
                <c:pt idx="11588">
                  <c:v>11589</c:v>
                </c:pt>
                <c:pt idx="11589">
                  <c:v>11590</c:v>
                </c:pt>
                <c:pt idx="11590">
                  <c:v>11591</c:v>
                </c:pt>
                <c:pt idx="11591">
                  <c:v>11592</c:v>
                </c:pt>
                <c:pt idx="11592">
                  <c:v>11593</c:v>
                </c:pt>
                <c:pt idx="11593">
                  <c:v>11594</c:v>
                </c:pt>
                <c:pt idx="11594">
                  <c:v>11595</c:v>
                </c:pt>
                <c:pt idx="11595">
                  <c:v>11596</c:v>
                </c:pt>
                <c:pt idx="11596">
                  <c:v>11597</c:v>
                </c:pt>
                <c:pt idx="11597">
                  <c:v>11598</c:v>
                </c:pt>
                <c:pt idx="11598">
                  <c:v>11599</c:v>
                </c:pt>
                <c:pt idx="11599">
                  <c:v>11600</c:v>
                </c:pt>
                <c:pt idx="11600">
                  <c:v>11601</c:v>
                </c:pt>
                <c:pt idx="11601">
                  <c:v>11602</c:v>
                </c:pt>
                <c:pt idx="11602">
                  <c:v>11603</c:v>
                </c:pt>
                <c:pt idx="11603">
                  <c:v>11604</c:v>
                </c:pt>
                <c:pt idx="11604">
                  <c:v>11605</c:v>
                </c:pt>
                <c:pt idx="11605">
                  <c:v>11606</c:v>
                </c:pt>
                <c:pt idx="11606">
                  <c:v>11607</c:v>
                </c:pt>
                <c:pt idx="11607">
                  <c:v>11608</c:v>
                </c:pt>
                <c:pt idx="11608">
                  <c:v>11609</c:v>
                </c:pt>
                <c:pt idx="11609">
                  <c:v>11610</c:v>
                </c:pt>
                <c:pt idx="11610">
                  <c:v>11611</c:v>
                </c:pt>
                <c:pt idx="11611">
                  <c:v>11612</c:v>
                </c:pt>
                <c:pt idx="11612">
                  <c:v>11613</c:v>
                </c:pt>
                <c:pt idx="11613">
                  <c:v>11614</c:v>
                </c:pt>
                <c:pt idx="11614">
                  <c:v>11615</c:v>
                </c:pt>
                <c:pt idx="11615">
                  <c:v>11616</c:v>
                </c:pt>
                <c:pt idx="11616">
                  <c:v>11617</c:v>
                </c:pt>
                <c:pt idx="11617">
                  <c:v>11618</c:v>
                </c:pt>
                <c:pt idx="11618">
                  <c:v>11619</c:v>
                </c:pt>
                <c:pt idx="11619">
                  <c:v>11620</c:v>
                </c:pt>
                <c:pt idx="11620">
                  <c:v>11621</c:v>
                </c:pt>
                <c:pt idx="11621">
                  <c:v>11622</c:v>
                </c:pt>
                <c:pt idx="11622">
                  <c:v>11623</c:v>
                </c:pt>
                <c:pt idx="11623">
                  <c:v>11624</c:v>
                </c:pt>
                <c:pt idx="11624">
                  <c:v>11625</c:v>
                </c:pt>
                <c:pt idx="11625">
                  <c:v>11626</c:v>
                </c:pt>
                <c:pt idx="11626">
                  <c:v>11627</c:v>
                </c:pt>
                <c:pt idx="11627">
                  <c:v>11628</c:v>
                </c:pt>
                <c:pt idx="11628">
                  <c:v>11629</c:v>
                </c:pt>
                <c:pt idx="11629">
                  <c:v>11630</c:v>
                </c:pt>
                <c:pt idx="11630">
                  <c:v>11631</c:v>
                </c:pt>
                <c:pt idx="11631">
                  <c:v>11632</c:v>
                </c:pt>
                <c:pt idx="11632">
                  <c:v>11633</c:v>
                </c:pt>
                <c:pt idx="11633">
                  <c:v>11634</c:v>
                </c:pt>
                <c:pt idx="11634">
                  <c:v>11635</c:v>
                </c:pt>
                <c:pt idx="11635">
                  <c:v>11636</c:v>
                </c:pt>
                <c:pt idx="11636">
                  <c:v>11637</c:v>
                </c:pt>
                <c:pt idx="11637">
                  <c:v>11638</c:v>
                </c:pt>
                <c:pt idx="11638">
                  <c:v>11639</c:v>
                </c:pt>
                <c:pt idx="11639">
                  <c:v>11640</c:v>
                </c:pt>
                <c:pt idx="11640">
                  <c:v>11641</c:v>
                </c:pt>
                <c:pt idx="11641">
                  <c:v>11642</c:v>
                </c:pt>
                <c:pt idx="11642">
                  <c:v>11643</c:v>
                </c:pt>
                <c:pt idx="11643">
                  <c:v>11644</c:v>
                </c:pt>
                <c:pt idx="11644">
                  <c:v>11645</c:v>
                </c:pt>
                <c:pt idx="11645">
                  <c:v>11646</c:v>
                </c:pt>
                <c:pt idx="11646">
                  <c:v>11647</c:v>
                </c:pt>
                <c:pt idx="11647">
                  <c:v>11648</c:v>
                </c:pt>
                <c:pt idx="11648">
                  <c:v>11649</c:v>
                </c:pt>
                <c:pt idx="11649">
                  <c:v>11650</c:v>
                </c:pt>
                <c:pt idx="11650">
                  <c:v>11651</c:v>
                </c:pt>
                <c:pt idx="11651">
                  <c:v>11652</c:v>
                </c:pt>
                <c:pt idx="11652">
                  <c:v>11653</c:v>
                </c:pt>
                <c:pt idx="11653">
                  <c:v>11654</c:v>
                </c:pt>
                <c:pt idx="11654">
                  <c:v>11655</c:v>
                </c:pt>
                <c:pt idx="11655">
                  <c:v>11656</c:v>
                </c:pt>
                <c:pt idx="11656">
                  <c:v>11657</c:v>
                </c:pt>
                <c:pt idx="11657">
                  <c:v>11658</c:v>
                </c:pt>
                <c:pt idx="11658">
                  <c:v>11659</c:v>
                </c:pt>
                <c:pt idx="11659">
                  <c:v>11660</c:v>
                </c:pt>
                <c:pt idx="11660">
                  <c:v>11661</c:v>
                </c:pt>
                <c:pt idx="11661">
                  <c:v>11662</c:v>
                </c:pt>
                <c:pt idx="11662">
                  <c:v>11663</c:v>
                </c:pt>
                <c:pt idx="11663">
                  <c:v>11664</c:v>
                </c:pt>
                <c:pt idx="11664">
                  <c:v>11665</c:v>
                </c:pt>
                <c:pt idx="11665">
                  <c:v>11666</c:v>
                </c:pt>
                <c:pt idx="11666">
                  <c:v>11667</c:v>
                </c:pt>
                <c:pt idx="11667">
                  <c:v>11668</c:v>
                </c:pt>
                <c:pt idx="11668">
                  <c:v>11669</c:v>
                </c:pt>
                <c:pt idx="11669">
                  <c:v>11670</c:v>
                </c:pt>
                <c:pt idx="11670">
                  <c:v>11671</c:v>
                </c:pt>
                <c:pt idx="11671">
                  <c:v>11672</c:v>
                </c:pt>
                <c:pt idx="11672">
                  <c:v>11673</c:v>
                </c:pt>
                <c:pt idx="11673">
                  <c:v>11674</c:v>
                </c:pt>
                <c:pt idx="11674">
                  <c:v>11675</c:v>
                </c:pt>
                <c:pt idx="11675">
                  <c:v>11676</c:v>
                </c:pt>
                <c:pt idx="11676">
                  <c:v>11677</c:v>
                </c:pt>
                <c:pt idx="11677">
                  <c:v>11678</c:v>
                </c:pt>
                <c:pt idx="11678">
                  <c:v>11679</c:v>
                </c:pt>
                <c:pt idx="11679">
                  <c:v>11680</c:v>
                </c:pt>
                <c:pt idx="11680">
                  <c:v>11681</c:v>
                </c:pt>
                <c:pt idx="11681">
                  <c:v>11682</c:v>
                </c:pt>
                <c:pt idx="11682">
                  <c:v>11683</c:v>
                </c:pt>
                <c:pt idx="11683">
                  <c:v>11684</c:v>
                </c:pt>
                <c:pt idx="11684">
                  <c:v>11685</c:v>
                </c:pt>
                <c:pt idx="11685">
                  <c:v>11686</c:v>
                </c:pt>
                <c:pt idx="11686">
                  <c:v>11687</c:v>
                </c:pt>
                <c:pt idx="11687">
                  <c:v>11688</c:v>
                </c:pt>
                <c:pt idx="11688">
                  <c:v>11689</c:v>
                </c:pt>
                <c:pt idx="11689">
                  <c:v>11690</c:v>
                </c:pt>
                <c:pt idx="11690">
                  <c:v>11691</c:v>
                </c:pt>
                <c:pt idx="11691">
                  <c:v>11692</c:v>
                </c:pt>
                <c:pt idx="11692">
                  <c:v>11693</c:v>
                </c:pt>
                <c:pt idx="11693">
                  <c:v>11694</c:v>
                </c:pt>
                <c:pt idx="11694">
                  <c:v>11695</c:v>
                </c:pt>
                <c:pt idx="11695">
                  <c:v>11696</c:v>
                </c:pt>
                <c:pt idx="11696">
                  <c:v>11697</c:v>
                </c:pt>
                <c:pt idx="11697">
                  <c:v>11698</c:v>
                </c:pt>
                <c:pt idx="11698">
                  <c:v>11699</c:v>
                </c:pt>
                <c:pt idx="11699">
                  <c:v>11700</c:v>
                </c:pt>
                <c:pt idx="11700">
                  <c:v>11701</c:v>
                </c:pt>
                <c:pt idx="11701">
                  <c:v>11702</c:v>
                </c:pt>
                <c:pt idx="11702">
                  <c:v>11703</c:v>
                </c:pt>
                <c:pt idx="11703">
                  <c:v>11704</c:v>
                </c:pt>
                <c:pt idx="11704">
                  <c:v>11705</c:v>
                </c:pt>
                <c:pt idx="11705">
                  <c:v>11706</c:v>
                </c:pt>
                <c:pt idx="11706">
                  <c:v>11707</c:v>
                </c:pt>
                <c:pt idx="11707">
                  <c:v>11708</c:v>
                </c:pt>
                <c:pt idx="11708">
                  <c:v>11709</c:v>
                </c:pt>
                <c:pt idx="11709">
                  <c:v>11710</c:v>
                </c:pt>
                <c:pt idx="11710">
                  <c:v>11711</c:v>
                </c:pt>
                <c:pt idx="11711">
                  <c:v>11712</c:v>
                </c:pt>
                <c:pt idx="11712">
                  <c:v>11713</c:v>
                </c:pt>
                <c:pt idx="11713">
                  <c:v>11714</c:v>
                </c:pt>
                <c:pt idx="11714">
                  <c:v>11715</c:v>
                </c:pt>
                <c:pt idx="11715">
                  <c:v>11716</c:v>
                </c:pt>
                <c:pt idx="11716">
                  <c:v>11717</c:v>
                </c:pt>
                <c:pt idx="11717">
                  <c:v>11718</c:v>
                </c:pt>
                <c:pt idx="11718">
                  <c:v>11719</c:v>
                </c:pt>
                <c:pt idx="11719">
                  <c:v>11720</c:v>
                </c:pt>
                <c:pt idx="11720">
                  <c:v>11721</c:v>
                </c:pt>
                <c:pt idx="11721">
                  <c:v>11722</c:v>
                </c:pt>
                <c:pt idx="11722">
                  <c:v>11723</c:v>
                </c:pt>
                <c:pt idx="11723">
                  <c:v>11724</c:v>
                </c:pt>
                <c:pt idx="11724">
                  <c:v>11725</c:v>
                </c:pt>
                <c:pt idx="11725">
                  <c:v>11726</c:v>
                </c:pt>
                <c:pt idx="11726">
                  <c:v>11727</c:v>
                </c:pt>
                <c:pt idx="11727">
                  <c:v>11728</c:v>
                </c:pt>
                <c:pt idx="11728">
                  <c:v>11729</c:v>
                </c:pt>
                <c:pt idx="11729">
                  <c:v>11730</c:v>
                </c:pt>
                <c:pt idx="11730">
                  <c:v>11731</c:v>
                </c:pt>
                <c:pt idx="11731">
                  <c:v>11732</c:v>
                </c:pt>
                <c:pt idx="11732">
                  <c:v>11733</c:v>
                </c:pt>
                <c:pt idx="11733">
                  <c:v>11734</c:v>
                </c:pt>
                <c:pt idx="11734">
                  <c:v>11735</c:v>
                </c:pt>
                <c:pt idx="11735">
                  <c:v>11736</c:v>
                </c:pt>
                <c:pt idx="11736">
                  <c:v>11737</c:v>
                </c:pt>
                <c:pt idx="11737">
                  <c:v>11738</c:v>
                </c:pt>
                <c:pt idx="11738">
                  <c:v>11739</c:v>
                </c:pt>
                <c:pt idx="11739">
                  <c:v>11740</c:v>
                </c:pt>
                <c:pt idx="11740">
                  <c:v>11741</c:v>
                </c:pt>
                <c:pt idx="11741">
                  <c:v>11742</c:v>
                </c:pt>
                <c:pt idx="11742">
                  <c:v>11743</c:v>
                </c:pt>
                <c:pt idx="11743">
                  <c:v>11744</c:v>
                </c:pt>
                <c:pt idx="11744">
                  <c:v>11745</c:v>
                </c:pt>
                <c:pt idx="11745">
                  <c:v>11746</c:v>
                </c:pt>
                <c:pt idx="11746">
                  <c:v>11747</c:v>
                </c:pt>
                <c:pt idx="11747">
                  <c:v>11748</c:v>
                </c:pt>
                <c:pt idx="11748">
                  <c:v>11749</c:v>
                </c:pt>
                <c:pt idx="11749">
                  <c:v>11750</c:v>
                </c:pt>
                <c:pt idx="11750">
                  <c:v>11751</c:v>
                </c:pt>
                <c:pt idx="11751">
                  <c:v>11752</c:v>
                </c:pt>
                <c:pt idx="11752">
                  <c:v>11753</c:v>
                </c:pt>
                <c:pt idx="11753">
                  <c:v>11754</c:v>
                </c:pt>
                <c:pt idx="11754">
                  <c:v>11755</c:v>
                </c:pt>
                <c:pt idx="11755">
                  <c:v>11756</c:v>
                </c:pt>
                <c:pt idx="11756">
                  <c:v>11757</c:v>
                </c:pt>
                <c:pt idx="11757">
                  <c:v>11758</c:v>
                </c:pt>
                <c:pt idx="11758">
                  <c:v>11759</c:v>
                </c:pt>
                <c:pt idx="11759">
                  <c:v>11760</c:v>
                </c:pt>
                <c:pt idx="11760">
                  <c:v>11761</c:v>
                </c:pt>
                <c:pt idx="11761">
                  <c:v>11762</c:v>
                </c:pt>
                <c:pt idx="11762">
                  <c:v>11763</c:v>
                </c:pt>
                <c:pt idx="11763">
                  <c:v>11764</c:v>
                </c:pt>
                <c:pt idx="11764">
                  <c:v>11765</c:v>
                </c:pt>
                <c:pt idx="11765">
                  <c:v>11766</c:v>
                </c:pt>
                <c:pt idx="11766">
                  <c:v>11767</c:v>
                </c:pt>
                <c:pt idx="11767">
                  <c:v>11768</c:v>
                </c:pt>
                <c:pt idx="11768">
                  <c:v>11769</c:v>
                </c:pt>
                <c:pt idx="11769">
                  <c:v>11770</c:v>
                </c:pt>
                <c:pt idx="11770">
                  <c:v>11771</c:v>
                </c:pt>
                <c:pt idx="11771">
                  <c:v>11772</c:v>
                </c:pt>
                <c:pt idx="11772">
                  <c:v>11773</c:v>
                </c:pt>
                <c:pt idx="11773">
                  <c:v>11774</c:v>
                </c:pt>
                <c:pt idx="11774">
                  <c:v>11775</c:v>
                </c:pt>
                <c:pt idx="11775">
                  <c:v>11776</c:v>
                </c:pt>
                <c:pt idx="11776">
                  <c:v>11777</c:v>
                </c:pt>
                <c:pt idx="11777">
                  <c:v>11778</c:v>
                </c:pt>
                <c:pt idx="11778">
                  <c:v>11779</c:v>
                </c:pt>
                <c:pt idx="11779">
                  <c:v>11780</c:v>
                </c:pt>
                <c:pt idx="11780">
                  <c:v>11781</c:v>
                </c:pt>
                <c:pt idx="11781">
                  <c:v>11782</c:v>
                </c:pt>
                <c:pt idx="11782">
                  <c:v>11783</c:v>
                </c:pt>
                <c:pt idx="11783">
                  <c:v>11784</c:v>
                </c:pt>
                <c:pt idx="11784">
                  <c:v>11785</c:v>
                </c:pt>
                <c:pt idx="11785">
                  <c:v>11786</c:v>
                </c:pt>
                <c:pt idx="11786">
                  <c:v>11787</c:v>
                </c:pt>
                <c:pt idx="11787">
                  <c:v>11788</c:v>
                </c:pt>
                <c:pt idx="11788">
                  <c:v>11789</c:v>
                </c:pt>
                <c:pt idx="11789">
                  <c:v>11790</c:v>
                </c:pt>
                <c:pt idx="11790">
                  <c:v>11791</c:v>
                </c:pt>
                <c:pt idx="11791">
                  <c:v>11792</c:v>
                </c:pt>
                <c:pt idx="11792">
                  <c:v>11793</c:v>
                </c:pt>
                <c:pt idx="11793">
                  <c:v>11794</c:v>
                </c:pt>
                <c:pt idx="11794">
                  <c:v>11795</c:v>
                </c:pt>
                <c:pt idx="11795">
                  <c:v>11796</c:v>
                </c:pt>
                <c:pt idx="11796">
                  <c:v>11797</c:v>
                </c:pt>
                <c:pt idx="11797">
                  <c:v>11798</c:v>
                </c:pt>
                <c:pt idx="11798">
                  <c:v>11799</c:v>
                </c:pt>
                <c:pt idx="11799">
                  <c:v>11800</c:v>
                </c:pt>
                <c:pt idx="11800">
                  <c:v>11801</c:v>
                </c:pt>
                <c:pt idx="11801">
                  <c:v>11802</c:v>
                </c:pt>
                <c:pt idx="11802">
                  <c:v>11803</c:v>
                </c:pt>
                <c:pt idx="11803">
                  <c:v>11804</c:v>
                </c:pt>
                <c:pt idx="11804">
                  <c:v>11805</c:v>
                </c:pt>
                <c:pt idx="11805">
                  <c:v>11806</c:v>
                </c:pt>
                <c:pt idx="11806">
                  <c:v>11807</c:v>
                </c:pt>
                <c:pt idx="11807">
                  <c:v>11808</c:v>
                </c:pt>
                <c:pt idx="11808">
                  <c:v>11809</c:v>
                </c:pt>
                <c:pt idx="11809">
                  <c:v>11810</c:v>
                </c:pt>
                <c:pt idx="11810">
                  <c:v>11811</c:v>
                </c:pt>
                <c:pt idx="11811">
                  <c:v>11812</c:v>
                </c:pt>
                <c:pt idx="11812">
                  <c:v>11813</c:v>
                </c:pt>
                <c:pt idx="11813">
                  <c:v>11814</c:v>
                </c:pt>
                <c:pt idx="11814">
                  <c:v>11815</c:v>
                </c:pt>
                <c:pt idx="11815">
                  <c:v>11816</c:v>
                </c:pt>
                <c:pt idx="11816">
                  <c:v>11817</c:v>
                </c:pt>
                <c:pt idx="11817">
                  <c:v>11818</c:v>
                </c:pt>
                <c:pt idx="11818">
                  <c:v>11819</c:v>
                </c:pt>
                <c:pt idx="11819">
                  <c:v>11820</c:v>
                </c:pt>
                <c:pt idx="11820">
                  <c:v>11821</c:v>
                </c:pt>
                <c:pt idx="11821">
                  <c:v>11822</c:v>
                </c:pt>
                <c:pt idx="11822">
                  <c:v>11823</c:v>
                </c:pt>
                <c:pt idx="11823">
                  <c:v>11824</c:v>
                </c:pt>
                <c:pt idx="11824">
                  <c:v>11825</c:v>
                </c:pt>
                <c:pt idx="11825">
                  <c:v>11826</c:v>
                </c:pt>
                <c:pt idx="11826">
                  <c:v>11827</c:v>
                </c:pt>
                <c:pt idx="11827">
                  <c:v>11828</c:v>
                </c:pt>
                <c:pt idx="11828">
                  <c:v>11829</c:v>
                </c:pt>
                <c:pt idx="11829">
                  <c:v>11830</c:v>
                </c:pt>
                <c:pt idx="11830">
                  <c:v>11831</c:v>
                </c:pt>
                <c:pt idx="11831">
                  <c:v>11832</c:v>
                </c:pt>
                <c:pt idx="11832">
                  <c:v>11833</c:v>
                </c:pt>
                <c:pt idx="11833">
                  <c:v>11834</c:v>
                </c:pt>
                <c:pt idx="11834">
                  <c:v>11835</c:v>
                </c:pt>
                <c:pt idx="11835">
                  <c:v>11836</c:v>
                </c:pt>
                <c:pt idx="11836">
                  <c:v>11837</c:v>
                </c:pt>
                <c:pt idx="11837">
                  <c:v>11838</c:v>
                </c:pt>
                <c:pt idx="11838">
                  <c:v>11839</c:v>
                </c:pt>
                <c:pt idx="11839">
                  <c:v>11840</c:v>
                </c:pt>
                <c:pt idx="11840">
                  <c:v>11841</c:v>
                </c:pt>
                <c:pt idx="11841">
                  <c:v>11842</c:v>
                </c:pt>
                <c:pt idx="11842">
                  <c:v>11843</c:v>
                </c:pt>
                <c:pt idx="11843">
                  <c:v>11844</c:v>
                </c:pt>
                <c:pt idx="11844">
                  <c:v>11845</c:v>
                </c:pt>
                <c:pt idx="11845">
                  <c:v>11846</c:v>
                </c:pt>
                <c:pt idx="11846">
                  <c:v>11847</c:v>
                </c:pt>
                <c:pt idx="11847">
                  <c:v>11848</c:v>
                </c:pt>
                <c:pt idx="11848">
                  <c:v>11849</c:v>
                </c:pt>
                <c:pt idx="11849">
                  <c:v>11850</c:v>
                </c:pt>
                <c:pt idx="11850">
                  <c:v>11851</c:v>
                </c:pt>
                <c:pt idx="11851">
                  <c:v>11852</c:v>
                </c:pt>
                <c:pt idx="11852">
                  <c:v>11853</c:v>
                </c:pt>
                <c:pt idx="11853">
                  <c:v>11854</c:v>
                </c:pt>
                <c:pt idx="11854">
                  <c:v>11855</c:v>
                </c:pt>
                <c:pt idx="11855">
                  <c:v>11856</c:v>
                </c:pt>
                <c:pt idx="11856">
                  <c:v>11857</c:v>
                </c:pt>
                <c:pt idx="11857">
                  <c:v>11858</c:v>
                </c:pt>
                <c:pt idx="11858">
                  <c:v>11859</c:v>
                </c:pt>
                <c:pt idx="11859">
                  <c:v>11860</c:v>
                </c:pt>
                <c:pt idx="11860">
                  <c:v>11861</c:v>
                </c:pt>
                <c:pt idx="11861">
                  <c:v>11862</c:v>
                </c:pt>
                <c:pt idx="11862">
                  <c:v>11863</c:v>
                </c:pt>
                <c:pt idx="11863">
                  <c:v>11864</c:v>
                </c:pt>
                <c:pt idx="11864">
                  <c:v>11865</c:v>
                </c:pt>
                <c:pt idx="11865">
                  <c:v>11866</c:v>
                </c:pt>
                <c:pt idx="11866">
                  <c:v>11867</c:v>
                </c:pt>
                <c:pt idx="11867">
                  <c:v>11868</c:v>
                </c:pt>
                <c:pt idx="11868">
                  <c:v>11869</c:v>
                </c:pt>
                <c:pt idx="11869">
                  <c:v>11870</c:v>
                </c:pt>
                <c:pt idx="11870">
                  <c:v>11871</c:v>
                </c:pt>
                <c:pt idx="11871">
                  <c:v>11872</c:v>
                </c:pt>
                <c:pt idx="11872">
                  <c:v>11873</c:v>
                </c:pt>
                <c:pt idx="11873">
                  <c:v>11874</c:v>
                </c:pt>
                <c:pt idx="11874">
                  <c:v>11875</c:v>
                </c:pt>
                <c:pt idx="11875">
                  <c:v>11876</c:v>
                </c:pt>
                <c:pt idx="11876">
                  <c:v>11877</c:v>
                </c:pt>
                <c:pt idx="11877">
                  <c:v>11878</c:v>
                </c:pt>
                <c:pt idx="11878">
                  <c:v>11879</c:v>
                </c:pt>
                <c:pt idx="11879">
                  <c:v>11880</c:v>
                </c:pt>
                <c:pt idx="11880">
                  <c:v>11881</c:v>
                </c:pt>
                <c:pt idx="11881">
                  <c:v>11882</c:v>
                </c:pt>
                <c:pt idx="11882">
                  <c:v>11883</c:v>
                </c:pt>
                <c:pt idx="11883">
                  <c:v>11884</c:v>
                </c:pt>
                <c:pt idx="11884">
                  <c:v>11885</c:v>
                </c:pt>
                <c:pt idx="11885">
                  <c:v>11886</c:v>
                </c:pt>
                <c:pt idx="11886">
                  <c:v>11887</c:v>
                </c:pt>
                <c:pt idx="11887">
                  <c:v>11888</c:v>
                </c:pt>
                <c:pt idx="11888">
                  <c:v>11889</c:v>
                </c:pt>
                <c:pt idx="11889">
                  <c:v>11890</c:v>
                </c:pt>
                <c:pt idx="11890">
                  <c:v>11891</c:v>
                </c:pt>
                <c:pt idx="11891">
                  <c:v>11892</c:v>
                </c:pt>
                <c:pt idx="11892">
                  <c:v>11893</c:v>
                </c:pt>
                <c:pt idx="11893">
                  <c:v>11894</c:v>
                </c:pt>
                <c:pt idx="11894">
                  <c:v>11895</c:v>
                </c:pt>
                <c:pt idx="11895">
                  <c:v>11896</c:v>
                </c:pt>
                <c:pt idx="11896">
                  <c:v>11897</c:v>
                </c:pt>
                <c:pt idx="11897">
                  <c:v>11898</c:v>
                </c:pt>
                <c:pt idx="11898">
                  <c:v>11899</c:v>
                </c:pt>
                <c:pt idx="11899">
                  <c:v>11900</c:v>
                </c:pt>
                <c:pt idx="11900">
                  <c:v>11901</c:v>
                </c:pt>
                <c:pt idx="11901">
                  <c:v>11902</c:v>
                </c:pt>
                <c:pt idx="11902">
                  <c:v>11903</c:v>
                </c:pt>
                <c:pt idx="11903">
                  <c:v>11904</c:v>
                </c:pt>
                <c:pt idx="11904">
                  <c:v>11905</c:v>
                </c:pt>
                <c:pt idx="11905">
                  <c:v>11906</c:v>
                </c:pt>
                <c:pt idx="11906">
                  <c:v>11907</c:v>
                </c:pt>
                <c:pt idx="11907">
                  <c:v>11908</c:v>
                </c:pt>
                <c:pt idx="11908">
                  <c:v>11909</c:v>
                </c:pt>
                <c:pt idx="11909">
                  <c:v>11910</c:v>
                </c:pt>
                <c:pt idx="11910">
                  <c:v>11911</c:v>
                </c:pt>
                <c:pt idx="11911">
                  <c:v>11912</c:v>
                </c:pt>
                <c:pt idx="11912">
                  <c:v>11913</c:v>
                </c:pt>
                <c:pt idx="11913">
                  <c:v>11914</c:v>
                </c:pt>
                <c:pt idx="11914">
                  <c:v>11915</c:v>
                </c:pt>
                <c:pt idx="11915">
                  <c:v>11916</c:v>
                </c:pt>
                <c:pt idx="11916">
                  <c:v>11917</c:v>
                </c:pt>
                <c:pt idx="11917">
                  <c:v>11918</c:v>
                </c:pt>
                <c:pt idx="11918">
                  <c:v>11919</c:v>
                </c:pt>
                <c:pt idx="11919">
                  <c:v>11920</c:v>
                </c:pt>
                <c:pt idx="11920">
                  <c:v>11921</c:v>
                </c:pt>
                <c:pt idx="11921">
                  <c:v>11922</c:v>
                </c:pt>
                <c:pt idx="11922">
                  <c:v>11923</c:v>
                </c:pt>
                <c:pt idx="11923">
                  <c:v>11924</c:v>
                </c:pt>
                <c:pt idx="11924">
                  <c:v>11925</c:v>
                </c:pt>
                <c:pt idx="11925">
                  <c:v>11926</c:v>
                </c:pt>
                <c:pt idx="11926">
                  <c:v>11927</c:v>
                </c:pt>
                <c:pt idx="11927">
                  <c:v>11928</c:v>
                </c:pt>
                <c:pt idx="11928">
                  <c:v>11929</c:v>
                </c:pt>
                <c:pt idx="11929">
                  <c:v>11930</c:v>
                </c:pt>
                <c:pt idx="11930">
                  <c:v>11931</c:v>
                </c:pt>
                <c:pt idx="11931">
                  <c:v>11932</c:v>
                </c:pt>
                <c:pt idx="11932">
                  <c:v>11933</c:v>
                </c:pt>
                <c:pt idx="11933">
                  <c:v>11934</c:v>
                </c:pt>
                <c:pt idx="11934">
                  <c:v>11935</c:v>
                </c:pt>
                <c:pt idx="11935">
                  <c:v>11936</c:v>
                </c:pt>
                <c:pt idx="11936">
                  <c:v>11937</c:v>
                </c:pt>
                <c:pt idx="11937">
                  <c:v>11938</c:v>
                </c:pt>
                <c:pt idx="11938">
                  <c:v>11939</c:v>
                </c:pt>
                <c:pt idx="11939">
                  <c:v>11940</c:v>
                </c:pt>
                <c:pt idx="11940">
                  <c:v>11941</c:v>
                </c:pt>
                <c:pt idx="11941">
                  <c:v>11942</c:v>
                </c:pt>
                <c:pt idx="11942">
                  <c:v>11943</c:v>
                </c:pt>
                <c:pt idx="11943">
                  <c:v>11944</c:v>
                </c:pt>
                <c:pt idx="11944">
                  <c:v>11945</c:v>
                </c:pt>
                <c:pt idx="11945">
                  <c:v>11946</c:v>
                </c:pt>
                <c:pt idx="11946">
                  <c:v>11947</c:v>
                </c:pt>
                <c:pt idx="11947">
                  <c:v>11948</c:v>
                </c:pt>
                <c:pt idx="11948">
                  <c:v>11949</c:v>
                </c:pt>
                <c:pt idx="11949">
                  <c:v>11950</c:v>
                </c:pt>
                <c:pt idx="11950">
                  <c:v>11951</c:v>
                </c:pt>
                <c:pt idx="11951">
                  <c:v>11952</c:v>
                </c:pt>
                <c:pt idx="11952">
                  <c:v>11953</c:v>
                </c:pt>
                <c:pt idx="11953">
                  <c:v>11954</c:v>
                </c:pt>
                <c:pt idx="11954">
                  <c:v>11955</c:v>
                </c:pt>
                <c:pt idx="11955">
                  <c:v>11956</c:v>
                </c:pt>
                <c:pt idx="11956">
                  <c:v>11957</c:v>
                </c:pt>
                <c:pt idx="11957">
                  <c:v>11958</c:v>
                </c:pt>
                <c:pt idx="11958">
                  <c:v>11959</c:v>
                </c:pt>
                <c:pt idx="11959">
                  <c:v>11960</c:v>
                </c:pt>
                <c:pt idx="11960">
                  <c:v>11961</c:v>
                </c:pt>
                <c:pt idx="11961">
                  <c:v>11962</c:v>
                </c:pt>
                <c:pt idx="11962">
                  <c:v>11963</c:v>
                </c:pt>
                <c:pt idx="11963">
                  <c:v>11964</c:v>
                </c:pt>
                <c:pt idx="11964">
                  <c:v>11965</c:v>
                </c:pt>
                <c:pt idx="11965">
                  <c:v>11966</c:v>
                </c:pt>
                <c:pt idx="11966">
                  <c:v>11967</c:v>
                </c:pt>
                <c:pt idx="11967">
                  <c:v>11968</c:v>
                </c:pt>
                <c:pt idx="11968">
                  <c:v>11969</c:v>
                </c:pt>
                <c:pt idx="11969">
                  <c:v>11970</c:v>
                </c:pt>
                <c:pt idx="11970">
                  <c:v>11971</c:v>
                </c:pt>
                <c:pt idx="11971">
                  <c:v>11972</c:v>
                </c:pt>
                <c:pt idx="11972">
                  <c:v>11973</c:v>
                </c:pt>
                <c:pt idx="11973">
                  <c:v>11974</c:v>
                </c:pt>
                <c:pt idx="11974">
                  <c:v>11975</c:v>
                </c:pt>
                <c:pt idx="11975">
                  <c:v>11976</c:v>
                </c:pt>
                <c:pt idx="11976">
                  <c:v>11977</c:v>
                </c:pt>
                <c:pt idx="11977">
                  <c:v>11978</c:v>
                </c:pt>
                <c:pt idx="11978">
                  <c:v>11979</c:v>
                </c:pt>
                <c:pt idx="11979">
                  <c:v>11980</c:v>
                </c:pt>
                <c:pt idx="11980">
                  <c:v>11981</c:v>
                </c:pt>
                <c:pt idx="11981">
                  <c:v>11982</c:v>
                </c:pt>
                <c:pt idx="11982">
                  <c:v>11983</c:v>
                </c:pt>
                <c:pt idx="11983">
                  <c:v>11984</c:v>
                </c:pt>
                <c:pt idx="11984">
                  <c:v>11985</c:v>
                </c:pt>
                <c:pt idx="11985">
                  <c:v>11986</c:v>
                </c:pt>
                <c:pt idx="11986">
                  <c:v>11987</c:v>
                </c:pt>
                <c:pt idx="11987">
                  <c:v>11988</c:v>
                </c:pt>
                <c:pt idx="11988">
                  <c:v>11989</c:v>
                </c:pt>
                <c:pt idx="11989">
                  <c:v>11990</c:v>
                </c:pt>
                <c:pt idx="11990">
                  <c:v>11991</c:v>
                </c:pt>
                <c:pt idx="11991">
                  <c:v>11992</c:v>
                </c:pt>
                <c:pt idx="11992">
                  <c:v>11993</c:v>
                </c:pt>
                <c:pt idx="11993">
                  <c:v>11994</c:v>
                </c:pt>
                <c:pt idx="11994">
                  <c:v>11995</c:v>
                </c:pt>
                <c:pt idx="11995">
                  <c:v>11996</c:v>
                </c:pt>
                <c:pt idx="11996">
                  <c:v>11997</c:v>
                </c:pt>
                <c:pt idx="11997">
                  <c:v>11998</c:v>
                </c:pt>
                <c:pt idx="11998">
                  <c:v>11999</c:v>
                </c:pt>
                <c:pt idx="11999">
                  <c:v>12000</c:v>
                </c:pt>
                <c:pt idx="12000">
                  <c:v>12001</c:v>
                </c:pt>
                <c:pt idx="12001">
                  <c:v>12002</c:v>
                </c:pt>
                <c:pt idx="12002">
                  <c:v>12003</c:v>
                </c:pt>
                <c:pt idx="12003">
                  <c:v>12004</c:v>
                </c:pt>
                <c:pt idx="12004">
                  <c:v>12005</c:v>
                </c:pt>
                <c:pt idx="12005">
                  <c:v>12006</c:v>
                </c:pt>
                <c:pt idx="12006">
                  <c:v>12007</c:v>
                </c:pt>
                <c:pt idx="12007">
                  <c:v>12008</c:v>
                </c:pt>
                <c:pt idx="12008">
                  <c:v>12009</c:v>
                </c:pt>
                <c:pt idx="12009">
                  <c:v>12010</c:v>
                </c:pt>
                <c:pt idx="12010">
                  <c:v>12011</c:v>
                </c:pt>
                <c:pt idx="12011">
                  <c:v>12012</c:v>
                </c:pt>
                <c:pt idx="12012">
                  <c:v>12013</c:v>
                </c:pt>
                <c:pt idx="12013">
                  <c:v>12014</c:v>
                </c:pt>
                <c:pt idx="12014">
                  <c:v>12015</c:v>
                </c:pt>
                <c:pt idx="12015">
                  <c:v>12016</c:v>
                </c:pt>
                <c:pt idx="12016">
                  <c:v>12017</c:v>
                </c:pt>
                <c:pt idx="12017">
                  <c:v>12018</c:v>
                </c:pt>
                <c:pt idx="12018">
                  <c:v>12019</c:v>
                </c:pt>
                <c:pt idx="12019">
                  <c:v>12020</c:v>
                </c:pt>
                <c:pt idx="12020">
                  <c:v>12021</c:v>
                </c:pt>
                <c:pt idx="12021">
                  <c:v>12022</c:v>
                </c:pt>
                <c:pt idx="12022">
                  <c:v>12023</c:v>
                </c:pt>
                <c:pt idx="12023">
                  <c:v>12024</c:v>
                </c:pt>
                <c:pt idx="12024">
                  <c:v>12025</c:v>
                </c:pt>
                <c:pt idx="12025">
                  <c:v>12026</c:v>
                </c:pt>
                <c:pt idx="12026">
                  <c:v>12027</c:v>
                </c:pt>
                <c:pt idx="12027">
                  <c:v>12028</c:v>
                </c:pt>
                <c:pt idx="12028">
                  <c:v>12029</c:v>
                </c:pt>
                <c:pt idx="12029">
                  <c:v>12030</c:v>
                </c:pt>
                <c:pt idx="12030">
                  <c:v>12031</c:v>
                </c:pt>
                <c:pt idx="12031">
                  <c:v>12032</c:v>
                </c:pt>
                <c:pt idx="12032">
                  <c:v>12033</c:v>
                </c:pt>
                <c:pt idx="12033">
                  <c:v>12034</c:v>
                </c:pt>
                <c:pt idx="12034">
                  <c:v>12035</c:v>
                </c:pt>
                <c:pt idx="12035">
                  <c:v>12036</c:v>
                </c:pt>
                <c:pt idx="12036">
                  <c:v>12037</c:v>
                </c:pt>
                <c:pt idx="12037">
                  <c:v>12038</c:v>
                </c:pt>
                <c:pt idx="12038">
                  <c:v>12039</c:v>
                </c:pt>
                <c:pt idx="12039">
                  <c:v>12040</c:v>
                </c:pt>
                <c:pt idx="12040">
                  <c:v>12041</c:v>
                </c:pt>
                <c:pt idx="12041">
                  <c:v>12042</c:v>
                </c:pt>
                <c:pt idx="12042">
                  <c:v>12043</c:v>
                </c:pt>
                <c:pt idx="12043">
                  <c:v>12044</c:v>
                </c:pt>
                <c:pt idx="12044">
                  <c:v>12045</c:v>
                </c:pt>
                <c:pt idx="12045">
                  <c:v>12046</c:v>
                </c:pt>
                <c:pt idx="12046">
                  <c:v>12047</c:v>
                </c:pt>
                <c:pt idx="12047">
                  <c:v>12048</c:v>
                </c:pt>
                <c:pt idx="12048">
                  <c:v>12049</c:v>
                </c:pt>
                <c:pt idx="12049">
                  <c:v>12050</c:v>
                </c:pt>
                <c:pt idx="12050">
                  <c:v>12051</c:v>
                </c:pt>
                <c:pt idx="12051">
                  <c:v>12052</c:v>
                </c:pt>
                <c:pt idx="12052">
                  <c:v>12053</c:v>
                </c:pt>
                <c:pt idx="12053">
                  <c:v>12054</c:v>
                </c:pt>
                <c:pt idx="12054">
                  <c:v>12055</c:v>
                </c:pt>
                <c:pt idx="12055">
                  <c:v>12056</c:v>
                </c:pt>
                <c:pt idx="12056">
                  <c:v>12057</c:v>
                </c:pt>
                <c:pt idx="12057">
                  <c:v>12058</c:v>
                </c:pt>
                <c:pt idx="12058">
                  <c:v>12059</c:v>
                </c:pt>
                <c:pt idx="12059">
                  <c:v>12060</c:v>
                </c:pt>
                <c:pt idx="12060">
                  <c:v>12061</c:v>
                </c:pt>
                <c:pt idx="12061">
                  <c:v>12062</c:v>
                </c:pt>
                <c:pt idx="12062">
                  <c:v>12063</c:v>
                </c:pt>
                <c:pt idx="12063">
                  <c:v>12064</c:v>
                </c:pt>
                <c:pt idx="12064">
                  <c:v>12065</c:v>
                </c:pt>
                <c:pt idx="12065">
                  <c:v>12066</c:v>
                </c:pt>
                <c:pt idx="12066">
                  <c:v>12067</c:v>
                </c:pt>
                <c:pt idx="12067">
                  <c:v>12068</c:v>
                </c:pt>
                <c:pt idx="12068">
                  <c:v>12069</c:v>
                </c:pt>
                <c:pt idx="12069">
                  <c:v>12070</c:v>
                </c:pt>
                <c:pt idx="12070">
                  <c:v>12071</c:v>
                </c:pt>
                <c:pt idx="12071">
                  <c:v>12072</c:v>
                </c:pt>
                <c:pt idx="12072">
                  <c:v>12073</c:v>
                </c:pt>
                <c:pt idx="12073">
                  <c:v>12074</c:v>
                </c:pt>
                <c:pt idx="12074">
                  <c:v>12075</c:v>
                </c:pt>
                <c:pt idx="12075">
                  <c:v>12076</c:v>
                </c:pt>
                <c:pt idx="12076">
                  <c:v>12077</c:v>
                </c:pt>
                <c:pt idx="12077">
                  <c:v>12078</c:v>
                </c:pt>
                <c:pt idx="12078">
                  <c:v>12079</c:v>
                </c:pt>
                <c:pt idx="12079">
                  <c:v>12080</c:v>
                </c:pt>
                <c:pt idx="12080">
                  <c:v>12081</c:v>
                </c:pt>
                <c:pt idx="12081">
                  <c:v>12082</c:v>
                </c:pt>
                <c:pt idx="12082">
                  <c:v>12083</c:v>
                </c:pt>
                <c:pt idx="12083">
                  <c:v>12084</c:v>
                </c:pt>
                <c:pt idx="12084">
                  <c:v>12085</c:v>
                </c:pt>
                <c:pt idx="12085">
                  <c:v>12086</c:v>
                </c:pt>
                <c:pt idx="12086">
                  <c:v>12087</c:v>
                </c:pt>
                <c:pt idx="12087">
                  <c:v>12088</c:v>
                </c:pt>
                <c:pt idx="12088">
                  <c:v>12089</c:v>
                </c:pt>
                <c:pt idx="12089">
                  <c:v>12090</c:v>
                </c:pt>
                <c:pt idx="12090">
                  <c:v>12091</c:v>
                </c:pt>
                <c:pt idx="12091">
                  <c:v>12092</c:v>
                </c:pt>
                <c:pt idx="12092">
                  <c:v>12093</c:v>
                </c:pt>
                <c:pt idx="12093">
                  <c:v>12094</c:v>
                </c:pt>
                <c:pt idx="12094">
                  <c:v>12095</c:v>
                </c:pt>
                <c:pt idx="12095">
                  <c:v>12096</c:v>
                </c:pt>
                <c:pt idx="12096">
                  <c:v>12097</c:v>
                </c:pt>
                <c:pt idx="12097">
                  <c:v>12098</c:v>
                </c:pt>
                <c:pt idx="12098">
                  <c:v>12099</c:v>
                </c:pt>
                <c:pt idx="12099">
                  <c:v>12100</c:v>
                </c:pt>
                <c:pt idx="12100">
                  <c:v>12101</c:v>
                </c:pt>
                <c:pt idx="12101">
                  <c:v>12102</c:v>
                </c:pt>
                <c:pt idx="12102">
                  <c:v>12103</c:v>
                </c:pt>
                <c:pt idx="12103">
                  <c:v>12104</c:v>
                </c:pt>
                <c:pt idx="12104">
                  <c:v>12105</c:v>
                </c:pt>
                <c:pt idx="12105">
                  <c:v>12106</c:v>
                </c:pt>
                <c:pt idx="12106">
                  <c:v>12107</c:v>
                </c:pt>
                <c:pt idx="12107">
                  <c:v>12108</c:v>
                </c:pt>
                <c:pt idx="12108">
                  <c:v>12109</c:v>
                </c:pt>
                <c:pt idx="12109">
                  <c:v>12110</c:v>
                </c:pt>
                <c:pt idx="12110">
                  <c:v>12111</c:v>
                </c:pt>
                <c:pt idx="12111">
                  <c:v>12112</c:v>
                </c:pt>
                <c:pt idx="12112">
                  <c:v>12113</c:v>
                </c:pt>
                <c:pt idx="12113">
                  <c:v>12114</c:v>
                </c:pt>
                <c:pt idx="12114">
                  <c:v>12115</c:v>
                </c:pt>
                <c:pt idx="12115">
                  <c:v>12116</c:v>
                </c:pt>
                <c:pt idx="12116">
                  <c:v>12117</c:v>
                </c:pt>
                <c:pt idx="12117">
                  <c:v>12118</c:v>
                </c:pt>
                <c:pt idx="12118">
                  <c:v>12119</c:v>
                </c:pt>
                <c:pt idx="12119">
                  <c:v>12120</c:v>
                </c:pt>
                <c:pt idx="12120">
                  <c:v>12121</c:v>
                </c:pt>
                <c:pt idx="12121">
                  <c:v>12122</c:v>
                </c:pt>
                <c:pt idx="12122">
                  <c:v>12123</c:v>
                </c:pt>
                <c:pt idx="12123">
                  <c:v>12124</c:v>
                </c:pt>
                <c:pt idx="12124">
                  <c:v>12125</c:v>
                </c:pt>
                <c:pt idx="12125">
                  <c:v>12126</c:v>
                </c:pt>
                <c:pt idx="12126">
                  <c:v>12127</c:v>
                </c:pt>
                <c:pt idx="12127">
                  <c:v>12128</c:v>
                </c:pt>
                <c:pt idx="12128">
                  <c:v>12129</c:v>
                </c:pt>
                <c:pt idx="12129">
                  <c:v>12130</c:v>
                </c:pt>
                <c:pt idx="12130">
                  <c:v>12131</c:v>
                </c:pt>
                <c:pt idx="12131">
                  <c:v>12132</c:v>
                </c:pt>
                <c:pt idx="12132">
                  <c:v>12133</c:v>
                </c:pt>
                <c:pt idx="12133">
                  <c:v>12134</c:v>
                </c:pt>
                <c:pt idx="12134">
                  <c:v>12135</c:v>
                </c:pt>
                <c:pt idx="12135">
                  <c:v>12136</c:v>
                </c:pt>
                <c:pt idx="12136">
                  <c:v>12137</c:v>
                </c:pt>
                <c:pt idx="12137">
                  <c:v>12138</c:v>
                </c:pt>
                <c:pt idx="12138">
                  <c:v>12139</c:v>
                </c:pt>
                <c:pt idx="12139">
                  <c:v>12140</c:v>
                </c:pt>
                <c:pt idx="12140">
                  <c:v>12141</c:v>
                </c:pt>
                <c:pt idx="12141">
                  <c:v>12142</c:v>
                </c:pt>
                <c:pt idx="12142">
                  <c:v>12143</c:v>
                </c:pt>
                <c:pt idx="12143">
                  <c:v>12144</c:v>
                </c:pt>
                <c:pt idx="12144">
                  <c:v>12145</c:v>
                </c:pt>
                <c:pt idx="12145">
                  <c:v>12146</c:v>
                </c:pt>
                <c:pt idx="12146">
                  <c:v>12147</c:v>
                </c:pt>
                <c:pt idx="12147">
                  <c:v>12148</c:v>
                </c:pt>
                <c:pt idx="12148">
                  <c:v>12149</c:v>
                </c:pt>
                <c:pt idx="12149">
                  <c:v>12150</c:v>
                </c:pt>
                <c:pt idx="12150">
                  <c:v>12151</c:v>
                </c:pt>
                <c:pt idx="12151">
                  <c:v>12152</c:v>
                </c:pt>
                <c:pt idx="12152">
                  <c:v>12153</c:v>
                </c:pt>
                <c:pt idx="12153">
                  <c:v>12154</c:v>
                </c:pt>
                <c:pt idx="12154">
                  <c:v>12155</c:v>
                </c:pt>
                <c:pt idx="12155">
                  <c:v>12156</c:v>
                </c:pt>
                <c:pt idx="12156">
                  <c:v>12157</c:v>
                </c:pt>
                <c:pt idx="12157">
                  <c:v>12158</c:v>
                </c:pt>
                <c:pt idx="12158">
                  <c:v>12159</c:v>
                </c:pt>
                <c:pt idx="12159">
                  <c:v>12160</c:v>
                </c:pt>
                <c:pt idx="12160">
                  <c:v>12161</c:v>
                </c:pt>
                <c:pt idx="12161">
                  <c:v>12162</c:v>
                </c:pt>
                <c:pt idx="12162">
                  <c:v>12163</c:v>
                </c:pt>
                <c:pt idx="12163">
                  <c:v>12164</c:v>
                </c:pt>
                <c:pt idx="12164">
                  <c:v>12165</c:v>
                </c:pt>
                <c:pt idx="12165">
                  <c:v>12166</c:v>
                </c:pt>
                <c:pt idx="12166">
                  <c:v>12167</c:v>
                </c:pt>
                <c:pt idx="12167">
                  <c:v>12168</c:v>
                </c:pt>
                <c:pt idx="12168">
                  <c:v>12169</c:v>
                </c:pt>
                <c:pt idx="12169">
                  <c:v>12170</c:v>
                </c:pt>
                <c:pt idx="12170">
                  <c:v>12171</c:v>
                </c:pt>
                <c:pt idx="12171">
                  <c:v>12172</c:v>
                </c:pt>
                <c:pt idx="12172">
                  <c:v>12173</c:v>
                </c:pt>
                <c:pt idx="12173">
                  <c:v>12174</c:v>
                </c:pt>
                <c:pt idx="12174">
                  <c:v>12175</c:v>
                </c:pt>
                <c:pt idx="12175">
                  <c:v>12176</c:v>
                </c:pt>
                <c:pt idx="12176">
                  <c:v>12177</c:v>
                </c:pt>
                <c:pt idx="12177">
                  <c:v>12178</c:v>
                </c:pt>
                <c:pt idx="12178">
                  <c:v>12179</c:v>
                </c:pt>
                <c:pt idx="12179">
                  <c:v>12180</c:v>
                </c:pt>
                <c:pt idx="12180">
                  <c:v>12181</c:v>
                </c:pt>
                <c:pt idx="12181">
                  <c:v>12182</c:v>
                </c:pt>
                <c:pt idx="12182">
                  <c:v>12183</c:v>
                </c:pt>
                <c:pt idx="12183">
                  <c:v>12184</c:v>
                </c:pt>
                <c:pt idx="12184">
                  <c:v>12185</c:v>
                </c:pt>
                <c:pt idx="12185">
                  <c:v>12186</c:v>
                </c:pt>
                <c:pt idx="12186">
                  <c:v>12187</c:v>
                </c:pt>
                <c:pt idx="12187">
                  <c:v>12188</c:v>
                </c:pt>
                <c:pt idx="12188">
                  <c:v>12189</c:v>
                </c:pt>
                <c:pt idx="12189">
                  <c:v>12190</c:v>
                </c:pt>
                <c:pt idx="12190">
                  <c:v>12191</c:v>
                </c:pt>
                <c:pt idx="12191">
                  <c:v>12192</c:v>
                </c:pt>
                <c:pt idx="12192">
                  <c:v>12193</c:v>
                </c:pt>
                <c:pt idx="12193">
                  <c:v>12194</c:v>
                </c:pt>
                <c:pt idx="12194">
                  <c:v>12195</c:v>
                </c:pt>
                <c:pt idx="12195">
                  <c:v>12196</c:v>
                </c:pt>
                <c:pt idx="12196">
                  <c:v>12197</c:v>
                </c:pt>
                <c:pt idx="12197">
                  <c:v>12198</c:v>
                </c:pt>
                <c:pt idx="12198">
                  <c:v>12199</c:v>
                </c:pt>
                <c:pt idx="12199">
                  <c:v>12200</c:v>
                </c:pt>
                <c:pt idx="12200">
                  <c:v>12201</c:v>
                </c:pt>
                <c:pt idx="12201">
                  <c:v>12202</c:v>
                </c:pt>
                <c:pt idx="12202">
                  <c:v>12203</c:v>
                </c:pt>
                <c:pt idx="12203">
                  <c:v>12204</c:v>
                </c:pt>
                <c:pt idx="12204">
                  <c:v>12205</c:v>
                </c:pt>
                <c:pt idx="12205">
                  <c:v>12206</c:v>
                </c:pt>
                <c:pt idx="12206">
                  <c:v>12207</c:v>
                </c:pt>
                <c:pt idx="12207">
                  <c:v>12208</c:v>
                </c:pt>
                <c:pt idx="12208">
                  <c:v>12209</c:v>
                </c:pt>
                <c:pt idx="12209">
                  <c:v>12210</c:v>
                </c:pt>
                <c:pt idx="12210">
                  <c:v>12211</c:v>
                </c:pt>
                <c:pt idx="12211">
                  <c:v>12212</c:v>
                </c:pt>
                <c:pt idx="12212">
                  <c:v>12213</c:v>
                </c:pt>
                <c:pt idx="12213">
                  <c:v>12214</c:v>
                </c:pt>
                <c:pt idx="12214">
                  <c:v>12215</c:v>
                </c:pt>
                <c:pt idx="12215">
                  <c:v>12216</c:v>
                </c:pt>
                <c:pt idx="12216">
                  <c:v>12217</c:v>
                </c:pt>
                <c:pt idx="12217">
                  <c:v>12218</c:v>
                </c:pt>
                <c:pt idx="12218">
                  <c:v>12219</c:v>
                </c:pt>
                <c:pt idx="12219">
                  <c:v>12220</c:v>
                </c:pt>
                <c:pt idx="12220">
                  <c:v>12221</c:v>
                </c:pt>
                <c:pt idx="12221">
                  <c:v>12222</c:v>
                </c:pt>
                <c:pt idx="12222">
                  <c:v>12223</c:v>
                </c:pt>
                <c:pt idx="12223">
                  <c:v>12224</c:v>
                </c:pt>
                <c:pt idx="12224">
                  <c:v>12225</c:v>
                </c:pt>
                <c:pt idx="12225">
                  <c:v>12226</c:v>
                </c:pt>
                <c:pt idx="12226">
                  <c:v>12227</c:v>
                </c:pt>
                <c:pt idx="12227">
                  <c:v>12228</c:v>
                </c:pt>
                <c:pt idx="12228">
                  <c:v>12229</c:v>
                </c:pt>
                <c:pt idx="12229">
                  <c:v>12230</c:v>
                </c:pt>
                <c:pt idx="12230">
                  <c:v>12231</c:v>
                </c:pt>
                <c:pt idx="12231">
                  <c:v>12232</c:v>
                </c:pt>
                <c:pt idx="12232">
                  <c:v>12233</c:v>
                </c:pt>
                <c:pt idx="12233">
                  <c:v>12234</c:v>
                </c:pt>
                <c:pt idx="12234">
                  <c:v>12235</c:v>
                </c:pt>
                <c:pt idx="12235">
                  <c:v>12236</c:v>
                </c:pt>
                <c:pt idx="12236">
                  <c:v>12237</c:v>
                </c:pt>
                <c:pt idx="12237">
                  <c:v>12238</c:v>
                </c:pt>
                <c:pt idx="12238">
                  <c:v>12239</c:v>
                </c:pt>
                <c:pt idx="12239">
                  <c:v>12240</c:v>
                </c:pt>
                <c:pt idx="12240">
                  <c:v>12241</c:v>
                </c:pt>
                <c:pt idx="12241">
                  <c:v>12242</c:v>
                </c:pt>
                <c:pt idx="12242">
                  <c:v>12243</c:v>
                </c:pt>
                <c:pt idx="12243">
                  <c:v>12244</c:v>
                </c:pt>
                <c:pt idx="12244">
                  <c:v>12245</c:v>
                </c:pt>
                <c:pt idx="12245">
                  <c:v>12246</c:v>
                </c:pt>
                <c:pt idx="12246">
                  <c:v>12247</c:v>
                </c:pt>
                <c:pt idx="12247">
                  <c:v>12248</c:v>
                </c:pt>
                <c:pt idx="12248">
                  <c:v>12249</c:v>
                </c:pt>
                <c:pt idx="12249">
                  <c:v>12250</c:v>
                </c:pt>
                <c:pt idx="12250">
                  <c:v>12251</c:v>
                </c:pt>
                <c:pt idx="12251">
                  <c:v>12252</c:v>
                </c:pt>
                <c:pt idx="12252">
                  <c:v>12253</c:v>
                </c:pt>
                <c:pt idx="12253">
                  <c:v>12254</c:v>
                </c:pt>
                <c:pt idx="12254">
                  <c:v>12255</c:v>
                </c:pt>
                <c:pt idx="12255">
                  <c:v>12256</c:v>
                </c:pt>
                <c:pt idx="12256">
                  <c:v>12257</c:v>
                </c:pt>
                <c:pt idx="12257">
                  <c:v>12258</c:v>
                </c:pt>
                <c:pt idx="12258">
                  <c:v>12259</c:v>
                </c:pt>
                <c:pt idx="12259">
                  <c:v>12260</c:v>
                </c:pt>
                <c:pt idx="12260">
                  <c:v>12261</c:v>
                </c:pt>
                <c:pt idx="12261">
                  <c:v>12262</c:v>
                </c:pt>
                <c:pt idx="12262">
                  <c:v>12263</c:v>
                </c:pt>
                <c:pt idx="12263">
                  <c:v>12264</c:v>
                </c:pt>
                <c:pt idx="12264">
                  <c:v>12265</c:v>
                </c:pt>
                <c:pt idx="12265">
                  <c:v>12266</c:v>
                </c:pt>
                <c:pt idx="12266">
                  <c:v>12267</c:v>
                </c:pt>
                <c:pt idx="12267">
                  <c:v>12268</c:v>
                </c:pt>
                <c:pt idx="12268">
                  <c:v>12269</c:v>
                </c:pt>
                <c:pt idx="12269">
                  <c:v>12270</c:v>
                </c:pt>
                <c:pt idx="12270">
                  <c:v>12271</c:v>
                </c:pt>
                <c:pt idx="12271">
                  <c:v>12272</c:v>
                </c:pt>
                <c:pt idx="12272">
                  <c:v>12273</c:v>
                </c:pt>
                <c:pt idx="12273">
                  <c:v>12274</c:v>
                </c:pt>
                <c:pt idx="12274">
                  <c:v>12275</c:v>
                </c:pt>
                <c:pt idx="12275">
                  <c:v>12276</c:v>
                </c:pt>
                <c:pt idx="12276">
                  <c:v>12277</c:v>
                </c:pt>
                <c:pt idx="12277">
                  <c:v>12278</c:v>
                </c:pt>
                <c:pt idx="12278">
                  <c:v>12279</c:v>
                </c:pt>
                <c:pt idx="12279">
                  <c:v>12280</c:v>
                </c:pt>
                <c:pt idx="12280">
                  <c:v>12281</c:v>
                </c:pt>
                <c:pt idx="12281">
                  <c:v>12282</c:v>
                </c:pt>
                <c:pt idx="12282">
                  <c:v>12283</c:v>
                </c:pt>
                <c:pt idx="12283">
                  <c:v>12284</c:v>
                </c:pt>
                <c:pt idx="12284">
                  <c:v>12285</c:v>
                </c:pt>
                <c:pt idx="12285">
                  <c:v>12286</c:v>
                </c:pt>
                <c:pt idx="12286">
                  <c:v>12287</c:v>
                </c:pt>
                <c:pt idx="12287">
                  <c:v>12288</c:v>
                </c:pt>
                <c:pt idx="12288">
                  <c:v>12289</c:v>
                </c:pt>
                <c:pt idx="12289">
                  <c:v>12290</c:v>
                </c:pt>
                <c:pt idx="12290">
                  <c:v>12291</c:v>
                </c:pt>
                <c:pt idx="12291">
                  <c:v>12292</c:v>
                </c:pt>
                <c:pt idx="12292">
                  <c:v>12293</c:v>
                </c:pt>
                <c:pt idx="12293">
                  <c:v>12294</c:v>
                </c:pt>
                <c:pt idx="12294">
                  <c:v>12295</c:v>
                </c:pt>
                <c:pt idx="12295">
                  <c:v>12296</c:v>
                </c:pt>
                <c:pt idx="12296">
                  <c:v>12297</c:v>
                </c:pt>
                <c:pt idx="12297">
                  <c:v>12298</c:v>
                </c:pt>
                <c:pt idx="12298">
                  <c:v>12299</c:v>
                </c:pt>
                <c:pt idx="12299">
                  <c:v>12300</c:v>
                </c:pt>
                <c:pt idx="12300">
                  <c:v>12301</c:v>
                </c:pt>
                <c:pt idx="12301">
                  <c:v>12302</c:v>
                </c:pt>
                <c:pt idx="12302">
                  <c:v>12303</c:v>
                </c:pt>
                <c:pt idx="12303">
                  <c:v>12304</c:v>
                </c:pt>
                <c:pt idx="12304">
                  <c:v>12305</c:v>
                </c:pt>
                <c:pt idx="12305">
                  <c:v>12306</c:v>
                </c:pt>
                <c:pt idx="12306">
                  <c:v>12307</c:v>
                </c:pt>
                <c:pt idx="12307">
                  <c:v>12308</c:v>
                </c:pt>
                <c:pt idx="12308">
                  <c:v>12309</c:v>
                </c:pt>
                <c:pt idx="12309">
                  <c:v>12310</c:v>
                </c:pt>
                <c:pt idx="12310">
                  <c:v>12311</c:v>
                </c:pt>
                <c:pt idx="12311">
                  <c:v>12312</c:v>
                </c:pt>
                <c:pt idx="12312">
                  <c:v>12313</c:v>
                </c:pt>
                <c:pt idx="12313">
                  <c:v>12314</c:v>
                </c:pt>
                <c:pt idx="12314">
                  <c:v>12315</c:v>
                </c:pt>
                <c:pt idx="12315">
                  <c:v>12316</c:v>
                </c:pt>
                <c:pt idx="12316">
                  <c:v>12317</c:v>
                </c:pt>
                <c:pt idx="12317">
                  <c:v>12318</c:v>
                </c:pt>
                <c:pt idx="12318">
                  <c:v>12319</c:v>
                </c:pt>
                <c:pt idx="12319">
                  <c:v>12320</c:v>
                </c:pt>
                <c:pt idx="12320">
                  <c:v>12321</c:v>
                </c:pt>
                <c:pt idx="12321">
                  <c:v>12322</c:v>
                </c:pt>
                <c:pt idx="12322">
                  <c:v>12323</c:v>
                </c:pt>
                <c:pt idx="12323">
                  <c:v>12324</c:v>
                </c:pt>
                <c:pt idx="12324">
                  <c:v>12325</c:v>
                </c:pt>
                <c:pt idx="12325">
                  <c:v>12326</c:v>
                </c:pt>
                <c:pt idx="12326">
                  <c:v>12327</c:v>
                </c:pt>
                <c:pt idx="12327">
                  <c:v>12328</c:v>
                </c:pt>
                <c:pt idx="12328">
                  <c:v>12329</c:v>
                </c:pt>
                <c:pt idx="12329">
                  <c:v>12330</c:v>
                </c:pt>
                <c:pt idx="12330">
                  <c:v>12331</c:v>
                </c:pt>
                <c:pt idx="12331">
                  <c:v>12332</c:v>
                </c:pt>
                <c:pt idx="12332">
                  <c:v>12333</c:v>
                </c:pt>
                <c:pt idx="12333">
                  <c:v>12334</c:v>
                </c:pt>
                <c:pt idx="12334">
                  <c:v>12335</c:v>
                </c:pt>
                <c:pt idx="12335">
                  <c:v>12336</c:v>
                </c:pt>
                <c:pt idx="12336">
                  <c:v>12337</c:v>
                </c:pt>
                <c:pt idx="12337">
                  <c:v>12338</c:v>
                </c:pt>
                <c:pt idx="12338">
                  <c:v>12339</c:v>
                </c:pt>
                <c:pt idx="12339">
                  <c:v>12340</c:v>
                </c:pt>
                <c:pt idx="12340">
                  <c:v>12341</c:v>
                </c:pt>
                <c:pt idx="12341">
                  <c:v>12342</c:v>
                </c:pt>
                <c:pt idx="12342">
                  <c:v>12343</c:v>
                </c:pt>
                <c:pt idx="12343">
                  <c:v>12344</c:v>
                </c:pt>
                <c:pt idx="12344">
                  <c:v>12345</c:v>
                </c:pt>
                <c:pt idx="12345">
                  <c:v>12346</c:v>
                </c:pt>
                <c:pt idx="12346">
                  <c:v>12347</c:v>
                </c:pt>
                <c:pt idx="12347">
                  <c:v>12348</c:v>
                </c:pt>
                <c:pt idx="12348">
                  <c:v>12349</c:v>
                </c:pt>
                <c:pt idx="12349">
                  <c:v>12350</c:v>
                </c:pt>
                <c:pt idx="12350">
                  <c:v>12351</c:v>
                </c:pt>
                <c:pt idx="12351">
                  <c:v>12352</c:v>
                </c:pt>
                <c:pt idx="12352">
                  <c:v>12353</c:v>
                </c:pt>
                <c:pt idx="12353">
                  <c:v>12354</c:v>
                </c:pt>
                <c:pt idx="12354">
                  <c:v>12355</c:v>
                </c:pt>
                <c:pt idx="12355">
                  <c:v>12356</c:v>
                </c:pt>
                <c:pt idx="12356">
                  <c:v>12357</c:v>
                </c:pt>
                <c:pt idx="12357">
                  <c:v>12358</c:v>
                </c:pt>
                <c:pt idx="12358">
                  <c:v>12359</c:v>
                </c:pt>
                <c:pt idx="12359">
                  <c:v>12360</c:v>
                </c:pt>
                <c:pt idx="12360">
                  <c:v>12361</c:v>
                </c:pt>
                <c:pt idx="12361">
                  <c:v>12362</c:v>
                </c:pt>
                <c:pt idx="12362">
                  <c:v>12363</c:v>
                </c:pt>
                <c:pt idx="12363">
                  <c:v>12364</c:v>
                </c:pt>
                <c:pt idx="12364">
                  <c:v>12365</c:v>
                </c:pt>
                <c:pt idx="12365">
                  <c:v>12366</c:v>
                </c:pt>
                <c:pt idx="12366">
                  <c:v>12367</c:v>
                </c:pt>
                <c:pt idx="12367">
                  <c:v>12368</c:v>
                </c:pt>
                <c:pt idx="12368">
                  <c:v>12369</c:v>
                </c:pt>
                <c:pt idx="12369">
                  <c:v>12370</c:v>
                </c:pt>
                <c:pt idx="12370">
                  <c:v>12371</c:v>
                </c:pt>
                <c:pt idx="12371">
                  <c:v>12372</c:v>
                </c:pt>
                <c:pt idx="12372">
                  <c:v>12373</c:v>
                </c:pt>
                <c:pt idx="12373">
                  <c:v>12374</c:v>
                </c:pt>
                <c:pt idx="12374">
                  <c:v>12375</c:v>
                </c:pt>
                <c:pt idx="12375">
                  <c:v>12376</c:v>
                </c:pt>
                <c:pt idx="12376">
                  <c:v>12377</c:v>
                </c:pt>
                <c:pt idx="12377">
                  <c:v>12378</c:v>
                </c:pt>
                <c:pt idx="12378">
                  <c:v>12379</c:v>
                </c:pt>
                <c:pt idx="12379">
                  <c:v>12380</c:v>
                </c:pt>
                <c:pt idx="12380">
                  <c:v>12381</c:v>
                </c:pt>
                <c:pt idx="12381">
                  <c:v>12382</c:v>
                </c:pt>
                <c:pt idx="12382">
                  <c:v>12383</c:v>
                </c:pt>
                <c:pt idx="12383">
                  <c:v>12384</c:v>
                </c:pt>
                <c:pt idx="12384">
                  <c:v>12385</c:v>
                </c:pt>
                <c:pt idx="12385">
                  <c:v>12386</c:v>
                </c:pt>
                <c:pt idx="12386">
                  <c:v>12387</c:v>
                </c:pt>
                <c:pt idx="12387">
                  <c:v>12388</c:v>
                </c:pt>
                <c:pt idx="12388">
                  <c:v>12389</c:v>
                </c:pt>
                <c:pt idx="12389">
                  <c:v>12390</c:v>
                </c:pt>
                <c:pt idx="12390">
                  <c:v>12391</c:v>
                </c:pt>
                <c:pt idx="12391">
                  <c:v>12392</c:v>
                </c:pt>
                <c:pt idx="12392">
                  <c:v>12393</c:v>
                </c:pt>
                <c:pt idx="12393">
                  <c:v>12394</c:v>
                </c:pt>
                <c:pt idx="12394">
                  <c:v>12395</c:v>
                </c:pt>
                <c:pt idx="12395">
                  <c:v>12396</c:v>
                </c:pt>
                <c:pt idx="12396">
                  <c:v>12397</c:v>
                </c:pt>
                <c:pt idx="12397">
                  <c:v>12398</c:v>
                </c:pt>
                <c:pt idx="12398">
                  <c:v>12399</c:v>
                </c:pt>
                <c:pt idx="12399">
                  <c:v>12400</c:v>
                </c:pt>
                <c:pt idx="12400">
                  <c:v>12401</c:v>
                </c:pt>
                <c:pt idx="12401">
                  <c:v>12402</c:v>
                </c:pt>
                <c:pt idx="12402">
                  <c:v>12403</c:v>
                </c:pt>
                <c:pt idx="12403">
                  <c:v>12404</c:v>
                </c:pt>
                <c:pt idx="12404">
                  <c:v>12405</c:v>
                </c:pt>
                <c:pt idx="12405">
                  <c:v>12406</c:v>
                </c:pt>
                <c:pt idx="12406">
                  <c:v>12407</c:v>
                </c:pt>
                <c:pt idx="12407">
                  <c:v>12408</c:v>
                </c:pt>
                <c:pt idx="12408">
                  <c:v>12409</c:v>
                </c:pt>
                <c:pt idx="12409">
                  <c:v>12410</c:v>
                </c:pt>
                <c:pt idx="12410">
                  <c:v>12411</c:v>
                </c:pt>
                <c:pt idx="12411">
                  <c:v>12412</c:v>
                </c:pt>
                <c:pt idx="12412">
                  <c:v>12413</c:v>
                </c:pt>
                <c:pt idx="12413">
                  <c:v>12414</c:v>
                </c:pt>
                <c:pt idx="12414">
                  <c:v>12415</c:v>
                </c:pt>
                <c:pt idx="12415">
                  <c:v>12416</c:v>
                </c:pt>
                <c:pt idx="12416">
                  <c:v>12417</c:v>
                </c:pt>
                <c:pt idx="12417">
                  <c:v>12418</c:v>
                </c:pt>
                <c:pt idx="12418">
                  <c:v>12419</c:v>
                </c:pt>
                <c:pt idx="12419">
                  <c:v>12420</c:v>
                </c:pt>
                <c:pt idx="12420">
                  <c:v>12421</c:v>
                </c:pt>
                <c:pt idx="12421">
                  <c:v>12422</c:v>
                </c:pt>
                <c:pt idx="12422">
                  <c:v>12423</c:v>
                </c:pt>
                <c:pt idx="12423">
                  <c:v>12424</c:v>
                </c:pt>
                <c:pt idx="12424">
                  <c:v>12425</c:v>
                </c:pt>
                <c:pt idx="12425">
                  <c:v>12426</c:v>
                </c:pt>
                <c:pt idx="12426">
                  <c:v>12427</c:v>
                </c:pt>
                <c:pt idx="12427">
                  <c:v>12428</c:v>
                </c:pt>
                <c:pt idx="12428">
                  <c:v>12429</c:v>
                </c:pt>
                <c:pt idx="12429">
                  <c:v>12430</c:v>
                </c:pt>
                <c:pt idx="12430">
                  <c:v>12431</c:v>
                </c:pt>
                <c:pt idx="12431">
                  <c:v>12432</c:v>
                </c:pt>
                <c:pt idx="12432">
                  <c:v>12433</c:v>
                </c:pt>
                <c:pt idx="12433">
                  <c:v>12434</c:v>
                </c:pt>
                <c:pt idx="12434">
                  <c:v>12435</c:v>
                </c:pt>
                <c:pt idx="12435">
                  <c:v>12436</c:v>
                </c:pt>
                <c:pt idx="12436">
                  <c:v>12437</c:v>
                </c:pt>
                <c:pt idx="12437">
                  <c:v>12438</c:v>
                </c:pt>
                <c:pt idx="12438">
                  <c:v>12439</c:v>
                </c:pt>
                <c:pt idx="12439">
                  <c:v>12440</c:v>
                </c:pt>
                <c:pt idx="12440">
                  <c:v>12441</c:v>
                </c:pt>
                <c:pt idx="12441">
                  <c:v>12442</c:v>
                </c:pt>
                <c:pt idx="12442">
                  <c:v>12443</c:v>
                </c:pt>
                <c:pt idx="12443">
                  <c:v>12444</c:v>
                </c:pt>
                <c:pt idx="12444">
                  <c:v>12445</c:v>
                </c:pt>
                <c:pt idx="12445">
                  <c:v>12446</c:v>
                </c:pt>
                <c:pt idx="12446">
                  <c:v>12447</c:v>
                </c:pt>
                <c:pt idx="12447">
                  <c:v>12448</c:v>
                </c:pt>
                <c:pt idx="12448">
                  <c:v>12449</c:v>
                </c:pt>
                <c:pt idx="12449">
                  <c:v>12450</c:v>
                </c:pt>
                <c:pt idx="12450">
                  <c:v>12451</c:v>
                </c:pt>
                <c:pt idx="12451">
                  <c:v>12452</c:v>
                </c:pt>
                <c:pt idx="12452">
                  <c:v>12453</c:v>
                </c:pt>
                <c:pt idx="12453">
                  <c:v>12454</c:v>
                </c:pt>
                <c:pt idx="12454">
                  <c:v>12455</c:v>
                </c:pt>
                <c:pt idx="12455">
                  <c:v>12456</c:v>
                </c:pt>
                <c:pt idx="12456">
                  <c:v>12457</c:v>
                </c:pt>
                <c:pt idx="12457">
                  <c:v>12458</c:v>
                </c:pt>
                <c:pt idx="12458">
                  <c:v>12459</c:v>
                </c:pt>
                <c:pt idx="12459">
                  <c:v>12460</c:v>
                </c:pt>
                <c:pt idx="12460">
                  <c:v>12461</c:v>
                </c:pt>
                <c:pt idx="12461">
                  <c:v>12462</c:v>
                </c:pt>
                <c:pt idx="12462">
                  <c:v>12463</c:v>
                </c:pt>
                <c:pt idx="12463">
                  <c:v>12464</c:v>
                </c:pt>
                <c:pt idx="12464">
                  <c:v>12465</c:v>
                </c:pt>
                <c:pt idx="12465">
                  <c:v>12466</c:v>
                </c:pt>
                <c:pt idx="12466">
                  <c:v>12467</c:v>
                </c:pt>
                <c:pt idx="12467">
                  <c:v>12468</c:v>
                </c:pt>
                <c:pt idx="12468">
                  <c:v>12469</c:v>
                </c:pt>
                <c:pt idx="12469">
                  <c:v>12470</c:v>
                </c:pt>
                <c:pt idx="12470">
                  <c:v>12471</c:v>
                </c:pt>
                <c:pt idx="12471">
                  <c:v>12472</c:v>
                </c:pt>
                <c:pt idx="12472">
                  <c:v>12473</c:v>
                </c:pt>
                <c:pt idx="12473">
                  <c:v>12474</c:v>
                </c:pt>
                <c:pt idx="12474">
                  <c:v>12475</c:v>
                </c:pt>
                <c:pt idx="12475">
                  <c:v>12476</c:v>
                </c:pt>
                <c:pt idx="12476">
                  <c:v>12477</c:v>
                </c:pt>
                <c:pt idx="12477">
                  <c:v>12478</c:v>
                </c:pt>
                <c:pt idx="12478">
                  <c:v>12479</c:v>
                </c:pt>
                <c:pt idx="12479">
                  <c:v>12480</c:v>
                </c:pt>
                <c:pt idx="12480">
                  <c:v>12481</c:v>
                </c:pt>
                <c:pt idx="12481">
                  <c:v>12482</c:v>
                </c:pt>
                <c:pt idx="12482">
                  <c:v>12483</c:v>
                </c:pt>
                <c:pt idx="12483">
                  <c:v>12484</c:v>
                </c:pt>
                <c:pt idx="12484">
                  <c:v>12485</c:v>
                </c:pt>
                <c:pt idx="12485">
                  <c:v>12486</c:v>
                </c:pt>
                <c:pt idx="12486">
                  <c:v>12487</c:v>
                </c:pt>
                <c:pt idx="12487">
                  <c:v>12488</c:v>
                </c:pt>
                <c:pt idx="12488">
                  <c:v>12489</c:v>
                </c:pt>
                <c:pt idx="12489">
                  <c:v>12490</c:v>
                </c:pt>
                <c:pt idx="12490">
                  <c:v>12491</c:v>
                </c:pt>
                <c:pt idx="12491">
                  <c:v>12492</c:v>
                </c:pt>
                <c:pt idx="12492">
                  <c:v>12493</c:v>
                </c:pt>
                <c:pt idx="12493">
                  <c:v>12494</c:v>
                </c:pt>
                <c:pt idx="12494">
                  <c:v>12495</c:v>
                </c:pt>
                <c:pt idx="12495">
                  <c:v>12496</c:v>
                </c:pt>
                <c:pt idx="12496">
                  <c:v>12497</c:v>
                </c:pt>
                <c:pt idx="12497">
                  <c:v>12498</c:v>
                </c:pt>
                <c:pt idx="12498">
                  <c:v>12499</c:v>
                </c:pt>
                <c:pt idx="12499">
                  <c:v>12500</c:v>
                </c:pt>
                <c:pt idx="12500">
                  <c:v>12501</c:v>
                </c:pt>
                <c:pt idx="12501">
                  <c:v>12502</c:v>
                </c:pt>
                <c:pt idx="12502">
                  <c:v>12503</c:v>
                </c:pt>
                <c:pt idx="12503">
                  <c:v>12504</c:v>
                </c:pt>
                <c:pt idx="12504">
                  <c:v>12505</c:v>
                </c:pt>
                <c:pt idx="12505">
                  <c:v>12506</c:v>
                </c:pt>
                <c:pt idx="12506">
                  <c:v>12507</c:v>
                </c:pt>
                <c:pt idx="12507">
                  <c:v>12508</c:v>
                </c:pt>
                <c:pt idx="12508">
                  <c:v>12509</c:v>
                </c:pt>
                <c:pt idx="12509">
                  <c:v>12510</c:v>
                </c:pt>
                <c:pt idx="12510">
                  <c:v>12511</c:v>
                </c:pt>
                <c:pt idx="12511">
                  <c:v>12512</c:v>
                </c:pt>
                <c:pt idx="12512">
                  <c:v>12513</c:v>
                </c:pt>
                <c:pt idx="12513">
                  <c:v>12514</c:v>
                </c:pt>
                <c:pt idx="12514">
                  <c:v>12515</c:v>
                </c:pt>
                <c:pt idx="12515">
                  <c:v>12516</c:v>
                </c:pt>
                <c:pt idx="12516">
                  <c:v>12517</c:v>
                </c:pt>
                <c:pt idx="12517">
                  <c:v>12518</c:v>
                </c:pt>
                <c:pt idx="12518">
                  <c:v>12519</c:v>
                </c:pt>
                <c:pt idx="12519">
                  <c:v>12520</c:v>
                </c:pt>
                <c:pt idx="12520">
                  <c:v>12521</c:v>
                </c:pt>
                <c:pt idx="12521">
                  <c:v>12522</c:v>
                </c:pt>
                <c:pt idx="12522">
                  <c:v>12523</c:v>
                </c:pt>
                <c:pt idx="12523">
                  <c:v>12524</c:v>
                </c:pt>
                <c:pt idx="12524">
                  <c:v>12525</c:v>
                </c:pt>
                <c:pt idx="12525">
                  <c:v>12526</c:v>
                </c:pt>
                <c:pt idx="12526">
                  <c:v>12527</c:v>
                </c:pt>
                <c:pt idx="12527">
                  <c:v>12528</c:v>
                </c:pt>
                <c:pt idx="12528">
                  <c:v>12529</c:v>
                </c:pt>
                <c:pt idx="12529">
                  <c:v>12530</c:v>
                </c:pt>
                <c:pt idx="12530">
                  <c:v>12531</c:v>
                </c:pt>
                <c:pt idx="12531">
                  <c:v>12532</c:v>
                </c:pt>
                <c:pt idx="12532">
                  <c:v>12533</c:v>
                </c:pt>
                <c:pt idx="12533">
                  <c:v>12534</c:v>
                </c:pt>
                <c:pt idx="12534">
                  <c:v>12535</c:v>
                </c:pt>
                <c:pt idx="12535">
                  <c:v>12536</c:v>
                </c:pt>
                <c:pt idx="12536">
                  <c:v>12537</c:v>
                </c:pt>
                <c:pt idx="12537">
                  <c:v>12538</c:v>
                </c:pt>
                <c:pt idx="12538">
                  <c:v>12539</c:v>
                </c:pt>
                <c:pt idx="12539">
                  <c:v>12540</c:v>
                </c:pt>
                <c:pt idx="12540">
                  <c:v>12541</c:v>
                </c:pt>
                <c:pt idx="12541">
                  <c:v>12542</c:v>
                </c:pt>
                <c:pt idx="12542">
                  <c:v>12543</c:v>
                </c:pt>
                <c:pt idx="12543">
                  <c:v>12544</c:v>
                </c:pt>
                <c:pt idx="12544">
                  <c:v>12545</c:v>
                </c:pt>
                <c:pt idx="12545">
                  <c:v>12546</c:v>
                </c:pt>
                <c:pt idx="12546">
                  <c:v>12547</c:v>
                </c:pt>
                <c:pt idx="12547">
                  <c:v>12548</c:v>
                </c:pt>
                <c:pt idx="12548">
                  <c:v>12549</c:v>
                </c:pt>
                <c:pt idx="12549">
                  <c:v>12550</c:v>
                </c:pt>
                <c:pt idx="12550">
                  <c:v>12551</c:v>
                </c:pt>
                <c:pt idx="12551">
                  <c:v>12552</c:v>
                </c:pt>
                <c:pt idx="12552">
                  <c:v>12553</c:v>
                </c:pt>
                <c:pt idx="12553">
                  <c:v>12554</c:v>
                </c:pt>
                <c:pt idx="12554">
                  <c:v>12555</c:v>
                </c:pt>
                <c:pt idx="12555">
                  <c:v>12556</c:v>
                </c:pt>
                <c:pt idx="12556">
                  <c:v>12557</c:v>
                </c:pt>
                <c:pt idx="12557">
                  <c:v>12558</c:v>
                </c:pt>
                <c:pt idx="12558">
                  <c:v>12559</c:v>
                </c:pt>
                <c:pt idx="12559">
                  <c:v>12560</c:v>
                </c:pt>
                <c:pt idx="12560">
                  <c:v>12561</c:v>
                </c:pt>
                <c:pt idx="12561">
                  <c:v>12562</c:v>
                </c:pt>
                <c:pt idx="12562">
                  <c:v>12563</c:v>
                </c:pt>
                <c:pt idx="12563">
                  <c:v>12564</c:v>
                </c:pt>
                <c:pt idx="12564">
                  <c:v>12565</c:v>
                </c:pt>
                <c:pt idx="12565">
                  <c:v>12566</c:v>
                </c:pt>
                <c:pt idx="12566">
                  <c:v>12567</c:v>
                </c:pt>
                <c:pt idx="12567">
                  <c:v>12568</c:v>
                </c:pt>
                <c:pt idx="12568">
                  <c:v>12569</c:v>
                </c:pt>
                <c:pt idx="12569">
                  <c:v>12570</c:v>
                </c:pt>
                <c:pt idx="12570">
                  <c:v>12571</c:v>
                </c:pt>
                <c:pt idx="12571">
                  <c:v>12572</c:v>
                </c:pt>
                <c:pt idx="12572">
                  <c:v>12573</c:v>
                </c:pt>
                <c:pt idx="12573">
                  <c:v>12574</c:v>
                </c:pt>
                <c:pt idx="12574">
                  <c:v>12575</c:v>
                </c:pt>
                <c:pt idx="12575">
                  <c:v>12576</c:v>
                </c:pt>
                <c:pt idx="12576">
                  <c:v>12577</c:v>
                </c:pt>
                <c:pt idx="12577">
                  <c:v>12578</c:v>
                </c:pt>
                <c:pt idx="12578">
                  <c:v>12579</c:v>
                </c:pt>
                <c:pt idx="12579">
                  <c:v>12580</c:v>
                </c:pt>
                <c:pt idx="12580">
                  <c:v>12581</c:v>
                </c:pt>
                <c:pt idx="12581">
                  <c:v>12582</c:v>
                </c:pt>
                <c:pt idx="12582">
                  <c:v>12583</c:v>
                </c:pt>
                <c:pt idx="12583">
                  <c:v>12584</c:v>
                </c:pt>
                <c:pt idx="12584">
                  <c:v>12585</c:v>
                </c:pt>
                <c:pt idx="12585">
                  <c:v>12586</c:v>
                </c:pt>
                <c:pt idx="12586">
                  <c:v>12587</c:v>
                </c:pt>
                <c:pt idx="12587">
                  <c:v>12588</c:v>
                </c:pt>
                <c:pt idx="12588">
                  <c:v>12589</c:v>
                </c:pt>
                <c:pt idx="12589">
                  <c:v>12590</c:v>
                </c:pt>
                <c:pt idx="12590">
                  <c:v>12591</c:v>
                </c:pt>
                <c:pt idx="12591">
                  <c:v>12592</c:v>
                </c:pt>
                <c:pt idx="12592">
                  <c:v>12593</c:v>
                </c:pt>
                <c:pt idx="12593">
                  <c:v>12594</c:v>
                </c:pt>
                <c:pt idx="12594">
                  <c:v>12595</c:v>
                </c:pt>
                <c:pt idx="12595">
                  <c:v>12596</c:v>
                </c:pt>
                <c:pt idx="12596">
                  <c:v>12597</c:v>
                </c:pt>
                <c:pt idx="12597">
                  <c:v>12598</c:v>
                </c:pt>
                <c:pt idx="12598">
                  <c:v>12599</c:v>
                </c:pt>
                <c:pt idx="12599">
                  <c:v>12600</c:v>
                </c:pt>
                <c:pt idx="12600">
                  <c:v>12601</c:v>
                </c:pt>
                <c:pt idx="12601">
                  <c:v>12602</c:v>
                </c:pt>
                <c:pt idx="12602">
                  <c:v>12603</c:v>
                </c:pt>
                <c:pt idx="12603">
                  <c:v>12604</c:v>
                </c:pt>
                <c:pt idx="12604">
                  <c:v>12605</c:v>
                </c:pt>
                <c:pt idx="12605">
                  <c:v>12606</c:v>
                </c:pt>
                <c:pt idx="12606">
                  <c:v>12607</c:v>
                </c:pt>
                <c:pt idx="12607">
                  <c:v>12608</c:v>
                </c:pt>
                <c:pt idx="12608">
                  <c:v>12609</c:v>
                </c:pt>
                <c:pt idx="12609">
                  <c:v>12610</c:v>
                </c:pt>
                <c:pt idx="12610">
                  <c:v>12611</c:v>
                </c:pt>
                <c:pt idx="12611">
                  <c:v>12612</c:v>
                </c:pt>
                <c:pt idx="12612">
                  <c:v>12613</c:v>
                </c:pt>
                <c:pt idx="12613">
                  <c:v>12614</c:v>
                </c:pt>
                <c:pt idx="12614">
                  <c:v>12615</c:v>
                </c:pt>
                <c:pt idx="12615">
                  <c:v>12616</c:v>
                </c:pt>
                <c:pt idx="12616">
                  <c:v>12617</c:v>
                </c:pt>
                <c:pt idx="12617">
                  <c:v>12618</c:v>
                </c:pt>
                <c:pt idx="12618">
                  <c:v>12619</c:v>
                </c:pt>
                <c:pt idx="12619">
                  <c:v>12620</c:v>
                </c:pt>
                <c:pt idx="12620">
                  <c:v>12621</c:v>
                </c:pt>
                <c:pt idx="12621">
                  <c:v>12622</c:v>
                </c:pt>
                <c:pt idx="12622">
                  <c:v>12623</c:v>
                </c:pt>
                <c:pt idx="12623">
                  <c:v>12624</c:v>
                </c:pt>
                <c:pt idx="12624">
                  <c:v>12625</c:v>
                </c:pt>
                <c:pt idx="12625">
                  <c:v>12626</c:v>
                </c:pt>
                <c:pt idx="12626">
                  <c:v>12627</c:v>
                </c:pt>
                <c:pt idx="12627">
                  <c:v>12628</c:v>
                </c:pt>
                <c:pt idx="12628">
                  <c:v>12629</c:v>
                </c:pt>
                <c:pt idx="12629">
                  <c:v>12630</c:v>
                </c:pt>
                <c:pt idx="12630">
                  <c:v>12631</c:v>
                </c:pt>
                <c:pt idx="12631">
                  <c:v>12632</c:v>
                </c:pt>
                <c:pt idx="12632">
                  <c:v>12633</c:v>
                </c:pt>
                <c:pt idx="12633">
                  <c:v>12634</c:v>
                </c:pt>
                <c:pt idx="12634">
                  <c:v>12635</c:v>
                </c:pt>
                <c:pt idx="12635">
                  <c:v>12636</c:v>
                </c:pt>
                <c:pt idx="12636">
                  <c:v>12637</c:v>
                </c:pt>
                <c:pt idx="12637">
                  <c:v>12638</c:v>
                </c:pt>
                <c:pt idx="12638">
                  <c:v>12639</c:v>
                </c:pt>
                <c:pt idx="12639">
                  <c:v>12640</c:v>
                </c:pt>
                <c:pt idx="12640">
                  <c:v>12641</c:v>
                </c:pt>
                <c:pt idx="12641">
                  <c:v>12642</c:v>
                </c:pt>
                <c:pt idx="12642">
                  <c:v>12643</c:v>
                </c:pt>
                <c:pt idx="12643">
                  <c:v>12644</c:v>
                </c:pt>
                <c:pt idx="12644">
                  <c:v>12645</c:v>
                </c:pt>
                <c:pt idx="12645">
                  <c:v>12646</c:v>
                </c:pt>
                <c:pt idx="12646">
                  <c:v>12647</c:v>
                </c:pt>
                <c:pt idx="12647">
                  <c:v>12648</c:v>
                </c:pt>
                <c:pt idx="12648">
                  <c:v>12649</c:v>
                </c:pt>
                <c:pt idx="12649">
                  <c:v>12650</c:v>
                </c:pt>
                <c:pt idx="12650">
                  <c:v>12651</c:v>
                </c:pt>
                <c:pt idx="12651">
                  <c:v>12652</c:v>
                </c:pt>
                <c:pt idx="12652">
                  <c:v>12653</c:v>
                </c:pt>
                <c:pt idx="12653">
                  <c:v>12654</c:v>
                </c:pt>
                <c:pt idx="12654">
                  <c:v>12655</c:v>
                </c:pt>
                <c:pt idx="12655">
                  <c:v>12656</c:v>
                </c:pt>
                <c:pt idx="12656">
                  <c:v>12657</c:v>
                </c:pt>
                <c:pt idx="12657">
                  <c:v>12658</c:v>
                </c:pt>
                <c:pt idx="12658">
                  <c:v>12659</c:v>
                </c:pt>
                <c:pt idx="12659">
                  <c:v>12660</c:v>
                </c:pt>
                <c:pt idx="12660">
                  <c:v>12661</c:v>
                </c:pt>
                <c:pt idx="12661">
                  <c:v>12662</c:v>
                </c:pt>
                <c:pt idx="12662">
                  <c:v>12663</c:v>
                </c:pt>
                <c:pt idx="12663">
                  <c:v>12664</c:v>
                </c:pt>
                <c:pt idx="12664">
                  <c:v>12665</c:v>
                </c:pt>
                <c:pt idx="12665">
                  <c:v>12666</c:v>
                </c:pt>
                <c:pt idx="12666">
                  <c:v>12667</c:v>
                </c:pt>
                <c:pt idx="12667">
                  <c:v>12668</c:v>
                </c:pt>
                <c:pt idx="12668">
                  <c:v>12669</c:v>
                </c:pt>
                <c:pt idx="12669">
                  <c:v>12670</c:v>
                </c:pt>
                <c:pt idx="12670">
                  <c:v>12671</c:v>
                </c:pt>
                <c:pt idx="12671">
                  <c:v>12672</c:v>
                </c:pt>
                <c:pt idx="12672">
                  <c:v>12673</c:v>
                </c:pt>
                <c:pt idx="12673">
                  <c:v>12674</c:v>
                </c:pt>
                <c:pt idx="12674">
                  <c:v>12675</c:v>
                </c:pt>
                <c:pt idx="12675">
                  <c:v>12676</c:v>
                </c:pt>
                <c:pt idx="12676">
                  <c:v>12677</c:v>
                </c:pt>
                <c:pt idx="12677">
                  <c:v>12678</c:v>
                </c:pt>
                <c:pt idx="12678">
                  <c:v>12679</c:v>
                </c:pt>
                <c:pt idx="12679">
                  <c:v>12680</c:v>
                </c:pt>
                <c:pt idx="12680">
                  <c:v>12681</c:v>
                </c:pt>
                <c:pt idx="12681">
                  <c:v>12682</c:v>
                </c:pt>
                <c:pt idx="12682">
                  <c:v>12683</c:v>
                </c:pt>
                <c:pt idx="12683">
                  <c:v>12684</c:v>
                </c:pt>
                <c:pt idx="12684">
                  <c:v>12685</c:v>
                </c:pt>
                <c:pt idx="12685">
                  <c:v>12686</c:v>
                </c:pt>
                <c:pt idx="12686">
                  <c:v>12687</c:v>
                </c:pt>
                <c:pt idx="12687">
                  <c:v>12688</c:v>
                </c:pt>
                <c:pt idx="12688">
                  <c:v>12689</c:v>
                </c:pt>
                <c:pt idx="12689">
                  <c:v>12690</c:v>
                </c:pt>
                <c:pt idx="12690">
                  <c:v>12691</c:v>
                </c:pt>
                <c:pt idx="12691">
                  <c:v>12692</c:v>
                </c:pt>
                <c:pt idx="12692">
                  <c:v>12693</c:v>
                </c:pt>
                <c:pt idx="12693">
                  <c:v>12694</c:v>
                </c:pt>
                <c:pt idx="12694">
                  <c:v>12695</c:v>
                </c:pt>
                <c:pt idx="12695">
                  <c:v>12696</c:v>
                </c:pt>
                <c:pt idx="12696">
                  <c:v>12697</c:v>
                </c:pt>
                <c:pt idx="12697">
                  <c:v>12698</c:v>
                </c:pt>
                <c:pt idx="12698">
                  <c:v>12699</c:v>
                </c:pt>
                <c:pt idx="12699">
                  <c:v>12700</c:v>
                </c:pt>
                <c:pt idx="12700">
                  <c:v>12701</c:v>
                </c:pt>
                <c:pt idx="12701">
                  <c:v>12702</c:v>
                </c:pt>
                <c:pt idx="12702">
                  <c:v>12703</c:v>
                </c:pt>
                <c:pt idx="12703">
                  <c:v>12704</c:v>
                </c:pt>
                <c:pt idx="12704">
                  <c:v>12705</c:v>
                </c:pt>
                <c:pt idx="12705">
                  <c:v>12706</c:v>
                </c:pt>
                <c:pt idx="12706">
                  <c:v>12707</c:v>
                </c:pt>
                <c:pt idx="12707">
                  <c:v>12708</c:v>
                </c:pt>
                <c:pt idx="12708">
                  <c:v>12709</c:v>
                </c:pt>
                <c:pt idx="12709">
                  <c:v>12710</c:v>
                </c:pt>
                <c:pt idx="12710">
                  <c:v>12711</c:v>
                </c:pt>
                <c:pt idx="12711">
                  <c:v>12712</c:v>
                </c:pt>
                <c:pt idx="12712">
                  <c:v>12713</c:v>
                </c:pt>
                <c:pt idx="12713">
                  <c:v>12714</c:v>
                </c:pt>
                <c:pt idx="12714">
                  <c:v>12715</c:v>
                </c:pt>
                <c:pt idx="12715">
                  <c:v>12716</c:v>
                </c:pt>
                <c:pt idx="12716">
                  <c:v>12717</c:v>
                </c:pt>
                <c:pt idx="12717">
                  <c:v>12718</c:v>
                </c:pt>
                <c:pt idx="12718">
                  <c:v>12719</c:v>
                </c:pt>
                <c:pt idx="12719">
                  <c:v>12720</c:v>
                </c:pt>
                <c:pt idx="12720">
                  <c:v>12721</c:v>
                </c:pt>
                <c:pt idx="12721">
                  <c:v>12722</c:v>
                </c:pt>
                <c:pt idx="12722">
                  <c:v>12723</c:v>
                </c:pt>
                <c:pt idx="12723">
                  <c:v>12724</c:v>
                </c:pt>
                <c:pt idx="12724">
                  <c:v>12725</c:v>
                </c:pt>
                <c:pt idx="12725">
                  <c:v>12726</c:v>
                </c:pt>
                <c:pt idx="12726">
                  <c:v>12727</c:v>
                </c:pt>
                <c:pt idx="12727">
                  <c:v>12728</c:v>
                </c:pt>
                <c:pt idx="12728">
                  <c:v>12729</c:v>
                </c:pt>
                <c:pt idx="12729">
                  <c:v>12730</c:v>
                </c:pt>
                <c:pt idx="12730">
                  <c:v>12731</c:v>
                </c:pt>
                <c:pt idx="12731">
                  <c:v>12732</c:v>
                </c:pt>
                <c:pt idx="12732">
                  <c:v>12733</c:v>
                </c:pt>
                <c:pt idx="12733">
                  <c:v>12734</c:v>
                </c:pt>
                <c:pt idx="12734">
                  <c:v>12735</c:v>
                </c:pt>
                <c:pt idx="12735">
                  <c:v>12736</c:v>
                </c:pt>
                <c:pt idx="12736">
                  <c:v>12737</c:v>
                </c:pt>
                <c:pt idx="12737">
                  <c:v>12738</c:v>
                </c:pt>
                <c:pt idx="12738">
                  <c:v>12739</c:v>
                </c:pt>
                <c:pt idx="12739">
                  <c:v>12740</c:v>
                </c:pt>
                <c:pt idx="12740">
                  <c:v>12741</c:v>
                </c:pt>
                <c:pt idx="12741">
                  <c:v>12742</c:v>
                </c:pt>
                <c:pt idx="12742">
                  <c:v>12743</c:v>
                </c:pt>
                <c:pt idx="12743">
                  <c:v>12744</c:v>
                </c:pt>
                <c:pt idx="12744">
                  <c:v>12745</c:v>
                </c:pt>
                <c:pt idx="12745">
                  <c:v>12746</c:v>
                </c:pt>
                <c:pt idx="12746">
                  <c:v>12747</c:v>
                </c:pt>
                <c:pt idx="12747">
                  <c:v>12748</c:v>
                </c:pt>
                <c:pt idx="12748">
                  <c:v>12749</c:v>
                </c:pt>
                <c:pt idx="12749">
                  <c:v>12750</c:v>
                </c:pt>
                <c:pt idx="12750">
                  <c:v>12751</c:v>
                </c:pt>
                <c:pt idx="12751">
                  <c:v>12752</c:v>
                </c:pt>
                <c:pt idx="12752">
                  <c:v>12753</c:v>
                </c:pt>
                <c:pt idx="12753">
                  <c:v>12754</c:v>
                </c:pt>
                <c:pt idx="12754">
                  <c:v>12755</c:v>
                </c:pt>
                <c:pt idx="12755">
                  <c:v>12756</c:v>
                </c:pt>
                <c:pt idx="12756">
                  <c:v>12757</c:v>
                </c:pt>
                <c:pt idx="12757">
                  <c:v>12758</c:v>
                </c:pt>
                <c:pt idx="12758">
                  <c:v>12759</c:v>
                </c:pt>
                <c:pt idx="12759">
                  <c:v>12760</c:v>
                </c:pt>
                <c:pt idx="12760">
                  <c:v>12761</c:v>
                </c:pt>
                <c:pt idx="12761">
                  <c:v>12762</c:v>
                </c:pt>
                <c:pt idx="12762">
                  <c:v>12763</c:v>
                </c:pt>
                <c:pt idx="12763">
                  <c:v>12764</c:v>
                </c:pt>
                <c:pt idx="12764">
                  <c:v>12765</c:v>
                </c:pt>
                <c:pt idx="12765">
                  <c:v>12766</c:v>
                </c:pt>
                <c:pt idx="12766">
                  <c:v>12767</c:v>
                </c:pt>
                <c:pt idx="12767">
                  <c:v>12768</c:v>
                </c:pt>
                <c:pt idx="12768">
                  <c:v>12769</c:v>
                </c:pt>
                <c:pt idx="12769">
                  <c:v>12770</c:v>
                </c:pt>
                <c:pt idx="12770">
                  <c:v>12771</c:v>
                </c:pt>
                <c:pt idx="12771">
                  <c:v>12772</c:v>
                </c:pt>
                <c:pt idx="12772">
                  <c:v>12773</c:v>
                </c:pt>
                <c:pt idx="12773">
                  <c:v>12774</c:v>
                </c:pt>
                <c:pt idx="12774">
                  <c:v>12775</c:v>
                </c:pt>
                <c:pt idx="12775">
                  <c:v>12776</c:v>
                </c:pt>
                <c:pt idx="12776">
                  <c:v>12777</c:v>
                </c:pt>
                <c:pt idx="12777">
                  <c:v>12778</c:v>
                </c:pt>
                <c:pt idx="12778">
                  <c:v>12779</c:v>
                </c:pt>
                <c:pt idx="12779">
                  <c:v>12780</c:v>
                </c:pt>
                <c:pt idx="12780">
                  <c:v>12781</c:v>
                </c:pt>
                <c:pt idx="12781">
                  <c:v>12782</c:v>
                </c:pt>
                <c:pt idx="12782">
                  <c:v>12783</c:v>
                </c:pt>
                <c:pt idx="12783">
                  <c:v>12784</c:v>
                </c:pt>
                <c:pt idx="12784">
                  <c:v>12785</c:v>
                </c:pt>
                <c:pt idx="12785">
                  <c:v>12786</c:v>
                </c:pt>
                <c:pt idx="12786">
                  <c:v>12787</c:v>
                </c:pt>
                <c:pt idx="12787">
                  <c:v>12788</c:v>
                </c:pt>
                <c:pt idx="12788">
                  <c:v>12789</c:v>
                </c:pt>
                <c:pt idx="12789">
                  <c:v>12790</c:v>
                </c:pt>
                <c:pt idx="12790">
                  <c:v>12791</c:v>
                </c:pt>
                <c:pt idx="12791">
                  <c:v>12792</c:v>
                </c:pt>
                <c:pt idx="12792">
                  <c:v>12793</c:v>
                </c:pt>
                <c:pt idx="12793">
                  <c:v>12794</c:v>
                </c:pt>
                <c:pt idx="12794">
                  <c:v>12795</c:v>
                </c:pt>
                <c:pt idx="12795">
                  <c:v>12796</c:v>
                </c:pt>
                <c:pt idx="12796">
                  <c:v>12797</c:v>
                </c:pt>
                <c:pt idx="12797">
                  <c:v>12798</c:v>
                </c:pt>
                <c:pt idx="12798">
                  <c:v>12799</c:v>
                </c:pt>
                <c:pt idx="12799">
                  <c:v>12800</c:v>
                </c:pt>
                <c:pt idx="12800">
                  <c:v>12801</c:v>
                </c:pt>
                <c:pt idx="12801">
                  <c:v>12802</c:v>
                </c:pt>
                <c:pt idx="12802">
                  <c:v>12803</c:v>
                </c:pt>
                <c:pt idx="12803">
                  <c:v>12804</c:v>
                </c:pt>
                <c:pt idx="12804">
                  <c:v>12805</c:v>
                </c:pt>
                <c:pt idx="12805">
                  <c:v>12806</c:v>
                </c:pt>
                <c:pt idx="12806">
                  <c:v>12807</c:v>
                </c:pt>
                <c:pt idx="12807">
                  <c:v>12808</c:v>
                </c:pt>
                <c:pt idx="12808">
                  <c:v>12809</c:v>
                </c:pt>
                <c:pt idx="12809">
                  <c:v>12810</c:v>
                </c:pt>
                <c:pt idx="12810">
                  <c:v>12811</c:v>
                </c:pt>
                <c:pt idx="12811">
                  <c:v>12812</c:v>
                </c:pt>
                <c:pt idx="12812">
                  <c:v>12813</c:v>
                </c:pt>
                <c:pt idx="12813">
                  <c:v>12814</c:v>
                </c:pt>
                <c:pt idx="12814">
                  <c:v>12815</c:v>
                </c:pt>
                <c:pt idx="12815">
                  <c:v>12816</c:v>
                </c:pt>
                <c:pt idx="12816">
                  <c:v>12817</c:v>
                </c:pt>
                <c:pt idx="12817">
                  <c:v>12818</c:v>
                </c:pt>
                <c:pt idx="12818">
                  <c:v>12819</c:v>
                </c:pt>
                <c:pt idx="12819">
                  <c:v>12820</c:v>
                </c:pt>
                <c:pt idx="12820">
                  <c:v>12821</c:v>
                </c:pt>
                <c:pt idx="12821">
                  <c:v>12822</c:v>
                </c:pt>
                <c:pt idx="12822">
                  <c:v>12823</c:v>
                </c:pt>
                <c:pt idx="12823">
                  <c:v>12824</c:v>
                </c:pt>
                <c:pt idx="12824">
                  <c:v>12825</c:v>
                </c:pt>
                <c:pt idx="12825">
                  <c:v>12826</c:v>
                </c:pt>
                <c:pt idx="12826">
                  <c:v>12827</c:v>
                </c:pt>
                <c:pt idx="12827">
                  <c:v>12828</c:v>
                </c:pt>
                <c:pt idx="12828">
                  <c:v>12829</c:v>
                </c:pt>
                <c:pt idx="12829">
                  <c:v>12830</c:v>
                </c:pt>
                <c:pt idx="12830">
                  <c:v>12831</c:v>
                </c:pt>
                <c:pt idx="12831">
                  <c:v>12832</c:v>
                </c:pt>
                <c:pt idx="12832">
                  <c:v>12833</c:v>
                </c:pt>
                <c:pt idx="12833">
                  <c:v>12834</c:v>
                </c:pt>
                <c:pt idx="12834">
                  <c:v>12835</c:v>
                </c:pt>
                <c:pt idx="12835">
                  <c:v>12836</c:v>
                </c:pt>
                <c:pt idx="12836">
                  <c:v>12837</c:v>
                </c:pt>
                <c:pt idx="12837">
                  <c:v>12838</c:v>
                </c:pt>
                <c:pt idx="12838">
                  <c:v>12839</c:v>
                </c:pt>
                <c:pt idx="12839">
                  <c:v>12840</c:v>
                </c:pt>
                <c:pt idx="12840">
                  <c:v>12841</c:v>
                </c:pt>
                <c:pt idx="12841">
                  <c:v>12842</c:v>
                </c:pt>
                <c:pt idx="12842">
                  <c:v>12843</c:v>
                </c:pt>
                <c:pt idx="12843">
                  <c:v>12844</c:v>
                </c:pt>
                <c:pt idx="12844">
                  <c:v>12845</c:v>
                </c:pt>
                <c:pt idx="12845">
                  <c:v>12846</c:v>
                </c:pt>
                <c:pt idx="12846">
                  <c:v>12847</c:v>
                </c:pt>
                <c:pt idx="12847">
                  <c:v>12848</c:v>
                </c:pt>
                <c:pt idx="12848">
                  <c:v>12849</c:v>
                </c:pt>
                <c:pt idx="12849">
                  <c:v>12850</c:v>
                </c:pt>
                <c:pt idx="12850">
                  <c:v>12851</c:v>
                </c:pt>
                <c:pt idx="12851">
                  <c:v>12852</c:v>
                </c:pt>
                <c:pt idx="12852">
                  <c:v>12853</c:v>
                </c:pt>
                <c:pt idx="12853">
                  <c:v>12854</c:v>
                </c:pt>
                <c:pt idx="12854">
                  <c:v>12855</c:v>
                </c:pt>
                <c:pt idx="12855">
                  <c:v>12856</c:v>
                </c:pt>
                <c:pt idx="12856">
                  <c:v>12857</c:v>
                </c:pt>
                <c:pt idx="12857">
                  <c:v>12858</c:v>
                </c:pt>
                <c:pt idx="12858">
                  <c:v>12859</c:v>
                </c:pt>
                <c:pt idx="12859">
                  <c:v>12860</c:v>
                </c:pt>
                <c:pt idx="12860">
                  <c:v>12861</c:v>
                </c:pt>
                <c:pt idx="12861">
                  <c:v>12862</c:v>
                </c:pt>
                <c:pt idx="12862">
                  <c:v>12863</c:v>
                </c:pt>
                <c:pt idx="12863">
                  <c:v>12864</c:v>
                </c:pt>
                <c:pt idx="12864">
                  <c:v>12865</c:v>
                </c:pt>
                <c:pt idx="12865">
                  <c:v>12866</c:v>
                </c:pt>
                <c:pt idx="12866">
                  <c:v>12867</c:v>
                </c:pt>
                <c:pt idx="12867">
                  <c:v>12868</c:v>
                </c:pt>
                <c:pt idx="12868">
                  <c:v>12869</c:v>
                </c:pt>
                <c:pt idx="12869">
                  <c:v>12870</c:v>
                </c:pt>
                <c:pt idx="12870">
                  <c:v>12871</c:v>
                </c:pt>
                <c:pt idx="12871">
                  <c:v>12872</c:v>
                </c:pt>
                <c:pt idx="12872">
                  <c:v>12873</c:v>
                </c:pt>
                <c:pt idx="12873">
                  <c:v>12874</c:v>
                </c:pt>
                <c:pt idx="12874">
                  <c:v>12875</c:v>
                </c:pt>
                <c:pt idx="12875">
                  <c:v>12876</c:v>
                </c:pt>
                <c:pt idx="12876">
                  <c:v>12877</c:v>
                </c:pt>
                <c:pt idx="12877">
                  <c:v>12878</c:v>
                </c:pt>
                <c:pt idx="12878">
                  <c:v>12879</c:v>
                </c:pt>
                <c:pt idx="12879">
                  <c:v>12880</c:v>
                </c:pt>
                <c:pt idx="12880">
                  <c:v>12881</c:v>
                </c:pt>
                <c:pt idx="12881">
                  <c:v>12882</c:v>
                </c:pt>
                <c:pt idx="12882">
                  <c:v>12883</c:v>
                </c:pt>
                <c:pt idx="12883">
                  <c:v>12884</c:v>
                </c:pt>
                <c:pt idx="12884">
                  <c:v>12885</c:v>
                </c:pt>
                <c:pt idx="12885">
                  <c:v>12886</c:v>
                </c:pt>
                <c:pt idx="12886">
                  <c:v>12887</c:v>
                </c:pt>
                <c:pt idx="12887">
                  <c:v>12888</c:v>
                </c:pt>
                <c:pt idx="12888">
                  <c:v>12889</c:v>
                </c:pt>
                <c:pt idx="12889">
                  <c:v>12890</c:v>
                </c:pt>
                <c:pt idx="12890">
                  <c:v>12891</c:v>
                </c:pt>
                <c:pt idx="12891">
                  <c:v>12892</c:v>
                </c:pt>
                <c:pt idx="12892">
                  <c:v>12893</c:v>
                </c:pt>
                <c:pt idx="12893">
                  <c:v>12894</c:v>
                </c:pt>
                <c:pt idx="12894">
                  <c:v>12895</c:v>
                </c:pt>
                <c:pt idx="12895">
                  <c:v>12896</c:v>
                </c:pt>
                <c:pt idx="12896">
                  <c:v>12897</c:v>
                </c:pt>
                <c:pt idx="12897">
                  <c:v>12898</c:v>
                </c:pt>
                <c:pt idx="12898">
                  <c:v>12899</c:v>
                </c:pt>
                <c:pt idx="12899">
                  <c:v>12900</c:v>
                </c:pt>
                <c:pt idx="12900">
                  <c:v>12901</c:v>
                </c:pt>
                <c:pt idx="12901">
                  <c:v>12902</c:v>
                </c:pt>
                <c:pt idx="12902">
                  <c:v>12903</c:v>
                </c:pt>
                <c:pt idx="12903">
                  <c:v>12904</c:v>
                </c:pt>
                <c:pt idx="12904">
                  <c:v>12905</c:v>
                </c:pt>
                <c:pt idx="12905">
                  <c:v>12906</c:v>
                </c:pt>
                <c:pt idx="12906">
                  <c:v>12907</c:v>
                </c:pt>
                <c:pt idx="12907">
                  <c:v>12908</c:v>
                </c:pt>
                <c:pt idx="12908">
                  <c:v>12909</c:v>
                </c:pt>
                <c:pt idx="12909">
                  <c:v>12910</c:v>
                </c:pt>
                <c:pt idx="12910">
                  <c:v>12911</c:v>
                </c:pt>
                <c:pt idx="12911">
                  <c:v>12912</c:v>
                </c:pt>
                <c:pt idx="12912">
                  <c:v>12913</c:v>
                </c:pt>
                <c:pt idx="12913">
                  <c:v>12914</c:v>
                </c:pt>
                <c:pt idx="12914">
                  <c:v>12915</c:v>
                </c:pt>
                <c:pt idx="12915">
                  <c:v>12916</c:v>
                </c:pt>
                <c:pt idx="12916">
                  <c:v>12917</c:v>
                </c:pt>
                <c:pt idx="12917">
                  <c:v>12918</c:v>
                </c:pt>
                <c:pt idx="12918">
                  <c:v>12919</c:v>
                </c:pt>
                <c:pt idx="12919">
                  <c:v>12920</c:v>
                </c:pt>
                <c:pt idx="12920">
                  <c:v>12921</c:v>
                </c:pt>
                <c:pt idx="12921">
                  <c:v>12922</c:v>
                </c:pt>
                <c:pt idx="12922">
                  <c:v>12923</c:v>
                </c:pt>
                <c:pt idx="12923">
                  <c:v>12924</c:v>
                </c:pt>
                <c:pt idx="12924">
                  <c:v>12925</c:v>
                </c:pt>
                <c:pt idx="12925">
                  <c:v>12926</c:v>
                </c:pt>
                <c:pt idx="12926">
                  <c:v>12927</c:v>
                </c:pt>
                <c:pt idx="12927">
                  <c:v>12928</c:v>
                </c:pt>
                <c:pt idx="12928">
                  <c:v>12929</c:v>
                </c:pt>
                <c:pt idx="12929">
                  <c:v>12930</c:v>
                </c:pt>
                <c:pt idx="12930">
                  <c:v>12931</c:v>
                </c:pt>
                <c:pt idx="12931">
                  <c:v>12932</c:v>
                </c:pt>
                <c:pt idx="12932">
                  <c:v>12933</c:v>
                </c:pt>
                <c:pt idx="12933">
                  <c:v>12934</c:v>
                </c:pt>
                <c:pt idx="12934">
                  <c:v>12935</c:v>
                </c:pt>
                <c:pt idx="12935">
                  <c:v>12936</c:v>
                </c:pt>
                <c:pt idx="12936">
                  <c:v>12937</c:v>
                </c:pt>
                <c:pt idx="12937">
                  <c:v>12938</c:v>
                </c:pt>
                <c:pt idx="12938">
                  <c:v>12939</c:v>
                </c:pt>
                <c:pt idx="12939">
                  <c:v>12940</c:v>
                </c:pt>
                <c:pt idx="12940">
                  <c:v>12941</c:v>
                </c:pt>
                <c:pt idx="12941">
                  <c:v>12942</c:v>
                </c:pt>
                <c:pt idx="12942">
                  <c:v>12943</c:v>
                </c:pt>
                <c:pt idx="12943">
                  <c:v>12944</c:v>
                </c:pt>
                <c:pt idx="12944">
                  <c:v>12945</c:v>
                </c:pt>
                <c:pt idx="12945">
                  <c:v>12946</c:v>
                </c:pt>
                <c:pt idx="12946">
                  <c:v>12947</c:v>
                </c:pt>
                <c:pt idx="12947">
                  <c:v>12948</c:v>
                </c:pt>
                <c:pt idx="12948">
                  <c:v>12949</c:v>
                </c:pt>
                <c:pt idx="12949">
                  <c:v>12950</c:v>
                </c:pt>
                <c:pt idx="12950">
                  <c:v>12951</c:v>
                </c:pt>
                <c:pt idx="12951">
                  <c:v>12952</c:v>
                </c:pt>
                <c:pt idx="12952">
                  <c:v>12953</c:v>
                </c:pt>
                <c:pt idx="12953">
                  <c:v>12954</c:v>
                </c:pt>
                <c:pt idx="12954">
                  <c:v>12955</c:v>
                </c:pt>
                <c:pt idx="12955">
                  <c:v>12956</c:v>
                </c:pt>
                <c:pt idx="12956">
                  <c:v>12957</c:v>
                </c:pt>
                <c:pt idx="12957">
                  <c:v>12958</c:v>
                </c:pt>
                <c:pt idx="12958">
                  <c:v>12959</c:v>
                </c:pt>
                <c:pt idx="12959">
                  <c:v>12960</c:v>
                </c:pt>
                <c:pt idx="12960">
                  <c:v>12961</c:v>
                </c:pt>
                <c:pt idx="12961">
                  <c:v>12962</c:v>
                </c:pt>
                <c:pt idx="12962">
                  <c:v>12963</c:v>
                </c:pt>
                <c:pt idx="12963">
                  <c:v>12964</c:v>
                </c:pt>
                <c:pt idx="12964">
                  <c:v>12965</c:v>
                </c:pt>
                <c:pt idx="12965">
                  <c:v>12966</c:v>
                </c:pt>
                <c:pt idx="12966">
                  <c:v>12967</c:v>
                </c:pt>
                <c:pt idx="12967">
                  <c:v>12968</c:v>
                </c:pt>
                <c:pt idx="12968">
                  <c:v>12969</c:v>
                </c:pt>
                <c:pt idx="12969">
                  <c:v>12970</c:v>
                </c:pt>
                <c:pt idx="12970">
                  <c:v>12971</c:v>
                </c:pt>
                <c:pt idx="12971">
                  <c:v>12972</c:v>
                </c:pt>
                <c:pt idx="12972">
                  <c:v>12973</c:v>
                </c:pt>
                <c:pt idx="12973">
                  <c:v>12974</c:v>
                </c:pt>
                <c:pt idx="12974">
                  <c:v>12975</c:v>
                </c:pt>
                <c:pt idx="12975">
                  <c:v>12976</c:v>
                </c:pt>
                <c:pt idx="12976">
                  <c:v>12977</c:v>
                </c:pt>
                <c:pt idx="12977">
                  <c:v>12978</c:v>
                </c:pt>
                <c:pt idx="12978">
                  <c:v>12979</c:v>
                </c:pt>
                <c:pt idx="12979">
                  <c:v>12980</c:v>
                </c:pt>
                <c:pt idx="12980">
                  <c:v>12981</c:v>
                </c:pt>
                <c:pt idx="12981">
                  <c:v>12982</c:v>
                </c:pt>
                <c:pt idx="12982">
                  <c:v>12983</c:v>
                </c:pt>
                <c:pt idx="12983">
                  <c:v>12984</c:v>
                </c:pt>
                <c:pt idx="12984">
                  <c:v>12985</c:v>
                </c:pt>
                <c:pt idx="12985">
                  <c:v>12986</c:v>
                </c:pt>
                <c:pt idx="12986">
                  <c:v>12987</c:v>
                </c:pt>
                <c:pt idx="12987">
                  <c:v>12988</c:v>
                </c:pt>
                <c:pt idx="12988">
                  <c:v>12989</c:v>
                </c:pt>
                <c:pt idx="12989">
                  <c:v>12990</c:v>
                </c:pt>
                <c:pt idx="12990">
                  <c:v>12991</c:v>
                </c:pt>
                <c:pt idx="12991">
                  <c:v>12992</c:v>
                </c:pt>
                <c:pt idx="12992">
                  <c:v>12993</c:v>
                </c:pt>
                <c:pt idx="12993">
                  <c:v>12994</c:v>
                </c:pt>
                <c:pt idx="12994">
                  <c:v>12995</c:v>
                </c:pt>
                <c:pt idx="12995">
                  <c:v>12996</c:v>
                </c:pt>
                <c:pt idx="12996">
                  <c:v>12997</c:v>
                </c:pt>
                <c:pt idx="12997">
                  <c:v>12998</c:v>
                </c:pt>
                <c:pt idx="12998">
                  <c:v>12999</c:v>
                </c:pt>
                <c:pt idx="12999">
                  <c:v>13000</c:v>
                </c:pt>
                <c:pt idx="13000">
                  <c:v>13001</c:v>
                </c:pt>
                <c:pt idx="13001">
                  <c:v>13002</c:v>
                </c:pt>
                <c:pt idx="13002">
                  <c:v>13003</c:v>
                </c:pt>
                <c:pt idx="13003">
                  <c:v>13004</c:v>
                </c:pt>
                <c:pt idx="13004">
                  <c:v>13005</c:v>
                </c:pt>
                <c:pt idx="13005">
                  <c:v>13006</c:v>
                </c:pt>
                <c:pt idx="13006">
                  <c:v>13007</c:v>
                </c:pt>
                <c:pt idx="13007">
                  <c:v>13008</c:v>
                </c:pt>
                <c:pt idx="13008">
                  <c:v>13009</c:v>
                </c:pt>
                <c:pt idx="13009">
                  <c:v>13010</c:v>
                </c:pt>
                <c:pt idx="13010">
                  <c:v>13011</c:v>
                </c:pt>
                <c:pt idx="13011">
                  <c:v>13012</c:v>
                </c:pt>
                <c:pt idx="13012">
                  <c:v>13013</c:v>
                </c:pt>
                <c:pt idx="13013">
                  <c:v>13014</c:v>
                </c:pt>
                <c:pt idx="13014">
                  <c:v>13015</c:v>
                </c:pt>
                <c:pt idx="13015">
                  <c:v>13016</c:v>
                </c:pt>
                <c:pt idx="13016">
                  <c:v>13017</c:v>
                </c:pt>
                <c:pt idx="13017">
                  <c:v>13018</c:v>
                </c:pt>
                <c:pt idx="13018">
                  <c:v>13019</c:v>
                </c:pt>
                <c:pt idx="13019">
                  <c:v>13020</c:v>
                </c:pt>
                <c:pt idx="13020">
                  <c:v>13021</c:v>
                </c:pt>
                <c:pt idx="13021">
                  <c:v>13022</c:v>
                </c:pt>
                <c:pt idx="13022">
                  <c:v>13023</c:v>
                </c:pt>
                <c:pt idx="13023">
                  <c:v>13024</c:v>
                </c:pt>
                <c:pt idx="13024">
                  <c:v>13025</c:v>
                </c:pt>
                <c:pt idx="13025">
                  <c:v>13026</c:v>
                </c:pt>
                <c:pt idx="13026">
                  <c:v>13027</c:v>
                </c:pt>
                <c:pt idx="13027">
                  <c:v>13028</c:v>
                </c:pt>
                <c:pt idx="13028">
                  <c:v>13029</c:v>
                </c:pt>
                <c:pt idx="13029">
                  <c:v>13030</c:v>
                </c:pt>
                <c:pt idx="13030">
                  <c:v>13031</c:v>
                </c:pt>
                <c:pt idx="13031">
                  <c:v>13032</c:v>
                </c:pt>
                <c:pt idx="13032">
                  <c:v>13033</c:v>
                </c:pt>
                <c:pt idx="13033">
                  <c:v>13034</c:v>
                </c:pt>
                <c:pt idx="13034">
                  <c:v>13035</c:v>
                </c:pt>
                <c:pt idx="13035">
                  <c:v>13036</c:v>
                </c:pt>
                <c:pt idx="13036">
                  <c:v>13037</c:v>
                </c:pt>
                <c:pt idx="13037">
                  <c:v>13038</c:v>
                </c:pt>
                <c:pt idx="13038">
                  <c:v>13039</c:v>
                </c:pt>
                <c:pt idx="13039">
                  <c:v>13040</c:v>
                </c:pt>
                <c:pt idx="13040">
                  <c:v>13041</c:v>
                </c:pt>
                <c:pt idx="13041">
                  <c:v>13042</c:v>
                </c:pt>
                <c:pt idx="13042">
                  <c:v>13043</c:v>
                </c:pt>
                <c:pt idx="13043">
                  <c:v>13044</c:v>
                </c:pt>
                <c:pt idx="13044">
                  <c:v>13045</c:v>
                </c:pt>
                <c:pt idx="13045">
                  <c:v>13046</c:v>
                </c:pt>
                <c:pt idx="13046">
                  <c:v>13047</c:v>
                </c:pt>
                <c:pt idx="13047">
                  <c:v>13048</c:v>
                </c:pt>
                <c:pt idx="13048">
                  <c:v>13049</c:v>
                </c:pt>
                <c:pt idx="13049">
                  <c:v>13050</c:v>
                </c:pt>
                <c:pt idx="13050">
                  <c:v>13051</c:v>
                </c:pt>
                <c:pt idx="13051">
                  <c:v>13052</c:v>
                </c:pt>
                <c:pt idx="13052">
                  <c:v>13053</c:v>
                </c:pt>
                <c:pt idx="13053">
                  <c:v>13054</c:v>
                </c:pt>
                <c:pt idx="13054">
                  <c:v>13055</c:v>
                </c:pt>
                <c:pt idx="13055">
                  <c:v>13056</c:v>
                </c:pt>
                <c:pt idx="13056">
                  <c:v>13057</c:v>
                </c:pt>
                <c:pt idx="13057">
                  <c:v>13058</c:v>
                </c:pt>
                <c:pt idx="13058">
                  <c:v>13059</c:v>
                </c:pt>
                <c:pt idx="13059">
                  <c:v>13060</c:v>
                </c:pt>
                <c:pt idx="13060">
                  <c:v>13061</c:v>
                </c:pt>
                <c:pt idx="13061">
                  <c:v>13062</c:v>
                </c:pt>
                <c:pt idx="13062">
                  <c:v>13063</c:v>
                </c:pt>
                <c:pt idx="13063">
                  <c:v>13064</c:v>
                </c:pt>
                <c:pt idx="13064">
                  <c:v>13065</c:v>
                </c:pt>
                <c:pt idx="13065">
                  <c:v>13066</c:v>
                </c:pt>
                <c:pt idx="13066">
                  <c:v>13067</c:v>
                </c:pt>
                <c:pt idx="13067">
                  <c:v>13068</c:v>
                </c:pt>
                <c:pt idx="13068">
                  <c:v>13069</c:v>
                </c:pt>
                <c:pt idx="13069">
                  <c:v>13070</c:v>
                </c:pt>
                <c:pt idx="13070">
                  <c:v>13071</c:v>
                </c:pt>
                <c:pt idx="13071">
                  <c:v>13072</c:v>
                </c:pt>
                <c:pt idx="13072">
                  <c:v>13073</c:v>
                </c:pt>
                <c:pt idx="13073">
                  <c:v>13074</c:v>
                </c:pt>
                <c:pt idx="13074">
                  <c:v>13075</c:v>
                </c:pt>
                <c:pt idx="13075">
                  <c:v>13076</c:v>
                </c:pt>
                <c:pt idx="13076">
                  <c:v>13077</c:v>
                </c:pt>
                <c:pt idx="13077">
                  <c:v>13078</c:v>
                </c:pt>
                <c:pt idx="13078">
                  <c:v>13079</c:v>
                </c:pt>
                <c:pt idx="13079">
                  <c:v>13080</c:v>
                </c:pt>
                <c:pt idx="13080">
                  <c:v>13081</c:v>
                </c:pt>
                <c:pt idx="13081">
                  <c:v>13082</c:v>
                </c:pt>
                <c:pt idx="13082">
                  <c:v>13083</c:v>
                </c:pt>
                <c:pt idx="13083">
                  <c:v>13084</c:v>
                </c:pt>
                <c:pt idx="13084">
                  <c:v>13085</c:v>
                </c:pt>
                <c:pt idx="13085">
                  <c:v>13086</c:v>
                </c:pt>
                <c:pt idx="13086">
                  <c:v>13087</c:v>
                </c:pt>
                <c:pt idx="13087">
                  <c:v>13088</c:v>
                </c:pt>
                <c:pt idx="13088">
                  <c:v>13089</c:v>
                </c:pt>
                <c:pt idx="13089">
                  <c:v>13090</c:v>
                </c:pt>
                <c:pt idx="13090">
                  <c:v>13091</c:v>
                </c:pt>
                <c:pt idx="13091">
                  <c:v>13092</c:v>
                </c:pt>
                <c:pt idx="13092">
                  <c:v>13093</c:v>
                </c:pt>
                <c:pt idx="13093">
                  <c:v>13094</c:v>
                </c:pt>
                <c:pt idx="13094">
                  <c:v>13095</c:v>
                </c:pt>
                <c:pt idx="13095">
                  <c:v>13096</c:v>
                </c:pt>
                <c:pt idx="13096">
                  <c:v>13097</c:v>
                </c:pt>
                <c:pt idx="13097">
                  <c:v>13098</c:v>
                </c:pt>
                <c:pt idx="13098">
                  <c:v>13099</c:v>
                </c:pt>
                <c:pt idx="13099">
                  <c:v>13100</c:v>
                </c:pt>
                <c:pt idx="13100">
                  <c:v>13101</c:v>
                </c:pt>
                <c:pt idx="13101">
                  <c:v>13102</c:v>
                </c:pt>
                <c:pt idx="13102">
                  <c:v>13103</c:v>
                </c:pt>
                <c:pt idx="13103">
                  <c:v>13104</c:v>
                </c:pt>
                <c:pt idx="13104">
                  <c:v>13105</c:v>
                </c:pt>
                <c:pt idx="13105">
                  <c:v>13106</c:v>
                </c:pt>
                <c:pt idx="13106">
                  <c:v>13107</c:v>
                </c:pt>
                <c:pt idx="13107">
                  <c:v>13108</c:v>
                </c:pt>
                <c:pt idx="13108">
                  <c:v>13109</c:v>
                </c:pt>
                <c:pt idx="13109">
                  <c:v>13110</c:v>
                </c:pt>
                <c:pt idx="13110">
                  <c:v>13111</c:v>
                </c:pt>
                <c:pt idx="13111">
                  <c:v>13112</c:v>
                </c:pt>
                <c:pt idx="13112">
                  <c:v>13113</c:v>
                </c:pt>
                <c:pt idx="13113">
                  <c:v>13114</c:v>
                </c:pt>
                <c:pt idx="13114">
                  <c:v>13115</c:v>
                </c:pt>
                <c:pt idx="13115">
                  <c:v>13116</c:v>
                </c:pt>
                <c:pt idx="13116">
                  <c:v>13117</c:v>
                </c:pt>
                <c:pt idx="13117">
                  <c:v>13118</c:v>
                </c:pt>
                <c:pt idx="13118">
                  <c:v>13119</c:v>
                </c:pt>
                <c:pt idx="13119">
                  <c:v>13120</c:v>
                </c:pt>
                <c:pt idx="13120">
                  <c:v>13121</c:v>
                </c:pt>
                <c:pt idx="13121">
                  <c:v>13122</c:v>
                </c:pt>
                <c:pt idx="13122">
                  <c:v>13123</c:v>
                </c:pt>
                <c:pt idx="13123">
                  <c:v>13124</c:v>
                </c:pt>
                <c:pt idx="13124">
                  <c:v>13125</c:v>
                </c:pt>
                <c:pt idx="13125">
                  <c:v>13126</c:v>
                </c:pt>
                <c:pt idx="13126">
                  <c:v>13127</c:v>
                </c:pt>
                <c:pt idx="13127">
                  <c:v>13128</c:v>
                </c:pt>
                <c:pt idx="13128">
                  <c:v>13129</c:v>
                </c:pt>
                <c:pt idx="13129">
                  <c:v>13130</c:v>
                </c:pt>
                <c:pt idx="13130">
                  <c:v>13131</c:v>
                </c:pt>
                <c:pt idx="13131">
                  <c:v>13132</c:v>
                </c:pt>
                <c:pt idx="13132">
                  <c:v>13133</c:v>
                </c:pt>
                <c:pt idx="13133">
                  <c:v>13134</c:v>
                </c:pt>
                <c:pt idx="13134">
                  <c:v>13135</c:v>
                </c:pt>
                <c:pt idx="13135">
                  <c:v>13136</c:v>
                </c:pt>
                <c:pt idx="13136">
                  <c:v>13137</c:v>
                </c:pt>
                <c:pt idx="13137">
                  <c:v>13138</c:v>
                </c:pt>
                <c:pt idx="13138">
                  <c:v>13139</c:v>
                </c:pt>
                <c:pt idx="13139">
                  <c:v>13140</c:v>
                </c:pt>
                <c:pt idx="13140">
                  <c:v>13141</c:v>
                </c:pt>
                <c:pt idx="13141">
                  <c:v>13142</c:v>
                </c:pt>
                <c:pt idx="13142">
                  <c:v>13143</c:v>
                </c:pt>
                <c:pt idx="13143">
                  <c:v>13144</c:v>
                </c:pt>
                <c:pt idx="13144">
                  <c:v>13145</c:v>
                </c:pt>
                <c:pt idx="13145">
                  <c:v>13146</c:v>
                </c:pt>
                <c:pt idx="13146">
                  <c:v>13147</c:v>
                </c:pt>
                <c:pt idx="13147">
                  <c:v>13148</c:v>
                </c:pt>
                <c:pt idx="13148">
                  <c:v>13149</c:v>
                </c:pt>
                <c:pt idx="13149">
                  <c:v>13150</c:v>
                </c:pt>
                <c:pt idx="13150">
                  <c:v>13151</c:v>
                </c:pt>
                <c:pt idx="13151">
                  <c:v>13152</c:v>
                </c:pt>
                <c:pt idx="13152">
                  <c:v>13153</c:v>
                </c:pt>
                <c:pt idx="13153">
                  <c:v>13154</c:v>
                </c:pt>
                <c:pt idx="13154">
                  <c:v>13155</c:v>
                </c:pt>
                <c:pt idx="13155">
                  <c:v>13156</c:v>
                </c:pt>
                <c:pt idx="13156">
                  <c:v>13157</c:v>
                </c:pt>
                <c:pt idx="13157">
                  <c:v>13158</c:v>
                </c:pt>
                <c:pt idx="13158">
                  <c:v>13159</c:v>
                </c:pt>
                <c:pt idx="13159">
                  <c:v>13160</c:v>
                </c:pt>
                <c:pt idx="13160">
                  <c:v>13161</c:v>
                </c:pt>
                <c:pt idx="13161">
                  <c:v>13162</c:v>
                </c:pt>
                <c:pt idx="13162">
                  <c:v>13163</c:v>
                </c:pt>
                <c:pt idx="13163">
                  <c:v>13164</c:v>
                </c:pt>
                <c:pt idx="13164">
                  <c:v>13165</c:v>
                </c:pt>
                <c:pt idx="13165">
                  <c:v>13166</c:v>
                </c:pt>
                <c:pt idx="13166">
                  <c:v>13167</c:v>
                </c:pt>
                <c:pt idx="13167">
                  <c:v>13168</c:v>
                </c:pt>
                <c:pt idx="13168">
                  <c:v>13169</c:v>
                </c:pt>
                <c:pt idx="13169">
                  <c:v>13170</c:v>
                </c:pt>
                <c:pt idx="13170">
                  <c:v>13171</c:v>
                </c:pt>
                <c:pt idx="13171">
                  <c:v>13172</c:v>
                </c:pt>
                <c:pt idx="13172">
                  <c:v>13173</c:v>
                </c:pt>
                <c:pt idx="13173">
                  <c:v>13174</c:v>
                </c:pt>
                <c:pt idx="13174">
                  <c:v>13175</c:v>
                </c:pt>
                <c:pt idx="13175">
                  <c:v>13176</c:v>
                </c:pt>
                <c:pt idx="13176">
                  <c:v>13177</c:v>
                </c:pt>
                <c:pt idx="13177">
                  <c:v>13178</c:v>
                </c:pt>
                <c:pt idx="13178">
                  <c:v>13179</c:v>
                </c:pt>
                <c:pt idx="13179">
                  <c:v>13180</c:v>
                </c:pt>
                <c:pt idx="13180">
                  <c:v>13181</c:v>
                </c:pt>
                <c:pt idx="13181">
                  <c:v>13182</c:v>
                </c:pt>
                <c:pt idx="13182">
                  <c:v>13183</c:v>
                </c:pt>
                <c:pt idx="13183">
                  <c:v>13184</c:v>
                </c:pt>
                <c:pt idx="13184">
                  <c:v>13185</c:v>
                </c:pt>
                <c:pt idx="13185">
                  <c:v>13186</c:v>
                </c:pt>
                <c:pt idx="13186">
                  <c:v>13187</c:v>
                </c:pt>
                <c:pt idx="13187">
                  <c:v>13188</c:v>
                </c:pt>
                <c:pt idx="13188">
                  <c:v>13189</c:v>
                </c:pt>
                <c:pt idx="13189">
                  <c:v>13190</c:v>
                </c:pt>
                <c:pt idx="13190">
                  <c:v>13191</c:v>
                </c:pt>
                <c:pt idx="13191">
                  <c:v>13192</c:v>
                </c:pt>
                <c:pt idx="13192">
                  <c:v>13193</c:v>
                </c:pt>
                <c:pt idx="13193">
                  <c:v>13194</c:v>
                </c:pt>
                <c:pt idx="13194">
                  <c:v>13195</c:v>
                </c:pt>
                <c:pt idx="13195">
                  <c:v>13196</c:v>
                </c:pt>
                <c:pt idx="13196">
                  <c:v>13197</c:v>
                </c:pt>
                <c:pt idx="13197">
                  <c:v>13198</c:v>
                </c:pt>
                <c:pt idx="13198">
                  <c:v>13199</c:v>
                </c:pt>
                <c:pt idx="13199">
                  <c:v>13200</c:v>
                </c:pt>
                <c:pt idx="13200">
                  <c:v>13201</c:v>
                </c:pt>
                <c:pt idx="13201">
                  <c:v>13202</c:v>
                </c:pt>
                <c:pt idx="13202">
                  <c:v>13203</c:v>
                </c:pt>
                <c:pt idx="13203">
                  <c:v>13204</c:v>
                </c:pt>
                <c:pt idx="13204">
                  <c:v>13205</c:v>
                </c:pt>
                <c:pt idx="13205">
                  <c:v>13206</c:v>
                </c:pt>
                <c:pt idx="13206">
                  <c:v>13207</c:v>
                </c:pt>
                <c:pt idx="13207">
                  <c:v>13208</c:v>
                </c:pt>
                <c:pt idx="13208">
                  <c:v>13209</c:v>
                </c:pt>
                <c:pt idx="13209">
                  <c:v>13210</c:v>
                </c:pt>
                <c:pt idx="13210">
                  <c:v>13211</c:v>
                </c:pt>
                <c:pt idx="13211">
                  <c:v>13212</c:v>
                </c:pt>
                <c:pt idx="13212">
                  <c:v>13213</c:v>
                </c:pt>
                <c:pt idx="13213">
                  <c:v>13214</c:v>
                </c:pt>
                <c:pt idx="13214">
                  <c:v>13215</c:v>
                </c:pt>
                <c:pt idx="13215">
                  <c:v>13216</c:v>
                </c:pt>
                <c:pt idx="13216">
                  <c:v>13217</c:v>
                </c:pt>
                <c:pt idx="13217">
                  <c:v>13218</c:v>
                </c:pt>
                <c:pt idx="13218">
                  <c:v>13219</c:v>
                </c:pt>
                <c:pt idx="13219">
                  <c:v>13220</c:v>
                </c:pt>
                <c:pt idx="13220">
                  <c:v>13221</c:v>
                </c:pt>
                <c:pt idx="13221">
                  <c:v>13222</c:v>
                </c:pt>
                <c:pt idx="13222">
                  <c:v>13223</c:v>
                </c:pt>
                <c:pt idx="13223">
                  <c:v>13224</c:v>
                </c:pt>
                <c:pt idx="13224">
                  <c:v>13225</c:v>
                </c:pt>
                <c:pt idx="13225">
                  <c:v>13226</c:v>
                </c:pt>
                <c:pt idx="13226">
                  <c:v>13227</c:v>
                </c:pt>
                <c:pt idx="13227">
                  <c:v>13228</c:v>
                </c:pt>
                <c:pt idx="13228">
                  <c:v>13229</c:v>
                </c:pt>
                <c:pt idx="13229">
                  <c:v>13230</c:v>
                </c:pt>
                <c:pt idx="13230">
                  <c:v>13231</c:v>
                </c:pt>
                <c:pt idx="13231">
                  <c:v>13232</c:v>
                </c:pt>
                <c:pt idx="13232">
                  <c:v>13233</c:v>
                </c:pt>
                <c:pt idx="13233">
                  <c:v>13234</c:v>
                </c:pt>
                <c:pt idx="13234">
                  <c:v>13235</c:v>
                </c:pt>
                <c:pt idx="13235">
                  <c:v>13236</c:v>
                </c:pt>
                <c:pt idx="13236">
                  <c:v>13237</c:v>
                </c:pt>
                <c:pt idx="13237">
                  <c:v>13238</c:v>
                </c:pt>
                <c:pt idx="13238">
                  <c:v>13239</c:v>
                </c:pt>
                <c:pt idx="13239">
                  <c:v>13240</c:v>
                </c:pt>
                <c:pt idx="13240">
                  <c:v>13241</c:v>
                </c:pt>
                <c:pt idx="13241">
                  <c:v>13242</c:v>
                </c:pt>
                <c:pt idx="13242">
                  <c:v>13243</c:v>
                </c:pt>
                <c:pt idx="13243">
                  <c:v>13244</c:v>
                </c:pt>
                <c:pt idx="13244">
                  <c:v>13245</c:v>
                </c:pt>
                <c:pt idx="13245">
                  <c:v>13246</c:v>
                </c:pt>
                <c:pt idx="13246">
                  <c:v>13247</c:v>
                </c:pt>
                <c:pt idx="13247">
                  <c:v>13248</c:v>
                </c:pt>
                <c:pt idx="13248">
                  <c:v>13249</c:v>
                </c:pt>
                <c:pt idx="13249">
                  <c:v>13250</c:v>
                </c:pt>
                <c:pt idx="13250">
                  <c:v>13251</c:v>
                </c:pt>
                <c:pt idx="13251">
                  <c:v>13252</c:v>
                </c:pt>
                <c:pt idx="13252">
                  <c:v>13253</c:v>
                </c:pt>
                <c:pt idx="13253">
                  <c:v>13254</c:v>
                </c:pt>
                <c:pt idx="13254">
                  <c:v>13255</c:v>
                </c:pt>
                <c:pt idx="13255">
                  <c:v>13256</c:v>
                </c:pt>
                <c:pt idx="13256">
                  <c:v>13257</c:v>
                </c:pt>
                <c:pt idx="13257">
                  <c:v>13258</c:v>
                </c:pt>
                <c:pt idx="13258">
                  <c:v>13259</c:v>
                </c:pt>
                <c:pt idx="13259">
                  <c:v>13260</c:v>
                </c:pt>
                <c:pt idx="13260">
                  <c:v>13261</c:v>
                </c:pt>
                <c:pt idx="13261">
                  <c:v>13262</c:v>
                </c:pt>
                <c:pt idx="13262">
                  <c:v>13263</c:v>
                </c:pt>
                <c:pt idx="13263">
                  <c:v>13264</c:v>
                </c:pt>
                <c:pt idx="13264">
                  <c:v>13265</c:v>
                </c:pt>
                <c:pt idx="13265">
                  <c:v>13266</c:v>
                </c:pt>
                <c:pt idx="13266">
                  <c:v>13267</c:v>
                </c:pt>
                <c:pt idx="13267">
                  <c:v>13268</c:v>
                </c:pt>
                <c:pt idx="13268">
                  <c:v>13269</c:v>
                </c:pt>
                <c:pt idx="13269">
                  <c:v>13270</c:v>
                </c:pt>
                <c:pt idx="13270">
                  <c:v>13271</c:v>
                </c:pt>
                <c:pt idx="13271">
                  <c:v>13272</c:v>
                </c:pt>
                <c:pt idx="13272">
                  <c:v>13273</c:v>
                </c:pt>
                <c:pt idx="13273">
                  <c:v>13274</c:v>
                </c:pt>
                <c:pt idx="13274">
                  <c:v>13275</c:v>
                </c:pt>
                <c:pt idx="13275">
                  <c:v>13276</c:v>
                </c:pt>
                <c:pt idx="13276">
                  <c:v>13277</c:v>
                </c:pt>
                <c:pt idx="13277">
                  <c:v>13278</c:v>
                </c:pt>
                <c:pt idx="13278">
                  <c:v>13279</c:v>
                </c:pt>
                <c:pt idx="13279">
                  <c:v>13280</c:v>
                </c:pt>
                <c:pt idx="13280">
                  <c:v>13281</c:v>
                </c:pt>
                <c:pt idx="13281">
                  <c:v>13282</c:v>
                </c:pt>
                <c:pt idx="13282">
                  <c:v>13283</c:v>
                </c:pt>
                <c:pt idx="13283">
                  <c:v>13284</c:v>
                </c:pt>
                <c:pt idx="13284">
                  <c:v>13285</c:v>
                </c:pt>
                <c:pt idx="13285">
                  <c:v>13286</c:v>
                </c:pt>
                <c:pt idx="13286">
                  <c:v>13287</c:v>
                </c:pt>
                <c:pt idx="13287">
                  <c:v>13288</c:v>
                </c:pt>
                <c:pt idx="13288">
                  <c:v>13289</c:v>
                </c:pt>
                <c:pt idx="13289">
                  <c:v>13290</c:v>
                </c:pt>
                <c:pt idx="13290">
                  <c:v>13291</c:v>
                </c:pt>
                <c:pt idx="13291">
                  <c:v>13292</c:v>
                </c:pt>
                <c:pt idx="13292">
                  <c:v>13293</c:v>
                </c:pt>
                <c:pt idx="13293">
                  <c:v>13294</c:v>
                </c:pt>
                <c:pt idx="13294">
                  <c:v>13295</c:v>
                </c:pt>
                <c:pt idx="13295">
                  <c:v>13296</c:v>
                </c:pt>
                <c:pt idx="13296">
                  <c:v>13297</c:v>
                </c:pt>
                <c:pt idx="13297">
                  <c:v>13298</c:v>
                </c:pt>
                <c:pt idx="13298">
                  <c:v>13299</c:v>
                </c:pt>
                <c:pt idx="13299">
                  <c:v>13300</c:v>
                </c:pt>
                <c:pt idx="13300">
                  <c:v>13301</c:v>
                </c:pt>
                <c:pt idx="13301">
                  <c:v>13302</c:v>
                </c:pt>
                <c:pt idx="13302">
                  <c:v>13303</c:v>
                </c:pt>
                <c:pt idx="13303">
                  <c:v>13304</c:v>
                </c:pt>
                <c:pt idx="13304">
                  <c:v>13305</c:v>
                </c:pt>
                <c:pt idx="13305">
                  <c:v>13306</c:v>
                </c:pt>
                <c:pt idx="13306">
                  <c:v>13307</c:v>
                </c:pt>
                <c:pt idx="13307">
                  <c:v>13308</c:v>
                </c:pt>
                <c:pt idx="13308">
                  <c:v>13309</c:v>
                </c:pt>
                <c:pt idx="13309">
                  <c:v>13310</c:v>
                </c:pt>
                <c:pt idx="13310">
                  <c:v>13311</c:v>
                </c:pt>
                <c:pt idx="13311">
                  <c:v>13312</c:v>
                </c:pt>
                <c:pt idx="13312">
                  <c:v>13313</c:v>
                </c:pt>
                <c:pt idx="13313">
                  <c:v>13314</c:v>
                </c:pt>
                <c:pt idx="13314">
                  <c:v>13315</c:v>
                </c:pt>
                <c:pt idx="13315">
                  <c:v>13316</c:v>
                </c:pt>
                <c:pt idx="13316">
                  <c:v>13317</c:v>
                </c:pt>
                <c:pt idx="13317">
                  <c:v>13318</c:v>
                </c:pt>
                <c:pt idx="13318">
                  <c:v>13319</c:v>
                </c:pt>
                <c:pt idx="13319">
                  <c:v>13320</c:v>
                </c:pt>
                <c:pt idx="13320">
                  <c:v>13321</c:v>
                </c:pt>
                <c:pt idx="13321">
                  <c:v>13322</c:v>
                </c:pt>
                <c:pt idx="13322">
                  <c:v>13323</c:v>
                </c:pt>
                <c:pt idx="13323">
                  <c:v>13324</c:v>
                </c:pt>
                <c:pt idx="13324">
                  <c:v>13325</c:v>
                </c:pt>
                <c:pt idx="13325">
                  <c:v>13326</c:v>
                </c:pt>
                <c:pt idx="13326">
                  <c:v>13327</c:v>
                </c:pt>
                <c:pt idx="13327">
                  <c:v>13328</c:v>
                </c:pt>
                <c:pt idx="13328">
                  <c:v>13329</c:v>
                </c:pt>
                <c:pt idx="13329">
                  <c:v>13330</c:v>
                </c:pt>
                <c:pt idx="13330">
                  <c:v>13331</c:v>
                </c:pt>
                <c:pt idx="13331">
                  <c:v>13332</c:v>
                </c:pt>
                <c:pt idx="13332">
                  <c:v>13333</c:v>
                </c:pt>
                <c:pt idx="13333">
                  <c:v>13334</c:v>
                </c:pt>
                <c:pt idx="13334">
                  <c:v>13335</c:v>
                </c:pt>
                <c:pt idx="13335">
                  <c:v>13336</c:v>
                </c:pt>
                <c:pt idx="13336">
                  <c:v>13337</c:v>
                </c:pt>
                <c:pt idx="13337">
                  <c:v>13338</c:v>
                </c:pt>
                <c:pt idx="13338">
                  <c:v>13339</c:v>
                </c:pt>
                <c:pt idx="13339">
                  <c:v>13340</c:v>
                </c:pt>
                <c:pt idx="13340">
                  <c:v>13341</c:v>
                </c:pt>
                <c:pt idx="13341">
                  <c:v>13342</c:v>
                </c:pt>
                <c:pt idx="13342">
                  <c:v>13343</c:v>
                </c:pt>
                <c:pt idx="13343">
                  <c:v>13344</c:v>
                </c:pt>
                <c:pt idx="13344">
                  <c:v>13345</c:v>
                </c:pt>
                <c:pt idx="13345">
                  <c:v>13346</c:v>
                </c:pt>
                <c:pt idx="13346">
                  <c:v>13347</c:v>
                </c:pt>
                <c:pt idx="13347">
                  <c:v>13348</c:v>
                </c:pt>
                <c:pt idx="13348">
                  <c:v>13349</c:v>
                </c:pt>
                <c:pt idx="13349">
                  <c:v>13350</c:v>
                </c:pt>
                <c:pt idx="13350">
                  <c:v>13351</c:v>
                </c:pt>
                <c:pt idx="13351">
                  <c:v>13352</c:v>
                </c:pt>
                <c:pt idx="13352">
                  <c:v>13353</c:v>
                </c:pt>
                <c:pt idx="13353">
                  <c:v>13354</c:v>
                </c:pt>
                <c:pt idx="13354">
                  <c:v>13355</c:v>
                </c:pt>
                <c:pt idx="13355">
                  <c:v>13356</c:v>
                </c:pt>
                <c:pt idx="13356">
                  <c:v>13357</c:v>
                </c:pt>
                <c:pt idx="13357">
                  <c:v>13358</c:v>
                </c:pt>
                <c:pt idx="13358">
                  <c:v>13359</c:v>
                </c:pt>
                <c:pt idx="13359">
                  <c:v>13360</c:v>
                </c:pt>
                <c:pt idx="13360">
                  <c:v>13361</c:v>
                </c:pt>
                <c:pt idx="13361">
                  <c:v>13362</c:v>
                </c:pt>
                <c:pt idx="13362">
                  <c:v>13363</c:v>
                </c:pt>
                <c:pt idx="13363">
                  <c:v>13364</c:v>
                </c:pt>
                <c:pt idx="13364">
                  <c:v>13365</c:v>
                </c:pt>
                <c:pt idx="13365">
                  <c:v>13366</c:v>
                </c:pt>
                <c:pt idx="13366">
                  <c:v>13367</c:v>
                </c:pt>
                <c:pt idx="13367">
                  <c:v>13368</c:v>
                </c:pt>
                <c:pt idx="13368">
                  <c:v>13369</c:v>
                </c:pt>
                <c:pt idx="13369">
                  <c:v>13370</c:v>
                </c:pt>
                <c:pt idx="13370">
                  <c:v>13371</c:v>
                </c:pt>
                <c:pt idx="13371">
                  <c:v>13372</c:v>
                </c:pt>
                <c:pt idx="13372">
                  <c:v>13373</c:v>
                </c:pt>
                <c:pt idx="13373">
                  <c:v>13374</c:v>
                </c:pt>
                <c:pt idx="13374">
                  <c:v>13375</c:v>
                </c:pt>
                <c:pt idx="13375">
                  <c:v>13376</c:v>
                </c:pt>
                <c:pt idx="13376">
                  <c:v>13377</c:v>
                </c:pt>
                <c:pt idx="13377">
                  <c:v>13378</c:v>
                </c:pt>
                <c:pt idx="13378">
                  <c:v>13379</c:v>
                </c:pt>
                <c:pt idx="13379">
                  <c:v>13380</c:v>
                </c:pt>
                <c:pt idx="13380">
                  <c:v>13381</c:v>
                </c:pt>
                <c:pt idx="13381">
                  <c:v>13382</c:v>
                </c:pt>
                <c:pt idx="13382">
                  <c:v>13383</c:v>
                </c:pt>
                <c:pt idx="13383">
                  <c:v>13384</c:v>
                </c:pt>
                <c:pt idx="13384">
                  <c:v>13385</c:v>
                </c:pt>
                <c:pt idx="13385">
                  <c:v>13386</c:v>
                </c:pt>
                <c:pt idx="13386">
                  <c:v>13387</c:v>
                </c:pt>
                <c:pt idx="13387">
                  <c:v>13388</c:v>
                </c:pt>
                <c:pt idx="13388">
                  <c:v>13389</c:v>
                </c:pt>
                <c:pt idx="13389">
                  <c:v>13390</c:v>
                </c:pt>
                <c:pt idx="13390">
                  <c:v>13391</c:v>
                </c:pt>
                <c:pt idx="13391">
                  <c:v>13392</c:v>
                </c:pt>
                <c:pt idx="13392">
                  <c:v>13393</c:v>
                </c:pt>
                <c:pt idx="13393">
                  <c:v>13394</c:v>
                </c:pt>
                <c:pt idx="13394">
                  <c:v>13395</c:v>
                </c:pt>
                <c:pt idx="13395">
                  <c:v>13396</c:v>
                </c:pt>
                <c:pt idx="13396">
                  <c:v>13397</c:v>
                </c:pt>
                <c:pt idx="13397">
                  <c:v>13398</c:v>
                </c:pt>
                <c:pt idx="13398">
                  <c:v>13399</c:v>
                </c:pt>
                <c:pt idx="13399">
                  <c:v>13400</c:v>
                </c:pt>
                <c:pt idx="13400">
                  <c:v>13401</c:v>
                </c:pt>
                <c:pt idx="13401">
                  <c:v>13402</c:v>
                </c:pt>
                <c:pt idx="13402">
                  <c:v>13403</c:v>
                </c:pt>
                <c:pt idx="13403">
                  <c:v>13404</c:v>
                </c:pt>
                <c:pt idx="13404">
                  <c:v>13405</c:v>
                </c:pt>
                <c:pt idx="13405">
                  <c:v>13406</c:v>
                </c:pt>
                <c:pt idx="13406">
                  <c:v>13407</c:v>
                </c:pt>
                <c:pt idx="13407">
                  <c:v>13408</c:v>
                </c:pt>
                <c:pt idx="13408">
                  <c:v>13409</c:v>
                </c:pt>
                <c:pt idx="13409">
                  <c:v>13410</c:v>
                </c:pt>
                <c:pt idx="13410">
                  <c:v>13411</c:v>
                </c:pt>
                <c:pt idx="13411">
                  <c:v>13412</c:v>
                </c:pt>
                <c:pt idx="13412">
                  <c:v>13413</c:v>
                </c:pt>
                <c:pt idx="13413">
                  <c:v>13414</c:v>
                </c:pt>
                <c:pt idx="13414">
                  <c:v>13415</c:v>
                </c:pt>
                <c:pt idx="13415">
                  <c:v>13416</c:v>
                </c:pt>
                <c:pt idx="13416">
                  <c:v>13417</c:v>
                </c:pt>
                <c:pt idx="13417">
                  <c:v>13418</c:v>
                </c:pt>
                <c:pt idx="13418">
                  <c:v>13419</c:v>
                </c:pt>
                <c:pt idx="13419">
                  <c:v>13420</c:v>
                </c:pt>
                <c:pt idx="13420">
                  <c:v>13421</c:v>
                </c:pt>
                <c:pt idx="13421">
                  <c:v>13422</c:v>
                </c:pt>
                <c:pt idx="13422">
                  <c:v>13423</c:v>
                </c:pt>
                <c:pt idx="13423">
                  <c:v>13424</c:v>
                </c:pt>
                <c:pt idx="13424">
                  <c:v>13425</c:v>
                </c:pt>
                <c:pt idx="13425">
                  <c:v>13426</c:v>
                </c:pt>
                <c:pt idx="13426">
                  <c:v>13427</c:v>
                </c:pt>
                <c:pt idx="13427">
                  <c:v>13428</c:v>
                </c:pt>
                <c:pt idx="13428">
                  <c:v>13429</c:v>
                </c:pt>
                <c:pt idx="13429">
                  <c:v>13430</c:v>
                </c:pt>
                <c:pt idx="13430">
                  <c:v>13431</c:v>
                </c:pt>
                <c:pt idx="13431">
                  <c:v>13432</c:v>
                </c:pt>
                <c:pt idx="13432">
                  <c:v>13433</c:v>
                </c:pt>
                <c:pt idx="13433">
                  <c:v>13434</c:v>
                </c:pt>
                <c:pt idx="13434">
                  <c:v>13435</c:v>
                </c:pt>
                <c:pt idx="13435">
                  <c:v>13436</c:v>
                </c:pt>
                <c:pt idx="13436">
                  <c:v>13437</c:v>
                </c:pt>
                <c:pt idx="13437">
                  <c:v>13438</c:v>
                </c:pt>
                <c:pt idx="13438">
                  <c:v>13439</c:v>
                </c:pt>
                <c:pt idx="13439">
                  <c:v>13440</c:v>
                </c:pt>
                <c:pt idx="13440">
                  <c:v>13441</c:v>
                </c:pt>
                <c:pt idx="13441">
                  <c:v>13442</c:v>
                </c:pt>
                <c:pt idx="13442">
                  <c:v>13443</c:v>
                </c:pt>
                <c:pt idx="13443">
                  <c:v>13444</c:v>
                </c:pt>
                <c:pt idx="13444">
                  <c:v>13445</c:v>
                </c:pt>
                <c:pt idx="13445">
                  <c:v>13446</c:v>
                </c:pt>
                <c:pt idx="13446">
                  <c:v>13447</c:v>
                </c:pt>
                <c:pt idx="13447">
                  <c:v>13448</c:v>
                </c:pt>
                <c:pt idx="13448">
                  <c:v>13449</c:v>
                </c:pt>
                <c:pt idx="13449">
                  <c:v>13450</c:v>
                </c:pt>
                <c:pt idx="13450">
                  <c:v>13451</c:v>
                </c:pt>
                <c:pt idx="13451">
                  <c:v>13452</c:v>
                </c:pt>
                <c:pt idx="13452">
                  <c:v>13453</c:v>
                </c:pt>
                <c:pt idx="13453">
                  <c:v>13454</c:v>
                </c:pt>
                <c:pt idx="13454">
                  <c:v>13455</c:v>
                </c:pt>
                <c:pt idx="13455">
                  <c:v>13456</c:v>
                </c:pt>
                <c:pt idx="13456">
                  <c:v>13457</c:v>
                </c:pt>
                <c:pt idx="13457">
                  <c:v>13458</c:v>
                </c:pt>
                <c:pt idx="13458">
                  <c:v>13459</c:v>
                </c:pt>
                <c:pt idx="13459">
                  <c:v>13460</c:v>
                </c:pt>
                <c:pt idx="13460">
                  <c:v>13461</c:v>
                </c:pt>
                <c:pt idx="13461">
                  <c:v>13462</c:v>
                </c:pt>
                <c:pt idx="13462">
                  <c:v>13463</c:v>
                </c:pt>
                <c:pt idx="13463">
                  <c:v>13464</c:v>
                </c:pt>
                <c:pt idx="13464">
                  <c:v>13465</c:v>
                </c:pt>
                <c:pt idx="13465">
                  <c:v>13466</c:v>
                </c:pt>
                <c:pt idx="13466">
                  <c:v>13467</c:v>
                </c:pt>
                <c:pt idx="13467">
                  <c:v>13468</c:v>
                </c:pt>
                <c:pt idx="13468">
                  <c:v>13469</c:v>
                </c:pt>
                <c:pt idx="13469">
                  <c:v>13470</c:v>
                </c:pt>
                <c:pt idx="13470">
                  <c:v>13471</c:v>
                </c:pt>
                <c:pt idx="13471">
                  <c:v>13472</c:v>
                </c:pt>
                <c:pt idx="13472">
                  <c:v>13473</c:v>
                </c:pt>
                <c:pt idx="13473">
                  <c:v>13474</c:v>
                </c:pt>
                <c:pt idx="13474">
                  <c:v>13475</c:v>
                </c:pt>
                <c:pt idx="13475">
                  <c:v>13476</c:v>
                </c:pt>
                <c:pt idx="13476">
                  <c:v>13477</c:v>
                </c:pt>
                <c:pt idx="13477">
                  <c:v>13478</c:v>
                </c:pt>
                <c:pt idx="13478">
                  <c:v>13479</c:v>
                </c:pt>
                <c:pt idx="13479">
                  <c:v>13480</c:v>
                </c:pt>
                <c:pt idx="13480">
                  <c:v>13481</c:v>
                </c:pt>
                <c:pt idx="13481">
                  <c:v>13482</c:v>
                </c:pt>
                <c:pt idx="13482">
                  <c:v>13483</c:v>
                </c:pt>
                <c:pt idx="13483">
                  <c:v>13484</c:v>
                </c:pt>
                <c:pt idx="13484">
                  <c:v>13485</c:v>
                </c:pt>
                <c:pt idx="13485">
                  <c:v>13486</c:v>
                </c:pt>
                <c:pt idx="13486">
                  <c:v>13487</c:v>
                </c:pt>
                <c:pt idx="13487">
                  <c:v>13488</c:v>
                </c:pt>
                <c:pt idx="13488">
                  <c:v>13489</c:v>
                </c:pt>
                <c:pt idx="13489">
                  <c:v>13490</c:v>
                </c:pt>
                <c:pt idx="13490">
                  <c:v>13491</c:v>
                </c:pt>
                <c:pt idx="13491">
                  <c:v>13492</c:v>
                </c:pt>
                <c:pt idx="13492">
                  <c:v>13493</c:v>
                </c:pt>
                <c:pt idx="13493">
                  <c:v>13494</c:v>
                </c:pt>
                <c:pt idx="13494">
                  <c:v>13495</c:v>
                </c:pt>
                <c:pt idx="13495">
                  <c:v>13496</c:v>
                </c:pt>
                <c:pt idx="13496">
                  <c:v>13497</c:v>
                </c:pt>
                <c:pt idx="13497">
                  <c:v>13498</c:v>
                </c:pt>
                <c:pt idx="13498">
                  <c:v>13499</c:v>
                </c:pt>
                <c:pt idx="13499">
                  <c:v>13500</c:v>
                </c:pt>
                <c:pt idx="13500">
                  <c:v>13501</c:v>
                </c:pt>
                <c:pt idx="13501">
                  <c:v>13502</c:v>
                </c:pt>
                <c:pt idx="13502">
                  <c:v>13503</c:v>
                </c:pt>
                <c:pt idx="13503">
                  <c:v>13504</c:v>
                </c:pt>
                <c:pt idx="13504">
                  <c:v>13505</c:v>
                </c:pt>
                <c:pt idx="13505">
                  <c:v>13506</c:v>
                </c:pt>
                <c:pt idx="13506">
                  <c:v>13507</c:v>
                </c:pt>
                <c:pt idx="13507">
                  <c:v>13508</c:v>
                </c:pt>
                <c:pt idx="13508">
                  <c:v>13509</c:v>
                </c:pt>
                <c:pt idx="13509">
                  <c:v>13510</c:v>
                </c:pt>
                <c:pt idx="13510">
                  <c:v>13511</c:v>
                </c:pt>
                <c:pt idx="13511">
                  <c:v>13512</c:v>
                </c:pt>
                <c:pt idx="13512">
                  <c:v>13513</c:v>
                </c:pt>
                <c:pt idx="13513">
                  <c:v>13514</c:v>
                </c:pt>
                <c:pt idx="13514">
                  <c:v>13515</c:v>
                </c:pt>
                <c:pt idx="13515">
                  <c:v>13516</c:v>
                </c:pt>
                <c:pt idx="13516">
                  <c:v>13517</c:v>
                </c:pt>
                <c:pt idx="13517">
                  <c:v>13518</c:v>
                </c:pt>
                <c:pt idx="13518">
                  <c:v>13519</c:v>
                </c:pt>
                <c:pt idx="13519">
                  <c:v>13520</c:v>
                </c:pt>
                <c:pt idx="13520">
                  <c:v>13521</c:v>
                </c:pt>
                <c:pt idx="13521">
                  <c:v>13522</c:v>
                </c:pt>
                <c:pt idx="13522">
                  <c:v>13523</c:v>
                </c:pt>
                <c:pt idx="13523">
                  <c:v>13524</c:v>
                </c:pt>
                <c:pt idx="13524">
                  <c:v>13525</c:v>
                </c:pt>
                <c:pt idx="13525">
                  <c:v>13526</c:v>
                </c:pt>
                <c:pt idx="13526">
                  <c:v>13527</c:v>
                </c:pt>
                <c:pt idx="13527">
                  <c:v>13528</c:v>
                </c:pt>
                <c:pt idx="13528">
                  <c:v>13529</c:v>
                </c:pt>
                <c:pt idx="13529">
                  <c:v>13530</c:v>
                </c:pt>
                <c:pt idx="13530">
                  <c:v>13531</c:v>
                </c:pt>
                <c:pt idx="13531">
                  <c:v>13532</c:v>
                </c:pt>
                <c:pt idx="13532">
                  <c:v>13533</c:v>
                </c:pt>
                <c:pt idx="13533">
                  <c:v>13534</c:v>
                </c:pt>
                <c:pt idx="13534">
                  <c:v>13535</c:v>
                </c:pt>
                <c:pt idx="13535">
                  <c:v>13536</c:v>
                </c:pt>
                <c:pt idx="13536">
                  <c:v>13537</c:v>
                </c:pt>
                <c:pt idx="13537">
                  <c:v>13538</c:v>
                </c:pt>
                <c:pt idx="13538">
                  <c:v>13539</c:v>
                </c:pt>
                <c:pt idx="13539">
                  <c:v>13540</c:v>
                </c:pt>
                <c:pt idx="13540">
                  <c:v>13541</c:v>
                </c:pt>
                <c:pt idx="13541">
                  <c:v>13542</c:v>
                </c:pt>
                <c:pt idx="13542">
                  <c:v>13543</c:v>
                </c:pt>
                <c:pt idx="13543">
                  <c:v>13544</c:v>
                </c:pt>
                <c:pt idx="13544">
                  <c:v>13545</c:v>
                </c:pt>
                <c:pt idx="13545">
                  <c:v>13546</c:v>
                </c:pt>
                <c:pt idx="13546">
                  <c:v>13547</c:v>
                </c:pt>
                <c:pt idx="13547">
                  <c:v>13548</c:v>
                </c:pt>
                <c:pt idx="13548">
                  <c:v>13549</c:v>
                </c:pt>
                <c:pt idx="13549">
                  <c:v>13550</c:v>
                </c:pt>
                <c:pt idx="13550">
                  <c:v>13551</c:v>
                </c:pt>
                <c:pt idx="13551">
                  <c:v>13552</c:v>
                </c:pt>
                <c:pt idx="13552">
                  <c:v>13553</c:v>
                </c:pt>
                <c:pt idx="13553">
                  <c:v>13554</c:v>
                </c:pt>
                <c:pt idx="13554">
                  <c:v>13555</c:v>
                </c:pt>
                <c:pt idx="13555">
                  <c:v>13556</c:v>
                </c:pt>
                <c:pt idx="13556">
                  <c:v>13557</c:v>
                </c:pt>
                <c:pt idx="13557">
                  <c:v>13558</c:v>
                </c:pt>
                <c:pt idx="13558">
                  <c:v>13559</c:v>
                </c:pt>
                <c:pt idx="13559">
                  <c:v>13560</c:v>
                </c:pt>
                <c:pt idx="13560">
                  <c:v>13561</c:v>
                </c:pt>
                <c:pt idx="13561">
                  <c:v>13562</c:v>
                </c:pt>
                <c:pt idx="13562">
                  <c:v>13563</c:v>
                </c:pt>
                <c:pt idx="13563">
                  <c:v>13564</c:v>
                </c:pt>
                <c:pt idx="13564">
                  <c:v>13565</c:v>
                </c:pt>
                <c:pt idx="13565">
                  <c:v>13566</c:v>
                </c:pt>
                <c:pt idx="13566">
                  <c:v>13567</c:v>
                </c:pt>
                <c:pt idx="13567">
                  <c:v>13568</c:v>
                </c:pt>
                <c:pt idx="13568">
                  <c:v>13569</c:v>
                </c:pt>
                <c:pt idx="13569">
                  <c:v>13570</c:v>
                </c:pt>
                <c:pt idx="13570">
                  <c:v>13571</c:v>
                </c:pt>
                <c:pt idx="13571">
                  <c:v>13572</c:v>
                </c:pt>
                <c:pt idx="13572">
                  <c:v>13573</c:v>
                </c:pt>
                <c:pt idx="13573">
                  <c:v>13574</c:v>
                </c:pt>
                <c:pt idx="13574">
                  <c:v>13575</c:v>
                </c:pt>
                <c:pt idx="13575">
                  <c:v>13576</c:v>
                </c:pt>
                <c:pt idx="13576">
                  <c:v>13577</c:v>
                </c:pt>
                <c:pt idx="13577">
                  <c:v>13578</c:v>
                </c:pt>
                <c:pt idx="13578">
                  <c:v>13579</c:v>
                </c:pt>
                <c:pt idx="13579">
                  <c:v>13580</c:v>
                </c:pt>
                <c:pt idx="13580">
                  <c:v>13581</c:v>
                </c:pt>
                <c:pt idx="13581">
                  <c:v>13582</c:v>
                </c:pt>
                <c:pt idx="13582">
                  <c:v>13583</c:v>
                </c:pt>
                <c:pt idx="13583">
                  <c:v>13584</c:v>
                </c:pt>
                <c:pt idx="13584">
                  <c:v>13585</c:v>
                </c:pt>
                <c:pt idx="13585">
                  <c:v>13586</c:v>
                </c:pt>
                <c:pt idx="13586">
                  <c:v>13587</c:v>
                </c:pt>
                <c:pt idx="13587">
                  <c:v>13588</c:v>
                </c:pt>
                <c:pt idx="13588">
                  <c:v>13589</c:v>
                </c:pt>
                <c:pt idx="13589">
                  <c:v>13590</c:v>
                </c:pt>
                <c:pt idx="13590">
                  <c:v>13591</c:v>
                </c:pt>
                <c:pt idx="13591">
                  <c:v>13592</c:v>
                </c:pt>
                <c:pt idx="13592">
                  <c:v>13593</c:v>
                </c:pt>
                <c:pt idx="13593">
                  <c:v>13594</c:v>
                </c:pt>
                <c:pt idx="13594">
                  <c:v>13595</c:v>
                </c:pt>
                <c:pt idx="13595">
                  <c:v>13596</c:v>
                </c:pt>
                <c:pt idx="13596">
                  <c:v>13597</c:v>
                </c:pt>
                <c:pt idx="13597">
                  <c:v>13598</c:v>
                </c:pt>
                <c:pt idx="13598">
                  <c:v>13599</c:v>
                </c:pt>
                <c:pt idx="13599">
                  <c:v>13600</c:v>
                </c:pt>
                <c:pt idx="13600">
                  <c:v>13601</c:v>
                </c:pt>
                <c:pt idx="13601">
                  <c:v>13602</c:v>
                </c:pt>
                <c:pt idx="13602">
                  <c:v>13603</c:v>
                </c:pt>
                <c:pt idx="13603">
                  <c:v>13604</c:v>
                </c:pt>
                <c:pt idx="13604">
                  <c:v>13605</c:v>
                </c:pt>
                <c:pt idx="13605">
                  <c:v>13606</c:v>
                </c:pt>
                <c:pt idx="13606">
                  <c:v>13607</c:v>
                </c:pt>
                <c:pt idx="13607">
                  <c:v>13608</c:v>
                </c:pt>
                <c:pt idx="13608">
                  <c:v>13609</c:v>
                </c:pt>
                <c:pt idx="13609">
                  <c:v>13610</c:v>
                </c:pt>
                <c:pt idx="13610">
                  <c:v>13611</c:v>
                </c:pt>
                <c:pt idx="13611">
                  <c:v>13612</c:v>
                </c:pt>
                <c:pt idx="13612">
                  <c:v>13613</c:v>
                </c:pt>
                <c:pt idx="13613">
                  <c:v>13614</c:v>
                </c:pt>
                <c:pt idx="13614">
                  <c:v>13615</c:v>
                </c:pt>
                <c:pt idx="13615">
                  <c:v>13616</c:v>
                </c:pt>
                <c:pt idx="13616">
                  <c:v>13617</c:v>
                </c:pt>
                <c:pt idx="13617">
                  <c:v>13618</c:v>
                </c:pt>
                <c:pt idx="13618">
                  <c:v>13619</c:v>
                </c:pt>
                <c:pt idx="13619">
                  <c:v>13620</c:v>
                </c:pt>
                <c:pt idx="13620">
                  <c:v>13621</c:v>
                </c:pt>
                <c:pt idx="13621">
                  <c:v>13622</c:v>
                </c:pt>
                <c:pt idx="13622">
                  <c:v>13623</c:v>
                </c:pt>
                <c:pt idx="13623">
                  <c:v>13624</c:v>
                </c:pt>
                <c:pt idx="13624">
                  <c:v>13625</c:v>
                </c:pt>
                <c:pt idx="13625">
                  <c:v>13626</c:v>
                </c:pt>
                <c:pt idx="13626">
                  <c:v>13627</c:v>
                </c:pt>
                <c:pt idx="13627">
                  <c:v>13628</c:v>
                </c:pt>
                <c:pt idx="13628">
                  <c:v>13629</c:v>
                </c:pt>
                <c:pt idx="13629">
                  <c:v>13630</c:v>
                </c:pt>
                <c:pt idx="13630">
                  <c:v>13631</c:v>
                </c:pt>
                <c:pt idx="13631">
                  <c:v>13632</c:v>
                </c:pt>
                <c:pt idx="13632">
                  <c:v>13633</c:v>
                </c:pt>
                <c:pt idx="13633">
                  <c:v>13634</c:v>
                </c:pt>
                <c:pt idx="13634">
                  <c:v>13635</c:v>
                </c:pt>
                <c:pt idx="13635">
                  <c:v>13636</c:v>
                </c:pt>
                <c:pt idx="13636">
                  <c:v>13637</c:v>
                </c:pt>
                <c:pt idx="13637">
                  <c:v>13638</c:v>
                </c:pt>
                <c:pt idx="13638">
                  <c:v>13639</c:v>
                </c:pt>
                <c:pt idx="13639">
                  <c:v>13640</c:v>
                </c:pt>
                <c:pt idx="13640">
                  <c:v>13641</c:v>
                </c:pt>
                <c:pt idx="13641">
                  <c:v>13642</c:v>
                </c:pt>
                <c:pt idx="13642">
                  <c:v>13643</c:v>
                </c:pt>
                <c:pt idx="13643">
                  <c:v>13644</c:v>
                </c:pt>
                <c:pt idx="13644">
                  <c:v>13645</c:v>
                </c:pt>
                <c:pt idx="13645">
                  <c:v>13646</c:v>
                </c:pt>
                <c:pt idx="13646">
                  <c:v>13647</c:v>
                </c:pt>
                <c:pt idx="13647">
                  <c:v>13648</c:v>
                </c:pt>
                <c:pt idx="13648">
                  <c:v>13649</c:v>
                </c:pt>
                <c:pt idx="13649">
                  <c:v>13650</c:v>
                </c:pt>
                <c:pt idx="13650">
                  <c:v>13651</c:v>
                </c:pt>
                <c:pt idx="13651">
                  <c:v>13652</c:v>
                </c:pt>
                <c:pt idx="13652">
                  <c:v>13653</c:v>
                </c:pt>
                <c:pt idx="13653">
                  <c:v>13654</c:v>
                </c:pt>
                <c:pt idx="13654">
                  <c:v>13655</c:v>
                </c:pt>
                <c:pt idx="13655">
                  <c:v>13656</c:v>
                </c:pt>
                <c:pt idx="13656">
                  <c:v>13657</c:v>
                </c:pt>
                <c:pt idx="13657">
                  <c:v>13658</c:v>
                </c:pt>
                <c:pt idx="13658">
                  <c:v>13659</c:v>
                </c:pt>
                <c:pt idx="13659">
                  <c:v>13660</c:v>
                </c:pt>
                <c:pt idx="13660">
                  <c:v>13661</c:v>
                </c:pt>
                <c:pt idx="13661">
                  <c:v>13662</c:v>
                </c:pt>
                <c:pt idx="13662">
                  <c:v>13663</c:v>
                </c:pt>
                <c:pt idx="13663">
                  <c:v>13664</c:v>
                </c:pt>
                <c:pt idx="13664">
                  <c:v>13665</c:v>
                </c:pt>
                <c:pt idx="13665">
                  <c:v>13666</c:v>
                </c:pt>
                <c:pt idx="13666">
                  <c:v>13667</c:v>
                </c:pt>
                <c:pt idx="13667">
                  <c:v>13668</c:v>
                </c:pt>
                <c:pt idx="13668">
                  <c:v>13669</c:v>
                </c:pt>
                <c:pt idx="13669">
                  <c:v>13670</c:v>
                </c:pt>
                <c:pt idx="13670">
                  <c:v>13671</c:v>
                </c:pt>
                <c:pt idx="13671">
                  <c:v>13672</c:v>
                </c:pt>
                <c:pt idx="13672">
                  <c:v>13673</c:v>
                </c:pt>
                <c:pt idx="13673">
                  <c:v>13674</c:v>
                </c:pt>
                <c:pt idx="13674">
                  <c:v>13675</c:v>
                </c:pt>
                <c:pt idx="13675">
                  <c:v>13676</c:v>
                </c:pt>
                <c:pt idx="13676">
                  <c:v>13677</c:v>
                </c:pt>
                <c:pt idx="13677">
                  <c:v>13678</c:v>
                </c:pt>
                <c:pt idx="13678">
                  <c:v>13679</c:v>
                </c:pt>
                <c:pt idx="13679">
                  <c:v>13680</c:v>
                </c:pt>
                <c:pt idx="13680">
                  <c:v>13681</c:v>
                </c:pt>
                <c:pt idx="13681">
                  <c:v>13682</c:v>
                </c:pt>
                <c:pt idx="13682">
                  <c:v>13683</c:v>
                </c:pt>
                <c:pt idx="13683">
                  <c:v>13684</c:v>
                </c:pt>
                <c:pt idx="13684">
                  <c:v>13685</c:v>
                </c:pt>
                <c:pt idx="13685">
                  <c:v>13686</c:v>
                </c:pt>
                <c:pt idx="13686">
                  <c:v>13687</c:v>
                </c:pt>
                <c:pt idx="13687">
                  <c:v>13688</c:v>
                </c:pt>
                <c:pt idx="13688">
                  <c:v>13689</c:v>
                </c:pt>
                <c:pt idx="13689">
                  <c:v>13690</c:v>
                </c:pt>
                <c:pt idx="13690">
                  <c:v>13691</c:v>
                </c:pt>
                <c:pt idx="13691">
                  <c:v>13692</c:v>
                </c:pt>
                <c:pt idx="13692">
                  <c:v>13693</c:v>
                </c:pt>
                <c:pt idx="13693">
                  <c:v>13694</c:v>
                </c:pt>
                <c:pt idx="13694">
                  <c:v>13695</c:v>
                </c:pt>
                <c:pt idx="13695">
                  <c:v>13696</c:v>
                </c:pt>
                <c:pt idx="13696">
                  <c:v>13697</c:v>
                </c:pt>
                <c:pt idx="13697">
                  <c:v>13698</c:v>
                </c:pt>
                <c:pt idx="13698">
                  <c:v>13699</c:v>
                </c:pt>
                <c:pt idx="13699">
                  <c:v>13700</c:v>
                </c:pt>
                <c:pt idx="13700">
                  <c:v>13701</c:v>
                </c:pt>
                <c:pt idx="13701">
                  <c:v>13702</c:v>
                </c:pt>
                <c:pt idx="13702">
                  <c:v>13703</c:v>
                </c:pt>
                <c:pt idx="13703">
                  <c:v>13704</c:v>
                </c:pt>
                <c:pt idx="13704">
                  <c:v>13705</c:v>
                </c:pt>
                <c:pt idx="13705">
                  <c:v>13706</c:v>
                </c:pt>
                <c:pt idx="13706">
                  <c:v>13707</c:v>
                </c:pt>
                <c:pt idx="13707">
                  <c:v>13708</c:v>
                </c:pt>
                <c:pt idx="13708">
                  <c:v>13709</c:v>
                </c:pt>
                <c:pt idx="13709">
                  <c:v>13710</c:v>
                </c:pt>
                <c:pt idx="13710">
                  <c:v>13711</c:v>
                </c:pt>
                <c:pt idx="13711">
                  <c:v>13712</c:v>
                </c:pt>
                <c:pt idx="13712">
                  <c:v>13713</c:v>
                </c:pt>
                <c:pt idx="13713">
                  <c:v>13714</c:v>
                </c:pt>
                <c:pt idx="13714">
                  <c:v>13715</c:v>
                </c:pt>
                <c:pt idx="13715">
                  <c:v>13716</c:v>
                </c:pt>
                <c:pt idx="13716">
                  <c:v>13717</c:v>
                </c:pt>
                <c:pt idx="13717">
                  <c:v>13718</c:v>
                </c:pt>
                <c:pt idx="13718">
                  <c:v>13719</c:v>
                </c:pt>
                <c:pt idx="13719">
                  <c:v>13720</c:v>
                </c:pt>
                <c:pt idx="13720">
                  <c:v>13721</c:v>
                </c:pt>
                <c:pt idx="13721">
                  <c:v>13722</c:v>
                </c:pt>
                <c:pt idx="13722">
                  <c:v>13723</c:v>
                </c:pt>
                <c:pt idx="13723">
                  <c:v>13724</c:v>
                </c:pt>
                <c:pt idx="13724">
                  <c:v>13725</c:v>
                </c:pt>
                <c:pt idx="13725">
                  <c:v>13726</c:v>
                </c:pt>
                <c:pt idx="13726">
                  <c:v>13727</c:v>
                </c:pt>
                <c:pt idx="13727">
                  <c:v>13728</c:v>
                </c:pt>
                <c:pt idx="13728">
                  <c:v>13729</c:v>
                </c:pt>
                <c:pt idx="13729">
                  <c:v>13730</c:v>
                </c:pt>
                <c:pt idx="13730">
                  <c:v>13731</c:v>
                </c:pt>
                <c:pt idx="13731">
                  <c:v>13732</c:v>
                </c:pt>
                <c:pt idx="13732">
                  <c:v>13733</c:v>
                </c:pt>
                <c:pt idx="13733">
                  <c:v>13734</c:v>
                </c:pt>
                <c:pt idx="13734">
                  <c:v>13735</c:v>
                </c:pt>
                <c:pt idx="13735">
                  <c:v>13736</c:v>
                </c:pt>
                <c:pt idx="13736">
                  <c:v>13737</c:v>
                </c:pt>
                <c:pt idx="13737">
                  <c:v>13738</c:v>
                </c:pt>
                <c:pt idx="13738">
                  <c:v>13739</c:v>
                </c:pt>
                <c:pt idx="13739">
                  <c:v>13740</c:v>
                </c:pt>
                <c:pt idx="13740">
                  <c:v>13741</c:v>
                </c:pt>
                <c:pt idx="13741">
                  <c:v>13742</c:v>
                </c:pt>
                <c:pt idx="13742">
                  <c:v>13743</c:v>
                </c:pt>
                <c:pt idx="13743">
                  <c:v>13744</c:v>
                </c:pt>
                <c:pt idx="13744">
                  <c:v>13745</c:v>
                </c:pt>
                <c:pt idx="13745">
                  <c:v>13746</c:v>
                </c:pt>
                <c:pt idx="13746">
                  <c:v>13747</c:v>
                </c:pt>
                <c:pt idx="13747">
                  <c:v>13748</c:v>
                </c:pt>
                <c:pt idx="13748">
                  <c:v>13749</c:v>
                </c:pt>
                <c:pt idx="13749">
                  <c:v>13750</c:v>
                </c:pt>
                <c:pt idx="13750">
                  <c:v>13751</c:v>
                </c:pt>
                <c:pt idx="13751">
                  <c:v>13752</c:v>
                </c:pt>
                <c:pt idx="13752">
                  <c:v>13753</c:v>
                </c:pt>
                <c:pt idx="13753">
                  <c:v>13754</c:v>
                </c:pt>
                <c:pt idx="13754">
                  <c:v>13755</c:v>
                </c:pt>
                <c:pt idx="13755">
                  <c:v>13756</c:v>
                </c:pt>
                <c:pt idx="13756">
                  <c:v>13757</c:v>
                </c:pt>
                <c:pt idx="13757">
                  <c:v>13758</c:v>
                </c:pt>
                <c:pt idx="13758">
                  <c:v>13759</c:v>
                </c:pt>
                <c:pt idx="13759">
                  <c:v>13760</c:v>
                </c:pt>
                <c:pt idx="13760">
                  <c:v>13761</c:v>
                </c:pt>
                <c:pt idx="13761">
                  <c:v>13762</c:v>
                </c:pt>
                <c:pt idx="13762">
                  <c:v>13763</c:v>
                </c:pt>
                <c:pt idx="13763">
                  <c:v>13764</c:v>
                </c:pt>
                <c:pt idx="13764">
                  <c:v>13765</c:v>
                </c:pt>
                <c:pt idx="13765">
                  <c:v>13766</c:v>
                </c:pt>
                <c:pt idx="13766">
                  <c:v>13767</c:v>
                </c:pt>
                <c:pt idx="13767">
                  <c:v>13768</c:v>
                </c:pt>
                <c:pt idx="13768">
                  <c:v>13769</c:v>
                </c:pt>
                <c:pt idx="13769">
                  <c:v>13770</c:v>
                </c:pt>
                <c:pt idx="13770">
                  <c:v>13771</c:v>
                </c:pt>
                <c:pt idx="13771">
                  <c:v>13772</c:v>
                </c:pt>
                <c:pt idx="13772">
                  <c:v>13773</c:v>
                </c:pt>
                <c:pt idx="13773">
                  <c:v>13774</c:v>
                </c:pt>
                <c:pt idx="13774">
                  <c:v>13775</c:v>
                </c:pt>
                <c:pt idx="13775">
                  <c:v>13776</c:v>
                </c:pt>
                <c:pt idx="13776">
                  <c:v>13777</c:v>
                </c:pt>
                <c:pt idx="13777">
                  <c:v>13778</c:v>
                </c:pt>
                <c:pt idx="13778">
                  <c:v>13779</c:v>
                </c:pt>
                <c:pt idx="13779">
                  <c:v>13780</c:v>
                </c:pt>
                <c:pt idx="13780">
                  <c:v>13781</c:v>
                </c:pt>
                <c:pt idx="13781">
                  <c:v>13782</c:v>
                </c:pt>
                <c:pt idx="13782">
                  <c:v>13783</c:v>
                </c:pt>
                <c:pt idx="13783">
                  <c:v>13784</c:v>
                </c:pt>
                <c:pt idx="13784">
                  <c:v>13785</c:v>
                </c:pt>
                <c:pt idx="13785">
                  <c:v>13786</c:v>
                </c:pt>
                <c:pt idx="13786">
                  <c:v>13787</c:v>
                </c:pt>
                <c:pt idx="13787">
                  <c:v>13788</c:v>
                </c:pt>
                <c:pt idx="13788">
                  <c:v>13789</c:v>
                </c:pt>
                <c:pt idx="13789">
                  <c:v>13790</c:v>
                </c:pt>
                <c:pt idx="13790">
                  <c:v>13791</c:v>
                </c:pt>
                <c:pt idx="13791">
                  <c:v>13792</c:v>
                </c:pt>
                <c:pt idx="13792">
                  <c:v>13793</c:v>
                </c:pt>
                <c:pt idx="13793">
                  <c:v>13794</c:v>
                </c:pt>
                <c:pt idx="13794">
                  <c:v>13795</c:v>
                </c:pt>
                <c:pt idx="13795">
                  <c:v>13796</c:v>
                </c:pt>
                <c:pt idx="13796">
                  <c:v>13797</c:v>
                </c:pt>
                <c:pt idx="13797">
                  <c:v>13798</c:v>
                </c:pt>
                <c:pt idx="13798">
                  <c:v>13799</c:v>
                </c:pt>
                <c:pt idx="13799">
                  <c:v>13800</c:v>
                </c:pt>
                <c:pt idx="13800">
                  <c:v>13801</c:v>
                </c:pt>
                <c:pt idx="13801">
                  <c:v>13802</c:v>
                </c:pt>
                <c:pt idx="13802">
                  <c:v>13803</c:v>
                </c:pt>
                <c:pt idx="13803">
                  <c:v>13804</c:v>
                </c:pt>
                <c:pt idx="13804">
                  <c:v>13805</c:v>
                </c:pt>
                <c:pt idx="13805">
                  <c:v>13806</c:v>
                </c:pt>
                <c:pt idx="13806">
                  <c:v>13807</c:v>
                </c:pt>
                <c:pt idx="13807">
                  <c:v>13808</c:v>
                </c:pt>
                <c:pt idx="13808">
                  <c:v>13809</c:v>
                </c:pt>
                <c:pt idx="13809">
                  <c:v>13810</c:v>
                </c:pt>
                <c:pt idx="13810">
                  <c:v>13811</c:v>
                </c:pt>
                <c:pt idx="13811">
                  <c:v>13812</c:v>
                </c:pt>
                <c:pt idx="13812">
                  <c:v>13813</c:v>
                </c:pt>
                <c:pt idx="13813">
                  <c:v>13814</c:v>
                </c:pt>
                <c:pt idx="13814">
                  <c:v>13815</c:v>
                </c:pt>
                <c:pt idx="13815">
                  <c:v>13816</c:v>
                </c:pt>
                <c:pt idx="13816">
                  <c:v>13817</c:v>
                </c:pt>
                <c:pt idx="13817">
                  <c:v>13818</c:v>
                </c:pt>
                <c:pt idx="13818">
                  <c:v>13819</c:v>
                </c:pt>
                <c:pt idx="13819">
                  <c:v>13820</c:v>
                </c:pt>
                <c:pt idx="13820">
                  <c:v>13821</c:v>
                </c:pt>
                <c:pt idx="13821">
                  <c:v>13822</c:v>
                </c:pt>
                <c:pt idx="13822">
                  <c:v>13823</c:v>
                </c:pt>
                <c:pt idx="13823">
                  <c:v>13824</c:v>
                </c:pt>
                <c:pt idx="13824">
                  <c:v>13825</c:v>
                </c:pt>
                <c:pt idx="13825">
                  <c:v>13826</c:v>
                </c:pt>
                <c:pt idx="13826">
                  <c:v>13827</c:v>
                </c:pt>
                <c:pt idx="13827">
                  <c:v>13828</c:v>
                </c:pt>
                <c:pt idx="13828">
                  <c:v>13829</c:v>
                </c:pt>
                <c:pt idx="13829">
                  <c:v>13830</c:v>
                </c:pt>
                <c:pt idx="13830">
                  <c:v>13831</c:v>
                </c:pt>
                <c:pt idx="13831">
                  <c:v>13832</c:v>
                </c:pt>
                <c:pt idx="13832">
                  <c:v>13833</c:v>
                </c:pt>
                <c:pt idx="13833">
                  <c:v>13834</c:v>
                </c:pt>
                <c:pt idx="13834">
                  <c:v>13835</c:v>
                </c:pt>
                <c:pt idx="13835">
                  <c:v>13836</c:v>
                </c:pt>
                <c:pt idx="13836">
                  <c:v>13837</c:v>
                </c:pt>
                <c:pt idx="13837">
                  <c:v>13838</c:v>
                </c:pt>
                <c:pt idx="13838">
                  <c:v>13839</c:v>
                </c:pt>
                <c:pt idx="13839">
                  <c:v>13840</c:v>
                </c:pt>
                <c:pt idx="13840">
                  <c:v>13841</c:v>
                </c:pt>
                <c:pt idx="13841">
                  <c:v>13842</c:v>
                </c:pt>
                <c:pt idx="13842">
                  <c:v>13843</c:v>
                </c:pt>
                <c:pt idx="13843">
                  <c:v>13844</c:v>
                </c:pt>
                <c:pt idx="13844">
                  <c:v>13845</c:v>
                </c:pt>
                <c:pt idx="13845">
                  <c:v>13846</c:v>
                </c:pt>
                <c:pt idx="13846">
                  <c:v>13847</c:v>
                </c:pt>
                <c:pt idx="13847">
                  <c:v>13848</c:v>
                </c:pt>
                <c:pt idx="13848">
                  <c:v>13849</c:v>
                </c:pt>
                <c:pt idx="13849">
                  <c:v>13850</c:v>
                </c:pt>
                <c:pt idx="13850">
                  <c:v>13851</c:v>
                </c:pt>
                <c:pt idx="13851">
                  <c:v>13852</c:v>
                </c:pt>
                <c:pt idx="13852">
                  <c:v>13853</c:v>
                </c:pt>
                <c:pt idx="13853">
                  <c:v>13854</c:v>
                </c:pt>
                <c:pt idx="13854">
                  <c:v>13855</c:v>
                </c:pt>
                <c:pt idx="13855">
                  <c:v>13856</c:v>
                </c:pt>
                <c:pt idx="13856">
                  <c:v>13857</c:v>
                </c:pt>
                <c:pt idx="13857">
                  <c:v>13858</c:v>
                </c:pt>
                <c:pt idx="13858">
                  <c:v>13859</c:v>
                </c:pt>
                <c:pt idx="13859">
                  <c:v>13860</c:v>
                </c:pt>
                <c:pt idx="13860">
                  <c:v>13861</c:v>
                </c:pt>
                <c:pt idx="13861">
                  <c:v>13862</c:v>
                </c:pt>
                <c:pt idx="13862">
                  <c:v>13863</c:v>
                </c:pt>
                <c:pt idx="13863">
                  <c:v>13864</c:v>
                </c:pt>
                <c:pt idx="13864">
                  <c:v>13865</c:v>
                </c:pt>
                <c:pt idx="13865">
                  <c:v>13866</c:v>
                </c:pt>
                <c:pt idx="13866">
                  <c:v>13867</c:v>
                </c:pt>
                <c:pt idx="13867">
                  <c:v>13868</c:v>
                </c:pt>
                <c:pt idx="13868">
                  <c:v>13869</c:v>
                </c:pt>
                <c:pt idx="13869">
                  <c:v>13870</c:v>
                </c:pt>
                <c:pt idx="13870">
                  <c:v>13871</c:v>
                </c:pt>
                <c:pt idx="13871">
                  <c:v>13872</c:v>
                </c:pt>
                <c:pt idx="13872">
                  <c:v>13873</c:v>
                </c:pt>
                <c:pt idx="13873">
                  <c:v>13874</c:v>
                </c:pt>
                <c:pt idx="13874">
                  <c:v>13875</c:v>
                </c:pt>
                <c:pt idx="13875">
                  <c:v>13876</c:v>
                </c:pt>
                <c:pt idx="13876">
                  <c:v>13877</c:v>
                </c:pt>
                <c:pt idx="13877">
                  <c:v>13878</c:v>
                </c:pt>
                <c:pt idx="13878">
                  <c:v>13879</c:v>
                </c:pt>
                <c:pt idx="13879">
                  <c:v>13880</c:v>
                </c:pt>
                <c:pt idx="13880">
                  <c:v>13881</c:v>
                </c:pt>
                <c:pt idx="13881">
                  <c:v>13882</c:v>
                </c:pt>
                <c:pt idx="13882">
                  <c:v>13883</c:v>
                </c:pt>
                <c:pt idx="13883">
                  <c:v>13884</c:v>
                </c:pt>
                <c:pt idx="13884">
                  <c:v>13885</c:v>
                </c:pt>
                <c:pt idx="13885">
                  <c:v>13886</c:v>
                </c:pt>
                <c:pt idx="13886">
                  <c:v>13887</c:v>
                </c:pt>
                <c:pt idx="13887">
                  <c:v>13888</c:v>
                </c:pt>
                <c:pt idx="13888">
                  <c:v>13889</c:v>
                </c:pt>
                <c:pt idx="13889">
                  <c:v>13890</c:v>
                </c:pt>
                <c:pt idx="13890">
                  <c:v>13891</c:v>
                </c:pt>
                <c:pt idx="13891">
                  <c:v>13892</c:v>
                </c:pt>
                <c:pt idx="13892">
                  <c:v>13893</c:v>
                </c:pt>
                <c:pt idx="13893">
                  <c:v>13894</c:v>
                </c:pt>
                <c:pt idx="13894">
                  <c:v>13895</c:v>
                </c:pt>
                <c:pt idx="13895">
                  <c:v>13896</c:v>
                </c:pt>
                <c:pt idx="13896">
                  <c:v>13897</c:v>
                </c:pt>
                <c:pt idx="13897">
                  <c:v>13898</c:v>
                </c:pt>
                <c:pt idx="13898">
                  <c:v>13899</c:v>
                </c:pt>
                <c:pt idx="13899">
                  <c:v>13900</c:v>
                </c:pt>
                <c:pt idx="13900">
                  <c:v>13901</c:v>
                </c:pt>
                <c:pt idx="13901">
                  <c:v>13902</c:v>
                </c:pt>
                <c:pt idx="13902">
                  <c:v>13903</c:v>
                </c:pt>
                <c:pt idx="13903">
                  <c:v>13904</c:v>
                </c:pt>
                <c:pt idx="13904">
                  <c:v>13905</c:v>
                </c:pt>
                <c:pt idx="13905">
                  <c:v>13906</c:v>
                </c:pt>
                <c:pt idx="13906">
                  <c:v>13907</c:v>
                </c:pt>
                <c:pt idx="13907">
                  <c:v>13908</c:v>
                </c:pt>
                <c:pt idx="13908">
                  <c:v>13909</c:v>
                </c:pt>
                <c:pt idx="13909">
                  <c:v>13910</c:v>
                </c:pt>
                <c:pt idx="13910">
                  <c:v>13911</c:v>
                </c:pt>
                <c:pt idx="13911">
                  <c:v>13912</c:v>
                </c:pt>
                <c:pt idx="13912">
                  <c:v>13913</c:v>
                </c:pt>
                <c:pt idx="13913">
                  <c:v>13914</c:v>
                </c:pt>
                <c:pt idx="13914">
                  <c:v>13915</c:v>
                </c:pt>
                <c:pt idx="13915">
                  <c:v>13916</c:v>
                </c:pt>
                <c:pt idx="13916">
                  <c:v>13917</c:v>
                </c:pt>
                <c:pt idx="13917">
                  <c:v>13918</c:v>
                </c:pt>
                <c:pt idx="13918">
                  <c:v>13919</c:v>
                </c:pt>
                <c:pt idx="13919">
                  <c:v>13920</c:v>
                </c:pt>
                <c:pt idx="13920">
                  <c:v>13921</c:v>
                </c:pt>
                <c:pt idx="13921">
                  <c:v>13922</c:v>
                </c:pt>
                <c:pt idx="13922">
                  <c:v>13923</c:v>
                </c:pt>
                <c:pt idx="13923">
                  <c:v>13924</c:v>
                </c:pt>
                <c:pt idx="13924">
                  <c:v>13925</c:v>
                </c:pt>
                <c:pt idx="13925">
                  <c:v>13926</c:v>
                </c:pt>
                <c:pt idx="13926">
                  <c:v>13927</c:v>
                </c:pt>
                <c:pt idx="13927">
                  <c:v>13928</c:v>
                </c:pt>
                <c:pt idx="13928">
                  <c:v>13929</c:v>
                </c:pt>
                <c:pt idx="13929">
                  <c:v>13930</c:v>
                </c:pt>
                <c:pt idx="13930">
                  <c:v>13931</c:v>
                </c:pt>
                <c:pt idx="13931">
                  <c:v>13932</c:v>
                </c:pt>
                <c:pt idx="13932">
                  <c:v>13933</c:v>
                </c:pt>
                <c:pt idx="13933">
                  <c:v>13934</c:v>
                </c:pt>
                <c:pt idx="13934">
                  <c:v>13935</c:v>
                </c:pt>
                <c:pt idx="13935">
                  <c:v>13936</c:v>
                </c:pt>
                <c:pt idx="13936">
                  <c:v>13937</c:v>
                </c:pt>
                <c:pt idx="13937">
                  <c:v>13938</c:v>
                </c:pt>
                <c:pt idx="13938">
                  <c:v>13939</c:v>
                </c:pt>
                <c:pt idx="13939">
                  <c:v>13940</c:v>
                </c:pt>
                <c:pt idx="13940">
                  <c:v>13941</c:v>
                </c:pt>
                <c:pt idx="13941">
                  <c:v>13942</c:v>
                </c:pt>
                <c:pt idx="13942">
                  <c:v>13943</c:v>
                </c:pt>
                <c:pt idx="13943">
                  <c:v>13944</c:v>
                </c:pt>
                <c:pt idx="13944">
                  <c:v>13945</c:v>
                </c:pt>
                <c:pt idx="13945">
                  <c:v>13946</c:v>
                </c:pt>
                <c:pt idx="13946">
                  <c:v>13947</c:v>
                </c:pt>
                <c:pt idx="13947">
                  <c:v>13948</c:v>
                </c:pt>
                <c:pt idx="13948">
                  <c:v>13949</c:v>
                </c:pt>
                <c:pt idx="13949">
                  <c:v>13950</c:v>
                </c:pt>
                <c:pt idx="13950">
                  <c:v>13951</c:v>
                </c:pt>
                <c:pt idx="13951">
                  <c:v>13952</c:v>
                </c:pt>
                <c:pt idx="13952">
                  <c:v>13953</c:v>
                </c:pt>
                <c:pt idx="13953">
                  <c:v>13954</c:v>
                </c:pt>
                <c:pt idx="13954">
                  <c:v>13955</c:v>
                </c:pt>
                <c:pt idx="13955">
                  <c:v>13956</c:v>
                </c:pt>
                <c:pt idx="13956">
                  <c:v>13957</c:v>
                </c:pt>
                <c:pt idx="13957">
                  <c:v>13958</c:v>
                </c:pt>
                <c:pt idx="13958">
                  <c:v>13959</c:v>
                </c:pt>
                <c:pt idx="13959">
                  <c:v>13960</c:v>
                </c:pt>
                <c:pt idx="13960">
                  <c:v>13961</c:v>
                </c:pt>
                <c:pt idx="13961">
                  <c:v>13962</c:v>
                </c:pt>
                <c:pt idx="13962">
                  <c:v>13963</c:v>
                </c:pt>
                <c:pt idx="13963">
                  <c:v>13964</c:v>
                </c:pt>
                <c:pt idx="13964">
                  <c:v>13965</c:v>
                </c:pt>
                <c:pt idx="13965">
                  <c:v>13966</c:v>
                </c:pt>
                <c:pt idx="13966">
                  <c:v>13967</c:v>
                </c:pt>
                <c:pt idx="13967">
                  <c:v>13968</c:v>
                </c:pt>
                <c:pt idx="13968">
                  <c:v>13969</c:v>
                </c:pt>
                <c:pt idx="13969">
                  <c:v>13970</c:v>
                </c:pt>
                <c:pt idx="13970">
                  <c:v>13971</c:v>
                </c:pt>
                <c:pt idx="13971">
                  <c:v>13972</c:v>
                </c:pt>
                <c:pt idx="13972">
                  <c:v>13973</c:v>
                </c:pt>
                <c:pt idx="13973">
                  <c:v>13974</c:v>
                </c:pt>
                <c:pt idx="13974">
                  <c:v>13975</c:v>
                </c:pt>
                <c:pt idx="13975">
                  <c:v>13976</c:v>
                </c:pt>
                <c:pt idx="13976">
                  <c:v>13977</c:v>
                </c:pt>
                <c:pt idx="13977">
                  <c:v>13978</c:v>
                </c:pt>
                <c:pt idx="13978">
                  <c:v>13979</c:v>
                </c:pt>
                <c:pt idx="13979">
                  <c:v>13980</c:v>
                </c:pt>
                <c:pt idx="13980">
                  <c:v>13981</c:v>
                </c:pt>
                <c:pt idx="13981">
                  <c:v>13982</c:v>
                </c:pt>
                <c:pt idx="13982">
                  <c:v>13983</c:v>
                </c:pt>
                <c:pt idx="13983">
                  <c:v>13984</c:v>
                </c:pt>
                <c:pt idx="13984">
                  <c:v>13985</c:v>
                </c:pt>
                <c:pt idx="13985">
                  <c:v>13986</c:v>
                </c:pt>
                <c:pt idx="13986">
                  <c:v>13987</c:v>
                </c:pt>
                <c:pt idx="13987">
                  <c:v>13988</c:v>
                </c:pt>
                <c:pt idx="13988">
                  <c:v>13989</c:v>
                </c:pt>
                <c:pt idx="13989">
                  <c:v>13990</c:v>
                </c:pt>
                <c:pt idx="13990">
                  <c:v>13991</c:v>
                </c:pt>
                <c:pt idx="13991">
                  <c:v>13992</c:v>
                </c:pt>
                <c:pt idx="13992">
                  <c:v>13993</c:v>
                </c:pt>
                <c:pt idx="13993">
                  <c:v>13994</c:v>
                </c:pt>
                <c:pt idx="13994">
                  <c:v>13995</c:v>
                </c:pt>
                <c:pt idx="13995">
                  <c:v>13996</c:v>
                </c:pt>
                <c:pt idx="13996">
                  <c:v>13997</c:v>
                </c:pt>
                <c:pt idx="13997">
                  <c:v>13998</c:v>
                </c:pt>
                <c:pt idx="13998">
                  <c:v>13999</c:v>
                </c:pt>
                <c:pt idx="13999">
                  <c:v>14000</c:v>
                </c:pt>
                <c:pt idx="14000">
                  <c:v>14001</c:v>
                </c:pt>
                <c:pt idx="14001">
                  <c:v>14002</c:v>
                </c:pt>
                <c:pt idx="14002">
                  <c:v>14003</c:v>
                </c:pt>
                <c:pt idx="14003">
                  <c:v>14004</c:v>
                </c:pt>
                <c:pt idx="14004">
                  <c:v>14005</c:v>
                </c:pt>
                <c:pt idx="14005">
                  <c:v>14006</c:v>
                </c:pt>
                <c:pt idx="14006">
                  <c:v>14007</c:v>
                </c:pt>
                <c:pt idx="14007">
                  <c:v>14008</c:v>
                </c:pt>
                <c:pt idx="14008">
                  <c:v>14009</c:v>
                </c:pt>
                <c:pt idx="14009">
                  <c:v>14010</c:v>
                </c:pt>
                <c:pt idx="14010">
                  <c:v>14011</c:v>
                </c:pt>
                <c:pt idx="14011">
                  <c:v>14012</c:v>
                </c:pt>
                <c:pt idx="14012">
                  <c:v>14013</c:v>
                </c:pt>
                <c:pt idx="14013">
                  <c:v>14014</c:v>
                </c:pt>
                <c:pt idx="14014">
                  <c:v>14015</c:v>
                </c:pt>
                <c:pt idx="14015">
                  <c:v>14016</c:v>
                </c:pt>
                <c:pt idx="14016">
                  <c:v>14017</c:v>
                </c:pt>
                <c:pt idx="14017">
                  <c:v>14018</c:v>
                </c:pt>
                <c:pt idx="14018">
                  <c:v>14019</c:v>
                </c:pt>
                <c:pt idx="14019">
                  <c:v>14020</c:v>
                </c:pt>
                <c:pt idx="14020">
                  <c:v>14021</c:v>
                </c:pt>
                <c:pt idx="14021">
                  <c:v>14022</c:v>
                </c:pt>
                <c:pt idx="14022">
                  <c:v>14023</c:v>
                </c:pt>
                <c:pt idx="14023">
                  <c:v>14024</c:v>
                </c:pt>
                <c:pt idx="14024">
                  <c:v>14025</c:v>
                </c:pt>
                <c:pt idx="14025">
                  <c:v>14026</c:v>
                </c:pt>
                <c:pt idx="14026">
                  <c:v>14027</c:v>
                </c:pt>
                <c:pt idx="14027">
                  <c:v>14028</c:v>
                </c:pt>
                <c:pt idx="14028">
                  <c:v>14029</c:v>
                </c:pt>
                <c:pt idx="14029">
                  <c:v>14030</c:v>
                </c:pt>
                <c:pt idx="14030">
                  <c:v>14031</c:v>
                </c:pt>
                <c:pt idx="14031">
                  <c:v>14032</c:v>
                </c:pt>
                <c:pt idx="14032">
                  <c:v>14033</c:v>
                </c:pt>
                <c:pt idx="14033">
                  <c:v>14034</c:v>
                </c:pt>
                <c:pt idx="14034">
                  <c:v>14035</c:v>
                </c:pt>
                <c:pt idx="14035">
                  <c:v>14036</c:v>
                </c:pt>
                <c:pt idx="14036">
                  <c:v>14037</c:v>
                </c:pt>
                <c:pt idx="14037">
                  <c:v>14038</c:v>
                </c:pt>
                <c:pt idx="14038">
                  <c:v>14039</c:v>
                </c:pt>
                <c:pt idx="14039">
                  <c:v>14040</c:v>
                </c:pt>
                <c:pt idx="14040">
                  <c:v>14041</c:v>
                </c:pt>
                <c:pt idx="14041">
                  <c:v>14042</c:v>
                </c:pt>
                <c:pt idx="14042">
                  <c:v>14043</c:v>
                </c:pt>
                <c:pt idx="14043">
                  <c:v>14044</c:v>
                </c:pt>
                <c:pt idx="14044">
                  <c:v>14045</c:v>
                </c:pt>
                <c:pt idx="14045">
                  <c:v>14046</c:v>
                </c:pt>
                <c:pt idx="14046">
                  <c:v>14047</c:v>
                </c:pt>
                <c:pt idx="14047">
                  <c:v>14048</c:v>
                </c:pt>
                <c:pt idx="14048">
                  <c:v>14049</c:v>
                </c:pt>
                <c:pt idx="14049">
                  <c:v>14050</c:v>
                </c:pt>
                <c:pt idx="14050">
                  <c:v>14051</c:v>
                </c:pt>
                <c:pt idx="14051">
                  <c:v>14052</c:v>
                </c:pt>
                <c:pt idx="14052">
                  <c:v>14053</c:v>
                </c:pt>
                <c:pt idx="14053">
                  <c:v>14054</c:v>
                </c:pt>
                <c:pt idx="14054">
                  <c:v>14055</c:v>
                </c:pt>
                <c:pt idx="14055">
                  <c:v>14056</c:v>
                </c:pt>
                <c:pt idx="14056">
                  <c:v>14057</c:v>
                </c:pt>
                <c:pt idx="14057">
                  <c:v>14058</c:v>
                </c:pt>
                <c:pt idx="14058">
                  <c:v>14059</c:v>
                </c:pt>
                <c:pt idx="14059">
                  <c:v>14060</c:v>
                </c:pt>
                <c:pt idx="14060">
                  <c:v>14061</c:v>
                </c:pt>
                <c:pt idx="14061">
                  <c:v>14062</c:v>
                </c:pt>
                <c:pt idx="14062">
                  <c:v>14063</c:v>
                </c:pt>
                <c:pt idx="14063">
                  <c:v>14064</c:v>
                </c:pt>
                <c:pt idx="14064">
                  <c:v>14065</c:v>
                </c:pt>
                <c:pt idx="14065">
                  <c:v>14066</c:v>
                </c:pt>
                <c:pt idx="14066">
                  <c:v>14067</c:v>
                </c:pt>
                <c:pt idx="14067">
                  <c:v>14068</c:v>
                </c:pt>
                <c:pt idx="14068">
                  <c:v>14069</c:v>
                </c:pt>
                <c:pt idx="14069">
                  <c:v>14070</c:v>
                </c:pt>
                <c:pt idx="14070">
                  <c:v>14071</c:v>
                </c:pt>
                <c:pt idx="14071">
                  <c:v>14072</c:v>
                </c:pt>
                <c:pt idx="14072">
                  <c:v>14073</c:v>
                </c:pt>
                <c:pt idx="14073">
                  <c:v>14074</c:v>
                </c:pt>
                <c:pt idx="14074">
                  <c:v>14075</c:v>
                </c:pt>
                <c:pt idx="14075">
                  <c:v>14076</c:v>
                </c:pt>
                <c:pt idx="14076">
                  <c:v>14077</c:v>
                </c:pt>
                <c:pt idx="14077">
                  <c:v>14078</c:v>
                </c:pt>
                <c:pt idx="14078">
                  <c:v>14079</c:v>
                </c:pt>
                <c:pt idx="14079">
                  <c:v>14080</c:v>
                </c:pt>
                <c:pt idx="14080">
                  <c:v>14081</c:v>
                </c:pt>
                <c:pt idx="14081">
                  <c:v>14082</c:v>
                </c:pt>
                <c:pt idx="14082">
                  <c:v>14083</c:v>
                </c:pt>
                <c:pt idx="14083">
                  <c:v>14084</c:v>
                </c:pt>
                <c:pt idx="14084">
                  <c:v>14085</c:v>
                </c:pt>
                <c:pt idx="14085">
                  <c:v>14086</c:v>
                </c:pt>
                <c:pt idx="14086">
                  <c:v>14087</c:v>
                </c:pt>
                <c:pt idx="14087">
                  <c:v>14088</c:v>
                </c:pt>
                <c:pt idx="14088">
                  <c:v>14089</c:v>
                </c:pt>
                <c:pt idx="14089">
                  <c:v>14090</c:v>
                </c:pt>
                <c:pt idx="14090">
                  <c:v>14091</c:v>
                </c:pt>
                <c:pt idx="14091">
                  <c:v>14092</c:v>
                </c:pt>
                <c:pt idx="14092">
                  <c:v>14093</c:v>
                </c:pt>
                <c:pt idx="14093">
                  <c:v>14094</c:v>
                </c:pt>
                <c:pt idx="14094">
                  <c:v>14095</c:v>
                </c:pt>
                <c:pt idx="14095">
                  <c:v>14096</c:v>
                </c:pt>
                <c:pt idx="14096">
                  <c:v>14097</c:v>
                </c:pt>
                <c:pt idx="14097">
                  <c:v>14098</c:v>
                </c:pt>
                <c:pt idx="14098">
                  <c:v>14099</c:v>
                </c:pt>
                <c:pt idx="14099">
                  <c:v>14100</c:v>
                </c:pt>
                <c:pt idx="14100">
                  <c:v>14101</c:v>
                </c:pt>
                <c:pt idx="14101">
                  <c:v>14102</c:v>
                </c:pt>
                <c:pt idx="14102">
                  <c:v>14103</c:v>
                </c:pt>
                <c:pt idx="14103">
                  <c:v>14104</c:v>
                </c:pt>
                <c:pt idx="14104">
                  <c:v>14105</c:v>
                </c:pt>
                <c:pt idx="14105">
                  <c:v>14106</c:v>
                </c:pt>
                <c:pt idx="14106">
                  <c:v>14107</c:v>
                </c:pt>
                <c:pt idx="14107">
                  <c:v>14108</c:v>
                </c:pt>
                <c:pt idx="14108">
                  <c:v>14109</c:v>
                </c:pt>
                <c:pt idx="14109">
                  <c:v>14110</c:v>
                </c:pt>
                <c:pt idx="14110">
                  <c:v>14111</c:v>
                </c:pt>
                <c:pt idx="14111">
                  <c:v>14112</c:v>
                </c:pt>
                <c:pt idx="14112">
                  <c:v>14113</c:v>
                </c:pt>
                <c:pt idx="14113">
                  <c:v>14114</c:v>
                </c:pt>
                <c:pt idx="14114">
                  <c:v>14115</c:v>
                </c:pt>
                <c:pt idx="14115">
                  <c:v>14116</c:v>
                </c:pt>
                <c:pt idx="14116">
                  <c:v>14117</c:v>
                </c:pt>
                <c:pt idx="14117">
                  <c:v>14118</c:v>
                </c:pt>
                <c:pt idx="14118">
                  <c:v>14119</c:v>
                </c:pt>
                <c:pt idx="14119">
                  <c:v>14120</c:v>
                </c:pt>
                <c:pt idx="14120">
                  <c:v>14121</c:v>
                </c:pt>
                <c:pt idx="14121">
                  <c:v>14122</c:v>
                </c:pt>
                <c:pt idx="14122">
                  <c:v>14123</c:v>
                </c:pt>
                <c:pt idx="14123">
                  <c:v>14124</c:v>
                </c:pt>
                <c:pt idx="14124">
                  <c:v>14125</c:v>
                </c:pt>
                <c:pt idx="14125">
                  <c:v>14126</c:v>
                </c:pt>
                <c:pt idx="14126">
                  <c:v>14127</c:v>
                </c:pt>
                <c:pt idx="14127">
                  <c:v>14128</c:v>
                </c:pt>
                <c:pt idx="14128">
                  <c:v>14129</c:v>
                </c:pt>
                <c:pt idx="14129">
                  <c:v>14130</c:v>
                </c:pt>
                <c:pt idx="14130">
                  <c:v>14131</c:v>
                </c:pt>
                <c:pt idx="14131">
                  <c:v>14132</c:v>
                </c:pt>
                <c:pt idx="14132">
                  <c:v>14133</c:v>
                </c:pt>
                <c:pt idx="14133">
                  <c:v>14134</c:v>
                </c:pt>
                <c:pt idx="14134">
                  <c:v>14135</c:v>
                </c:pt>
                <c:pt idx="14135">
                  <c:v>14136</c:v>
                </c:pt>
                <c:pt idx="14136">
                  <c:v>14137</c:v>
                </c:pt>
                <c:pt idx="14137">
                  <c:v>14138</c:v>
                </c:pt>
                <c:pt idx="14138">
                  <c:v>14139</c:v>
                </c:pt>
                <c:pt idx="14139">
                  <c:v>14140</c:v>
                </c:pt>
                <c:pt idx="14140">
                  <c:v>14141</c:v>
                </c:pt>
                <c:pt idx="14141">
                  <c:v>14142</c:v>
                </c:pt>
                <c:pt idx="14142">
                  <c:v>14143</c:v>
                </c:pt>
                <c:pt idx="14143">
                  <c:v>14144</c:v>
                </c:pt>
                <c:pt idx="14144">
                  <c:v>14145</c:v>
                </c:pt>
                <c:pt idx="14145">
                  <c:v>14146</c:v>
                </c:pt>
                <c:pt idx="14146">
                  <c:v>14147</c:v>
                </c:pt>
                <c:pt idx="14147">
                  <c:v>14148</c:v>
                </c:pt>
                <c:pt idx="14148">
                  <c:v>14149</c:v>
                </c:pt>
                <c:pt idx="14149">
                  <c:v>14150</c:v>
                </c:pt>
                <c:pt idx="14150">
                  <c:v>14151</c:v>
                </c:pt>
                <c:pt idx="14151">
                  <c:v>14152</c:v>
                </c:pt>
                <c:pt idx="14152">
                  <c:v>14153</c:v>
                </c:pt>
                <c:pt idx="14153">
                  <c:v>14154</c:v>
                </c:pt>
                <c:pt idx="14154">
                  <c:v>14155</c:v>
                </c:pt>
                <c:pt idx="14155">
                  <c:v>14156</c:v>
                </c:pt>
                <c:pt idx="14156">
                  <c:v>14157</c:v>
                </c:pt>
                <c:pt idx="14157">
                  <c:v>14158</c:v>
                </c:pt>
                <c:pt idx="14158">
                  <c:v>14159</c:v>
                </c:pt>
                <c:pt idx="14159">
                  <c:v>14160</c:v>
                </c:pt>
                <c:pt idx="14160">
                  <c:v>14161</c:v>
                </c:pt>
                <c:pt idx="14161">
                  <c:v>14162</c:v>
                </c:pt>
                <c:pt idx="14162">
                  <c:v>14163</c:v>
                </c:pt>
                <c:pt idx="14163">
                  <c:v>14164</c:v>
                </c:pt>
                <c:pt idx="14164">
                  <c:v>14165</c:v>
                </c:pt>
                <c:pt idx="14165">
                  <c:v>14166</c:v>
                </c:pt>
                <c:pt idx="14166">
                  <c:v>14167</c:v>
                </c:pt>
                <c:pt idx="14167">
                  <c:v>14168</c:v>
                </c:pt>
                <c:pt idx="14168">
                  <c:v>14169</c:v>
                </c:pt>
                <c:pt idx="14169">
                  <c:v>14170</c:v>
                </c:pt>
                <c:pt idx="14170">
                  <c:v>14171</c:v>
                </c:pt>
                <c:pt idx="14171">
                  <c:v>14172</c:v>
                </c:pt>
                <c:pt idx="14172">
                  <c:v>14173</c:v>
                </c:pt>
                <c:pt idx="14173">
                  <c:v>14174</c:v>
                </c:pt>
                <c:pt idx="14174">
                  <c:v>14175</c:v>
                </c:pt>
                <c:pt idx="14175">
                  <c:v>14176</c:v>
                </c:pt>
                <c:pt idx="14176">
                  <c:v>14177</c:v>
                </c:pt>
                <c:pt idx="14177">
                  <c:v>14178</c:v>
                </c:pt>
                <c:pt idx="14178">
                  <c:v>14179</c:v>
                </c:pt>
                <c:pt idx="14179">
                  <c:v>14180</c:v>
                </c:pt>
                <c:pt idx="14180">
                  <c:v>14181</c:v>
                </c:pt>
                <c:pt idx="14181">
                  <c:v>14182</c:v>
                </c:pt>
                <c:pt idx="14182">
                  <c:v>14183</c:v>
                </c:pt>
                <c:pt idx="14183">
                  <c:v>14184</c:v>
                </c:pt>
                <c:pt idx="14184">
                  <c:v>14185</c:v>
                </c:pt>
                <c:pt idx="14185">
                  <c:v>14186</c:v>
                </c:pt>
                <c:pt idx="14186">
                  <c:v>14187</c:v>
                </c:pt>
                <c:pt idx="14187">
                  <c:v>14188</c:v>
                </c:pt>
                <c:pt idx="14188">
                  <c:v>14189</c:v>
                </c:pt>
                <c:pt idx="14189">
                  <c:v>14190</c:v>
                </c:pt>
                <c:pt idx="14190">
                  <c:v>14191</c:v>
                </c:pt>
                <c:pt idx="14191">
                  <c:v>14192</c:v>
                </c:pt>
                <c:pt idx="14192">
                  <c:v>14193</c:v>
                </c:pt>
                <c:pt idx="14193">
                  <c:v>14194</c:v>
                </c:pt>
                <c:pt idx="14194">
                  <c:v>14195</c:v>
                </c:pt>
                <c:pt idx="14195">
                  <c:v>14196</c:v>
                </c:pt>
                <c:pt idx="14196">
                  <c:v>14197</c:v>
                </c:pt>
                <c:pt idx="14197">
                  <c:v>14198</c:v>
                </c:pt>
                <c:pt idx="14198">
                  <c:v>14199</c:v>
                </c:pt>
                <c:pt idx="14199">
                  <c:v>14200</c:v>
                </c:pt>
                <c:pt idx="14200">
                  <c:v>14201</c:v>
                </c:pt>
                <c:pt idx="14201">
                  <c:v>14202</c:v>
                </c:pt>
                <c:pt idx="14202">
                  <c:v>14203</c:v>
                </c:pt>
                <c:pt idx="14203">
                  <c:v>14204</c:v>
                </c:pt>
                <c:pt idx="14204">
                  <c:v>14205</c:v>
                </c:pt>
                <c:pt idx="14205">
                  <c:v>14206</c:v>
                </c:pt>
                <c:pt idx="14206">
                  <c:v>14207</c:v>
                </c:pt>
                <c:pt idx="14207">
                  <c:v>14208</c:v>
                </c:pt>
                <c:pt idx="14208">
                  <c:v>14209</c:v>
                </c:pt>
                <c:pt idx="14209">
                  <c:v>14210</c:v>
                </c:pt>
                <c:pt idx="14210">
                  <c:v>14211</c:v>
                </c:pt>
                <c:pt idx="14211">
                  <c:v>14212</c:v>
                </c:pt>
                <c:pt idx="14212">
                  <c:v>14213</c:v>
                </c:pt>
                <c:pt idx="14213">
                  <c:v>14214</c:v>
                </c:pt>
                <c:pt idx="14214">
                  <c:v>14215</c:v>
                </c:pt>
                <c:pt idx="14215">
                  <c:v>14216</c:v>
                </c:pt>
                <c:pt idx="14216">
                  <c:v>14217</c:v>
                </c:pt>
                <c:pt idx="14217">
                  <c:v>14218</c:v>
                </c:pt>
                <c:pt idx="14218">
                  <c:v>14219</c:v>
                </c:pt>
                <c:pt idx="14219">
                  <c:v>14220</c:v>
                </c:pt>
                <c:pt idx="14220">
                  <c:v>14221</c:v>
                </c:pt>
                <c:pt idx="14221">
                  <c:v>14222</c:v>
                </c:pt>
                <c:pt idx="14222">
                  <c:v>14223</c:v>
                </c:pt>
                <c:pt idx="14223">
                  <c:v>14224</c:v>
                </c:pt>
                <c:pt idx="14224">
                  <c:v>14225</c:v>
                </c:pt>
                <c:pt idx="14225">
                  <c:v>14226</c:v>
                </c:pt>
                <c:pt idx="14226">
                  <c:v>14227</c:v>
                </c:pt>
                <c:pt idx="14227">
                  <c:v>14228</c:v>
                </c:pt>
                <c:pt idx="14228">
                  <c:v>14229</c:v>
                </c:pt>
                <c:pt idx="14229">
                  <c:v>14230</c:v>
                </c:pt>
                <c:pt idx="14230">
                  <c:v>14231</c:v>
                </c:pt>
                <c:pt idx="14231">
                  <c:v>14232</c:v>
                </c:pt>
                <c:pt idx="14232">
                  <c:v>14233</c:v>
                </c:pt>
                <c:pt idx="14233">
                  <c:v>14234</c:v>
                </c:pt>
                <c:pt idx="14234">
                  <c:v>14235</c:v>
                </c:pt>
                <c:pt idx="14235">
                  <c:v>14236</c:v>
                </c:pt>
                <c:pt idx="14236">
                  <c:v>14237</c:v>
                </c:pt>
                <c:pt idx="14237">
                  <c:v>14238</c:v>
                </c:pt>
                <c:pt idx="14238">
                  <c:v>14239</c:v>
                </c:pt>
                <c:pt idx="14239">
                  <c:v>14240</c:v>
                </c:pt>
                <c:pt idx="14240">
                  <c:v>14241</c:v>
                </c:pt>
                <c:pt idx="14241">
                  <c:v>14242</c:v>
                </c:pt>
                <c:pt idx="14242">
                  <c:v>14243</c:v>
                </c:pt>
                <c:pt idx="14243">
                  <c:v>14244</c:v>
                </c:pt>
                <c:pt idx="14244">
                  <c:v>14245</c:v>
                </c:pt>
                <c:pt idx="14245">
                  <c:v>14246</c:v>
                </c:pt>
                <c:pt idx="14246">
                  <c:v>14247</c:v>
                </c:pt>
                <c:pt idx="14247">
                  <c:v>14248</c:v>
                </c:pt>
                <c:pt idx="14248">
                  <c:v>14249</c:v>
                </c:pt>
                <c:pt idx="14249">
                  <c:v>14250</c:v>
                </c:pt>
                <c:pt idx="14250">
                  <c:v>14251</c:v>
                </c:pt>
                <c:pt idx="14251">
                  <c:v>14252</c:v>
                </c:pt>
                <c:pt idx="14252">
                  <c:v>14253</c:v>
                </c:pt>
                <c:pt idx="14253">
                  <c:v>14254</c:v>
                </c:pt>
                <c:pt idx="14254">
                  <c:v>14255</c:v>
                </c:pt>
                <c:pt idx="14255">
                  <c:v>14256</c:v>
                </c:pt>
                <c:pt idx="14256">
                  <c:v>14257</c:v>
                </c:pt>
                <c:pt idx="14257">
                  <c:v>14258</c:v>
                </c:pt>
                <c:pt idx="14258">
                  <c:v>14259</c:v>
                </c:pt>
                <c:pt idx="14259">
                  <c:v>14260</c:v>
                </c:pt>
                <c:pt idx="14260">
                  <c:v>14261</c:v>
                </c:pt>
                <c:pt idx="14261">
                  <c:v>14262</c:v>
                </c:pt>
                <c:pt idx="14262">
                  <c:v>14263</c:v>
                </c:pt>
                <c:pt idx="14263">
                  <c:v>14264</c:v>
                </c:pt>
                <c:pt idx="14264">
                  <c:v>14265</c:v>
                </c:pt>
                <c:pt idx="14265">
                  <c:v>14266</c:v>
                </c:pt>
                <c:pt idx="14266">
                  <c:v>14267</c:v>
                </c:pt>
                <c:pt idx="14267">
                  <c:v>14268</c:v>
                </c:pt>
                <c:pt idx="14268">
                  <c:v>14269</c:v>
                </c:pt>
                <c:pt idx="14269">
                  <c:v>14270</c:v>
                </c:pt>
                <c:pt idx="14270">
                  <c:v>14271</c:v>
                </c:pt>
                <c:pt idx="14271">
                  <c:v>14272</c:v>
                </c:pt>
                <c:pt idx="14272">
                  <c:v>14273</c:v>
                </c:pt>
                <c:pt idx="14273">
                  <c:v>14274</c:v>
                </c:pt>
                <c:pt idx="14274">
                  <c:v>14275</c:v>
                </c:pt>
                <c:pt idx="14275">
                  <c:v>14276</c:v>
                </c:pt>
                <c:pt idx="14276">
                  <c:v>14277</c:v>
                </c:pt>
                <c:pt idx="14277">
                  <c:v>14278</c:v>
                </c:pt>
                <c:pt idx="14278">
                  <c:v>14279</c:v>
                </c:pt>
                <c:pt idx="14279">
                  <c:v>14280</c:v>
                </c:pt>
                <c:pt idx="14280">
                  <c:v>14281</c:v>
                </c:pt>
                <c:pt idx="14281">
                  <c:v>14282</c:v>
                </c:pt>
                <c:pt idx="14282">
                  <c:v>14283</c:v>
                </c:pt>
                <c:pt idx="14283">
                  <c:v>14284</c:v>
                </c:pt>
                <c:pt idx="14284">
                  <c:v>14285</c:v>
                </c:pt>
                <c:pt idx="14285">
                  <c:v>14286</c:v>
                </c:pt>
                <c:pt idx="14286">
                  <c:v>14287</c:v>
                </c:pt>
                <c:pt idx="14287">
                  <c:v>14288</c:v>
                </c:pt>
                <c:pt idx="14288">
                  <c:v>14289</c:v>
                </c:pt>
                <c:pt idx="14289">
                  <c:v>14290</c:v>
                </c:pt>
                <c:pt idx="14290">
                  <c:v>14291</c:v>
                </c:pt>
                <c:pt idx="14291">
                  <c:v>14292</c:v>
                </c:pt>
                <c:pt idx="14292">
                  <c:v>14293</c:v>
                </c:pt>
                <c:pt idx="14293">
                  <c:v>14294</c:v>
                </c:pt>
                <c:pt idx="14294">
                  <c:v>14295</c:v>
                </c:pt>
                <c:pt idx="14295">
                  <c:v>14296</c:v>
                </c:pt>
                <c:pt idx="14296">
                  <c:v>14297</c:v>
                </c:pt>
                <c:pt idx="14297">
                  <c:v>14298</c:v>
                </c:pt>
                <c:pt idx="14298">
                  <c:v>14299</c:v>
                </c:pt>
                <c:pt idx="14299">
                  <c:v>14300</c:v>
                </c:pt>
                <c:pt idx="14300">
                  <c:v>14301</c:v>
                </c:pt>
                <c:pt idx="14301">
                  <c:v>14302</c:v>
                </c:pt>
                <c:pt idx="14302">
                  <c:v>14303</c:v>
                </c:pt>
                <c:pt idx="14303">
                  <c:v>14304</c:v>
                </c:pt>
                <c:pt idx="14304">
                  <c:v>14305</c:v>
                </c:pt>
                <c:pt idx="14305">
                  <c:v>14306</c:v>
                </c:pt>
                <c:pt idx="14306">
                  <c:v>14307</c:v>
                </c:pt>
                <c:pt idx="14307">
                  <c:v>14308</c:v>
                </c:pt>
                <c:pt idx="14308">
                  <c:v>14309</c:v>
                </c:pt>
                <c:pt idx="14309">
                  <c:v>14310</c:v>
                </c:pt>
                <c:pt idx="14310">
                  <c:v>14311</c:v>
                </c:pt>
                <c:pt idx="14311">
                  <c:v>14312</c:v>
                </c:pt>
                <c:pt idx="14312">
                  <c:v>14313</c:v>
                </c:pt>
                <c:pt idx="14313">
                  <c:v>14314</c:v>
                </c:pt>
                <c:pt idx="14314">
                  <c:v>14315</c:v>
                </c:pt>
                <c:pt idx="14315">
                  <c:v>14316</c:v>
                </c:pt>
                <c:pt idx="14316">
                  <c:v>14317</c:v>
                </c:pt>
                <c:pt idx="14317">
                  <c:v>14318</c:v>
                </c:pt>
                <c:pt idx="14318">
                  <c:v>14319</c:v>
                </c:pt>
                <c:pt idx="14319">
                  <c:v>14320</c:v>
                </c:pt>
                <c:pt idx="14320">
                  <c:v>14321</c:v>
                </c:pt>
                <c:pt idx="14321">
                  <c:v>14322</c:v>
                </c:pt>
                <c:pt idx="14322">
                  <c:v>14323</c:v>
                </c:pt>
                <c:pt idx="14323">
                  <c:v>14324</c:v>
                </c:pt>
                <c:pt idx="14324">
                  <c:v>14325</c:v>
                </c:pt>
                <c:pt idx="14325">
                  <c:v>14326</c:v>
                </c:pt>
                <c:pt idx="14326">
                  <c:v>14327</c:v>
                </c:pt>
                <c:pt idx="14327">
                  <c:v>14328</c:v>
                </c:pt>
                <c:pt idx="14328">
                  <c:v>14329</c:v>
                </c:pt>
                <c:pt idx="14329">
                  <c:v>14330</c:v>
                </c:pt>
                <c:pt idx="14330">
                  <c:v>14331</c:v>
                </c:pt>
                <c:pt idx="14331">
                  <c:v>14332</c:v>
                </c:pt>
                <c:pt idx="14332">
                  <c:v>14333</c:v>
                </c:pt>
                <c:pt idx="14333">
                  <c:v>14334</c:v>
                </c:pt>
                <c:pt idx="14334">
                  <c:v>14335</c:v>
                </c:pt>
                <c:pt idx="14335">
                  <c:v>14336</c:v>
                </c:pt>
                <c:pt idx="14336">
                  <c:v>14337</c:v>
                </c:pt>
                <c:pt idx="14337">
                  <c:v>14338</c:v>
                </c:pt>
                <c:pt idx="14338">
                  <c:v>14339</c:v>
                </c:pt>
                <c:pt idx="14339">
                  <c:v>14340</c:v>
                </c:pt>
                <c:pt idx="14340">
                  <c:v>14341</c:v>
                </c:pt>
                <c:pt idx="14341">
                  <c:v>14342</c:v>
                </c:pt>
                <c:pt idx="14342">
                  <c:v>14343</c:v>
                </c:pt>
                <c:pt idx="14343">
                  <c:v>14344</c:v>
                </c:pt>
                <c:pt idx="14344">
                  <c:v>14345</c:v>
                </c:pt>
                <c:pt idx="14345">
                  <c:v>14346</c:v>
                </c:pt>
                <c:pt idx="14346">
                  <c:v>14347</c:v>
                </c:pt>
                <c:pt idx="14347">
                  <c:v>14348</c:v>
                </c:pt>
                <c:pt idx="14348">
                  <c:v>14349</c:v>
                </c:pt>
                <c:pt idx="14349">
                  <c:v>14350</c:v>
                </c:pt>
                <c:pt idx="14350">
                  <c:v>14351</c:v>
                </c:pt>
                <c:pt idx="14351">
                  <c:v>14352</c:v>
                </c:pt>
                <c:pt idx="14352">
                  <c:v>14353</c:v>
                </c:pt>
                <c:pt idx="14353">
                  <c:v>14354</c:v>
                </c:pt>
                <c:pt idx="14354">
                  <c:v>14355</c:v>
                </c:pt>
                <c:pt idx="14355">
                  <c:v>14356</c:v>
                </c:pt>
                <c:pt idx="14356">
                  <c:v>14357</c:v>
                </c:pt>
                <c:pt idx="14357">
                  <c:v>14358</c:v>
                </c:pt>
                <c:pt idx="14358">
                  <c:v>14359</c:v>
                </c:pt>
                <c:pt idx="14359">
                  <c:v>14360</c:v>
                </c:pt>
                <c:pt idx="14360">
                  <c:v>14361</c:v>
                </c:pt>
                <c:pt idx="14361">
                  <c:v>14362</c:v>
                </c:pt>
                <c:pt idx="14362">
                  <c:v>14363</c:v>
                </c:pt>
                <c:pt idx="14363">
                  <c:v>14364</c:v>
                </c:pt>
                <c:pt idx="14364">
                  <c:v>14365</c:v>
                </c:pt>
                <c:pt idx="14365">
                  <c:v>14366</c:v>
                </c:pt>
                <c:pt idx="14366">
                  <c:v>14367</c:v>
                </c:pt>
                <c:pt idx="14367">
                  <c:v>14368</c:v>
                </c:pt>
                <c:pt idx="14368">
                  <c:v>14369</c:v>
                </c:pt>
                <c:pt idx="14369">
                  <c:v>14370</c:v>
                </c:pt>
                <c:pt idx="14370">
                  <c:v>14371</c:v>
                </c:pt>
                <c:pt idx="14371">
                  <c:v>14372</c:v>
                </c:pt>
                <c:pt idx="14372">
                  <c:v>14373</c:v>
                </c:pt>
                <c:pt idx="14373">
                  <c:v>14374</c:v>
                </c:pt>
                <c:pt idx="14374">
                  <c:v>14375</c:v>
                </c:pt>
                <c:pt idx="14375">
                  <c:v>14376</c:v>
                </c:pt>
                <c:pt idx="14376">
                  <c:v>14377</c:v>
                </c:pt>
                <c:pt idx="14377">
                  <c:v>14378</c:v>
                </c:pt>
                <c:pt idx="14378">
                  <c:v>14379</c:v>
                </c:pt>
                <c:pt idx="14379">
                  <c:v>14380</c:v>
                </c:pt>
                <c:pt idx="14380">
                  <c:v>14381</c:v>
                </c:pt>
                <c:pt idx="14381">
                  <c:v>14382</c:v>
                </c:pt>
                <c:pt idx="14382">
                  <c:v>14383</c:v>
                </c:pt>
                <c:pt idx="14383">
                  <c:v>14384</c:v>
                </c:pt>
                <c:pt idx="14384">
                  <c:v>14385</c:v>
                </c:pt>
                <c:pt idx="14385">
                  <c:v>14386</c:v>
                </c:pt>
                <c:pt idx="14386">
                  <c:v>14387</c:v>
                </c:pt>
                <c:pt idx="14387">
                  <c:v>14388</c:v>
                </c:pt>
                <c:pt idx="14388">
                  <c:v>14389</c:v>
                </c:pt>
                <c:pt idx="14389">
                  <c:v>14390</c:v>
                </c:pt>
                <c:pt idx="14390">
                  <c:v>14391</c:v>
                </c:pt>
                <c:pt idx="14391">
                  <c:v>14392</c:v>
                </c:pt>
                <c:pt idx="14392">
                  <c:v>14393</c:v>
                </c:pt>
                <c:pt idx="14393">
                  <c:v>14394</c:v>
                </c:pt>
                <c:pt idx="14394">
                  <c:v>14395</c:v>
                </c:pt>
                <c:pt idx="14395">
                  <c:v>14396</c:v>
                </c:pt>
                <c:pt idx="14396">
                  <c:v>14397</c:v>
                </c:pt>
                <c:pt idx="14397">
                  <c:v>14398</c:v>
                </c:pt>
                <c:pt idx="14398">
                  <c:v>14399</c:v>
                </c:pt>
                <c:pt idx="14399">
                  <c:v>14400</c:v>
                </c:pt>
                <c:pt idx="14400">
                  <c:v>14401</c:v>
                </c:pt>
                <c:pt idx="14401">
                  <c:v>14402</c:v>
                </c:pt>
                <c:pt idx="14402">
                  <c:v>14403</c:v>
                </c:pt>
                <c:pt idx="14403">
                  <c:v>14404</c:v>
                </c:pt>
                <c:pt idx="14404">
                  <c:v>14405</c:v>
                </c:pt>
                <c:pt idx="14405">
                  <c:v>14406</c:v>
                </c:pt>
                <c:pt idx="14406">
                  <c:v>14407</c:v>
                </c:pt>
                <c:pt idx="14407">
                  <c:v>14408</c:v>
                </c:pt>
                <c:pt idx="14408">
                  <c:v>14409</c:v>
                </c:pt>
                <c:pt idx="14409">
                  <c:v>14410</c:v>
                </c:pt>
                <c:pt idx="14410">
                  <c:v>14411</c:v>
                </c:pt>
                <c:pt idx="14411">
                  <c:v>14412</c:v>
                </c:pt>
                <c:pt idx="14412">
                  <c:v>14413</c:v>
                </c:pt>
                <c:pt idx="14413">
                  <c:v>14414</c:v>
                </c:pt>
                <c:pt idx="14414">
                  <c:v>14415</c:v>
                </c:pt>
                <c:pt idx="14415">
                  <c:v>14416</c:v>
                </c:pt>
                <c:pt idx="14416">
                  <c:v>14417</c:v>
                </c:pt>
                <c:pt idx="14417">
                  <c:v>14418</c:v>
                </c:pt>
                <c:pt idx="14418">
                  <c:v>14419</c:v>
                </c:pt>
                <c:pt idx="14419">
                  <c:v>14420</c:v>
                </c:pt>
                <c:pt idx="14420">
                  <c:v>14421</c:v>
                </c:pt>
                <c:pt idx="14421">
                  <c:v>14422</c:v>
                </c:pt>
                <c:pt idx="14422">
                  <c:v>14423</c:v>
                </c:pt>
                <c:pt idx="14423">
                  <c:v>14424</c:v>
                </c:pt>
                <c:pt idx="14424">
                  <c:v>14425</c:v>
                </c:pt>
                <c:pt idx="14425">
                  <c:v>14426</c:v>
                </c:pt>
                <c:pt idx="14426">
                  <c:v>14427</c:v>
                </c:pt>
                <c:pt idx="14427">
                  <c:v>14428</c:v>
                </c:pt>
                <c:pt idx="14428">
                  <c:v>14429</c:v>
                </c:pt>
                <c:pt idx="14429">
                  <c:v>14430</c:v>
                </c:pt>
                <c:pt idx="14430">
                  <c:v>14431</c:v>
                </c:pt>
                <c:pt idx="14431">
                  <c:v>14432</c:v>
                </c:pt>
                <c:pt idx="14432">
                  <c:v>14433</c:v>
                </c:pt>
                <c:pt idx="14433">
                  <c:v>14434</c:v>
                </c:pt>
                <c:pt idx="14434">
                  <c:v>14435</c:v>
                </c:pt>
                <c:pt idx="14435">
                  <c:v>14436</c:v>
                </c:pt>
                <c:pt idx="14436">
                  <c:v>14437</c:v>
                </c:pt>
                <c:pt idx="14437">
                  <c:v>14438</c:v>
                </c:pt>
                <c:pt idx="14438">
                  <c:v>14439</c:v>
                </c:pt>
                <c:pt idx="14439">
                  <c:v>14440</c:v>
                </c:pt>
                <c:pt idx="14440">
                  <c:v>14441</c:v>
                </c:pt>
                <c:pt idx="14441">
                  <c:v>14442</c:v>
                </c:pt>
                <c:pt idx="14442">
                  <c:v>14443</c:v>
                </c:pt>
                <c:pt idx="14443">
                  <c:v>14444</c:v>
                </c:pt>
                <c:pt idx="14444">
                  <c:v>14445</c:v>
                </c:pt>
                <c:pt idx="14445">
                  <c:v>14446</c:v>
                </c:pt>
                <c:pt idx="14446">
                  <c:v>14447</c:v>
                </c:pt>
                <c:pt idx="14447">
                  <c:v>14448</c:v>
                </c:pt>
                <c:pt idx="14448">
                  <c:v>14449</c:v>
                </c:pt>
                <c:pt idx="14449">
                  <c:v>14450</c:v>
                </c:pt>
                <c:pt idx="14450">
                  <c:v>14451</c:v>
                </c:pt>
                <c:pt idx="14451">
                  <c:v>14452</c:v>
                </c:pt>
                <c:pt idx="14452">
                  <c:v>14453</c:v>
                </c:pt>
                <c:pt idx="14453">
                  <c:v>14454</c:v>
                </c:pt>
                <c:pt idx="14454">
                  <c:v>14455</c:v>
                </c:pt>
                <c:pt idx="14455">
                  <c:v>14456</c:v>
                </c:pt>
                <c:pt idx="14456">
                  <c:v>14457</c:v>
                </c:pt>
                <c:pt idx="14457">
                  <c:v>14458</c:v>
                </c:pt>
                <c:pt idx="14458">
                  <c:v>14459</c:v>
                </c:pt>
                <c:pt idx="14459">
                  <c:v>14460</c:v>
                </c:pt>
                <c:pt idx="14460">
                  <c:v>14461</c:v>
                </c:pt>
                <c:pt idx="14461">
                  <c:v>14462</c:v>
                </c:pt>
                <c:pt idx="14462">
                  <c:v>14463</c:v>
                </c:pt>
                <c:pt idx="14463">
                  <c:v>14464</c:v>
                </c:pt>
                <c:pt idx="14464">
                  <c:v>14465</c:v>
                </c:pt>
                <c:pt idx="14465">
                  <c:v>14466</c:v>
                </c:pt>
                <c:pt idx="14466">
                  <c:v>14467</c:v>
                </c:pt>
                <c:pt idx="14467">
                  <c:v>14468</c:v>
                </c:pt>
                <c:pt idx="14468">
                  <c:v>14469</c:v>
                </c:pt>
                <c:pt idx="14469">
                  <c:v>14470</c:v>
                </c:pt>
                <c:pt idx="14470">
                  <c:v>14471</c:v>
                </c:pt>
                <c:pt idx="14471">
                  <c:v>14472</c:v>
                </c:pt>
                <c:pt idx="14472">
                  <c:v>14473</c:v>
                </c:pt>
                <c:pt idx="14473">
                  <c:v>14474</c:v>
                </c:pt>
                <c:pt idx="14474">
                  <c:v>14475</c:v>
                </c:pt>
                <c:pt idx="14475">
                  <c:v>14476</c:v>
                </c:pt>
                <c:pt idx="14476">
                  <c:v>14477</c:v>
                </c:pt>
                <c:pt idx="14477">
                  <c:v>14478</c:v>
                </c:pt>
                <c:pt idx="14478">
                  <c:v>14479</c:v>
                </c:pt>
                <c:pt idx="14479">
                  <c:v>14480</c:v>
                </c:pt>
                <c:pt idx="14480">
                  <c:v>14481</c:v>
                </c:pt>
                <c:pt idx="14481">
                  <c:v>14482</c:v>
                </c:pt>
                <c:pt idx="14482">
                  <c:v>14483</c:v>
                </c:pt>
                <c:pt idx="14483">
                  <c:v>14484</c:v>
                </c:pt>
                <c:pt idx="14484">
                  <c:v>14485</c:v>
                </c:pt>
                <c:pt idx="14485">
                  <c:v>14486</c:v>
                </c:pt>
                <c:pt idx="14486">
                  <c:v>14487</c:v>
                </c:pt>
                <c:pt idx="14487">
                  <c:v>14488</c:v>
                </c:pt>
                <c:pt idx="14488">
                  <c:v>14489</c:v>
                </c:pt>
                <c:pt idx="14489">
                  <c:v>14490</c:v>
                </c:pt>
                <c:pt idx="14490">
                  <c:v>14491</c:v>
                </c:pt>
                <c:pt idx="14491">
                  <c:v>14492</c:v>
                </c:pt>
                <c:pt idx="14492">
                  <c:v>14493</c:v>
                </c:pt>
                <c:pt idx="14493">
                  <c:v>14494</c:v>
                </c:pt>
                <c:pt idx="14494">
                  <c:v>14495</c:v>
                </c:pt>
                <c:pt idx="14495">
                  <c:v>14496</c:v>
                </c:pt>
                <c:pt idx="14496">
                  <c:v>14497</c:v>
                </c:pt>
                <c:pt idx="14497">
                  <c:v>14498</c:v>
                </c:pt>
                <c:pt idx="14498">
                  <c:v>14499</c:v>
                </c:pt>
                <c:pt idx="14499">
                  <c:v>14500</c:v>
                </c:pt>
                <c:pt idx="14500">
                  <c:v>14501</c:v>
                </c:pt>
                <c:pt idx="14501">
                  <c:v>14502</c:v>
                </c:pt>
                <c:pt idx="14502">
                  <c:v>14503</c:v>
                </c:pt>
                <c:pt idx="14503">
                  <c:v>14504</c:v>
                </c:pt>
                <c:pt idx="14504">
                  <c:v>14505</c:v>
                </c:pt>
                <c:pt idx="14505">
                  <c:v>14506</c:v>
                </c:pt>
                <c:pt idx="14506">
                  <c:v>14507</c:v>
                </c:pt>
                <c:pt idx="14507">
                  <c:v>14508</c:v>
                </c:pt>
                <c:pt idx="14508">
                  <c:v>14509</c:v>
                </c:pt>
                <c:pt idx="14509">
                  <c:v>14510</c:v>
                </c:pt>
                <c:pt idx="14510">
                  <c:v>14511</c:v>
                </c:pt>
                <c:pt idx="14511">
                  <c:v>14512</c:v>
                </c:pt>
                <c:pt idx="14512">
                  <c:v>14513</c:v>
                </c:pt>
                <c:pt idx="14513">
                  <c:v>14514</c:v>
                </c:pt>
                <c:pt idx="14514">
                  <c:v>14515</c:v>
                </c:pt>
                <c:pt idx="14515">
                  <c:v>14516</c:v>
                </c:pt>
                <c:pt idx="14516">
                  <c:v>14517</c:v>
                </c:pt>
                <c:pt idx="14517">
                  <c:v>14518</c:v>
                </c:pt>
                <c:pt idx="14518">
                  <c:v>14519</c:v>
                </c:pt>
                <c:pt idx="14519">
                  <c:v>14520</c:v>
                </c:pt>
                <c:pt idx="14520">
                  <c:v>14521</c:v>
                </c:pt>
                <c:pt idx="14521">
                  <c:v>14522</c:v>
                </c:pt>
                <c:pt idx="14522">
                  <c:v>14523</c:v>
                </c:pt>
                <c:pt idx="14523">
                  <c:v>14524</c:v>
                </c:pt>
                <c:pt idx="14524">
                  <c:v>14525</c:v>
                </c:pt>
                <c:pt idx="14525">
                  <c:v>14526</c:v>
                </c:pt>
                <c:pt idx="14526">
                  <c:v>14527</c:v>
                </c:pt>
                <c:pt idx="14527">
                  <c:v>14528</c:v>
                </c:pt>
                <c:pt idx="14528">
                  <c:v>14529</c:v>
                </c:pt>
                <c:pt idx="14529">
                  <c:v>14530</c:v>
                </c:pt>
                <c:pt idx="14530">
                  <c:v>14531</c:v>
                </c:pt>
                <c:pt idx="14531">
                  <c:v>14532</c:v>
                </c:pt>
                <c:pt idx="14532">
                  <c:v>14533</c:v>
                </c:pt>
                <c:pt idx="14533">
                  <c:v>14534</c:v>
                </c:pt>
                <c:pt idx="14534">
                  <c:v>14535</c:v>
                </c:pt>
                <c:pt idx="14535">
                  <c:v>14536</c:v>
                </c:pt>
                <c:pt idx="14536">
                  <c:v>14537</c:v>
                </c:pt>
                <c:pt idx="14537">
                  <c:v>14538</c:v>
                </c:pt>
                <c:pt idx="14538">
                  <c:v>14539</c:v>
                </c:pt>
                <c:pt idx="14539">
                  <c:v>14540</c:v>
                </c:pt>
                <c:pt idx="14540">
                  <c:v>14541</c:v>
                </c:pt>
                <c:pt idx="14541">
                  <c:v>14542</c:v>
                </c:pt>
                <c:pt idx="14542">
                  <c:v>14543</c:v>
                </c:pt>
                <c:pt idx="14543">
                  <c:v>14544</c:v>
                </c:pt>
                <c:pt idx="14544">
                  <c:v>14545</c:v>
                </c:pt>
                <c:pt idx="14545">
                  <c:v>14546</c:v>
                </c:pt>
                <c:pt idx="14546">
                  <c:v>14547</c:v>
                </c:pt>
                <c:pt idx="14547">
                  <c:v>14548</c:v>
                </c:pt>
                <c:pt idx="14548">
                  <c:v>14549</c:v>
                </c:pt>
                <c:pt idx="14549">
                  <c:v>14550</c:v>
                </c:pt>
                <c:pt idx="14550">
                  <c:v>14551</c:v>
                </c:pt>
                <c:pt idx="14551">
                  <c:v>14552</c:v>
                </c:pt>
                <c:pt idx="14552">
                  <c:v>14553</c:v>
                </c:pt>
                <c:pt idx="14553">
                  <c:v>14554</c:v>
                </c:pt>
                <c:pt idx="14554">
                  <c:v>14555</c:v>
                </c:pt>
                <c:pt idx="14555">
                  <c:v>14556</c:v>
                </c:pt>
                <c:pt idx="14556">
                  <c:v>14557</c:v>
                </c:pt>
                <c:pt idx="14557">
                  <c:v>14558</c:v>
                </c:pt>
                <c:pt idx="14558">
                  <c:v>14559</c:v>
                </c:pt>
                <c:pt idx="14559">
                  <c:v>14560</c:v>
                </c:pt>
                <c:pt idx="14560">
                  <c:v>14561</c:v>
                </c:pt>
                <c:pt idx="14561">
                  <c:v>14562</c:v>
                </c:pt>
                <c:pt idx="14562">
                  <c:v>14563</c:v>
                </c:pt>
                <c:pt idx="14563">
                  <c:v>14564</c:v>
                </c:pt>
                <c:pt idx="14564">
                  <c:v>14565</c:v>
                </c:pt>
                <c:pt idx="14565">
                  <c:v>14566</c:v>
                </c:pt>
                <c:pt idx="14566">
                  <c:v>14567</c:v>
                </c:pt>
                <c:pt idx="14567">
                  <c:v>14568</c:v>
                </c:pt>
                <c:pt idx="14568">
                  <c:v>14569</c:v>
                </c:pt>
                <c:pt idx="14569">
                  <c:v>14570</c:v>
                </c:pt>
                <c:pt idx="14570">
                  <c:v>14571</c:v>
                </c:pt>
                <c:pt idx="14571">
                  <c:v>14572</c:v>
                </c:pt>
                <c:pt idx="14572">
                  <c:v>14573</c:v>
                </c:pt>
                <c:pt idx="14573">
                  <c:v>14574</c:v>
                </c:pt>
                <c:pt idx="14574">
                  <c:v>14575</c:v>
                </c:pt>
                <c:pt idx="14575">
                  <c:v>14576</c:v>
                </c:pt>
                <c:pt idx="14576">
                  <c:v>14577</c:v>
                </c:pt>
                <c:pt idx="14577">
                  <c:v>14578</c:v>
                </c:pt>
                <c:pt idx="14578">
                  <c:v>14579</c:v>
                </c:pt>
                <c:pt idx="14579">
                  <c:v>14580</c:v>
                </c:pt>
                <c:pt idx="14580">
                  <c:v>14581</c:v>
                </c:pt>
                <c:pt idx="14581">
                  <c:v>14582</c:v>
                </c:pt>
                <c:pt idx="14582">
                  <c:v>14583</c:v>
                </c:pt>
                <c:pt idx="14583">
                  <c:v>14584</c:v>
                </c:pt>
                <c:pt idx="14584">
                  <c:v>14585</c:v>
                </c:pt>
                <c:pt idx="14585">
                  <c:v>14586</c:v>
                </c:pt>
                <c:pt idx="14586">
                  <c:v>14587</c:v>
                </c:pt>
                <c:pt idx="14587">
                  <c:v>14588</c:v>
                </c:pt>
                <c:pt idx="14588">
                  <c:v>14589</c:v>
                </c:pt>
                <c:pt idx="14589">
                  <c:v>14590</c:v>
                </c:pt>
                <c:pt idx="14590">
                  <c:v>14591</c:v>
                </c:pt>
                <c:pt idx="14591">
                  <c:v>14592</c:v>
                </c:pt>
                <c:pt idx="14592">
                  <c:v>14593</c:v>
                </c:pt>
                <c:pt idx="14593">
                  <c:v>14594</c:v>
                </c:pt>
                <c:pt idx="14594">
                  <c:v>14595</c:v>
                </c:pt>
                <c:pt idx="14595">
                  <c:v>14596</c:v>
                </c:pt>
                <c:pt idx="14596">
                  <c:v>14597</c:v>
                </c:pt>
                <c:pt idx="14597">
                  <c:v>14598</c:v>
                </c:pt>
                <c:pt idx="14598">
                  <c:v>14599</c:v>
                </c:pt>
                <c:pt idx="14599">
                  <c:v>14600</c:v>
                </c:pt>
                <c:pt idx="14600">
                  <c:v>14601</c:v>
                </c:pt>
                <c:pt idx="14601">
                  <c:v>14602</c:v>
                </c:pt>
                <c:pt idx="14602">
                  <c:v>14603</c:v>
                </c:pt>
                <c:pt idx="14603">
                  <c:v>14604</c:v>
                </c:pt>
                <c:pt idx="14604">
                  <c:v>14605</c:v>
                </c:pt>
                <c:pt idx="14605">
                  <c:v>14606</c:v>
                </c:pt>
                <c:pt idx="14606">
                  <c:v>14607</c:v>
                </c:pt>
                <c:pt idx="14607">
                  <c:v>14608</c:v>
                </c:pt>
                <c:pt idx="14608">
                  <c:v>14609</c:v>
                </c:pt>
                <c:pt idx="14609">
                  <c:v>14610</c:v>
                </c:pt>
                <c:pt idx="14610">
                  <c:v>14611</c:v>
                </c:pt>
                <c:pt idx="14611">
                  <c:v>14612</c:v>
                </c:pt>
                <c:pt idx="14612">
                  <c:v>14613</c:v>
                </c:pt>
                <c:pt idx="14613">
                  <c:v>14614</c:v>
                </c:pt>
                <c:pt idx="14614">
                  <c:v>14615</c:v>
                </c:pt>
                <c:pt idx="14615">
                  <c:v>14616</c:v>
                </c:pt>
                <c:pt idx="14616">
                  <c:v>14617</c:v>
                </c:pt>
                <c:pt idx="14617">
                  <c:v>14618</c:v>
                </c:pt>
                <c:pt idx="14618">
                  <c:v>14619</c:v>
                </c:pt>
                <c:pt idx="14619">
                  <c:v>14620</c:v>
                </c:pt>
                <c:pt idx="14620">
                  <c:v>14621</c:v>
                </c:pt>
                <c:pt idx="14621">
                  <c:v>14622</c:v>
                </c:pt>
                <c:pt idx="14622">
                  <c:v>14623</c:v>
                </c:pt>
                <c:pt idx="14623">
                  <c:v>14624</c:v>
                </c:pt>
                <c:pt idx="14624">
                  <c:v>14625</c:v>
                </c:pt>
                <c:pt idx="14625">
                  <c:v>14626</c:v>
                </c:pt>
                <c:pt idx="14626">
                  <c:v>14627</c:v>
                </c:pt>
                <c:pt idx="14627">
                  <c:v>14628</c:v>
                </c:pt>
                <c:pt idx="14628">
                  <c:v>14629</c:v>
                </c:pt>
                <c:pt idx="14629">
                  <c:v>14630</c:v>
                </c:pt>
                <c:pt idx="14630">
                  <c:v>14631</c:v>
                </c:pt>
                <c:pt idx="14631">
                  <c:v>14632</c:v>
                </c:pt>
                <c:pt idx="14632">
                  <c:v>14633</c:v>
                </c:pt>
                <c:pt idx="14633">
                  <c:v>14634</c:v>
                </c:pt>
                <c:pt idx="14634">
                  <c:v>14635</c:v>
                </c:pt>
                <c:pt idx="14635">
                  <c:v>14636</c:v>
                </c:pt>
                <c:pt idx="14636">
                  <c:v>14637</c:v>
                </c:pt>
                <c:pt idx="14637">
                  <c:v>14638</c:v>
                </c:pt>
                <c:pt idx="14638">
                  <c:v>14639</c:v>
                </c:pt>
                <c:pt idx="14639">
                  <c:v>14640</c:v>
                </c:pt>
                <c:pt idx="14640">
                  <c:v>14641</c:v>
                </c:pt>
                <c:pt idx="14641">
                  <c:v>14642</c:v>
                </c:pt>
                <c:pt idx="14642">
                  <c:v>14643</c:v>
                </c:pt>
                <c:pt idx="14643">
                  <c:v>14644</c:v>
                </c:pt>
                <c:pt idx="14644">
                  <c:v>14645</c:v>
                </c:pt>
                <c:pt idx="14645">
                  <c:v>14646</c:v>
                </c:pt>
                <c:pt idx="14646">
                  <c:v>14647</c:v>
                </c:pt>
                <c:pt idx="14647">
                  <c:v>14648</c:v>
                </c:pt>
                <c:pt idx="14648">
                  <c:v>14649</c:v>
                </c:pt>
                <c:pt idx="14649">
                  <c:v>14650</c:v>
                </c:pt>
                <c:pt idx="14650">
                  <c:v>14651</c:v>
                </c:pt>
                <c:pt idx="14651">
                  <c:v>14652</c:v>
                </c:pt>
                <c:pt idx="14652">
                  <c:v>14653</c:v>
                </c:pt>
                <c:pt idx="14653">
                  <c:v>14654</c:v>
                </c:pt>
                <c:pt idx="14654">
                  <c:v>14655</c:v>
                </c:pt>
                <c:pt idx="14655">
                  <c:v>14656</c:v>
                </c:pt>
                <c:pt idx="14656">
                  <c:v>14657</c:v>
                </c:pt>
                <c:pt idx="14657">
                  <c:v>14658</c:v>
                </c:pt>
                <c:pt idx="14658">
                  <c:v>14659</c:v>
                </c:pt>
                <c:pt idx="14659">
                  <c:v>14660</c:v>
                </c:pt>
                <c:pt idx="14660">
                  <c:v>14661</c:v>
                </c:pt>
                <c:pt idx="14661">
                  <c:v>14662</c:v>
                </c:pt>
                <c:pt idx="14662">
                  <c:v>14663</c:v>
                </c:pt>
                <c:pt idx="14663">
                  <c:v>14664</c:v>
                </c:pt>
                <c:pt idx="14664">
                  <c:v>14665</c:v>
                </c:pt>
                <c:pt idx="14665">
                  <c:v>14666</c:v>
                </c:pt>
                <c:pt idx="14666">
                  <c:v>14667</c:v>
                </c:pt>
                <c:pt idx="14667">
                  <c:v>14668</c:v>
                </c:pt>
                <c:pt idx="14668">
                  <c:v>14669</c:v>
                </c:pt>
                <c:pt idx="14669">
                  <c:v>14670</c:v>
                </c:pt>
                <c:pt idx="14670">
                  <c:v>14671</c:v>
                </c:pt>
                <c:pt idx="14671">
                  <c:v>14672</c:v>
                </c:pt>
                <c:pt idx="14672">
                  <c:v>14673</c:v>
                </c:pt>
                <c:pt idx="14673">
                  <c:v>14674</c:v>
                </c:pt>
                <c:pt idx="14674">
                  <c:v>14675</c:v>
                </c:pt>
                <c:pt idx="14675">
                  <c:v>14676</c:v>
                </c:pt>
                <c:pt idx="14676">
                  <c:v>14677</c:v>
                </c:pt>
                <c:pt idx="14677">
                  <c:v>14678</c:v>
                </c:pt>
                <c:pt idx="14678">
                  <c:v>14679</c:v>
                </c:pt>
                <c:pt idx="14679">
                  <c:v>14680</c:v>
                </c:pt>
                <c:pt idx="14680">
                  <c:v>14681</c:v>
                </c:pt>
                <c:pt idx="14681">
                  <c:v>14682</c:v>
                </c:pt>
                <c:pt idx="14682">
                  <c:v>14683</c:v>
                </c:pt>
                <c:pt idx="14683">
                  <c:v>14684</c:v>
                </c:pt>
                <c:pt idx="14684">
                  <c:v>14685</c:v>
                </c:pt>
                <c:pt idx="14685">
                  <c:v>14686</c:v>
                </c:pt>
                <c:pt idx="14686">
                  <c:v>14687</c:v>
                </c:pt>
                <c:pt idx="14687">
                  <c:v>14688</c:v>
                </c:pt>
                <c:pt idx="14688">
                  <c:v>14689</c:v>
                </c:pt>
                <c:pt idx="14689">
                  <c:v>14690</c:v>
                </c:pt>
                <c:pt idx="14690">
                  <c:v>14691</c:v>
                </c:pt>
                <c:pt idx="14691">
                  <c:v>14692</c:v>
                </c:pt>
                <c:pt idx="14692">
                  <c:v>14693</c:v>
                </c:pt>
                <c:pt idx="14693">
                  <c:v>14694</c:v>
                </c:pt>
                <c:pt idx="14694">
                  <c:v>14695</c:v>
                </c:pt>
                <c:pt idx="14695">
                  <c:v>14696</c:v>
                </c:pt>
                <c:pt idx="14696">
                  <c:v>14697</c:v>
                </c:pt>
                <c:pt idx="14697">
                  <c:v>14698</c:v>
                </c:pt>
                <c:pt idx="14698">
                  <c:v>14699</c:v>
                </c:pt>
                <c:pt idx="14699">
                  <c:v>14700</c:v>
                </c:pt>
                <c:pt idx="14700">
                  <c:v>14701</c:v>
                </c:pt>
                <c:pt idx="14701">
                  <c:v>14702</c:v>
                </c:pt>
                <c:pt idx="14702">
                  <c:v>14703</c:v>
                </c:pt>
                <c:pt idx="14703">
                  <c:v>14704</c:v>
                </c:pt>
                <c:pt idx="14704">
                  <c:v>14705</c:v>
                </c:pt>
                <c:pt idx="14705">
                  <c:v>14706</c:v>
                </c:pt>
                <c:pt idx="14706">
                  <c:v>14707</c:v>
                </c:pt>
                <c:pt idx="14707">
                  <c:v>14708</c:v>
                </c:pt>
                <c:pt idx="14708">
                  <c:v>14709</c:v>
                </c:pt>
                <c:pt idx="14709">
                  <c:v>14710</c:v>
                </c:pt>
                <c:pt idx="14710">
                  <c:v>14711</c:v>
                </c:pt>
                <c:pt idx="14711">
                  <c:v>14712</c:v>
                </c:pt>
                <c:pt idx="14712">
                  <c:v>14713</c:v>
                </c:pt>
                <c:pt idx="14713">
                  <c:v>14714</c:v>
                </c:pt>
                <c:pt idx="14714">
                  <c:v>14715</c:v>
                </c:pt>
                <c:pt idx="14715">
                  <c:v>14716</c:v>
                </c:pt>
                <c:pt idx="14716">
                  <c:v>14717</c:v>
                </c:pt>
                <c:pt idx="14717">
                  <c:v>14718</c:v>
                </c:pt>
                <c:pt idx="14718">
                  <c:v>14719</c:v>
                </c:pt>
                <c:pt idx="14719">
                  <c:v>14720</c:v>
                </c:pt>
                <c:pt idx="14720">
                  <c:v>14721</c:v>
                </c:pt>
                <c:pt idx="14721">
                  <c:v>14722</c:v>
                </c:pt>
                <c:pt idx="14722">
                  <c:v>14723</c:v>
                </c:pt>
                <c:pt idx="14723">
                  <c:v>14724</c:v>
                </c:pt>
                <c:pt idx="14724">
                  <c:v>14725</c:v>
                </c:pt>
                <c:pt idx="14725">
                  <c:v>14726</c:v>
                </c:pt>
                <c:pt idx="14726">
                  <c:v>14727</c:v>
                </c:pt>
                <c:pt idx="14727">
                  <c:v>14728</c:v>
                </c:pt>
                <c:pt idx="14728">
                  <c:v>14729</c:v>
                </c:pt>
                <c:pt idx="14729">
                  <c:v>14730</c:v>
                </c:pt>
                <c:pt idx="14730">
                  <c:v>14731</c:v>
                </c:pt>
                <c:pt idx="14731">
                  <c:v>14732</c:v>
                </c:pt>
                <c:pt idx="14732">
                  <c:v>14733</c:v>
                </c:pt>
                <c:pt idx="14733">
                  <c:v>14734</c:v>
                </c:pt>
                <c:pt idx="14734">
                  <c:v>14735</c:v>
                </c:pt>
                <c:pt idx="14735">
                  <c:v>14736</c:v>
                </c:pt>
                <c:pt idx="14736">
                  <c:v>14737</c:v>
                </c:pt>
                <c:pt idx="14737">
                  <c:v>14738</c:v>
                </c:pt>
                <c:pt idx="14738">
                  <c:v>14739</c:v>
                </c:pt>
                <c:pt idx="14739">
                  <c:v>14740</c:v>
                </c:pt>
                <c:pt idx="14740">
                  <c:v>14741</c:v>
                </c:pt>
                <c:pt idx="14741">
                  <c:v>14742</c:v>
                </c:pt>
                <c:pt idx="14742">
                  <c:v>14743</c:v>
                </c:pt>
                <c:pt idx="14743">
                  <c:v>14744</c:v>
                </c:pt>
                <c:pt idx="14744">
                  <c:v>14745</c:v>
                </c:pt>
                <c:pt idx="14745">
                  <c:v>14746</c:v>
                </c:pt>
                <c:pt idx="14746">
                  <c:v>14747</c:v>
                </c:pt>
                <c:pt idx="14747">
                  <c:v>14748</c:v>
                </c:pt>
                <c:pt idx="14748">
                  <c:v>14749</c:v>
                </c:pt>
                <c:pt idx="14749">
                  <c:v>14750</c:v>
                </c:pt>
                <c:pt idx="14750">
                  <c:v>14751</c:v>
                </c:pt>
                <c:pt idx="14751">
                  <c:v>14752</c:v>
                </c:pt>
                <c:pt idx="14752">
                  <c:v>14753</c:v>
                </c:pt>
                <c:pt idx="14753">
                  <c:v>14754</c:v>
                </c:pt>
                <c:pt idx="14754">
                  <c:v>14755</c:v>
                </c:pt>
                <c:pt idx="14755">
                  <c:v>14756</c:v>
                </c:pt>
                <c:pt idx="14756">
                  <c:v>14757</c:v>
                </c:pt>
                <c:pt idx="14757">
                  <c:v>14758</c:v>
                </c:pt>
                <c:pt idx="14758">
                  <c:v>14759</c:v>
                </c:pt>
                <c:pt idx="14759">
                  <c:v>14760</c:v>
                </c:pt>
                <c:pt idx="14760">
                  <c:v>14761</c:v>
                </c:pt>
                <c:pt idx="14761">
                  <c:v>14762</c:v>
                </c:pt>
                <c:pt idx="14762">
                  <c:v>14763</c:v>
                </c:pt>
                <c:pt idx="14763">
                  <c:v>14764</c:v>
                </c:pt>
                <c:pt idx="14764">
                  <c:v>14765</c:v>
                </c:pt>
                <c:pt idx="14765">
                  <c:v>14766</c:v>
                </c:pt>
                <c:pt idx="14766">
                  <c:v>14767</c:v>
                </c:pt>
                <c:pt idx="14767">
                  <c:v>14768</c:v>
                </c:pt>
                <c:pt idx="14768">
                  <c:v>14769</c:v>
                </c:pt>
                <c:pt idx="14769">
                  <c:v>14770</c:v>
                </c:pt>
                <c:pt idx="14770">
                  <c:v>14771</c:v>
                </c:pt>
                <c:pt idx="14771">
                  <c:v>14772</c:v>
                </c:pt>
                <c:pt idx="14772">
                  <c:v>14773</c:v>
                </c:pt>
                <c:pt idx="14773">
                  <c:v>14774</c:v>
                </c:pt>
                <c:pt idx="14774">
                  <c:v>14775</c:v>
                </c:pt>
                <c:pt idx="14775">
                  <c:v>14776</c:v>
                </c:pt>
                <c:pt idx="14776">
                  <c:v>14777</c:v>
                </c:pt>
                <c:pt idx="14777">
                  <c:v>14778</c:v>
                </c:pt>
                <c:pt idx="14778">
                  <c:v>14779</c:v>
                </c:pt>
                <c:pt idx="14779">
                  <c:v>14780</c:v>
                </c:pt>
                <c:pt idx="14780">
                  <c:v>14781</c:v>
                </c:pt>
                <c:pt idx="14781">
                  <c:v>14782</c:v>
                </c:pt>
                <c:pt idx="14782">
                  <c:v>14783</c:v>
                </c:pt>
                <c:pt idx="14783">
                  <c:v>14784</c:v>
                </c:pt>
                <c:pt idx="14784">
                  <c:v>14785</c:v>
                </c:pt>
                <c:pt idx="14785">
                  <c:v>14786</c:v>
                </c:pt>
                <c:pt idx="14786">
                  <c:v>14787</c:v>
                </c:pt>
                <c:pt idx="14787">
                  <c:v>14788</c:v>
                </c:pt>
                <c:pt idx="14788">
                  <c:v>14789</c:v>
                </c:pt>
                <c:pt idx="14789">
                  <c:v>14790</c:v>
                </c:pt>
                <c:pt idx="14790">
                  <c:v>14791</c:v>
                </c:pt>
                <c:pt idx="14791">
                  <c:v>14792</c:v>
                </c:pt>
                <c:pt idx="14792">
                  <c:v>14793</c:v>
                </c:pt>
                <c:pt idx="14793">
                  <c:v>14794</c:v>
                </c:pt>
                <c:pt idx="14794">
                  <c:v>14795</c:v>
                </c:pt>
                <c:pt idx="14795">
                  <c:v>14796</c:v>
                </c:pt>
                <c:pt idx="14796">
                  <c:v>14797</c:v>
                </c:pt>
                <c:pt idx="14797">
                  <c:v>14798</c:v>
                </c:pt>
                <c:pt idx="14798">
                  <c:v>14799</c:v>
                </c:pt>
                <c:pt idx="14799">
                  <c:v>14800</c:v>
                </c:pt>
                <c:pt idx="14800">
                  <c:v>14801</c:v>
                </c:pt>
                <c:pt idx="14801">
                  <c:v>14802</c:v>
                </c:pt>
                <c:pt idx="14802">
                  <c:v>14803</c:v>
                </c:pt>
                <c:pt idx="14803">
                  <c:v>14804</c:v>
                </c:pt>
                <c:pt idx="14804">
                  <c:v>14805</c:v>
                </c:pt>
                <c:pt idx="14805">
                  <c:v>14806</c:v>
                </c:pt>
                <c:pt idx="14806">
                  <c:v>14807</c:v>
                </c:pt>
                <c:pt idx="14807">
                  <c:v>14808</c:v>
                </c:pt>
                <c:pt idx="14808">
                  <c:v>14809</c:v>
                </c:pt>
                <c:pt idx="14809">
                  <c:v>14810</c:v>
                </c:pt>
                <c:pt idx="14810">
                  <c:v>14811</c:v>
                </c:pt>
                <c:pt idx="14811">
                  <c:v>14812</c:v>
                </c:pt>
                <c:pt idx="14812">
                  <c:v>14813</c:v>
                </c:pt>
                <c:pt idx="14813">
                  <c:v>14814</c:v>
                </c:pt>
                <c:pt idx="14814">
                  <c:v>14815</c:v>
                </c:pt>
                <c:pt idx="14815">
                  <c:v>14816</c:v>
                </c:pt>
                <c:pt idx="14816">
                  <c:v>14817</c:v>
                </c:pt>
                <c:pt idx="14817">
                  <c:v>14818</c:v>
                </c:pt>
                <c:pt idx="14818">
                  <c:v>14819</c:v>
                </c:pt>
                <c:pt idx="14819">
                  <c:v>14820</c:v>
                </c:pt>
                <c:pt idx="14820">
                  <c:v>14821</c:v>
                </c:pt>
                <c:pt idx="14821">
                  <c:v>14822</c:v>
                </c:pt>
                <c:pt idx="14822">
                  <c:v>14823</c:v>
                </c:pt>
                <c:pt idx="14823">
                  <c:v>14824</c:v>
                </c:pt>
                <c:pt idx="14824">
                  <c:v>14825</c:v>
                </c:pt>
                <c:pt idx="14825">
                  <c:v>14826</c:v>
                </c:pt>
                <c:pt idx="14826">
                  <c:v>14827</c:v>
                </c:pt>
                <c:pt idx="14827">
                  <c:v>14828</c:v>
                </c:pt>
                <c:pt idx="14828">
                  <c:v>14829</c:v>
                </c:pt>
                <c:pt idx="14829">
                  <c:v>14830</c:v>
                </c:pt>
                <c:pt idx="14830">
                  <c:v>14831</c:v>
                </c:pt>
                <c:pt idx="14831">
                  <c:v>14832</c:v>
                </c:pt>
                <c:pt idx="14832">
                  <c:v>14833</c:v>
                </c:pt>
                <c:pt idx="14833">
                  <c:v>14834</c:v>
                </c:pt>
                <c:pt idx="14834">
                  <c:v>14835</c:v>
                </c:pt>
                <c:pt idx="14835">
                  <c:v>14836</c:v>
                </c:pt>
                <c:pt idx="14836">
                  <c:v>14837</c:v>
                </c:pt>
                <c:pt idx="14837">
                  <c:v>14838</c:v>
                </c:pt>
                <c:pt idx="14838">
                  <c:v>14839</c:v>
                </c:pt>
                <c:pt idx="14839">
                  <c:v>14840</c:v>
                </c:pt>
                <c:pt idx="14840">
                  <c:v>14841</c:v>
                </c:pt>
                <c:pt idx="14841">
                  <c:v>14842</c:v>
                </c:pt>
                <c:pt idx="14842">
                  <c:v>14843</c:v>
                </c:pt>
                <c:pt idx="14843">
                  <c:v>14844</c:v>
                </c:pt>
                <c:pt idx="14844">
                  <c:v>14845</c:v>
                </c:pt>
                <c:pt idx="14845">
                  <c:v>14846</c:v>
                </c:pt>
                <c:pt idx="14846">
                  <c:v>14847</c:v>
                </c:pt>
                <c:pt idx="14847">
                  <c:v>14848</c:v>
                </c:pt>
                <c:pt idx="14848">
                  <c:v>14849</c:v>
                </c:pt>
                <c:pt idx="14849">
                  <c:v>14850</c:v>
                </c:pt>
                <c:pt idx="14850">
                  <c:v>14851</c:v>
                </c:pt>
                <c:pt idx="14851">
                  <c:v>14852</c:v>
                </c:pt>
                <c:pt idx="14852">
                  <c:v>14853</c:v>
                </c:pt>
                <c:pt idx="14853">
                  <c:v>14854</c:v>
                </c:pt>
                <c:pt idx="14854">
                  <c:v>14855</c:v>
                </c:pt>
                <c:pt idx="14855">
                  <c:v>14856</c:v>
                </c:pt>
                <c:pt idx="14856">
                  <c:v>14857</c:v>
                </c:pt>
                <c:pt idx="14857">
                  <c:v>14858</c:v>
                </c:pt>
                <c:pt idx="14858">
                  <c:v>14859</c:v>
                </c:pt>
                <c:pt idx="14859">
                  <c:v>14860</c:v>
                </c:pt>
                <c:pt idx="14860">
                  <c:v>14861</c:v>
                </c:pt>
                <c:pt idx="14861">
                  <c:v>14862</c:v>
                </c:pt>
                <c:pt idx="14862">
                  <c:v>14863</c:v>
                </c:pt>
                <c:pt idx="14863">
                  <c:v>14864</c:v>
                </c:pt>
                <c:pt idx="14864">
                  <c:v>14865</c:v>
                </c:pt>
                <c:pt idx="14865">
                  <c:v>14866</c:v>
                </c:pt>
                <c:pt idx="14866">
                  <c:v>14867</c:v>
                </c:pt>
                <c:pt idx="14867">
                  <c:v>14868</c:v>
                </c:pt>
                <c:pt idx="14868">
                  <c:v>14869</c:v>
                </c:pt>
                <c:pt idx="14869">
                  <c:v>14870</c:v>
                </c:pt>
                <c:pt idx="14870">
                  <c:v>14871</c:v>
                </c:pt>
                <c:pt idx="14871">
                  <c:v>14872</c:v>
                </c:pt>
                <c:pt idx="14872">
                  <c:v>14873</c:v>
                </c:pt>
                <c:pt idx="14873">
                  <c:v>14874</c:v>
                </c:pt>
                <c:pt idx="14874">
                  <c:v>14875</c:v>
                </c:pt>
                <c:pt idx="14875">
                  <c:v>14876</c:v>
                </c:pt>
                <c:pt idx="14876">
                  <c:v>14877</c:v>
                </c:pt>
                <c:pt idx="14877">
                  <c:v>14878</c:v>
                </c:pt>
                <c:pt idx="14878">
                  <c:v>14879</c:v>
                </c:pt>
                <c:pt idx="14879">
                  <c:v>14880</c:v>
                </c:pt>
                <c:pt idx="14880">
                  <c:v>14881</c:v>
                </c:pt>
                <c:pt idx="14881">
                  <c:v>14882</c:v>
                </c:pt>
                <c:pt idx="14882">
                  <c:v>14883</c:v>
                </c:pt>
                <c:pt idx="14883">
                  <c:v>14884</c:v>
                </c:pt>
                <c:pt idx="14884">
                  <c:v>14885</c:v>
                </c:pt>
                <c:pt idx="14885">
                  <c:v>14886</c:v>
                </c:pt>
                <c:pt idx="14886">
                  <c:v>14887</c:v>
                </c:pt>
                <c:pt idx="14887">
                  <c:v>14888</c:v>
                </c:pt>
                <c:pt idx="14888">
                  <c:v>14889</c:v>
                </c:pt>
                <c:pt idx="14889">
                  <c:v>14890</c:v>
                </c:pt>
                <c:pt idx="14890">
                  <c:v>14891</c:v>
                </c:pt>
                <c:pt idx="14891">
                  <c:v>14892</c:v>
                </c:pt>
                <c:pt idx="14892">
                  <c:v>14893</c:v>
                </c:pt>
                <c:pt idx="14893">
                  <c:v>14894</c:v>
                </c:pt>
                <c:pt idx="14894">
                  <c:v>14895</c:v>
                </c:pt>
                <c:pt idx="14895">
                  <c:v>14896</c:v>
                </c:pt>
                <c:pt idx="14896">
                  <c:v>14897</c:v>
                </c:pt>
                <c:pt idx="14897">
                  <c:v>14898</c:v>
                </c:pt>
                <c:pt idx="14898">
                  <c:v>14899</c:v>
                </c:pt>
                <c:pt idx="14899">
                  <c:v>14900</c:v>
                </c:pt>
                <c:pt idx="14900">
                  <c:v>14901</c:v>
                </c:pt>
                <c:pt idx="14901">
                  <c:v>14902</c:v>
                </c:pt>
                <c:pt idx="14902">
                  <c:v>14903</c:v>
                </c:pt>
                <c:pt idx="14903">
                  <c:v>14904</c:v>
                </c:pt>
                <c:pt idx="14904">
                  <c:v>14905</c:v>
                </c:pt>
                <c:pt idx="14905">
                  <c:v>14906</c:v>
                </c:pt>
                <c:pt idx="14906">
                  <c:v>14907</c:v>
                </c:pt>
                <c:pt idx="14907">
                  <c:v>14908</c:v>
                </c:pt>
                <c:pt idx="14908">
                  <c:v>14909</c:v>
                </c:pt>
                <c:pt idx="14909">
                  <c:v>14910</c:v>
                </c:pt>
                <c:pt idx="14910">
                  <c:v>14911</c:v>
                </c:pt>
                <c:pt idx="14911">
                  <c:v>14912</c:v>
                </c:pt>
                <c:pt idx="14912">
                  <c:v>14913</c:v>
                </c:pt>
                <c:pt idx="14913">
                  <c:v>14914</c:v>
                </c:pt>
                <c:pt idx="14914">
                  <c:v>14915</c:v>
                </c:pt>
                <c:pt idx="14915">
                  <c:v>14916</c:v>
                </c:pt>
                <c:pt idx="14916">
                  <c:v>14917</c:v>
                </c:pt>
                <c:pt idx="14917">
                  <c:v>14918</c:v>
                </c:pt>
                <c:pt idx="14918">
                  <c:v>14919</c:v>
                </c:pt>
                <c:pt idx="14919">
                  <c:v>14920</c:v>
                </c:pt>
                <c:pt idx="14920">
                  <c:v>14921</c:v>
                </c:pt>
                <c:pt idx="14921">
                  <c:v>14922</c:v>
                </c:pt>
                <c:pt idx="14922">
                  <c:v>14923</c:v>
                </c:pt>
                <c:pt idx="14923">
                  <c:v>14924</c:v>
                </c:pt>
                <c:pt idx="14924">
                  <c:v>14925</c:v>
                </c:pt>
                <c:pt idx="14925">
                  <c:v>14926</c:v>
                </c:pt>
                <c:pt idx="14926">
                  <c:v>14927</c:v>
                </c:pt>
                <c:pt idx="14927">
                  <c:v>14928</c:v>
                </c:pt>
                <c:pt idx="14928">
                  <c:v>14929</c:v>
                </c:pt>
                <c:pt idx="14929">
                  <c:v>14930</c:v>
                </c:pt>
                <c:pt idx="14930">
                  <c:v>14931</c:v>
                </c:pt>
                <c:pt idx="14931">
                  <c:v>14932</c:v>
                </c:pt>
                <c:pt idx="14932">
                  <c:v>14933</c:v>
                </c:pt>
                <c:pt idx="14933">
                  <c:v>14934</c:v>
                </c:pt>
                <c:pt idx="14934">
                  <c:v>14935</c:v>
                </c:pt>
                <c:pt idx="14935">
                  <c:v>14936</c:v>
                </c:pt>
                <c:pt idx="14936">
                  <c:v>14937</c:v>
                </c:pt>
                <c:pt idx="14937">
                  <c:v>14938</c:v>
                </c:pt>
                <c:pt idx="14938">
                  <c:v>14939</c:v>
                </c:pt>
                <c:pt idx="14939">
                  <c:v>14940</c:v>
                </c:pt>
                <c:pt idx="14940">
                  <c:v>14941</c:v>
                </c:pt>
                <c:pt idx="14941">
                  <c:v>14942</c:v>
                </c:pt>
                <c:pt idx="14942">
                  <c:v>14943</c:v>
                </c:pt>
                <c:pt idx="14943">
                  <c:v>14944</c:v>
                </c:pt>
                <c:pt idx="14944">
                  <c:v>14945</c:v>
                </c:pt>
                <c:pt idx="14945">
                  <c:v>14946</c:v>
                </c:pt>
                <c:pt idx="14946">
                  <c:v>14947</c:v>
                </c:pt>
                <c:pt idx="14947">
                  <c:v>14948</c:v>
                </c:pt>
                <c:pt idx="14948">
                  <c:v>14949</c:v>
                </c:pt>
                <c:pt idx="14949">
                  <c:v>14950</c:v>
                </c:pt>
                <c:pt idx="14950">
                  <c:v>14951</c:v>
                </c:pt>
                <c:pt idx="14951">
                  <c:v>14952</c:v>
                </c:pt>
                <c:pt idx="14952">
                  <c:v>14953</c:v>
                </c:pt>
                <c:pt idx="14953">
                  <c:v>14954</c:v>
                </c:pt>
                <c:pt idx="14954">
                  <c:v>14955</c:v>
                </c:pt>
                <c:pt idx="14955">
                  <c:v>14956</c:v>
                </c:pt>
                <c:pt idx="14956">
                  <c:v>14957</c:v>
                </c:pt>
                <c:pt idx="14957">
                  <c:v>14958</c:v>
                </c:pt>
                <c:pt idx="14958">
                  <c:v>14959</c:v>
                </c:pt>
                <c:pt idx="14959">
                  <c:v>14960</c:v>
                </c:pt>
                <c:pt idx="14960">
                  <c:v>14961</c:v>
                </c:pt>
                <c:pt idx="14961">
                  <c:v>14962</c:v>
                </c:pt>
                <c:pt idx="14962">
                  <c:v>14963</c:v>
                </c:pt>
                <c:pt idx="14963">
                  <c:v>14964</c:v>
                </c:pt>
                <c:pt idx="14964">
                  <c:v>14965</c:v>
                </c:pt>
                <c:pt idx="14965">
                  <c:v>14966</c:v>
                </c:pt>
                <c:pt idx="14966">
                  <c:v>14967</c:v>
                </c:pt>
                <c:pt idx="14967">
                  <c:v>14968</c:v>
                </c:pt>
                <c:pt idx="14968">
                  <c:v>14969</c:v>
                </c:pt>
                <c:pt idx="14969">
                  <c:v>14970</c:v>
                </c:pt>
                <c:pt idx="14970">
                  <c:v>14971</c:v>
                </c:pt>
                <c:pt idx="14971">
                  <c:v>14972</c:v>
                </c:pt>
                <c:pt idx="14972">
                  <c:v>14973</c:v>
                </c:pt>
                <c:pt idx="14973">
                  <c:v>14974</c:v>
                </c:pt>
                <c:pt idx="14974">
                  <c:v>14975</c:v>
                </c:pt>
                <c:pt idx="14975">
                  <c:v>14976</c:v>
                </c:pt>
                <c:pt idx="14976">
                  <c:v>14977</c:v>
                </c:pt>
                <c:pt idx="14977">
                  <c:v>14978</c:v>
                </c:pt>
                <c:pt idx="14978">
                  <c:v>14979</c:v>
                </c:pt>
                <c:pt idx="14979">
                  <c:v>14980</c:v>
                </c:pt>
                <c:pt idx="14980">
                  <c:v>14981</c:v>
                </c:pt>
                <c:pt idx="14981">
                  <c:v>14982</c:v>
                </c:pt>
                <c:pt idx="14982">
                  <c:v>14983</c:v>
                </c:pt>
                <c:pt idx="14983">
                  <c:v>14984</c:v>
                </c:pt>
                <c:pt idx="14984">
                  <c:v>14985</c:v>
                </c:pt>
                <c:pt idx="14985">
                  <c:v>14986</c:v>
                </c:pt>
                <c:pt idx="14986">
                  <c:v>14987</c:v>
                </c:pt>
                <c:pt idx="14987">
                  <c:v>14988</c:v>
                </c:pt>
                <c:pt idx="14988">
                  <c:v>14989</c:v>
                </c:pt>
                <c:pt idx="14989">
                  <c:v>14990</c:v>
                </c:pt>
                <c:pt idx="14990">
                  <c:v>14991</c:v>
                </c:pt>
                <c:pt idx="14991">
                  <c:v>14992</c:v>
                </c:pt>
                <c:pt idx="14992">
                  <c:v>14993</c:v>
                </c:pt>
                <c:pt idx="14993">
                  <c:v>14994</c:v>
                </c:pt>
                <c:pt idx="14994">
                  <c:v>14995</c:v>
                </c:pt>
                <c:pt idx="14995">
                  <c:v>14996</c:v>
                </c:pt>
                <c:pt idx="14996">
                  <c:v>14997</c:v>
                </c:pt>
                <c:pt idx="14997">
                  <c:v>14998</c:v>
                </c:pt>
                <c:pt idx="14998">
                  <c:v>14999</c:v>
                </c:pt>
                <c:pt idx="14999">
                  <c:v>15000</c:v>
                </c:pt>
                <c:pt idx="15000">
                  <c:v>15001</c:v>
                </c:pt>
                <c:pt idx="15001">
                  <c:v>15002</c:v>
                </c:pt>
                <c:pt idx="15002">
                  <c:v>15003</c:v>
                </c:pt>
                <c:pt idx="15003">
                  <c:v>15004</c:v>
                </c:pt>
                <c:pt idx="15004">
                  <c:v>15005</c:v>
                </c:pt>
                <c:pt idx="15005">
                  <c:v>15006</c:v>
                </c:pt>
                <c:pt idx="15006">
                  <c:v>15007</c:v>
                </c:pt>
                <c:pt idx="15007">
                  <c:v>15008</c:v>
                </c:pt>
                <c:pt idx="15008">
                  <c:v>15009</c:v>
                </c:pt>
                <c:pt idx="15009">
                  <c:v>15010</c:v>
                </c:pt>
                <c:pt idx="15010">
                  <c:v>15011</c:v>
                </c:pt>
                <c:pt idx="15011">
                  <c:v>15012</c:v>
                </c:pt>
                <c:pt idx="15012">
                  <c:v>15013</c:v>
                </c:pt>
                <c:pt idx="15013">
                  <c:v>15014</c:v>
                </c:pt>
                <c:pt idx="15014">
                  <c:v>15015</c:v>
                </c:pt>
                <c:pt idx="15015">
                  <c:v>15016</c:v>
                </c:pt>
                <c:pt idx="15016">
                  <c:v>15017</c:v>
                </c:pt>
                <c:pt idx="15017">
                  <c:v>15018</c:v>
                </c:pt>
              </c:numCache>
            </c:numRef>
          </c:xVal>
          <c:yVal>
            <c:numRef>
              <c:f>Sheet1!$B$1:$B$15018</c:f>
              <c:numCache>
                <c:formatCode>General</c:formatCode>
                <c:ptCount val="15018"/>
                <c:pt idx="0">
                  <c:v>28846</c:v>
                </c:pt>
                <c:pt idx="1">
                  <c:v>14689</c:v>
                </c:pt>
                <c:pt idx="2">
                  <c:v>14407</c:v>
                </c:pt>
                <c:pt idx="3">
                  <c:v>12235</c:v>
                </c:pt>
                <c:pt idx="4">
                  <c:v>10702</c:v>
                </c:pt>
                <c:pt idx="5">
                  <c:v>8718</c:v>
                </c:pt>
                <c:pt idx="6">
                  <c:v>8573</c:v>
                </c:pt>
                <c:pt idx="7">
                  <c:v>8289</c:v>
                </c:pt>
                <c:pt idx="8">
                  <c:v>7119</c:v>
                </c:pt>
                <c:pt idx="9">
                  <c:v>6857</c:v>
                </c:pt>
                <c:pt idx="10">
                  <c:v>6453</c:v>
                </c:pt>
                <c:pt idx="11">
                  <c:v>6221</c:v>
                </c:pt>
                <c:pt idx="12">
                  <c:v>5504</c:v>
                </c:pt>
                <c:pt idx="13">
                  <c:v>4578</c:v>
                </c:pt>
                <c:pt idx="14">
                  <c:v>4464</c:v>
                </c:pt>
                <c:pt idx="15">
                  <c:v>4207</c:v>
                </c:pt>
                <c:pt idx="16">
                  <c:v>4152</c:v>
                </c:pt>
                <c:pt idx="17">
                  <c:v>4024</c:v>
                </c:pt>
                <c:pt idx="18">
                  <c:v>3665</c:v>
                </c:pt>
                <c:pt idx="19">
                  <c:v>3261</c:v>
                </c:pt>
                <c:pt idx="20">
                  <c:v>3195</c:v>
                </c:pt>
                <c:pt idx="21">
                  <c:v>3092</c:v>
                </c:pt>
                <c:pt idx="22">
                  <c:v>3020</c:v>
                </c:pt>
                <c:pt idx="23">
                  <c:v>3006</c:v>
                </c:pt>
                <c:pt idx="24">
                  <c:v>2946</c:v>
                </c:pt>
                <c:pt idx="25">
                  <c:v>2898</c:v>
                </c:pt>
                <c:pt idx="26">
                  <c:v>2867</c:v>
                </c:pt>
                <c:pt idx="27">
                  <c:v>2603</c:v>
                </c:pt>
                <c:pt idx="28">
                  <c:v>2509</c:v>
                </c:pt>
                <c:pt idx="29">
                  <c:v>2506</c:v>
                </c:pt>
                <c:pt idx="30">
                  <c:v>2501</c:v>
                </c:pt>
                <c:pt idx="31">
                  <c:v>2437</c:v>
                </c:pt>
                <c:pt idx="32">
                  <c:v>2361</c:v>
                </c:pt>
                <c:pt idx="33">
                  <c:v>2280</c:v>
                </c:pt>
                <c:pt idx="34">
                  <c:v>2261</c:v>
                </c:pt>
                <c:pt idx="35">
                  <c:v>2251</c:v>
                </c:pt>
                <c:pt idx="36">
                  <c:v>2183</c:v>
                </c:pt>
                <c:pt idx="37">
                  <c:v>2042</c:v>
                </c:pt>
                <c:pt idx="38">
                  <c:v>1918</c:v>
                </c:pt>
                <c:pt idx="39">
                  <c:v>1902</c:v>
                </c:pt>
                <c:pt idx="40">
                  <c:v>1896</c:v>
                </c:pt>
                <c:pt idx="41">
                  <c:v>1872</c:v>
                </c:pt>
                <c:pt idx="42">
                  <c:v>1829</c:v>
                </c:pt>
                <c:pt idx="43">
                  <c:v>1739</c:v>
                </c:pt>
                <c:pt idx="44">
                  <c:v>1641</c:v>
                </c:pt>
                <c:pt idx="45">
                  <c:v>1619</c:v>
                </c:pt>
                <c:pt idx="46">
                  <c:v>1613</c:v>
                </c:pt>
                <c:pt idx="47">
                  <c:v>1606</c:v>
                </c:pt>
                <c:pt idx="48">
                  <c:v>1570</c:v>
                </c:pt>
                <c:pt idx="49">
                  <c:v>1463</c:v>
                </c:pt>
                <c:pt idx="50">
                  <c:v>1437</c:v>
                </c:pt>
                <c:pt idx="51">
                  <c:v>1431</c:v>
                </c:pt>
                <c:pt idx="52">
                  <c:v>1431</c:v>
                </c:pt>
                <c:pt idx="53">
                  <c:v>1399</c:v>
                </c:pt>
                <c:pt idx="54">
                  <c:v>1366</c:v>
                </c:pt>
                <c:pt idx="55">
                  <c:v>1329</c:v>
                </c:pt>
                <c:pt idx="56">
                  <c:v>1316</c:v>
                </c:pt>
                <c:pt idx="57">
                  <c:v>1310</c:v>
                </c:pt>
                <c:pt idx="58">
                  <c:v>1296</c:v>
                </c:pt>
                <c:pt idx="59">
                  <c:v>1272</c:v>
                </c:pt>
                <c:pt idx="60">
                  <c:v>1256</c:v>
                </c:pt>
                <c:pt idx="61">
                  <c:v>1248</c:v>
                </c:pt>
                <c:pt idx="62">
                  <c:v>1242</c:v>
                </c:pt>
                <c:pt idx="63">
                  <c:v>1228</c:v>
                </c:pt>
                <c:pt idx="64">
                  <c:v>1173</c:v>
                </c:pt>
                <c:pt idx="65">
                  <c:v>1172</c:v>
                </c:pt>
                <c:pt idx="66">
                  <c:v>1167</c:v>
                </c:pt>
                <c:pt idx="67">
                  <c:v>1140</c:v>
                </c:pt>
                <c:pt idx="68">
                  <c:v>1120</c:v>
                </c:pt>
                <c:pt idx="69">
                  <c:v>1107</c:v>
                </c:pt>
                <c:pt idx="70">
                  <c:v>1107</c:v>
                </c:pt>
                <c:pt idx="71">
                  <c:v>1099</c:v>
                </c:pt>
                <c:pt idx="72">
                  <c:v>1087</c:v>
                </c:pt>
                <c:pt idx="73">
                  <c:v>1084</c:v>
                </c:pt>
                <c:pt idx="74">
                  <c:v>1076</c:v>
                </c:pt>
                <c:pt idx="75">
                  <c:v>1056</c:v>
                </c:pt>
                <c:pt idx="76">
                  <c:v>1038</c:v>
                </c:pt>
                <c:pt idx="77">
                  <c:v>1030</c:v>
                </c:pt>
                <c:pt idx="78">
                  <c:v>1022</c:v>
                </c:pt>
                <c:pt idx="79">
                  <c:v>1015</c:v>
                </c:pt>
                <c:pt idx="80">
                  <c:v>1000</c:v>
                </c:pt>
                <c:pt idx="81">
                  <c:v>993</c:v>
                </c:pt>
                <c:pt idx="82">
                  <c:v>990</c:v>
                </c:pt>
                <c:pt idx="83">
                  <c:v>966</c:v>
                </c:pt>
                <c:pt idx="84">
                  <c:v>954</c:v>
                </c:pt>
                <c:pt idx="85">
                  <c:v>953</c:v>
                </c:pt>
                <c:pt idx="86">
                  <c:v>936</c:v>
                </c:pt>
                <c:pt idx="87">
                  <c:v>928</c:v>
                </c:pt>
                <c:pt idx="88">
                  <c:v>913</c:v>
                </c:pt>
                <c:pt idx="89">
                  <c:v>901</c:v>
                </c:pt>
                <c:pt idx="90">
                  <c:v>898</c:v>
                </c:pt>
                <c:pt idx="91">
                  <c:v>887</c:v>
                </c:pt>
                <c:pt idx="92">
                  <c:v>881</c:v>
                </c:pt>
                <c:pt idx="93">
                  <c:v>876</c:v>
                </c:pt>
                <c:pt idx="94">
                  <c:v>853</c:v>
                </c:pt>
                <c:pt idx="95">
                  <c:v>844</c:v>
                </c:pt>
                <c:pt idx="96">
                  <c:v>842</c:v>
                </c:pt>
                <c:pt idx="97">
                  <c:v>826</c:v>
                </c:pt>
                <c:pt idx="98">
                  <c:v>821</c:v>
                </c:pt>
                <c:pt idx="99">
                  <c:v>820</c:v>
                </c:pt>
                <c:pt idx="100">
                  <c:v>813</c:v>
                </c:pt>
                <c:pt idx="101">
                  <c:v>775</c:v>
                </c:pt>
                <c:pt idx="102">
                  <c:v>769</c:v>
                </c:pt>
                <c:pt idx="103">
                  <c:v>761</c:v>
                </c:pt>
                <c:pt idx="104">
                  <c:v>746</c:v>
                </c:pt>
                <c:pt idx="105">
                  <c:v>739</c:v>
                </c:pt>
                <c:pt idx="106">
                  <c:v>739</c:v>
                </c:pt>
                <c:pt idx="107">
                  <c:v>737</c:v>
                </c:pt>
                <c:pt idx="108">
                  <c:v>731</c:v>
                </c:pt>
                <c:pt idx="109">
                  <c:v>728</c:v>
                </c:pt>
                <c:pt idx="110">
                  <c:v>726</c:v>
                </c:pt>
                <c:pt idx="111">
                  <c:v>723</c:v>
                </c:pt>
                <c:pt idx="112">
                  <c:v>714</c:v>
                </c:pt>
                <c:pt idx="113">
                  <c:v>709</c:v>
                </c:pt>
                <c:pt idx="114">
                  <c:v>703</c:v>
                </c:pt>
                <c:pt idx="115">
                  <c:v>699</c:v>
                </c:pt>
                <c:pt idx="116">
                  <c:v>698</c:v>
                </c:pt>
                <c:pt idx="117">
                  <c:v>695</c:v>
                </c:pt>
                <c:pt idx="118">
                  <c:v>695</c:v>
                </c:pt>
                <c:pt idx="119">
                  <c:v>677</c:v>
                </c:pt>
                <c:pt idx="120">
                  <c:v>663</c:v>
                </c:pt>
                <c:pt idx="121">
                  <c:v>650</c:v>
                </c:pt>
                <c:pt idx="122">
                  <c:v>641</c:v>
                </c:pt>
                <c:pt idx="123">
                  <c:v>641</c:v>
                </c:pt>
                <c:pt idx="124">
                  <c:v>638</c:v>
                </c:pt>
                <c:pt idx="125">
                  <c:v>636</c:v>
                </c:pt>
                <c:pt idx="126">
                  <c:v>633</c:v>
                </c:pt>
                <c:pt idx="127">
                  <c:v>633</c:v>
                </c:pt>
                <c:pt idx="128">
                  <c:v>626</c:v>
                </c:pt>
                <c:pt idx="129">
                  <c:v>621</c:v>
                </c:pt>
                <c:pt idx="130">
                  <c:v>616</c:v>
                </c:pt>
                <c:pt idx="131">
                  <c:v>613</c:v>
                </c:pt>
                <c:pt idx="132">
                  <c:v>610</c:v>
                </c:pt>
                <c:pt idx="133">
                  <c:v>606</c:v>
                </c:pt>
                <c:pt idx="134">
                  <c:v>606</c:v>
                </c:pt>
                <c:pt idx="135">
                  <c:v>605</c:v>
                </c:pt>
                <c:pt idx="136">
                  <c:v>588</c:v>
                </c:pt>
                <c:pt idx="137">
                  <c:v>571</c:v>
                </c:pt>
                <c:pt idx="138">
                  <c:v>571</c:v>
                </c:pt>
                <c:pt idx="139">
                  <c:v>568</c:v>
                </c:pt>
                <c:pt idx="140">
                  <c:v>566</c:v>
                </c:pt>
                <c:pt idx="141">
                  <c:v>564</c:v>
                </c:pt>
                <c:pt idx="142">
                  <c:v>563</c:v>
                </c:pt>
                <c:pt idx="143">
                  <c:v>562</c:v>
                </c:pt>
                <c:pt idx="144">
                  <c:v>554</c:v>
                </c:pt>
                <c:pt idx="145">
                  <c:v>546</c:v>
                </c:pt>
                <c:pt idx="146">
                  <c:v>545</c:v>
                </c:pt>
                <c:pt idx="147">
                  <c:v>545</c:v>
                </c:pt>
                <c:pt idx="148">
                  <c:v>540</c:v>
                </c:pt>
                <c:pt idx="149">
                  <c:v>534</c:v>
                </c:pt>
                <c:pt idx="150">
                  <c:v>534</c:v>
                </c:pt>
                <c:pt idx="151">
                  <c:v>532</c:v>
                </c:pt>
                <c:pt idx="152">
                  <c:v>531</c:v>
                </c:pt>
                <c:pt idx="153">
                  <c:v>525</c:v>
                </c:pt>
                <c:pt idx="154">
                  <c:v>523</c:v>
                </c:pt>
                <c:pt idx="155">
                  <c:v>523</c:v>
                </c:pt>
                <c:pt idx="156">
                  <c:v>519</c:v>
                </c:pt>
                <c:pt idx="157">
                  <c:v>515</c:v>
                </c:pt>
                <c:pt idx="158">
                  <c:v>514</c:v>
                </c:pt>
                <c:pt idx="159">
                  <c:v>509</c:v>
                </c:pt>
                <c:pt idx="160">
                  <c:v>509</c:v>
                </c:pt>
                <c:pt idx="161">
                  <c:v>506</c:v>
                </c:pt>
                <c:pt idx="162">
                  <c:v>503</c:v>
                </c:pt>
                <c:pt idx="163">
                  <c:v>501</c:v>
                </c:pt>
                <c:pt idx="164">
                  <c:v>493</c:v>
                </c:pt>
                <c:pt idx="165">
                  <c:v>488</c:v>
                </c:pt>
                <c:pt idx="166">
                  <c:v>487</c:v>
                </c:pt>
                <c:pt idx="167">
                  <c:v>485</c:v>
                </c:pt>
                <c:pt idx="168">
                  <c:v>484</c:v>
                </c:pt>
                <c:pt idx="169">
                  <c:v>481</c:v>
                </c:pt>
                <c:pt idx="170">
                  <c:v>467</c:v>
                </c:pt>
                <c:pt idx="171">
                  <c:v>466</c:v>
                </c:pt>
                <c:pt idx="172">
                  <c:v>463</c:v>
                </c:pt>
                <c:pt idx="173">
                  <c:v>462</c:v>
                </c:pt>
                <c:pt idx="174">
                  <c:v>459</c:v>
                </c:pt>
                <c:pt idx="175">
                  <c:v>458</c:v>
                </c:pt>
                <c:pt idx="176">
                  <c:v>455</c:v>
                </c:pt>
                <c:pt idx="177">
                  <c:v>450</c:v>
                </c:pt>
                <c:pt idx="178">
                  <c:v>444</c:v>
                </c:pt>
                <c:pt idx="179">
                  <c:v>442</c:v>
                </c:pt>
                <c:pt idx="180">
                  <c:v>437</c:v>
                </c:pt>
                <c:pt idx="181">
                  <c:v>437</c:v>
                </c:pt>
                <c:pt idx="182">
                  <c:v>435</c:v>
                </c:pt>
                <c:pt idx="183">
                  <c:v>432</c:v>
                </c:pt>
                <c:pt idx="184">
                  <c:v>429</c:v>
                </c:pt>
                <c:pt idx="185">
                  <c:v>428</c:v>
                </c:pt>
                <c:pt idx="186">
                  <c:v>427</c:v>
                </c:pt>
                <c:pt idx="187">
                  <c:v>426</c:v>
                </c:pt>
                <c:pt idx="188">
                  <c:v>425</c:v>
                </c:pt>
                <c:pt idx="189">
                  <c:v>419</c:v>
                </c:pt>
                <c:pt idx="190">
                  <c:v>416</c:v>
                </c:pt>
                <c:pt idx="191">
                  <c:v>411</c:v>
                </c:pt>
                <c:pt idx="192">
                  <c:v>408</c:v>
                </c:pt>
                <c:pt idx="193">
                  <c:v>408</c:v>
                </c:pt>
                <c:pt idx="194">
                  <c:v>404</c:v>
                </c:pt>
                <c:pt idx="195">
                  <c:v>401</c:v>
                </c:pt>
                <c:pt idx="196">
                  <c:v>400</c:v>
                </c:pt>
                <c:pt idx="197">
                  <c:v>400</c:v>
                </c:pt>
                <c:pt idx="198">
                  <c:v>398</c:v>
                </c:pt>
                <c:pt idx="199">
                  <c:v>397</c:v>
                </c:pt>
                <c:pt idx="200">
                  <c:v>394</c:v>
                </c:pt>
                <c:pt idx="201">
                  <c:v>388</c:v>
                </c:pt>
                <c:pt idx="202">
                  <c:v>387</c:v>
                </c:pt>
                <c:pt idx="203">
                  <c:v>384</c:v>
                </c:pt>
                <c:pt idx="204">
                  <c:v>383</c:v>
                </c:pt>
                <c:pt idx="205">
                  <c:v>380</c:v>
                </c:pt>
                <c:pt idx="206">
                  <c:v>377</c:v>
                </c:pt>
                <c:pt idx="207">
                  <c:v>376</c:v>
                </c:pt>
                <c:pt idx="208">
                  <c:v>376</c:v>
                </c:pt>
                <c:pt idx="209">
                  <c:v>373</c:v>
                </c:pt>
                <c:pt idx="210">
                  <c:v>372</c:v>
                </c:pt>
                <c:pt idx="211">
                  <c:v>370</c:v>
                </c:pt>
                <c:pt idx="212">
                  <c:v>369</c:v>
                </c:pt>
                <c:pt idx="213">
                  <c:v>363</c:v>
                </c:pt>
                <c:pt idx="214">
                  <c:v>362</c:v>
                </c:pt>
                <c:pt idx="215">
                  <c:v>362</c:v>
                </c:pt>
                <c:pt idx="216">
                  <c:v>358</c:v>
                </c:pt>
                <c:pt idx="217">
                  <c:v>357</c:v>
                </c:pt>
                <c:pt idx="218">
                  <c:v>356</c:v>
                </c:pt>
                <c:pt idx="219">
                  <c:v>356</c:v>
                </c:pt>
                <c:pt idx="220">
                  <c:v>353</c:v>
                </c:pt>
                <c:pt idx="221">
                  <c:v>352</c:v>
                </c:pt>
                <c:pt idx="222">
                  <c:v>352</c:v>
                </c:pt>
                <c:pt idx="223">
                  <c:v>350</c:v>
                </c:pt>
                <c:pt idx="224">
                  <c:v>348</c:v>
                </c:pt>
                <c:pt idx="225">
                  <c:v>348</c:v>
                </c:pt>
                <c:pt idx="226">
                  <c:v>341</c:v>
                </c:pt>
                <c:pt idx="227">
                  <c:v>340</c:v>
                </c:pt>
                <c:pt idx="228">
                  <c:v>340</c:v>
                </c:pt>
                <c:pt idx="229">
                  <c:v>339</c:v>
                </c:pt>
                <c:pt idx="230">
                  <c:v>338</c:v>
                </c:pt>
                <c:pt idx="231">
                  <c:v>338</c:v>
                </c:pt>
                <c:pt idx="232">
                  <c:v>337</c:v>
                </c:pt>
                <c:pt idx="233">
                  <c:v>334</c:v>
                </c:pt>
                <c:pt idx="234">
                  <c:v>329</c:v>
                </c:pt>
                <c:pt idx="235">
                  <c:v>326</c:v>
                </c:pt>
                <c:pt idx="236">
                  <c:v>326</c:v>
                </c:pt>
                <c:pt idx="237">
                  <c:v>323</c:v>
                </c:pt>
                <c:pt idx="238">
                  <c:v>323</c:v>
                </c:pt>
                <c:pt idx="239">
                  <c:v>321</c:v>
                </c:pt>
                <c:pt idx="240">
                  <c:v>321</c:v>
                </c:pt>
                <c:pt idx="241">
                  <c:v>320</c:v>
                </c:pt>
                <c:pt idx="242">
                  <c:v>320</c:v>
                </c:pt>
                <c:pt idx="243">
                  <c:v>315</c:v>
                </c:pt>
                <c:pt idx="244">
                  <c:v>314</c:v>
                </c:pt>
                <c:pt idx="245">
                  <c:v>314</c:v>
                </c:pt>
                <c:pt idx="246">
                  <c:v>308</c:v>
                </c:pt>
                <c:pt idx="247">
                  <c:v>307</c:v>
                </c:pt>
                <c:pt idx="248">
                  <c:v>306</c:v>
                </c:pt>
                <c:pt idx="249">
                  <c:v>305</c:v>
                </c:pt>
                <c:pt idx="250">
                  <c:v>303</c:v>
                </c:pt>
                <c:pt idx="251">
                  <c:v>302</c:v>
                </c:pt>
                <c:pt idx="252">
                  <c:v>301</c:v>
                </c:pt>
                <c:pt idx="253">
                  <c:v>296</c:v>
                </c:pt>
                <c:pt idx="254">
                  <c:v>293</c:v>
                </c:pt>
                <c:pt idx="255">
                  <c:v>293</c:v>
                </c:pt>
                <c:pt idx="256">
                  <c:v>292</c:v>
                </c:pt>
                <c:pt idx="257">
                  <c:v>292</c:v>
                </c:pt>
                <c:pt idx="258">
                  <c:v>291</c:v>
                </c:pt>
                <c:pt idx="259">
                  <c:v>291</c:v>
                </c:pt>
                <c:pt idx="260">
                  <c:v>289</c:v>
                </c:pt>
                <c:pt idx="261">
                  <c:v>288</c:v>
                </c:pt>
                <c:pt idx="262">
                  <c:v>287</c:v>
                </c:pt>
                <c:pt idx="263">
                  <c:v>287</c:v>
                </c:pt>
                <c:pt idx="264">
                  <c:v>286</c:v>
                </c:pt>
                <c:pt idx="265">
                  <c:v>285</c:v>
                </c:pt>
                <c:pt idx="266">
                  <c:v>284</c:v>
                </c:pt>
                <c:pt idx="267">
                  <c:v>283</c:v>
                </c:pt>
                <c:pt idx="268">
                  <c:v>283</c:v>
                </c:pt>
                <c:pt idx="269">
                  <c:v>280</c:v>
                </c:pt>
                <c:pt idx="270">
                  <c:v>279</c:v>
                </c:pt>
                <c:pt idx="271">
                  <c:v>278</c:v>
                </c:pt>
                <c:pt idx="272">
                  <c:v>278</c:v>
                </c:pt>
                <c:pt idx="273">
                  <c:v>277</c:v>
                </c:pt>
                <c:pt idx="274">
                  <c:v>275</c:v>
                </c:pt>
                <c:pt idx="275">
                  <c:v>275</c:v>
                </c:pt>
                <c:pt idx="276">
                  <c:v>273</c:v>
                </c:pt>
                <c:pt idx="277">
                  <c:v>273</c:v>
                </c:pt>
                <c:pt idx="278">
                  <c:v>272</c:v>
                </c:pt>
                <c:pt idx="279">
                  <c:v>272</c:v>
                </c:pt>
                <c:pt idx="280">
                  <c:v>269</c:v>
                </c:pt>
                <c:pt idx="281">
                  <c:v>268</c:v>
                </c:pt>
                <c:pt idx="282">
                  <c:v>267</c:v>
                </c:pt>
                <c:pt idx="283">
                  <c:v>267</c:v>
                </c:pt>
                <c:pt idx="284">
                  <c:v>266</c:v>
                </c:pt>
                <c:pt idx="285">
                  <c:v>265</c:v>
                </c:pt>
                <c:pt idx="286">
                  <c:v>264</c:v>
                </c:pt>
                <c:pt idx="287">
                  <c:v>260</c:v>
                </c:pt>
                <c:pt idx="288">
                  <c:v>259</c:v>
                </c:pt>
                <c:pt idx="289">
                  <c:v>257</c:v>
                </c:pt>
                <c:pt idx="290">
                  <c:v>257</c:v>
                </c:pt>
                <c:pt idx="291">
                  <c:v>255</c:v>
                </c:pt>
                <c:pt idx="292">
                  <c:v>255</c:v>
                </c:pt>
                <c:pt idx="293">
                  <c:v>252</c:v>
                </c:pt>
                <c:pt idx="294">
                  <c:v>250</c:v>
                </c:pt>
                <c:pt idx="295">
                  <c:v>249</c:v>
                </c:pt>
                <c:pt idx="296">
                  <c:v>246</c:v>
                </c:pt>
                <c:pt idx="297">
                  <c:v>246</c:v>
                </c:pt>
                <c:pt idx="298">
                  <c:v>245</c:v>
                </c:pt>
                <c:pt idx="299">
                  <c:v>242</c:v>
                </c:pt>
                <c:pt idx="300">
                  <c:v>242</c:v>
                </c:pt>
                <c:pt idx="301">
                  <c:v>240</c:v>
                </c:pt>
                <c:pt idx="302">
                  <c:v>239</c:v>
                </c:pt>
                <c:pt idx="303">
                  <c:v>238</c:v>
                </c:pt>
                <c:pt idx="304">
                  <c:v>238</c:v>
                </c:pt>
                <c:pt idx="305">
                  <c:v>237</c:v>
                </c:pt>
                <c:pt idx="306">
                  <c:v>236</c:v>
                </c:pt>
                <c:pt idx="307">
                  <c:v>235</c:v>
                </c:pt>
                <c:pt idx="308">
                  <c:v>235</c:v>
                </c:pt>
                <c:pt idx="309">
                  <c:v>233</c:v>
                </c:pt>
                <c:pt idx="310">
                  <c:v>233</c:v>
                </c:pt>
                <c:pt idx="311">
                  <c:v>233</c:v>
                </c:pt>
                <c:pt idx="312">
                  <c:v>233</c:v>
                </c:pt>
                <c:pt idx="313">
                  <c:v>232</c:v>
                </c:pt>
                <c:pt idx="314">
                  <c:v>231</c:v>
                </c:pt>
                <c:pt idx="315">
                  <c:v>230</c:v>
                </c:pt>
                <c:pt idx="316">
                  <c:v>230</c:v>
                </c:pt>
                <c:pt idx="317">
                  <c:v>229</c:v>
                </c:pt>
                <c:pt idx="318">
                  <c:v>227</c:v>
                </c:pt>
                <c:pt idx="319">
                  <c:v>226</c:v>
                </c:pt>
                <c:pt idx="320">
                  <c:v>226</c:v>
                </c:pt>
                <c:pt idx="321">
                  <c:v>225</c:v>
                </c:pt>
                <c:pt idx="322">
                  <c:v>224</c:v>
                </c:pt>
                <c:pt idx="323">
                  <c:v>224</c:v>
                </c:pt>
                <c:pt idx="324">
                  <c:v>222</c:v>
                </c:pt>
                <c:pt idx="325">
                  <c:v>221</c:v>
                </c:pt>
                <c:pt idx="326">
                  <c:v>219</c:v>
                </c:pt>
                <c:pt idx="327">
                  <c:v>219</c:v>
                </c:pt>
                <c:pt idx="328">
                  <c:v>218</c:v>
                </c:pt>
                <c:pt idx="329">
                  <c:v>218</c:v>
                </c:pt>
                <c:pt idx="330">
                  <c:v>218</c:v>
                </c:pt>
                <c:pt idx="331">
                  <c:v>217</c:v>
                </c:pt>
                <c:pt idx="332">
                  <c:v>217</c:v>
                </c:pt>
                <c:pt idx="333">
                  <c:v>216</c:v>
                </c:pt>
                <c:pt idx="334">
                  <c:v>216</c:v>
                </c:pt>
                <c:pt idx="335">
                  <c:v>215</c:v>
                </c:pt>
                <c:pt idx="336">
                  <c:v>215</c:v>
                </c:pt>
                <c:pt idx="337">
                  <c:v>214</c:v>
                </c:pt>
                <c:pt idx="338">
                  <c:v>212</c:v>
                </c:pt>
                <c:pt idx="339">
                  <c:v>211</c:v>
                </c:pt>
                <c:pt idx="340">
                  <c:v>211</c:v>
                </c:pt>
                <c:pt idx="341">
                  <c:v>210</c:v>
                </c:pt>
                <c:pt idx="342">
                  <c:v>208</c:v>
                </c:pt>
                <c:pt idx="343">
                  <c:v>207</c:v>
                </c:pt>
                <c:pt idx="344">
                  <c:v>207</c:v>
                </c:pt>
                <c:pt idx="345">
                  <c:v>206</c:v>
                </c:pt>
                <c:pt idx="346">
                  <c:v>205</c:v>
                </c:pt>
                <c:pt idx="347">
                  <c:v>204</c:v>
                </c:pt>
                <c:pt idx="348">
                  <c:v>204</c:v>
                </c:pt>
                <c:pt idx="349">
                  <c:v>203</c:v>
                </c:pt>
                <c:pt idx="350">
                  <c:v>200</c:v>
                </c:pt>
                <c:pt idx="351">
                  <c:v>200</c:v>
                </c:pt>
                <c:pt idx="352">
                  <c:v>199</c:v>
                </c:pt>
                <c:pt idx="353">
                  <c:v>198</c:v>
                </c:pt>
                <c:pt idx="354">
                  <c:v>197</c:v>
                </c:pt>
                <c:pt idx="355">
                  <c:v>195</c:v>
                </c:pt>
                <c:pt idx="356">
                  <c:v>195</c:v>
                </c:pt>
                <c:pt idx="357">
                  <c:v>195</c:v>
                </c:pt>
                <c:pt idx="358">
                  <c:v>193</c:v>
                </c:pt>
                <c:pt idx="359">
                  <c:v>193</c:v>
                </c:pt>
                <c:pt idx="360">
                  <c:v>193</c:v>
                </c:pt>
                <c:pt idx="361">
                  <c:v>193</c:v>
                </c:pt>
                <c:pt idx="362">
                  <c:v>190</c:v>
                </c:pt>
                <c:pt idx="363">
                  <c:v>190</c:v>
                </c:pt>
                <c:pt idx="364">
                  <c:v>190</c:v>
                </c:pt>
                <c:pt idx="365">
                  <c:v>190</c:v>
                </c:pt>
                <c:pt idx="366">
                  <c:v>187</c:v>
                </c:pt>
                <c:pt idx="367">
                  <c:v>187</c:v>
                </c:pt>
                <c:pt idx="368">
                  <c:v>186</c:v>
                </c:pt>
                <c:pt idx="369">
                  <c:v>186</c:v>
                </c:pt>
                <c:pt idx="370">
                  <c:v>184</c:v>
                </c:pt>
                <c:pt idx="371">
                  <c:v>183</c:v>
                </c:pt>
                <c:pt idx="372">
                  <c:v>183</c:v>
                </c:pt>
                <c:pt idx="373">
                  <c:v>183</c:v>
                </c:pt>
                <c:pt idx="374">
                  <c:v>183</c:v>
                </c:pt>
                <c:pt idx="375">
                  <c:v>183</c:v>
                </c:pt>
                <c:pt idx="376">
                  <c:v>182</c:v>
                </c:pt>
                <c:pt idx="377">
                  <c:v>182</c:v>
                </c:pt>
                <c:pt idx="378">
                  <c:v>181</c:v>
                </c:pt>
                <c:pt idx="379">
                  <c:v>181</c:v>
                </c:pt>
                <c:pt idx="380">
                  <c:v>181</c:v>
                </c:pt>
                <c:pt idx="381">
                  <c:v>180</c:v>
                </c:pt>
                <c:pt idx="382">
                  <c:v>179</c:v>
                </c:pt>
                <c:pt idx="383">
                  <c:v>179</c:v>
                </c:pt>
                <c:pt idx="384">
                  <c:v>178</c:v>
                </c:pt>
                <c:pt idx="385">
                  <c:v>178</c:v>
                </c:pt>
                <c:pt idx="386">
                  <c:v>178</c:v>
                </c:pt>
                <c:pt idx="387">
                  <c:v>176</c:v>
                </c:pt>
                <c:pt idx="388">
                  <c:v>176</c:v>
                </c:pt>
                <c:pt idx="389">
                  <c:v>176</c:v>
                </c:pt>
                <c:pt idx="390">
                  <c:v>176</c:v>
                </c:pt>
                <c:pt idx="391">
                  <c:v>176</c:v>
                </c:pt>
                <c:pt idx="392">
                  <c:v>176</c:v>
                </c:pt>
                <c:pt idx="393">
                  <c:v>175</c:v>
                </c:pt>
                <c:pt idx="394">
                  <c:v>175</c:v>
                </c:pt>
                <c:pt idx="395">
                  <c:v>173</c:v>
                </c:pt>
                <c:pt idx="396">
                  <c:v>172</c:v>
                </c:pt>
                <c:pt idx="397">
                  <c:v>172</c:v>
                </c:pt>
                <c:pt idx="398">
                  <c:v>172</c:v>
                </c:pt>
                <c:pt idx="399">
                  <c:v>171</c:v>
                </c:pt>
                <c:pt idx="400">
                  <c:v>171</c:v>
                </c:pt>
                <c:pt idx="401">
                  <c:v>171</c:v>
                </c:pt>
                <c:pt idx="402">
                  <c:v>170</c:v>
                </c:pt>
                <c:pt idx="403">
                  <c:v>170</c:v>
                </c:pt>
                <c:pt idx="404">
                  <c:v>170</c:v>
                </c:pt>
                <c:pt idx="405">
                  <c:v>169</c:v>
                </c:pt>
                <c:pt idx="406">
                  <c:v>168</c:v>
                </c:pt>
                <c:pt idx="407">
                  <c:v>167</c:v>
                </c:pt>
                <c:pt idx="408">
                  <c:v>167</c:v>
                </c:pt>
                <c:pt idx="409">
                  <c:v>167</c:v>
                </c:pt>
                <c:pt idx="410">
                  <c:v>167</c:v>
                </c:pt>
                <c:pt idx="411">
                  <c:v>166</c:v>
                </c:pt>
                <c:pt idx="412">
                  <c:v>166</c:v>
                </c:pt>
                <c:pt idx="413">
                  <c:v>166</c:v>
                </c:pt>
                <c:pt idx="414">
                  <c:v>165</c:v>
                </c:pt>
                <c:pt idx="415">
                  <c:v>164</c:v>
                </c:pt>
                <c:pt idx="416">
                  <c:v>163</c:v>
                </c:pt>
                <c:pt idx="417">
                  <c:v>163</c:v>
                </c:pt>
                <c:pt idx="418">
                  <c:v>162</c:v>
                </c:pt>
                <c:pt idx="419">
                  <c:v>161</c:v>
                </c:pt>
                <c:pt idx="420">
                  <c:v>160</c:v>
                </c:pt>
                <c:pt idx="421">
                  <c:v>160</c:v>
                </c:pt>
                <c:pt idx="422">
                  <c:v>160</c:v>
                </c:pt>
                <c:pt idx="423">
                  <c:v>160</c:v>
                </c:pt>
                <c:pt idx="424">
                  <c:v>160</c:v>
                </c:pt>
                <c:pt idx="425">
                  <c:v>159</c:v>
                </c:pt>
                <c:pt idx="426">
                  <c:v>158</c:v>
                </c:pt>
                <c:pt idx="427">
                  <c:v>158</c:v>
                </c:pt>
                <c:pt idx="428">
                  <c:v>158</c:v>
                </c:pt>
                <c:pt idx="429">
                  <c:v>156</c:v>
                </c:pt>
                <c:pt idx="430">
                  <c:v>156</c:v>
                </c:pt>
                <c:pt idx="431">
                  <c:v>155</c:v>
                </c:pt>
                <c:pt idx="432">
                  <c:v>155</c:v>
                </c:pt>
                <c:pt idx="433">
                  <c:v>155</c:v>
                </c:pt>
                <c:pt idx="434">
                  <c:v>153</c:v>
                </c:pt>
                <c:pt idx="435">
                  <c:v>153</c:v>
                </c:pt>
                <c:pt idx="436">
                  <c:v>152</c:v>
                </c:pt>
                <c:pt idx="437">
                  <c:v>152</c:v>
                </c:pt>
                <c:pt idx="438">
                  <c:v>152</c:v>
                </c:pt>
                <c:pt idx="439">
                  <c:v>151</c:v>
                </c:pt>
                <c:pt idx="440">
                  <c:v>151</c:v>
                </c:pt>
                <c:pt idx="441">
                  <c:v>149</c:v>
                </c:pt>
                <c:pt idx="442">
                  <c:v>148</c:v>
                </c:pt>
                <c:pt idx="443">
                  <c:v>148</c:v>
                </c:pt>
                <c:pt idx="444">
                  <c:v>148</c:v>
                </c:pt>
                <c:pt idx="445">
                  <c:v>148</c:v>
                </c:pt>
                <c:pt idx="446">
                  <c:v>148</c:v>
                </c:pt>
                <c:pt idx="447">
                  <c:v>148</c:v>
                </c:pt>
                <c:pt idx="448">
                  <c:v>147</c:v>
                </c:pt>
                <c:pt idx="449">
                  <c:v>147</c:v>
                </c:pt>
                <c:pt idx="450">
                  <c:v>146</c:v>
                </c:pt>
                <c:pt idx="451">
                  <c:v>146</c:v>
                </c:pt>
                <c:pt idx="452">
                  <c:v>146</c:v>
                </c:pt>
                <c:pt idx="453">
                  <c:v>146</c:v>
                </c:pt>
                <c:pt idx="454">
                  <c:v>146</c:v>
                </c:pt>
                <c:pt idx="455">
                  <c:v>145</c:v>
                </c:pt>
                <c:pt idx="456">
                  <c:v>145</c:v>
                </c:pt>
                <c:pt idx="457">
                  <c:v>145</c:v>
                </c:pt>
                <c:pt idx="458">
                  <c:v>145</c:v>
                </c:pt>
                <c:pt idx="459">
                  <c:v>144</c:v>
                </c:pt>
                <c:pt idx="460">
                  <c:v>144</c:v>
                </c:pt>
                <c:pt idx="461">
                  <c:v>144</c:v>
                </c:pt>
                <c:pt idx="462">
                  <c:v>144</c:v>
                </c:pt>
                <c:pt idx="463">
                  <c:v>144</c:v>
                </c:pt>
                <c:pt idx="464">
                  <c:v>144</c:v>
                </c:pt>
                <c:pt idx="465">
                  <c:v>143</c:v>
                </c:pt>
                <c:pt idx="466">
                  <c:v>143</c:v>
                </c:pt>
                <c:pt idx="467">
                  <c:v>142</c:v>
                </c:pt>
                <c:pt idx="468">
                  <c:v>142</c:v>
                </c:pt>
                <c:pt idx="469">
                  <c:v>142</c:v>
                </c:pt>
                <c:pt idx="470">
                  <c:v>142</c:v>
                </c:pt>
                <c:pt idx="471">
                  <c:v>142</c:v>
                </c:pt>
                <c:pt idx="472">
                  <c:v>140</c:v>
                </c:pt>
                <c:pt idx="473">
                  <c:v>140</c:v>
                </c:pt>
                <c:pt idx="474">
                  <c:v>139</c:v>
                </c:pt>
                <c:pt idx="475">
                  <c:v>138</c:v>
                </c:pt>
                <c:pt idx="476">
                  <c:v>138</c:v>
                </c:pt>
                <c:pt idx="477">
                  <c:v>137</c:v>
                </c:pt>
                <c:pt idx="478">
                  <c:v>137</c:v>
                </c:pt>
                <c:pt idx="479">
                  <c:v>137</c:v>
                </c:pt>
                <c:pt idx="480">
                  <c:v>137</c:v>
                </c:pt>
                <c:pt idx="481">
                  <c:v>136</c:v>
                </c:pt>
                <c:pt idx="482">
                  <c:v>135</c:v>
                </c:pt>
                <c:pt idx="483">
                  <c:v>135</c:v>
                </c:pt>
                <c:pt idx="484">
                  <c:v>135</c:v>
                </c:pt>
                <c:pt idx="485">
                  <c:v>135</c:v>
                </c:pt>
                <c:pt idx="486">
                  <c:v>135</c:v>
                </c:pt>
                <c:pt idx="487">
                  <c:v>134</c:v>
                </c:pt>
                <c:pt idx="488">
                  <c:v>134</c:v>
                </c:pt>
                <c:pt idx="489">
                  <c:v>134</c:v>
                </c:pt>
                <c:pt idx="490">
                  <c:v>134</c:v>
                </c:pt>
                <c:pt idx="491">
                  <c:v>134</c:v>
                </c:pt>
                <c:pt idx="492">
                  <c:v>134</c:v>
                </c:pt>
                <c:pt idx="493">
                  <c:v>134</c:v>
                </c:pt>
                <c:pt idx="494">
                  <c:v>134</c:v>
                </c:pt>
                <c:pt idx="495">
                  <c:v>134</c:v>
                </c:pt>
                <c:pt idx="496">
                  <c:v>134</c:v>
                </c:pt>
                <c:pt idx="497">
                  <c:v>133</c:v>
                </c:pt>
                <c:pt idx="498">
                  <c:v>133</c:v>
                </c:pt>
                <c:pt idx="499">
                  <c:v>133</c:v>
                </c:pt>
                <c:pt idx="500">
                  <c:v>132</c:v>
                </c:pt>
                <c:pt idx="501">
                  <c:v>132</c:v>
                </c:pt>
                <c:pt idx="502">
                  <c:v>132</c:v>
                </c:pt>
                <c:pt idx="503">
                  <c:v>131</c:v>
                </c:pt>
                <c:pt idx="504">
                  <c:v>130</c:v>
                </c:pt>
                <c:pt idx="505">
                  <c:v>130</c:v>
                </c:pt>
                <c:pt idx="506">
                  <c:v>130</c:v>
                </c:pt>
                <c:pt idx="507">
                  <c:v>130</c:v>
                </c:pt>
                <c:pt idx="508">
                  <c:v>130</c:v>
                </c:pt>
                <c:pt idx="509">
                  <c:v>129</c:v>
                </c:pt>
                <c:pt idx="510">
                  <c:v>129</c:v>
                </c:pt>
                <c:pt idx="511">
                  <c:v>129</c:v>
                </c:pt>
                <c:pt idx="512">
                  <c:v>129</c:v>
                </c:pt>
                <c:pt idx="513">
                  <c:v>128</c:v>
                </c:pt>
                <c:pt idx="514">
                  <c:v>128</c:v>
                </c:pt>
                <c:pt idx="515">
                  <c:v>128</c:v>
                </c:pt>
                <c:pt idx="516">
                  <c:v>127</c:v>
                </c:pt>
                <c:pt idx="517">
                  <c:v>127</c:v>
                </c:pt>
                <c:pt idx="518">
                  <c:v>127</c:v>
                </c:pt>
                <c:pt idx="519">
                  <c:v>127</c:v>
                </c:pt>
                <c:pt idx="520">
                  <c:v>126</c:v>
                </c:pt>
                <c:pt idx="521">
                  <c:v>126</c:v>
                </c:pt>
                <c:pt idx="522">
                  <c:v>126</c:v>
                </c:pt>
                <c:pt idx="523">
                  <c:v>126</c:v>
                </c:pt>
                <c:pt idx="524">
                  <c:v>125</c:v>
                </c:pt>
                <c:pt idx="525">
                  <c:v>125</c:v>
                </c:pt>
                <c:pt idx="526">
                  <c:v>125</c:v>
                </c:pt>
                <c:pt idx="527">
                  <c:v>125</c:v>
                </c:pt>
                <c:pt idx="528">
                  <c:v>124</c:v>
                </c:pt>
                <c:pt idx="529">
                  <c:v>124</c:v>
                </c:pt>
                <c:pt idx="530">
                  <c:v>124</c:v>
                </c:pt>
                <c:pt idx="531">
                  <c:v>123</c:v>
                </c:pt>
                <c:pt idx="532">
                  <c:v>123</c:v>
                </c:pt>
                <c:pt idx="533">
                  <c:v>122</c:v>
                </c:pt>
                <c:pt idx="534">
                  <c:v>121</c:v>
                </c:pt>
                <c:pt idx="535">
                  <c:v>121</c:v>
                </c:pt>
                <c:pt idx="536">
                  <c:v>121</c:v>
                </c:pt>
                <c:pt idx="537">
                  <c:v>121</c:v>
                </c:pt>
                <c:pt idx="538">
                  <c:v>120</c:v>
                </c:pt>
                <c:pt idx="539">
                  <c:v>120</c:v>
                </c:pt>
                <c:pt idx="540">
                  <c:v>119</c:v>
                </c:pt>
                <c:pt idx="541">
                  <c:v>119</c:v>
                </c:pt>
                <c:pt idx="542">
                  <c:v>119</c:v>
                </c:pt>
                <c:pt idx="543">
                  <c:v>118</c:v>
                </c:pt>
                <c:pt idx="544">
                  <c:v>118</c:v>
                </c:pt>
                <c:pt idx="545">
                  <c:v>118</c:v>
                </c:pt>
                <c:pt idx="546">
                  <c:v>117</c:v>
                </c:pt>
                <c:pt idx="547">
                  <c:v>117</c:v>
                </c:pt>
                <c:pt idx="548">
                  <c:v>117</c:v>
                </c:pt>
                <c:pt idx="549">
                  <c:v>117</c:v>
                </c:pt>
                <c:pt idx="550">
                  <c:v>116</c:v>
                </c:pt>
                <c:pt idx="551">
                  <c:v>116</c:v>
                </c:pt>
                <c:pt idx="552">
                  <c:v>116</c:v>
                </c:pt>
                <c:pt idx="553">
                  <c:v>116</c:v>
                </c:pt>
                <c:pt idx="554">
                  <c:v>116</c:v>
                </c:pt>
                <c:pt idx="555">
                  <c:v>115</c:v>
                </c:pt>
                <c:pt idx="556">
                  <c:v>115</c:v>
                </c:pt>
                <c:pt idx="557">
                  <c:v>114</c:v>
                </c:pt>
                <c:pt idx="558">
                  <c:v>114</c:v>
                </c:pt>
                <c:pt idx="559">
                  <c:v>114</c:v>
                </c:pt>
                <c:pt idx="560">
                  <c:v>113</c:v>
                </c:pt>
                <c:pt idx="561">
                  <c:v>112</c:v>
                </c:pt>
                <c:pt idx="562">
                  <c:v>112</c:v>
                </c:pt>
                <c:pt idx="563">
                  <c:v>111</c:v>
                </c:pt>
                <c:pt idx="564">
                  <c:v>111</c:v>
                </c:pt>
                <c:pt idx="565">
                  <c:v>110</c:v>
                </c:pt>
                <c:pt idx="566">
                  <c:v>110</c:v>
                </c:pt>
                <c:pt idx="567">
                  <c:v>110</c:v>
                </c:pt>
                <c:pt idx="568">
                  <c:v>109</c:v>
                </c:pt>
                <c:pt idx="569">
                  <c:v>109</c:v>
                </c:pt>
                <c:pt idx="570">
                  <c:v>109</c:v>
                </c:pt>
                <c:pt idx="571">
                  <c:v>108</c:v>
                </c:pt>
                <c:pt idx="572">
                  <c:v>108</c:v>
                </c:pt>
                <c:pt idx="573">
                  <c:v>108</c:v>
                </c:pt>
                <c:pt idx="574">
                  <c:v>107</c:v>
                </c:pt>
                <c:pt idx="575">
                  <c:v>107</c:v>
                </c:pt>
                <c:pt idx="576">
                  <c:v>107</c:v>
                </c:pt>
                <c:pt idx="577">
                  <c:v>107</c:v>
                </c:pt>
                <c:pt idx="578">
                  <c:v>107</c:v>
                </c:pt>
                <c:pt idx="579">
                  <c:v>107</c:v>
                </c:pt>
                <c:pt idx="580">
                  <c:v>106</c:v>
                </c:pt>
                <c:pt idx="581">
                  <c:v>106</c:v>
                </c:pt>
                <c:pt idx="582">
                  <c:v>105</c:v>
                </c:pt>
                <c:pt idx="583">
                  <c:v>105</c:v>
                </c:pt>
                <c:pt idx="584">
                  <c:v>104</c:v>
                </c:pt>
                <c:pt idx="585">
                  <c:v>104</c:v>
                </c:pt>
                <c:pt idx="586">
                  <c:v>104</c:v>
                </c:pt>
                <c:pt idx="587">
                  <c:v>104</c:v>
                </c:pt>
                <c:pt idx="588">
                  <c:v>104</c:v>
                </c:pt>
                <c:pt idx="589">
                  <c:v>104</c:v>
                </c:pt>
                <c:pt idx="590">
                  <c:v>103</c:v>
                </c:pt>
                <c:pt idx="591">
                  <c:v>103</c:v>
                </c:pt>
                <c:pt idx="592">
                  <c:v>103</c:v>
                </c:pt>
                <c:pt idx="593">
                  <c:v>102</c:v>
                </c:pt>
                <c:pt idx="594">
                  <c:v>102</c:v>
                </c:pt>
                <c:pt idx="595">
                  <c:v>102</c:v>
                </c:pt>
                <c:pt idx="596">
                  <c:v>100</c:v>
                </c:pt>
                <c:pt idx="597">
                  <c:v>100</c:v>
                </c:pt>
                <c:pt idx="598">
                  <c:v>100</c:v>
                </c:pt>
                <c:pt idx="599">
                  <c:v>99</c:v>
                </c:pt>
                <c:pt idx="600">
                  <c:v>99</c:v>
                </c:pt>
                <c:pt idx="601">
                  <c:v>99</c:v>
                </c:pt>
                <c:pt idx="602">
                  <c:v>99</c:v>
                </c:pt>
                <c:pt idx="603">
                  <c:v>99</c:v>
                </c:pt>
                <c:pt idx="604">
                  <c:v>99</c:v>
                </c:pt>
                <c:pt idx="605">
                  <c:v>99</c:v>
                </c:pt>
                <c:pt idx="606">
                  <c:v>99</c:v>
                </c:pt>
                <c:pt idx="607">
                  <c:v>98</c:v>
                </c:pt>
                <c:pt idx="608">
                  <c:v>98</c:v>
                </c:pt>
                <c:pt idx="609">
                  <c:v>97</c:v>
                </c:pt>
                <c:pt idx="610">
                  <c:v>97</c:v>
                </c:pt>
                <c:pt idx="611">
                  <c:v>97</c:v>
                </c:pt>
                <c:pt idx="612">
                  <c:v>97</c:v>
                </c:pt>
                <c:pt idx="613">
                  <c:v>97</c:v>
                </c:pt>
                <c:pt idx="614">
                  <c:v>96</c:v>
                </c:pt>
                <c:pt idx="615">
                  <c:v>96</c:v>
                </c:pt>
                <c:pt idx="616">
                  <c:v>96</c:v>
                </c:pt>
                <c:pt idx="617">
                  <c:v>96</c:v>
                </c:pt>
                <c:pt idx="618">
                  <c:v>95</c:v>
                </c:pt>
                <c:pt idx="619">
                  <c:v>95</c:v>
                </c:pt>
                <c:pt idx="620">
                  <c:v>95</c:v>
                </c:pt>
                <c:pt idx="621">
                  <c:v>95</c:v>
                </c:pt>
                <c:pt idx="622">
                  <c:v>95</c:v>
                </c:pt>
                <c:pt idx="623">
                  <c:v>95</c:v>
                </c:pt>
                <c:pt idx="624">
                  <c:v>95</c:v>
                </c:pt>
                <c:pt idx="625">
                  <c:v>94</c:v>
                </c:pt>
                <c:pt idx="626">
                  <c:v>94</c:v>
                </c:pt>
                <c:pt idx="627">
                  <c:v>94</c:v>
                </c:pt>
                <c:pt idx="628">
                  <c:v>94</c:v>
                </c:pt>
                <c:pt idx="629">
                  <c:v>93</c:v>
                </c:pt>
                <c:pt idx="630">
                  <c:v>93</c:v>
                </c:pt>
                <c:pt idx="631">
                  <c:v>93</c:v>
                </c:pt>
                <c:pt idx="632">
                  <c:v>93</c:v>
                </c:pt>
                <c:pt idx="633">
                  <c:v>93</c:v>
                </c:pt>
                <c:pt idx="634">
                  <c:v>93</c:v>
                </c:pt>
                <c:pt idx="635">
                  <c:v>93</c:v>
                </c:pt>
                <c:pt idx="636">
                  <c:v>93</c:v>
                </c:pt>
                <c:pt idx="637">
                  <c:v>93</c:v>
                </c:pt>
                <c:pt idx="638">
                  <c:v>92</c:v>
                </c:pt>
                <c:pt idx="639">
                  <c:v>92</c:v>
                </c:pt>
                <c:pt idx="640">
                  <c:v>92</c:v>
                </c:pt>
                <c:pt idx="641">
                  <c:v>92</c:v>
                </c:pt>
                <c:pt idx="642">
                  <c:v>92</c:v>
                </c:pt>
                <c:pt idx="643">
                  <c:v>91</c:v>
                </c:pt>
                <c:pt idx="644">
                  <c:v>91</c:v>
                </c:pt>
                <c:pt idx="645">
                  <c:v>91</c:v>
                </c:pt>
                <c:pt idx="646">
                  <c:v>91</c:v>
                </c:pt>
                <c:pt idx="647">
                  <c:v>91</c:v>
                </c:pt>
                <c:pt idx="648">
                  <c:v>91</c:v>
                </c:pt>
                <c:pt idx="649">
                  <c:v>89</c:v>
                </c:pt>
                <c:pt idx="650">
                  <c:v>89</c:v>
                </c:pt>
                <c:pt idx="651">
                  <c:v>89</c:v>
                </c:pt>
                <c:pt idx="652">
                  <c:v>89</c:v>
                </c:pt>
                <c:pt idx="653">
                  <c:v>89</c:v>
                </c:pt>
                <c:pt idx="654">
                  <c:v>88</c:v>
                </c:pt>
                <c:pt idx="655">
                  <c:v>88</c:v>
                </c:pt>
                <c:pt idx="656">
                  <c:v>88</c:v>
                </c:pt>
                <c:pt idx="657">
                  <c:v>88</c:v>
                </c:pt>
                <c:pt idx="658">
                  <c:v>88</c:v>
                </c:pt>
                <c:pt idx="659">
                  <c:v>87</c:v>
                </c:pt>
                <c:pt idx="660">
                  <c:v>87</c:v>
                </c:pt>
                <c:pt idx="661">
                  <c:v>87</c:v>
                </c:pt>
                <c:pt idx="662">
                  <c:v>87</c:v>
                </c:pt>
                <c:pt idx="663">
                  <c:v>86</c:v>
                </c:pt>
                <c:pt idx="664">
                  <c:v>86</c:v>
                </c:pt>
                <c:pt idx="665">
                  <c:v>86</c:v>
                </c:pt>
                <c:pt idx="666">
                  <c:v>86</c:v>
                </c:pt>
                <c:pt idx="667">
                  <c:v>86</c:v>
                </c:pt>
                <c:pt idx="668">
                  <c:v>86</c:v>
                </c:pt>
                <c:pt idx="669">
                  <c:v>85</c:v>
                </c:pt>
                <c:pt idx="670">
                  <c:v>85</c:v>
                </c:pt>
                <c:pt idx="671">
                  <c:v>85</c:v>
                </c:pt>
                <c:pt idx="672">
                  <c:v>85</c:v>
                </c:pt>
                <c:pt idx="673">
                  <c:v>85</c:v>
                </c:pt>
                <c:pt idx="674">
                  <c:v>84</c:v>
                </c:pt>
                <c:pt idx="675">
                  <c:v>84</c:v>
                </c:pt>
                <c:pt idx="676">
                  <c:v>84</c:v>
                </c:pt>
                <c:pt idx="677">
                  <c:v>83</c:v>
                </c:pt>
                <c:pt idx="678">
                  <c:v>83</c:v>
                </c:pt>
                <c:pt idx="679">
                  <c:v>83</c:v>
                </c:pt>
                <c:pt idx="680">
                  <c:v>82</c:v>
                </c:pt>
                <c:pt idx="681">
                  <c:v>82</c:v>
                </c:pt>
                <c:pt idx="682">
                  <c:v>82</c:v>
                </c:pt>
                <c:pt idx="683">
                  <c:v>82</c:v>
                </c:pt>
                <c:pt idx="684">
                  <c:v>82</c:v>
                </c:pt>
                <c:pt idx="685">
                  <c:v>82</c:v>
                </c:pt>
                <c:pt idx="686">
                  <c:v>82</c:v>
                </c:pt>
                <c:pt idx="687">
                  <c:v>82</c:v>
                </c:pt>
                <c:pt idx="688">
                  <c:v>82</c:v>
                </c:pt>
                <c:pt idx="689">
                  <c:v>82</c:v>
                </c:pt>
                <c:pt idx="690">
                  <c:v>81</c:v>
                </c:pt>
                <c:pt idx="691">
                  <c:v>81</c:v>
                </c:pt>
                <c:pt idx="692">
                  <c:v>81</c:v>
                </c:pt>
                <c:pt idx="693">
                  <c:v>81</c:v>
                </c:pt>
                <c:pt idx="694">
                  <c:v>81</c:v>
                </c:pt>
                <c:pt idx="695">
                  <c:v>81</c:v>
                </c:pt>
                <c:pt idx="696">
                  <c:v>81</c:v>
                </c:pt>
                <c:pt idx="697">
                  <c:v>81</c:v>
                </c:pt>
                <c:pt idx="698">
                  <c:v>81</c:v>
                </c:pt>
                <c:pt idx="699">
                  <c:v>81</c:v>
                </c:pt>
                <c:pt idx="700">
                  <c:v>80</c:v>
                </c:pt>
                <c:pt idx="701">
                  <c:v>80</c:v>
                </c:pt>
                <c:pt idx="702">
                  <c:v>80</c:v>
                </c:pt>
                <c:pt idx="703">
                  <c:v>80</c:v>
                </c:pt>
                <c:pt idx="704">
                  <c:v>80</c:v>
                </c:pt>
                <c:pt idx="705">
                  <c:v>80</c:v>
                </c:pt>
                <c:pt idx="706">
                  <c:v>80</c:v>
                </c:pt>
                <c:pt idx="707">
                  <c:v>80</c:v>
                </c:pt>
                <c:pt idx="708">
                  <c:v>79</c:v>
                </c:pt>
                <c:pt idx="709">
                  <c:v>79</c:v>
                </c:pt>
                <c:pt idx="710">
                  <c:v>79</c:v>
                </c:pt>
                <c:pt idx="711">
                  <c:v>79</c:v>
                </c:pt>
                <c:pt idx="712">
                  <c:v>79</c:v>
                </c:pt>
                <c:pt idx="713">
                  <c:v>79</c:v>
                </c:pt>
                <c:pt idx="714">
                  <c:v>78</c:v>
                </c:pt>
                <c:pt idx="715">
                  <c:v>78</c:v>
                </c:pt>
                <c:pt idx="716">
                  <c:v>78</c:v>
                </c:pt>
                <c:pt idx="717">
                  <c:v>78</c:v>
                </c:pt>
                <c:pt idx="718">
                  <c:v>78</c:v>
                </c:pt>
                <c:pt idx="719">
                  <c:v>78</c:v>
                </c:pt>
                <c:pt idx="720">
                  <c:v>78</c:v>
                </c:pt>
                <c:pt idx="721">
                  <c:v>77</c:v>
                </c:pt>
                <c:pt idx="722">
                  <c:v>77</c:v>
                </c:pt>
                <c:pt idx="723">
                  <c:v>77</c:v>
                </c:pt>
                <c:pt idx="724">
                  <c:v>76</c:v>
                </c:pt>
                <c:pt idx="725">
                  <c:v>76</c:v>
                </c:pt>
                <c:pt idx="726">
                  <c:v>76</c:v>
                </c:pt>
                <c:pt idx="727">
                  <c:v>76</c:v>
                </c:pt>
                <c:pt idx="728">
                  <c:v>76</c:v>
                </c:pt>
                <c:pt idx="729">
                  <c:v>76</c:v>
                </c:pt>
                <c:pt idx="730">
                  <c:v>75</c:v>
                </c:pt>
                <c:pt idx="731">
                  <c:v>75</c:v>
                </c:pt>
                <c:pt idx="732">
                  <c:v>75</c:v>
                </c:pt>
                <c:pt idx="733">
                  <c:v>74</c:v>
                </c:pt>
                <c:pt idx="734">
                  <c:v>74</c:v>
                </c:pt>
                <c:pt idx="735">
                  <c:v>74</c:v>
                </c:pt>
                <c:pt idx="736">
                  <c:v>74</c:v>
                </c:pt>
                <c:pt idx="737">
                  <c:v>74</c:v>
                </c:pt>
                <c:pt idx="738">
                  <c:v>74</c:v>
                </c:pt>
                <c:pt idx="739">
                  <c:v>73</c:v>
                </c:pt>
                <c:pt idx="740">
                  <c:v>73</c:v>
                </c:pt>
                <c:pt idx="741">
                  <c:v>73</c:v>
                </c:pt>
                <c:pt idx="742">
                  <c:v>73</c:v>
                </c:pt>
                <c:pt idx="743">
                  <c:v>73</c:v>
                </c:pt>
                <c:pt idx="744">
                  <c:v>73</c:v>
                </c:pt>
                <c:pt idx="745">
                  <c:v>73</c:v>
                </c:pt>
                <c:pt idx="746">
                  <c:v>73</c:v>
                </c:pt>
                <c:pt idx="747">
                  <c:v>72</c:v>
                </c:pt>
                <c:pt idx="748">
                  <c:v>72</c:v>
                </c:pt>
                <c:pt idx="749">
                  <c:v>72</c:v>
                </c:pt>
                <c:pt idx="750">
                  <c:v>72</c:v>
                </c:pt>
                <c:pt idx="751">
                  <c:v>72</c:v>
                </c:pt>
                <c:pt idx="752">
                  <c:v>72</c:v>
                </c:pt>
                <c:pt idx="753">
                  <c:v>72</c:v>
                </c:pt>
                <c:pt idx="754">
                  <c:v>72</c:v>
                </c:pt>
                <c:pt idx="755">
                  <c:v>72</c:v>
                </c:pt>
                <c:pt idx="756">
                  <c:v>72</c:v>
                </c:pt>
                <c:pt idx="757">
                  <c:v>72</c:v>
                </c:pt>
                <c:pt idx="758">
                  <c:v>72</c:v>
                </c:pt>
                <c:pt idx="759">
                  <c:v>72</c:v>
                </c:pt>
                <c:pt idx="760">
                  <c:v>72</c:v>
                </c:pt>
                <c:pt idx="761">
                  <c:v>72</c:v>
                </c:pt>
                <c:pt idx="762">
                  <c:v>71</c:v>
                </c:pt>
                <c:pt idx="763">
                  <c:v>71</c:v>
                </c:pt>
                <c:pt idx="764">
                  <c:v>71</c:v>
                </c:pt>
                <c:pt idx="765">
                  <c:v>71</c:v>
                </c:pt>
                <c:pt idx="766">
                  <c:v>71</c:v>
                </c:pt>
                <c:pt idx="767">
                  <c:v>71</c:v>
                </c:pt>
                <c:pt idx="768">
                  <c:v>71</c:v>
                </c:pt>
                <c:pt idx="769">
                  <c:v>70</c:v>
                </c:pt>
                <c:pt idx="770">
                  <c:v>70</c:v>
                </c:pt>
                <c:pt idx="771">
                  <c:v>70</c:v>
                </c:pt>
                <c:pt idx="772">
                  <c:v>70</c:v>
                </c:pt>
                <c:pt idx="773">
                  <c:v>70</c:v>
                </c:pt>
                <c:pt idx="774">
                  <c:v>70</c:v>
                </c:pt>
                <c:pt idx="775">
                  <c:v>70</c:v>
                </c:pt>
                <c:pt idx="776">
                  <c:v>70</c:v>
                </c:pt>
                <c:pt idx="777">
                  <c:v>70</c:v>
                </c:pt>
                <c:pt idx="778">
                  <c:v>70</c:v>
                </c:pt>
                <c:pt idx="779">
                  <c:v>69</c:v>
                </c:pt>
                <c:pt idx="780">
                  <c:v>69</c:v>
                </c:pt>
                <c:pt idx="781">
                  <c:v>69</c:v>
                </c:pt>
                <c:pt idx="782">
                  <c:v>69</c:v>
                </c:pt>
                <c:pt idx="783">
                  <c:v>69</c:v>
                </c:pt>
                <c:pt idx="784">
                  <c:v>69</c:v>
                </c:pt>
                <c:pt idx="785">
                  <c:v>68</c:v>
                </c:pt>
                <c:pt idx="786">
                  <c:v>68</c:v>
                </c:pt>
                <c:pt idx="787">
                  <c:v>68</c:v>
                </c:pt>
                <c:pt idx="788">
                  <c:v>68</c:v>
                </c:pt>
                <c:pt idx="789">
                  <c:v>68</c:v>
                </c:pt>
                <c:pt idx="790">
                  <c:v>68</c:v>
                </c:pt>
                <c:pt idx="791">
                  <c:v>68</c:v>
                </c:pt>
                <c:pt idx="792">
                  <c:v>68</c:v>
                </c:pt>
                <c:pt idx="793">
                  <c:v>68</c:v>
                </c:pt>
                <c:pt idx="794">
                  <c:v>68</c:v>
                </c:pt>
                <c:pt idx="795">
                  <c:v>67</c:v>
                </c:pt>
                <c:pt idx="796">
                  <c:v>67</c:v>
                </c:pt>
                <c:pt idx="797">
                  <c:v>67</c:v>
                </c:pt>
                <c:pt idx="798">
                  <c:v>67</c:v>
                </c:pt>
                <c:pt idx="799">
                  <c:v>67</c:v>
                </c:pt>
                <c:pt idx="800">
                  <c:v>67</c:v>
                </c:pt>
                <c:pt idx="801">
                  <c:v>67</c:v>
                </c:pt>
                <c:pt idx="802">
                  <c:v>66</c:v>
                </c:pt>
                <c:pt idx="803">
                  <c:v>66</c:v>
                </c:pt>
                <c:pt idx="804">
                  <c:v>66</c:v>
                </c:pt>
                <c:pt idx="805">
                  <c:v>66</c:v>
                </c:pt>
                <c:pt idx="806">
                  <c:v>66</c:v>
                </c:pt>
                <c:pt idx="807">
                  <c:v>66</c:v>
                </c:pt>
                <c:pt idx="808">
                  <c:v>66</c:v>
                </c:pt>
                <c:pt idx="809">
                  <c:v>66</c:v>
                </c:pt>
                <c:pt idx="810">
                  <c:v>66</c:v>
                </c:pt>
                <c:pt idx="811">
                  <c:v>66</c:v>
                </c:pt>
                <c:pt idx="812">
                  <c:v>66</c:v>
                </c:pt>
                <c:pt idx="813">
                  <c:v>66</c:v>
                </c:pt>
                <c:pt idx="814">
                  <c:v>66</c:v>
                </c:pt>
                <c:pt idx="815">
                  <c:v>66</c:v>
                </c:pt>
                <c:pt idx="816">
                  <c:v>65</c:v>
                </c:pt>
                <c:pt idx="817">
                  <c:v>65</c:v>
                </c:pt>
                <c:pt idx="818">
                  <c:v>65</c:v>
                </c:pt>
                <c:pt idx="819">
                  <c:v>65</c:v>
                </c:pt>
                <c:pt idx="820">
                  <c:v>65</c:v>
                </c:pt>
                <c:pt idx="821">
                  <c:v>65</c:v>
                </c:pt>
                <c:pt idx="822">
                  <c:v>65</c:v>
                </c:pt>
                <c:pt idx="823">
                  <c:v>64</c:v>
                </c:pt>
                <c:pt idx="824">
                  <c:v>64</c:v>
                </c:pt>
                <c:pt idx="825">
                  <c:v>64</c:v>
                </c:pt>
                <c:pt idx="826">
                  <c:v>64</c:v>
                </c:pt>
                <c:pt idx="827">
                  <c:v>64</c:v>
                </c:pt>
                <c:pt idx="828">
                  <c:v>64</c:v>
                </c:pt>
                <c:pt idx="829">
                  <c:v>64</c:v>
                </c:pt>
                <c:pt idx="830">
                  <c:v>64</c:v>
                </c:pt>
                <c:pt idx="831">
                  <c:v>64</c:v>
                </c:pt>
                <c:pt idx="832">
                  <c:v>64</c:v>
                </c:pt>
                <c:pt idx="833">
                  <c:v>63</c:v>
                </c:pt>
                <c:pt idx="834">
                  <c:v>63</c:v>
                </c:pt>
                <c:pt idx="835">
                  <c:v>63</c:v>
                </c:pt>
                <c:pt idx="836">
                  <c:v>63</c:v>
                </c:pt>
                <c:pt idx="837">
                  <c:v>63</c:v>
                </c:pt>
                <c:pt idx="838">
                  <c:v>63</c:v>
                </c:pt>
                <c:pt idx="839">
                  <c:v>63</c:v>
                </c:pt>
                <c:pt idx="840">
                  <c:v>63</c:v>
                </c:pt>
                <c:pt idx="841">
                  <c:v>63</c:v>
                </c:pt>
                <c:pt idx="842">
                  <c:v>63</c:v>
                </c:pt>
                <c:pt idx="843">
                  <c:v>63</c:v>
                </c:pt>
                <c:pt idx="844">
                  <c:v>63</c:v>
                </c:pt>
                <c:pt idx="845">
                  <c:v>63</c:v>
                </c:pt>
                <c:pt idx="846">
                  <c:v>62</c:v>
                </c:pt>
                <c:pt idx="847">
                  <c:v>62</c:v>
                </c:pt>
                <c:pt idx="848">
                  <c:v>62</c:v>
                </c:pt>
                <c:pt idx="849">
                  <c:v>62</c:v>
                </c:pt>
                <c:pt idx="850">
                  <c:v>62</c:v>
                </c:pt>
                <c:pt idx="851">
                  <c:v>62</c:v>
                </c:pt>
                <c:pt idx="852">
                  <c:v>62</c:v>
                </c:pt>
                <c:pt idx="853">
                  <c:v>62</c:v>
                </c:pt>
                <c:pt idx="854">
                  <c:v>62</c:v>
                </c:pt>
                <c:pt idx="855">
                  <c:v>62</c:v>
                </c:pt>
                <c:pt idx="856">
                  <c:v>62</c:v>
                </c:pt>
                <c:pt idx="857">
                  <c:v>62</c:v>
                </c:pt>
                <c:pt idx="858">
                  <c:v>61</c:v>
                </c:pt>
                <c:pt idx="859">
                  <c:v>61</c:v>
                </c:pt>
                <c:pt idx="860">
                  <c:v>61</c:v>
                </c:pt>
                <c:pt idx="861">
                  <c:v>61</c:v>
                </c:pt>
                <c:pt idx="862">
                  <c:v>61</c:v>
                </c:pt>
                <c:pt idx="863">
                  <c:v>61</c:v>
                </c:pt>
                <c:pt idx="864">
                  <c:v>61</c:v>
                </c:pt>
                <c:pt idx="865">
                  <c:v>61</c:v>
                </c:pt>
                <c:pt idx="866">
                  <c:v>60</c:v>
                </c:pt>
                <c:pt idx="867">
                  <c:v>60</c:v>
                </c:pt>
                <c:pt idx="868">
                  <c:v>60</c:v>
                </c:pt>
                <c:pt idx="869">
                  <c:v>60</c:v>
                </c:pt>
                <c:pt idx="870">
                  <c:v>60</c:v>
                </c:pt>
                <c:pt idx="871">
                  <c:v>60</c:v>
                </c:pt>
                <c:pt idx="872">
                  <c:v>60</c:v>
                </c:pt>
                <c:pt idx="873">
                  <c:v>60</c:v>
                </c:pt>
                <c:pt idx="874">
                  <c:v>60</c:v>
                </c:pt>
                <c:pt idx="875">
                  <c:v>60</c:v>
                </c:pt>
                <c:pt idx="876">
                  <c:v>60</c:v>
                </c:pt>
                <c:pt idx="877">
                  <c:v>59</c:v>
                </c:pt>
                <c:pt idx="878">
                  <c:v>59</c:v>
                </c:pt>
                <c:pt idx="879">
                  <c:v>59</c:v>
                </c:pt>
                <c:pt idx="880">
                  <c:v>59</c:v>
                </c:pt>
                <c:pt idx="881">
                  <c:v>59</c:v>
                </c:pt>
                <c:pt idx="882">
                  <c:v>59</c:v>
                </c:pt>
                <c:pt idx="883">
                  <c:v>59</c:v>
                </c:pt>
                <c:pt idx="884">
                  <c:v>59</c:v>
                </c:pt>
                <c:pt idx="885">
                  <c:v>58</c:v>
                </c:pt>
                <c:pt idx="886">
                  <c:v>58</c:v>
                </c:pt>
                <c:pt idx="887">
                  <c:v>58</c:v>
                </c:pt>
                <c:pt idx="888">
                  <c:v>58</c:v>
                </c:pt>
                <c:pt idx="889">
                  <c:v>58</c:v>
                </c:pt>
                <c:pt idx="890">
                  <c:v>58</c:v>
                </c:pt>
                <c:pt idx="891">
                  <c:v>58</c:v>
                </c:pt>
                <c:pt idx="892">
                  <c:v>58</c:v>
                </c:pt>
                <c:pt idx="893">
                  <c:v>58</c:v>
                </c:pt>
                <c:pt idx="894">
                  <c:v>57</c:v>
                </c:pt>
                <c:pt idx="895">
                  <c:v>57</c:v>
                </c:pt>
                <c:pt idx="896">
                  <c:v>57</c:v>
                </c:pt>
                <c:pt idx="897">
                  <c:v>57</c:v>
                </c:pt>
                <c:pt idx="898">
                  <c:v>57</c:v>
                </c:pt>
                <c:pt idx="899">
                  <c:v>57</c:v>
                </c:pt>
                <c:pt idx="900">
                  <c:v>57</c:v>
                </c:pt>
                <c:pt idx="901">
                  <c:v>56</c:v>
                </c:pt>
                <c:pt idx="902">
                  <c:v>56</c:v>
                </c:pt>
                <c:pt idx="903">
                  <c:v>56</c:v>
                </c:pt>
                <c:pt idx="904">
                  <c:v>56</c:v>
                </c:pt>
                <c:pt idx="905">
                  <c:v>56</c:v>
                </c:pt>
                <c:pt idx="906">
                  <c:v>56</c:v>
                </c:pt>
                <c:pt idx="907">
                  <c:v>56</c:v>
                </c:pt>
                <c:pt idx="908">
                  <c:v>56</c:v>
                </c:pt>
                <c:pt idx="909">
                  <c:v>56</c:v>
                </c:pt>
                <c:pt idx="910">
                  <c:v>56</c:v>
                </c:pt>
                <c:pt idx="911">
                  <c:v>56</c:v>
                </c:pt>
                <c:pt idx="912">
                  <c:v>56</c:v>
                </c:pt>
                <c:pt idx="913">
                  <c:v>56</c:v>
                </c:pt>
                <c:pt idx="914">
                  <c:v>56</c:v>
                </c:pt>
                <c:pt idx="915">
                  <c:v>55</c:v>
                </c:pt>
                <c:pt idx="916">
                  <c:v>55</c:v>
                </c:pt>
                <c:pt idx="917">
                  <c:v>55</c:v>
                </c:pt>
                <c:pt idx="918">
                  <c:v>55</c:v>
                </c:pt>
                <c:pt idx="919">
                  <c:v>55</c:v>
                </c:pt>
                <c:pt idx="920">
                  <c:v>55</c:v>
                </c:pt>
                <c:pt idx="921">
                  <c:v>55</c:v>
                </c:pt>
                <c:pt idx="922">
                  <c:v>55</c:v>
                </c:pt>
                <c:pt idx="923">
                  <c:v>55</c:v>
                </c:pt>
                <c:pt idx="924">
                  <c:v>54</c:v>
                </c:pt>
                <c:pt idx="925">
                  <c:v>54</c:v>
                </c:pt>
                <c:pt idx="926">
                  <c:v>54</c:v>
                </c:pt>
                <c:pt idx="927">
                  <c:v>54</c:v>
                </c:pt>
                <c:pt idx="928">
                  <c:v>54</c:v>
                </c:pt>
                <c:pt idx="929">
                  <c:v>54</c:v>
                </c:pt>
                <c:pt idx="930">
                  <c:v>54</c:v>
                </c:pt>
                <c:pt idx="931">
                  <c:v>54</c:v>
                </c:pt>
                <c:pt idx="932">
                  <c:v>54</c:v>
                </c:pt>
                <c:pt idx="933">
                  <c:v>54</c:v>
                </c:pt>
                <c:pt idx="934">
                  <c:v>53</c:v>
                </c:pt>
                <c:pt idx="935">
                  <c:v>53</c:v>
                </c:pt>
                <c:pt idx="936">
                  <c:v>53</c:v>
                </c:pt>
                <c:pt idx="937">
                  <c:v>53</c:v>
                </c:pt>
                <c:pt idx="938">
                  <c:v>53</c:v>
                </c:pt>
                <c:pt idx="939">
                  <c:v>53</c:v>
                </c:pt>
                <c:pt idx="940">
                  <c:v>53</c:v>
                </c:pt>
                <c:pt idx="941">
                  <c:v>53</c:v>
                </c:pt>
                <c:pt idx="942">
                  <c:v>53</c:v>
                </c:pt>
                <c:pt idx="943">
                  <c:v>52</c:v>
                </c:pt>
                <c:pt idx="944">
                  <c:v>52</c:v>
                </c:pt>
                <c:pt idx="945">
                  <c:v>52</c:v>
                </c:pt>
                <c:pt idx="946">
                  <c:v>52</c:v>
                </c:pt>
                <c:pt idx="947">
                  <c:v>52</c:v>
                </c:pt>
                <c:pt idx="948">
                  <c:v>52</c:v>
                </c:pt>
                <c:pt idx="949">
                  <c:v>52</c:v>
                </c:pt>
                <c:pt idx="950">
                  <c:v>52</c:v>
                </c:pt>
                <c:pt idx="951">
                  <c:v>52</c:v>
                </c:pt>
                <c:pt idx="952">
                  <c:v>52</c:v>
                </c:pt>
                <c:pt idx="953">
                  <c:v>52</c:v>
                </c:pt>
                <c:pt idx="954">
                  <c:v>51</c:v>
                </c:pt>
                <c:pt idx="955">
                  <c:v>51</c:v>
                </c:pt>
                <c:pt idx="956">
                  <c:v>51</c:v>
                </c:pt>
                <c:pt idx="957">
                  <c:v>51</c:v>
                </c:pt>
                <c:pt idx="958">
                  <c:v>51</c:v>
                </c:pt>
                <c:pt idx="959">
                  <c:v>51</c:v>
                </c:pt>
                <c:pt idx="960">
                  <c:v>51</c:v>
                </c:pt>
                <c:pt idx="961">
                  <c:v>51</c:v>
                </c:pt>
                <c:pt idx="962">
                  <c:v>51</c:v>
                </c:pt>
                <c:pt idx="963">
                  <c:v>51</c:v>
                </c:pt>
                <c:pt idx="964">
                  <c:v>51</c:v>
                </c:pt>
                <c:pt idx="965">
                  <c:v>51</c:v>
                </c:pt>
                <c:pt idx="966">
                  <c:v>51</c:v>
                </c:pt>
                <c:pt idx="967">
                  <c:v>51</c:v>
                </c:pt>
                <c:pt idx="968">
                  <c:v>51</c:v>
                </c:pt>
                <c:pt idx="969">
                  <c:v>51</c:v>
                </c:pt>
                <c:pt idx="970">
                  <c:v>51</c:v>
                </c:pt>
                <c:pt idx="971">
                  <c:v>50</c:v>
                </c:pt>
                <c:pt idx="972">
                  <c:v>50</c:v>
                </c:pt>
                <c:pt idx="973">
                  <c:v>50</c:v>
                </c:pt>
                <c:pt idx="974">
                  <c:v>50</c:v>
                </c:pt>
                <c:pt idx="975">
                  <c:v>50</c:v>
                </c:pt>
                <c:pt idx="976">
                  <c:v>50</c:v>
                </c:pt>
                <c:pt idx="977">
                  <c:v>50</c:v>
                </c:pt>
                <c:pt idx="978">
                  <c:v>50</c:v>
                </c:pt>
                <c:pt idx="979">
                  <c:v>50</c:v>
                </c:pt>
                <c:pt idx="980">
                  <c:v>50</c:v>
                </c:pt>
                <c:pt idx="981">
                  <c:v>50</c:v>
                </c:pt>
                <c:pt idx="982">
                  <c:v>50</c:v>
                </c:pt>
                <c:pt idx="983">
                  <c:v>49</c:v>
                </c:pt>
                <c:pt idx="984">
                  <c:v>49</c:v>
                </c:pt>
                <c:pt idx="985">
                  <c:v>49</c:v>
                </c:pt>
                <c:pt idx="986">
                  <c:v>49</c:v>
                </c:pt>
                <c:pt idx="987">
                  <c:v>49</c:v>
                </c:pt>
                <c:pt idx="988">
                  <c:v>49</c:v>
                </c:pt>
                <c:pt idx="989">
                  <c:v>49</c:v>
                </c:pt>
                <c:pt idx="990">
                  <c:v>49</c:v>
                </c:pt>
                <c:pt idx="991">
                  <c:v>49</c:v>
                </c:pt>
                <c:pt idx="992">
                  <c:v>49</c:v>
                </c:pt>
                <c:pt idx="993">
                  <c:v>49</c:v>
                </c:pt>
                <c:pt idx="994">
                  <c:v>49</c:v>
                </c:pt>
                <c:pt idx="995">
                  <c:v>49</c:v>
                </c:pt>
                <c:pt idx="996">
                  <c:v>49</c:v>
                </c:pt>
                <c:pt idx="997">
                  <c:v>49</c:v>
                </c:pt>
                <c:pt idx="998">
                  <c:v>49</c:v>
                </c:pt>
                <c:pt idx="999">
                  <c:v>49</c:v>
                </c:pt>
                <c:pt idx="1000">
                  <c:v>49</c:v>
                </c:pt>
                <c:pt idx="1001">
                  <c:v>49</c:v>
                </c:pt>
                <c:pt idx="1002">
                  <c:v>49</c:v>
                </c:pt>
                <c:pt idx="1003">
                  <c:v>48</c:v>
                </c:pt>
                <c:pt idx="1004">
                  <c:v>48</c:v>
                </c:pt>
                <c:pt idx="1005">
                  <c:v>48</c:v>
                </c:pt>
                <c:pt idx="1006">
                  <c:v>48</c:v>
                </c:pt>
                <c:pt idx="1007">
                  <c:v>48</c:v>
                </c:pt>
                <c:pt idx="1008">
                  <c:v>48</c:v>
                </c:pt>
                <c:pt idx="1009">
                  <c:v>48</c:v>
                </c:pt>
                <c:pt idx="1010">
                  <c:v>48</c:v>
                </c:pt>
                <c:pt idx="1011">
                  <c:v>48</c:v>
                </c:pt>
                <c:pt idx="1012">
                  <c:v>48</c:v>
                </c:pt>
                <c:pt idx="1013">
                  <c:v>48</c:v>
                </c:pt>
                <c:pt idx="1014">
                  <c:v>47</c:v>
                </c:pt>
                <c:pt idx="1015">
                  <c:v>47</c:v>
                </c:pt>
                <c:pt idx="1016">
                  <c:v>47</c:v>
                </c:pt>
                <c:pt idx="1017">
                  <c:v>47</c:v>
                </c:pt>
                <c:pt idx="1018">
                  <c:v>47</c:v>
                </c:pt>
                <c:pt idx="1019">
                  <c:v>47</c:v>
                </c:pt>
                <c:pt idx="1020">
                  <c:v>47</c:v>
                </c:pt>
                <c:pt idx="1021">
                  <c:v>47</c:v>
                </c:pt>
                <c:pt idx="1022">
                  <c:v>47</c:v>
                </c:pt>
                <c:pt idx="1023">
                  <c:v>47</c:v>
                </c:pt>
                <c:pt idx="1024">
                  <c:v>47</c:v>
                </c:pt>
                <c:pt idx="1025">
                  <c:v>47</c:v>
                </c:pt>
                <c:pt idx="1026">
                  <c:v>47</c:v>
                </c:pt>
                <c:pt idx="1027">
                  <c:v>47</c:v>
                </c:pt>
                <c:pt idx="1028">
                  <c:v>47</c:v>
                </c:pt>
                <c:pt idx="1029">
                  <c:v>46</c:v>
                </c:pt>
                <c:pt idx="1030">
                  <c:v>46</c:v>
                </c:pt>
                <c:pt idx="1031">
                  <c:v>46</c:v>
                </c:pt>
                <c:pt idx="1032">
                  <c:v>46</c:v>
                </c:pt>
                <c:pt idx="1033">
                  <c:v>46</c:v>
                </c:pt>
                <c:pt idx="1034">
                  <c:v>46</c:v>
                </c:pt>
                <c:pt idx="1035">
                  <c:v>46</c:v>
                </c:pt>
                <c:pt idx="1036">
                  <c:v>46</c:v>
                </c:pt>
                <c:pt idx="1037">
                  <c:v>46</c:v>
                </c:pt>
                <c:pt idx="1038">
                  <c:v>46</c:v>
                </c:pt>
                <c:pt idx="1039">
                  <c:v>46</c:v>
                </c:pt>
                <c:pt idx="1040">
                  <c:v>46</c:v>
                </c:pt>
                <c:pt idx="1041">
                  <c:v>46</c:v>
                </c:pt>
                <c:pt idx="1042">
                  <c:v>45</c:v>
                </c:pt>
                <c:pt idx="1043">
                  <c:v>45</c:v>
                </c:pt>
                <c:pt idx="1044">
                  <c:v>45</c:v>
                </c:pt>
                <c:pt idx="1045">
                  <c:v>45</c:v>
                </c:pt>
                <c:pt idx="1046">
                  <c:v>45</c:v>
                </c:pt>
                <c:pt idx="1047">
                  <c:v>45</c:v>
                </c:pt>
                <c:pt idx="1048">
                  <c:v>45</c:v>
                </c:pt>
                <c:pt idx="1049">
                  <c:v>45</c:v>
                </c:pt>
                <c:pt idx="1050">
                  <c:v>45</c:v>
                </c:pt>
                <c:pt idx="1051">
                  <c:v>45</c:v>
                </c:pt>
                <c:pt idx="1052">
                  <c:v>45</c:v>
                </c:pt>
                <c:pt idx="1053">
                  <c:v>45</c:v>
                </c:pt>
                <c:pt idx="1054">
                  <c:v>45</c:v>
                </c:pt>
                <c:pt idx="1055">
                  <c:v>45</c:v>
                </c:pt>
                <c:pt idx="1056">
                  <c:v>44</c:v>
                </c:pt>
                <c:pt idx="1057">
                  <c:v>44</c:v>
                </c:pt>
                <c:pt idx="1058">
                  <c:v>44</c:v>
                </c:pt>
                <c:pt idx="1059">
                  <c:v>44</c:v>
                </c:pt>
                <c:pt idx="1060">
                  <c:v>44</c:v>
                </c:pt>
                <c:pt idx="1061">
                  <c:v>44</c:v>
                </c:pt>
                <c:pt idx="1062">
                  <c:v>44</c:v>
                </c:pt>
                <c:pt idx="1063">
                  <c:v>44</c:v>
                </c:pt>
                <c:pt idx="1064">
                  <c:v>44</c:v>
                </c:pt>
                <c:pt idx="1065">
                  <c:v>44</c:v>
                </c:pt>
                <c:pt idx="1066">
                  <c:v>44</c:v>
                </c:pt>
                <c:pt idx="1067">
                  <c:v>44</c:v>
                </c:pt>
                <c:pt idx="1068">
                  <c:v>43</c:v>
                </c:pt>
                <c:pt idx="1069">
                  <c:v>43</c:v>
                </c:pt>
                <c:pt idx="1070">
                  <c:v>43</c:v>
                </c:pt>
                <c:pt idx="1071">
                  <c:v>43</c:v>
                </c:pt>
                <c:pt idx="1072">
                  <c:v>43</c:v>
                </c:pt>
                <c:pt idx="1073">
                  <c:v>43</c:v>
                </c:pt>
                <c:pt idx="1074">
                  <c:v>43</c:v>
                </c:pt>
                <c:pt idx="1075">
                  <c:v>43</c:v>
                </c:pt>
                <c:pt idx="1076">
                  <c:v>43</c:v>
                </c:pt>
                <c:pt idx="1077">
                  <c:v>43</c:v>
                </c:pt>
                <c:pt idx="1078">
                  <c:v>43</c:v>
                </c:pt>
                <c:pt idx="1079">
                  <c:v>43</c:v>
                </c:pt>
                <c:pt idx="1080">
                  <c:v>43</c:v>
                </c:pt>
                <c:pt idx="1081">
                  <c:v>43</c:v>
                </c:pt>
                <c:pt idx="1082">
                  <c:v>43</c:v>
                </c:pt>
                <c:pt idx="1083">
                  <c:v>43</c:v>
                </c:pt>
                <c:pt idx="1084">
                  <c:v>43</c:v>
                </c:pt>
                <c:pt idx="1085">
                  <c:v>43</c:v>
                </c:pt>
                <c:pt idx="1086">
                  <c:v>42</c:v>
                </c:pt>
                <c:pt idx="1087">
                  <c:v>42</c:v>
                </c:pt>
                <c:pt idx="1088">
                  <c:v>42</c:v>
                </c:pt>
                <c:pt idx="1089">
                  <c:v>42</c:v>
                </c:pt>
                <c:pt idx="1090">
                  <c:v>42</c:v>
                </c:pt>
                <c:pt idx="1091">
                  <c:v>42</c:v>
                </c:pt>
                <c:pt idx="1092">
                  <c:v>42</c:v>
                </c:pt>
                <c:pt idx="1093">
                  <c:v>42</c:v>
                </c:pt>
                <c:pt idx="1094">
                  <c:v>42</c:v>
                </c:pt>
                <c:pt idx="1095">
                  <c:v>42</c:v>
                </c:pt>
                <c:pt idx="1096">
                  <c:v>42</c:v>
                </c:pt>
                <c:pt idx="1097">
                  <c:v>42</c:v>
                </c:pt>
                <c:pt idx="1098">
                  <c:v>42</c:v>
                </c:pt>
                <c:pt idx="1099">
                  <c:v>42</c:v>
                </c:pt>
                <c:pt idx="1100">
                  <c:v>42</c:v>
                </c:pt>
                <c:pt idx="1101">
                  <c:v>42</c:v>
                </c:pt>
                <c:pt idx="1102">
                  <c:v>42</c:v>
                </c:pt>
                <c:pt idx="1103">
                  <c:v>41</c:v>
                </c:pt>
                <c:pt idx="1104">
                  <c:v>41</c:v>
                </c:pt>
                <c:pt idx="1105">
                  <c:v>41</c:v>
                </c:pt>
                <c:pt idx="1106">
                  <c:v>41</c:v>
                </c:pt>
                <c:pt idx="1107">
                  <c:v>41</c:v>
                </c:pt>
                <c:pt idx="1108">
                  <c:v>41</c:v>
                </c:pt>
                <c:pt idx="1109">
                  <c:v>41</c:v>
                </c:pt>
                <c:pt idx="1110">
                  <c:v>41</c:v>
                </c:pt>
                <c:pt idx="1111">
                  <c:v>41</c:v>
                </c:pt>
                <c:pt idx="1112">
                  <c:v>41</c:v>
                </c:pt>
                <c:pt idx="1113">
                  <c:v>41</c:v>
                </c:pt>
                <c:pt idx="1114">
                  <c:v>41</c:v>
                </c:pt>
                <c:pt idx="1115">
                  <c:v>40</c:v>
                </c:pt>
                <c:pt idx="1116">
                  <c:v>40</c:v>
                </c:pt>
                <c:pt idx="1117">
                  <c:v>40</c:v>
                </c:pt>
                <c:pt idx="1118">
                  <c:v>40</c:v>
                </c:pt>
                <c:pt idx="1119">
                  <c:v>40</c:v>
                </c:pt>
                <c:pt idx="1120">
                  <c:v>40</c:v>
                </c:pt>
                <c:pt idx="1121">
                  <c:v>40</c:v>
                </c:pt>
                <c:pt idx="1122">
                  <c:v>40</c:v>
                </c:pt>
                <c:pt idx="1123">
                  <c:v>40</c:v>
                </c:pt>
                <c:pt idx="1124">
                  <c:v>40</c:v>
                </c:pt>
                <c:pt idx="1125">
                  <c:v>40</c:v>
                </c:pt>
                <c:pt idx="1126">
                  <c:v>40</c:v>
                </c:pt>
                <c:pt idx="1127">
                  <c:v>40</c:v>
                </c:pt>
                <c:pt idx="1128">
                  <c:v>40</c:v>
                </c:pt>
                <c:pt idx="1129">
                  <c:v>40</c:v>
                </c:pt>
                <c:pt idx="1130">
                  <c:v>40</c:v>
                </c:pt>
                <c:pt idx="1131">
                  <c:v>39</c:v>
                </c:pt>
                <c:pt idx="1132">
                  <c:v>39</c:v>
                </c:pt>
                <c:pt idx="1133">
                  <c:v>39</c:v>
                </c:pt>
                <c:pt idx="1134">
                  <c:v>39</c:v>
                </c:pt>
                <c:pt idx="1135">
                  <c:v>39</c:v>
                </c:pt>
                <c:pt idx="1136">
                  <c:v>39</c:v>
                </c:pt>
                <c:pt idx="1137">
                  <c:v>39</c:v>
                </c:pt>
                <c:pt idx="1138">
                  <c:v>39</c:v>
                </c:pt>
                <c:pt idx="1139">
                  <c:v>39</c:v>
                </c:pt>
                <c:pt idx="1140">
                  <c:v>39</c:v>
                </c:pt>
                <c:pt idx="1141">
                  <c:v>39</c:v>
                </c:pt>
                <c:pt idx="1142">
                  <c:v>39</c:v>
                </c:pt>
                <c:pt idx="1143">
                  <c:v>39</c:v>
                </c:pt>
                <c:pt idx="1144">
                  <c:v>39</c:v>
                </c:pt>
                <c:pt idx="1145">
                  <c:v>39</c:v>
                </c:pt>
                <c:pt idx="1146">
                  <c:v>39</c:v>
                </c:pt>
                <c:pt idx="1147">
                  <c:v>38</c:v>
                </c:pt>
                <c:pt idx="1148">
                  <c:v>38</c:v>
                </c:pt>
                <c:pt idx="1149">
                  <c:v>38</c:v>
                </c:pt>
                <c:pt idx="1150">
                  <c:v>38</c:v>
                </c:pt>
                <c:pt idx="1151">
                  <c:v>38</c:v>
                </c:pt>
                <c:pt idx="1152">
                  <c:v>38</c:v>
                </c:pt>
                <c:pt idx="1153">
                  <c:v>38</c:v>
                </c:pt>
                <c:pt idx="1154">
                  <c:v>38</c:v>
                </c:pt>
                <c:pt idx="1155">
                  <c:v>38</c:v>
                </c:pt>
                <c:pt idx="1156">
                  <c:v>38</c:v>
                </c:pt>
                <c:pt idx="1157">
                  <c:v>38</c:v>
                </c:pt>
                <c:pt idx="1158">
                  <c:v>38</c:v>
                </c:pt>
                <c:pt idx="1159">
                  <c:v>38</c:v>
                </c:pt>
                <c:pt idx="1160">
                  <c:v>38</c:v>
                </c:pt>
                <c:pt idx="1161">
                  <c:v>38</c:v>
                </c:pt>
                <c:pt idx="1162">
                  <c:v>38</c:v>
                </c:pt>
                <c:pt idx="1163">
                  <c:v>38</c:v>
                </c:pt>
                <c:pt idx="1164">
                  <c:v>38</c:v>
                </c:pt>
                <c:pt idx="1165">
                  <c:v>38</c:v>
                </c:pt>
                <c:pt idx="1166">
                  <c:v>38</c:v>
                </c:pt>
                <c:pt idx="1167">
                  <c:v>38</c:v>
                </c:pt>
                <c:pt idx="1168">
                  <c:v>38</c:v>
                </c:pt>
                <c:pt idx="1169">
                  <c:v>38</c:v>
                </c:pt>
                <c:pt idx="1170">
                  <c:v>38</c:v>
                </c:pt>
                <c:pt idx="1171">
                  <c:v>38</c:v>
                </c:pt>
                <c:pt idx="1172">
                  <c:v>37</c:v>
                </c:pt>
                <c:pt idx="1173">
                  <c:v>37</c:v>
                </c:pt>
                <c:pt idx="1174">
                  <c:v>37</c:v>
                </c:pt>
                <c:pt idx="1175">
                  <c:v>37</c:v>
                </c:pt>
                <c:pt idx="1176">
                  <c:v>37</c:v>
                </c:pt>
                <c:pt idx="1177">
                  <c:v>37</c:v>
                </c:pt>
                <c:pt idx="1178">
                  <c:v>37</c:v>
                </c:pt>
                <c:pt idx="1179">
                  <c:v>37</c:v>
                </c:pt>
                <c:pt idx="1180">
                  <c:v>37</c:v>
                </c:pt>
                <c:pt idx="1181">
                  <c:v>37</c:v>
                </c:pt>
                <c:pt idx="1182">
                  <c:v>37</c:v>
                </c:pt>
                <c:pt idx="1183">
                  <c:v>37</c:v>
                </c:pt>
                <c:pt idx="1184">
                  <c:v>37</c:v>
                </c:pt>
                <c:pt idx="1185">
                  <c:v>37</c:v>
                </c:pt>
                <c:pt idx="1186">
                  <c:v>37</c:v>
                </c:pt>
                <c:pt idx="1187">
                  <c:v>37</c:v>
                </c:pt>
                <c:pt idx="1188">
                  <c:v>37</c:v>
                </c:pt>
                <c:pt idx="1189">
                  <c:v>37</c:v>
                </c:pt>
                <c:pt idx="1190">
                  <c:v>37</c:v>
                </c:pt>
                <c:pt idx="1191">
                  <c:v>37</c:v>
                </c:pt>
                <c:pt idx="1192">
                  <c:v>37</c:v>
                </c:pt>
                <c:pt idx="1193">
                  <c:v>37</c:v>
                </c:pt>
                <c:pt idx="1194">
                  <c:v>37</c:v>
                </c:pt>
                <c:pt idx="1195">
                  <c:v>37</c:v>
                </c:pt>
                <c:pt idx="1196">
                  <c:v>37</c:v>
                </c:pt>
                <c:pt idx="1197">
                  <c:v>36</c:v>
                </c:pt>
                <c:pt idx="1198">
                  <c:v>36</c:v>
                </c:pt>
                <c:pt idx="1199">
                  <c:v>36</c:v>
                </c:pt>
                <c:pt idx="1200">
                  <c:v>36</c:v>
                </c:pt>
                <c:pt idx="1201">
                  <c:v>36</c:v>
                </c:pt>
                <c:pt idx="1202">
                  <c:v>36</c:v>
                </c:pt>
                <c:pt idx="1203">
                  <c:v>36</c:v>
                </c:pt>
                <c:pt idx="1204">
                  <c:v>36</c:v>
                </c:pt>
                <c:pt idx="1205">
                  <c:v>36</c:v>
                </c:pt>
                <c:pt idx="1206">
                  <c:v>36</c:v>
                </c:pt>
                <c:pt idx="1207">
                  <c:v>36</c:v>
                </c:pt>
                <c:pt idx="1208">
                  <c:v>36</c:v>
                </c:pt>
                <c:pt idx="1209">
                  <c:v>36</c:v>
                </c:pt>
                <c:pt idx="1210">
                  <c:v>36</c:v>
                </c:pt>
                <c:pt idx="1211">
                  <c:v>36</c:v>
                </c:pt>
                <c:pt idx="1212">
                  <c:v>36</c:v>
                </c:pt>
                <c:pt idx="1213">
                  <c:v>36</c:v>
                </c:pt>
                <c:pt idx="1214">
                  <c:v>36</c:v>
                </c:pt>
                <c:pt idx="1215">
                  <c:v>35</c:v>
                </c:pt>
                <c:pt idx="1216">
                  <c:v>35</c:v>
                </c:pt>
                <c:pt idx="1217">
                  <c:v>35</c:v>
                </c:pt>
                <c:pt idx="1218">
                  <c:v>35</c:v>
                </c:pt>
                <c:pt idx="1219">
                  <c:v>35</c:v>
                </c:pt>
                <c:pt idx="1220">
                  <c:v>35</c:v>
                </c:pt>
                <c:pt idx="1221">
                  <c:v>35</c:v>
                </c:pt>
                <c:pt idx="1222">
                  <c:v>35</c:v>
                </c:pt>
                <c:pt idx="1223">
                  <c:v>35</c:v>
                </c:pt>
                <c:pt idx="1224">
                  <c:v>35</c:v>
                </c:pt>
                <c:pt idx="1225">
                  <c:v>35</c:v>
                </c:pt>
                <c:pt idx="1226">
                  <c:v>35</c:v>
                </c:pt>
                <c:pt idx="1227">
                  <c:v>35</c:v>
                </c:pt>
                <c:pt idx="1228">
                  <c:v>35</c:v>
                </c:pt>
                <c:pt idx="1229">
                  <c:v>35</c:v>
                </c:pt>
                <c:pt idx="1230">
                  <c:v>35</c:v>
                </c:pt>
                <c:pt idx="1231">
                  <c:v>35</c:v>
                </c:pt>
                <c:pt idx="1232">
                  <c:v>35</c:v>
                </c:pt>
                <c:pt idx="1233">
                  <c:v>35</c:v>
                </c:pt>
                <c:pt idx="1234">
                  <c:v>35</c:v>
                </c:pt>
                <c:pt idx="1235">
                  <c:v>34</c:v>
                </c:pt>
                <c:pt idx="1236">
                  <c:v>34</c:v>
                </c:pt>
                <c:pt idx="1237">
                  <c:v>34</c:v>
                </c:pt>
                <c:pt idx="1238">
                  <c:v>34</c:v>
                </c:pt>
                <c:pt idx="1239">
                  <c:v>34</c:v>
                </c:pt>
                <c:pt idx="1240">
                  <c:v>34</c:v>
                </c:pt>
                <c:pt idx="1241">
                  <c:v>34</c:v>
                </c:pt>
                <c:pt idx="1242">
                  <c:v>34</c:v>
                </c:pt>
                <c:pt idx="1243">
                  <c:v>34</c:v>
                </c:pt>
                <c:pt idx="1244">
                  <c:v>34</c:v>
                </c:pt>
                <c:pt idx="1245">
                  <c:v>34</c:v>
                </c:pt>
                <c:pt idx="1246">
                  <c:v>34</c:v>
                </c:pt>
                <c:pt idx="1247">
                  <c:v>34</c:v>
                </c:pt>
                <c:pt idx="1248">
                  <c:v>34</c:v>
                </c:pt>
                <c:pt idx="1249">
                  <c:v>34</c:v>
                </c:pt>
                <c:pt idx="1250">
                  <c:v>34</c:v>
                </c:pt>
                <c:pt idx="1251">
                  <c:v>34</c:v>
                </c:pt>
                <c:pt idx="1252">
                  <c:v>34</c:v>
                </c:pt>
                <c:pt idx="1253">
                  <c:v>34</c:v>
                </c:pt>
                <c:pt idx="1254">
                  <c:v>34</c:v>
                </c:pt>
                <c:pt idx="1255">
                  <c:v>34</c:v>
                </c:pt>
                <c:pt idx="1256">
                  <c:v>34</c:v>
                </c:pt>
                <c:pt idx="1257">
                  <c:v>34</c:v>
                </c:pt>
                <c:pt idx="1258">
                  <c:v>34</c:v>
                </c:pt>
                <c:pt idx="1259">
                  <c:v>34</c:v>
                </c:pt>
                <c:pt idx="1260">
                  <c:v>34</c:v>
                </c:pt>
                <c:pt idx="1261">
                  <c:v>34</c:v>
                </c:pt>
                <c:pt idx="1262">
                  <c:v>34</c:v>
                </c:pt>
                <c:pt idx="1263">
                  <c:v>34</c:v>
                </c:pt>
                <c:pt idx="1264">
                  <c:v>34</c:v>
                </c:pt>
                <c:pt idx="1265">
                  <c:v>34</c:v>
                </c:pt>
                <c:pt idx="1266">
                  <c:v>34</c:v>
                </c:pt>
                <c:pt idx="1267">
                  <c:v>34</c:v>
                </c:pt>
                <c:pt idx="1268">
                  <c:v>33</c:v>
                </c:pt>
                <c:pt idx="1269">
                  <c:v>33</c:v>
                </c:pt>
                <c:pt idx="1270">
                  <c:v>33</c:v>
                </c:pt>
                <c:pt idx="1271">
                  <c:v>33</c:v>
                </c:pt>
                <c:pt idx="1272">
                  <c:v>33</c:v>
                </c:pt>
                <c:pt idx="1273">
                  <c:v>33</c:v>
                </c:pt>
                <c:pt idx="1274">
                  <c:v>33</c:v>
                </c:pt>
                <c:pt idx="1275">
                  <c:v>33</c:v>
                </c:pt>
                <c:pt idx="1276">
                  <c:v>33</c:v>
                </c:pt>
                <c:pt idx="1277">
                  <c:v>33</c:v>
                </c:pt>
                <c:pt idx="1278">
                  <c:v>33</c:v>
                </c:pt>
                <c:pt idx="1279">
                  <c:v>33</c:v>
                </c:pt>
                <c:pt idx="1280">
                  <c:v>33</c:v>
                </c:pt>
                <c:pt idx="1281">
                  <c:v>33</c:v>
                </c:pt>
                <c:pt idx="1282">
                  <c:v>33</c:v>
                </c:pt>
                <c:pt idx="1283">
                  <c:v>33</c:v>
                </c:pt>
                <c:pt idx="1284">
                  <c:v>33</c:v>
                </c:pt>
                <c:pt idx="1285">
                  <c:v>33</c:v>
                </c:pt>
                <c:pt idx="1286">
                  <c:v>33</c:v>
                </c:pt>
                <c:pt idx="1287">
                  <c:v>33</c:v>
                </c:pt>
                <c:pt idx="1288">
                  <c:v>33</c:v>
                </c:pt>
                <c:pt idx="1289">
                  <c:v>33</c:v>
                </c:pt>
                <c:pt idx="1290">
                  <c:v>33</c:v>
                </c:pt>
                <c:pt idx="1291">
                  <c:v>33</c:v>
                </c:pt>
                <c:pt idx="1292">
                  <c:v>32</c:v>
                </c:pt>
                <c:pt idx="1293">
                  <c:v>32</c:v>
                </c:pt>
                <c:pt idx="1294">
                  <c:v>32</c:v>
                </c:pt>
                <c:pt idx="1295">
                  <c:v>32</c:v>
                </c:pt>
                <c:pt idx="1296">
                  <c:v>32</c:v>
                </c:pt>
                <c:pt idx="1297">
                  <c:v>32</c:v>
                </c:pt>
                <c:pt idx="1298">
                  <c:v>32</c:v>
                </c:pt>
                <c:pt idx="1299">
                  <c:v>32</c:v>
                </c:pt>
                <c:pt idx="1300">
                  <c:v>32</c:v>
                </c:pt>
                <c:pt idx="1301">
                  <c:v>32</c:v>
                </c:pt>
                <c:pt idx="1302">
                  <c:v>32</c:v>
                </c:pt>
                <c:pt idx="1303">
                  <c:v>32</c:v>
                </c:pt>
                <c:pt idx="1304">
                  <c:v>32</c:v>
                </c:pt>
                <c:pt idx="1305">
                  <c:v>32</c:v>
                </c:pt>
                <c:pt idx="1306">
                  <c:v>32</c:v>
                </c:pt>
                <c:pt idx="1307">
                  <c:v>31</c:v>
                </c:pt>
                <c:pt idx="1308">
                  <c:v>31</c:v>
                </c:pt>
                <c:pt idx="1309">
                  <c:v>31</c:v>
                </c:pt>
                <c:pt idx="1310">
                  <c:v>31</c:v>
                </c:pt>
                <c:pt idx="1311">
                  <c:v>31</c:v>
                </c:pt>
                <c:pt idx="1312">
                  <c:v>31</c:v>
                </c:pt>
                <c:pt idx="1313">
                  <c:v>31</c:v>
                </c:pt>
                <c:pt idx="1314">
                  <c:v>31</c:v>
                </c:pt>
                <c:pt idx="1315">
                  <c:v>31</c:v>
                </c:pt>
                <c:pt idx="1316">
                  <c:v>31</c:v>
                </c:pt>
                <c:pt idx="1317">
                  <c:v>31</c:v>
                </c:pt>
                <c:pt idx="1318">
                  <c:v>31</c:v>
                </c:pt>
                <c:pt idx="1319">
                  <c:v>31</c:v>
                </c:pt>
                <c:pt idx="1320">
                  <c:v>31</c:v>
                </c:pt>
                <c:pt idx="1321">
                  <c:v>31</c:v>
                </c:pt>
                <c:pt idx="1322">
                  <c:v>31</c:v>
                </c:pt>
                <c:pt idx="1323">
                  <c:v>31</c:v>
                </c:pt>
                <c:pt idx="1324">
                  <c:v>31</c:v>
                </c:pt>
                <c:pt idx="1325">
                  <c:v>31</c:v>
                </c:pt>
                <c:pt idx="1326">
                  <c:v>31</c:v>
                </c:pt>
                <c:pt idx="1327">
                  <c:v>31</c:v>
                </c:pt>
                <c:pt idx="1328">
                  <c:v>31</c:v>
                </c:pt>
                <c:pt idx="1329">
                  <c:v>31</c:v>
                </c:pt>
                <c:pt idx="1330">
                  <c:v>31</c:v>
                </c:pt>
                <c:pt idx="1331">
                  <c:v>31</c:v>
                </c:pt>
                <c:pt idx="1332">
                  <c:v>31</c:v>
                </c:pt>
                <c:pt idx="1333">
                  <c:v>31</c:v>
                </c:pt>
                <c:pt idx="1334">
                  <c:v>31</c:v>
                </c:pt>
                <c:pt idx="1335">
                  <c:v>31</c:v>
                </c:pt>
                <c:pt idx="1336">
                  <c:v>31</c:v>
                </c:pt>
                <c:pt idx="1337">
                  <c:v>31</c:v>
                </c:pt>
                <c:pt idx="1338">
                  <c:v>30</c:v>
                </c:pt>
                <c:pt idx="1339">
                  <c:v>30</c:v>
                </c:pt>
                <c:pt idx="1340">
                  <c:v>30</c:v>
                </c:pt>
                <c:pt idx="1341">
                  <c:v>30</c:v>
                </c:pt>
                <c:pt idx="1342">
                  <c:v>30</c:v>
                </c:pt>
                <c:pt idx="1343">
                  <c:v>30</c:v>
                </c:pt>
                <c:pt idx="1344">
                  <c:v>30</c:v>
                </c:pt>
                <c:pt idx="1345">
                  <c:v>30</c:v>
                </c:pt>
                <c:pt idx="1346">
                  <c:v>30</c:v>
                </c:pt>
                <c:pt idx="1347">
                  <c:v>30</c:v>
                </c:pt>
                <c:pt idx="1348">
                  <c:v>30</c:v>
                </c:pt>
                <c:pt idx="1349">
                  <c:v>30</c:v>
                </c:pt>
                <c:pt idx="1350">
                  <c:v>30</c:v>
                </c:pt>
                <c:pt idx="1351">
                  <c:v>30</c:v>
                </c:pt>
                <c:pt idx="1352">
                  <c:v>30</c:v>
                </c:pt>
                <c:pt idx="1353">
                  <c:v>30</c:v>
                </c:pt>
                <c:pt idx="1354">
                  <c:v>30</c:v>
                </c:pt>
                <c:pt idx="1355">
                  <c:v>30</c:v>
                </c:pt>
                <c:pt idx="1356">
                  <c:v>30</c:v>
                </c:pt>
                <c:pt idx="1357">
                  <c:v>30</c:v>
                </c:pt>
                <c:pt idx="1358">
                  <c:v>30</c:v>
                </c:pt>
                <c:pt idx="1359">
                  <c:v>30</c:v>
                </c:pt>
                <c:pt idx="1360">
                  <c:v>30</c:v>
                </c:pt>
                <c:pt idx="1361">
                  <c:v>30</c:v>
                </c:pt>
                <c:pt idx="1362">
                  <c:v>30</c:v>
                </c:pt>
                <c:pt idx="1363">
                  <c:v>30</c:v>
                </c:pt>
                <c:pt idx="1364">
                  <c:v>30</c:v>
                </c:pt>
                <c:pt idx="1365">
                  <c:v>30</c:v>
                </c:pt>
                <c:pt idx="1366">
                  <c:v>30</c:v>
                </c:pt>
                <c:pt idx="1367">
                  <c:v>30</c:v>
                </c:pt>
                <c:pt idx="1368">
                  <c:v>30</c:v>
                </c:pt>
                <c:pt idx="1369">
                  <c:v>30</c:v>
                </c:pt>
                <c:pt idx="1370">
                  <c:v>30</c:v>
                </c:pt>
                <c:pt idx="1371">
                  <c:v>30</c:v>
                </c:pt>
                <c:pt idx="1372">
                  <c:v>30</c:v>
                </c:pt>
                <c:pt idx="1373">
                  <c:v>30</c:v>
                </c:pt>
                <c:pt idx="1374">
                  <c:v>30</c:v>
                </c:pt>
                <c:pt idx="1375">
                  <c:v>30</c:v>
                </c:pt>
                <c:pt idx="1376">
                  <c:v>29</c:v>
                </c:pt>
                <c:pt idx="1377">
                  <c:v>29</c:v>
                </c:pt>
                <c:pt idx="1378">
                  <c:v>29</c:v>
                </c:pt>
                <c:pt idx="1379">
                  <c:v>29</c:v>
                </c:pt>
                <c:pt idx="1380">
                  <c:v>29</c:v>
                </c:pt>
                <c:pt idx="1381">
                  <c:v>29</c:v>
                </c:pt>
                <c:pt idx="1382">
                  <c:v>29</c:v>
                </c:pt>
                <c:pt idx="1383">
                  <c:v>29</c:v>
                </c:pt>
                <c:pt idx="1384">
                  <c:v>29</c:v>
                </c:pt>
                <c:pt idx="1385">
                  <c:v>29</c:v>
                </c:pt>
                <c:pt idx="1386">
                  <c:v>29</c:v>
                </c:pt>
                <c:pt idx="1387">
                  <c:v>29</c:v>
                </c:pt>
                <c:pt idx="1388">
                  <c:v>29</c:v>
                </c:pt>
                <c:pt idx="1389">
                  <c:v>29</c:v>
                </c:pt>
                <c:pt idx="1390">
                  <c:v>29</c:v>
                </c:pt>
                <c:pt idx="1391">
                  <c:v>29</c:v>
                </c:pt>
                <c:pt idx="1392">
                  <c:v>29</c:v>
                </c:pt>
                <c:pt idx="1393">
                  <c:v>29</c:v>
                </c:pt>
                <c:pt idx="1394">
                  <c:v>29</c:v>
                </c:pt>
                <c:pt idx="1395">
                  <c:v>29</c:v>
                </c:pt>
                <c:pt idx="1396">
                  <c:v>29</c:v>
                </c:pt>
                <c:pt idx="1397">
                  <c:v>29</c:v>
                </c:pt>
                <c:pt idx="1398">
                  <c:v>29</c:v>
                </c:pt>
                <c:pt idx="1399">
                  <c:v>29</c:v>
                </c:pt>
                <c:pt idx="1400">
                  <c:v>29</c:v>
                </c:pt>
                <c:pt idx="1401">
                  <c:v>29</c:v>
                </c:pt>
                <c:pt idx="1402">
                  <c:v>29</c:v>
                </c:pt>
                <c:pt idx="1403">
                  <c:v>28</c:v>
                </c:pt>
                <c:pt idx="1404">
                  <c:v>28</c:v>
                </c:pt>
                <c:pt idx="1405">
                  <c:v>28</c:v>
                </c:pt>
                <c:pt idx="1406">
                  <c:v>28</c:v>
                </c:pt>
                <c:pt idx="1407">
                  <c:v>28</c:v>
                </c:pt>
                <c:pt idx="1408">
                  <c:v>28</c:v>
                </c:pt>
                <c:pt idx="1409">
                  <c:v>28</c:v>
                </c:pt>
                <c:pt idx="1410">
                  <c:v>28</c:v>
                </c:pt>
                <c:pt idx="1411">
                  <c:v>28</c:v>
                </c:pt>
                <c:pt idx="1412">
                  <c:v>28</c:v>
                </c:pt>
                <c:pt idx="1413">
                  <c:v>28</c:v>
                </c:pt>
                <c:pt idx="1414">
                  <c:v>28</c:v>
                </c:pt>
                <c:pt idx="1415">
                  <c:v>28</c:v>
                </c:pt>
                <c:pt idx="1416">
                  <c:v>28</c:v>
                </c:pt>
                <c:pt idx="1417">
                  <c:v>28</c:v>
                </c:pt>
                <c:pt idx="1418">
                  <c:v>28</c:v>
                </c:pt>
                <c:pt idx="1419">
                  <c:v>28</c:v>
                </c:pt>
                <c:pt idx="1420">
                  <c:v>28</c:v>
                </c:pt>
                <c:pt idx="1421">
                  <c:v>28</c:v>
                </c:pt>
                <c:pt idx="1422">
                  <c:v>28</c:v>
                </c:pt>
                <c:pt idx="1423">
                  <c:v>28</c:v>
                </c:pt>
                <c:pt idx="1424">
                  <c:v>28</c:v>
                </c:pt>
                <c:pt idx="1425">
                  <c:v>28</c:v>
                </c:pt>
                <c:pt idx="1426">
                  <c:v>28</c:v>
                </c:pt>
                <c:pt idx="1427">
                  <c:v>28</c:v>
                </c:pt>
                <c:pt idx="1428">
                  <c:v>28</c:v>
                </c:pt>
                <c:pt idx="1429">
                  <c:v>28</c:v>
                </c:pt>
                <c:pt idx="1430">
                  <c:v>28</c:v>
                </c:pt>
                <c:pt idx="1431">
                  <c:v>27</c:v>
                </c:pt>
                <c:pt idx="1432">
                  <c:v>27</c:v>
                </c:pt>
                <c:pt idx="1433">
                  <c:v>27</c:v>
                </c:pt>
                <c:pt idx="1434">
                  <c:v>27</c:v>
                </c:pt>
                <c:pt idx="1435">
                  <c:v>27</c:v>
                </c:pt>
                <c:pt idx="1436">
                  <c:v>27</c:v>
                </c:pt>
                <c:pt idx="1437">
                  <c:v>27</c:v>
                </c:pt>
                <c:pt idx="1438">
                  <c:v>27</c:v>
                </c:pt>
                <c:pt idx="1439">
                  <c:v>27</c:v>
                </c:pt>
                <c:pt idx="1440">
                  <c:v>27</c:v>
                </c:pt>
                <c:pt idx="1441">
                  <c:v>27</c:v>
                </c:pt>
                <c:pt idx="1442">
                  <c:v>27</c:v>
                </c:pt>
                <c:pt idx="1443">
                  <c:v>27</c:v>
                </c:pt>
                <c:pt idx="1444">
                  <c:v>27</c:v>
                </c:pt>
                <c:pt idx="1445">
                  <c:v>27</c:v>
                </c:pt>
                <c:pt idx="1446">
                  <c:v>27</c:v>
                </c:pt>
                <c:pt idx="1447">
                  <c:v>27</c:v>
                </c:pt>
                <c:pt idx="1448">
                  <c:v>27</c:v>
                </c:pt>
                <c:pt idx="1449">
                  <c:v>27</c:v>
                </c:pt>
                <c:pt idx="1450">
                  <c:v>27</c:v>
                </c:pt>
                <c:pt idx="1451">
                  <c:v>27</c:v>
                </c:pt>
                <c:pt idx="1452">
                  <c:v>27</c:v>
                </c:pt>
                <c:pt idx="1453">
                  <c:v>27</c:v>
                </c:pt>
                <c:pt idx="1454">
                  <c:v>27</c:v>
                </c:pt>
                <c:pt idx="1455">
                  <c:v>27</c:v>
                </c:pt>
                <c:pt idx="1456">
                  <c:v>27</c:v>
                </c:pt>
                <c:pt idx="1457">
                  <c:v>27</c:v>
                </c:pt>
                <c:pt idx="1458">
                  <c:v>27</c:v>
                </c:pt>
                <c:pt idx="1459">
                  <c:v>27</c:v>
                </c:pt>
                <c:pt idx="1460">
                  <c:v>27</c:v>
                </c:pt>
                <c:pt idx="1461">
                  <c:v>27</c:v>
                </c:pt>
                <c:pt idx="1462">
                  <c:v>27</c:v>
                </c:pt>
                <c:pt idx="1463">
                  <c:v>27</c:v>
                </c:pt>
                <c:pt idx="1464">
                  <c:v>27</c:v>
                </c:pt>
                <c:pt idx="1465">
                  <c:v>27</c:v>
                </c:pt>
                <c:pt idx="1466">
                  <c:v>26</c:v>
                </c:pt>
                <c:pt idx="1467">
                  <c:v>26</c:v>
                </c:pt>
                <c:pt idx="1468">
                  <c:v>26</c:v>
                </c:pt>
                <c:pt idx="1469">
                  <c:v>26</c:v>
                </c:pt>
                <c:pt idx="1470">
                  <c:v>26</c:v>
                </c:pt>
                <c:pt idx="1471">
                  <c:v>26</c:v>
                </c:pt>
                <c:pt idx="1472">
                  <c:v>26</c:v>
                </c:pt>
                <c:pt idx="1473">
                  <c:v>26</c:v>
                </c:pt>
                <c:pt idx="1474">
                  <c:v>26</c:v>
                </c:pt>
                <c:pt idx="1475">
                  <c:v>26</c:v>
                </c:pt>
                <c:pt idx="1476">
                  <c:v>26</c:v>
                </c:pt>
                <c:pt idx="1477">
                  <c:v>26</c:v>
                </c:pt>
                <c:pt idx="1478">
                  <c:v>26</c:v>
                </c:pt>
                <c:pt idx="1479">
                  <c:v>26</c:v>
                </c:pt>
                <c:pt idx="1480">
                  <c:v>26</c:v>
                </c:pt>
                <c:pt idx="1481">
                  <c:v>26</c:v>
                </c:pt>
                <c:pt idx="1482">
                  <c:v>26</c:v>
                </c:pt>
                <c:pt idx="1483">
                  <c:v>26</c:v>
                </c:pt>
                <c:pt idx="1484">
                  <c:v>26</c:v>
                </c:pt>
                <c:pt idx="1485">
                  <c:v>26</c:v>
                </c:pt>
                <c:pt idx="1486">
                  <c:v>26</c:v>
                </c:pt>
                <c:pt idx="1487">
                  <c:v>26</c:v>
                </c:pt>
                <c:pt idx="1488">
                  <c:v>26</c:v>
                </c:pt>
                <c:pt idx="1489">
                  <c:v>26</c:v>
                </c:pt>
                <c:pt idx="1490">
                  <c:v>26</c:v>
                </c:pt>
                <c:pt idx="1491">
                  <c:v>26</c:v>
                </c:pt>
                <c:pt idx="1492">
                  <c:v>26</c:v>
                </c:pt>
                <c:pt idx="1493">
                  <c:v>26</c:v>
                </c:pt>
                <c:pt idx="1494">
                  <c:v>26</c:v>
                </c:pt>
                <c:pt idx="1495">
                  <c:v>26</c:v>
                </c:pt>
                <c:pt idx="1496">
                  <c:v>26</c:v>
                </c:pt>
                <c:pt idx="1497">
                  <c:v>25</c:v>
                </c:pt>
                <c:pt idx="1498">
                  <c:v>25</c:v>
                </c:pt>
                <c:pt idx="1499">
                  <c:v>25</c:v>
                </c:pt>
                <c:pt idx="1500">
                  <c:v>25</c:v>
                </c:pt>
                <c:pt idx="1501">
                  <c:v>25</c:v>
                </c:pt>
                <c:pt idx="1502">
                  <c:v>25</c:v>
                </c:pt>
                <c:pt idx="1503">
                  <c:v>25</c:v>
                </c:pt>
                <c:pt idx="1504">
                  <c:v>25</c:v>
                </c:pt>
                <c:pt idx="1505">
                  <c:v>25</c:v>
                </c:pt>
                <c:pt idx="1506">
                  <c:v>25</c:v>
                </c:pt>
                <c:pt idx="1507">
                  <c:v>25</c:v>
                </c:pt>
                <c:pt idx="1508">
                  <c:v>25</c:v>
                </c:pt>
                <c:pt idx="1509">
                  <c:v>25</c:v>
                </c:pt>
                <c:pt idx="1510">
                  <c:v>25</c:v>
                </c:pt>
                <c:pt idx="1511">
                  <c:v>25</c:v>
                </c:pt>
                <c:pt idx="1512">
                  <c:v>25</c:v>
                </c:pt>
                <c:pt idx="1513">
                  <c:v>25</c:v>
                </c:pt>
                <c:pt idx="1514">
                  <c:v>25</c:v>
                </c:pt>
                <c:pt idx="1515">
                  <c:v>25</c:v>
                </c:pt>
                <c:pt idx="1516">
                  <c:v>25</c:v>
                </c:pt>
                <c:pt idx="1517">
                  <c:v>25</c:v>
                </c:pt>
                <c:pt idx="1518">
                  <c:v>25</c:v>
                </c:pt>
                <c:pt idx="1519">
                  <c:v>25</c:v>
                </c:pt>
                <c:pt idx="1520">
                  <c:v>25</c:v>
                </c:pt>
                <c:pt idx="1521">
                  <c:v>25</c:v>
                </c:pt>
                <c:pt idx="1522">
                  <c:v>25</c:v>
                </c:pt>
                <c:pt idx="1523">
                  <c:v>25</c:v>
                </c:pt>
                <c:pt idx="1524">
                  <c:v>25</c:v>
                </c:pt>
                <c:pt idx="1525">
                  <c:v>25</c:v>
                </c:pt>
                <c:pt idx="1526">
                  <c:v>25</c:v>
                </c:pt>
                <c:pt idx="1527">
                  <c:v>25</c:v>
                </c:pt>
                <c:pt idx="1528">
                  <c:v>25</c:v>
                </c:pt>
                <c:pt idx="1529">
                  <c:v>25</c:v>
                </c:pt>
                <c:pt idx="1530">
                  <c:v>25</c:v>
                </c:pt>
                <c:pt idx="1531">
                  <c:v>25</c:v>
                </c:pt>
                <c:pt idx="1532">
                  <c:v>25</c:v>
                </c:pt>
                <c:pt idx="1533">
                  <c:v>25</c:v>
                </c:pt>
                <c:pt idx="1534">
                  <c:v>25</c:v>
                </c:pt>
                <c:pt idx="1535">
                  <c:v>25</c:v>
                </c:pt>
                <c:pt idx="1536">
                  <c:v>24</c:v>
                </c:pt>
                <c:pt idx="1537">
                  <c:v>24</c:v>
                </c:pt>
                <c:pt idx="1538">
                  <c:v>24</c:v>
                </c:pt>
                <c:pt idx="1539">
                  <c:v>24</c:v>
                </c:pt>
                <c:pt idx="1540">
                  <c:v>24</c:v>
                </c:pt>
                <c:pt idx="1541">
                  <c:v>24</c:v>
                </c:pt>
                <c:pt idx="1542">
                  <c:v>24</c:v>
                </c:pt>
                <c:pt idx="1543">
                  <c:v>24</c:v>
                </c:pt>
                <c:pt idx="1544">
                  <c:v>24</c:v>
                </c:pt>
                <c:pt idx="1545">
                  <c:v>24</c:v>
                </c:pt>
                <c:pt idx="1546">
                  <c:v>24</c:v>
                </c:pt>
                <c:pt idx="1547">
                  <c:v>24</c:v>
                </c:pt>
                <c:pt idx="1548">
                  <c:v>24</c:v>
                </c:pt>
                <c:pt idx="1549">
                  <c:v>24</c:v>
                </c:pt>
                <c:pt idx="1550">
                  <c:v>24</c:v>
                </c:pt>
                <c:pt idx="1551">
                  <c:v>24</c:v>
                </c:pt>
                <c:pt idx="1552">
                  <c:v>24</c:v>
                </c:pt>
                <c:pt idx="1553">
                  <c:v>24</c:v>
                </c:pt>
                <c:pt idx="1554">
                  <c:v>24</c:v>
                </c:pt>
                <c:pt idx="1555">
                  <c:v>24</c:v>
                </c:pt>
                <c:pt idx="1556">
                  <c:v>24</c:v>
                </c:pt>
                <c:pt idx="1557">
                  <c:v>24</c:v>
                </c:pt>
                <c:pt idx="1558">
                  <c:v>24</c:v>
                </c:pt>
                <c:pt idx="1559">
                  <c:v>24</c:v>
                </c:pt>
                <c:pt idx="1560">
                  <c:v>24</c:v>
                </c:pt>
                <c:pt idx="1561">
                  <c:v>24</c:v>
                </c:pt>
                <c:pt idx="1562">
                  <c:v>24</c:v>
                </c:pt>
                <c:pt idx="1563">
                  <c:v>24</c:v>
                </c:pt>
                <c:pt idx="1564">
                  <c:v>24</c:v>
                </c:pt>
                <c:pt idx="1565">
                  <c:v>24</c:v>
                </c:pt>
                <c:pt idx="1566">
                  <c:v>24</c:v>
                </c:pt>
                <c:pt idx="1567">
                  <c:v>24</c:v>
                </c:pt>
                <c:pt idx="1568">
                  <c:v>24</c:v>
                </c:pt>
                <c:pt idx="1569">
                  <c:v>24</c:v>
                </c:pt>
                <c:pt idx="1570">
                  <c:v>24</c:v>
                </c:pt>
                <c:pt idx="1571">
                  <c:v>24</c:v>
                </c:pt>
                <c:pt idx="1572">
                  <c:v>24</c:v>
                </c:pt>
                <c:pt idx="1573">
                  <c:v>24</c:v>
                </c:pt>
                <c:pt idx="1574">
                  <c:v>24</c:v>
                </c:pt>
                <c:pt idx="1575">
                  <c:v>24</c:v>
                </c:pt>
                <c:pt idx="1576">
                  <c:v>24</c:v>
                </c:pt>
                <c:pt idx="1577">
                  <c:v>24</c:v>
                </c:pt>
                <c:pt idx="1578">
                  <c:v>24</c:v>
                </c:pt>
                <c:pt idx="1579">
                  <c:v>24</c:v>
                </c:pt>
                <c:pt idx="1580">
                  <c:v>24</c:v>
                </c:pt>
                <c:pt idx="1581">
                  <c:v>24</c:v>
                </c:pt>
                <c:pt idx="1582">
                  <c:v>24</c:v>
                </c:pt>
                <c:pt idx="1583">
                  <c:v>24</c:v>
                </c:pt>
                <c:pt idx="1584">
                  <c:v>23</c:v>
                </c:pt>
                <c:pt idx="1585">
                  <c:v>23</c:v>
                </c:pt>
                <c:pt idx="1586">
                  <c:v>23</c:v>
                </c:pt>
                <c:pt idx="1587">
                  <c:v>23</c:v>
                </c:pt>
                <c:pt idx="1588">
                  <c:v>23</c:v>
                </c:pt>
                <c:pt idx="1589">
                  <c:v>23</c:v>
                </c:pt>
                <c:pt idx="1590">
                  <c:v>23</c:v>
                </c:pt>
                <c:pt idx="1591">
                  <c:v>23</c:v>
                </c:pt>
                <c:pt idx="1592">
                  <c:v>23</c:v>
                </c:pt>
                <c:pt idx="1593">
                  <c:v>23</c:v>
                </c:pt>
                <c:pt idx="1594">
                  <c:v>23</c:v>
                </c:pt>
                <c:pt idx="1595">
                  <c:v>23</c:v>
                </c:pt>
                <c:pt idx="1596">
                  <c:v>23</c:v>
                </c:pt>
                <c:pt idx="1597">
                  <c:v>23</c:v>
                </c:pt>
                <c:pt idx="1598">
                  <c:v>23</c:v>
                </c:pt>
                <c:pt idx="1599">
                  <c:v>23</c:v>
                </c:pt>
                <c:pt idx="1600">
                  <c:v>23</c:v>
                </c:pt>
                <c:pt idx="1601">
                  <c:v>23</c:v>
                </c:pt>
                <c:pt idx="1602">
                  <c:v>23</c:v>
                </c:pt>
                <c:pt idx="1603">
                  <c:v>23</c:v>
                </c:pt>
                <c:pt idx="1604">
                  <c:v>23</c:v>
                </c:pt>
                <c:pt idx="1605">
                  <c:v>23</c:v>
                </c:pt>
                <c:pt idx="1606">
                  <c:v>23</c:v>
                </c:pt>
                <c:pt idx="1607">
                  <c:v>23</c:v>
                </c:pt>
                <c:pt idx="1608">
                  <c:v>23</c:v>
                </c:pt>
                <c:pt idx="1609">
                  <c:v>23</c:v>
                </c:pt>
                <c:pt idx="1610">
                  <c:v>23</c:v>
                </c:pt>
                <c:pt idx="1611">
                  <c:v>23</c:v>
                </c:pt>
                <c:pt idx="1612">
                  <c:v>23</c:v>
                </c:pt>
                <c:pt idx="1613">
                  <c:v>23</c:v>
                </c:pt>
                <c:pt idx="1614">
                  <c:v>23</c:v>
                </c:pt>
                <c:pt idx="1615">
                  <c:v>23</c:v>
                </c:pt>
                <c:pt idx="1616">
                  <c:v>23</c:v>
                </c:pt>
                <c:pt idx="1617">
                  <c:v>23</c:v>
                </c:pt>
                <c:pt idx="1618">
                  <c:v>22</c:v>
                </c:pt>
                <c:pt idx="1619">
                  <c:v>22</c:v>
                </c:pt>
                <c:pt idx="1620">
                  <c:v>22</c:v>
                </c:pt>
                <c:pt idx="1621">
                  <c:v>22</c:v>
                </c:pt>
                <c:pt idx="1622">
                  <c:v>22</c:v>
                </c:pt>
                <c:pt idx="1623">
                  <c:v>22</c:v>
                </c:pt>
                <c:pt idx="1624">
                  <c:v>22</c:v>
                </c:pt>
                <c:pt idx="1625">
                  <c:v>22</c:v>
                </c:pt>
                <c:pt idx="1626">
                  <c:v>22</c:v>
                </c:pt>
                <c:pt idx="1627">
                  <c:v>22</c:v>
                </c:pt>
                <c:pt idx="1628">
                  <c:v>22</c:v>
                </c:pt>
                <c:pt idx="1629">
                  <c:v>22</c:v>
                </c:pt>
                <c:pt idx="1630">
                  <c:v>22</c:v>
                </c:pt>
                <c:pt idx="1631">
                  <c:v>22</c:v>
                </c:pt>
                <c:pt idx="1632">
                  <c:v>22</c:v>
                </c:pt>
                <c:pt idx="1633">
                  <c:v>22</c:v>
                </c:pt>
                <c:pt idx="1634">
                  <c:v>22</c:v>
                </c:pt>
                <c:pt idx="1635">
                  <c:v>22</c:v>
                </c:pt>
                <c:pt idx="1636">
                  <c:v>22</c:v>
                </c:pt>
                <c:pt idx="1637">
                  <c:v>22</c:v>
                </c:pt>
                <c:pt idx="1638">
                  <c:v>22</c:v>
                </c:pt>
                <c:pt idx="1639">
                  <c:v>22</c:v>
                </c:pt>
                <c:pt idx="1640">
                  <c:v>22</c:v>
                </c:pt>
                <c:pt idx="1641">
                  <c:v>22</c:v>
                </c:pt>
                <c:pt idx="1642">
                  <c:v>22</c:v>
                </c:pt>
                <c:pt idx="1643">
                  <c:v>22</c:v>
                </c:pt>
                <c:pt idx="1644">
                  <c:v>22</c:v>
                </c:pt>
                <c:pt idx="1645">
                  <c:v>22</c:v>
                </c:pt>
                <c:pt idx="1646">
                  <c:v>22</c:v>
                </c:pt>
                <c:pt idx="1647">
                  <c:v>22</c:v>
                </c:pt>
                <c:pt idx="1648">
                  <c:v>22</c:v>
                </c:pt>
                <c:pt idx="1649">
                  <c:v>22</c:v>
                </c:pt>
                <c:pt idx="1650">
                  <c:v>22</c:v>
                </c:pt>
                <c:pt idx="1651">
                  <c:v>22</c:v>
                </c:pt>
                <c:pt idx="1652">
                  <c:v>22</c:v>
                </c:pt>
                <c:pt idx="1653">
                  <c:v>22</c:v>
                </c:pt>
                <c:pt idx="1654">
                  <c:v>22</c:v>
                </c:pt>
                <c:pt idx="1655">
                  <c:v>22</c:v>
                </c:pt>
                <c:pt idx="1656">
                  <c:v>22</c:v>
                </c:pt>
                <c:pt idx="1657">
                  <c:v>22</c:v>
                </c:pt>
                <c:pt idx="1658">
                  <c:v>22</c:v>
                </c:pt>
                <c:pt idx="1659">
                  <c:v>22</c:v>
                </c:pt>
                <c:pt idx="1660">
                  <c:v>22</c:v>
                </c:pt>
                <c:pt idx="1661">
                  <c:v>22</c:v>
                </c:pt>
                <c:pt idx="1662">
                  <c:v>22</c:v>
                </c:pt>
                <c:pt idx="1663">
                  <c:v>22</c:v>
                </c:pt>
                <c:pt idx="1664">
                  <c:v>22</c:v>
                </c:pt>
                <c:pt idx="1665">
                  <c:v>22</c:v>
                </c:pt>
                <c:pt idx="1666">
                  <c:v>22</c:v>
                </c:pt>
                <c:pt idx="1667">
                  <c:v>22</c:v>
                </c:pt>
                <c:pt idx="1668">
                  <c:v>22</c:v>
                </c:pt>
                <c:pt idx="1669">
                  <c:v>21</c:v>
                </c:pt>
                <c:pt idx="1670">
                  <c:v>21</c:v>
                </c:pt>
                <c:pt idx="1671">
                  <c:v>21</c:v>
                </c:pt>
                <c:pt idx="1672">
                  <c:v>21</c:v>
                </c:pt>
                <c:pt idx="1673">
                  <c:v>21</c:v>
                </c:pt>
                <c:pt idx="1674">
                  <c:v>21</c:v>
                </c:pt>
                <c:pt idx="1675">
                  <c:v>21</c:v>
                </c:pt>
                <c:pt idx="1676">
                  <c:v>21</c:v>
                </c:pt>
                <c:pt idx="1677">
                  <c:v>21</c:v>
                </c:pt>
                <c:pt idx="1678">
                  <c:v>21</c:v>
                </c:pt>
                <c:pt idx="1679">
                  <c:v>21</c:v>
                </c:pt>
                <c:pt idx="1680">
                  <c:v>21</c:v>
                </c:pt>
                <c:pt idx="1681">
                  <c:v>21</c:v>
                </c:pt>
                <c:pt idx="1682">
                  <c:v>21</c:v>
                </c:pt>
                <c:pt idx="1683">
                  <c:v>21</c:v>
                </c:pt>
                <c:pt idx="1684">
                  <c:v>21</c:v>
                </c:pt>
                <c:pt idx="1685">
                  <c:v>21</c:v>
                </c:pt>
                <c:pt idx="1686">
                  <c:v>21</c:v>
                </c:pt>
                <c:pt idx="1687">
                  <c:v>21</c:v>
                </c:pt>
                <c:pt idx="1688">
                  <c:v>21</c:v>
                </c:pt>
                <c:pt idx="1689">
                  <c:v>21</c:v>
                </c:pt>
                <c:pt idx="1690">
                  <c:v>21</c:v>
                </c:pt>
                <c:pt idx="1691">
                  <c:v>21</c:v>
                </c:pt>
                <c:pt idx="1692">
                  <c:v>21</c:v>
                </c:pt>
                <c:pt idx="1693">
                  <c:v>21</c:v>
                </c:pt>
                <c:pt idx="1694">
                  <c:v>21</c:v>
                </c:pt>
                <c:pt idx="1695">
                  <c:v>21</c:v>
                </c:pt>
                <c:pt idx="1696">
                  <c:v>21</c:v>
                </c:pt>
                <c:pt idx="1697">
                  <c:v>21</c:v>
                </c:pt>
                <c:pt idx="1698">
                  <c:v>21</c:v>
                </c:pt>
                <c:pt idx="1699">
                  <c:v>21</c:v>
                </c:pt>
                <c:pt idx="1700">
                  <c:v>21</c:v>
                </c:pt>
                <c:pt idx="1701">
                  <c:v>21</c:v>
                </c:pt>
                <c:pt idx="1702">
                  <c:v>21</c:v>
                </c:pt>
                <c:pt idx="1703">
                  <c:v>21</c:v>
                </c:pt>
                <c:pt idx="1704">
                  <c:v>21</c:v>
                </c:pt>
                <c:pt idx="1705">
                  <c:v>21</c:v>
                </c:pt>
                <c:pt idx="1706">
                  <c:v>21</c:v>
                </c:pt>
                <c:pt idx="1707">
                  <c:v>21</c:v>
                </c:pt>
                <c:pt idx="1708">
                  <c:v>21</c:v>
                </c:pt>
                <c:pt idx="1709">
                  <c:v>21</c:v>
                </c:pt>
                <c:pt idx="1710">
                  <c:v>21</c:v>
                </c:pt>
                <c:pt idx="1711">
                  <c:v>21</c:v>
                </c:pt>
                <c:pt idx="1712">
                  <c:v>21</c:v>
                </c:pt>
                <c:pt idx="1713">
                  <c:v>21</c:v>
                </c:pt>
                <c:pt idx="1714">
                  <c:v>21</c:v>
                </c:pt>
                <c:pt idx="1715">
                  <c:v>21</c:v>
                </c:pt>
                <c:pt idx="1716">
                  <c:v>21</c:v>
                </c:pt>
                <c:pt idx="1717">
                  <c:v>21</c:v>
                </c:pt>
                <c:pt idx="1718">
                  <c:v>20</c:v>
                </c:pt>
                <c:pt idx="1719">
                  <c:v>20</c:v>
                </c:pt>
                <c:pt idx="1720">
                  <c:v>20</c:v>
                </c:pt>
                <c:pt idx="1721">
                  <c:v>20</c:v>
                </c:pt>
                <c:pt idx="1722">
                  <c:v>20</c:v>
                </c:pt>
                <c:pt idx="1723">
                  <c:v>20</c:v>
                </c:pt>
                <c:pt idx="1724">
                  <c:v>20</c:v>
                </c:pt>
                <c:pt idx="1725">
                  <c:v>20</c:v>
                </c:pt>
                <c:pt idx="1726">
                  <c:v>20</c:v>
                </c:pt>
                <c:pt idx="1727">
                  <c:v>20</c:v>
                </c:pt>
                <c:pt idx="1728">
                  <c:v>20</c:v>
                </c:pt>
                <c:pt idx="1729">
                  <c:v>20</c:v>
                </c:pt>
                <c:pt idx="1730">
                  <c:v>20</c:v>
                </c:pt>
                <c:pt idx="1731">
                  <c:v>20</c:v>
                </c:pt>
                <c:pt idx="1732">
                  <c:v>20</c:v>
                </c:pt>
                <c:pt idx="1733">
                  <c:v>20</c:v>
                </c:pt>
                <c:pt idx="1734">
                  <c:v>20</c:v>
                </c:pt>
                <c:pt idx="1735">
                  <c:v>20</c:v>
                </c:pt>
                <c:pt idx="1736">
                  <c:v>20</c:v>
                </c:pt>
                <c:pt idx="1737">
                  <c:v>20</c:v>
                </c:pt>
                <c:pt idx="1738">
                  <c:v>20</c:v>
                </c:pt>
                <c:pt idx="1739">
                  <c:v>20</c:v>
                </c:pt>
                <c:pt idx="1740">
                  <c:v>20</c:v>
                </c:pt>
                <c:pt idx="1741">
                  <c:v>20</c:v>
                </c:pt>
                <c:pt idx="1742">
                  <c:v>20</c:v>
                </c:pt>
                <c:pt idx="1743">
                  <c:v>20</c:v>
                </c:pt>
                <c:pt idx="1744">
                  <c:v>20</c:v>
                </c:pt>
                <c:pt idx="1745">
                  <c:v>20</c:v>
                </c:pt>
                <c:pt idx="1746">
                  <c:v>20</c:v>
                </c:pt>
                <c:pt idx="1747">
                  <c:v>20</c:v>
                </c:pt>
                <c:pt idx="1748">
                  <c:v>20</c:v>
                </c:pt>
                <c:pt idx="1749">
                  <c:v>20</c:v>
                </c:pt>
                <c:pt idx="1750">
                  <c:v>20</c:v>
                </c:pt>
                <c:pt idx="1751">
                  <c:v>20</c:v>
                </c:pt>
                <c:pt idx="1752">
                  <c:v>20</c:v>
                </c:pt>
                <c:pt idx="1753">
                  <c:v>20</c:v>
                </c:pt>
                <c:pt idx="1754">
                  <c:v>20</c:v>
                </c:pt>
                <c:pt idx="1755">
                  <c:v>20</c:v>
                </c:pt>
                <c:pt idx="1756">
                  <c:v>20</c:v>
                </c:pt>
                <c:pt idx="1757">
                  <c:v>20</c:v>
                </c:pt>
                <c:pt idx="1758">
                  <c:v>20</c:v>
                </c:pt>
                <c:pt idx="1759">
                  <c:v>20</c:v>
                </c:pt>
                <c:pt idx="1760">
                  <c:v>20</c:v>
                </c:pt>
                <c:pt idx="1761">
                  <c:v>20</c:v>
                </c:pt>
                <c:pt idx="1762">
                  <c:v>20</c:v>
                </c:pt>
                <c:pt idx="1763">
                  <c:v>20</c:v>
                </c:pt>
                <c:pt idx="1764">
                  <c:v>20</c:v>
                </c:pt>
                <c:pt idx="1765">
                  <c:v>20</c:v>
                </c:pt>
                <c:pt idx="1766">
                  <c:v>20</c:v>
                </c:pt>
                <c:pt idx="1767">
                  <c:v>20</c:v>
                </c:pt>
                <c:pt idx="1768">
                  <c:v>20</c:v>
                </c:pt>
                <c:pt idx="1769">
                  <c:v>20</c:v>
                </c:pt>
                <c:pt idx="1770">
                  <c:v>20</c:v>
                </c:pt>
                <c:pt idx="1771">
                  <c:v>20</c:v>
                </c:pt>
                <c:pt idx="1772">
                  <c:v>20</c:v>
                </c:pt>
                <c:pt idx="1773">
                  <c:v>19</c:v>
                </c:pt>
                <c:pt idx="1774">
                  <c:v>19</c:v>
                </c:pt>
                <c:pt idx="1775">
                  <c:v>19</c:v>
                </c:pt>
                <c:pt idx="1776">
                  <c:v>19</c:v>
                </c:pt>
                <c:pt idx="1777">
                  <c:v>19</c:v>
                </c:pt>
                <c:pt idx="1778">
                  <c:v>19</c:v>
                </c:pt>
                <c:pt idx="1779">
                  <c:v>19</c:v>
                </c:pt>
                <c:pt idx="1780">
                  <c:v>19</c:v>
                </c:pt>
                <c:pt idx="1781">
                  <c:v>19</c:v>
                </c:pt>
                <c:pt idx="1782">
                  <c:v>19</c:v>
                </c:pt>
                <c:pt idx="1783">
                  <c:v>19</c:v>
                </c:pt>
                <c:pt idx="1784">
                  <c:v>19</c:v>
                </c:pt>
                <c:pt idx="1785">
                  <c:v>19</c:v>
                </c:pt>
                <c:pt idx="1786">
                  <c:v>19</c:v>
                </c:pt>
                <c:pt idx="1787">
                  <c:v>19</c:v>
                </c:pt>
                <c:pt idx="1788">
                  <c:v>19</c:v>
                </c:pt>
                <c:pt idx="1789">
                  <c:v>19</c:v>
                </c:pt>
                <c:pt idx="1790">
                  <c:v>19</c:v>
                </c:pt>
                <c:pt idx="1791">
                  <c:v>19</c:v>
                </c:pt>
                <c:pt idx="1792">
                  <c:v>19</c:v>
                </c:pt>
                <c:pt idx="1793">
                  <c:v>19</c:v>
                </c:pt>
                <c:pt idx="1794">
                  <c:v>19</c:v>
                </c:pt>
                <c:pt idx="1795">
                  <c:v>19</c:v>
                </c:pt>
                <c:pt idx="1796">
                  <c:v>19</c:v>
                </c:pt>
                <c:pt idx="1797">
                  <c:v>19</c:v>
                </c:pt>
                <c:pt idx="1798">
                  <c:v>19</c:v>
                </c:pt>
                <c:pt idx="1799">
                  <c:v>19</c:v>
                </c:pt>
                <c:pt idx="1800">
                  <c:v>19</c:v>
                </c:pt>
                <c:pt idx="1801">
                  <c:v>19</c:v>
                </c:pt>
                <c:pt idx="1802">
                  <c:v>19</c:v>
                </c:pt>
                <c:pt idx="1803">
                  <c:v>19</c:v>
                </c:pt>
                <c:pt idx="1804">
                  <c:v>19</c:v>
                </c:pt>
                <c:pt idx="1805">
                  <c:v>19</c:v>
                </c:pt>
                <c:pt idx="1806">
                  <c:v>19</c:v>
                </c:pt>
                <c:pt idx="1807">
                  <c:v>19</c:v>
                </c:pt>
                <c:pt idx="1808">
                  <c:v>19</c:v>
                </c:pt>
                <c:pt idx="1809">
                  <c:v>19</c:v>
                </c:pt>
                <c:pt idx="1810">
                  <c:v>19</c:v>
                </c:pt>
                <c:pt idx="1811">
                  <c:v>19</c:v>
                </c:pt>
                <c:pt idx="1812">
                  <c:v>19</c:v>
                </c:pt>
                <c:pt idx="1813">
                  <c:v>19</c:v>
                </c:pt>
                <c:pt idx="1814">
                  <c:v>19</c:v>
                </c:pt>
                <c:pt idx="1815">
                  <c:v>19</c:v>
                </c:pt>
                <c:pt idx="1816">
                  <c:v>19</c:v>
                </c:pt>
                <c:pt idx="1817">
                  <c:v>19</c:v>
                </c:pt>
                <c:pt idx="1818">
                  <c:v>18</c:v>
                </c:pt>
                <c:pt idx="1819">
                  <c:v>18</c:v>
                </c:pt>
                <c:pt idx="1820">
                  <c:v>18</c:v>
                </c:pt>
                <c:pt idx="1821">
                  <c:v>18</c:v>
                </c:pt>
                <c:pt idx="1822">
                  <c:v>18</c:v>
                </c:pt>
                <c:pt idx="1823">
                  <c:v>18</c:v>
                </c:pt>
                <c:pt idx="1824">
                  <c:v>18</c:v>
                </c:pt>
                <c:pt idx="1825">
                  <c:v>18</c:v>
                </c:pt>
                <c:pt idx="1826">
                  <c:v>18</c:v>
                </c:pt>
                <c:pt idx="1827">
                  <c:v>18</c:v>
                </c:pt>
                <c:pt idx="1828">
                  <c:v>18</c:v>
                </c:pt>
                <c:pt idx="1829">
                  <c:v>18</c:v>
                </c:pt>
                <c:pt idx="1830">
                  <c:v>18</c:v>
                </c:pt>
                <c:pt idx="1831">
                  <c:v>18</c:v>
                </c:pt>
                <c:pt idx="1832">
                  <c:v>18</c:v>
                </c:pt>
                <c:pt idx="1833">
                  <c:v>18</c:v>
                </c:pt>
                <c:pt idx="1834">
                  <c:v>18</c:v>
                </c:pt>
                <c:pt idx="1835">
                  <c:v>18</c:v>
                </c:pt>
                <c:pt idx="1836">
                  <c:v>18</c:v>
                </c:pt>
                <c:pt idx="1837">
                  <c:v>18</c:v>
                </c:pt>
                <c:pt idx="1838">
                  <c:v>18</c:v>
                </c:pt>
                <c:pt idx="1839">
                  <c:v>18</c:v>
                </c:pt>
                <c:pt idx="1840">
                  <c:v>18</c:v>
                </c:pt>
                <c:pt idx="1841">
                  <c:v>18</c:v>
                </c:pt>
                <c:pt idx="1842">
                  <c:v>18</c:v>
                </c:pt>
                <c:pt idx="1843">
                  <c:v>18</c:v>
                </c:pt>
                <c:pt idx="1844">
                  <c:v>18</c:v>
                </c:pt>
                <c:pt idx="1845">
                  <c:v>18</c:v>
                </c:pt>
                <c:pt idx="1846">
                  <c:v>18</c:v>
                </c:pt>
                <c:pt idx="1847">
                  <c:v>18</c:v>
                </c:pt>
                <c:pt idx="1848">
                  <c:v>18</c:v>
                </c:pt>
                <c:pt idx="1849">
                  <c:v>18</c:v>
                </c:pt>
                <c:pt idx="1850">
                  <c:v>18</c:v>
                </c:pt>
                <c:pt idx="1851">
                  <c:v>18</c:v>
                </c:pt>
                <c:pt idx="1852">
                  <c:v>18</c:v>
                </c:pt>
                <c:pt idx="1853">
                  <c:v>18</c:v>
                </c:pt>
                <c:pt idx="1854">
                  <c:v>18</c:v>
                </c:pt>
                <c:pt idx="1855">
                  <c:v>18</c:v>
                </c:pt>
                <c:pt idx="1856">
                  <c:v>18</c:v>
                </c:pt>
                <c:pt idx="1857">
                  <c:v>18</c:v>
                </c:pt>
                <c:pt idx="1858">
                  <c:v>18</c:v>
                </c:pt>
                <c:pt idx="1859">
                  <c:v>18</c:v>
                </c:pt>
                <c:pt idx="1860">
                  <c:v>18</c:v>
                </c:pt>
                <c:pt idx="1861">
                  <c:v>18</c:v>
                </c:pt>
                <c:pt idx="1862">
                  <c:v>18</c:v>
                </c:pt>
                <c:pt idx="1863">
                  <c:v>18</c:v>
                </c:pt>
                <c:pt idx="1864">
                  <c:v>18</c:v>
                </c:pt>
                <c:pt idx="1865">
                  <c:v>18</c:v>
                </c:pt>
                <c:pt idx="1866">
                  <c:v>18</c:v>
                </c:pt>
                <c:pt idx="1867">
                  <c:v>18</c:v>
                </c:pt>
                <c:pt idx="1868">
                  <c:v>18</c:v>
                </c:pt>
                <c:pt idx="1869">
                  <c:v>18</c:v>
                </c:pt>
                <c:pt idx="1870">
                  <c:v>18</c:v>
                </c:pt>
                <c:pt idx="1871">
                  <c:v>18</c:v>
                </c:pt>
                <c:pt idx="1872">
                  <c:v>18</c:v>
                </c:pt>
                <c:pt idx="1873">
                  <c:v>18</c:v>
                </c:pt>
                <c:pt idx="1874">
                  <c:v>18</c:v>
                </c:pt>
                <c:pt idx="1875">
                  <c:v>18</c:v>
                </c:pt>
                <c:pt idx="1876">
                  <c:v>18</c:v>
                </c:pt>
                <c:pt idx="1877">
                  <c:v>18</c:v>
                </c:pt>
                <c:pt idx="1878">
                  <c:v>18</c:v>
                </c:pt>
                <c:pt idx="1879">
                  <c:v>17</c:v>
                </c:pt>
                <c:pt idx="1880">
                  <c:v>17</c:v>
                </c:pt>
                <c:pt idx="1881">
                  <c:v>17</c:v>
                </c:pt>
                <c:pt idx="1882">
                  <c:v>17</c:v>
                </c:pt>
                <c:pt idx="1883">
                  <c:v>17</c:v>
                </c:pt>
                <c:pt idx="1884">
                  <c:v>17</c:v>
                </c:pt>
                <c:pt idx="1885">
                  <c:v>17</c:v>
                </c:pt>
                <c:pt idx="1886">
                  <c:v>17</c:v>
                </c:pt>
                <c:pt idx="1887">
                  <c:v>17</c:v>
                </c:pt>
                <c:pt idx="1888">
                  <c:v>17</c:v>
                </c:pt>
                <c:pt idx="1889">
                  <c:v>17</c:v>
                </c:pt>
                <c:pt idx="1890">
                  <c:v>17</c:v>
                </c:pt>
                <c:pt idx="1891">
                  <c:v>17</c:v>
                </c:pt>
                <c:pt idx="1892">
                  <c:v>17</c:v>
                </c:pt>
                <c:pt idx="1893">
                  <c:v>17</c:v>
                </c:pt>
                <c:pt idx="1894">
                  <c:v>17</c:v>
                </c:pt>
                <c:pt idx="1895">
                  <c:v>17</c:v>
                </c:pt>
                <c:pt idx="1896">
                  <c:v>17</c:v>
                </c:pt>
                <c:pt idx="1897">
                  <c:v>17</c:v>
                </c:pt>
                <c:pt idx="1898">
                  <c:v>17</c:v>
                </c:pt>
                <c:pt idx="1899">
                  <c:v>17</c:v>
                </c:pt>
                <c:pt idx="1900">
                  <c:v>17</c:v>
                </c:pt>
                <c:pt idx="1901">
                  <c:v>17</c:v>
                </c:pt>
                <c:pt idx="1902">
                  <c:v>17</c:v>
                </c:pt>
                <c:pt idx="1903">
                  <c:v>17</c:v>
                </c:pt>
                <c:pt idx="1904">
                  <c:v>17</c:v>
                </c:pt>
                <c:pt idx="1905">
                  <c:v>17</c:v>
                </c:pt>
                <c:pt idx="1906">
                  <c:v>17</c:v>
                </c:pt>
                <c:pt idx="1907">
                  <c:v>17</c:v>
                </c:pt>
                <c:pt idx="1908">
                  <c:v>17</c:v>
                </c:pt>
                <c:pt idx="1909">
                  <c:v>17</c:v>
                </c:pt>
                <c:pt idx="1910">
                  <c:v>17</c:v>
                </c:pt>
                <c:pt idx="1911">
                  <c:v>17</c:v>
                </c:pt>
                <c:pt idx="1912">
                  <c:v>17</c:v>
                </c:pt>
                <c:pt idx="1913">
                  <c:v>17</c:v>
                </c:pt>
                <c:pt idx="1914">
                  <c:v>17</c:v>
                </c:pt>
                <c:pt idx="1915">
                  <c:v>17</c:v>
                </c:pt>
                <c:pt idx="1916">
                  <c:v>17</c:v>
                </c:pt>
                <c:pt idx="1917">
                  <c:v>17</c:v>
                </c:pt>
                <c:pt idx="1918">
                  <c:v>17</c:v>
                </c:pt>
                <c:pt idx="1919">
                  <c:v>17</c:v>
                </c:pt>
                <c:pt idx="1920">
                  <c:v>17</c:v>
                </c:pt>
                <c:pt idx="1921">
                  <c:v>17</c:v>
                </c:pt>
                <c:pt idx="1922">
                  <c:v>17</c:v>
                </c:pt>
                <c:pt idx="1923">
                  <c:v>17</c:v>
                </c:pt>
                <c:pt idx="1924">
                  <c:v>17</c:v>
                </c:pt>
                <c:pt idx="1925">
                  <c:v>17</c:v>
                </c:pt>
                <c:pt idx="1926">
                  <c:v>17</c:v>
                </c:pt>
                <c:pt idx="1927">
                  <c:v>17</c:v>
                </c:pt>
                <c:pt idx="1928">
                  <c:v>17</c:v>
                </c:pt>
                <c:pt idx="1929">
                  <c:v>17</c:v>
                </c:pt>
                <c:pt idx="1930">
                  <c:v>17</c:v>
                </c:pt>
                <c:pt idx="1931">
                  <c:v>17</c:v>
                </c:pt>
                <c:pt idx="1932">
                  <c:v>17</c:v>
                </c:pt>
                <c:pt idx="1933">
                  <c:v>17</c:v>
                </c:pt>
                <c:pt idx="1934">
                  <c:v>17</c:v>
                </c:pt>
                <c:pt idx="1935">
                  <c:v>17</c:v>
                </c:pt>
                <c:pt idx="1936">
                  <c:v>17</c:v>
                </c:pt>
                <c:pt idx="1937">
                  <c:v>17</c:v>
                </c:pt>
                <c:pt idx="1938">
                  <c:v>17</c:v>
                </c:pt>
                <c:pt idx="1939">
                  <c:v>17</c:v>
                </c:pt>
                <c:pt idx="1940">
                  <c:v>17</c:v>
                </c:pt>
                <c:pt idx="1941">
                  <c:v>17</c:v>
                </c:pt>
                <c:pt idx="1942">
                  <c:v>17</c:v>
                </c:pt>
                <c:pt idx="1943">
                  <c:v>17</c:v>
                </c:pt>
                <c:pt idx="1944">
                  <c:v>16</c:v>
                </c:pt>
                <c:pt idx="1945">
                  <c:v>16</c:v>
                </c:pt>
                <c:pt idx="1946">
                  <c:v>16</c:v>
                </c:pt>
                <c:pt idx="1947">
                  <c:v>16</c:v>
                </c:pt>
                <c:pt idx="1948">
                  <c:v>16</c:v>
                </c:pt>
                <c:pt idx="1949">
                  <c:v>16</c:v>
                </c:pt>
                <c:pt idx="1950">
                  <c:v>16</c:v>
                </c:pt>
                <c:pt idx="1951">
                  <c:v>16</c:v>
                </c:pt>
                <c:pt idx="1952">
                  <c:v>16</c:v>
                </c:pt>
                <c:pt idx="1953">
                  <c:v>16</c:v>
                </c:pt>
                <c:pt idx="1954">
                  <c:v>16</c:v>
                </c:pt>
                <c:pt idx="1955">
                  <c:v>16</c:v>
                </c:pt>
                <c:pt idx="1956">
                  <c:v>16</c:v>
                </c:pt>
                <c:pt idx="1957">
                  <c:v>16</c:v>
                </c:pt>
                <c:pt idx="1958">
                  <c:v>16</c:v>
                </c:pt>
                <c:pt idx="1959">
                  <c:v>16</c:v>
                </c:pt>
                <c:pt idx="1960">
                  <c:v>16</c:v>
                </c:pt>
                <c:pt idx="1961">
                  <c:v>16</c:v>
                </c:pt>
                <c:pt idx="1962">
                  <c:v>16</c:v>
                </c:pt>
                <c:pt idx="1963">
                  <c:v>16</c:v>
                </c:pt>
                <c:pt idx="1964">
                  <c:v>16</c:v>
                </c:pt>
                <c:pt idx="1965">
                  <c:v>16</c:v>
                </c:pt>
                <c:pt idx="1966">
                  <c:v>16</c:v>
                </c:pt>
                <c:pt idx="1967">
                  <c:v>16</c:v>
                </c:pt>
                <c:pt idx="1968">
                  <c:v>16</c:v>
                </c:pt>
                <c:pt idx="1969">
                  <c:v>16</c:v>
                </c:pt>
                <c:pt idx="1970">
                  <c:v>16</c:v>
                </c:pt>
                <c:pt idx="1971">
                  <c:v>16</c:v>
                </c:pt>
                <c:pt idx="1972">
                  <c:v>16</c:v>
                </c:pt>
                <c:pt idx="1973">
                  <c:v>16</c:v>
                </c:pt>
                <c:pt idx="1974">
                  <c:v>16</c:v>
                </c:pt>
                <c:pt idx="1975">
                  <c:v>16</c:v>
                </c:pt>
                <c:pt idx="1976">
                  <c:v>16</c:v>
                </c:pt>
                <c:pt idx="1977">
                  <c:v>16</c:v>
                </c:pt>
                <c:pt idx="1978">
                  <c:v>16</c:v>
                </c:pt>
                <c:pt idx="1979">
                  <c:v>16</c:v>
                </c:pt>
                <c:pt idx="1980">
                  <c:v>16</c:v>
                </c:pt>
                <c:pt idx="1981">
                  <c:v>16</c:v>
                </c:pt>
                <c:pt idx="1982">
                  <c:v>16</c:v>
                </c:pt>
                <c:pt idx="1983">
                  <c:v>16</c:v>
                </c:pt>
                <c:pt idx="1984">
                  <c:v>16</c:v>
                </c:pt>
                <c:pt idx="1985">
                  <c:v>16</c:v>
                </c:pt>
                <c:pt idx="1986">
                  <c:v>16</c:v>
                </c:pt>
                <c:pt idx="1987">
                  <c:v>16</c:v>
                </c:pt>
                <c:pt idx="1988">
                  <c:v>16</c:v>
                </c:pt>
                <c:pt idx="1989">
                  <c:v>16</c:v>
                </c:pt>
                <c:pt idx="1990">
                  <c:v>16</c:v>
                </c:pt>
                <c:pt idx="1991">
                  <c:v>16</c:v>
                </c:pt>
                <c:pt idx="1992">
                  <c:v>16</c:v>
                </c:pt>
                <c:pt idx="1993">
                  <c:v>16</c:v>
                </c:pt>
                <c:pt idx="1994">
                  <c:v>16</c:v>
                </c:pt>
                <c:pt idx="1995">
                  <c:v>16</c:v>
                </c:pt>
                <c:pt idx="1996">
                  <c:v>16</c:v>
                </c:pt>
                <c:pt idx="1997">
                  <c:v>16</c:v>
                </c:pt>
                <c:pt idx="1998">
                  <c:v>16</c:v>
                </c:pt>
                <c:pt idx="1999">
                  <c:v>16</c:v>
                </c:pt>
                <c:pt idx="2000">
                  <c:v>16</c:v>
                </c:pt>
                <c:pt idx="2001">
                  <c:v>16</c:v>
                </c:pt>
                <c:pt idx="2002">
                  <c:v>16</c:v>
                </c:pt>
                <c:pt idx="2003">
                  <c:v>16</c:v>
                </c:pt>
                <c:pt idx="2004">
                  <c:v>16</c:v>
                </c:pt>
                <c:pt idx="2005">
                  <c:v>16</c:v>
                </c:pt>
                <c:pt idx="2006">
                  <c:v>16</c:v>
                </c:pt>
                <c:pt idx="2007">
                  <c:v>16</c:v>
                </c:pt>
                <c:pt idx="2008">
                  <c:v>16</c:v>
                </c:pt>
                <c:pt idx="2009">
                  <c:v>16</c:v>
                </c:pt>
                <c:pt idx="2010">
                  <c:v>16</c:v>
                </c:pt>
                <c:pt idx="2011">
                  <c:v>16</c:v>
                </c:pt>
                <c:pt idx="2012">
                  <c:v>16</c:v>
                </c:pt>
                <c:pt idx="2013">
                  <c:v>16</c:v>
                </c:pt>
                <c:pt idx="2014">
                  <c:v>15</c:v>
                </c:pt>
                <c:pt idx="2015">
                  <c:v>15</c:v>
                </c:pt>
                <c:pt idx="2016">
                  <c:v>15</c:v>
                </c:pt>
                <c:pt idx="2017">
                  <c:v>15</c:v>
                </c:pt>
                <c:pt idx="2018">
                  <c:v>15</c:v>
                </c:pt>
                <c:pt idx="2019">
                  <c:v>15</c:v>
                </c:pt>
                <c:pt idx="2020">
                  <c:v>15</c:v>
                </c:pt>
                <c:pt idx="2021">
                  <c:v>15</c:v>
                </c:pt>
                <c:pt idx="2022">
                  <c:v>15</c:v>
                </c:pt>
                <c:pt idx="2023">
                  <c:v>15</c:v>
                </c:pt>
                <c:pt idx="2024">
                  <c:v>15</c:v>
                </c:pt>
                <c:pt idx="2025">
                  <c:v>15</c:v>
                </c:pt>
                <c:pt idx="2026">
                  <c:v>15</c:v>
                </c:pt>
                <c:pt idx="2027">
                  <c:v>15</c:v>
                </c:pt>
                <c:pt idx="2028">
                  <c:v>15</c:v>
                </c:pt>
                <c:pt idx="2029">
                  <c:v>15</c:v>
                </c:pt>
                <c:pt idx="2030">
                  <c:v>15</c:v>
                </c:pt>
                <c:pt idx="2031">
                  <c:v>15</c:v>
                </c:pt>
                <c:pt idx="2032">
                  <c:v>15</c:v>
                </c:pt>
                <c:pt idx="2033">
                  <c:v>15</c:v>
                </c:pt>
                <c:pt idx="2034">
                  <c:v>15</c:v>
                </c:pt>
                <c:pt idx="2035">
                  <c:v>15</c:v>
                </c:pt>
                <c:pt idx="2036">
                  <c:v>15</c:v>
                </c:pt>
                <c:pt idx="2037">
                  <c:v>15</c:v>
                </c:pt>
                <c:pt idx="2038">
                  <c:v>15</c:v>
                </c:pt>
                <c:pt idx="2039">
                  <c:v>15</c:v>
                </c:pt>
                <c:pt idx="2040">
                  <c:v>15</c:v>
                </c:pt>
                <c:pt idx="2041">
                  <c:v>15</c:v>
                </c:pt>
                <c:pt idx="2042">
                  <c:v>15</c:v>
                </c:pt>
                <c:pt idx="2043">
                  <c:v>15</c:v>
                </c:pt>
                <c:pt idx="2044">
                  <c:v>15</c:v>
                </c:pt>
                <c:pt idx="2045">
                  <c:v>15</c:v>
                </c:pt>
                <c:pt idx="2046">
                  <c:v>15</c:v>
                </c:pt>
                <c:pt idx="2047">
                  <c:v>15</c:v>
                </c:pt>
                <c:pt idx="2048">
                  <c:v>15</c:v>
                </c:pt>
                <c:pt idx="2049">
                  <c:v>15</c:v>
                </c:pt>
                <c:pt idx="2050">
                  <c:v>15</c:v>
                </c:pt>
                <c:pt idx="2051">
                  <c:v>15</c:v>
                </c:pt>
                <c:pt idx="2052">
                  <c:v>15</c:v>
                </c:pt>
                <c:pt idx="2053">
                  <c:v>15</c:v>
                </c:pt>
                <c:pt idx="2054">
                  <c:v>15</c:v>
                </c:pt>
                <c:pt idx="2055">
                  <c:v>15</c:v>
                </c:pt>
                <c:pt idx="2056">
                  <c:v>15</c:v>
                </c:pt>
                <c:pt idx="2057">
                  <c:v>15</c:v>
                </c:pt>
                <c:pt idx="2058">
                  <c:v>15</c:v>
                </c:pt>
                <c:pt idx="2059">
                  <c:v>15</c:v>
                </c:pt>
                <c:pt idx="2060">
                  <c:v>15</c:v>
                </c:pt>
                <c:pt idx="2061">
                  <c:v>15</c:v>
                </c:pt>
                <c:pt idx="2062">
                  <c:v>15</c:v>
                </c:pt>
                <c:pt idx="2063">
                  <c:v>15</c:v>
                </c:pt>
                <c:pt idx="2064">
                  <c:v>15</c:v>
                </c:pt>
                <c:pt idx="2065">
                  <c:v>15</c:v>
                </c:pt>
                <c:pt idx="2066">
                  <c:v>15</c:v>
                </c:pt>
                <c:pt idx="2067">
                  <c:v>15</c:v>
                </c:pt>
                <c:pt idx="2068">
                  <c:v>15</c:v>
                </c:pt>
                <c:pt idx="2069">
                  <c:v>15</c:v>
                </c:pt>
                <c:pt idx="2070">
                  <c:v>15</c:v>
                </c:pt>
                <c:pt idx="2071">
                  <c:v>15</c:v>
                </c:pt>
                <c:pt idx="2072">
                  <c:v>15</c:v>
                </c:pt>
                <c:pt idx="2073">
                  <c:v>15</c:v>
                </c:pt>
                <c:pt idx="2074">
                  <c:v>15</c:v>
                </c:pt>
                <c:pt idx="2075">
                  <c:v>15</c:v>
                </c:pt>
                <c:pt idx="2076">
                  <c:v>15</c:v>
                </c:pt>
                <c:pt idx="2077">
                  <c:v>15</c:v>
                </c:pt>
                <c:pt idx="2078">
                  <c:v>15</c:v>
                </c:pt>
                <c:pt idx="2079">
                  <c:v>15</c:v>
                </c:pt>
                <c:pt idx="2080">
                  <c:v>15</c:v>
                </c:pt>
                <c:pt idx="2081">
                  <c:v>15</c:v>
                </c:pt>
                <c:pt idx="2082">
                  <c:v>15</c:v>
                </c:pt>
                <c:pt idx="2083">
                  <c:v>15</c:v>
                </c:pt>
                <c:pt idx="2084">
                  <c:v>15</c:v>
                </c:pt>
                <c:pt idx="2085">
                  <c:v>15</c:v>
                </c:pt>
                <c:pt idx="2086">
                  <c:v>15</c:v>
                </c:pt>
                <c:pt idx="2087">
                  <c:v>15</c:v>
                </c:pt>
                <c:pt idx="2088">
                  <c:v>15</c:v>
                </c:pt>
                <c:pt idx="2089">
                  <c:v>15</c:v>
                </c:pt>
                <c:pt idx="2090">
                  <c:v>15</c:v>
                </c:pt>
                <c:pt idx="2091">
                  <c:v>15</c:v>
                </c:pt>
                <c:pt idx="2092">
                  <c:v>15</c:v>
                </c:pt>
                <c:pt idx="2093">
                  <c:v>15</c:v>
                </c:pt>
                <c:pt idx="2094">
                  <c:v>15</c:v>
                </c:pt>
                <c:pt idx="2095">
                  <c:v>15</c:v>
                </c:pt>
                <c:pt idx="2096">
                  <c:v>15</c:v>
                </c:pt>
                <c:pt idx="2097">
                  <c:v>15</c:v>
                </c:pt>
                <c:pt idx="2098">
                  <c:v>15</c:v>
                </c:pt>
                <c:pt idx="2099">
                  <c:v>15</c:v>
                </c:pt>
                <c:pt idx="2100">
                  <c:v>15</c:v>
                </c:pt>
                <c:pt idx="2101">
                  <c:v>15</c:v>
                </c:pt>
                <c:pt idx="2102">
                  <c:v>15</c:v>
                </c:pt>
                <c:pt idx="2103">
                  <c:v>14</c:v>
                </c:pt>
                <c:pt idx="2104">
                  <c:v>14</c:v>
                </c:pt>
                <c:pt idx="2105">
                  <c:v>14</c:v>
                </c:pt>
                <c:pt idx="2106">
                  <c:v>14</c:v>
                </c:pt>
                <c:pt idx="2107">
                  <c:v>14</c:v>
                </c:pt>
                <c:pt idx="2108">
                  <c:v>14</c:v>
                </c:pt>
                <c:pt idx="2109">
                  <c:v>14</c:v>
                </c:pt>
                <c:pt idx="2110">
                  <c:v>14</c:v>
                </c:pt>
                <c:pt idx="2111">
                  <c:v>14</c:v>
                </c:pt>
                <c:pt idx="2112">
                  <c:v>14</c:v>
                </c:pt>
                <c:pt idx="2113">
                  <c:v>14</c:v>
                </c:pt>
                <c:pt idx="2114">
                  <c:v>14</c:v>
                </c:pt>
                <c:pt idx="2115">
                  <c:v>14</c:v>
                </c:pt>
                <c:pt idx="2116">
                  <c:v>14</c:v>
                </c:pt>
                <c:pt idx="2117">
                  <c:v>14</c:v>
                </c:pt>
                <c:pt idx="2118">
                  <c:v>14</c:v>
                </c:pt>
                <c:pt idx="2119">
                  <c:v>14</c:v>
                </c:pt>
                <c:pt idx="2120">
                  <c:v>14</c:v>
                </c:pt>
                <c:pt idx="2121">
                  <c:v>14</c:v>
                </c:pt>
                <c:pt idx="2122">
                  <c:v>14</c:v>
                </c:pt>
                <c:pt idx="2123">
                  <c:v>14</c:v>
                </c:pt>
                <c:pt idx="2124">
                  <c:v>14</c:v>
                </c:pt>
                <c:pt idx="2125">
                  <c:v>14</c:v>
                </c:pt>
                <c:pt idx="2126">
                  <c:v>14</c:v>
                </c:pt>
                <c:pt idx="2127">
                  <c:v>14</c:v>
                </c:pt>
                <c:pt idx="2128">
                  <c:v>14</c:v>
                </c:pt>
                <c:pt idx="2129">
                  <c:v>14</c:v>
                </c:pt>
                <c:pt idx="2130">
                  <c:v>14</c:v>
                </c:pt>
                <c:pt idx="2131">
                  <c:v>14</c:v>
                </c:pt>
                <c:pt idx="2132">
                  <c:v>14</c:v>
                </c:pt>
                <c:pt idx="2133">
                  <c:v>14</c:v>
                </c:pt>
                <c:pt idx="2134">
                  <c:v>14</c:v>
                </c:pt>
                <c:pt idx="2135">
                  <c:v>14</c:v>
                </c:pt>
                <c:pt idx="2136">
                  <c:v>14</c:v>
                </c:pt>
                <c:pt idx="2137">
                  <c:v>14</c:v>
                </c:pt>
                <c:pt idx="2138">
                  <c:v>14</c:v>
                </c:pt>
                <c:pt idx="2139">
                  <c:v>14</c:v>
                </c:pt>
                <c:pt idx="2140">
                  <c:v>14</c:v>
                </c:pt>
                <c:pt idx="2141">
                  <c:v>14</c:v>
                </c:pt>
                <c:pt idx="2142">
                  <c:v>14</c:v>
                </c:pt>
                <c:pt idx="2143">
                  <c:v>14</c:v>
                </c:pt>
                <c:pt idx="2144">
                  <c:v>14</c:v>
                </c:pt>
                <c:pt idx="2145">
                  <c:v>14</c:v>
                </c:pt>
                <c:pt idx="2146">
                  <c:v>14</c:v>
                </c:pt>
                <c:pt idx="2147">
                  <c:v>14</c:v>
                </c:pt>
                <c:pt idx="2148">
                  <c:v>14</c:v>
                </c:pt>
                <c:pt idx="2149">
                  <c:v>14</c:v>
                </c:pt>
                <c:pt idx="2150">
                  <c:v>14</c:v>
                </c:pt>
                <c:pt idx="2151">
                  <c:v>14</c:v>
                </c:pt>
                <c:pt idx="2152">
                  <c:v>14</c:v>
                </c:pt>
                <c:pt idx="2153">
                  <c:v>14</c:v>
                </c:pt>
                <c:pt idx="2154">
                  <c:v>14</c:v>
                </c:pt>
                <c:pt idx="2155">
                  <c:v>14</c:v>
                </c:pt>
                <c:pt idx="2156">
                  <c:v>14</c:v>
                </c:pt>
                <c:pt idx="2157">
                  <c:v>14</c:v>
                </c:pt>
                <c:pt idx="2158">
                  <c:v>14</c:v>
                </c:pt>
                <c:pt idx="2159">
                  <c:v>14</c:v>
                </c:pt>
                <c:pt idx="2160">
                  <c:v>14</c:v>
                </c:pt>
                <c:pt idx="2161">
                  <c:v>14</c:v>
                </c:pt>
                <c:pt idx="2162">
                  <c:v>14</c:v>
                </c:pt>
                <c:pt idx="2163">
                  <c:v>14</c:v>
                </c:pt>
                <c:pt idx="2164">
                  <c:v>14</c:v>
                </c:pt>
                <c:pt idx="2165">
                  <c:v>14</c:v>
                </c:pt>
                <c:pt idx="2166">
                  <c:v>14</c:v>
                </c:pt>
                <c:pt idx="2167">
                  <c:v>14</c:v>
                </c:pt>
                <c:pt idx="2168">
                  <c:v>14</c:v>
                </c:pt>
                <c:pt idx="2169">
                  <c:v>14</c:v>
                </c:pt>
                <c:pt idx="2170">
                  <c:v>14</c:v>
                </c:pt>
                <c:pt idx="2171">
                  <c:v>14</c:v>
                </c:pt>
                <c:pt idx="2172">
                  <c:v>14</c:v>
                </c:pt>
                <c:pt idx="2173">
                  <c:v>14</c:v>
                </c:pt>
                <c:pt idx="2174">
                  <c:v>14</c:v>
                </c:pt>
                <c:pt idx="2175">
                  <c:v>14</c:v>
                </c:pt>
                <c:pt idx="2176">
                  <c:v>14</c:v>
                </c:pt>
                <c:pt idx="2177">
                  <c:v>14</c:v>
                </c:pt>
                <c:pt idx="2178">
                  <c:v>14</c:v>
                </c:pt>
                <c:pt idx="2179">
                  <c:v>14</c:v>
                </c:pt>
                <c:pt idx="2180">
                  <c:v>14</c:v>
                </c:pt>
                <c:pt idx="2181">
                  <c:v>14</c:v>
                </c:pt>
                <c:pt idx="2182">
                  <c:v>14</c:v>
                </c:pt>
                <c:pt idx="2183">
                  <c:v>14</c:v>
                </c:pt>
                <c:pt idx="2184">
                  <c:v>14</c:v>
                </c:pt>
                <c:pt idx="2185">
                  <c:v>14</c:v>
                </c:pt>
                <c:pt idx="2186">
                  <c:v>14</c:v>
                </c:pt>
                <c:pt idx="2187">
                  <c:v>13</c:v>
                </c:pt>
                <c:pt idx="2188">
                  <c:v>13</c:v>
                </c:pt>
                <c:pt idx="2189">
                  <c:v>13</c:v>
                </c:pt>
                <c:pt idx="2190">
                  <c:v>13</c:v>
                </c:pt>
                <c:pt idx="2191">
                  <c:v>13</c:v>
                </c:pt>
                <c:pt idx="2192">
                  <c:v>13</c:v>
                </c:pt>
                <c:pt idx="2193">
                  <c:v>13</c:v>
                </c:pt>
                <c:pt idx="2194">
                  <c:v>13</c:v>
                </c:pt>
                <c:pt idx="2195">
                  <c:v>13</c:v>
                </c:pt>
                <c:pt idx="2196">
                  <c:v>13</c:v>
                </c:pt>
                <c:pt idx="2197">
                  <c:v>13</c:v>
                </c:pt>
                <c:pt idx="2198">
                  <c:v>13</c:v>
                </c:pt>
                <c:pt idx="2199">
                  <c:v>13</c:v>
                </c:pt>
                <c:pt idx="2200">
                  <c:v>13</c:v>
                </c:pt>
                <c:pt idx="2201">
                  <c:v>13</c:v>
                </c:pt>
                <c:pt idx="2202">
                  <c:v>13</c:v>
                </c:pt>
                <c:pt idx="2203">
                  <c:v>13</c:v>
                </c:pt>
                <c:pt idx="2204">
                  <c:v>13</c:v>
                </c:pt>
                <c:pt idx="2205">
                  <c:v>13</c:v>
                </c:pt>
                <c:pt idx="2206">
                  <c:v>13</c:v>
                </c:pt>
                <c:pt idx="2207">
                  <c:v>13</c:v>
                </c:pt>
                <c:pt idx="2208">
                  <c:v>13</c:v>
                </c:pt>
                <c:pt idx="2209">
                  <c:v>13</c:v>
                </c:pt>
                <c:pt idx="2210">
                  <c:v>13</c:v>
                </c:pt>
                <c:pt idx="2211">
                  <c:v>13</c:v>
                </c:pt>
                <c:pt idx="2212">
                  <c:v>13</c:v>
                </c:pt>
                <c:pt idx="2213">
                  <c:v>13</c:v>
                </c:pt>
                <c:pt idx="2214">
                  <c:v>13</c:v>
                </c:pt>
                <c:pt idx="2215">
                  <c:v>13</c:v>
                </c:pt>
                <c:pt idx="2216">
                  <c:v>13</c:v>
                </c:pt>
                <c:pt idx="2217">
                  <c:v>13</c:v>
                </c:pt>
                <c:pt idx="2218">
                  <c:v>13</c:v>
                </c:pt>
                <c:pt idx="2219">
                  <c:v>13</c:v>
                </c:pt>
                <c:pt idx="2220">
                  <c:v>13</c:v>
                </c:pt>
                <c:pt idx="2221">
                  <c:v>13</c:v>
                </c:pt>
                <c:pt idx="2222">
                  <c:v>13</c:v>
                </c:pt>
                <c:pt idx="2223">
                  <c:v>13</c:v>
                </c:pt>
                <c:pt idx="2224">
                  <c:v>13</c:v>
                </c:pt>
                <c:pt idx="2225">
                  <c:v>13</c:v>
                </c:pt>
                <c:pt idx="2226">
                  <c:v>13</c:v>
                </c:pt>
                <c:pt idx="2227">
                  <c:v>13</c:v>
                </c:pt>
                <c:pt idx="2228">
                  <c:v>13</c:v>
                </c:pt>
                <c:pt idx="2229">
                  <c:v>13</c:v>
                </c:pt>
                <c:pt idx="2230">
                  <c:v>13</c:v>
                </c:pt>
                <c:pt idx="2231">
                  <c:v>13</c:v>
                </c:pt>
                <c:pt idx="2232">
                  <c:v>13</c:v>
                </c:pt>
                <c:pt idx="2233">
                  <c:v>13</c:v>
                </c:pt>
                <c:pt idx="2234">
                  <c:v>13</c:v>
                </c:pt>
                <c:pt idx="2235">
                  <c:v>13</c:v>
                </c:pt>
                <c:pt idx="2236">
                  <c:v>13</c:v>
                </c:pt>
                <c:pt idx="2237">
                  <c:v>13</c:v>
                </c:pt>
                <c:pt idx="2238">
                  <c:v>13</c:v>
                </c:pt>
                <c:pt idx="2239">
                  <c:v>13</c:v>
                </c:pt>
                <c:pt idx="2240">
                  <c:v>13</c:v>
                </c:pt>
                <c:pt idx="2241">
                  <c:v>13</c:v>
                </c:pt>
                <c:pt idx="2242">
                  <c:v>13</c:v>
                </c:pt>
                <c:pt idx="2243">
                  <c:v>13</c:v>
                </c:pt>
                <c:pt idx="2244">
                  <c:v>13</c:v>
                </c:pt>
                <c:pt idx="2245">
                  <c:v>13</c:v>
                </c:pt>
                <c:pt idx="2246">
                  <c:v>13</c:v>
                </c:pt>
                <c:pt idx="2247">
                  <c:v>13</c:v>
                </c:pt>
                <c:pt idx="2248">
                  <c:v>13</c:v>
                </c:pt>
                <c:pt idx="2249">
                  <c:v>13</c:v>
                </c:pt>
                <c:pt idx="2250">
                  <c:v>13</c:v>
                </c:pt>
                <c:pt idx="2251">
                  <c:v>13</c:v>
                </c:pt>
                <c:pt idx="2252">
                  <c:v>13</c:v>
                </c:pt>
                <c:pt idx="2253">
                  <c:v>13</c:v>
                </c:pt>
                <c:pt idx="2254">
                  <c:v>13</c:v>
                </c:pt>
                <c:pt idx="2255">
                  <c:v>13</c:v>
                </c:pt>
                <c:pt idx="2256">
                  <c:v>13</c:v>
                </c:pt>
                <c:pt idx="2257">
                  <c:v>13</c:v>
                </c:pt>
                <c:pt idx="2258">
                  <c:v>13</c:v>
                </c:pt>
                <c:pt idx="2259">
                  <c:v>13</c:v>
                </c:pt>
                <c:pt idx="2260">
                  <c:v>13</c:v>
                </c:pt>
                <c:pt idx="2261">
                  <c:v>13</c:v>
                </c:pt>
                <c:pt idx="2262">
                  <c:v>13</c:v>
                </c:pt>
                <c:pt idx="2263">
                  <c:v>13</c:v>
                </c:pt>
                <c:pt idx="2264">
                  <c:v>13</c:v>
                </c:pt>
                <c:pt idx="2265">
                  <c:v>13</c:v>
                </c:pt>
                <c:pt idx="2266">
                  <c:v>13</c:v>
                </c:pt>
                <c:pt idx="2267">
                  <c:v>13</c:v>
                </c:pt>
                <c:pt idx="2268">
                  <c:v>13</c:v>
                </c:pt>
                <c:pt idx="2269">
                  <c:v>12</c:v>
                </c:pt>
                <c:pt idx="2270">
                  <c:v>12</c:v>
                </c:pt>
                <c:pt idx="2271">
                  <c:v>12</c:v>
                </c:pt>
                <c:pt idx="2272">
                  <c:v>12</c:v>
                </c:pt>
                <c:pt idx="2273">
                  <c:v>12</c:v>
                </c:pt>
                <c:pt idx="2274">
                  <c:v>12</c:v>
                </c:pt>
                <c:pt idx="2275">
                  <c:v>12</c:v>
                </c:pt>
                <c:pt idx="2276">
                  <c:v>12</c:v>
                </c:pt>
                <c:pt idx="2277">
                  <c:v>12</c:v>
                </c:pt>
                <c:pt idx="2278">
                  <c:v>12</c:v>
                </c:pt>
                <c:pt idx="2279">
                  <c:v>12</c:v>
                </c:pt>
                <c:pt idx="2280">
                  <c:v>12</c:v>
                </c:pt>
                <c:pt idx="2281">
                  <c:v>12</c:v>
                </c:pt>
                <c:pt idx="2282">
                  <c:v>12</c:v>
                </c:pt>
                <c:pt idx="2283">
                  <c:v>12</c:v>
                </c:pt>
                <c:pt idx="2284">
                  <c:v>12</c:v>
                </c:pt>
                <c:pt idx="2285">
                  <c:v>12</c:v>
                </c:pt>
                <c:pt idx="2286">
                  <c:v>12</c:v>
                </c:pt>
                <c:pt idx="2287">
                  <c:v>12</c:v>
                </c:pt>
                <c:pt idx="2288">
                  <c:v>12</c:v>
                </c:pt>
                <c:pt idx="2289">
                  <c:v>12</c:v>
                </c:pt>
                <c:pt idx="2290">
                  <c:v>12</c:v>
                </c:pt>
                <c:pt idx="2291">
                  <c:v>12</c:v>
                </c:pt>
                <c:pt idx="2292">
                  <c:v>12</c:v>
                </c:pt>
                <c:pt idx="2293">
                  <c:v>12</c:v>
                </c:pt>
                <c:pt idx="2294">
                  <c:v>12</c:v>
                </c:pt>
                <c:pt idx="2295">
                  <c:v>12</c:v>
                </c:pt>
                <c:pt idx="2296">
                  <c:v>12</c:v>
                </c:pt>
                <c:pt idx="2297">
                  <c:v>12</c:v>
                </c:pt>
                <c:pt idx="2298">
                  <c:v>12</c:v>
                </c:pt>
                <c:pt idx="2299">
                  <c:v>12</c:v>
                </c:pt>
                <c:pt idx="2300">
                  <c:v>12</c:v>
                </c:pt>
                <c:pt idx="2301">
                  <c:v>12</c:v>
                </c:pt>
                <c:pt idx="2302">
                  <c:v>12</c:v>
                </c:pt>
                <c:pt idx="2303">
                  <c:v>12</c:v>
                </c:pt>
                <c:pt idx="2304">
                  <c:v>12</c:v>
                </c:pt>
                <c:pt idx="2305">
                  <c:v>12</c:v>
                </c:pt>
                <c:pt idx="2306">
                  <c:v>12</c:v>
                </c:pt>
                <c:pt idx="2307">
                  <c:v>12</c:v>
                </c:pt>
                <c:pt idx="2308">
                  <c:v>12</c:v>
                </c:pt>
                <c:pt idx="2309">
                  <c:v>12</c:v>
                </c:pt>
                <c:pt idx="2310">
                  <c:v>12</c:v>
                </c:pt>
                <c:pt idx="2311">
                  <c:v>12</c:v>
                </c:pt>
                <c:pt idx="2312">
                  <c:v>12</c:v>
                </c:pt>
                <c:pt idx="2313">
                  <c:v>12</c:v>
                </c:pt>
                <c:pt idx="2314">
                  <c:v>12</c:v>
                </c:pt>
                <c:pt idx="2315">
                  <c:v>12</c:v>
                </c:pt>
                <c:pt idx="2316">
                  <c:v>12</c:v>
                </c:pt>
                <c:pt idx="2317">
                  <c:v>12</c:v>
                </c:pt>
                <c:pt idx="2318">
                  <c:v>12</c:v>
                </c:pt>
                <c:pt idx="2319">
                  <c:v>12</c:v>
                </c:pt>
                <c:pt idx="2320">
                  <c:v>12</c:v>
                </c:pt>
                <c:pt idx="2321">
                  <c:v>12</c:v>
                </c:pt>
                <c:pt idx="2322">
                  <c:v>12</c:v>
                </c:pt>
                <c:pt idx="2323">
                  <c:v>12</c:v>
                </c:pt>
                <c:pt idx="2324">
                  <c:v>12</c:v>
                </c:pt>
                <c:pt idx="2325">
                  <c:v>12</c:v>
                </c:pt>
                <c:pt idx="2326">
                  <c:v>12</c:v>
                </c:pt>
                <c:pt idx="2327">
                  <c:v>12</c:v>
                </c:pt>
                <c:pt idx="2328">
                  <c:v>12</c:v>
                </c:pt>
                <c:pt idx="2329">
                  <c:v>12</c:v>
                </c:pt>
                <c:pt idx="2330">
                  <c:v>12</c:v>
                </c:pt>
                <c:pt idx="2331">
                  <c:v>12</c:v>
                </c:pt>
                <c:pt idx="2332">
                  <c:v>12</c:v>
                </c:pt>
                <c:pt idx="2333">
                  <c:v>12</c:v>
                </c:pt>
                <c:pt idx="2334">
                  <c:v>12</c:v>
                </c:pt>
                <c:pt idx="2335">
                  <c:v>12</c:v>
                </c:pt>
                <c:pt idx="2336">
                  <c:v>12</c:v>
                </c:pt>
                <c:pt idx="2337">
                  <c:v>12</c:v>
                </c:pt>
                <c:pt idx="2338">
                  <c:v>12</c:v>
                </c:pt>
                <c:pt idx="2339">
                  <c:v>12</c:v>
                </c:pt>
                <c:pt idx="2340">
                  <c:v>12</c:v>
                </c:pt>
                <c:pt idx="2341">
                  <c:v>12</c:v>
                </c:pt>
                <c:pt idx="2342">
                  <c:v>12</c:v>
                </c:pt>
                <c:pt idx="2343">
                  <c:v>12</c:v>
                </c:pt>
                <c:pt idx="2344">
                  <c:v>12</c:v>
                </c:pt>
                <c:pt idx="2345">
                  <c:v>12</c:v>
                </c:pt>
                <c:pt idx="2346">
                  <c:v>12</c:v>
                </c:pt>
                <c:pt idx="2347">
                  <c:v>12</c:v>
                </c:pt>
                <c:pt idx="2348">
                  <c:v>12</c:v>
                </c:pt>
                <c:pt idx="2349">
                  <c:v>12</c:v>
                </c:pt>
                <c:pt idx="2350">
                  <c:v>12</c:v>
                </c:pt>
                <c:pt idx="2351">
                  <c:v>12</c:v>
                </c:pt>
                <c:pt idx="2352">
                  <c:v>12</c:v>
                </c:pt>
                <c:pt idx="2353">
                  <c:v>12</c:v>
                </c:pt>
                <c:pt idx="2354">
                  <c:v>12</c:v>
                </c:pt>
                <c:pt idx="2355">
                  <c:v>12</c:v>
                </c:pt>
                <c:pt idx="2356">
                  <c:v>12</c:v>
                </c:pt>
                <c:pt idx="2357">
                  <c:v>12</c:v>
                </c:pt>
                <c:pt idx="2358">
                  <c:v>12</c:v>
                </c:pt>
                <c:pt idx="2359">
                  <c:v>12</c:v>
                </c:pt>
                <c:pt idx="2360">
                  <c:v>12</c:v>
                </c:pt>
                <c:pt idx="2361">
                  <c:v>12</c:v>
                </c:pt>
                <c:pt idx="2362">
                  <c:v>12</c:v>
                </c:pt>
                <c:pt idx="2363">
                  <c:v>12</c:v>
                </c:pt>
                <c:pt idx="2364">
                  <c:v>12</c:v>
                </c:pt>
                <c:pt idx="2365">
                  <c:v>12</c:v>
                </c:pt>
                <c:pt idx="2366">
                  <c:v>12</c:v>
                </c:pt>
                <c:pt idx="2367">
                  <c:v>12</c:v>
                </c:pt>
                <c:pt idx="2368">
                  <c:v>12</c:v>
                </c:pt>
                <c:pt idx="2369">
                  <c:v>12</c:v>
                </c:pt>
                <c:pt idx="2370">
                  <c:v>12</c:v>
                </c:pt>
                <c:pt idx="2371">
                  <c:v>12</c:v>
                </c:pt>
                <c:pt idx="2372">
                  <c:v>12</c:v>
                </c:pt>
                <c:pt idx="2373">
                  <c:v>12</c:v>
                </c:pt>
                <c:pt idx="2374">
                  <c:v>12</c:v>
                </c:pt>
                <c:pt idx="2375">
                  <c:v>12</c:v>
                </c:pt>
                <c:pt idx="2376">
                  <c:v>12</c:v>
                </c:pt>
                <c:pt idx="2377">
                  <c:v>12</c:v>
                </c:pt>
                <c:pt idx="2378">
                  <c:v>12</c:v>
                </c:pt>
                <c:pt idx="2379">
                  <c:v>12</c:v>
                </c:pt>
                <c:pt idx="2380">
                  <c:v>12</c:v>
                </c:pt>
                <c:pt idx="2381">
                  <c:v>12</c:v>
                </c:pt>
                <c:pt idx="2382">
                  <c:v>12</c:v>
                </c:pt>
                <c:pt idx="2383">
                  <c:v>12</c:v>
                </c:pt>
                <c:pt idx="2384">
                  <c:v>12</c:v>
                </c:pt>
                <c:pt idx="2385">
                  <c:v>12</c:v>
                </c:pt>
                <c:pt idx="2386">
                  <c:v>12</c:v>
                </c:pt>
                <c:pt idx="2387">
                  <c:v>12</c:v>
                </c:pt>
                <c:pt idx="2388">
                  <c:v>12</c:v>
                </c:pt>
                <c:pt idx="2389">
                  <c:v>12</c:v>
                </c:pt>
                <c:pt idx="2390">
                  <c:v>12</c:v>
                </c:pt>
                <c:pt idx="2391">
                  <c:v>12</c:v>
                </c:pt>
                <c:pt idx="2392">
                  <c:v>12</c:v>
                </c:pt>
                <c:pt idx="2393">
                  <c:v>11</c:v>
                </c:pt>
                <c:pt idx="2394">
                  <c:v>11</c:v>
                </c:pt>
                <c:pt idx="2395">
                  <c:v>11</c:v>
                </c:pt>
                <c:pt idx="2396">
                  <c:v>11</c:v>
                </c:pt>
                <c:pt idx="2397">
                  <c:v>11</c:v>
                </c:pt>
                <c:pt idx="2398">
                  <c:v>11</c:v>
                </c:pt>
                <c:pt idx="2399">
                  <c:v>11</c:v>
                </c:pt>
                <c:pt idx="2400">
                  <c:v>11</c:v>
                </c:pt>
                <c:pt idx="2401">
                  <c:v>11</c:v>
                </c:pt>
                <c:pt idx="2402">
                  <c:v>11</c:v>
                </c:pt>
                <c:pt idx="2403">
                  <c:v>11</c:v>
                </c:pt>
                <c:pt idx="2404">
                  <c:v>11</c:v>
                </c:pt>
                <c:pt idx="2405">
                  <c:v>11</c:v>
                </c:pt>
                <c:pt idx="2406">
                  <c:v>11</c:v>
                </c:pt>
                <c:pt idx="2407">
                  <c:v>11</c:v>
                </c:pt>
                <c:pt idx="2408">
                  <c:v>11</c:v>
                </c:pt>
                <c:pt idx="2409">
                  <c:v>11</c:v>
                </c:pt>
                <c:pt idx="2410">
                  <c:v>11</c:v>
                </c:pt>
                <c:pt idx="2411">
                  <c:v>11</c:v>
                </c:pt>
                <c:pt idx="2412">
                  <c:v>11</c:v>
                </c:pt>
                <c:pt idx="2413">
                  <c:v>11</c:v>
                </c:pt>
                <c:pt idx="2414">
                  <c:v>11</c:v>
                </c:pt>
                <c:pt idx="2415">
                  <c:v>11</c:v>
                </c:pt>
                <c:pt idx="2416">
                  <c:v>11</c:v>
                </c:pt>
                <c:pt idx="2417">
                  <c:v>11</c:v>
                </c:pt>
                <c:pt idx="2418">
                  <c:v>11</c:v>
                </c:pt>
                <c:pt idx="2419">
                  <c:v>11</c:v>
                </c:pt>
                <c:pt idx="2420">
                  <c:v>11</c:v>
                </c:pt>
                <c:pt idx="2421">
                  <c:v>11</c:v>
                </c:pt>
                <c:pt idx="2422">
                  <c:v>11</c:v>
                </c:pt>
                <c:pt idx="2423">
                  <c:v>11</c:v>
                </c:pt>
                <c:pt idx="2424">
                  <c:v>11</c:v>
                </c:pt>
                <c:pt idx="2425">
                  <c:v>11</c:v>
                </c:pt>
                <c:pt idx="2426">
                  <c:v>11</c:v>
                </c:pt>
                <c:pt idx="2427">
                  <c:v>11</c:v>
                </c:pt>
                <c:pt idx="2428">
                  <c:v>11</c:v>
                </c:pt>
                <c:pt idx="2429">
                  <c:v>11</c:v>
                </c:pt>
                <c:pt idx="2430">
                  <c:v>11</c:v>
                </c:pt>
                <c:pt idx="2431">
                  <c:v>11</c:v>
                </c:pt>
                <c:pt idx="2432">
                  <c:v>11</c:v>
                </c:pt>
                <c:pt idx="2433">
                  <c:v>11</c:v>
                </c:pt>
                <c:pt idx="2434">
                  <c:v>11</c:v>
                </c:pt>
                <c:pt idx="2435">
                  <c:v>11</c:v>
                </c:pt>
                <c:pt idx="2436">
                  <c:v>11</c:v>
                </c:pt>
                <c:pt idx="2437">
                  <c:v>11</c:v>
                </c:pt>
                <c:pt idx="2438">
                  <c:v>11</c:v>
                </c:pt>
                <c:pt idx="2439">
                  <c:v>11</c:v>
                </c:pt>
                <c:pt idx="2440">
                  <c:v>11</c:v>
                </c:pt>
                <c:pt idx="2441">
                  <c:v>11</c:v>
                </c:pt>
                <c:pt idx="2442">
                  <c:v>11</c:v>
                </c:pt>
                <c:pt idx="2443">
                  <c:v>11</c:v>
                </c:pt>
                <c:pt idx="2444">
                  <c:v>11</c:v>
                </c:pt>
                <c:pt idx="2445">
                  <c:v>11</c:v>
                </c:pt>
                <c:pt idx="2446">
                  <c:v>11</c:v>
                </c:pt>
                <c:pt idx="2447">
                  <c:v>11</c:v>
                </c:pt>
                <c:pt idx="2448">
                  <c:v>11</c:v>
                </c:pt>
                <c:pt idx="2449">
                  <c:v>11</c:v>
                </c:pt>
                <c:pt idx="2450">
                  <c:v>11</c:v>
                </c:pt>
                <c:pt idx="2451">
                  <c:v>11</c:v>
                </c:pt>
                <c:pt idx="2452">
                  <c:v>11</c:v>
                </c:pt>
                <c:pt idx="2453">
                  <c:v>11</c:v>
                </c:pt>
                <c:pt idx="2454">
                  <c:v>11</c:v>
                </c:pt>
                <c:pt idx="2455">
                  <c:v>11</c:v>
                </c:pt>
                <c:pt idx="2456">
                  <c:v>11</c:v>
                </c:pt>
                <c:pt idx="2457">
                  <c:v>11</c:v>
                </c:pt>
                <c:pt idx="2458">
                  <c:v>11</c:v>
                </c:pt>
                <c:pt idx="2459">
                  <c:v>11</c:v>
                </c:pt>
                <c:pt idx="2460">
                  <c:v>11</c:v>
                </c:pt>
                <c:pt idx="2461">
                  <c:v>11</c:v>
                </c:pt>
                <c:pt idx="2462">
                  <c:v>11</c:v>
                </c:pt>
                <c:pt idx="2463">
                  <c:v>11</c:v>
                </c:pt>
                <c:pt idx="2464">
                  <c:v>11</c:v>
                </c:pt>
                <c:pt idx="2465">
                  <c:v>11</c:v>
                </c:pt>
                <c:pt idx="2466">
                  <c:v>11</c:v>
                </c:pt>
                <c:pt idx="2467">
                  <c:v>11</c:v>
                </c:pt>
                <c:pt idx="2468">
                  <c:v>11</c:v>
                </c:pt>
                <c:pt idx="2469">
                  <c:v>11</c:v>
                </c:pt>
                <c:pt idx="2470">
                  <c:v>11</c:v>
                </c:pt>
                <c:pt idx="2471">
                  <c:v>11</c:v>
                </c:pt>
                <c:pt idx="2472">
                  <c:v>11</c:v>
                </c:pt>
                <c:pt idx="2473">
                  <c:v>11</c:v>
                </c:pt>
                <c:pt idx="2474">
                  <c:v>11</c:v>
                </c:pt>
                <c:pt idx="2475">
                  <c:v>11</c:v>
                </c:pt>
                <c:pt idx="2476">
                  <c:v>11</c:v>
                </c:pt>
                <c:pt idx="2477">
                  <c:v>11</c:v>
                </c:pt>
                <c:pt idx="2478">
                  <c:v>11</c:v>
                </c:pt>
                <c:pt idx="2479">
                  <c:v>11</c:v>
                </c:pt>
                <c:pt idx="2480">
                  <c:v>11</c:v>
                </c:pt>
                <c:pt idx="2481">
                  <c:v>11</c:v>
                </c:pt>
                <c:pt idx="2482">
                  <c:v>11</c:v>
                </c:pt>
                <c:pt idx="2483">
                  <c:v>11</c:v>
                </c:pt>
                <c:pt idx="2484">
                  <c:v>11</c:v>
                </c:pt>
                <c:pt idx="2485">
                  <c:v>11</c:v>
                </c:pt>
                <c:pt idx="2486">
                  <c:v>11</c:v>
                </c:pt>
                <c:pt idx="2487">
                  <c:v>11</c:v>
                </c:pt>
                <c:pt idx="2488">
                  <c:v>11</c:v>
                </c:pt>
                <c:pt idx="2489">
                  <c:v>11</c:v>
                </c:pt>
                <c:pt idx="2490">
                  <c:v>11</c:v>
                </c:pt>
                <c:pt idx="2491">
                  <c:v>11</c:v>
                </c:pt>
                <c:pt idx="2492">
                  <c:v>11</c:v>
                </c:pt>
                <c:pt idx="2493">
                  <c:v>11</c:v>
                </c:pt>
                <c:pt idx="2494">
                  <c:v>11</c:v>
                </c:pt>
                <c:pt idx="2495">
                  <c:v>11</c:v>
                </c:pt>
                <c:pt idx="2496">
                  <c:v>11</c:v>
                </c:pt>
                <c:pt idx="2497">
                  <c:v>11</c:v>
                </c:pt>
                <c:pt idx="2498">
                  <c:v>11</c:v>
                </c:pt>
                <c:pt idx="2499">
                  <c:v>11</c:v>
                </c:pt>
                <c:pt idx="2500">
                  <c:v>11</c:v>
                </c:pt>
                <c:pt idx="2501">
                  <c:v>11</c:v>
                </c:pt>
                <c:pt idx="2502">
                  <c:v>11</c:v>
                </c:pt>
                <c:pt idx="2503">
                  <c:v>11</c:v>
                </c:pt>
                <c:pt idx="2504">
                  <c:v>11</c:v>
                </c:pt>
                <c:pt idx="2505">
                  <c:v>11</c:v>
                </c:pt>
                <c:pt idx="2506">
                  <c:v>11</c:v>
                </c:pt>
                <c:pt idx="2507">
                  <c:v>11</c:v>
                </c:pt>
                <c:pt idx="2508">
                  <c:v>11</c:v>
                </c:pt>
                <c:pt idx="2509">
                  <c:v>11</c:v>
                </c:pt>
                <c:pt idx="2510">
                  <c:v>11</c:v>
                </c:pt>
                <c:pt idx="2511">
                  <c:v>11</c:v>
                </c:pt>
                <c:pt idx="2512">
                  <c:v>11</c:v>
                </c:pt>
                <c:pt idx="2513">
                  <c:v>11</c:v>
                </c:pt>
                <c:pt idx="2514">
                  <c:v>11</c:v>
                </c:pt>
                <c:pt idx="2515">
                  <c:v>10</c:v>
                </c:pt>
                <c:pt idx="2516">
                  <c:v>10</c:v>
                </c:pt>
                <c:pt idx="2517">
                  <c:v>10</c:v>
                </c:pt>
                <c:pt idx="2518">
                  <c:v>10</c:v>
                </c:pt>
                <c:pt idx="2519">
                  <c:v>10</c:v>
                </c:pt>
                <c:pt idx="2520">
                  <c:v>10</c:v>
                </c:pt>
                <c:pt idx="2521">
                  <c:v>10</c:v>
                </c:pt>
                <c:pt idx="2522">
                  <c:v>10</c:v>
                </c:pt>
                <c:pt idx="2523">
                  <c:v>10</c:v>
                </c:pt>
                <c:pt idx="2524">
                  <c:v>10</c:v>
                </c:pt>
                <c:pt idx="2525">
                  <c:v>10</c:v>
                </c:pt>
                <c:pt idx="2526">
                  <c:v>10</c:v>
                </c:pt>
                <c:pt idx="2527">
                  <c:v>10</c:v>
                </c:pt>
                <c:pt idx="2528">
                  <c:v>10</c:v>
                </c:pt>
                <c:pt idx="2529">
                  <c:v>10</c:v>
                </c:pt>
                <c:pt idx="2530">
                  <c:v>10</c:v>
                </c:pt>
                <c:pt idx="2531">
                  <c:v>10</c:v>
                </c:pt>
                <c:pt idx="2532">
                  <c:v>10</c:v>
                </c:pt>
                <c:pt idx="2533">
                  <c:v>10</c:v>
                </c:pt>
                <c:pt idx="2534">
                  <c:v>10</c:v>
                </c:pt>
                <c:pt idx="2535">
                  <c:v>10</c:v>
                </c:pt>
                <c:pt idx="2536">
                  <c:v>10</c:v>
                </c:pt>
                <c:pt idx="2537">
                  <c:v>10</c:v>
                </c:pt>
                <c:pt idx="2538">
                  <c:v>10</c:v>
                </c:pt>
                <c:pt idx="2539">
                  <c:v>10</c:v>
                </c:pt>
                <c:pt idx="2540">
                  <c:v>10</c:v>
                </c:pt>
                <c:pt idx="2541">
                  <c:v>10</c:v>
                </c:pt>
                <c:pt idx="2542">
                  <c:v>10</c:v>
                </c:pt>
                <c:pt idx="2543">
                  <c:v>10</c:v>
                </c:pt>
                <c:pt idx="2544">
                  <c:v>10</c:v>
                </c:pt>
                <c:pt idx="2545">
                  <c:v>10</c:v>
                </c:pt>
                <c:pt idx="2546">
                  <c:v>10</c:v>
                </c:pt>
                <c:pt idx="2547">
                  <c:v>10</c:v>
                </c:pt>
                <c:pt idx="2548">
                  <c:v>10</c:v>
                </c:pt>
                <c:pt idx="2549">
                  <c:v>10</c:v>
                </c:pt>
                <c:pt idx="2550">
                  <c:v>10</c:v>
                </c:pt>
                <c:pt idx="2551">
                  <c:v>10</c:v>
                </c:pt>
                <c:pt idx="2552">
                  <c:v>10</c:v>
                </c:pt>
                <c:pt idx="2553">
                  <c:v>10</c:v>
                </c:pt>
                <c:pt idx="2554">
                  <c:v>10</c:v>
                </c:pt>
                <c:pt idx="2555">
                  <c:v>10</c:v>
                </c:pt>
                <c:pt idx="2556">
                  <c:v>10</c:v>
                </c:pt>
                <c:pt idx="2557">
                  <c:v>10</c:v>
                </c:pt>
                <c:pt idx="2558">
                  <c:v>10</c:v>
                </c:pt>
                <c:pt idx="2559">
                  <c:v>10</c:v>
                </c:pt>
                <c:pt idx="2560">
                  <c:v>10</c:v>
                </c:pt>
                <c:pt idx="2561">
                  <c:v>10</c:v>
                </c:pt>
                <c:pt idx="2562">
                  <c:v>10</c:v>
                </c:pt>
                <c:pt idx="2563">
                  <c:v>10</c:v>
                </c:pt>
                <c:pt idx="2564">
                  <c:v>10</c:v>
                </c:pt>
                <c:pt idx="2565">
                  <c:v>10</c:v>
                </c:pt>
                <c:pt idx="2566">
                  <c:v>10</c:v>
                </c:pt>
                <c:pt idx="2567">
                  <c:v>10</c:v>
                </c:pt>
                <c:pt idx="2568">
                  <c:v>10</c:v>
                </c:pt>
                <c:pt idx="2569">
                  <c:v>10</c:v>
                </c:pt>
                <c:pt idx="2570">
                  <c:v>10</c:v>
                </c:pt>
                <c:pt idx="2571">
                  <c:v>10</c:v>
                </c:pt>
                <c:pt idx="2572">
                  <c:v>10</c:v>
                </c:pt>
                <c:pt idx="2573">
                  <c:v>10</c:v>
                </c:pt>
                <c:pt idx="2574">
                  <c:v>10</c:v>
                </c:pt>
                <c:pt idx="2575">
                  <c:v>10</c:v>
                </c:pt>
                <c:pt idx="2576">
                  <c:v>10</c:v>
                </c:pt>
                <c:pt idx="2577">
                  <c:v>10</c:v>
                </c:pt>
                <c:pt idx="2578">
                  <c:v>10</c:v>
                </c:pt>
                <c:pt idx="2579">
                  <c:v>10</c:v>
                </c:pt>
                <c:pt idx="2580">
                  <c:v>10</c:v>
                </c:pt>
                <c:pt idx="2581">
                  <c:v>10</c:v>
                </c:pt>
                <c:pt idx="2582">
                  <c:v>10</c:v>
                </c:pt>
                <c:pt idx="2583">
                  <c:v>10</c:v>
                </c:pt>
                <c:pt idx="2584">
                  <c:v>10</c:v>
                </c:pt>
                <c:pt idx="2585">
                  <c:v>10</c:v>
                </c:pt>
                <c:pt idx="2586">
                  <c:v>10</c:v>
                </c:pt>
                <c:pt idx="2587">
                  <c:v>10</c:v>
                </c:pt>
                <c:pt idx="2588">
                  <c:v>10</c:v>
                </c:pt>
                <c:pt idx="2589">
                  <c:v>10</c:v>
                </c:pt>
                <c:pt idx="2590">
                  <c:v>10</c:v>
                </c:pt>
                <c:pt idx="2591">
                  <c:v>10</c:v>
                </c:pt>
                <c:pt idx="2592">
                  <c:v>10</c:v>
                </c:pt>
                <c:pt idx="2593">
                  <c:v>10</c:v>
                </c:pt>
                <c:pt idx="2594">
                  <c:v>10</c:v>
                </c:pt>
                <c:pt idx="2595">
                  <c:v>10</c:v>
                </c:pt>
                <c:pt idx="2596">
                  <c:v>10</c:v>
                </c:pt>
                <c:pt idx="2597">
                  <c:v>10</c:v>
                </c:pt>
                <c:pt idx="2598">
                  <c:v>10</c:v>
                </c:pt>
                <c:pt idx="2599">
                  <c:v>10</c:v>
                </c:pt>
                <c:pt idx="2600">
                  <c:v>10</c:v>
                </c:pt>
                <c:pt idx="2601">
                  <c:v>10</c:v>
                </c:pt>
                <c:pt idx="2602">
                  <c:v>10</c:v>
                </c:pt>
                <c:pt idx="2603">
                  <c:v>10</c:v>
                </c:pt>
                <c:pt idx="2604">
                  <c:v>10</c:v>
                </c:pt>
                <c:pt idx="2605">
                  <c:v>10</c:v>
                </c:pt>
                <c:pt idx="2606">
                  <c:v>10</c:v>
                </c:pt>
                <c:pt idx="2607">
                  <c:v>10</c:v>
                </c:pt>
                <c:pt idx="2608">
                  <c:v>10</c:v>
                </c:pt>
                <c:pt idx="2609">
                  <c:v>10</c:v>
                </c:pt>
                <c:pt idx="2610">
                  <c:v>10</c:v>
                </c:pt>
                <c:pt idx="2611">
                  <c:v>10</c:v>
                </c:pt>
                <c:pt idx="2612">
                  <c:v>10</c:v>
                </c:pt>
                <c:pt idx="2613">
                  <c:v>10</c:v>
                </c:pt>
                <c:pt idx="2614">
                  <c:v>10</c:v>
                </c:pt>
                <c:pt idx="2615">
                  <c:v>10</c:v>
                </c:pt>
                <c:pt idx="2616">
                  <c:v>10</c:v>
                </c:pt>
                <c:pt idx="2617">
                  <c:v>10</c:v>
                </c:pt>
                <c:pt idx="2618">
                  <c:v>10</c:v>
                </c:pt>
                <c:pt idx="2619">
                  <c:v>10</c:v>
                </c:pt>
                <c:pt idx="2620">
                  <c:v>10</c:v>
                </c:pt>
                <c:pt idx="2621">
                  <c:v>10</c:v>
                </c:pt>
                <c:pt idx="2622">
                  <c:v>10</c:v>
                </c:pt>
                <c:pt idx="2623">
                  <c:v>10</c:v>
                </c:pt>
                <c:pt idx="2624">
                  <c:v>10</c:v>
                </c:pt>
                <c:pt idx="2625">
                  <c:v>10</c:v>
                </c:pt>
                <c:pt idx="2626">
                  <c:v>10</c:v>
                </c:pt>
                <c:pt idx="2627">
                  <c:v>10</c:v>
                </c:pt>
                <c:pt idx="2628">
                  <c:v>10</c:v>
                </c:pt>
                <c:pt idx="2629">
                  <c:v>10</c:v>
                </c:pt>
                <c:pt idx="2630">
                  <c:v>10</c:v>
                </c:pt>
                <c:pt idx="2631">
                  <c:v>10</c:v>
                </c:pt>
                <c:pt idx="2632">
                  <c:v>10</c:v>
                </c:pt>
                <c:pt idx="2633">
                  <c:v>10</c:v>
                </c:pt>
                <c:pt idx="2634">
                  <c:v>10</c:v>
                </c:pt>
                <c:pt idx="2635">
                  <c:v>10</c:v>
                </c:pt>
                <c:pt idx="2636">
                  <c:v>10</c:v>
                </c:pt>
                <c:pt idx="2637">
                  <c:v>10</c:v>
                </c:pt>
                <c:pt idx="2638">
                  <c:v>10</c:v>
                </c:pt>
                <c:pt idx="2639">
                  <c:v>10</c:v>
                </c:pt>
                <c:pt idx="2640">
                  <c:v>10</c:v>
                </c:pt>
                <c:pt idx="2641">
                  <c:v>10</c:v>
                </c:pt>
                <c:pt idx="2642">
                  <c:v>10</c:v>
                </c:pt>
                <c:pt idx="2643">
                  <c:v>10</c:v>
                </c:pt>
                <c:pt idx="2644">
                  <c:v>10</c:v>
                </c:pt>
                <c:pt idx="2645">
                  <c:v>10</c:v>
                </c:pt>
                <c:pt idx="2646">
                  <c:v>10</c:v>
                </c:pt>
                <c:pt idx="2647">
                  <c:v>10</c:v>
                </c:pt>
                <c:pt idx="2648">
                  <c:v>10</c:v>
                </c:pt>
                <c:pt idx="2649">
                  <c:v>10</c:v>
                </c:pt>
                <c:pt idx="2650">
                  <c:v>10</c:v>
                </c:pt>
                <c:pt idx="2651">
                  <c:v>10</c:v>
                </c:pt>
                <c:pt idx="2652">
                  <c:v>10</c:v>
                </c:pt>
                <c:pt idx="2653">
                  <c:v>10</c:v>
                </c:pt>
                <c:pt idx="2654">
                  <c:v>9</c:v>
                </c:pt>
                <c:pt idx="2655">
                  <c:v>9</c:v>
                </c:pt>
                <c:pt idx="2656">
                  <c:v>9</c:v>
                </c:pt>
                <c:pt idx="2657">
                  <c:v>9</c:v>
                </c:pt>
                <c:pt idx="2658">
                  <c:v>9</c:v>
                </c:pt>
                <c:pt idx="2659">
                  <c:v>9</c:v>
                </c:pt>
                <c:pt idx="2660">
                  <c:v>9</c:v>
                </c:pt>
                <c:pt idx="2661">
                  <c:v>9</c:v>
                </c:pt>
                <c:pt idx="2662">
                  <c:v>9</c:v>
                </c:pt>
                <c:pt idx="2663">
                  <c:v>9</c:v>
                </c:pt>
                <c:pt idx="2664">
                  <c:v>9</c:v>
                </c:pt>
                <c:pt idx="2665">
                  <c:v>9</c:v>
                </c:pt>
                <c:pt idx="2666">
                  <c:v>9</c:v>
                </c:pt>
                <c:pt idx="2667">
                  <c:v>9</c:v>
                </c:pt>
                <c:pt idx="2668">
                  <c:v>9</c:v>
                </c:pt>
                <c:pt idx="2669">
                  <c:v>9</c:v>
                </c:pt>
                <c:pt idx="2670">
                  <c:v>9</c:v>
                </c:pt>
                <c:pt idx="2671">
                  <c:v>9</c:v>
                </c:pt>
                <c:pt idx="2672">
                  <c:v>9</c:v>
                </c:pt>
                <c:pt idx="2673">
                  <c:v>9</c:v>
                </c:pt>
                <c:pt idx="2674">
                  <c:v>9</c:v>
                </c:pt>
                <c:pt idx="2675">
                  <c:v>9</c:v>
                </c:pt>
                <c:pt idx="2676">
                  <c:v>9</c:v>
                </c:pt>
                <c:pt idx="2677">
                  <c:v>9</c:v>
                </c:pt>
                <c:pt idx="2678">
                  <c:v>9</c:v>
                </c:pt>
                <c:pt idx="2679">
                  <c:v>9</c:v>
                </c:pt>
                <c:pt idx="2680">
                  <c:v>9</c:v>
                </c:pt>
                <c:pt idx="2681">
                  <c:v>9</c:v>
                </c:pt>
                <c:pt idx="2682">
                  <c:v>9</c:v>
                </c:pt>
                <c:pt idx="2683">
                  <c:v>9</c:v>
                </c:pt>
                <c:pt idx="2684">
                  <c:v>9</c:v>
                </c:pt>
                <c:pt idx="2685">
                  <c:v>9</c:v>
                </c:pt>
                <c:pt idx="2686">
                  <c:v>9</c:v>
                </c:pt>
                <c:pt idx="2687">
                  <c:v>9</c:v>
                </c:pt>
                <c:pt idx="2688">
                  <c:v>9</c:v>
                </c:pt>
                <c:pt idx="2689">
                  <c:v>9</c:v>
                </c:pt>
                <c:pt idx="2690">
                  <c:v>9</c:v>
                </c:pt>
                <c:pt idx="2691">
                  <c:v>9</c:v>
                </c:pt>
                <c:pt idx="2692">
                  <c:v>9</c:v>
                </c:pt>
                <c:pt idx="2693">
                  <c:v>9</c:v>
                </c:pt>
                <c:pt idx="2694">
                  <c:v>9</c:v>
                </c:pt>
                <c:pt idx="2695">
                  <c:v>9</c:v>
                </c:pt>
                <c:pt idx="2696">
                  <c:v>9</c:v>
                </c:pt>
                <c:pt idx="2697">
                  <c:v>9</c:v>
                </c:pt>
                <c:pt idx="2698">
                  <c:v>9</c:v>
                </c:pt>
                <c:pt idx="2699">
                  <c:v>9</c:v>
                </c:pt>
                <c:pt idx="2700">
                  <c:v>9</c:v>
                </c:pt>
                <c:pt idx="2701">
                  <c:v>9</c:v>
                </c:pt>
                <c:pt idx="2702">
                  <c:v>9</c:v>
                </c:pt>
                <c:pt idx="2703">
                  <c:v>9</c:v>
                </c:pt>
                <c:pt idx="2704">
                  <c:v>9</c:v>
                </c:pt>
                <c:pt idx="2705">
                  <c:v>9</c:v>
                </c:pt>
                <c:pt idx="2706">
                  <c:v>9</c:v>
                </c:pt>
                <c:pt idx="2707">
                  <c:v>9</c:v>
                </c:pt>
                <c:pt idx="2708">
                  <c:v>9</c:v>
                </c:pt>
                <c:pt idx="2709">
                  <c:v>9</c:v>
                </c:pt>
                <c:pt idx="2710">
                  <c:v>9</c:v>
                </c:pt>
                <c:pt idx="2711">
                  <c:v>9</c:v>
                </c:pt>
                <c:pt idx="2712">
                  <c:v>9</c:v>
                </c:pt>
                <c:pt idx="2713">
                  <c:v>9</c:v>
                </c:pt>
                <c:pt idx="2714">
                  <c:v>9</c:v>
                </c:pt>
                <c:pt idx="2715">
                  <c:v>9</c:v>
                </c:pt>
                <c:pt idx="2716">
                  <c:v>9</c:v>
                </c:pt>
                <c:pt idx="2717">
                  <c:v>9</c:v>
                </c:pt>
                <c:pt idx="2718">
                  <c:v>9</c:v>
                </c:pt>
                <c:pt idx="2719">
                  <c:v>9</c:v>
                </c:pt>
                <c:pt idx="2720">
                  <c:v>9</c:v>
                </c:pt>
                <c:pt idx="2721">
                  <c:v>9</c:v>
                </c:pt>
                <c:pt idx="2722">
                  <c:v>9</c:v>
                </c:pt>
                <c:pt idx="2723">
                  <c:v>9</c:v>
                </c:pt>
                <c:pt idx="2724">
                  <c:v>9</c:v>
                </c:pt>
                <c:pt idx="2725">
                  <c:v>9</c:v>
                </c:pt>
                <c:pt idx="2726">
                  <c:v>9</c:v>
                </c:pt>
                <c:pt idx="2727">
                  <c:v>9</c:v>
                </c:pt>
                <c:pt idx="2728">
                  <c:v>9</c:v>
                </c:pt>
                <c:pt idx="2729">
                  <c:v>9</c:v>
                </c:pt>
                <c:pt idx="2730">
                  <c:v>9</c:v>
                </c:pt>
                <c:pt idx="2731">
                  <c:v>9</c:v>
                </c:pt>
                <c:pt idx="2732">
                  <c:v>9</c:v>
                </c:pt>
                <c:pt idx="2733">
                  <c:v>9</c:v>
                </c:pt>
                <c:pt idx="2734">
                  <c:v>9</c:v>
                </c:pt>
                <c:pt idx="2735">
                  <c:v>9</c:v>
                </c:pt>
                <c:pt idx="2736">
                  <c:v>9</c:v>
                </c:pt>
                <c:pt idx="2737">
                  <c:v>9</c:v>
                </c:pt>
                <c:pt idx="2738">
                  <c:v>9</c:v>
                </c:pt>
                <c:pt idx="2739">
                  <c:v>9</c:v>
                </c:pt>
                <c:pt idx="2740">
                  <c:v>9</c:v>
                </c:pt>
                <c:pt idx="2741">
                  <c:v>9</c:v>
                </c:pt>
                <c:pt idx="2742">
                  <c:v>9</c:v>
                </c:pt>
                <c:pt idx="2743">
                  <c:v>9</c:v>
                </c:pt>
                <c:pt idx="2744">
                  <c:v>9</c:v>
                </c:pt>
                <c:pt idx="2745">
                  <c:v>9</c:v>
                </c:pt>
                <c:pt idx="2746">
                  <c:v>9</c:v>
                </c:pt>
                <c:pt idx="2747">
                  <c:v>9</c:v>
                </c:pt>
                <c:pt idx="2748">
                  <c:v>9</c:v>
                </c:pt>
                <c:pt idx="2749">
                  <c:v>9</c:v>
                </c:pt>
                <c:pt idx="2750">
                  <c:v>9</c:v>
                </c:pt>
                <c:pt idx="2751">
                  <c:v>9</c:v>
                </c:pt>
                <c:pt idx="2752">
                  <c:v>9</c:v>
                </c:pt>
                <c:pt idx="2753">
                  <c:v>9</c:v>
                </c:pt>
                <c:pt idx="2754">
                  <c:v>9</c:v>
                </c:pt>
                <c:pt idx="2755">
                  <c:v>9</c:v>
                </c:pt>
                <c:pt idx="2756">
                  <c:v>9</c:v>
                </c:pt>
                <c:pt idx="2757">
                  <c:v>9</c:v>
                </c:pt>
                <c:pt idx="2758">
                  <c:v>9</c:v>
                </c:pt>
                <c:pt idx="2759">
                  <c:v>9</c:v>
                </c:pt>
                <c:pt idx="2760">
                  <c:v>9</c:v>
                </c:pt>
                <c:pt idx="2761">
                  <c:v>9</c:v>
                </c:pt>
                <c:pt idx="2762">
                  <c:v>9</c:v>
                </c:pt>
                <c:pt idx="2763">
                  <c:v>9</c:v>
                </c:pt>
                <c:pt idx="2764">
                  <c:v>9</c:v>
                </c:pt>
                <c:pt idx="2765">
                  <c:v>9</c:v>
                </c:pt>
                <c:pt idx="2766">
                  <c:v>9</c:v>
                </c:pt>
                <c:pt idx="2767">
                  <c:v>9</c:v>
                </c:pt>
                <c:pt idx="2768">
                  <c:v>9</c:v>
                </c:pt>
                <c:pt idx="2769">
                  <c:v>9</c:v>
                </c:pt>
                <c:pt idx="2770">
                  <c:v>9</c:v>
                </c:pt>
                <c:pt idx="2771">
                  <c:v>9</c:v>
                </c:pt>
                <c:pt idx="2772">
                  <c:v>9</c:v>
                </c:pt>
                <c:pt idx="2773">
                  <c:v>9</c:v>
                </c:pt>
                <c:pt idx="2774">
                  <c:v>9</c:v>
                </c:pt>
                <c:pt idx="2775">
                  <c:v>9</c:v>
                </c:pt>
                <c:pt idx="2776">
                  <c:v>9</c:v>
                </c:pt>
                <c:pt idx="2777">
                  <c:v>9</c:v>
                </c:pt>
                <c:pt idx="2778">
                  <c:v>9</c:v>
                </c:pt>
                <c:pt idx="2779">
                  <c:v>9</c:v>
                </c:pt>
                <c:pt idx="2780">
                  <c:v>9</c:v>
                </c:pt>
                <c:pt idx="2781">
                  <c:v>9</c:v>
                </c:pt>
                <c:pt idx="2782">
                  <c:v>9</c:v>
                </c:pt>
                <c:pt idx="2783">
                  <c:v>9</c:v>
                </c:pt>
                <c:pt idx="2784">
                  <c:v>9</c:v>
                </c:pt>
                <c:pt idx="2785">
                  <c:v>9</c:v>
                </c:pt>
                <c:pt idx="2786">
                  <c:v>9</c:v>
                </c:pt>
                <c:pt idx="2787">
                  <c:v>9</c:v>
                </c:pt>
                <c:pt idx="2788">
                  <c:v>9</c:v>
                </c:pt>
                <c:pt idx="2789">
                  <c:v>9</c:v>
                </c:pt>
                <c:pt idx="2790">
                  <c:v>9</c:v>
                </c:pt>
                <c:pt idx="2791">
                  <c:v>9</c:v>
                </c:pt>
                <c:pt idx="2792">
                  <c:v>9</c:v>
                </c:pt>
                <c:pt idx="2793">
                  <c:v>9</c:v>
                </c:pt>
                <c:pt idx="2794">
                  <c:v>9</c:v>
                </c:pt>
                <c:pt idx="2795">
                  <c:v>9</c:v>
                </c:pt>
                <c:pt idx="2796">
                  <c:v>9</c:v>
                </c:pt>
                <c:pt idx="2797">
                  <c:v>9</c:v>
                </c:pt>
                <c:pt idx="2798">
                  <c:v>9</c:v>
                </c:pt>
                <c:pt idx="2799">
                  <c:v>9</c:v>
                </c:pt>
                <c:pt idx="2800">
                  <c:v>9</c:v>
                </c:pt>
                <c:pt idx="2801">
                  <c:v>9</c:v>
                </c:pt>
                <c:pt idx="2802">
                  <c:v>9</c:v>
                </c:pt>
                <c:pt idx="2803">
                  <c:v>9</c:v>
                </c:pt>
                <c:pt idx="2804">
                  <c:v>9</c:v>
                </c:pt>
                <c:pt idx="2805">
                  <c:v>9</c:v>
                </c:pt>
                <c:pt idx="2806">
                  <c:v>9</c:v>
                </c:pt>
                <c:pt idx="2807">
                  <c:v>9</c:v>
                </c:pt>
                <c:pt idx="2808">
                  <c:v>9</c:v>
                </c:pt>
                <c:pt idx="2809">
                  <c:v>9</c:v>
                </c:pt>
                <c:pt idx="2810">
                  <c:v>9</c:v>
                </c:pt>
                <c:pt idx="2811">
                  <c:v>9</c:v>
                </c:pt>
                <c:pt idx="2812">
                  <c:v>9</c:v>
                </c:pt>
                <c:pt idx="2813">
                  <c:v>9</c:v>
                </c:pt>
                <c:pt idx="2814">
                  <c:v>9</c:v>
                </c:pt>
                <c:pt idx="2815">
                  <c:v>9</c:v>
                </c:pt>
                <c:pt idx="2816">
                  <c:v>9</c:v>
                </c:pt>
                <c:pt idx="2817">
                  <c:v>9</c:v>
                </c:pt>
                <c:pt idx="2818">
                  <c:v>9</c:v>
                </c:pt>
                <c:pt idx="2819">
                  <c:v>9</c:v>
                </c:pt>
                <c:pt idx="2820">
                  <c:v>9</c:v>
                </c:pt>
                <c:pt idx="2821">
                  <c:v>9</c:v>
                </c:pt>
                <c:pt idx="2822">
                  <c:v>9</c:v>
                </c:pt>
                <c:pt idx="2823">
                  <c:v>9</c:v>
                </c:pt>
                <c:pt idx="2824">
                  <c:v>9</c:v>
                </c:pt>
                <c:pt idx="2825">
                  <c:v>9</c:v>
                </c:pt>
                <c:pt idx="2826">
                  <c:v>9</c:v>
                </c:pt>
                <c:pt idx="2827">
                  <c:v>9</c:v>
                </c:pt>
                <c:pt idx="2828">
                  <c:v>9</c:v>
                </c:pt>
                <c:pt idx="2829">
                  <c:v>9</c:v>
                </c:pt>
                <c:pt idx="2830">
                  <c:v>9</c:v>
                </c:pt>
                <c:pt idx="2831">
                  <c:v>9</c:v>
                </c:pt>
                <c:pt idx="2832">
                  <c:v>9</c:v>
                </c:pt>
                <c:pt idx="2833">
                  <c:v>9</c:v>
                </c:pt>
                <c:pt idx="2834">
                  <c:v>8</c:v>
                </c:pt>
                <c:pt idx="2835">
                  <c:v>8</c:v>
                </c:pt>
                <c:pt idx="2836">
                  <c:v>8</c:v>
                </c:pt>
                <c:pt idx="2837">
                  <c:v>8</c:v>
                </c:pt>
                <c:pt idx="2838">
                  <c:v>8</c:v>
                </c:pt>
                <c:pt idx="2839">
                  <c:v>8</c:v>
                </c:pt>
                <c:pt idx="2840">
                  <c:v>8</c:v>
                </c:pt>
                <c:pt idx="2841">
                  <c:v>8</c:v>
                </c:pt>
                <c:pt idx="2842">
                  <c:v>8</c:v>
                </c:pt>
                <c:pt idx="2843">
                  <c:v>8</c:v>
                </c:pt>
                <c:pt idx="2844">
                  <c:v>8</c:v>
                </c:pt>
                <c:pt idx="2845">
                  <c:v>8</c:v>
                </c:pt>
                <c:pt idx="2846">
                  <c:v>8</c:v>
                </c:pt>
                <c:pt idx="2847">
                  <c:v>8</c:v>
                </c:pt>
                <c:pt idx="2848">
                  <c:v>8</c:v>
                </c:pt>
                <c:pt idx="2849">
                  <c:v>8</c:v>
                </c:pt>
                <c:pt idx="2850">
                  <c:v>8</c:v>
                </c:pt>
                <c:pt idx="2851">
                  <c:v>8</c:v>
                </c:pt>
                <c:pt idx="2852">
                  <c:v>8</c:v>
                </c:pt>
                <c:pt idx="2853">
                  <c:v>8</c:v>
                </c:pt>
                <c:pt idx="2854">
                  <c:v>8</c:v>
                </c:pt>
                <c:pt idx="2855">
                  <c:v>8</c:v>
                </c:pt>
                <c:pt idx="2856">
                  <c:v>8</c:v>
                </c:pt>
                <c:pt idx="2857">
                  <c:v>8</c:v>
                </c:pt>
                <c:pt idx="2858">
                  <c:v>8</c:v>
                </c:pt>
                <c:pt idx="2859">
                  <c:v>8</c:v>
                </c:pt>
                <c:pt idx="2860">
                  <c:v>8</c:v>
                </c:pt>
                <c:pt idx="2861">
                  <c:v>8</c:v>
                </c:pt>
                <c:pt idx="2862">
                  <c:v>8</c:v>
                </c:pt>
                <c:pt idx="2863">
                  <c:v>8</c:v>
                </c:pt>
                <c:pt idx="2864">
                  <c:v>8</c:v>
                </c:pt>
                <c:pt idx="2865">
                  <c:v>8</c:v>
                </c:pt>
                <c:pt idx="2866">
                  <c:v>8</c:v>
                </c:pt>
                <c:pt idx="2867">
                  <c:v>8</c:v>
                </c:pt>
                <c:pt idx="2868">
                  <c:v>8</c:v>
                </c:pt>
                <c:pt idx="2869">
                  <c:v>8</c:v>
                </c:pt>
                <c:pt idx="2870">
                  <c:v>8</c:v>
                </c:pt>
                <c:pt idx="2871">
                  <c:v>8</c:v>
                </c:pt>
                <c:pt idx="2872">
                  <c:v>8</c:v>
                </c:pt>
                <c:pt idx="2873">
                  <c:v>8</c:v>
                </c:pt>
                <c:pt idx="2874">
                  <c:v>8</c:v>
                </c:pt>
                <c:pt idx="2875">
                  <c:v>8</c:v>
                </c:pt>
                <c:pt idx="2876">
                  <c:v>8</c:v>
                </c:pt>
                <c:pt idx="2877">
                  <c:v>8</c:v>
                </c:pt>
                <c:pt idx="2878">
                  <c:v>8</c:v>
                </c:pt>
                <c:pt idx="2879">
                  <c:v>8</c:v>
                </c:pt>
                <c:pt idx="2880">
                  <c:v>8</c:v>
                </c:pt>
                <c:pt idx="2881">
                  <c:v>8</c:v>
                </c:pt>
                <c:pt idx="2882">
                  <c:v>8</c:v>
                </c:pt>
                <c:pt idx="2883">
                  <c:v>8</c:v>
                </c:pt>
                <c:pt idx="2884">
                  <c:v>8</c:v>
                </c:pt>
                <c:pt idx="2885">
                  <c:v>8</c:v>
                </c:pt>
                <c:pt idx="2886">
                  <c:v>8</c:v>
                </c:pt>
                <c:pt idx="2887">
                  <c:v>8</c:v>
                </c:pt>
                <c:pt idx="2888">
                  <c:v>8</c:v>
                </c:pt>
                <c:pt idx="2889">
                  <c:v>8</c:v>
                </c:pt>
                <c:pt idx="2890">
                  <c:v>8</c:v>
                </c:pt>
                <c:pt idx="2891">
                  <c:v>8</c:v>
                </c:pt>
                <c:pt idx="2892">
                  <c:v>8</c:v>
                </c:pt>
                <c:pt idx="2893">
                  <c:v>8</c:v>
                </c:pt>
                <c:pt idx="2894">
                  <c:v>8</c:v>
                </c:pt>
                <c:pt idx="2895">
                  <c:v>8</c:v>
                </c:pt>
                <c:pt idx="2896">
                  <c:v>8</c:v>
                </c:pt>
                <c:pt idx="2897">
                  <c:v>8</c:v>
                </c:pt>
                <c:pt idx="2898">
                  <c:v>8</c:v>
                </c:pt>
                <c:pt idx="2899">
                  <c:v>8</c:v>
                </c:pt>
                <c:pt idx="2900">
                  <c:v>8</c:v>
                </c:pt>
                <c:pt idx="2901">
                  <c:v>8</c:v>
                </c:pt>
                <c:pt idx="2902">
                  <c:v>8</c:v>
                </c:pt>
                <c:pt idx="2903">
                  <c:v>8</c:v>
                </c:pt>
                <c:pt idx="2904">
                  <c:v>8</c:v>
                </c:pt>
                <c:pt idx="2905">
                  <c:v>8</c:v>
                </c:pt>
                <c:pt idx="2906">
                  <c:v>8</c:v>
                </c:pt>
                <c:pt idx="2907">
                  <c:v>8</c:v>
                </c:pt>
                <c:pt idx="2908">
                  <c:v>8</c:v>
                </c:pt>
                <c:pt idx="2909">
                  <c:v>8</c:v>
                </c:pt>
                <c:pt idx="2910">
                  <c:v>8</c:v>
                </c:pt>
                <c:pt idx="2911">
                  <c:v>8</c:v>
                </c:pt>
                <c:pt idx="2912">
                  <c:v>8</c:v>
                </c:pt>
                <c:pt idx="2913">
                  <c:v>8</c:v>
                </c:pt>
                <c:pt idx="2914">
                  <c:v>8</c:v>
                </c:pt>
                <c:pt idx="2915">
                  <c:v>8</c:v>
                </c:pt>
                <c:pt idx="2916">
                  <c:v>8</c:v>
                </c:pt>
                <c:pt idx="2917">
                  <c:v>8</c:v>
                </c:pt>
                <c:pt idx="2918">
                  <c:v>8</c:v>
                </c:pt>
                <c:pt idx="2919">
                  <c:v>8</c:v>
                </c:pt>
                <c:pt idx="2920">
                  <c:v>8</c:v>
                </c:pt>
                <c:pt idx="2921">
                  <c:v>8</c:v>
                </c:pt>
                <c:pt idx="2922">
                  <c:v>8</c:v>
                </c:pt>
                <c:pt idx="2923">
                  <c:v>8</c:v>
                </c:pt>
                <c:pt idx="2924">
                  <c:v>8</c:v>
                </c:pt>
                <c:pt idx="2925">
                  <c:v>8</c:v>
                </c:pt>
                <c:pt idx="2926">
                  <c:v>8</c:v>
                </c:pt>
                <c:pt idx="2927">
                  <c:v>8</c:v>
                </c:pt>
                <c:pt idx="2928">
                  <c:v>8</c:v>
                </c:pt>
                <c:pt idx="2929">
                  <c:v>8</c:v>
                </c:pt>
                <c:pt idx="2930">
                  <c:v>8</c:v>
                </c:pt>
                <c:pt idx="2931">
                  <c:v>8</c:v>
                </c:pt>
                <c:pt idx="2932">
                  <c:v>8</c:v>
                </c:pt>
                <c:pt idx="2933">
                  <c:v>8</c:v>
                </c:pt>
                <c:pt idx="2934">
                  <c:v>8</c:v>
                </c:pt>
                <c:pt idx="2935">
                  <c:v>8</c:v>
                </c:pt>
                <c:pt idx="2936">
                  <c:v>8</c:v>
                </c:pt>
                <c:pt idx="2937">
                  <c:v>8</c:v>
                </c:pt>
                <c:pt idx="2938">
                  <c:v>8</c:v>
                </c:pt>
                <c:pt idx="2939">
                  <c:v>8</c:v>
                </c:pt>
                <c:pt idx="2940">
                  <c:v>8</c:v>
                </c:pt>
                <c:pt idx="2941">
                  <c:v>8</c:v>
                </c:pt>
                <c:pt idx="2942">
                  <c:v>8</c:v>
                </c:pt>
                <c:pt idx="2943">
                  <c:v>8</c:v>
                </c:pt>
                <c:pt idx="2944">
                  <c:v>8</c:v>
                </c:pt>
                <c:pt idx="2945">
                  <c:v>8</c:v>
                </c:pt>
                <c:pt idx="2946">
                  <c:v>8</c:v>
                </c:pt>
                <c:pt idx="2947">
                  <c:v>8</c:v>
                </c:pt>
                <c:pt idx="2948">
                  <c:v>8</c:v>
                </c:pt>
                <c:pt idx="2949">
                  <c:v>8</c:v>
                </c:pt>
                <c:pt idx="2950">
                  <c:v>8</c:v>
                </c:pt>
                <c:pt idx="2951">
                  <c:v>8</c:v>
                </c:pt>
                <c:pt idx="2952">
                  <c:v>8</c:v>
                </c:pt>
                <c:pt idx="2953">
                  <c:v>8</c:v>
                </c:pt>
                <c:pt idx="2954">
                  <c:v>8</c:v>
                </c:pt>
                <c:pt idx="2955">
                  <c:v>8</c:v>
                </c:pt>
                <c:pt idx="2956">
                  <c:v>8</c:v>
                </c:pt>
                <c:pt idx="2957">
                  <c:v>8</c:v>
                </c:pt>
                <c:pt idx="2958">
                  <c:v>8</c:v>
                </c:pt>
                <c:pt idx="2959">
                  <c:v>8</c:v>
                </c:pt>
                <c:pt idx="2960">
                  <c:v>8</c:v>
                </c:pt>
                <c:pt idx="2961">
                  <c:v>8</c:v>
                </c:pt>
                <c:pt idx="2962">
                  <c:v>8</c:v>
                </c:pt>
                <c:pt idx="2963">
                  <c:v>8</c:v>
                </c:pt>
                <c:pt idx="2964">
                  <c:v>8</c:v>
                </c:pt>
                <c:pt idx="2965">
                  <c:v>8</c:v>
                </c:pt>
                <c:pt idx="2966">
                  <c:v>8</c:v>
                </c:pt>
                <c:pt idx="2967">
                  <c:v>8</c:v>
                </c:pt>
                <c:pt idx="2968">
                  <c:v>8</c:v>
                </c:pt>
                <c:pt idx="2969">
                  <c:v>8</c:v>
                </c:pt>
                <c:pt idx="2970">
                  <c:v>8</c:v>
                </c:pt>
                <c:pt idx="2971">
                  <c:v>8</c:v>
                </c:pt>
                <c:pt idx="2972">
                  <c:v>8</c:v>
                </c:pt>
                <c:pt idx="2973">
                  <c:v>8</c:v>
                </c:pt>
                <c:pt idx="2974">
                  <c:v>8</c:v>
                </c:pt>
                <c:pt idx="2975">
                  <c:v>8</c:v>
                </c:pt>
                <c:pt idx="2976">
                  <c:v>8</c:v>
                </c:pt>
                <c:pt idx="2977">
                  <c:v>8</c:v>
                </c:pt>
                <c:pt idx="2978">
                  <c:v>8</c:v>
                </c:pt>
                <c:pt idx="2979">
                  <c:v>8</c:v>
                </c:pt>
                <c:pt idx="2980">
                  <c:v>8</c:v>
                </c:pt>
                <c:pt idx="2981">
                  <c:v>8</c:v>
                </c:pt>
                <c:pt idx="2982">
                  <c:v>8</c:v>
                </c:pt>
                <c:pt idx="2983">
                  <c:v>8</c:v>
                </c:pt>
                <c:pt idx="2984">
                  <c:v>8</c:v>
                </c:pt>
                <c:pt idx="2985">
                  <c:v>8</c:v>
                </c:pt>
                <c:pt idx="2986">
                  <c:v>8</c:v>
                </c:pt>
                <c:pt idx="2987">
                  <c:v>8</c:v>
                </c:pt>
                <c:pt idx="2988">
                  <c:v>8</c:v>
                </c:pt>
                <c:pt idx="2989">
                  <c:v>8</c:v>
                </c:pt>
                <c:pt idx="2990">
                  <c:v>8</c:v>
                </c:pt>
                <c:pt idx="2991">
                  <c:v>8</c:v>
                </c:pt>
                <c:pt idx="2992">
                  <c:v>8</c:v>
                </c:pt>
                <c:pt idx="2993">
                  <c:v>8</c:v>
                </c:pt>
                <c:pt idx="2994">
                  <c:v>8</c:v>
                </c:pt>
                <c:pt idx="2995">
                  <c:v>8</c:v>
                </c:pt>
                <c:pt idx="2996">
                  <c:v>8</c:v>
                </c:pt>
                <c:pt idx="2997">
                  <c:v>8</c:v>
                </c:pt>
                <c:pt idx="2998">
                  <c:v>8</c:v>
                </c:pt>
                <c:pt idx="2999">
                  <c:v>8</c:v>
                </c:pt>
                <c:pt idx="3000">
                  <c:v>8</c:v>
                </c:pt>
                <c:pt idx="3001">
                  <c:v>8</c:v>
                </c:pt>
                <c:pt idx="3002">
                  <c:v>8</c:v>
                </c:pt>
                <c:pt idx="3003">
                  <c:v>8</c:v>
                </c:pt>
                <c:pt idx="3004">
                  <c:v>8</c:v>
                </c:pt>
                <c:pt idx="3005">
                  <c:v>8</c:v>
                </c:pt>
                <c:pt idx="3006">
                  <c:v>8</c:v>
                </c:pt>
                <c:pt idx="3007">
                  <c:v>8</c:v>
                </c:pt>
                <c:pt idx="3008">
                  <c:v>8</c:v>
                </c:pt>
                <c:pt idx="3009">
                  <c:v>8</c:v>
                </c:pt>
                <c:pt idx="3010">
                  <c:v>8</c:v>
                </c:pt>
                <c:pt idx="3011">
                  <c:v>8</c:v>
                </c:pt>
                <c:pt idx="3012">
                  <c:v>8</c:v>
                </c:pt>
                <c:pt idx="3013">
                  <c:v>8</c:v>
                </c:pt>
                <c:pt idx="3014">
                  <c:v>8</c:v>
                </c:pt>
                <c:pt idx="3015">
                  <c:v>8</c:v>
                </c:pt>
                <c:pt idx="3016">
                  <c:v>8</c:v>
                </c:pt>
                <c:pt idx="3017">
                  <c:v>8</c:v>
                </c:pt>
                <c:pt idx="3018">
                  <c:v>8</c:v>
                </c:pt>
                <c:pt idx="3019">
                  <c:v>8</c:v>
                </c:pt>
                <c:pt idx="3020">
                  <c:v>8</c:v>
                </c:pt>
                <c:pt idx="3021">
                  <c:v>8</c:v>
                </c:pt>
                <c:pt idx="3022">
                  <c:v>8</c:v>
                </c:pt>
                <c:pt idx="3023">
                  <c:v>8</c:v>
                </c:pt>
                <c:pt idx="3024">
                  <c:v>8</c:v>
                </c:pt>
                <c:pt idx="3025">
                  <c:v>8</c:v>
                </c:pt>
                <c:pt idx="3026">
                  <c:v>7</c:v>
                </c:pt>
                <c:pt idx="3027">
                  <c:v>7</c:v>
                </c:pt>
                <c:pt idx="3028">
                  <c:v>7</c:v>
                </c:pt>
                <c:pt idx="3029">
                  <c:v>7</c:v>
                </c:pt>
                <c:pt idx="3030">
                  <c:v>7</c:v>
                </c:pt>
                <c:pt idx="3031">
                  <c:v>7</c:v>
                </c:pt>
                <c:pt idx="3032">
                  <c:v>7</c:v>
                </c:pt>
                <c:pt idx="3033">
                  <c:v>7</c:v>
                </c:pt>
                <c:pt idx="3034">
                  <c:v>7</c:v>
                </c:pt>
                <c:pt idx="3035">
                  <c:v>7</c:v>
                </c:pt>
                <c:pt idx="3036">
                  <c:v>7</c:v>
                </c:pt>
                <c:pt idx="3037">
                  <c:v>7</c:v>
                </c:pt>
                <c:pt idx="3038">
                  <c:v>7</c:v>
                </c:pt>
                <c:pt idx="3039">
                  <c:v>7</c:v>
                </c:pt>
                <c:pt idx="3040">
                  <c:v>7</c:v>
                </c:pt>
                <c:pt idx="3041">
                  <c:v>7</c:v>
                </c:pt>
                <c:pt idx="3042">
                  <c:v>7</c:v>
                </c:pt>
                <c:pt idx="3043">
                  <c:v>7</c:v>
                </c:pt>
                <c:pt idx="3044">
                  <c:v>7</c:v>
                </c:pt>
                <c:pt idx="3045">
                  <c:v>7</c:v>
                </c:pt>
                <c:pt idx="3046">
                  <c:v>7</c:v>
                </c:pt>
                <c:pt idx="3047">
                  <c:v>7</c:v>
                </c:pt>
                <c:pt idx="3048">
                  <c:v>7</c:v>
                </c:pt>
                <c:pt idx="3049">
                  <c:v>7</c:v>
                </c:pt>
                <c:pt idx="3050">
                  <c:v>7</c:v>
                </c:pt>
                <c:pt idx="3051">
                  <c:v>7</c:v>
                </c:pt>
                <c:pt idx="3052">
                  <c:v>7</c:v>
                </c:pt>
                <c:pt idx="3053">
                  <c:v>7</c:v>
                </c:pt>
                <c:pt idx="3054">
                  <c:v>7</c:v>
                </c:pt>
                <c:pt idx="3055">
                  <c:v>7</c:v>
                </c:pt>
                <c:pt idx="3056">
                  <c:v>7</c:v>
                </c:pt>
                <c:pt idx="3057">
                  <c:v>7</c:v>
                </c:pt>
                <c:pt idx="3058">
                  <c:v>7</c:v>
                </c:pt>
                <c:pt idx="3059">
                  <c:v>7</c:v>
                </c:pt>
                <c:pt idx="3060">
                  <c:v>7</c:v>
                </c:pt>
                <c:pt idx="3061">
                  <c:v>7</c:v>
                </c:pt>
                <c:pt idx="3062">
                  <c:v>7</c:v>
                </c:pt>
                <c:pt idx="3063">
                  <c:v>7</c:v>
                </c:pt>
                <c:pt idx="3064">
                  <c:v>7</c:v>
                </c:pt>
                <c:pt idx="3065">
                  <c:v>7</c:v>
                </c:pt>
                <c:pt idx="3066">
                  <c:v>7</c:v>
                </c:pt>
                <c:pt idx="3067">
                  <c:v>7</c:v>
                </c:pt>
                <c:pt idx="3068">
                  <c:v>7</c:v>
                </c:pt>
                <c:pt idx="3069">
                  <c:v>7</c:v>
                </c:pt>
                <c:pt idx="3070">
                  <c:v>7</c:v>
                </c:pt>
                <c:pt idx="3071">
                  <c:v>7</c:v>
                </c:pt>
                <c:pt idx="3072">
                  <c:v>7</c:v>
                </c:pt>
                <c:pt idx="3073">
                  <c:v>7</c:v>
                </c:pt>
                <c:pt idx="3074">
                  <c:v>7</c:v>
                </c:pt>
                <c:pt idx="3075">
                  <c:v>7</c:v>
                </c:pt>
                <c:pt idx="3076">
                  <c:v>7</c:v>
                </c:pt>
                <c:pt idx="3077">
                  <c:v>7</c:v>
                </c:pt>
                <c:pt idx="3078">
                  <c:v>7</c:v>
                </c:pt>
                <c:pt idx="3079">
                  <c:v>7</c:v>
                </c:pt>
                <c:pt idx="3080">
                  <c:v>7</c:v>
                </c:pt>
                <c:pt idx="3081">
                  <c:v>7</c:v>
                </c:pt>
                <c:pt idx="3082">
                  <c:v>7</c:v>
                </c:pt>
                <c:pt idx="3083">
                  <c:v>7</c:v>
                </c:pt>
                <c:pt idx="3084">
                  <c:v>7</c:v>
                </c:pt>
                <c:pt idx="3085">
                  <c:v>7</c:v>
                </c:pt>
                <c:pt idx="3086">
                  <c:v>7</c:v>
                </c:pt>
                <c:pt idx="3087">
                  <c:v>7</c:v>
                </c:pt>
                <c:pt idx="3088">
                  <c:v>7</c:v>
                </c:pt>
                <c:pt idx="3089">
                  <c:v>7</c:v>
                </c:pt>
                <c:pt idx="3090">
                  <c:v>7</c:v>
                </c:pt>
                <c:pt idx="3091">
                  <c:v>7</c:v>
                </c:pt>
                <c:pt idx="3092">
                  <c:v>7</c:v>
                </c:pt>
                <c:pt idx="3093">
                  <c:v>7</c:v>
                </c:pt>
                <c:pt idx="3094">
                  <c:v>7</c:v>
                </c:pt>
                <c:pt idx="3095">
                  <c:v>7</c:v>
                </c:pt>
                <c:pt idx="3096">
                  <c:v>7</c:v>
                </c:pt>
                <c:pt idx="3097">
                  <c:v>7</c:v>
                </c:pt>
                <c:pt idx="3098">
                  <c:v>7</c:v>
                </c:pt>
                <c:pt idx="3099">
                  <c:v>7</c:v>
                </c:pt>
                <c:pt idx="3100">
                  <c:v>7</c:v>
                </c:pt>
                <c:pt idx="3101">
                  <c:v>7</c:v>
                </c:pt>
                <c:pt idx="3102">
                  <c:v>7</c:v>
                </c:pt>
                <c:pt idx="3103">
                  <c:v>7</c:v>
                </c:pt>
                <c:pt idx="3104">
                  <c:v>7</c:v>
                </c:pt>
                <c:pt idx="3105">
                  <c:v>7</c:v>
                </c:pt>
                <c:pt idx="3106">
                  <c:v>7</c:v>
                </c:pt>
                <c:pt idx="3107">
                  <c:v>7</c:v>
                </c:pt>
                <c:pt idx="3108">
                  <c:v>7</c:v>
                </c:pt>
                <c:pt idx="3109">
                  <c:v>7</c:v>
                </c:pt>
                <c:pt idx="3110">
                  <c:v>7</c:v>
                </c:pt>
                <c:pt idx="3111">
                  <c:v>7</c:v>
                </c:pt>
                <c:pt idx="3112">
                  <c:v>7</c:v>
                </c:pt>
                <c:pt idx="3113">
                  <c:v>7</c:v>
                </c:pt>
                <c:pt idx="3114">
                  <c:v>7</c:v>
                </c:pt>
                <c:pt idx="3115">
                  <c:v>7</c:v>
                </c:pt>
                <c:pt idx="3116">
                  <c:v>7</c:v>
                </c:pt>
                <c:pt idx="3117">
                  <c:v>7</c:v>
                </c:pt>
                <c:pt idx="3118">
                  <c:v>7</c:v>
                </c:pt>
                <c:pt idx="3119">
                  <c:v>7</c:v>
                </c:pt>
                <c:pt idx="3120">
                  <c:v>7</c:v>
                </c:pt>
                <c:pt idx="3121">
                  <c:v>7</c:v>
                </c:pt>
                <c:pt idx="3122">
                  <c:v>7</c:v>
                </c:pt>
                <c:pt idx="3123">
                  <c:v>7</c:v>
                </c:pt>
                <c:pt idx="3124">
                  <c:v>7</c:v>
                </c:pt>
                <c:pt idx="3125">
                  <c:v>7</c:v>
                </c:pt>
                <c:pt idx="3126">
                  <c:v>7</c:v>
                </c:pt>
                <c:pt idx="3127">
                  <c:v>7</c:v>
                </c:pt>
                <c:pt idx="3128">
                  <c:v>7</c:v>
                </c:pt>
                <c:pt idx="3129">
                  <c:v>7</c:v>
                </c:pt>
                <c:pt idx="3130">
                  <c:v>7</c:v>
                </c:pt>
                <c:pt idx="3131">
                  <c:v>7</c:v>
                </c:pt>
                <c:pt idx="3132">
                  <c:v>7</c:v>
                </c:pt>
                <c:pt idx="3133">
                  <c:v>7</c:v>
                </c:pt>
                <c:pt idx="3134">
                  <c:v>7</c:v>
                </c:pt>
                <c:pt idx="3135">
                  <c:v>7</c:v>
                </c:pt>
                <c:pt idx="3136">
                  <c:v>7</c:v>
                </c:pt>
                <c:pt idx="3137">
                  <c:v>7</c:v>
                </c:pt>
                <c:pt idx="3138">
                  <c:v>7</c:v>
                </c:pt>
                <c:pt idx="3139">
                  <c:v>7</c:v>
                </c:pt>
                <c:pt idx="3140">
                  <c:v>7</c:v>
                </c:pt>
                <c:pt idx="3141">
                  <c:v>7</c:v>
                </c:pt>
                <c:pt idx="3142">
                  <c:v>7</c:v>
                </c:pt>
                <c:pt idx="3143">
                  <c:v>7</c:v>
                </c:pt>
                <c:pt idx="3144">
                  <c:v>7</c:v>
                </c:pt>
                <c:pt idx="3145">
                  <c:v>7</c:v>
                </c:pt>
                <c:pt idx="3146">
                  <c:v>7</c:v>
                </c:pt>
                <c:pt idx="3147">
                  <c:v>7</c:v>
                </c:pt>
                <c:pt idx="3148">
                  <c:v>7</c:v>
                </c:pt>
                <c:pt idx="3149">
                  <c:v>7</c:v>
                </c:pt>
                <c:pt idx="3150">
                  <c:v>7</c:v>
                </c:pt>
                <c:pt idx="3151">
                  <c:v>7</c:v>
                </c:pt>
                <c:pt idx="3152">
                  <c:v>7</c:v>
                </c:pt>
                <c:pt idx="3153">
                  <c:v>7</c:v>
                </c:pt>
                <c:pt idx="3154">
                  <c:v>7</c:v>
                </c:pt>
                <c:pt idx="3155">
                  <c:v>7</c:v>
                </c:pt>
                <c:pt idx="3156">
                  <c:v>7</c:v>
                </c:pt>
                <c:pt idx="3157">
                  <c:v>7</c:v>
                </c:pt>
                <c:pt idx="3158">
                  <c:v>7</c:v>
                </c:pt>
                <c:pt idx="3159">
                  <c:v>7</c:v>
                </c:pt>
                <c:pt idx="3160">
                  <c:v>7</c:v>
                </c:pt>
                <c:pt idx="3161">
                  <c:v>7</c:v>
                </c:pt>
                <c:pt idx="3162">
                  <c:v>7</c:v>
                </c:pt>
                <c:pt idx="3163">
                  <c:v>7</c:v>
                </c:pt>
                <c:pt idx="3164">
                  <c:v>7</c:v>
                </c:pt>
                <c:pt idx="3165">
                  <c:v>7</c:v>
                </c:pt>
                <c:pt idx="3166">
                  <c:v>7</c:v>
                </c:pt>
                <c:pt idx="3167">
                  <c:v>7</c:v>
                </c:pt>
                <c:pt idx="3168">
                  <c:v>7</c:v>
                </c:pt>
                <c:pt idx="3169">
                  <c:v>7</c:v>
                </c:pt>
                <c:pt idx="3170">
                  <c:v>7</c:v>
                </c:pt>
                <c:pt idx="3171">
                  <c:v>7</c:v>
                </c:pt>
                <c:pt idx="3172">
                  <c:v>7</c:v>
                </c:pt>
                <c:pt idx="3173">
                  <c:v>7</c:v>
                </c:pt>
                <c:pt idx="3174">
                  <c:v>7</c:v>
                </c:pt>
                <c:pt idx="3175">
                  <c:v>7</c:v>
                </c:pt>
                <c:pt idx="3176">
                  <c:v>7</c:v>
                </c:pt>
                <c:pt idx="3177">
                  <c:v>7</c:v>
                </c:pt>
                <c:pt idx="3178">
                  <c:v>7</c:v>
                </c:pt>
                <c:pt idx="3179">
                  <c:v>7</c:v>
                </c:pt>
                <c:pt idx="3180">
                  <c:v>7</c:v>
                </c:pt>
                <c:pt idx="3181">
                  <c:v>7</c:v>
                </c:pt>
                <c:pt idx="3182">
                  <c:v>7</c:v>
                </c:pt>
                <c:pt idx="3183">
                  <c:v>7</c:v>
                </c:pt>
                <c:pt idx="3184">
                  <c:v>7</c:v>
                </c:pt>
                <c:pt idx="3185">
                  <c:v>7</c:v>
                </c:pt>
                <c:pt idx="3186">
                  <c:v>7</c:v>
                </c:pt>
                <c:pt idx="3187">
                  <c:v>7</c:v>
                </c:pt>
                <c:pt idx="3188">
                  <c:v>7</c:v>
                </c:pt>
                <c:pt idx="3189">
                  <c:v>7</c:v>
                </c:pt>
                <c:pt idx="3190">
                  <c:v>7</c:v>
                </c:pt>
                <c:pt idx="3191">
                  <c:v>7</c:v>
                </c:pt>
                <c:pt idx="3192">
                  <c:v>7</c:v>
                </c:pt>
                <c:pt idx="3193">
                  <c:v>7</c:v>
                </c:pt>
                <c:pt idx="3194">
                  <c:v>7</c:v>
                </c:pt>
                <c:pt idx="3195">
                  <c:v>7</c:v>
                </c:pt>
                <c:pt idx="3196">
                  <c:v>7</c:v>
                </c:pt>
                <c:pt idx="3197">
                  <c:v>7</c:v>
                </c:pt>
                <c:pt idx="3198">
                  <c:v>7</c:v>
                </c:pt>
                <c:pt idx="3199">
                  <c:v>7</c:v>
                </c:pt>
                <c:pt idx="3200">
                  <c:v>7</c:v>
                </c:pt>
                <c:pt idx="3201">
                  <c:v>7</c:v>
                </c:pt>
                <c:pt idx="3202">
                  <c:v>7</c:v>
                </c:pt>
                <c:pt idx="3203">
                  <c:v>7</c:v>
                </c:pt>
                <c:pt idx="3204">
                  <c:v>7</c:v>
                </c:pt>
                <c:pt idx="3205">
                  <c:v>7</c:v>
                </c:pt>
                <c:pt idx="3206">
                  <c:v>7</c:v>
                </c:pt>
                <c:pt idx="3207">
                  <c:v>7</c:v>
                </c:pt>
                <c:pt idx="3208">
                  <c:v>7</c:v>
                </c:pt>
                <c:pt idx="3209">
                  <c:v>7</c:v>
                </c:pt>
                <c:pt idx="3210">
                  <c:v>7</c:v>
                </c:pt>
                <c:pt idx="3211">
                  <c:v>7</c:v>
                </c:pt>
                <c:pt idx="3212">
                  <c:v>7</c:v>
                </c:pt>
                <c:pt idx="3213">
                  <c:v>7</c:v>
                </c:pt>
                <c:pt idx="3214">
                  <c:v>7</c:v>
                </c:pt>
                <c:pt idx="3215">
                  <c:v>7</c:v>
                </c:pt>
                <c:pt idx="3216">
                  <c:v>7</c:v>
                </c:pt>
                <c:pt idx="3217">
                  <c:v>7</c:v>
                </c:pt>
                <c:pt idx="3218">
                  <c:v>7</c:v>
                </c:pt>
                <c:pt idx="3219">
                  <c:v>7</c:v>
                </c:pt>
                <c:pt idx="3220">
                  <c:v>7</c:v>
                </c:pt>
                <c:pt idx="3221">
                  <c:v>7</c:v>
                </c:pt>
                <c:pt idx="3222">
                  <c:v>7</c:v>
                </c:pt>
                <c:pt idx="3223">
                  <c:v>7</c:v>
                </c:pt>
                <c:pt idx="3224">
                  <c:v>7</c:v>
                </c:pt>
                <c:pt idx="3225">
                  <c:v>7</c:v>
                </c:pt>
                <c:pt idx="3226">
                  <c:v>7</c:v>
                </c:pt>
                <c:pt idx="3227">
                  <c:v>7</c:v>
                </c:pt>
                <c:pt idx="3228">
                  <c:v>7</c:v>
                </c:pt>
                <c:pt idx="3229">
                  <c:v>7</c:v>
                </c:pt>
                <c:pt idx="3230">
                  <c:v>7</c:v>
                </c:pt>
                <c:pt idx="3231">
                  <c:v>7</c:v>
                </c:pt>
                <c:pt idx="3232">
                  <c:v>7</c:v>
                </c:pt>
                <c:pt idx="3233">
                  <c:v>7</c:v>
                </c:pt>
                <c:pt idx="3234">
                  <c:v>7</c:v>
                </c:pt>
                <c:pt idx="3235">
                  <c:v>7</c:v>
                </c:pt>
                <c:pt idx="3236">
                  <c:v>7</c:v>
                </c:pt>
                <c:pt idx="3237">
                  <c:v>7</c:v>
                </c:pt>
                <c:pt idx="3238">
                  <c:v>7</c:v>
                </c:pt>
                <c:pt idx="3239">
                  <c:v>7</c:v>
                </c:pt>
                <c:pt idx="3240">
                  <c:v>7</c:v>
                </c:pt>
                <c:pt idx="3241">
                  <c:v>7</c:v>
                </c:pt>
                <c:pt idx="3242">
                  <c:v>7</c:v>
                </c:pt>
                <c:pt idx="3243">
                  <c:v>7</c:v>
                </c:pt>
                <c:pt idx="3244">
                  <c:v>7</c:v>
                </c:pt>
                <c:pt idx="3245">
                  <c:v>7</c:v>
                </c:pt>
                <c:pt idx="3246">
                  <c:v>7</c:v>
                </c:pt>
                <c:pt idx="3247">
                  <c:v>7</c:v>
                </c:pt>
                <c:pt idx="3248">
                  <c:v>7</c:v>
                </c:pt>
                <c:pt idx="3249">
                  <c:v>7</c:v>
                </c:pt>
                <c:pt idx="3250">
                  <c:v>7</c:v>
                </c:pt>
                <c:pt idx="3251">
                  <c:v>7</c:v>
                </c:pt>
                <c:pt idx="3252">
                  <c:v>7</c:v>
                </c:pt>
                <c:pt idx="3253">
                  <c:v>7</c:v>
                </c:pt>
                <c:pt idx="3254">
                  <c:v>7</c:v>
                </c:pt>
                <c:pt idx="3255">
                  <c:v>7</c:v>
                </c:pt>
                <c:pt idx="3256">
                  <c:v>7</c:v>
                </c:pt>
                <c:pt idx="3257">
                  <c:v>7</c:v>
                </c:pt>
                <c:pt idx="3258">
                  <c:v>7</c:v>
                </c:pt>
                <c:pt idx="3259">
                  <c:v>7</c:v>
                </c:pt>
                <c:pt idx="3260">
                  <c:v>7</c:v>
                </c:pt>
                <c:pt idx="3261">
                  <c:v>7</c:v>
                </c:pt>
                <c:pt idx="3262">
                  <c:v>7</c:v>
                </c:pt>
                <c:pt idx="3263">
                  <c:v>7</c:v>
                </c:pt>
                <c:pt idx="3264">
                  <c:v>7</c:v>
                </c:pt>
                <c:pt idx="3265">
                  <c:v>7</c:v>
                </c:pt>
                <c:pt idx="3266">
                  <c:v>7</c:v>
                </c:pt>
                <c:pt idx="3267">
                  <c:v>7</c:v>
                </c:pt>
                <c:pt idx="3268">
                  <c:v>7</c:v>
                </c:pt>
                <c:pt idx="3269">
                  <c:v>7</c:v>
                </c:pt>
                <c:pt idx="3270">
                  <c:v>7</c:v>
                </c:pt>
                <c:pt idx="3271">
                  <c:v>7</c:v>
                </c:pt>
                <c:pt idx="3272">
                  <c:v>7</c:v>
                </c:pt>
                <c:pt idx="3273">
                  <c:v>7</c:v>
                </c:pt>
                <c:pt idx="3274">
                  <c:v>7</c:v>
                </c:pt>
                <c:pt idx="3275">
                  <c:v>7</c:v>
                </c:pt>
                <c:pt idx="3276">
                  <c:v>7</c:v>
                </c:pt>
                <c:pt idx="3277">
                  <c:v>7</c:v>
                </c:pt>
                <c:pt idx="3278">
                  <c:v>7</c:v>
                </c:pt>
                <c:pt idx="3279">
                  <c:v>7</c:v>
                </c:pt>
                <c:pt idx="3280">
                  <c:v>7</c:v>
                </c:pt>
                <c:pt idx="3281">
                  <c:v>7</c:v>
                </c:pt>
                <c:pt idx="3282">
                  <c:v>7</c:v>
                </c:pt>
                <c:pt idx="3283">
                  <c:v>7</c:v>
                </c:pt>
                <c:pt idx="3284">
                  <c:v>7</c:v>
                </c:pt>
                <c:pt idx="3285">
                  <c:v>7</c:v>
                </c:pt>
                <c:pt idx="3286">
                  <c:v>7</c:v>
                </c:pt>
                <c:pt idx="3287">
                  <c:v>7</c:v>
                </c:pt>
                <c:pt idx="3288">
                  <c:v>7</c:v>
                </c:pt>
                <c:pt idx="3289">
                  <c:v>7</c:v>
                </c:pt>
                <c:pt idx="3290">
                  <c:v>7</c:v>
                </c:pt>
                <c:pt idx="3291">
                  <c:v>7</c:v>
                </c:pt>
                <c:pt idx="3292">
                  <c:v>7</c:v>
                </c:pt>
                <c:pt idx="3293">
                  <c:v>7</c:v>
                </c:pt>
                <c:pt idx="3294">
                  <c:v>7</c:v>
                </c:pt>
                <c:pt idx="3295">
                  <c:v>7</c:v>
                </c:pt>
                <c:pt idx="3296">
                  <c:v>7</c:v>
                </c:pt>
                <c:pt idx="3297">
                  <c:v>7</c:v>
                </c:pt>
                <c:pt idx="3298">
                  <c:v>7</c:v>
                </c:pt>
                <c:pt idx="3299">
                  <c:v>7</c:v>
                </c:pt>
                <c:pt idx="3300">
                  <c:v>7</c:v>
                </c:pt>
                <c:pt idx="3301">
                  <c:v>7</c:v>
                </c:pt>
                <c:pt idx="3302">
                  <c:v>7</c:v>
                </c:pt>
                <c:pt idx="3303">
                  <c:v>6</c:v>
                </c:pt>
                <c:pt idx="3304">
                  <c:v>6</c:v>
                </c:pt>
                <c:pt idx="3305">
                  <c:v>6</c:v>
                </c:pt>
                <c:pt idx="3306">
                  <c:v>6</c:v>
                </c:pt>
                <c:pt idx="3307">
                  <c:v>6</c:v>
                </c:pt>
                <c:pt idx="3308">
                  <c:v>6</c:v>
                </c:pt>
                <c:pt idx="3309">
                  <c:v>6</c:v>
                </c:pt>
                <c:pt idx="3310">
                  <c:v>6</c:v>
                </c:pt>
                <c:pt idx="3311">
                  <c:v>6</c:v>
                </c:pt>
                <c:pt idx="3312">
                  <c:v>6</c:v>
                </c:pt>
                <c:pt idx="3313">
                  <c:v>6</c:v>
                </c:pt>
                <c:pt idx="3314">
                  <c:v>6</c:v>
                </c:pt>
                <c:pt idx="3315">
                  <c:v>6</c:v>
                </c:pt>
                <c:pt idx="3316">
                  <c:v>6</c:v>
                </c:pt>
                <c:pt idx="3317">
                  <c:v>6</c:v>
                </c:pt>
                <c:pt idx="3318">
                  <c:v>6</c:v>
                </c:pt>
                <c:pt idx="3319">
                  <c:v>6</c:v>
                </c:pt>
                <c:pt idx="3320">
                  <c:v>6</c:v>
                </c:pt>
                <c:pt idx="3321">
                  <c:v>6</c:v>
                </c:pt>
                <c:pt idx="3322">
                  <c:v>6</c:v>
                </c:pt>
                <c:pt idx="3323">
                  <c:v>6</c:v>
                </c:pt>
                <c:pt idx="3324">
                  <c:v>6</c:v>
                </c:pt>
                <c:pt idx="3325">
                  <c:v>6</c:v>
                </c:pt>
                <c:pt idx="3326">
                  <c:v>6</c:v>
                </c:pt>
                <c:pt idx="3327">
                  <c:v>6</c:v>
                </c:pt>
                <c:pt idx="3328">
                  <c:v>6</c:v>
                </c:pt>
                <c:pt idx="3329">
                  <c:v>6</c:v>
                </c:pt>
                <c:pt idx="3330">
                  <c:v>6</c:v>
                </c:pt>
                <c:pt idx="3331">
                  <c:v>6</c:v>
                </c:pt>
                <c:pt idx="3332">
                  <c:v>6</c:v>
                </c:pt>
                <c:pt idx="3333">
                  <c:v>6</c:v>
                </c:pt>
                <c:pt idx="3334">
                  <c:v>6</c:v>
                </c:pt>
                <c:pt idx="3335">
                  <c:v>6</c:v>
                </c:pt>
                <c:pt idx="3336">
                  <c:v>6</c:v>
                </c:pt>
                <c:pt idx="3337">
                  <c:v>6</c:v>
                </c:pt>
                <c:pt idx="3338">
                  <c:v>6</c:v>
                </c:pt>
                <c:pt idx="3339">
                  <c:v>6</c:v>
                </c:pt>
                <c:pt idx="3340">
                  <c:v>6</c:v>
                </c:pt>
                <c:pt idx="3341">
                  <c:v>6</c:v>
                </c:pt>
                <c:pt idx="3342">
                  <c:v>6</c:v>
                </c:pt>
                <c:pt idx="3343">
                  <c:v>6</c:v>
                </c:pt>
                <c:pt idx="3344">
                  <c:v>6</c:v>
                </c:pt>
                <c:pt idx="3345">
                  <c:v>6</c:v>
                </c:pt>
                <c:pt idx="3346">
                  <c:v>6</c:v>
                </c:pt>
                <c:pt idx="3347">
                  <c:v>6</c:v>
                </c:pt>
                <c:pt idx="3348">
                  <c:v>6</c:v>
                </c:pt>
                <c:pt idx="3349">
                  <c:v>6</c:v>
                </c:pt>
                <c:pt idx="3350">
                  <c:v>6</c:v>
                </c:pt>
                <c:pt idx="3351">
                  <c:v>6</c:v>
                </c:pt>
                <c:pt idx="3352">
                  <c:v>6</c:v>
                </c:pt>
                <c:pt idx="3353">
                  <c:v>6</c:v>
                </c:pt>
                <c:pt idx="3354">
                  <c:v>6</c:v>
                </c:pt>
                <c:pt idx="3355">
                  <c:v>6</c:v>
                </c:pt>
                <c:pt idx="3356">
                  <c:v>6</c:v>
                </c:pt>
                <c:pt idx="3357">
                  <c:v>6</c:v>
                </c:pt>
                <c:pt idx="3358">
                  <c:v>6</c:v>
                </c:pt>
                <c:pt idx="3359">
                  <c:v>6</c:v>
                </c:pt>
                <c:pt idx="3360">
                  <c:v>6</c:v>
                </c:pt>
                <c:pt idx="3361">
                  <c:v>6</c:v>
                </c:pt>
                <c:pt idx="3362">
                  <c:v>6</c:v>
                </c:pt>
                <c:pt idx="3363">
                  <c:v>6</c:v>
                </c:pt>
                <c:pt idx="3364">
                  <c:v>6</c:v>
                </c:pt>
                <c:pt idx="3365">
                  <c:v>6</c:v>
                </c:pt>
                <c:pt idx="3366">
                  <c:v>6</c:v>
                </c:pt>
                <c:pt idx="3367">
                  <c:v>6</c:v>
                </c:pt>
                <c:pt idx="3368">
                  <c:v>6</c:v>
                </c:pt>
                <c:pt idx="3369">
                  <c:v>6</c:v>
                </c:pt>
                <c:pt idx="3370">
                  <c:v>6</c:v>
                </c:pt>
                <c:pt idx="3371">
                  <c:v>6</c:v>
                </c:pt>
                <c:pt idx="3372">
                  <c:v>6</c:v>
                </c:pt>
                <c:pt idx="3373">
                  <c:v>6</c:v>
                </c:pt>
                <c:pt idx="3374">
                  <c:v>6</c:v>
                </c:pt>
                <c:pt idx="3375">
                  <c:v>6</c:v>
                </c:pt>
                <c:pt idx="3376">
                  <c:v>6</c:v>
                </c:pt>
                <c:pt idx="3377">
                  <c:v>6</c:v>
                </c:pt>
                <c:pt idx="3378">
                  <c:v>6</c:v>
                </c:pt>
                <c:pt idx="3379">
                  <c:v>6</c:v>
                </c:pt>
                <c:pt idx="3380">
                  <c:v>6</c:v>
                </c:pt>
                <c:pt idx="3381">
                  <c:v>6</c:v>
                </c:pt>
                <c:pt idx="3382">
                  <c:v>6</c:v>
                </c:pt>
                <c:pt idx="3383">
                  <c:v>6</c:v>
                </c:pt>
                <c:pt idx="3384">
                  <c:v>6</c:v>
                </c:pt>
                <c:pt idx="3385">
                  <c:v>6</c:v>
                </c:pt>
                <c:pt idx="3386">
                  <c:v>6</c:v>
                </c:pt>
                <c:pt idx="3387">
                  <c:v>6</c:v>
                </c:pt>
                <c:pt idx="3388">
                  <c:v>6</c:v>
                </c:pt>
                <c:pt idx="3389">
                  <c:v>6</c:v>
                </c:pt>
                <c:pt idx="3390">
                  <c:v>6</c:v>
                </c:pt>
                <c:pt idx="3391">
                  <c:v>6</c:v>
                </c:pt>
                <c:pt idx="3392">
                  <c:v>6</c:v>
                </c:pt>
                <c:pt idx="3393">
                  <c:v>6</c:v>
                </c:pt>
                <c:pt idx="3394">
                  <c:v>6</c:v>
                </c:pt>
                <c:pt idx="3395">
                  <c:v>6</c:v>
                </c:pt>
                <c:pt idx="3396">
                  <c:v>6</c:v>
                </c:pt>
                <c:pt idx="3397">
                  <c:v>6</c:v>
                </c:pt>
                <c:pt idx="3398">
                  <c:v>6</c:v>
                </c:pt>
                <c:pt idx="3399">
                  <c:v>6</c:v>
                </c:pt>
                <c:pt idx="3400">
                  <c:v>6</c:v>
                </c:pt>
                <c:pt idx="3401">
                  <c:v>6</c:v>
                </c:pt>
                <c:pt idx="3402">
                  <c:v>6</c:v>
                </c:pt>
                <c:pt idx="3403">
                  <c:v>6</c:v>
                </c:pt>
                <c:pt idx="3404">
                  <c:v>6</c:v>
                </c:pt>
                <c:pt idx="3405">
                  <c:v>6</c:v>
                </c:pt>
                <c:pt idx="3406">
                  <c:v>6</c:v>
                </c:pt>
                <c:pt idx="3407">
                  <c:v>6</c:v>
                </c:pt>
                <c:pt idx="3408">
                  <c:v>6</c:v>
                </c:pt>
                <c:pt idx="3409">
                  <c:v>6</c:v>
                </c:pt>
                <c:pt idx="3410">
                  <c:v>6</c:v>
                </c:pt>
                <c:pt idx="3411">
                  <c:v>6</c:v>
                </c:pt>
                <c:pt idx="3412">
                  <c:v>6</c:v>
                </c:pt>
                <c:pt idx="3413">
                  <c:v>6</c:v>
                </c:pt>
                <c:pt idx="3414">
                  <c:v>6</c:v>
                </c:pt>
                <c:pt idx="3415">
                  <c:v>6</c:v>
                </c:pt>
                <c:pt idx="3416">
                  <c:v>6</c:v>
                </c:pt>
                <c:pt idx="3417">
                  <c:v>6</c:v>
                </c:pt>
                <c:pt idx="3418">
                  <c:v>6</c:v>
                </c:pt>
                <c:pt idx="3419">
                  <c:v>6</c:v>
                </c:pt>
                <c:pt idx="3420">
                  <c:v>6</c:v>
                </c:pt>
                <c:pt idx="3421">
                  <c:v>6</c:v>
                </c:pt>
                <c:pt idx="3422">
                  <c:v>6</c:v>
                </c:pt>
                <c:pt idx="3423">
                  <c:v>6</c:v>
                </c:pt>
                <c:pt idx="3424">
                  <c:v>6</c:v>
                </c:pt>
                <c:pt idx="3425">
                  <c:v>6</c:v>
                </c:pt>
                <c:pt idx="3426">
                  <c:v>6</c:v>
                </c:pt>
                <c:pt idx="3427">
                  <c:v>6</c:v>
                </c:pt>
                <c:pt idx="3428">
                  <c:v>6</c:v>
                </c:pt>
                <c:pt idx="3429">
                  <c:v>6</c:v>
                </c:pt>
                <c:pt idx="3430">
                  <c:v>6</c:v>
                </c:pt>
                <c:pt idx="3431">
                  <c:v>6</c:v>
                </c:pt>
                <c:pt idx="3432">
                  <c:v>6</c:v>
                </c:pt>
                <c:pt idx="3433">
                  <c:v>6</c:v>
                </c:pt>
                <c:pt idx="3434">
                  <c:v>6</c:v>
                </c:pt>
                <c:pt idx="3435">
                  <c:v>6</c:v>
                </c:pt>
                <c:pt idx="3436">
                  <c:v>6</c:v>
                </c:pt>
                <c:pt idx="3437">
                  <c:v>6</c:v>
                </c:pt>
                <c:pt idx="3438">
                  <c:v>6</c:v>
                </c:pt>
                <c:pt idx="3439">
                  <c:v>6</c:v>
                </c:pt>
                <c:pt idx="3440">
                  <c:v>6</c:v>
                </c:pt>
                <c:pt idx="3441">
                  <c:v>6</c:v>
                </c:pt>
                <c:pt idx="3442">
                  <c:v>6</c:v>
                </c:pt>
                <c:pt idx="3443">
                  <c:v>6</c:v>
                </c:pt>
                <c:pt idx="3444">
                  <c:v>6</c:v>
                </c:pt>
                <c:pt idx="3445">
                  <c:v>6</c:v>
                </c:pt>
                <c:pt idx="3446">
                  <c:v>6</c:v>
                </c:pt>
                <c:pt idx="3447">
                  <c:v>6</c:v>
                </c:pt>
                <c:pt idx="3448">
                  <c:v>6</c:v>
                </c:pt>
                <c:pt idx="3449">
                  <c:v>6</c:v>
                </c:pt>
                <c:pt idx="3450">
                  <c:v>6</c:v>
                </c:pt>
                <c:pt idx="3451">
                  <c:v>6</c:v>
                </c:pt>
                <c:pt idx="3452">
                  <c:v>6</c:v>
                </c:pt>
                <c:pt idx="3453">
                  <c:v>6</c:v>
                </c:pt>
                <c:pt idx="3454">
                  <c:v>6</c:v>
                </c:pt>
                <c:pt idx="3455">
                  <c:v>6</c:v>
                </c:pt>
                <c:pt idx="3456">
                  <c:v>6</c:v>
                </c:pt>
                <c:pt idx="3457">
                  <c:v>6</c:v>
                </c:pt>
                <c:pt idx="3458">
                  <c:v>6</c:v>
                </c:pt>
                <c:pt idx="3459">
                  <c:v>6</c:v>
                </c:pt>
                <c:pt idx="3460">
                  <c:v>6</c:v>
                </c:pt>
                <c:pt idx="3461">
                  <c:v>6</c:v>
                </c:pt>
                <c:pt idx="3462">
                  <c:v>6</c:v>
                </c:pt>
                <c:pt idx="3463">
                  <c:v>6</c:v>
                </c:pt>
                <c:pt idx="3464">
                  <c:v>6</c:v>
                </c:pt>
                <c:pt idx="3465">
                  <c:v>6</c:v>
                </c:pt>
                <c:pt idx="3466">
                  <c:v>6</c:v>
                </c:pt>
                <c:pt idx="3467">
                  <c:v>6</c:v>
                </c:pt>
                <c:pt idx="3468">
                  <c:v>6</c:v>
                </c:pt>
                <c:pt idx="3469">
                  <c:v>6</c:v>
                </c:pt>
                <c:pt idx="3470">
                  <c:v>6</c:v>
                </c:pt>
                <c:pt idx="3471">
                  <c:v>6</c:v>
                </c:pt>
                <c:pt idx="3472">
                  <c:v>6</c:v>
                </c:pt>
                <c:pt idx="3473">
                  <c:v>6</c:v>
                </c:pt>
                <c:pt idx="3474">
                  <c:v>6</c:v>
                </c:pt>
                <c:pt idx="3475">
                  <c:v>6</c:v>
                </c:pt>
                <c:pt idx="3476">
                  <c:v>6</c:v>
                </c:pt>
                <c:pt idx="3477">
                  <c:v>6</c:v>
                </c:pt>
                <c:pt idx="3478">
                  <c:v>6</c:v>
                </c:pt>
                <c:pt idx="3479">
                  <c:v>6</c:v>
                </c:pt>
                <c:pt idx="3480">
                  <c:v>6</c:v>
                </c:pt>
                <c:pt idx="3481">
                  <c:v>6</c:v>
                </c:pt>
                <c:pt idx="3482">
                  <c:v>6</c:v>
                </c:pt>
                <c:pt idx="3483">
                  <c:v>6</c:v>
                </c:pt>
                <c:pt idx="3484">
                  <c:v>6</c:v>
                </c:pt>
                <c:pt idx="3485">
                  <c:v>6</c:v>
                </c:pt>
                <c:pt idx="3486">
                  <c:v>6</c:v>
                </c:pt>
                <c:pt idx="3487">
                  <c:v>6</c:v>
                </c:pt>
                <c:pt idx="3488">
                  <c:v>6</c:v>
                </c:pt>
                <c:pt idx="3489">
                  <c:v>6</c:v>
                </c:pt>
                <c:pt idx="3490">
                  <c:v>6</c:v>
                </c:pt>
                <c:pt idx="3491">
                  <c:v>6</c:v>
                </c:pt>
                <c:pt idx="3492">
                  <c:v>6</c:v>
                </c:pt>
                <c:pt idx="3493">
                  <c:v>6</c:v>
                </c:pt>
                <c:pt idx="3494">
                  <c:v>6</c:v>
                </c:pt>
                <c:pt idx="3495">
                  <c:v>6</c:v>
                </c:pt>
                <c:pt idx="3496">
                  <c:v>6</c:v>
                </c:pt>
                <c:pt idx="3497">
                  <c:v>6</c:v>
                </c:pt>
                <c:pt idx="3498">
                  <c:v>6</c:v>
                </c:pt>
                <c:pt idx="3499">
                  <c:v>6</c:v>
                </c:pt>
                <c:pt idx="3500">
                  <c:v>6</c:v>
                </c:pt>
                <c:pt idx="3501">
                  <c:v>6</c:v>
                </c:pt>
                <c:pt idx="3502">
                  <c:v>6</c:v>
                </c:pt>
                <c:pt idx="3503">
                  <c:v>6</c:v>
                </c:pt>
                <c:pt idx="3504">
                  <c:v>6</c:v>
                </c:pt>
                <c:pt idx="3505">
                  <c:v>6</c:v>
                </c:pt>
                <c:pt idx="3506">
                  <c:v>6</c:v>
                </c:pt>
                <c:pt idx="3507">
                  <c:v>6</c:v>
                </c:pt>
                <c:pt idx="3508">
                  <c:v>6</c:v>
                </c:pt>
                <c:pt idx="3509">
                  <c:v>6</c:v>
                </c:pt>
                <c:pt idx="3510">
                  <c:v>6</c:v>
                </c:pt>
                <c:pt idx="3511">
                  <c:v>6</c:v>
                </c:pt>
                <c:pt idx="3512">
                  <c:v>6</c:v>
                </c:pt>
                <c:pt idx="3513">
                  <c:v>6</c:v>
                </c:pt>
                <c:pt idx="3514">
                  <c:v>6</c:v>
                </c:pt>
                <c:pt idx="3515">
                  <c:v>6</c:v>
                </c:pt>
                <c:pt idx="3516">
                  <c:v>6</c:v>
                </c:pt>
                <c:pt idx="3517">
                  <c:v>6</c:v>
                </c:pt>
                <c:pt idx="3518">
                  <c:v>6</c:v>
                </c:pt>
                <c:pt idx="3519">
                  <c:v>6</c:v>
                </c:pt>
                <c:pt idx="3520">
                  <c:v>6</c:v>
                </c:pt>
                <c:pt idx="3521">
                  <c:v>6</c:v>
                </c:pt>
                <c:pt idx="3522">
                  <c:v>6</c:v>
                </c:pt>
                <c:pt idx="3523">
                  <c:v>6</c:v>
                </c:pt>
                <c:pt idx="3524">
                  <c:v>6</c:v>
                </c:pt>
                <c:pt idx="3525">
                  <c:v>6</c:v>
                </c:pt>
                <c:pt idx="3526">
                  <c:v>6</c:v>
                </c:pt>
                <c:pt idx="3527">
                  <c:v>6</c:v>
                </c:pt>
                <c:pt idx="3528">
                  <c:v>6</c:v>
                </c:pt>
                <c:pt idx="3529">
                  <c:v>6</c:v>
                </c:pt>
                <c:pt idx="3530">
                  <c:v>6</c:v>
                </c:pt>
                <c:pt idx="3531">
                  <c:v>6</c:v>
                </c:pt>
                <c:pt idx="3532">
                  <c:v>6</c:v>
                </c:pt>
                <c:pt idx="3533">
                  <c:v>6</c:v>
                </c:pt>
                <c:pt idx="3534">
                  <c:v>6</c:v>
                </c:pt>
                <c:pt idx="3535">
                  <c:v>6</c:v>
                </c:pt>
                <c:pt idx="3536">
                  <c:v>6</c:v>
                </c:pt>
                <c:pt idx="3537">
                  <c:v>6</c:v>
                </c:pt>
                <c:pt idx="3538">
                  <c:v>6</c:v>
                </c:pt>
                <c:pt idx="3539">
                  <c:v>6</c:v>
                </c:pt>
                <c:pt idx="3540">
                  <c:v>6</c:v>
                </c:pt>
                <c:pt idx="3541">
                  <c:v>6</c:v>
                </c:pt>
                <c:pt idx="3542">
                  <c:v>6</c:v>
                </c:pt>
                <c:pt idx="3543">
                  <c:v>6</c:v>
                </c:pt>
                <c:pt idx="3544">
                  <c:v>6</c:v>
                </c:pt>
                <c:pt idx="3545">
                  <c:v>6</c:v>
                </c:pt>
                <c:pt idx="3546">
                  <c:v>6</c:v>
                </c:pt>
                <c:pt idx="3547">
                  <c:v>6</c:v>
                </c:pt>
                <c:pt idx="3548">
                  <c:v>6</c:v>
                </c:pt>
                <c:pt idx="3549">
                  <c:v>6</c:v>
                </c:pt>
                <c:pt idx="3550">
                  <c:v>6</c:v>
                </c:pt>
                <c:pt idx="3551">
                  <c:v>6</c:v>
                </c:pt>
                <c:pt idx="3552">
                  <c:v>6</c:v>
                </c:pt>
                <c:pt idx="3553">
                  <c:v>6</c:v>
                </c:pt>
                <c:pt idx="3554">
                  <c:v>6</c:v>
                </c:pt>
                <c:pt idx="3555">
                  <c:v>6</c:v>
                </c:pt>
                <c:pt idx="3556">
                  <c:v>6</c:v>
                </c:pt>
                <c:pt idx="3557">
                  <c:v>6</c:v>
                </c:pt>
                <c:pt idx="3558">
                  <c:v>6</c:v>
                </c:pt>
                <c:pt idx="3559">
                  <c:v>6</c:v>
                </c:pt>
                <c:pt idx="3560">
                  <c:v>6</c:v>
                </c:pt>
                <c:pt idx="3561">
                  <c:v>6</c:v>
                </c:pt>
                <c:pt idx="3562">
                  <c:v>6</c:v>
                </c:pt>
                <c:pt idx="3563">
                  <c:v>6</c:v>
                </c:pt>
                <c:pt idx="3564">
                  <c:v>6</c:v>
                </c:pt>
                <c:pt idx="3565">
                  <c:v>6</c:v>
                </c:pt>
                <c:pt idx="3566">
                  <c:v>6</c:v>
                </c:pt>
                <c:pt idx="3567">
                  <c:v>6</c:v>
                </c:pt>
                <c:pt idx="3568">
                  <c:v>6</c:v>
                </c:pt>
                <c:pt idx="3569">
                  <c:v>6</c:v>
                </c:pt>
                <c:pt idx="3570">
                  <c:v>6</c:v>
                </c:pt>
                <c:pt idx="3571">
                  <c:v>6</c:v>
                </c:pt>
                <c:pt idx="3572">
                  <c:v>6</c:v>
                </c:pt>
                <c:pt idx="3573">
                  <c:v>6</c:v>
                </c:pt>
                <c:pt idx="3574">
                  <c:v>6</c:v>
                </c:pt>
                <c:pt idx="3575">
                  <c:v>6</c:v>
                </c:pt>
                <c:pt idx="3576">
                  <c:v>6</c:v>
                </c:pt>
                <c:pt idx="3577">
                  <c:v>6</c:v>
                </c:pt>
                <c:pt idx="3578">
                  <c:v>6</c:v>
                </c:pt>
                <c:pt idx="3579">
                  <c:v>6</c:v>
                </c:pt>
                <c:pt idx="3580">
                  <c:v>6</c:v>
                </c:pt>
                <c:pt idx="3581">
                  <c:v>6</c:v>
                </c:pt>
                <c:pt idx="3582">
                  <c:v>6</c:v>
                </c:pt>
                <c:pt idx="3583">
                  <c:v>6</c:v>
                </c:pt>
                <c:pt idx="3584">
                  <c:v>6</c:v>
                </c:pt>
                <c:pt idx="3585">
                  <c:v>6</c:v>
                </c:pt>
                <c:pt idx="3586">
                  <c:v>6</c:v>
                </c:pt>
                <c:pt idx="3587">
                  <c:v>6</c:v>
                </c:pt>
                <c:pt idx="3588">
                  <c:v>6</c:v>
                </c:pt>
                <c:pt idx="3589">
                  <c:v>6</c:v>
                </c:pt>
                <c:pt idx="3590">
                  <c:v>6</c:v>
                </c:pt>
                <c:pt idx="3591">
                  <c:v>6</c:v>
                </c:pt>
                <c:pt idx="3592">
                  <c:v>6</c:v>
                </c:pt>
                <c:pt idx="3593">
                  <c:v>6</c:v>
                </c:pt>
                <c:pt idx="3594">
                  <c:v>6</c:v>
                </c:pt>
                <c:pt idx="3595">
                  <c:v>6</c:v>
                </c:pt>
                <c:pt idx="3596">
                  <c:v>6</c:v>
                </c:pt>
                <c:pt idx="3597">
                  <c:v>6</c:v>
                </c:pt>
                <c:pt idx="3598">
                  <c:v>6</c:v>
                </c:pt>
                <c:pt idx="3599">
                  <c:v>6</c:v>
                </c:pt>
                <c:pt idx="3600">
                  <c:v>6</c:v>
                </c:pt>
                <c:pt idx="3601">
                  <c:v>6</c:v>
                </c:pt>
                <c:pt idx="3602">
                  <c:v>6</c:v>
                </c:pt>
                <c:pt idx="3603">
                  <c:v>6</c:v>
                </c:pt>
                <c:pt idx="3604">
                  <c:v>6</c:v>
                </c:pt>
                <c:pt idx="3605">
                  <c:v>6</c:v>
                </c:pt>
                <c:pt idx="3606">
                  <c:v>6</c:v>
                </c:pt>
                <c:pt idx="3607">
                  <c:v>6</c:v>
                </c:pt>
                <c:pt idx="3608">
                  <c:v>6</c:v>
                </c:pt>
                <c:pt idx="3609">
                  <c:v>6</c:v>
                </c:pt>
                <c:pt idx="3610">
                  <c:v>6</c:v>
                </c:pt>
                <c:pt idx="3611">
                  <c:v>6</c:v>
                </c:pt>
                <c:pt idx="3612">
                  <c:v>6</c:v>
                </c:pt>
                <c:pt idx="3613">
                  <c:v>6</c:v>
                </c:pt>
                <c:pt idx="3614">
                  <c:v>6</c:v>
                </c:pt>
                <c:pt idx="3615">
                  <c:v>6</c:v>
                </c:pt>
                <c:pt idx="3616">
                  <c:v>6</c:v>
                </c:pt>
                <c:pt idx="3617">
                  <c:v>6</c:v>
                </c:pt>
                <c:pt idx="3618">
                  <c:v>6</c:v>
                </c:pt>
                <c:pt idx="3619">
                  <c:v>6</c:v>
                </c:pt>
                <c:pt idx="3620">
                  <c:v>6</c:v>
                </c:pt>
                <c:pt idx="3621">
                  <c:v>6</c:v>
                </c:pt>
                <c:pt idx="3622">
                  <c:v>6</c:v>
                </c:pt>
                <c:pt idx="3623">
                  <c:v>6</c:v>
                </c:pt>
                <c:pt idx="3624">
                  <c:v>6</c:v>
                </c:pt>
                <c:pt idx="3625">
                  <c:v>6</c:v>
                </c:pt>
                <c:pt idx="3626">
                  <c:v>6</c:v>
                </c:pt>
                <c:pt idx="3627">
                  <c:v>6</c:v>
                </c:pt>
                <c:pt idx="3628">
                  <c:v>6</c:v>
                </c:pt>
                <c:pt idx="3629">
                  <c:v>6</c:v>
                </c:pt>
                <c:pt idx="3630">
                  <c:v>6</c:v>
                </c:pt>
                <c:pt idx="3631">
                  <c:v>6</c:v>
                </c:pt>
                <c:pt idx="3632">
                  <c:v>6</c:v>
                </c:pt>
                <c:pt idx="3633">
                  <c:v>6</c:v>
                </c:pt>
                <c:pt idx="3634">
                  <c:v>6</c:v>
                </c:pt>
                <c:pt idx="3635">
                  <c:v>6</c:v>
                </c:pt>
                <c:pt idx="3636">
                  <c:v>6</c:v>
                </c:pt>
                <c:pt idx="3637">
                  <c:v>6</c:v>
                </c:pt>
                <c:pt idx="3638">
                  <c:v>6</c:v>
                </c:pt>
                <c:pt idx="3639">
                  <c:v>6</c:v>
                </c:pt>
                <c:pt idx="3640">
                  <c:v>6</c:v>
                </c:pt>
                <c:pt idx="3641">
                  <c:v>6</c:v>
                </c:pt>
                <c:pt idx="3642">
                  <c:v>6</c:v>
                </c:pt>
                <c:pt idx="3643">
                  <c:v>6</c:v>
                </c:pt>
                <c:pt idx="3644">
                  <c:v>6</c:v>
                </c:pt>
                <c:pt idx="3645">
                  <c:v>6</c:v>
                </c:pt>
                <c:pt idx="3646">
                  <c:v>5</c:v>
                </c:pt>
                <c:pt idx="3647">
                  <c:v>5</c:v>
                </c:pt>
                <c:pt idx="3648">
                  <c:v>5</c:v>
                </c:pt>
                <c:pt idx="3649">
                  <c:v>5</c:v>
                </c:pt>
                <c:pt idx="3650">
                  <c:v>5</c:v>
                </c:pt>
                <c:pt idx="3651">
                  <c:v>5</c:v>
                </c:pt>
                <c:pt idx="3652">
                  <c:v>5</c:v>
                </c:pt>
                <c:pt idx="3653">
                  <c:v>5</c:v>
                </c:pt>
                <c:pt idx="3654">
                  <c:v>5</c:v>
                </c:pt>
                <c:pt idx="3655">
                  <c:v>5</c:v>
                </c:pt>
                <c:pt idx="3656">
                  <c:v>5</c:v>
                </c:pt>
                <c:pt idx="3657">
                  <c:v>5</c:v>
                </c:pt>
                <c:pt idx="3658">
                  <c:v>5</c:v>
                </c:pt>
                <c:pt idx="3659">
                  <c:v>5</c:v>
                </c:pt>
                <c:pt idx="3660">
                  <c:v>5</c:v>
                </c:pt>
                <c:pt idx="3661">
                  <c:v>5</c:v>
                </c:pt>
                <c:pt idx="3662">
                  <c:v>5</c:v>
                </c:pt>
                <c:pt idx="3663">
                  <c:v>5</c:v>
                </c:pt>
                <c:pt idx="3664">
                  <c:v>5</c:v>
                </c:pt>
                <c:pt idx="3665">
                  <c:v>5</c:v>
                </c:pt>
                <c:pt idx="3666">
                  <c:v>5</c:v>
                </c:pt>
                <c:pt idx="3667">
                  <c:v>5</c:v>
                </c:pt>
                <c:pt idx="3668">
                  <c:v>5</c:v>
                </c:pt>
                <c:pt idx="3669">
                  <c:v>5</c:v>
                </c:pt>
                <c:pt idx="3670">
                  <c:v>5</c:v>
                </c:pt>
                <c:pt idx="3671">
                  <c:v>5</c:v>
                </c:pt>
                <c:pt idx="3672">
                  <c:v>5</c:v>
                </c:pt>
                <c:pt idx="3673">
                  <c:v>5</c:v>
                </c:pt>
                <c:pt idx="3674">
                  <c:v>5</c:v>
                </c:pt>
                <c:pt idx="3675">
                  <c:v>5</c:v>
                </c:pt>
                <c:pt idx="3676">
                  <c:v>5</c:v>
                </c:pt>
                <c:pt idx="3677">
                  <c:v>5</c:v>
                </c:pt>
                <c:pt idx="3678">
                  <c:v>5</c:v>
                </c:pt>
                <c:pt idx="3679">
                  <c:v>5</c:v>
                </c:pt>
                <c:pt idx="3680">
                  <c:v>5</c:v>
                </c:pt>
                <c:pt idx="3681">
                  <c:v>5</c:v>
                </c:pt>
                <c:pt idx="3682">
                  <c:v>5</c:v>
                </c:pt>
                <c:pt idx="3683">
                  <c:v>5</c:v>
                </c:pt>
                <c:pt idx="3684">
                  <c:v>5</c:v>
                </c:pt>
                <c:pt idx="3685">
                  <c:v>5</c:v>
                </c:pt>
                <c:pt idx="3686">
                  <c:v>5</c:v>
                </c:pt>
                <c:pt idx="3687">
                  <c:v>5</c:v>
                </c:pt>
                <c:pt idx="3688">
                  <c:v>5</c:v>
                </c:pt>
                <c:pt idx="3689">
                  <c:v>5</c:v>
                </c:pt>
                <c:pt idx="3690">
                  <c:v>5</c:v>
                </c:pt>
                <c:pt idx="3691">
                  <c:v>5</c:v>
                </c:pt>
                <c:pt idx="3692">
                  <c:v>5</c:v>
                </c:pt>
                <c:pt idx="3693">
                  <c:v>5</c:v>
                </c:pt>
                <c:pt idx="3694">
                  <c:v>5</c:v>
                </c:pt>
                <c:pt idx="3695">
                  <c:v>5</c:v>
                </c:pt>
                <c:pt idx="3696">
                  <c:v>5</c:v>
                </c:pt>
                <c:pt idx="3697">
                  <c:v>5</c:v>
                </c:pt>
                <c:pt idx="3698">
                  <c:v>5</c:v>
                </c:pt>
                <c:pt idx="3699">
                  <c:v>5</c:v>
                </c:pt>
                <c:pt idx="3700">
                  <c:v>5</c:v>
                </c:pt>
                <c:pt idx="3701">
                  <c:v>5</c:v>
                </c:pt>
                <c:pt idx="3702">
                  <c:v>5</c:v>
                </c:pt>
                <c:pt idx="3703">
                  <c:v>5</c:v>
                </c:pt>
                <c:pt idx="3704">
                  <c:v>5</c:v>
                </c:pt>
                <c:pt idx="3705">
                  <c:v>5</c:v>
                </c:pt>
                <c:pt idx="3706">
                  <c:v>5</c:v>
                </c:pt>
                <c:pt idx="3707">
                  <c:v>5</c:v>
                </c:pt>
                <c:pt idx="3708">
                  <c:v>5</c:v>
                </c:pt>
                <c:pt idx="3709">
                  <c:v>5</c:v>
                </c:pt>
                <c:pt idx="3710">
                  <c:v>5</c:v>
                </c:pt>
                <c:pt idx="3711">
                  <c:v>5</c:v>
                </c:pt>
                <c:pt idx="3712">
                  <c:v>5</c:v>
                </c:pt>
                <c:pt idx="3713">
                  <c:v>5</c:v>
                </c:pt>
                <c:pt idx="3714">
                  <c:v>5</c:v>
                </c:pt>
                <c:pt idx="3715">
                  <c:v>5</c:v>
                </c:pt>
                <c:pt idx="3716">
                  <c:v>5</c:v>
                </c:pt>
                <c:pt idx="3717">
                  <c:v>5</c:v>
                </c:pt>
                <c:pt idx="3718">
                  <c:v>5</c:v>
                </c:pt>
                <c:pt idx="3719">
                  <c:v>5</c:v>
                </c:pt>
                <c:pt idx="3720">
                  <c:v>5</c:v>
                </c:pt>
                <c:pt idx="3721">
                  <c:v>5</c:v>
                </c:pt>
                <c:pt idx="3722">
                  <c:v>5</c:v>
                </c:pt>
                <c:pt idx="3723">
                  <c:v>5</c:v>
                </c:pt>
                <c:pt idx="3724">
                  <c:v>5</c:v>
                </c:pt>
                <c:pt idx="3725">
                  <c:v>5</c:v>
                </c:pt>
                <c:pt idx="3726">
                  <c:v>5</c:v>
                </c:pt>
                <c:pt idx="3727">
                  <c:v>5</c:v>
                </c:pt>
                <c:pt idx="3728">
                  <c:v>5</c:v>
                </c:pt>
                <c:pt idx="3729">
                  <c:v>5</c:v>
                </c:pt>
                <c:pt idx="3730">
                  <c:v>5</c:v>
                </c:pt>
                <c:pt idx="3731">
                  <c:v>5</c:v>
                </c:pt>
                <c:pt idx="3732">
                  <c:v>5</c:v>
                </c:pt>
                <c:pt idx="3733">
                  <c:v>5</c:v>
                </c:pt>
                <c:pt idx="3734">
                  <c:v>5</c:v>
                </c:pt>
                <c:pt idx="3735">
                  <c:v>5</c:v>
                </c:pt>
                <c:pt idx="3736">
                  <c:v>5</c:v>
                </c:pt>
                <c:pt idx="3737">
                  <c:v>5</c:v>
                </c:pt>
                <c:pt idx="3738">
                  <c:v>5</c:v>
                </c:pt>
                <c:pt idx="3739">
                  <c:v>5</c:v>
                </c:pt>
                <c:pt idx="3740">
                  <c:v>5</c:v>
                </c:pt>
                <c:pt idx="3741">
                  <c:v>5</c:v>
                </c:pt>
                <c:pt idx="3742">
                  <c:v>5</c:v>
                </c:pt>
                <c:pt idx="3743">
                  <c:v>5</c:v>
                </c:pt>
                <c:pt idx="3744">
                  <c:v>5</c:v>
                </c:pt>
                <c:pt idx="3745">
                  <c:v>5</c:v>
                </c:pt>
                <c:pt idx="3746">
                  <c:v>5</c:v>
                </c:pt>
                <c:pt idx="3747">
                  <c:v>5</c:v>
                </c:pt>
                <c:pt idx="3748">
                  <c:v>5</c:v>
                </c:pt>
                <c:pt idx="3749">
                  <c:v>5</c:v>
                </c:pt>
                <c:pt idx="3750">
                  <c:v>5</c:v>
                </c:pt>
                <c:pt idx="3751">
                  <c:v>5</c:v>
                </c:pt>
                <c:pt idx="3752">
                  <c:v>5</c:v>
                </c:pt>
                <c:pt idx="3753">
                  <c:v>5</c:v>
                </c:pt>
                <c:pt idx="3754">
                  <c:v>5</c:v>
                </c:pt>
                <c:pt idx="3755">
                  <c:v>5</c:v>
                </c:pt>
                <c:pt idx="3756">
                  <c:v>5</c:v>
                </c:pt>
                <c:pt idx="3757">
                  <c:v>5</c:v>
                </c:pt>
                <c:pt idx="3758">
                  <c:v>5</c:v>
                </c:pt>
                <c:pt idx="3759">
                  <c:v>5</c:v>
                </c:pt>
                <c:pt idx="3760">
                  <c:v>5</c:v>
                </c:pt>
                <c:pt idx="3761">
                  <c:v>5</c:v>
                </c:pt>
                <c:pt idx="3762">
                  <c:v>5</c:v>
                </c:pt>
                <c:pt idx="3763">
                  <c:v>5</c:v>
                </c:pt>
                <c:pt idx="3764">
                  <c:v>5</c:v>
                </c:pt>
                <c:pt idx="3765">
                  <c:v>5</c:v>
                </c:pt>
                <c:pt idx="3766">
                  <c:v>5</c:v>
                </c:pt>
                <c:pt idx="3767">
                  <c:v>5</c:v>
                </c:pt>
                <c:pt idx="3768">
                  <c:v>5</c:v>
                </c:pt>
                <c:pt idx="3769">
                  <c:v>5</c:v>
                </c:pt>
                <c:pt idx="3770">
                  <c:v>5</c:v>
                </c:pt>
                <c:pt idx="3771">
                  <c:v>5</c:v>
                </c:pt>
                <c:pt idx="3772">
                  <c:v>5</c:v>
                </c:pt>
                <c:pt idx="3773">
                  <c:v>5</c:v>
                </c:pt>
                <c:pt idx="3774">
                  <c:v>5</c:v>
                </c:pt>
                <c:pt idx="3775">
                  <c:v>5</c:v>
                </c:pt>
                <c:pt idx="3776">
                  <c:v>5</c:v>
                </c:pt>
                <c:pt idx="3777">
                  <c:v>5</c:v>
                </c:pt>
                <c:pt idx="3778">
                  <c:v>5</c:v>
                </c:pt>
                <c:pt idx="3779">
                  <c:v>5</c:v>
                </c:pt>
                <c:pt idx="3780">
                  <c:v>5</c:v>
                </c:pt>
                <c:pt idx="3781">
                  <c:v>5</c:v>
                </c:pt>
                <c:pt idx="3782">
                  <c:v>5</c:v>
                </c:pt>
                <c:pt idx="3783">
                  <c:v>5</c:v>
                </c:pt>
                <c:pt idx="3784">
                  <c:v>5</c:v>
                </c:pt>
                <c:pt idx="3785">
                  <c:v>5</c:v>
                </c:pt>
                <c:pt idx="3786">
                  <c:v>5</c:v>
                </c:pt>
                <c:pt idx="3787">
                  <c:v>5</c:v>
                </c:pt>
                <c:pt idx="3788">
                  <c:v>5</c:v>
                </c:pt>
                <c:pt idx="3789">
                  <c:v>5</c:v>
                </c:pt>
                <c:pt idx="3790">
                  <c:v>5</c:v>
                </c:pt>
                <c:pt idx="3791">
                  <c:v>5</c:v>
                </c:pt>
                <c:pt idx="3792">
                  <c:v>5</c:v>
                </c:pt>
                <c:pt idx="3793">
                  <c:v>5</c:v>
                </c:pt>
                <c:pt idx="3794">
                  <c:v>5</c:v>
                </c:pt>
                <c:pt idx="3795">
                  <c:v>5</c:v>
                </c:pt>
                <c:pt idx="3796">
                  <c:v>5</c:v>
                </c:pt>
                <c:pt idx="3797">
                  <c:v>5</c:v>
                </c:pt>
                <c:pt idx="3798">
                  <c:v>5</c:v>
                </c:pt>
                <c:pt idx="3799">
                  <c:v>5</c:v>
                </c:pt>
                <c:pt idx="3800">
                  <c:v>5</c:v>
                </c:pt>
                <c:pt idx="3801">
                  <c:v>5</c:v>
                </c:pt>
                <c:pt idx="3802">
                  <c:v>5</c:v>
                </c:pt>
                <c:pt idx="3803">
                  <c:v>5</c:v>
                </c:pt>
                <c:pt idx="3804">
                  <c:v>5</c:v>
                </c:pt>
                <c:pt idx="3805">
                  <c:v>5</c:v>
                </c:pt>
                <c:pt idx="3806">
                  <c:v>5</c:v>
                </c:pt>
                <c:pt idx="3807">
                  <c:v>5</c:v>
                </c:pt>
                <c:pt idx="3808">
                  <c:v>5</c:v>
                </c:pt>
                <c:pt idx="3809">
                  <c:v>5</c:v>
                </c:pt>
                <c:pt idx="3810">
                  <c:v>5</c:v>
                </c:pt>
                <c:pt idx="3811">
                  <c:v>5</c:v>
                </c:pt>
                <c:pt idx="3812">
                  <c:v>5</c:v>
                </c:pt>
                <c:pt idx="3813">
                  <c:v>5</c:v>
                </c:pt>
                <c:pt idx="3814">
                  <c:v>5</c:v>
                </c:pt>
                <c:pt idx="3815">
                  <c:v>5</c:v>
                </c:pt>
                <c:pt idx="3816">
                  <c:v>5</c:v>
                </c:pt>
                <c:pt idx="3817">
                  <c:v>5</c:v>
                </c:pt>
                <c:pt idx="3818">
                  <c:v>5</c:v>
                </c:pt>
                <c:pt idx="3819">
                  <c:v>5</c:v>
                </c:pt>
                <c:pt idx="3820">
                  <c:v>5</c:v>
                </c:pt>
                <c:pt idx="3821">
                  <c:v>5</c:v>
                </c:pt>
                <c:pt idx="3822">
                  <c:v>5</c:v>
                </c:pt>
                <c:pt idx="3823">
                  <c:v>5</c:v>
                </c:pt>
                <c:pt idx="3824">
                  <c:v>5</c:v>
                </c:pt>
                <c:pt idx="3825">
                  <c:v>5</c:v>
                </c:pt>
                <c:pt idx="3826">
                  <c:v>5</c:v>
                </c:pt>
                <c:pt idx="3827">
                  <c:v>5</c:v>
                </c:pt>
                <c:pt idx="3828">
                  <c:v>5</c:v>
                </c:pt>
                <c:pt idx="3829">
                  <c:v>5</c:v>
                </c:pt>
                <c:pt idx="3830">
                  <c:v>5</c:v>
                </c:pt>
                <c:pt idx="3831">
                  <c:v>5</c:v>
                </c:pt>
                <c:pt idx="3832">
                  <c:v>5</c:v>
                </c:pt>
                <c:pt idx="3833">
                  <c:v>5</c:v>
                </c:pt>
                <c:pt idx="3834">
                  <c:v>5</c:v>
                </c:pt>
                <c:pt idx="3835">
                  <c:v>5</c:v>
                </c:pt>
                <c:pt idx="3836">
                  <c:v>5</c:v>
                </c:pt>
                <c:pt idx="3837">
                  <c:v>5</c:v>
                </c:pt>
                <c:pt idx="3838">
                  <c:v>5</c:v>
                </c:pt>
                <c:pt idx="3839">
                  <c:v>5</c:v>
                </c:pt>
                <c:pt idx="3840">
                  <c:v>5</c:v>
                </c:pt>
                <c:pt idx="3841">
                  <c:v>5</c:v>
                </c:pt>
                <c:pt idx="3842">
                  <c:v>5</c:v>
                </c:pt>
                <c:pt idx="3843">
                  <c:v>5</c:v>
                </c:pt>
                <c:pt idx="3844">
                  <c:v>5</c:v>
                </c:pt>
                <c:pt idx="3845">
                  <c:v>5</c:v>
                </c:pt>
                <c:pt idx="3846">
                  <c:v>5</c:v>
                </c:pt>
                <c:pt idx="3847">
                  <c:v>5</c:v>
                </c:pt>
                <c:pt idx="3848">
                  <c:v>5</c:v>
                </c:pt>
                <c:pt idx="3849">
                  <c:v>5</c:v>
                </c:pt>
                <c:pt idx="3850">
                  <c:v>5</c:v>
                </c:pt>
                <c:pt idx="3851">
                  <c:v>5</c:v>
                </c:pt>
                <c:pt idx="3852">
                  <c:v>5</c:v>
                </c:pt>
                <c:pt idx="3853">
                  <c:v>5</c:v>
                </c:pt>
                <c:pt idx="3854">
                  <c:v>5</c:v>
                </c:pt>
                <c:pt idx="3855">
                  <c:v>5</c:v>
                </c:pt>
                <c:pt idx="3856">
                  <c:v>5</c:v>
                </c:pt>
                <c:pt idx="3857">
                  <c:v>5</c:v>
                </c:pt>
                <c:pt idx="3858">
                  <c:v>5</c:v>
                </c:pt>
                <c:pt idx="3859">
                  <c:v>5</c:v>
                </c:pt>
                <c:pt idx="3860">
                  <c:v>5</c:v>
                </c:pt>
                <c:pt idx="3861">
                  <c:v>5</c:v>
                </c:pt>
                <c:pt idx="3862">
                  <c:v>5</c:v>
                </c:pt>
                <c:pt idx="3863">
                  <c:v>5</c:v>
                </c:pt>
                <c:pt idx="3864">
                  <c:v>5</c:v>
                </c:pt>
                <c:pt idx="3865">
                  <c:v>5</c:v>
                </c:pt>
                <c:pt idx="3866">
                  <c:v>5</c:v>
                </c:pt>
                <c:pt idx="3867">
                  <c:v>5</c:v>
                </c:pt>
                <c:pt idx="3868">
                  <c:v>5</c:v>
                </c:pt>
                <c:pt idx="3869">
                  <c:v>5</c:v>
                </c:pt>
                <c:pt idx="3870">
                  <c:v>5</c:v>
                </c:pt>
                <c:pt idx="3871">
                  <c:v>5</c:v>
                </c:pt>
                <c:pt idx="3872">
                  <c:v>5</c:v>
                </c:pt>
                <c:pt idx="3873">
                  <c:v>5</c:v>
                </c:pt>
                <c:pt idx="3874">
                  <c:v>5</c:v>
                </c:pt>
                <c:pt idx="3875">
                  <c:v>5</c:v>
                </c:pt>
                <c:pt idx="3876">
                  <c:v>5</c:v>
                </c:pt>
                <c:pt idx="3877">
                  <c:v>5</c:v>
                </c:pt>
                <c:pt idx="3878">
                  <c:v>5</c:v>
                </c:pt>
                <c:pt idx="3879">
                  <c:v>5</c:v>
                </c:pt>
                <c:pt idx="3880">
                  <c:v>5</c:v>
                </c:pt>
                <c:pt idx="3881">
                  <c:v>5</c:v>
                </c:pt>
                <c:pt idx="3882">
                  <c:v>5</c:v>
                </c:pt>
                <c:pt idx="3883">
                  <c:v>5</c:v>
                </c:pt>
                <c:pt idx="3884">
                  <c:v>5</c:v>
                </c:pt>
                <c:pt idx="3885">
                  <c:v>5</c:v>
                </c:pt>
                <c:pt idx="3886">
                  <c:v>5</c:v>
                </c:pt>
                <c:pt idx="3887">
                  <c:v>5</c:v>
                </c:pt>
                <c:pt idx="3888">
                  <c:v>5</c:v>
                </c:pt>
                <c:pt idx="3889">
                  <c:v>5</c:v>
                </c:pt>
                <c:pt idx="3890">
                  <c:v>5</c:v>
                </c:pt>
                <c:pt idx="3891">
                  <c:v>5</c:v>
                </c:pt>
                <c:pt idx="3892">
                  <c:v>5</c:v>
                </c:pt>
                <c:pt idx="3893">
                  <c:v>5</c:v>
                </c:pt>
                <c:pt idx="3894">
                  <c:v>5</c:v>
                </c:pt>
                <c:pt idx="3895">
                  <c:v>5</c:v>
                </c:pt>
                <c:pt idx="3896">
                  <c:v>5</c:v>
                </c:pt>
                <c:pt idx="3897">
                  <c:v>5</c:v>
                </c:pt>
                <c:pt idx="3898">
                  <c:v>5</c:v>
                </c:pt>
                <c:pt idx="3899">
                  <c:v>5</c:v>
                </c:pt>
                <c:pt idx="3900">
                  <c:v>5</c:v>
                </c:pt>
                <c:pt idx="3901">
                  <c:v>5</c:v>
                </c:pt>
                <c:pt idx="3902">
                  <c:v>5</c:v>
                </c:pt>
                <c:pt idx="3903">
                  <c:v>5</c:v>
                </c:pt>
                <c:pt idx="3904">
                  <c:v>5</c:v>
                </c:pt>
                <c:pt idx="3905">
                  <c:v>5</c:v>
                </c:pt>
                <c:pt idx="3906">
                  <c:v>5</c:v>
                </c:pt>
                <c:pt idx="3907">
                  <c:v>5</c:v>
                </c:pt>
                <c:pt idx="3908">
                  <c:v>5</c:v>
                </c:pt>
                <c:pt idx="3909">
                  <c:v>5</c:v>
                </c:pt>
                <c:pt idx="3910">
                  <c:v>5</c:v>
                </c:pt>
                <c:pt idx="3911">
                  <c:v>5</c:v>
                </c:pt>
                <c:pt idx="3912">
                  <c:v>5</c:v>
                </c:pt>
                <c:pt idx="3913">
                  <c:v>5</c:v>
                </c:pt>
                <c:pt idx="3914">
                  <c:v>5</c:v>
                </c:pt>
                <c:pt idx="3915">
                  <c:v>5</c:v>
                </c:pt>
                <c:pt idx="3916">
                  <c:v>5</c:v>
                </c:pt>
                <c:pt idx="3917">
                  <c:v>5</c:v>
                </c:pt>
                <c:pt idx="3918">
                  <c:v>5</c:v>
                </c:pt>
                <c:pt idx="3919">
                  <c:v>5</c:v>
                </c:pt>
                <c:pt idx="3920">
                  <c:v>5</c:v>
                </c:pt>
                <c:pt idx="3921">
                  <c:v>5</c:v>
                </c:pt>
                <c:pt idx="3922">
                  <c:v>5</c:v>
                </c:pt>
                <c:pt idx="3923">
                  <c:v>5</c:v>
                </c:pt>
                <c:pt idx="3924">
                  <c:v>5</c:v>
                </c:pt>
                <c:pt idx="3925">
                  <c:v>5</c:v>
                </c:pt>
                <c:pt idx="3926">
                  <c:v>5</c:v>
                </c:pt>
                <c:pt idx="3927">
                  <c:v>5</c:v>
                </c:pt>
                <c:pt idx="3928">
                  <c:v>5</c:v>
                </c:pt>
                <c:pt idx="3929">
                  <c:v>5</c:v>
                </c:pt>
                <c:pt idx="3930">
                  <c:v>5</c:v>
                </c:pt>
                <c:pt idx="3931">
                  <c:v>5</c:v>
                </c:pt>
                <c:pt idx="3932">
                  <c:v>5</c:v>
                </c:pt>
                <c:pt idx="3933">
                  <c:v>5</c:v>
                </c:pt>
                <c:pt idx="3934">
                  <c:v>5</c:v>
                </c:pt>
                <c:pt idx="3935">
                  <c:v>5</c:v>
                </c:pt>
                <c:pt idx="3936">
                  <c:v>5</c:v>
                </c:pt>
                <c:pt idx="3937">
                  <c:v>5</c:v>
                </c:pt>
                <c:pt idx="3938">
                  <c:v>5</c:v>
                </c:pt>
                <c:pt idx="3939">
                  <c:v>5</c:v>
                </c:pt>
                <c:pt idx="3940">
                  <c:v>5</c:v>
                </c:pt>
                <c:pt idx="3941">
                  <c:v>5</c:v>
                </c:pt>
                <c:pt idx="3942">
                  <c:v>5</c:v>
                </c:pt>
                <c:pt idx="3943">
                  <c:v>5</c:v>
                </c:pt>
                <c:pt idx="3944">
                  <c:v>5</c:v>
                </c:pt>
                <c:pt idx="3945">
                  <c:v>5</c:v>
                </c:pt>
                <c:pt idx="3946">
                  <c:v>5</c:v>
                </c:pt>
                <c:pt idx="3947">
                  <c:v>5</c:v>
                </c:pt>
                <c:pt idx="3948">
                  <c:v>5</c:v>
                </c:pt>
                <c:pt idx="3949">
                  <c:v>5</c:v>
                </c:pt>
                <c:pt idx="3950">
                  <c:v>5</c:v>
                </c:pt>
                <c:pt idx="3951">
                  <c:v>5</c:v>
                </c:pt>
                <c:pt idx="3952">
                  <c:v>5</c:v>
                </c:pt>
                <c:pt idx="3953">
                  <c:v>5</c:v>
                </c:pt>
                <c:pt idx="3954">
                  <c:v>5</c:v>
                </c:pt>
                <c:pt idx="3955">
                  <c:v>5</c:v>
                </c:pt>
                <c:pt idx="3956">
                  <c:v>5</c:v>
                </c:pt>
                <c:pt idx="3957">
                  <c:v>5</c:v>
                </c:pt>
                <c:pt idx="3958">
                  <c:v>5</c:v>
                </c:pt>
                <c:pt idx="3959">
                  <c:v>5</c:v>
                </c:pt>
                <c:pt idx="3960">
                  <c:v>5</c:v>
                </c:pt>
                <c:pt idx="3961">
                  <c:v>5</c:v>
                </c:pt>
                <c:pt idx="3962">
                  <c:v>5</c:v>
                </c:pt>
                <c:pt idx="3963">
                  <c:v>5</c:v>
                </c:pt>
                <c:pt idx="3964">
                  <c:v>5</c:v>
                </c:pt>
                <c:pt idx="3965">
                  <c:v>5</c:v>
                </c:pt>
                <c:pt idx="3966">
                  <c:v>5</c:v>
                </c:pt>
                <c:pt idx="3967">
                  <c:v>5</c:v>
                </c:pt>
                <c:pt idx="3968">
                  <c:v>5</c:v>
                </c:pt>
                <c:pt idx="3969">
                  <c:v>5</c:v>
                </c:pt>
                <c:pt idx="3970">
                  <c:v>5</c:v>
                </c:pt>
                <c:pt idx="3971">
                  <c:v>5</c:v>
                </c:pt>
                <c:pt idx="3972">
                  <c:v>5</c:v>
                </c:pt>
                <c:pt idx="3973">
                  <c:v>5</c:v>
                </c:pt>
                <c:pt idx="3974">
                  <c:v>5</c:v>
                </c:pt>
                <c:pt idx="3975">
                  <c:v>5</c:v>
                </c:pt>
                <c:pt idx="3976">
                  <c:v>5</c:v>
                </c:pt>
                <c:pt idx="3977">
                  <c:v>5</c:v>
                </c:pt>
                <c:pt idx="3978">
                  <c:v>5</c:v>
                </c:pt>
                <c:pt idx="3979">
                  <c:v>5</c:v>
                </c:pt>
                <c:pt idx="3980">
                  <c:v>5</c:v>
                </c:pt>
                <c:pt idx="3981">
                  <c:v>5</c:v>
                </c:pt>
                <c:pt idx="3982">
                  <c:v>5</c:v>
                </c:pt>
                <c:pt idx="3983">
                  <c:v>5</c:v>
                </c:pt>
                <c:pt idx="3984">
                  <c:v>5</c:v>
                </c:pt>
                <c:pt idx="3985">
                  <c:v>5</c:v>
                </c:pt>
                <c:pt idx="3986">
                  <c:v>5</c:v>
                </c:pt>
                <c:pt idx="3987">
                  <c:v>5</c:v>
                </c:pt>
                <c:pt idx="3988">
                  <c:v>5</c:v>
                </c:pt>
                <c:pt idx="3989">
                  <c:v>5</c:v>
                </c:pt>
                <c:pt idx="3990">
                  <c:v>5</c:v>
                </c:pt>
                <c:pt idx="3991">
                  <c:v>5</c:v>
                </c:pt>
                <c:pt idx="3992">
                  <c:v>5</c:v>
                </c:pt>
                <c:pt idx="3993">
                  <c:v>5</c:v>
                </c:pt>
                <c:pt idx="3994">
                  <c:v>5</c:v>
                </c:pt>
                <c:pt idx="3995">
                  <c:v>5</c:v>
                </c:pt>
                <c:pt idx="3996">
                  <c:v>5</c:v>
                </c:pt>
                <c:pt idx="3997">
                  <c:v>5</c:v>
                </c:pt>
                <c:pt idx="3998">
                  <c:v>5</c:v>
                </c:pt>
                <c:pt idx="3999">
                  <c:v>5</c:v>
                </c:pt>
                <c:pt idx="4000">
                  <c:v>5</c:v>
                </c:pt>
                <c:pt idx="4001">
                  <c:v>5</c:v>
                </c:pt>
                <c:pt idx="4002">
                  <c:v>5</c:v>
                </c:pt>
                <c:pt idx="4003">
                  <c:v>5</c:v>
                </c:pt>
                <c:pt idx="4004">
                  <c:v>5</c:v>
                </c:pt>
                <c:pt idx="4005">
                  <c:v>5</c:v>
                </c:pt>
                <c:pt idx="4006">
                  <c:v>5</c:v>
                </c:pt>
                <c:pt idx="4007">
                  <c:v>5</c:v>
                </c:pt>
                <c:pt idx="4008">
                  <c:v>5</c:v>
                </c:pt>
                <c:pt idx="4009">
                  <c:v>5</c:v>
                </c:pt>
                <c:pt idx="4010">
                  <c:v>5</c:v>
                </c:pt>
                <c:pt idx="4011">
                  <c:v>5</c:v>
                </c:pt>
                <c:pt idx="4012">
                  <c:v>5</c:v>
                </c:pt>
                <c:pt idx="4013">
                  <c:v>5</c:v>
                </c:pt>
                <c:pt idx="4014">
                  <c:v>5</c:v>
                </c:pt>
                <c:pt idx="4015">
                  <c:v>5</c:v>
                </c:pt>
                <c:pt idx="4016">
                  <c:v>5</c:v>
                </c:pt>
                <c:pt idx="4017">
                  <c:v>5</c:v>
                </c:pt>
                <c:pt idx="4018">
                  <c:v>5</c:v>
                </c:pt>
                <c:pt idx="4019">
                  <c:v>5</c:v>
                </c:pt>
                <c:pt idx="4020">
                  <c:v>5</c:v>
                </c:pt>
                <c:pt idx="4021">
                  <c:v>5</c:v>
                </c:pt>
                <c:pt idx="4022">
                  <c:v>5</c:v>
                </c:pt>
                <c:pt idx="4023">
                  <c:v>5</c:v>
                </c:pt>
                <c:pt idx="4024">
                  <c:v>5</c:v>
                </c:pt>
                <c:pt idx="4025">
                  <c:v>5</c:v>
                </c:pt>
                <c:pt idx="4026">
                  <c:v>5</c:v>
                </c:pt>
                <c:pt idx="4027">
                  <c:v>5</c:v>
                </c:pt>
                <c:pt idx="4028">
                  <c:v>5</c:v>
                </c:pt>
                <c:pt idx="4029">
                  <c:v>5</c:v>
                </c:pt>
                <c:pt idx="4030">
                  <c:v>5</c:v>
                </c:pt>
                <c:pt idx="4031">
                  <c:v>5</c:v>
                </c:pt>
                <c:pt idx="4032">
                  <c:v>5</c:v>
                </c:pt>
                <c:pt idx="4033">
                  <c:v>5</c:v>
                </c:pt>
                <c:pt idx="4034">
                  <c:v>5</c:v>
                </c:pt>
                <c:pt idx="4035">
                  <c:v>5</c:v>
                </c:pt>
                <c:pt idx="4036">
                  <c:v>5</c:v>
                </c:pt>
                <c:pt idx="4037">
                  <c:v>5</c:v>
                </c:pt>
                <c:pt idx="4038">
                  <c:v>5</c:v>
                </c:pt>
                <c:pt idx="4039">
                  <c:v>5</c:v>
                </c:pt>
                <c:pt idx="4040">
                  <c:v>5</c:v>
                </c:pt>
                <c:pt idx="4041">
                  <c:v>5</c:v>
                </c:pt>
                <c:pt idx="4042">
                  <c:v>5</c:v>
                </c:pt>
                <c:pt idx="4043">
                  <c:v>5</c:v>
                </c:pt>
                <c:pt idx="4044">
                  <c:v>5</c:v>
                </c:pt>
                <c:pt idx="4045">
                  <c:v>5</c:v>
                </c:pt>
                <c:pt idx="4046">
                  <c:v>5</c:v>
                </c:pt>
                <c:pt idx="4047">
                  <c:v>5</c:v>
                </c:pt>
                <c:pt idx="4048">
                  <c:v>5</c:v>
                </c:pt>
                <c:pt idx="4049">
                  <c:v>5</c:v>
                </c:pt>
                <c:pt idx="4050">
                  <c:v>5</c:v>
                </c:pt>
                <c:pt idx="4051">
                  <c:v>5</c:v>
                </c:pt>
                <c:pt idx="4052">
                  <c:v>5</c:v>
                </c:pt>
                <c:pt idx="4053">
                  <c:v>5</c:v>
                </c:pt>
                <c:pt idx="4054">
                  <c:v>5</c:v>
                </c:pt>
                <c:pt idx="4055">
                  <c:v>5</c:v>
                </c:pt>
                <c:pt idx="4056">
                  <c:v>5</c:v>
                </c:pt>
                <c:pt idx="4057">
                  <c:v>5</c:v>
                </c:pt>
                <c:pt idx="4058">
                  <c:v>5</c:v>
                </c:pt>
                <c:pt idx="4059">
                  <c:v>5</c:v>
                </c:pt>
                <c:pt idx="4060">
                  <c:v>5</c:v>
                </c:pt>
                <c:pt idx="4061">
                  <c:v>5</c:v>
                </c:pt>
                <c:pt idx="4062">
                  <c:v>5</c:v>
                </c:pt>
                <c:pt idx="4063">
                  <c:v>5</c:v>
                </c:pt>
                <c:pt idx="4064">
                  <c:v>5</c:v>
                </c:pt>
                <c:pt idx="4065">
                  <c:v>5</c:v>
                </c:pt>
                <c:pt idx="4066">
                  <c:v>5</c:v>
                </c:pt>
                <c:pt idx="4067">
                  <c:v>5</c:v>
                </c:pt>
                <c:pt idx="4068">
                  <c:v>5</c:v>
                </c:pt>
                <c:pt idx="4069">
                  <c:v>5</c:v>
                </c:pt>
                <c:pt idx="4070">
                  <c:v>5</c:v>
                </c:pt>
                <c:pt idx="4071">
                  <c:v>5</c:v>
                </c:pt>
                <c:pt idx="4072">
                  <c:v>4</c:v>
                </c:pt>
                <c:pt idx="4073">
                  <c:v>4</c:v>
                </c:pt>
                <c:pt idx="4074">
                  <c:v>4</c:v>
                </c:pt>
                <c:pt idx="4075">
                  <c:v>4</c:v>
                </c:pt>
                <c:pt idx="4076">
                  <c:v>4</c:v>
                </c:pt>
                <c:pt idx="4077">
                  <c:v>4</c:v>
                </c:pt>
                <c:pt idx="4078">
                  <c:v>4</c:v>
                </c:pt>
                <c:pt idx="4079">
                  <c:v>4</c:v>
                </c:pt>
                <c:pt idx="4080">
                  <c:v>4</c:v>
                </c:pt>
                <c:pt idx="4081">
                  <c:v>4</c:v>
                </c:pt>
                <c:pt idx="4082">
                  <c:v>4</c:v>
                </c:pt>
                <c:pt idx="4083">
                  <c:v>4</c:v>
                </c:pt>
                <c:pt idx="4084">
                  <c:v>4</c:v>
                </c:pt>
                <c:pt idx="4085">
                  <c:v>4</c:v>
                </c:pt>
                <c:pt idx="4086">
                  <c:v>4</c:v>
                </c:pt>
                <c:pt idx="4087">
                  <c:v>4</c:v>
                </c:pt>
                <c:pt idx="4088">
                  <c:v>4</c:v>
                </c:pt>
                <c:pt idx="4089">
                  <c:v>4</c:v>
                </c:pt>
                <c:pt idx="4090">
                  <c:v>4</c:v>
                </c:pt>
                <c:pt idx="4091">
                  <c:v>4</c:v>
                </c:pt>
                <c:pt idx="4092">
                  <c:v>4</c:v>
                </c:pt>
                <c:pt idx="4093">
                  <c:v>4</c:v>
                </c:pt>
                <c:pt idx="4094">
                  <c:v>4</c:v>
                </c:pt>
                <c:pt idx="4095">
                  <c:v>4</c:v>
                </c:pt>
                <c:pt idx="4096">
                  <c:v>4</c:v>
                </c:pt>
                <c:pt idx="4097">
                  <c:v>4</c:v>
                </c:pt>
                <c:pt idx="4098">
                  <c:v>4</c:v>
                </c:pt>
                <c:pt idx="4099">
                  <c:v>4</c:v>
                </c:pt>
                <c:pt idx="4100">
                  <c:v>4</c:v>
                </c:pt>
                <c:pt idx="4101">
                  <c:v>4</c:v>
                </c:pt>
                <c:pt idx="4102">
                  <c:v>4</c:v>
                </c:pt>
                <c:pt idx="4103">
                  <c:v>4</c:v>
                </c:pt>
                <c:pt idx="4104">
                  <c:v>4</c:v>
                </c:pt>
                <c:pt idx="4105">
                  <c:v>4</c:v>
                </c:pt>
                <c:pt idx="4106">
                  <c:v>4</c:v>
                </c:pt>
                <c:pt idx="4107">
                  <c:v>4</c:v>
                </c:pt>
                <c:pt idx="4108">
                  <c:v>4</c:v>
                </c:pt>
                <c:pt idx="4109">
                  <c:v>4</c:v>
                </c:pt>
                <c:pt idx="4110">
                  <c:v>4</c:v>
                </c:pt>
                <c:pt idx="4111">
                  <c:v>4</c:v>
                </c:pt>
                <c:pt idx="4112">
                  <c:v>4</c:v>
                </c:pt>
                <c:pt idx="4113">
                  <c:v>4</c:v>
                </c:pt>
                <c:pt idx="4114">
                  <c:v>4</c:v>
                </c:pt>
                <c:pt idx="4115">
                  <c:v>4</c:v>
                </c:pt>
                <c:pt idx="4116">
                  <c:v>4</c:v>
                </c:pt>
                <c:pt idx="4117">
                  <c:v>4</c:v>
                </c:pt>
                <c:pt idx="4118">
                  <c:v>4</c:v>
                </c:pt>
                <c:pt idx="4119">
                  <c:v>4</c:v>
                </c:pt>
                <c:pt idx="4120">
                  <c:v>4</c:v>
                </c:pt>
                <c:pt idx="4121">
                  <c:v>4</c:v>
                </c:pt>
                <c:pt idx="4122">
                  <c:v>4</c:v>
                </c:pt>
                <c:pt idx="4123">
                  <c:v>4</c:v>
                </c:pt>
                <c:pt idx="4124">
                  <c:v>4</c:v>
                </c:pt>
                <c:pt idx="4125">
                  <c:v>4</c:v>
                </c:pt>
                <c:pt idx="4126">
                  <c:v>4</c:v>
                </c:pt>
                <c:pt idx="4127">
                  <c:v>4</c:v>
                </c:pt>
                <c:pt idx="4128">
                  <c:v>4</c:v>
                </c:pt>
                <c:pt idx="4129">
                  <c:v>4</c:v>
                </c:pt>
                <c:pt idx="4130">
                  <c:v>4</c:v>
                </c:pt>
                <c:pt idx="4131">
                  <c:v>4</c:v>
                </c:pt>
                <c:pt idx="4132">
                  <c:v>4</c:v>
                </c:pt>
                <c:pt idx="4133">
                  <c:v>4</c:v>
                </c:pt>
                <c:pt idx="4134">
                  <c:v>4</c:v>
                </c:pt>
                <c:pt idx="4135">
                  <c:v>4</c:v>
                </c:pt>
                <c:pt idx="4136">
                  <c:v>4</c:v>
                </c:pt>
                <c:pt idx="4137">
                  <c:v>4</c:v>
                </c:pt>
                <c:pt idx="4138">
                  <c:v>4</c:v>
                </c:pt>
                <c:pt idx="4139">
                  <c:v>4</c:v>
                </c:pt>
                <c:pt idx="4140">
                  <c:v>4</c:v>
                </c:pt>
                <c:pt idx="4141">
                  <c:v>4</c:v>
                </c:pt>
                <c:pt idx="4142">
                  <c:v>4</c:v>
                </c:pt>
                <c:pt idx="4143">
                  <c:v>4</c:v>
                </c:pt>
                <c:pt idx="4144">
                  <c:v>4</c:v>
                </c:pt>
                <c:pt idx="4145">
                  <c:v>4</c:v>
                </c:pt>
                <c:pt idx="4146">
                  <c:v>4</c:v>
                </c:pt>
                <c:pt idx="4147">
                  <c:v>4</c:v>
                </c:pt>
                <c:pt idx="4148">
                  <c:v>4</c:v>
                </c:pt>
                <c:pt idx="4149">
                  <c:v>4</c:v>
                </c:pt>
                <c:pt idx="4150">
                  <c:v>4</c:v>
                </c:pt>
                <c:pt idx="4151">
                  <c:v>4</c:v>
                </c:pt>
                <c:pt idx="4152">
                  <c:v>4</c:v>
                </c:pt>
                <c:pt idx="4153">
                  <c:v>4</c:v>
                </c:pt>
                <c:pt idx="4154">
                  <c:v>4</c:v>
                </c:pt>
                <c:pt idx="4155">
                  <c:v>4</c:v>
                </c:pt>
                <c:pt idx="4156">
                  <c:v>4</c:v>
                </c:pt>
                <c:pt idx="4157">
                  <c:v>4</c:v>
                </c:pt>
                <c:pt idx="4158">
                  <c:v>4</c:v>
                </c:pt>
                <c:pt idx="4159">
                  <c:v>4</c:v>
                </c:pt>
                <c:pt idx="4160">
                  <c:v>4</c:v>
                </c:pt>
                <c:pt idx="4161">
                  <c:v>4</c:v>
                </c:pt>
                <c:pt idx="4162">
                  <c:v>4</c:v>
                </c:pt>
                <c:pt idx="4163">
                  <c:v>4</c:v>
                </c:pt>
                <c:pt idx="4164">
                  <c:v>4</c:v>
                </c:pt>
                <c:pt idx="4165">
                  <c:v>4</c:v>
                </c:pt>
                <c:pt idx="4166">
                  <c:v>4</c:v>
                </c:pt>
                <c:pt idx="4167">
                  <c:v>4</c:v>
                </c:pt>
                <c:pt idx="4168">
                  <c:v>4</c:v>
                </c:pt>
                <c:pt idx="4169">
                  <c:v>4</c:v>
                </c:pt>
                <c:pt idx="4170">
                  <c:v>4</c:v>
                </c:pt>
                <c:pt idx="4171">
                  <c:v>4</c:v>
                </c:pt>
                <c:pt idx="4172">
                  <c:v>4</c:v>
                </c:pt>
                <c:pt idx="4173">
                  <c:v>4</c:v>
                </c:pt>
                <c:pt idx="4174">
                  <c:v>4</c:v>
                </c:pt>
                <c:pt idx="4175">
                  <c:v>4</c:v>
                </c:pt>
                <c:pt idx="4176">
                  <c:v>4</c:v>
                </c:pt>
                <c:pt idx="4177">
                  <c:v>4</c:v>
                </c:pt>
                <c:pt idx="4178">
                  <c:v>4</c:v>
                </c:pt>
                <c:pt idx="4179">
                  <c:v>4</c:v>
                </c:pt>
                <c:pt idx="4180">
                  <c:v>4</c:v>
                </c:pt>
                <c:pt idx="4181">
                  <c:v>4</c:v>
                </c:pt>
                <c:pt idx="4182">
                  <c:v>4</c:v>
                </c:pt>
                <c:pt idx="4183">
                  <c:v>4</c:v>
                </c:pt>
                <c:pt idx="4184">
                  <c:v>4</c:v>
                </c:pt>
                <c:pt idx="4185">
                  <c:v>4</c:v>
                </c:pt>
                <c:pt idx="4186">
                  <c:v>4</c:v>
                </c:pt>
                <c:pt idx="4187">
                  <c:v>4</c:v>
                </c:pt>
                <c:pt idx="4188">
                  <c:v>4</c:v>
                </c:pt>
                <c:pt idx="4189">
                  <c:v>4</c:v>
                </c:pt>
                <c:pt idx="4190">
                  <c:v>4</c:v>
                </c:pt>
                <c:pt idx="4191">
                  <c:v>4</c:v>
                </c:pt>
                <c:pt idx="4192">
                  <c:v>4</c:v>
                </c:pt>
                <c:pt idx="4193">
                  <c:v>4</c:v>
                </c:pt>
                <c:pt idx="4194">
                  <c:v>4</c:v>
                </c:pt>
                <c:pt idx="4195">
                  <c:v>4</c:v>
                </c:pt>
                <c:pt idx="4196">
                  <c:v>4</c:v>
                </c:pt>
                <c:pt idx="4197">
                  <c:v>4</c:v>
                </c:pt>
                <c:pt idx="4198">
                  <c:v>4</c:v>
                </c:pt>
                <c:pt idx="4199">
                  <c:v>4</c:v>
                </c:pt>
                <c:pt idx="4200">
                  <c:v>4</c:v>
                </c:pt>
                <c:pt idx="4201">
                  <c:v>4</c:v>
                </c:pt>
                <c:pt idx="4202">
                  <c:v>4</c:v>
                </c:pt>
                <c:pt idx="4203">
                  <c:v>4</c:v>
                </c:pt>
                <c:pt idx="4204">
                  <c:v>4</c:v>
                </c:pt>
                <c:pt idx="4205">
                  <c:v>4</c:v>
                </c:pt>
                <c:pt idx="4206">
                  <c:v>4</c:v>
                </c:pt>
                <c:pt idx="4207">
                  <c:v>4</c:v>
                </c:pt>
                <c:pt idx="4208">
                  <c:v>4</c:v>
                </c:pt>
                <c:pt idx="4209">
                  <c:v>4</c:v>
                </c:pt>
                <c:pt idx="4210">
                  <c:v>4</c:v>
                </c:pt>
                <c:pt idx="4211">
                  <c:v>4</c:v>
                </c:pt>
                <c:pt idx="4212">
                  <c:v>4</c:v>
                </c:pt>
                <c:pt idx="4213">
                  <c:v>4</c:v>
                </c:pt>
                <c:pt idx="4214">
                  <c:v>4</c:v>
                </c:pt>
                <c:pt idx="4215">
                  <c:v>4</c:v>
                </c:pt>
                <c:pt idx="4216">
                  <c:v>4</c:v>
                </c:pt>
                <c:pt idx="4217">
                  <c:v>4</c:v>
                </c:pt>
                <c:pt idx="4218">
                  <c:v>4</c:v>
                </c:pt>
                <c:pt idx="4219">
                  <c:v>4</c:v>
                </c:pt>
                <c:pt idx="4220">
                  <c:v>4</c:v>
                </c:pt>
                <c:pt idx="4221">
                  <c:v>4</c:v>
                </c:pt>
                <c:pt idx="4222">
                  <c:v>4</c:v>
                </c:pt>
                <c:pt idx="4223">
                  <c:v>4</c:v>
                </c:pt>
                <c:pt idx="4224">
                  <c:v>4</c:v>
                </c:pt>
                <c:pt idx="4225">
                  <c:v>4</c:v>
                </c:pt>
                <c:pt idx="4226">
                  <c:v>4</c:v>
                </c:pt>
                <c:pt idx="4227">
                  <c:v>4</c:v>
                </c:pt>
                <c:pt idx="4228">
                  <c:v>4</c:v>
                </c:pt>
                <c:pt idx="4229">
                  <c:v>4</c:v>
                </c:pt>
                <c:pt idx="4230">
                  <c:v>4</c:v>
                </c:pt>
                <c:pt idx="4231">
                  <c:v>4</c:v>
                </c:pt>
                <c:pt idx="4232">
                  <c:v>4</c:v>
                </c:pt>
                <c:pt idx="4233">
                  <c:v>4</c:v>
                </c:pt>
                <c:pt idx="4234">
                  <c:v>4</c:v>
                </c:pt>
                <c:pt idx="4235">
                  <c:v>4</c:v>
                </c:pt>
                <c:pt idx="4236">
                  <c:v>4</c:v>
                </c:pt>
                <c:pt idx="4237">
                  <c:v>4</c:v>
                </c:pt>
                <c:pt idx="4238">
                  <c:v>4</c:v>
                </c:pt>
                <c:pt idx="4239">
                  <c:v>4</c:v>
                </c:pt>
                <c:pt idx="4240">
                  <c:v>4</c:v>
                </c:pt>
                <c:pt idx="4241">
                  <c:v>4</c:v>
                </c:pt>
                <c:pt idx="4242">
                  <c:v>4</c:v>
                </c:pt>
                <c:pt idx="4243">
                  <c:v>4</c:v>
                </c:pt>
                <c:pt idx="4244">
                  <c:v>4</c:v>
                </c:pt>
                <c:pt idx="4245">
                  <c:v>4</c:v>
                </c:pt>
                <c:pt idx="4246">
                  <c:v>4</c:v>
                </c:pt>
                <c:pt idx="4247">
                  <c:v>4</c:v>
                </c:pt>
                <c:pt idx="4248">
                  <c:v>4</c:v>
                </c:pt>
                <c:pt idx="4249">
                  <c:v>4</c:v>
                </c:pt>
                <c:pt idx="4250">
                  <c:v>4</c:v>
                </c:pt>
                <c:pt idx="4251">
                  <c:v>4</c:v>
                </c:pt>
                <c:pt idx="4252">
                  <c:v>4</c:v>
                </c:pt>
                <c:pt idx="4253">
                  <c:v>4</c:v>
                </c:pt>
                <c:pt idx="4254">
                  <c:v>4</c:v>
                </c:pt>
                <c:pt idx="4255">
                  <c:v>4</c:v>
                </c:pt>
                <c:pt idx="4256">
                  <c:v>4</c:v>
                </c:pt>
                <c:pt idx="4257">
                  <c:v>4</c:v>
                </c:pt>
                <c:pt idx="4258">
                  <c:v>4</c:v>
                </c:pt>
                <c:pt idx="4259">
                  <c:v>4</c:v>
                </c:pt>
                <c:pt idx="4260">
                  <c:v>4</c:v>
                </c:pt>
                <c:pt idx="4261">
                  <c:v>4</c:v>
                </c:pt>
                <c:pt idx="4262">
                  <c:v>4</c:v>
                </c:pt>
                <c:pt idx="4263">
                  <c:v>4</c:v>
                </c:pt>
                <c:pt idx="4264">
                  <c:v>4</c:v>
                </c:pt>
                <c:pt idx="4265">
                  <c:v>4</c:v>
                </c:pt>
                <c:pt idx="4266">
                  <c:v>4</c:v>
                </c:pt>
                <c:pt idx="4267">
                  <c:v>4</c:v>
                </c:pt>
                <c:pt idx="4268">
                  <c:v>4</c:v>
                </c:pt>
                <c:pt idx="4269">
                  <c:v>4</c:v>
                </c:pt>
                <c:pt idx="4270">
                  <c:v>4</c:v>
                </c:pt>
                <c:pt idx="4271">
                  <c:v>4</c:v>
                </c:pt>
                <c:pt idx="4272">
                  <c:v>4</c:v>
                </c:pt>
                <c:pt idx="4273">
                  <c:v>4</c:v>
                </c:pt>
                <c:pt idx="4274">
                  <c:v>4</c:v>
                </c:pt>
                <c:pt idx="4275">
                  <c:v>4</c:v>
                </c:pt>
                <c:pt idx="4276">
                  <c:v>4</c:v>
                </c:pt>
                <c:pt idx="4277">
                  <c:v>4</c:v>
                </c:pt>
                <c:pt idx="4278">
                  <c:v>4</c:v>
                </c:pt>
                <c:pt idx="4279">
                  <c:v>4</c:v>
                </c:pt>
                <c:pt idx="4280">
                  <c:v>4</c:v>
                </c:pt>
                <c:pt idx="4281">
                  <c:v>4</c:v>
                </c:pt>
                <c:pt idx="4282">
                  <c:v>4</c:v>
                </c:pt>
                <c:pt idx="4283">
                  <c:v>4</c:v>
                </c:pt>
                <c:pt idx="4284">
                  <c:v>4</c:v>
                </c:pt>
                <c:pt idx="4285">
                  <c:v>4</c:v>
                </c:pt>
                <c:pt idx="4286">
                  <c:v>4</c:v>
                </c:pt>
                <c:pt idx="4287">
                  <c:v>4</c:v>
                </c:pt>
                <c:pt idx="4288">
                  <c:v>4</c:v>
                </c:pt>
                <c:pt idx="4289">
                  <c:v>4</c:v>
                </c:pt>
                <c:pt idx="4290">
                  <c:v>4</c:v>
                </c:pt>
                <c:pt idx="4291">
                  <c:v>4</c:v>
                </c:pt>
                <c:pt idx="4292">
                  <c:v>4</c:v>
                </c:pt>
                <c:pt idx="4293">
                  <c:v>4</c:v>
                </c:pt>
                <c:pt idx="4294">
                  <c:v>4</c:v>
                </c:pt>
                <c:pt idx="4295">
                  <c:v>4</c:v>
                </c:pt>
                <c:pt idx="4296">
                  <c:v>4</c:v>
                </c:pt>
                <c:pt idx="4297">
                  <c:v>4</c:v>
                </c:pt>
                <c:pt idx="4298">
                  <c:v>4</c:v>
                </c:pt>
                <c:pt idx="4299">
                  <c:v>4</c:v>
                </c:pt>
                <c:pt idx="4300">
                  <c:v>4</c:v>
                </c:pt>
                <c:pt idx="4301">
                  <c:v>4</c:v>
                </c:pt>
                <c:pt idx="4302">
                  <c:v>4</c:v>
                </c:pt>
                <c:pt idx="4303">
                  <c:v>4</c:v>
                </c:pt>
                <c:pt idx="4304">
                  <c:v>4</c:v>
                </c:pt>
                <c:pt idx="4305">
                  <c:v>4</c:v>
                </c:pt>
                <c:pt idx="4306">
                  <c:v>4</c:v>
                </c:pt>
                <c:pt idx="4307">
                  <c:v>4</c:v>
                </c:pt>
                <c:pt idx="4308">
                  <c:v>4</c:v>
                </c:pt>
                <c:pt idx="4309">
                  <c:v>4</c:v>
                </c:pt>
                <c:pt idx="4310">
                  <c:v>4</c:v>
                </c:pt>
                <c:pt idx="4311">
                  <c:v>4</c:v>
                </c:pt>
                <c:pt idx="4312">
                  <c:v>4</c:v>
                </c:pt>
                <c:pt idx="4313">
                  <c:v>4</c:v>
                </c:pt>
                <c:pt idx="4314">
                  <c:v>4</c:v>
                </c:pt>
                <c:pt idx="4315">
                  <c:v>4</c:v>
                </c:pt>
                <c:pt idx="4316">
                  <c:v>4</c:v>
                </c:pt>
                <c:pt idx="4317">
                  <c:v>4</c:v>
                </c:pt>
                <c:pt idx="4318">
                  <c:v>4</c:v>
                </c:pt>
                <c:pt idx="4319">
                  <c:v>4</c:v>
                </c:pt>
                <c:pt idx="4320">
                  <c:v>4</c:v>
                </c:pt>
                <c:pt idx="4321">
                  <c:v>4</c:v>
                </c:pt>
                <c:pt idx="4322">
                  <c:v>4</c:v>
                </c:pt>
                <c:pt idx="4323">
                  <c:v>4</c:v>
                </c:pt>
                <c:pt idx="4324">
                  <c:v>4</c:v>
                </c:pt>
                <c:pt idx="4325">
                  <c:v>4</c:v>
                </c:pt>
                <c:pt idx="4326">
                  <c:v>4</c:v>
                </c:pt>
                <c:pt idx="4327">
                  <c:v>4</c:v>
                </c:pt>
                <c:pt idx="4328">
                  <c:v>4</c:v>
                </c:pt>
                <c:pt idx="4329">
                  <c:v>4</c:v>
                </c:pt>
                <c:pt idx="4330">
                  <c:v>4</c:v>
                </c:pt>
                <c:pt idx="4331">
                  <c:v>4</c:v>
                </c:pt>
                <c:pt idx="4332">
                  <c:v>4</c:v>
                </c:pt>
                <c:pt idx="4333">
                  <c:v>4</c:v>
                </c:pt>
                <c:pt idx="4334">
                  <c:v>4</c:v>
                </c:pt>
                <c:pt idx="4335">
                  <c:v>4</c:v>
                </c:pt>
                <c:pt idx="4336">
                  <c:v>4</c:v>
                </c:pt>
                <c:pt idx="4337">
                  <c:v>4</c:v>
                </c:pt>
                <c:pt idx="4338">
                  <c:v>4</c:v>
                </c:pt>
                <c:pt idx="4339">
                  <c:v>4</c:v>
                </c:pt>
                <c:pt idx="4340">
                  <c:v>4</c:v>
                </c:pt>
                <c:pt idx="4341">
                  <c:v>4</c:v>
                </c:pt>
                <c:pt idx="4342">
                  <c:v>4</c:v>
                </c:pt>
                <c:pt idx="4343">
                  <c:v>4</c:v>
                </c:pt>
                <c:pt idx="4344">
                  <c:v>4</c:v>
                </c:pt>
                <c:pt idx="4345">
                  <c:v>4</c:v>
                </c:pt>
                <c:pt idx="4346">
                  <c:v>4</c:v>
                </c:pt>
                <c:pt idx="4347">
                  <c:v>4</c:v>
                </c:pt>
                <c:pt idx="4348">
                  <c:v>4</c:v>
                </c:pt>
                <c:pt idx="4349">
                  <c:v>4</c:v>
                </c:pt>
                <c:pt idx="4350">
                  <c:v>4</c:v>
                </c:pt>
                <c:pt idx="4351">
                  <c:v>4</c:v>
                </c:pt>
                <c:pt idx="4352">
                  <c:v>4</c:v>
                </c:pt>
                <c:pt idx="4353">
                  <c:v>4</c:v>
                </c:pt>
                <c:pt idx="4354">
                  <c:v>4</c:v>
                </c:pt>
                <c:pt idx="4355">
                  <c:v>4</c:v>
                </c:pt>
                <c:pt idx="4356">
                  <c:v>4</c:v>
                </c:pt>
                <c:pt idx="4357">
                  <c:v>4</c:v>
                </c:pt>
                <c:pt idx="4358">
                  <c:v>4</c:v>
                </c:pt>
                <c:pt idx="4359">
                  <c:v>4</c:v>
                </c:pt>
                <c:pt idx="4360">
                  <c:v>4</c:v>
                </c:pt>
                <c:pt idx="4361">
                  <c:v>4</c:v>
                </c:pt>
                <c:pt idx="4362">
                  <c:v>4</c:v>
                </c:pt>
                <c:pt idx="4363">
                  <c:v>4</c:v>
                </c:pt>
                <c:pt idx="4364">
                  <c:v>4</c:v>
                </c:pt>
                <c:pt idx="4365">
                  <c:v>4</c:v>
                </c:pt>
                <c:pt idx="4366">
                  <c:v>4</c:v>
                </c:pt>
                <c:pt idx="4367">
                  <c:v>4</c:v>
                </c:pt>
                <c:pt idx="4368">
                  <c:v>4</c:v>
                </c:pt>
                <c:pt idx="4369">
                  <c:v>4</c:v>
                </c:pt>
                <c:pt idx="4370">
                  <c:v>4</c:v>
                </c:pt>
                <c:pt idx="4371">
                  <c:v>4</c:v>
                </c:pt>
                <c:pt idx="4372">
                  <c:v>4</c:v>
                </c:pt>
                <c:pt idx="4373">
                  <c:v>4</c:v>
                </c:pt>
                <c:pt idx="4374">
                  <c:v>4</c:v>
                </c:pt>
                <c:pt idx="4375">
                  <c:v>4</c:v>
                </c:pt>
                <c:pt idx="4376">
                  <c:v>4</c:v>
                </c:pt>
                <c:pt idx="4377">
                  <c:v>4</c:v>
                </c:pt>
                <c:pt idx="4378">
                  <c:v>4</c:v>
                </c:pt>
                <c:pt idx="4379">
                  <c:v>4</c:v>
                </c:pt>
                <c:pt idx="4380">
                  <c:v>4</c:v>
                </c:pt>
                <c:pt idx="4381">
                  <c:v>4</c:v>
                </c:pt>
                <c:pt idx="4382">
                  <c:v>4</c:v>
                </c:pt>
                <c:pt idx="4383">
                  <c:v>4</c:v>
                </c:pt>
                <c:pt idx="4384">
                  <c:v>4</c:v>
                </c:pt>
                <c:pt idx="4385">
                  <c:v>4</c:v>
                </c:pt>
                <c:pt idx="4386">
                  <c:v>4</c:v>
                </c:pt>
                <c:pt idx="4387">
                  <c:v>4</c:v>
                </c:pt>
                <c:pt idx="4388">
                  <c:v>4</c:v>
                </c:pt>
                <c:pt idx="4389">
                  <c:v>4</c:v>
                </c:pt>
                <c:pt idx="4390">
                  <c:v>4</c:v>
                </c:pt>
                <c:pt idx="4391">
                  <c:v>4</c:v>
                </c:pt>
                <c:pt idx="4392">
                  <c:v>4</c:v>
                </c:pt>
                <c:pt idx="4393">
                  <c:v>4</c:v>
                </c:pt>
                <c:pt idx="4394">
                  <c:v>4</c:v>
                </c:pt>
                <c:pt idx="4395">
                  <c:v>4</c:v>
                </c:pt>
                <c:pt idx="4396">
                  <c:v>4</c:v>
                </c:pt>
                <c:pt idx="4397">
                  <c:v>4</c:v>
                </c:pt>
                <c:pt idx="4398">
                  <c:v>4</c:v>
                </c:pt>
                <c:pt idx="4399">
                  <c:v>4</c:v>
                </c:pt>
                <c:pt idx="4400">
                  <c:v>4</c:v>
                </c:pt>
                <c:pt idx="4401">
                  <c:v>4</c:v>
                </c:pt>
                <c:pt idx="4402">
                  <c:v>4</c:v>
                </c:pt>
                <c:pt idx="4403">
                  <c:v>4</c:v>
                </c:pt>
                <c:pt idx="4404">
                  <c:v>4</c:v>
                </c:pt>
                <c:pt idx="4405">
                  <c:v>4</c:v>
                </c:pt>
                <c:pt idx="4406">
                  <c:v>4</c:v>
                </c:pt>
                <c:pt idx="4407">
                  <c:v>4</c:v>
                </c:pt>
                <c:pt idx="4408">
                  <c:v>4</c:v>
                </c:pt>
                <c:pt idx="4409">
                  <c:v>4</c:v>
                </c:pt>
                <c:pt idx="4410">
                  <c:v>4</c:v>
                </c:pt>
                <c:pt idx="4411">
                  <c:v>4</c:v>
                </c:pt>
                <c:pt idx="4412">
                  <c:v>4</c:v>
                </c:pt>
                <c:pt idx="4413">
                  <c:v>4</c:v>
                </c:pt>
                <c:pt idx="4414">
                  <c:v>4</c:v>
                </c:pt>
                <c:pt idx="4415">
                  <c:v>4</c:v>
                </c:pt>
                <c:pt idx="4416">
                  <c:v>4</c:v>
                </c:pt>
                <c:pt idx="4417">
                  <c:v>4</c:v>
                </c:pt>
                <c:pt idx="4418">
                  <c:v>4</c:v>
                </c:pt>
                <c:pt idx="4419">
                  <c:v>4</c:v>
                </c:pt>
                <c:pt idx="4420">
                  <c:v>4</c:v>
                </c:pt>
                <c:pt idx="4421">
                  <c:v>4</c:v>
                </c:pt>
                <c:pt idx="4422">
                  <c:v>4</c:v>
                </c:pt>
                <c:pt idx="4423">
                  <c:v>4</c:v>
                </c:pt>
                <c:pt idx="4424">
                  <c:v>4</c:v>
                </c:pt>
                <c:pt idx="4425">
                  <c:v>4</c:v>
                </c:pt>
                <c:pt idx="4426">
                  <c:v>4</c:v>
                </c:pt>
                <c:pt idx="4427">
                  <c:v>4</c:v>
                </c:pt>
                <c:pt idx="4428">
                  <c:v>4</c:v>
                </c:pt>
                <c:pt idx="4429">
                  <c:v>4</c:v>
                </c:pt>
                <c:pt idx="4430">
                  <c:v>4</c:v>
                </c:pt>
                <c:pt idx="4431">
                  <c:v>4</c:v>
                </c:pt>
                <c:pt idx="4432">
                  <c:v>4</c:v>
                </c:pt>
                <c:pt idx="4433">
                  <c:v>4</c:v>
                </c:pt>
                <c:pt idx="4434">
                  <c:v>4</c:v>
                </c:pt>
                <c:pt idx="4435">
                  <c:v>4</c:v>
                </c:pt>
                <c:pt idx="4436">
                  <c:v>4</c:v>
                </c:pt>
                <c:pt idx="4437">
                  <c:v>4</c:v>
                </c:pt>
                <c:pt idx="4438">
                  <c:v>4</c:v>
                </c:pt>
                <c:pt idx="4439">
                  <c:v>4</c:v>
                </c:pt>
                <c:pt idx="4440">
                  <c:v>4</c:v>
                </c:pt>
                <c:pt idx="4441">
                  <c:v>4</c:v>
                </c:pt>
                <c:pt idx="4442">
                  <c:v>4</c:v>
                </c:pt>
                <c:pt idx="4443">
                  <c:v>4</c:v>
                </c:pt>
                <c:pt idx="4444">
                  <c:v>4</c:v>
                </c:pt>
                <c:pt idx="4445">
                  <c:v>4</c:v>
                </c:pt>
                <c:pt idx="4446">
                  <c:v>4</c:v>
                </c:pt>
                <c:pt idx="4447">
                  <c:v>4</c:v>
                </c:pt>
                <c:pt idx="4448">
                  <c:v>4</c:v>
                </c:pt>
                <c:pt idx="4449">
                  <c:v>4</c:v>
                </c:pt>
                <c:pt idx="4450">
                  <c:v>4</c:v>
                </c:pt>
                <c:pt idx="4451">
                  <c:v>4</c:v>
                </c:pt>
                <c:pt idx="4452">
                  <c:v>4</c:v>
                </c:pt>
                <c:pt idx="4453">
                  <c:v>4</c:v>
                </c:pt>
                <c:pt idx="4454">
                  <c:v>4</c:v>
                </c:pt>
                <c:pt idx="4455">
                  <c:v>4</c:v>
                </c:pt>
                <c:pt idx="4456">
                  <c:v>4</c:v>
                </c:pt>
                <c:pt idx="4457">
                  <c:v>4</c:v>
                </c:pt>
                <c:pt idx="4458">
                  <c:v>4</c:v>
                </c:pt>
                <c:pt idx="4459">
                  <c:v>4</c:v>
                </c:pt>
                <c:pt idx="4460">
                  <c:v>4</c:v>
                </c:pt>
                <c:pt idx="4461">
                  <c:v>4</c:v>
                </c:pt>
                <c:pt idx="4462">
                  <c:v>4</c:v>
                </c:pt>
                <c:pt idx="4463">
                  <c:v>4</c:v>
                </c:pt>
                <c:pt idx="4464">
                  <c:v>4</c:v>
                </c:pt>
                <c:pt idx="4465">
                  <c:v>4</c:v>
                </c:pt>
                <c:pt idx="4466">
                  <c:v>4</c:v>
                </c:pt>
                <c:pt idx="4467">
                  <c:v>4</c:v>
                </c:pt>
                <c:pt idx="4468">
                  <c:v>4</c:v>
                </c:pt>
                <c:pt idx="4469">
                  <c:v>4</c:v>
                </c:pt>
                <c:pt idx="4470">
                  <c:v>4</c:v>
                </c:pt>
                <c:pt idx="4471">
                  <c:v>4</c:v>
                </c:pt>
                <c:pt idx="4472">
                  <c:v>4</c:v>
                </c:pt>
                <c:pt idx="4473">
                  <c:v>4</c:v>
                </c:pt>
                <c:pt idx="4474">
                  <c:v>4</c:v>
                </c:pt>
                <c:pt idx="4475">
                  <c:v>4</c:v>
                </c:pt>
                <c:pt idx="4476">
                  <c:v>4</c:v>
                </c:pt>
                <c:pt idx="4477">
                  <c:v>4</c:v>
                </c:pt>
                <c:pt idx="4478">
                  <c:v>4</c:v>
                </c:pt>
                <c:pt idx="4479">
                  <c:v>4</c:v>
                </c:pt>
                <c:pt idx="4480">
                  <c:v>4</c:v>
                </c:pt>
                <c:pt idx="4481">
                  <c:v>4</c:v>
                </c:pt>
                <c:pt idx="4482">
                  <c:v>4</c:v>
                </c:pt>
                <c:pt idx="4483">
                  <c:v>4</c:v>
                </c:pt>
                <c:pt idx="4484">
                  <c:v>4</c:v>
                </c:pt>
                <c:pt idx="4485">
                  <c:v>4</c:v>
                </c:pt>
                <c:pt idx="4486">
                  <c:v>4</c:v>
                </c:pt>
                <c:pt idx="4487">
                  <c:v>4</c:v>
                </c:pt>
                <c:pt idx="4488">
                  <c:v>4</c:v>
                </c:pt>
                <c:pt idx="4489">
                  <c:v>4</c:v>
                </c:pt>
                <c:pt idx="4490">
                  <c:v>4</c:v>
                </c:pt>
                <c:pt idx="4491">
                  <c:v>4</c:v>
                </c:pt>
                <c:pt idx="4492">
                  <c:v>4</c:v>
                </c:pt>
                <c:pt idx="4493">
                  <c:v>4</c:v>
                </c:pt>
                <c:pt idx="4494">
                  <c:v>4</c:v>
                </c:pt>
                <c:pt idx="4495">
                  <c:v>4</c:v>
                </c:pt>
                <c:pt idx="4496">
                  <c:v>4</c:v>
                </c:pt>
                <c:pt idx="4497">
                  <c:v>4</c:v>
                </c:pt>
                <c:pt idx="4498">
                  <c:v>4</c:v>
                </c:pt>
                <c:pt idx="4499">
                  <c:v>4</c:v>
                </c:pt>
                <c:pt idx="4500">
                  <c:v>4</c:v>
                </c:pt>
                <c:pt idx="4501">
                  <c:v>4</c:v>
                </c:pt>
                <c:pt idx="4502">
                  <c:v>4</c:v>
                </c:pt>
                <c:pt idx="4503">
                  <c:v>4</c:v>
                </c:pt>
                <c:pt idx="4504">
                  <c:v>4</c:v>
                </c:pt>
                <c:pt idx="4505">
                  <c:v>4</c:v>
                </c:pt>
                <c:pt idx="4506">
                  <c:v>4</c:v>
                </c:pt>
                <c:pt idx="4507">
                  <c:v>4</c:v>
                </c:pt>
                <c:pt idx="4508">
                  <c:v>4</c:v>
                </c:pt>
                <c:pt idx="4509">
                  <c:v>4</c:v>
                </c:pt>
                <c:pt idx="4510">
                  <c:v>4</c:v>
                </c:pt>
                <c:pt idx="4511">
                  <c:v>4</c:v>
                </c:pt>
                <c:pt idx="4512">
                  <c:v>4</c:v>
                </c:pt>
                <c:pt idx="4513">
                  <c:v>4</c:v>
                </c:pt>
                <c:pt idx="4514">
                  <c:v>4</c:v>
                </c:pt>
                <c:pt idx="4515">
                  <c:v>4</c:v>
                </c:pt>
                <c:pt idx="4516">
                  <c:v>4</c:v>
                </c:pt>
                <c:pt idx="4517">
                  <c:v>4</c:v>
                </c:pt>
                <c:pt idx="4518">
                  <c:v>4</c:v>
                </c:pt>
                <c:pt idx="4519">
                  <c:v>4</c:v>
                </c:pt>
                <c:pt idx="4520">
                  <c:v>4</c:v>
                </c:pt>
                <c:pt idx="4521">
                  <c:v>4</c:v>
                </c:pt>
                <c:pt idx="4522">
                  <c:v>4</c:v>
                </c:pt>
                <c:pt idx="4523">
                  <c:v>4</c:v>
                </c:pt>
                <c:pt idx="4524">
                  <c:v>4</c:v>
                </c:pt>
                <c:pt idx="4525">
                  <c:v>4</c:v>
                </c:pt>
                <c:pt idx="4526">
                  <c:v>4</c:v>
                </c:pt>
                <c:pt idx="4527">
                  <c:v>4</c:v>
                </c:pt>
                <c:pt idx="4528">
                  <c:v>4</c:v>
                </c:pt>
                <c:pt idx="4529">
                  <c:v>4</c:v>
                </c:pt>
                <c:pt idx="4530">
                  <c:v>4</c:v>
                </c:pt>
                <c:pt idx="4531">
                  <c:v>4</c:v>
                </c:pt>
                <c:pt idx="4532">
                  <c:v>4</c:v>
                </c:pt>
                <c:pt idx="4533">
                  <c:v>4</c:v>
                </c:pt>
                <c:pt idx="4534">
                  <c:v>4</c:v>
                </c:pt>
                <c:pt idx="4535">
                  <c:v>4</c:v>
                </c:pt>
                <c:pt idx="4536">
                  <c:v>4</c:v>
                </c:pt>
                <c:pt idx="4537">
                  <c:v>4</c:v>
                </c:pt>
                <c:pt idx="4538">
                  <c:v>4</c:v>
                </c:pt>
                <c:pt idx="4539">
                  <c:v>4</c:v>
                </c:pt>
                <c:pt idx="4540">
                  <c:v>4</c:v>
                </c:pt>
                <c:pt idx="4541">
                  <c:v>4</c:v>
                </c:pt>
                <c:pt idx="4542">
                  <c:v>4</c:v>
                </c:pt>
                <c:pt idx="4543">
                  <c:v>4</c:v>
                </c:pt>
                <c:pt idx="4544">
                  <c:v>4</c:v>
                </c:pt>
                <c:pt idx="4545">
                  <c:v>4</c:v>
                </c:pt>
                <c:pt idx="4546">
                  <c:v>4</c:v>
                </c:pt>
                <c:pt idx="4547">
                  <c:v>4</c:v>
                </c:pt>
                <c:pt idx="4548">
                  <c:v>4</c:v>
                </c:pt>
                <c:pt idx="4549">
                  <c:v>4</c:v>
                </c:pt>
                <c:pt idx="4550">
                  <c:v>4</c:v>
                </c:pt>
                <c:pt idx="4551">
                  <c:v>4</c:v>
                </c:pt>
                <c:pt idx="4552">
                  <c:v>4</c:v>
                </c:pt>
                <c:pt idx="4553">
                  <c:v>4</c:v>
                </c:pt>
                <c:pt idx="4554">
                  <c:v>4</c:v>
                </c:pt>
                <c:pt idx="4555">
                  <c:v>4</c:v>
                </c:pt>
                <c:pt idx="4556">
                  <c:v>4</c:v>
                </c:pt>
                <c:pt idx="4557">
                  <c:v>4</c:v>
                </c:pt>
                <c:pt idx="4558">
                  <c:v>4</c:v>
                </c:pt>
                <c:pt idx="4559">
                  <c:v>4</c:v>
                </c:pt>
                <c:pt idx="4560">
                  <c:v>4</c:v>
                </c:pt>
                <c:pt idx="4561">
                  <c:v>4</c:v>
                </c:pt>
                <c:pt idx="4562">
                  <c:v>4</c:v>
                </c:pt>
                <c:pt idx="4563">
                  <c:v>4</c:v>
                </c:pt>
                <c:pt idx="4564">
                  <c:v>4</c:v>
                </c:pt>
                <c:pt idx="4565">
                  <c:v>4</c:v>
                </c:pt>
                <c:pt idx="4566">
                  <c:v>4</c:v>
                </c:pt>
                <c:pt idx="4567">
                  <c:v>4</c:v>
                </c:pt>
                <c:pt idx="4568">
                  <c:v>4</c:v>
                </c:pt>
                <c:pt idx="4569">
                  <c:v>4</c:v>
                </c:pt>
                <c:pt idx="4570">
                  <c:v>4</c:v>
                </c:pt>
                <c:pt idx="4571">
                  <c:v>4</c:v>
                </c:pt>
                <c:pt idx="4572">
                  <c:v>4</c:v>
                </c:pt>
                <c:pt idx="4573">
                  <c:v>4</c:v>
                </c:pt>
                <c:pt idx="4574">
                  <c:v>4</c:v>
                </c:pt>
                <c:pt idx="4575">
                  <c:v>4</c:v>
                </c:pt>
                <c:pt idx="4576">
                  <c:v>4</c:v>
                </c:pt>
                <c:pt idx="4577">
                  <c:v>4</c:v>
                </c:pt>
                <c:pt idx="4578">
                  <c:v>4</c:v>
                </c:pt>
                <c:pt idx="4579">
                  <c:v>4</c:v>
                </c:pt>
                <c:pt idx="4580">
                  <c:v>4</c:v>
                </c:pt>
                <c:pt idx="4581">
                  <c:v>4</c:v>
                </c:pt>
                <c:pt idx="4582">
                  <c:v>4</c:v>
                </c:pt>
                <c:pt idx="4583">
                  <c:v>4</c:v>
                </c:pt>
                <c:pt idx="4584">
                  <c:v>4</c:v>
                </c:pt>
                <c:pt idx="4585">
                  <c:v>4</c:v>
                </c:pt>
                <c:pt idx="4586">
                  <c:v>4</c:v>
                </c:pt>
                <c:pt idx="4587">
                  <c:v>4</c:v>
                </c:pt>
                <c:pt idx="4588">
                  <c:v>4</c:v>
                </c:pt>
                <c:pt idx="4589">
                  <c:v>4</c:v>
                </c:pt>
                <c:pt idx="4590">
                  <c:v>4</c:v>
                </c:pt>
                <c:pt idx="4591">
                  <c:v>4</c:v>
                </c:pt>
                <c:pt idx="4592">
                  <c:v>4</c:v>
                </c:pt>
                <c:pt idx="4593">
                  <c:v>4</c:v>
                </c:pt>
                <c:pt idx="4594">
                  <c:v>4</c:v>
                </c:pt>
                <c:pt idx="4595">
                  <c:v>4</c:v>
                </c:pt>
                <c:pt idx="4596">
                  <c:v>4</c:v>
                </c:pt>
                <c:pt idx="4597">
                  <c:v>4</c:v>
                </c:pt>
                <c:pt idx="4598">
                  <c:v>4</c:v>
                </c:pt>
                <c:pt idx="4599">
                  <c:v>4</c:v>
                </c:pt>
                <c:pt idx="4600">
                  <c:v>4</c:v>
                </c:pt>
                <c:pt idx="4601">
                  <c:v>4</c:v>
                </c:pt>
                <c:pt idx="4602">
                  <c:v>4</c:v>
                </c:pt>
                <c:pt idx="4603">
                  <c:v>4</c:v>
                </c:pt>
                <c:pt idx="4604">
                  <c:v>4</c:v>
                </c:pt>
                <c:pt idx="4605">
                  <c:v>4</c:v>
                </c:pt>
                <c:pt idx="4606">
                  <c:v>4</c:v>
                </c:pt>
                <c:pt idx="4607">
                  <c:v>4</c:v>
                </c:pt>
                <c:pt idx="4608">
                  <c:v>4</c:v>
                </c:pt>
                <c:pt idx="4609">
                  <c:v>4</c:v>
                </c:pt>
                <c:pt idx="4610">
                  <c:v>4</c:v>
                </c:pt>
                <c:pt idx="4611">
                  <c:v>4</c:v>
                </c:pt>
                <c:pt idx="4612">
                  <c:v>4</c:v>
                </c:pt>
                <c:pt idx="4613">
                  <c:v>4</c:v>
                </c:pt>
                <c:pt idx="4614">
                  <c:v>4</c:v>
                </c:pt>
                <c:pt idx="4615">
                  <c:v>4</c:v>
                </c:pt>
                <c:pt idx="4616">
                  <c:v>4</c:v>
                </c:pt>
                <c:pt idx="4617">
                  <c:v>4</c:v>
                </c:pt>
                <c:pt idx="4618">
                  <c:v>4</c:v>
                </c:pt>
                <c:pt idx="4619">
                  <c:v>4</c:v>
                </c:pt>
                <c:pt idx="4620">
                  <c:v>4</c:v>
                </c:pt>
                <c:pt idx="4621">
                  <c:v>4</c:v>
                </c:pt>
                <c:pt idx="4622">
                  <c:v>4</c:v>
                </c:pt>
                <c:pt idx="4623">
                  <c:v>4</c:v>
                </c:pt>
                <c:pt idx="4624">
                  <c:v>4</c:v>
                </c:pt>
                <c:pt idx="4625">
                  <c:v>4</c:v>
                </c:pt>
                <c:pt idx="4626">
                  <c:v>4</c:v>
                </c:pt>
                <c:pt idx="4627">
                  <c:v>4</c:v>
                </c:pt>
                <c:pt idx="4628">
                  <c:v>4</c:v>
                </c:pt>
                <c:pt idx="4629">
                  <c:v>4</c:v>
                </c:pt>
                <c:pt idx="4630">
                  <c:v>4</c:v>
                </c:pt>
                <c:pt idx="4631">
                  <c:v>4</c:v>
                </c:pt>
                <c:pt idx="4632">
                  <c:v>4</c:v>
                </c:pt>
                <c:pt idx="4633">
                  <c:v>4</c:v>
                </c:pt>
                <c:pt idx="4634">
                  <c:v>4</c:v>
                </c:pt>
                <c:pt idx="4635">
                  <c:v>4</c:v>
                </c:pt>
                <c:pt idx="4636">
                  <c:v>4</c:v>
                </c:pt>
                <c:pt idx="4637">
                  <c:v>4</c:v>
                </c:pt>
                <c:pt idx="4638">
                  <c:v>4</c:v>
                </c:pt>
                <c:pt idx="4639">
                  <c:v>4</c:v>
                </c:pt>
                <c:pt idx="4640">
                  <c:v>4</c:v>
                </c:pt>
                <c:pt idx="4641">
                  <c:v>4</c:v>
                </c:pt>
                <c:pt idx="4642">
                  <c:v>4</c:v>
                </c:pt>
                <c:pt idx="4643">
                  <c:v>4</c:v>
                </c:pt>
                <c:pt idx="4644">
                  <c:v>4</c:v>
                </c:pt>
                <c:pt idx="4645">
                  <c:v>4</c:v>
                </c:pt>
                <c:pt idx="4646">
                  <c:v>4</c:v>
                </c:pt>
                <c:pt idx="4647">
                  <c:v>4</c:v>
                </c:pt>
                <c:pt idx="4648">
                  <c:v>4</c:v>
                </c:pt>
                <c:pt idx="4649">
                  <c:v>4</c:v>
                </c:pt>
                <c:pt idx="4650">
                  <c:v>4</c:v>
                </c:pt>
                <c:pt idx="4651">
                  <c:v>4</c:v>
                </c:pt>
                <c:pt idx="4652">
                  <c:v>4</c:v>
                </c:pt>
                <c:pt idx="4653">
                  <c:v>4</c:v>
                </c:pt>
                <c:pt idx="4654">
                  <c:v>4</c:v>
                </c:pt>
                <c:pt idx="4655">
                  <c:v>4</c:v>
                </c:pt>
                <c:pt idx="4656">
                  <c:v>4</c:v>
                </c:pt>
                <c:pt idx="4657">
                  <c:v>4</c:v>
                </c:pt>
                <c:pt idx="4658">
                  <c:v>4</c:v>
                </c:pt>
                <c:pt idx="4659">
                  <c:v>4</c:v>
                </c:pt>
                <c:pt idx="4660">
                  <c:v>4</c:v>
                </c:pt>
                <c:pt idx="4661">
                  <c:v>4</c:v>
                </c:pt>
                <c:pt idx="4662">
                  <c:v>4</c:v>
                </c:pt>
                <c:pt idx="4663">
                  <c:v>4</c:v>
                </c:pt>
                <c:pt idx="4664">
                  <c:v>4</c:v>
                </c:pt>
                <c:pt idx="4665">
                  <c:v>4</c:v>
                </c:pt>
                <c:pt idx="4666">
                  <c:v>4</c:v>
                </c:pt>
                <c:pt idx="4667">
                  <c:v>4</c:v>
                </c:pt>
                <c:pt idx="4668">
                  <c:v>4</c:v>
                </c:pt>
                <c:pt idx="4669">
                  <c:v>4</c:v>
                </c:pt>
                <c:pt idx="4670">
                  <c:v>4</c:v>
                </c:pt>
                <c:pt idx="4671">
                  <c:v>4</c:v>
                </c:pt>
                <c:pt idx="4672">
                  <c:v>4</c:v>
                </c:pt>
                <c:pt idx="4673">
                  <c:v>4</c:v>
                </c:pt>
                <c:pt idx="4674">
                  <c:v>4</c:v>
                </c:pt>
                <c:pt idx="4675">
                  <c:v>4</c:v>
                </c:pt>
                <c:pt idx="4676">
                  <c:v>4</c:v>
                </c:pt>
                <c:pt idx="4677">
                  <c:v>4</c:v>
                </c:pt>
                <c:pt idx="4678">
                  <c:v>4</c:v>
                </c:pt>
                <c:pt idx="4679">
                  <c:v>4</c:v>
                </c:pt>
                <c:pt idx="4680">
                  <c:v>4</c:v>
                </c:pt>
                <c:pt idx="4681">
                  <c:v>4</c:v>
                </c:pt>
                <c:pt idx="4682">
                  <c:v>4</c:v>
                </c:pt>
                <c:pt idx="4683">
                  <c:v>4</c:v>
                </c:pt>
                <c:pt idx="4684">
                  <c:v>4</c:v>
                </c:pt>
                <c:pt idx="4685">
                  <c:v>4</c:v>
                </c:pt>
                <c:pt idx="4686">
                  <c:v>4</c:v>
                </c:pt>
                <c:pt idx="4687">
                  <c:v>4</c:v>
                </c:pt>
                <c:pt idx="4688">
                  <c:v>4</c:v>
                </c:pt>
                <c:pt idx="4689">
                  <c:v>4</c:v>
                </c:pt>
                <c:pt idx="4690">
                  <c:v>4</c:v>
                </c:pt>
                <c:pt idx="4691">
                  <c:v>4</c:v>
                </c:pt>
                <c:pt idx="4692">
                  <c:v>4</c:v>
                </c:pt>
                <c:pt idx="4693">
                  <c:v>4</c:v>
                </c:pt>
                <c:pt idx="4694">
                  <c:v>4</c:v>
                </c:pt>
                <c:pt idx="4695">
                  <c:v>4</c:v>
                </c:pt>
                <c:pt idx="4696">
                  <c:v>4</c:v>
                </c:pt>
                <c:pt idx="4697">
                  <c:v>4</c:v>
                </c:pt>
                <c:pt idx="4698">
                  <c:v>4</c:v>
                </c:pt>
                <c:pt idx="4699">
                  <c:v>4</c:v>
                </c:pt>
                <c:pt idx="4700">
                  <c:v>4</c:v>
                </c:pt>
                <c:pt idx="4701">
                  <c:v>4</c:v>
                </c:pt>
                <c:pt idx="4702">
                  <c:v>4</c:v>
                </c:pt>
                <c:pt idx="4703">
                  <c:v>4</c:v>
                </c:pt>
                <c:pt idx="4704">
                  <c:v>4</c:v>
                </c:pt>
                <c:pt idx="4705">
                  <c:v>4</c:v>
                </c:pt>
                <c:pt idx="4706">
                  <c:v>4</c:v>
                </c:pt>
                <c:pt idx="4707">
                  <c:v>4</c:v>
                </c:pt>
                <c:pt idx="4708">
                  <c:v>4</c:v>
                </c:pt>
                <c:pt idx="4709">
                  <c:v>4</c:v>
                </c:pt>
                <c:pt idx="4710">
                  <c:v>4</c:v>
                </c:pt>
                <c:pt idx="4711">
                  <c:v>4</c:v>
                </c:pt>
                <c:pt idx="4712">
                  <c:v>4</c:v>
                </c:pt>
                <c:pt idx="4713">
                  <c:v>4</c:v>
                </c:pt>
                <c:pt idx="4714">
                  <c:v>4</c:v>
                </c:pt>
                <c:pt idx="4715">
                  <c:v>4</c:v>
                </c:pt>
                <c:pt idx="4716">
                  <c:v>4</c:v>
                </c:pt>
                <c:pt idx="4717">
                  <c:v>4</c:v>
                </c:pt>
                <c:pt idx="4718">
                  <c:v>4</c:v>
                </c:pt>
                <c:pt idx="4719">
                  <c:v>4</c:v>
                </c:pt>
                <c:pt idx="4720">
                  <c:v>4</c:v>
                </c:pt>
                <c:pt idx="4721">
                  <c:v>4</c:v>
                </c:pt>
                <c:pt idx="4722">
                  <c:v>3</c:v>
                </c:pt>
                <c:pt idx="4723">
                  <c:v>3</c:v>
                </c:pt>
                <c:pt idx="4724">
                  <c:v>3</c:v>
                </c:pt>
                <c:pt idx="4725">
                  <c:v>3</c:v>
                </c:pt>
                <c:pt idx="4726">
                  <c:v>3</c:v>
                </c:pt>
                <c:pt idx="4727">
                  <c:v>3</c:v>
                </c:pt>
                <c:pt idx="4728">
                  <c:v>3</c:v>
                </c:pt>
                <c:pt idx="4729">
                  <c:v>3</c:v>
                </c:pt>
                <c:pt idx="4730">
                  <c:v>3</c:v>
                </c:pt>
                <c:pt idx="4731">
                  <c:v>3</c:v>
                </c:pt>
                <c:pt idx="4732">
                  <c:v>3</c:v>
                </c:pt>
                <c:pt idx="4733">
                  <c:v>3</c:v>
                </c:pt>
                <c:pt idx="4734">
                  <c:v>3</c:v>
                </c:pt>
                <c:pt idx="4735">
                  <c:v>3</c:v>
                </c:pt>
                <c:pt idx="4736">
                  <c:v>3</c:v>
                </c:pt>
                <c:pt idx="4737">
                  <c:v>3</c:v>
                </c:pt>
                <c:pt idx="4738">
                  <c:v>3</c:v>
                </c:pt>
                <c:pt idx="4739">
                  <c:v>3</c:v>
                </c:pt>
                <c:pt idx="4740">
                  <c:v>3</c:v>
                </c:pt>
                <c:pt idx="4741">
                  <c:v>3</c:v>
                </c:pt>
                <c:pt idx="4742">
                  <c:v>3</c:v>
                </c:pt>
                <c:pt idx="4743">
                  <c:v>3</c:v>
                </c:pt>
                <c:pt idx="4744">
                  <c:v>3</c:v>
                </c:pt>
                <c:pt idx="4745">
                  <c:v>3</c:v>
                </c:pt>
                <c:pt idx="4746">
                  <c:v>3</c:v>
                </c:pt>
                <c:pt idx="4747">
                  <c:v>3</c:v>
                </c:pt>
                <c:pt idx="4748">
                  <c:v>3</c:v>
                </c:pt>
                <c:pt idx="4749">
                  <c:v>3</c:v>
                </c:pt>
                <c:pt idx="4750">
                  <c:v>3</c:v>
                </c:pt>
                <c:pt idx="4751">
                  <c:v>3</c:v>
                </c:pt>
                <c:pt idx="4752">
                  <c:v>3</c:v>
                </c:pt>
                <c:pt idx="4753">
                  <c:v>3</c:v>
                </c:pt>
                <c:pt idx="4754">
                  <c:v>3</c:v>
                </c:pt>
                <c:pt idx="4755">
                  <c:v>3</c:v>
                </c:pt>
                <c:pt idx="4756">
                  <c:v>3</c:v>
                </c:pt>
                <c:pt idx="4757">
                  <c:v>3</c:v>
                </c:pt>
                <c:pt idx="4758">
                  <c:v>3</c:v>
                </c:pt>
                <c:pt idx="4759">
                  <c:v>3</c:v>
                </c:pt>
                <c:pt idx="4760">
                  <c:v>3</c:v>
                </c:pt>
                <c:pt idx="4761">
                  <c:v>3</c:v>
                </c:pt>
                <c:pt idx="4762">
                  <c:v>3</c:v>
                </c:pt>
                <c:pt idx="4763">
                  <c:v>3</c:v>
                </c:pt>
                <c:pt idx="4764">
                  <c:v>3</c:v>
                </c:pt>
                <c:pt idx="4765">
                  <c:v>3</c:v>
                </c:pt>
                <c:pt idx="4766">
                  <c:v>3</c:v>
                </c:pt>
                <c:pt idx="4767">
                  <c:v>3</c:v>
                </c:pt>
                <c:pt idx="4768">
                  <c:v>3</c:v>
                </c:pt>
                <c:pt idx="4769">
                  <c:v>3</c:v>
                </c:pt>
                <c:pt idx="4770">
                  <c:v>3</c:v>
                </c:pt>
                <c:pt idx="4771">
                  <c:v>3</c:v>
                </c:pt>
                <c:pt idx="4772">
                  <c:v>3</c:v>
                </c:pt>
                <c:pt idx="4773">
                  <c:v>3</c:v>
                </c:pt>
                <c:pt idx="4774">
                  <c:v>3</c:v>
                </c:pt>
                <c:pt idx="4775">
                  <c:v>3</c:v>
                </c:pt>
                <c:pt idx="4776">
                  <c:v>3</c:v>
                </c:pt>
                <c:pt idx="4777">
                  <c:v>3</c:v>
                </c:pt>
                <c:pt idx="4778">
                  <c:v>3</c:v>
                </c:pt>
                <c:pt idx="4779">
                  <c:v>3</c:v>
                </c:pt>
                <c:pt idx="4780">
                  <c:v>3</c:v>
                </c:pt>
                <c:pt idx="4781">
                  <c:v>3</c:v>
                </c:pt>
                <c:pt idx="4782">
                  <c:v>3</c:v>
                </c:pt>
                <c:pt idx="4783">
                  <c:v>3</c:v>
                </c:pt>
                <c:pt idx="4784">
                  <c:v>3</c:v>
                </c:pt>
                <c:pt idx="4785">
                  <c:v>3</c:v>
                </c:pt>
                <c:pt idx="4786">
                  <c:v>3</c:v>
                </c:pt>
                <c:pt idx="4787">
                  <c:v>3</c:v>
                </c:pt>
                <c:pt idx="4788">
                  <c:v>3</c:v>
                </c:pt>
                <c:pt idx="4789">
                  <c:v>3</c:v>
                </c:pt>
                <c:pt idx="4790">
                  <c:v>3</c:v>
                </c:pt>
                <c:pt idx="4791">
                  <c:v>3</c:v>
                </c:pt>
                <c:pt idx="4792">
                  <c:v>3</c:v>
                </c:pt>
                <c:pt idx="4793">
                  <c:v>3</c:v>
                </c:pt>
                <c:pt idx="4794">
                  <c:v>3</c:v>
                </c:pt>
                <c:pt idx="4795">
                  <c:v>3</c:v>
                </c:pt>
                <c:pt idx="4796">
                  <c:v>3</c:v>
                </c:pt>
                <c:pt idx="4797">
                  <c:v>3</c:v>
                </c:pt>
                <c:pt idx="4798">
                  <c:v>3</c:v>
                </c:pt>
                <c:pt idx="4799">
                  <c:v>3</c:v>
                </c:pt>
                <c:pt idx="4800">
                  <c:v>3</c:v>
                </c:pt>
                <c:pt idx="4801">
                  <c:v>3</c:v>
                </c:pt>
                <c:pt idx="4802">
                  <c:v>3</c:v>
                </c:pt>
                <c:pt idx="4803">
                  <c:v>3</c:v>
                </c:pt>
                <c:pt idx="4804">
                  <c:v>3</c:v>
                </c:pt>
                <c:pt idx="4805">
                  <c:v>3</c:v>
                </c:pt>
                <c:pt idx="4806">
                  <c:v>3</c:v>
                </c:pt>
                <c:pt idx="4807">
                  <c:v>3</c:v>
                </c:pt>
                <c:pt idx="4808">
                  <c:v>3</c:v>
                </c:pt>
                <c:pt idx="4809">
                  <c:v>3</c:v>
                </c:pt>
                <c:pt idx="4810">
                  <c:v>3</c:v>
                </c:pt>
                <c:pt idx="4811">
                  <c:v>3</c:v>
                </c:pt>
                <c:pt idx="4812">
                  <c:v>3</c:v>
                </c:pt>
                <c:pt idx="4813">
                  <c:v>3</c:v>
                </c:pt>
                <c:pt idx="4814">
                  <c:v>3</c:v>
                </c:pt>
                <c:pt idx="4815">
                  <c:v>3</c:v>
                </c:pt>
                <c:pt idx="4816">
                  <c:v>3</c:v>
                </c:pt>
                <c:pt idx="4817">
                  <c:v>3</c:v>
                </c:pt>
                <c:pt idx="4818">
                  <c:v>3</c:v>
                </c:pt>
                <c:pt idx="4819">
                  <c:v>3</c:v>
                </c:pt>
                <c:pt idx="4820">
                  <c:v>3</c:v>
                </c:pt>
                <c:pt idx="4821">
                  <c:v>3</c:v>
                </c:pt>
                <c:pt idx="4822">
                  <c:v>3</c:v>
                </c:pt>
                <c:pt idx="4823">
                  <c:v>3</c:v>
                </c:pt>
                <c:pt idx="4824">
                  <c:v>3</c:v>
                </c:pt>
                <c:pt idx="4825">
                  <c:v>3</c:v>
                </c:pt>
                <c:pt idx="4826">
                  <c:v>3</c:v>
                </c:pt>
                <c:pt idx="4827">
                  <c:v>3</c:v>
                </c:pt>
                <c:pt idx="4828">
                  <c:v>3</c:v>
                </c:pt>
                <c:pt idx="4829">
                  <c:v>3</c:v>
                </c:pt>
                <c:pt idx="4830">
                  <c:v>3</c:v>
                </c:pt>
                <c:pt idx="4831">
                  <c:v>3</c:v>
                </c:pt>
                <c:pt idx="4832">
                  <c:v>3</c:v>
                </c:pt>
                <c:pt idx="4833">
                  <c:v>3</c:v>
                </c:pt>
                <c:pt idx="4834">
                  <c:v>3</c:v>
                </c:pt>
                <c:pt idx="4835">
                  <c:v>3</c:v>
                </c:pt>
                <c:pt idx="4836">
                  <c:v>3</c:v>
                </c:pt>
                <c:pt idx="4837">
                  <c:v>3</c:v>
                </c:pt>
                <c:pt idx="4838">
                  <c:v>3</c:v>
                </c:pt>
                <c:pt idx="4839">
                  <c:v>3</c:v>
                </c:pt>
                <c:pt idx="4840">
                  <c:v>3</c:v>
                </c:pt>
                <c:pt idx="4841">
                  <c:v>3</c:v>
                </c:pt>
                <c:pt idx="4842">
                  <c:v>3</c:v>
                </c:pt>
                <c:pt idx="4843">
                  <c:v>3</c:v>
                </c:pt>
                <c:pt idx="4844">
                  <c:v>3</c:v>
                </c:pt>
                <c:pt idx="4845">
                  <c:v>3</c:v>
                </c:pt>
                <c:pt idx="4846">
                  <c:v>3</c:v>
                </c:pt>
                <c:pt idx="4847">
                  <c:v>3</c:v>
                </c:pt>
                <c:pt idx="4848">
                  <c:v>3</c:v>
                </c:pt>
                <c:pt idx="4849">
                  <c:v>3</c:v>
                </c:pt>
                <c:pt idx="4850">
                  <c:v>3</c:v>
                </c:pt>
                <c:pt idx="4851">
                  <c:v>3</c:v>
                </c:pt>
                <c:pt idx="4852">
                  <c:v>3</c:v>
                </c:pt>
                <c:pt idx="4853">
                  <c:v>3</c:v>
                </c:pt>
                <c:pt idx="4854">
                  <c:v>3</c:v>
                </c:pt>
                <c:pt idx="4855">
                  <c:v>3</c:v>
                </c:pt>
                <c:pt idx="4856">
                  <c:v>3</c:v>
                </c:pt>
                <c:pt idx="4857">
                  <c:v>3</c:v>
                </c:pt>
                <c:pt idx="4858">
                  <c:v>3</c:v>
                </c:pt>
                <c:pt idx="4859">
                  <c:v>3</c:v>
                </c:pt>
                <c:pt idx="4860">
                  <c:v>3</c:v>
                </c:pt>
                <c:pt idx="4861">
                  <c:v>3</c:v>
                </c:pt>
                <c:pt idx="4862">
                  <c:v>3</c:v>
                </c:pt>
                <c:pt idx="4863">
                  <c:v>3</c:v>
                </c:pt>
                <c:pt idx="4864">
                  <c:v>3</c:v>
                </c:pt>
                <c:pt idx="4865">
                  <c:v>3</c:v>
                </c:pt>
                <c:pt idx="4866">
                  <c:v>3</c:v>
                </c:pt>
                <c:pt idx="4867">
                  <c:v>3</c:v>
                </c:pt>
                <c:pt idx="4868">
                  <c:v>3</c:v>
                </c:pt>
                <c:pt idx="4869">
                  <c:v>3</c:v>
                </c:pt>
                <c:pt idx="4870">
                  <c:v>3</c:v>
                </c:pt>
                <c:pt idx="4871">
                  <c:v>3</c:v>
                </c:pt>
                <c:pt idx="4872">
                  <c:v>3</c:v>
                </c:pt>
                <c:pt idx="4873">
                  <c:v>3</c:v>
                </c:pt>
                <c:pt idx="4874">
                  <c:v>3</c:v>
                </c:pt>
                <c:pt idx="4875">
                  <c:v>3</c:v>
                </c:pt>
                <c:pt idx="4876">
                  <c:v>3</c:v>
                </c:pt>
                <c:pt idx="4877">
                  <c:v>3</c:v>
                </c:pt>
                <c:pt idx="4878">
                  <c:v>3</c:v>
                </c:pt>
                <c:pt idx="4879">
                  <c:v>3</c:v>
                </c:pt>
                <c:pt idx="4880">
                  <c:v>3</c:v>
                </c:pt>
                <c:pt idx="4881">
                  <c:v>3</c:v>
                </c:pt>
                <c:pt idx="4882">
                  <c:v>3</c:v>
                </c:pt>
                <c:pt idx="4883">
                  <c:v>3</c:v>
                </c:pt>
                <c:pt idx="4884">
                  <c:v>3</c:v>
                </c:pt>
                <c:pt idx="4885">
                  <c:v>3</c:v>
                </c:pt>
                <c:pt idx="4886">
                  <c:v>3</c:v>
                </c:pt>
                <c:pt idx="4887">
                  <c:v>3</c:v>
                </c:pt>
                <c:pt idx="4888">
                  <c:v>3</c:v>
                </c:pt>
                <c:pt idx="4889">
                  <c:v>3</c:v>
                </c:pt>
                <c:pt idx="4890">
                  <c:v>3</c:v>
                </c:pt>
                <c:pt idx="4891">
                  <c:v>3</c:v>
                </c:pt>
                <c:pt idx="4892">
                  <c:v>3</c:v>
                </c:pt>
                <c:pt idx="4893">
                  <c:v>3</c:v>
                </c:pt>
                <c:pt idx="4894">
                  <c:v>3</c:v>
                </c:pt>
                <c:pt idx="4895">
                  <c:v>3</c:v>
                </c:pt>
                <c:pt idx="4896">
                  <c:v>3</c:v>
                </c:pt>
                <c:pt idx="4897">
                  <c:v>3</c:v>
                </c:pt>
                <c:pt idx="4898">
                  <c:v>3</c:v>
                </c:pt>
                <c:pt idx="4899">
                  <c:v>3</c:v>
                </c:pt>
                <c:pt idx="4900">
                  <c:v>3</c:v>
                </c:pt>
                <c:pt idx="4901">
                  <c:v>3</c:v>
                </c:pt>
                <c:pt idx="4902">
                  <c:v>3</c:v>
                </c:pt>
                <c:pt idx="4903">
                  <c:v>3</c:v>
                </c:pt>
                <c:pt idx="4904">
                  <c:v>3</c:v>
                </c:pt>
                <c:pt idx="4905">
                  <c:v>3</c:v>
                </c:pt>
                <c:pt idx="4906">
                  <c:v>3</c:v>
                </c:pt>
                <c:pt idx="4907">
                  <c:v>3</c:v>
                </c:pt>
                <c:pt idx="4908">
                  <c:v>3</c:v>
                </c:pt>
                <c:pt idx="4909">
                  <c:v>3</c:v>
                </c:pt>
                <c:pt idx="4910">
                  <c:v>3</c:v>
                </c:pt>
                <c:pt idx="4911">
                  <c:v>3</c:v>
                </c:pt>
                <c:pt idx="4912">
                  <c:v>3</c:v>
                </c:pt>
                <c:pt idx="4913">
                  <c:v>3</c:v>
                </c:pt>
                <c:pt idx="4914">
                  <c:v>3</c:v>
                </c:pt>
                <c:pt idx="4915">
                  <c:v>3</c:v>
                </c:pt>
                <c:pt idx="4916">
                  <c:v>3</c:v>
                </c:pt>
                <c:pt idx="4917">
                  <c:v>3</c:v>
                </c:pt>
                <c:pt idx="4918">
                  <c:v>3</c:v>
                </c:pt>
                <c:pt idx="4919">
                  <c:v>3</c:v>
                </c:pt>
                <c:pt idx="4920">
                  <c:v>3</c:v>
                </c:pt>
                <c:pt idx="4921">
                  <c:v>3</c:v>
                </c:pt>
                <c:pt idx="4922">
                  <c:v>3</c:v>
                </c:pt>
                <c:pt idx="4923">
                  <c:v>3</c:v>
                </c:pt>
                <c:pt idx="4924">
                  <c:v>3</c:v>
                </c:pt>
                <c:pt idx="4925">
                  <c:v>3</c:v>
                </c:pt>
                <c:pt idx="4926">
                  <c:v>3</c:v>
                </c:pt>
                <c:pt idx="4927">
                  <c:v>3</c:v>
                </c:pt>
                <c:pt idx="4928">
                  <c:v>3</c:v>
                </c:pt>
                <c:pt idx="4929">
                  <c:v>3</c:v>
                </c:pt>
                <c:pt idx="4930">
                  <c:v>3</c:v>
                </c:pt>
                <c:pt idx="4931">
                  <c:v>3</c:v>
                </c:pt>
                <c:pt idx="4932">
                  <c:v>3</c:v>
                </c:pt>
                <c:pt idx="4933">
                  <c:v>3</c:v>
                </c:pt>
                <c:pt idx="4934">
                  <c:v>3</c:v>
                </c:pt>
                <c:pt idx="4935">
                  <c:v>3</c:v>
                </c:pt>
                <c:pt idx="4936">
                  <c:v>3</c:v>
                </c:pt>
                <c:pt idx="4937">
                  <c:v>3</c:v>
                </c:pt>
                <c:pt idx="4938">
                  <c:v>3</c:v>
                </c:pt>
                <c:pt idx="4939">
                  <c:v>3</c:v>
                </c:pt>
                <c:pt idx="4940">
                  <c:v>3</c:v>
                </c:pt>
                <c:pt idx="4941">
                  <c:v>3</c:v>
                </c:pt>
                <c:pt idx="4942">
                  <c:v>3</c:v>
                </c:pt>
                <c:pt idx="4943">
                  <c:v>3</c:v>
                </c:pt>
                <c:pt idx="4944">
                  <c:v>3</c:v>
                </c:pt>
                <c:pt idx="4945">
                  <c:v>3</c:v>
                </c:pt>
                <c:pt idx="4946">
                  <c:v>3</c:v>
                </c:pt>
                <c:pt idx="4947">
                  <c:v>3</c:v>
                </c:pt>
                <c:pt idx="4948">
                  <c:v>3</c:v>
                </c:pt>
                <c:pt idx="4949">
                  <c:v>3</c:v>
                </c:pt>
                <c:pt idx="4950">
                  <c:v>3</c:v>
                </c:pt>
                <c:pt idx="4951">
                  <c:v>3</c:v>
                </c:pt>
                <c:pt idx="4952">
                  <c:v>3</c:v>
                </c:pt>
                <c:pt idx="4953">
                  <c:v>3</c:v>
                </c:pt>
                <c:pt idx="4954">
                  <c:v>3</c:v>
                </c:pt>
                <c:pt idx="4955">
                  <c:v>3</c:v>
                </c:pt>
                <c:pt idx="4956">
                  <c:v>3</c:v>
                </c:pt>
                <c:pt idx="4957">
                  <c:v>3</c:v>
                </c:pt>
                <c:pt idx="4958">
                  <c:v>3</c:v>
                </c:pt>
                <c:pt idx="4959">
                  <c:v>3</c:v>
                </c:pt>
                <c:pt idx="4960">
                  <c:v>3</c:v>
                </c:pt>
                <c:pt idx="4961">
                  <c:v>3</c:v>
                </c:pt>
                <c:pt idx="4962">
                  <c:v>3</c:v>
                </c:pt>
                <c:pt idx="4963">
                  <c:v>3</c:v>
                </c:pt>
                <c:pt idx="4964">
                  <c:v>3</c:v>
                </c:pt>
                <c:pt idx="4965">
                  <c:v>3</c:v>
                </c:pt>
                <c:pt idx="4966">
                  <c:v>3</c:v>
                </c:pt>
                <c:pt idx="4967">
                  <c:v>3</c:v>
                </c:pt>
                <c:pt idx="4968">
                  <c:v>3</c:v>
                </c:pt>
                <c:pt idx="4969">
                  <c:v>3</c:v>
                </c:pt>
                <c:pt idx="4970">
                  <c:v>3</c:v>
                </c:pt>
                <c:pt idx="4971">
                  <c:v>3</c:v>
                </c:pt>
                <c:pt idx="4972">
                  <c:v>3</c:v>
                </c:pt>
                <c:pt idx="4973">
                  <c:v>3</c:v>
                </c:pt>
                <c:pt idx="4974">
                  <c:v>3</c:v>
                </c:pt>
                <c:pt idx="4975">
                  <c:v>3</c:v>
                </c:pt>
                <c:pt idx="4976">
                  <c:v>3</c:v>
                </c:pt>
                <c:pt idx="4977">
                  <c:v>3</c:v>
                </c:pt>
                <c:pt idx="4978">
                  <c:v>3</c:v>
                </c:pt>
                <c:pt idx="4979">
                  <c:v>3</c:v>
                </c:pt>
                <c:pt idx="4980">
                  <c:v>3</c:v>
                </c:pt>
                <c:pt idx="4981">
                  <c:v>3</c:v>
                </c:pt>
                <c:pt idx="4982">
                  <c:v>3</c:v>
                </c:pt>
                <c:pt idx="4983">
                  <c:v>3</c:v>
                </c:pt>
                <c:pt idx="4984">
                  <c:v>3</c:v>
                </c:pt>
                <c:pt idx="4985">
                  <c:v>3</c:v>
                </c:pt>
                <c:pt idx="4986">
                  <c:v>3</c:v>
                </c:pt>
                <c:pt idx="4987">
                  <c:v>3</c:v>
                </c:pt>
                <c:pt idx="4988">
                  <c:v>3</c:v>
                </c:pt>
                <c:pt idx="4989">
                  <c:v>3</c:v>
                </c:pt>
                <c:pt idx="4990">
                  <c:v>3</c:v>
                </c:pt>
                <c:pt idx="4991">
                  <c:v>3</c:v>
                </c:pt>
                <c:pt idx="4992">
                  <c:v>3</c:v>
                </c:pt>
                <c:pt idx="4993">
                  <c:v>3</c:v>
                </c:pt>
                <c:pt idx="4994">
                  <c:v>3</c:v>
                </c:pt>
                <c:pt idx="4995">
                  <c:v>3</c:v>
                </c:pt>
                <c:pt idx="4996">
                  <c:v>3</c:v>
                </c:pt>
                <c:pt idx="4997">
                  <c:v>3</c:v>
                </c:pt>
                <c:pt idx="4998">
                  <c:v>3</c:v>
                </c:pt>
                <c:pt idx="4999">
                  <c:v>3</c:v>
                </c:pt>
                <c:pt idx="5000">
                  <c:v>3</c:v>
                </c:pt>
                <c:pt idx="5001">
                  <c:v>3</c:v>
                </c:pt>
                <c:pt idx="5002">
                  <c:v>3</c:v>
                </c:pt>
                <c:pt idx="5003">
                  <c:v>3</c:v>
                </c:pt>
                <c:pt idx="5004">
                  <c:v>3</c:v>
                </c:pt>
                <c:pt idx="5005">
                  <c:v>3</c:v>
                </c:pt>
                <c:pt idx="5006">
                  <c:v>3</c:v>
                </c:pt>
                <c:pt idx="5007">
                  <c:v>3</c:v>
                </c:pt>
                <c:pt idx="5008">
                  <c:v>3</c:v>
                </c:pt>
                <c:pt idx="5009">
                  <c:v>3</c:v>
                </c:pt>
                <c:pt idx="5010">
                  <c:v>3</c:v>
                </c:pt>
                <c:pt idx="5011">
                  <c:v>3</c:v>
                </c:pt>
                <c:pt idx="5012">
                  <c:v>3</c:v>
                </c:pt>
                <c:pt idx="5013">
                  <c:v>3</c:v>
                </c:pt>
                <c:pt idx="5014">
                  <c:v>3</c:v>
                </c:pt>
                <c:pt idx="5015">
                  <c:v>3</c:v>
                </c:pt>
                <c:pt idx="5016">
                  <c:v>3</c:v>
                </c:pt>
                <c:pt idx="5017">
                  <c:v>3</c:v>
                </c:pt>
                <c:pt idx="5018">
                  <c:v>3</c:v>
                </c:pt>
                <c:pt idx="5019">
                  <c:v>3</c:v>
                </c:pt>
                <c:pt idx="5020">
                  <c:v>3</c:v>
                </c:pt>
                <c:pt idx="5021">
                  <c:v>3</c:v>
                </c:pt>
                <c:pt idx="5022">
                  <c:v>3</c:v>
                </c:pt>
                <c:pt idx="5023">
                  <c:v>3</c:v>
                </c:pt>
                <c:pt idx="5024">
                  <c:v>3</c:v>
                </c:pt>
                <c:pt idx="5025">
                  <c:v>3</c:v>
                </c:pt>
                <c:pt idx="5026">
                  <c:v>3</c:v>
                </c:pt>
                <c:pt idx="5027">
                  <c:v>3</c:v>
                </c:pt>
                <c:pt idx="5028">
                  <c:v>3</c:v>
                </c:pt>
                <c:pt idx="5029">
                  <c:v>3</c:v>
                </c:pt>
                <c:pt idx="5030">
                  <c:v>3</c:v>
                </c:pt>
                <c:pt idx="5031">
                  <c:v>3</c:v>
                </c:pt>
                <c:pt idx="5032">
                  <c:v>3</c:v>
                </c:pt>
                <c:pt idx="5033">
                  <c:v>3</c:v>
                </c:pt>
                <c:pt idx="5034">
                  <c:v>3</c:v>
                </c:pt>
                <c:pt idx="5035">
                  <c:v>3</c:v>
                </c:pt>
                <c:pt idx="5036">
                  <c:v>3</c:v>
                </c:pt>
                <c:pt idx="5037">
                  <c:v>3</c:v>
                </c:pt>
                <c:pt idx="5038">
                  <c:v>3</c:v>
                </c:pt>
                <c:pt idx="5039">
                  <c:v>3</c:v>
                </c:pt>
                <c:pt idx="5040">
                  <c:v>3</c:v>
                </c:pt>
                <c:pt idx="5041">
                  <c:v>3</c:v>
                </c:pt>
                <c:pt idx="5042">
                  <c:v>3</c:v>
                </c:pt>
                <c:pt idx="5043">
                  <c:v>3</c:v>
                </c:pt>
                <c:pt idx="5044">
                  <c:v>3</c:v>
                </c:pt>
                <c:pt idx="5045">
                  <c:v>3</c:v>
                </c:pt>
                <c:pt idx="5046">
                  <c:v>3</c:v>
                </c:pt>
                <c:pt idx="5047">
                  <c:v>3</c:v>
                </c:pt>
                <c:pt idx="5048">
                  <c:v>3</c:v>
                </c:pt>
                <c:pt idx="5049">
                  <c:v>3</c:v>
                </c:pt>
                <c:pt idx="5050">
                  <c:v>3</c:v>
                </c:pt>
                <c:pt idx="5051">
                  <c:v>3</c:v>
                </c:pt>
                <c:pt idx="5052">
                  <c:v>3</c:v>
                </c:pt>
                <c:pt idx="5053">
                  <c:v>3</c:v>
                </c:pt>
                <c:pt idx="5054">
                  <c:v>3</c:v>
                </c:pt>
                <c:pt idx="5055">
                  <c:v>3</c:v>
                </c:pt>
                <c:pt idx="5056">
                  <c:v>3</c:v>
                </c:pt>
                <c:pt idx="5057">
                  <c:v>3</c:v>
                </c:pt>
                <c:pt idx="5058">
                  <c:v>3</c:v>
                </c:pt>
                <c:pt idx="5059">
                  <c:v>3</c:v>
                </c:pt>
                <c:pt idx="5060">
                  <c:v>3</c:v>
                </c:pt>
                <c:pt idx="5061">
                  <c:v>3</c:v>
                </c:pt>
                <c:pt idx="5062">
                  <c:v>3</c:v>
                </c:pt>
                <c:pt idx="5063">
                  <c:v>3</c:v>
                </c:pt>
                <c:pt idx="5064">
                  <c:v>3</c:v>
                </c:pt>
                <c:pt idx="5065">
                  <c:v>3</c:v>
                </c:pt>
                <c:pt idx="5066">
                  <c:v>3</c:v>
                </c:pt>
                <c:pt idx="5067">
                  <c:v>3</c:v>
                </c:pt>
                <c:pt idx="5068">
                  <c:v>3</c:v>
                </c:pt>
                <c:pt idx="5069">
                  <c:v>3</c:v>
                </c:pt>
                <c:pt idx="5070">
                  <c:v>3</c:v>
                </c:pt>
                <c:pt idx="5071">
                  <c:v>3</c:v>
                </c:pt>
                <c:pt idx="5072">
                  <c:v>3</c:v>
                </c:pt>
                <c:pt idx="5073">
                  <c:v>3</c:v>
                </c:pt>
                <c:pt idx="5074">
                  <c:v>3</c:v>
                </c:pt>
                <c:pt idx="5075">
                  <c:v>3</c:v>
                </c:pt>
                <c:pt idx="5076">
                  <c:v>3</c:v>
                </c:pt>
                <c:pt idx="5077">
                  <c:v>3</c:v>
                </c:pt>
                <c:pt idx="5078">
                  <c:v>3</c:v>
                </c:pt>
                <c:pt idx="5079">
                  <c:v>3</c:v>
                </c:pt>
                <c:pt idx="5080">
                  <c:v>3</c:v>
                </c:pt>
                <c:pt idx="5081">
                  <c:v>3</c:v>
                </c:pt>
                <c:pt idx="5082">
                  <c:v>3</c:v>
                </c:pt>
                <c:pt idx="5083">
                  <c:v>3</c:v>
                </c:pt>
                <c:pt idx="5084">
                  <c:v>3</c:v>
                </c:pt>
                <c:pt idx="5085">
                  <c:v>3</c:v>
                </c:pt>
                <c:pt idx="5086">
                  <c:v>3</c:v>
                </c:pt>
                <c:pt idx="5087">
                  <c:v>3</c:v>
                </c:pt>
                <c:pt idx="5088">
                  <c:v>3</c:v>
                </c:pt>
                <c:pt idx="5089">
                  <c:v>3</c:v>
                </c:pt>
                <c:pt idx="5090">
                  <c:v>3</c:v>
                </c:pt>
                <c:pt idx="5091">
                  <c:v>3</c:v>
                </c:pt>
                <c:pt idx="5092">
                  <c:v>3</c:v>
                </c:pt>
                <c:pt idx="5093">
                  <c:v>3</c:v>
                </c:pt>
                <c:pt idx="5094">
                  <c:v>3</c:v>
                </c:pt>
                <c:pt idx="5095">
                  <c:v>3</c:v>
                </c:pt>
                <c:pt idx="5096">
                  <c:v>3</c:v>
                </c:pt>
                <c:pt idx="5097">
                  <c:v>3</c:v>
                </c:pt>
                <c:pt idx="5098">
                  <c:v>3</c:v>
                </c:pt>
                <c:pt idx="5099">
                  <c:v>3</c:v>
                </c:pt>
                <c:pt idx="5100">
                  <c:v>3</c:v>
                </c:pt>
                <c:pt idx="5101">
                  <c:v>3</c:v>
                </c:pt>
                <c:pt idx="5102">
                  <c:v>3</c:v>
                </c:pt>
                <c:pt idx="5103">
                  <c:v>3</c:v>
                </c:pt>
                <c:pt idx="5104">
                  <c:v>3</c:v>
                </c:pt>
                <c:pt idx="5105">
                  <c:v>3</c:v>
                </c:pt>
                <c:pt idx="5106">
                  <c:v>3</c:v>
                </c:pt>
                <c:pt idx="5107">
                  <c:v>3</c:v>
                </c:pt>
                <c:pt idx="5108">
                  <c:v>3</c:v>
                </c:pt>
                <c:pt idx="5109">
                  <c:v>3</c:v>
                </c:pt>
                <c:pt idx="5110">
                  <c:v>3</c:v>
                </c:pt>
                <c:pt idx="5111">
                  <c:v>3</c:v>
                </c:pt>
                <c:pt idx="5112">
                  <c:v>3</c:v>
                </c:pt>
                <c:pt idx="5113">
                  <c:v>3</c:v>
                </c:pt>
                <c:pt idx="5114">
                  <c:v>3</c:v>
                </c:pt>
                <c:pt idx="5115">
                  <c:v>3</c:v>
                </c:pt>
                <c:pt idx="5116">
                  <c:v>3</c:v>
                </c:pt>
                <c:pt idx="5117">
                  <c:v>3</c:v>
                </c:pt>
                <c:pt idx="5118">
                  <c:v>3</c:v>
                </c:pt>
                <c:pt idx="5119">
                  <c:v>3</c:v>
                </c:pt>
                <c:pt idx="5120">
                  <c:v>3</c:v>
                </c:pt>
                <c:pt idx="5121">
                  <c:v>3</c:v>
                </c:pt>
                <c:pt idx="5122">
                  <c:v>3</c:v>
                </c:pt>
                <c:pt idx="5123">
                  <c:v>3</c:v>
                </c:pt>
                <c:pt idx="5124">
                  <c:v>3</c:v>
                </c:pt>
                <c:pt idx="5125">
                  <c:v>3</c:v>
                </c:pt>
                <c:pt idx="5126">
                  <c:v>3</c:v>
                </c:pt>
                <c:pt idx="5127">
                  <c:v>3</c:v>
                </c:pt>
                <c:pt idx="5128">
                  <c:v>3</c:v>
                </c:pt>
                <c:pt idx="5129">
                  <c:v>3</c:v>
                </c:pt>
                <c:pt idx="5130">
                  <c:v>3</c:v>
                </c:pt>
                <c:pt idx="5131">
                  <c:v>3</c:v>
                </c:pt>
                <c:pt idx="5132">
                  <c:v>3</c:v>
                </c:pt>
                <c:pt idx="5133">
                  <c:v>3</c:v>
                </c:pt>
                <c:pt idx="5134">
                  <c:v>3</c:v>
                </c:pt>
                <c:pt idx="5135">
                  <c:v>3</c:v>
                </c:pt>
                <c:pt idx="5136">
                  <c:v>3</c:v>
                </c:pt>
                <c:pt idx="5137">
                  <c:v>3</c:v>
                </c:pt>
                <c:pt idx="5138">
                  <c:v>3</c:v>
                </c:pt>
                <c:pt idx="5139">
                  <c:v>3</c:v>
                </c:pt>
                <c:pt idx="5140">
                  <c:v>3</c:v>
                </c:pt>
                <c:pt idx="5141">
                  <c:v>3</c:v>
                </c:pt>
                <c:pt idx="5142">
                  <c:v>3</c:v>
                </c:pt>
                <c:pt idx="5143">
                  <c:v>3</c:v>
                </c:pt>
                <c:pt idx="5144">
                  <c:v>3</c:v>
                </c:pt>
                <c:pt idx="5145">
                  <c:v>3</c:v>
                </c:pt>
                <c:pt idx="5146">
                  <c:v>3</c:v>
                </c:pt>
                <c:pt idx="5147">
                  <c:v>3</c:v>
                </c:pt>
                <c:pt idx="5148">
                  <c:v>3</c:v>
                </c:pt>
                <c:pt idx="5149">
                  <c:v>3</c:v>
                </c:pt>
                <c:pt idx="5150">
                  <c:v>3</c:v>
                </c:pt>
                <c:pt idx="5151">
                  <c:v>3</c:v>
                </c:pt>
                <c:pt idx="5152">
                  <c:v>3</c:v>
                </c:pt>
                <c:pt idx="5153">
                  <c:v>3</c:v>
                </c:pt>
                <c:pt idx="5154">
                  <c:v>3</c:v>
                </c:pt>
                <c:pt idx="5155">
                  <c:v>3</c:v>
                </c:pt>
                <c:pt idx="5156">
                  <c:v>3</c:v>
                </c:pt>
                <c:pt idx="5157">
                  <c:v>3</c:v>
                </c:pt>
                <c:pt idx="5158">
                  <c:v>3</c:v>
                </c:pt>
                <c:pt idx="5159">
                  <c:v>3</c:v>
                </c:pt>
                <c:pt idx="5160">
                  <c:v>3</c:v>
                </c:pt>
                <c:pt idx="5161">
                  <c:v>3</c:v>
                </c:pt>
                <c:pt idx="5162">
                  <c:v>3</c:v>
                </c:pt>
                <c:pt idx="5163">
                  <c:v>3</c:v>
                </c:pt>
                <c:pt idx="5164">
                  <c:v>3</c:v>
                </c:pt>
                <c:pt idx="5165">
                  <c:v>3</c:v>
                </c:pt>
                <c:pt idx="5166">
                  <c:v>3</c:v>
                </c:pt>
                <c:pt idx="5167">
                  <c:v>3</c:v>
                </c:pt>
                <c:pt idx="5168">
                  <c:v>3</c:v>
                </c:pt>
                <c:pt idx="5169">
                  <c:v>3</c:v>
                </c:pt>
                <c:pt idx="5170">
                  <c:v>3</c:v>
                </c:pt>
                <c:pt idx="5171">
                  <c:v>3</c:v>
                </c:pt>
                <c:pt idx="5172">
                  <c:v>3</c:v>
                </c:pt>
                <c:pt idx="5173">
                  <c:v>3</c:v>
                </c:pt>
                <c:pt idx="5174">
                  <c:v>3</c:v>
                </c:pt>
                <c:pt idx="5175">
                  <c:v>3</c:v>
                </c:pt>
                <c:pt idx="5176">
                  <c:v>3</c:v>
                </c:pt>
                <c:pt idx="5177">
                  <c:v>3</c:v>
                </c:pt>
                <c:pt idx="5178">
                  <c:v>3</c:v>
                </c:pt>
                <c:pt idx="5179">
                  <c:v>3</c:v>
                </c:pt>
                <c:pt idx="5180">
                  <c:v>3</c:v>
                </c:pt>
                <c:pt idx="5181">
                  <c:v>3</c:v>
                </c:pt>
                <c:pt idx="5182">
                  <c:v>3</c:v>
                </c:pt>
                <c:pt idx="5183">
                  <c:v>3</c:v>
                </c:pt>
                <c:pt idx="5184">
                  <c:v>3</c:v>
                </c:pt>
                <c:pt idx="5185">
                  <c:v>3</c:v>
                </c:pt>
                <c:pt idx="5186">
                  <c:v>3</c:v>
                </c:pt>
                <c:pt idx="5187">
                  <c:v>3</c:v>
                </c:pt>
                <c:pt idx="5188">
                  <c:v>3</c:v>
                </c:pt>
                <c:pt idx="5189">
                  <c:v>3</c:v>
                </c:pt>
                <c:pt idx="5190">
                  <c:v>3</c:v>
                </c:pt>
                <c:pt idx="5191">
                  <c:v>3</c:v>
                </c:pt>
                <c:pt idx="5192">
                  <c:v>3</c:v>
                </c:pt>
                <c:pt idx="5193">
                  <c:v>3</c:v>
                </c:pt>
                <c:pt idx="5194">
                  <c:v>3</c:v>
                </c:pt>
                <c:pt idx="5195">
                  <c:v>3</c:v>
                </c:pt>
                <c:pt idx="5196">
                  <c:v>3</c:v>
                </c:pt>
                <c:pt idx="5197">
                  <c:v>3</c:v>
                </c:pt>
                <c:pt idx="5198">
                  <c:v>3</c:v>
                </c:pt>
                <c:pt idx="5199">
                  <c:v>3</c:v>
                </c:pt>
                <c:pt idx="5200">
                  <c:v>3</c:v>
                </c:pt>
                <c:pt idx="5201">
                  <c:v>3</c:v>
                </c:pt>
                <c:pt idx="5202">
                  <c:v>3</c:v>
                </c:pt>
                <c:pt idx="5203">
                  <c:v>3</c:v>
                </c:pt>
                <c:pt idx="5204">
                  <c:v>3</c:v>
                </c:pt>
                <c:pt idx="5205">
                  <c:v>3</c:v>
                </c:pt>
                <c:pt idx="5206">
                  <c:v>3</c:v>
                </c:pt>
                <c:pt idx="5207">
                  <c:v>3</c:v>
                </c:pt>
                <c:pt idx="5208">
                  <c:v>3</c:v>
                </c:pt>
                <c:pt idx="5209">
                  <c:v>3</c:v>
                </c:pt>
                <c:pt idx="5210">
                  <c:v>3</c:v>
                </c:pt>
                <c:pt idx="5211">
                  <c:v>3</c:v>
                </c:pt>
                <c:pt idx="5212">
                  <c:v>3</c:v>
                </c:pt>
                <c:pt idx="5213">
                  <c:v>3</c:v>
                </c:pt>
                <c:pt idx="5214">
                  <c:v>3</c:v>
                </c:pt>
                <c:pt idx="5215">
                  <c:v>3</c:v>
                </c:pt>
                <c:pt idx="5216">
                  <c:v>3</c:v>
                </c:pt>
                <c:pt idx="5217">
                  <c:v>3</c:v>
                </c:pt>
                <c:pt idx="5218">
                  <c:v>3</c:v>
                </c:pt>
                <c:pt idx="5219">
                  <c:v>3</c:v>
                </c:pt>
                <c:pt idx="5220">
                  <c:v>3</c:v>
                </c:pt>
                <c:pt idx="5221">
                  <c:v>3</c:v>
                </c:pt>
                <c:pt idx="5222">
                  <c:v>3</c:v>
                </c:pt>
                <c:pt idx="5223">
                  <c:v>3</c:v>
                </c:pt>
                <c:pt idx="5224">
                  <c:v>3</c:v>
                </c:pt>
                <c:pt idx="5225">
                  <c:v>3</c:v>
                </c:pt>
                <c:pt idx="5226">
                  <c:v>3</c:v>
                </c:pt>
                <c:pt idx="5227">
                  <c:v>3</c:v>
                </c:pt>
                <c:pt idx="5228">
                  <c:v>3</c:v>
                </c:pt>
                <c:pt idx="5229">
                  <c:v>3</c:v>
                </c:pt>
                <c:pt idx="5230">
                  <c:v>3</c:v>
                </c:pt>
                <c:pt idx="5231">
                  <c:v>3</c:v>
                </c:pt>
                <c:pt idx="5232">
                  <c:v>3</c:v>
                </c:pt>
                <c:pt idx="5233">
                  <c:v>3</c:v>
                </c:pt>
                <c:pt idx="5234">
                  <c:v>3</c:v>
                </c:pt>
                <c:pt idx="5235">
                  <c:v>3</c:v>
                </c:pt>
                <c:pt idx="5236">
                  <c:v>3</c:v>
                </c:pt>
                <c:pt idx="5237">
                  <c:v>3</c:v>
                </c:pt>
                <c:pt idx="5238">
                  <c:v>3</c:v>
                </c:pt>
                <c:pt idx="5239">
                  <c:v>3</c:v>
                </c:pt>
                <c:pt idx="5240">
                  <c:v>3</c:v>
                </c:pt>
                <c:pt idx="5241">
                  <c:v>3</c:v>
                </c:pt>
                <c:pt idx="5242">
                  <c:v>3</c:v>
                </c:pt>
                <c:pt idx="5243">
                  <c:v>3</c:v>
                </c:pt>
                <c:pt idx="5244">
                  <c:v>3</c:v>
                </c:pt>
                <c:pt idx="5245">
                  <c:v>3</c:v>
                </c:pt>
                <c:pt idx="5246">
                  <c:v>3</c:v>
                </c:pt>
                <c:pt idx="5247">
                  <c:v>3</c:v>
                </c:pt>
                <c:pt idx="5248">
                  <c:v>3</c:v>
                </c:pt>
                <c:pt idx="5249">
                  <c:v>3</c:v>
                </c:pt>
                <c:pt idx="5250">
                  <c:v>3</c:v>
                </c:pt>
                <c:pt idx="5251">
                  <c:v>3</c:v>
                </c:pt>
                <c:pt idx="5252">
                  <c:v>3</c:v>
                </c:pt>
                <c:pt idx="5253">
                  <c:v>3</c:v>
                </c:pt>
                <c:pt idx="5254">
                  <c:v>3</c:v>
                </c:pt>
                <c:pt idx="5255">
                  <c:v>3</c:v>
                </c:pt>
                <c:pt idx="5256">
                  <c:v>3</c:v>
                </c:pt>
                <c:pt idx="5257">
                  <c:v>3</c:v>
                </c:pt>
                <c:pt idx="5258">
                  <c:v>3</c:v>
                </c:pt>
                <c:pt idx="5259">
                  <c:v>3</c:v>
                </c:pt>
                <c:pt idx="5260">
                  <c:v>3</c:v>
                </c:pt>
                <c:pt idx="5261">
                  <c:v>3</c:v>
                </c:pt>
                <c:pt idx="5262">
                  <c:v>3</c:v>
                </c:pt>
                <c:pt idx="5263">
                  <c:v>3</c:v>
                </c:pt>
                <c:pt idx="5264">
                  <c:v>3</c:v>
                </c:pt>
                <c:pt idx="5265">
                  <c:v>3</c:v>
                </c:pt>
                <c:pt idx="5266">
                  <c:v>3</c:v>
                </c:pt>
                <c:pt idx="5267">
                  <c:v>3</c:v>
                </c:pt>
                <c:pt idx="5268">
                  <c:v>3</c:v>
                </c:pt>
                <c:pt idx="5269">
                  <c:v>3</c:v>
                </c:pt>
                <c:pt idx="5270">
                  <c:v>3</c:v>
                </c:pt>
                <c:pt idx="5271">
                  <c:v>3</c:v>
                </c:pt>
                <c:pt idx="5272">
                  <c:v>3</c:v>
                </c:pt>
                <c:pt idx="5273">
                  <c:v>3</c:v>
                </c:pt>
                <c:pt idx="5274">
                  <c:v>3</c:v>
                </c:pt>
                <c:pt idx="5275">
                  <c:v>3</c:v>
                </c:pt>
                <c:pt idx="5276">
                  <c:v>3</c:v>
                </c:pt>
                <c:pt idx="5277">
                  <c:v>3</c:v>
                </c:pt>
                <c:pt idx="5278">
                  <c:v>3</c:v>
                </c:pt>
                <c:pt idx="5279">
                  <c:v>3</c:v>
                </c:pt>
                <c:pt idx="5280">
                  <c:v>3</c:v>
                </c:pt>
                <c:pt idx="5281">
                  <c:v>3</c:v>
                </c:pt>
                <c:pt idx="5282">
                  <c:v>3</c:v>
                </c:pt>
                <c:pt idx="5283">
                  <c:v>3</c:v>
                </c:pt>
                <c:pt idx="5284">
                  <c:v>3</c:v>
                </c:pt>
                <c:pt idx="5285">
                  <c:v>3</c:v>
                </c:pt>
                <c:pt idx="5286">
                  <c:v>3</c:v>
                </c:pt>
                <c:pt idx="5287">
                  <c:v>3</c:v>
                </c:pt>
                <c:pt idx="5288">
                  <c:v>3</c:v>
                </c:pt>
                <c:pt idx="5289">
                  <c:v>3</c:v>
                </c:pt>
                <c:pt idx="5290">
                  <c:v>3</c:v>
                </c:pt>
                <c:pt idx="5291">
                  <c:v>3</c:v>
                </c:pt>
                <c:pt idx="5292">
                  <c:v>3</c:v>
                </c:pt>
                <c:pt idx="5293">
                  <c:v>3</c:v>
                </c:pt>
                <c:pt idx="5294">
                  <c:v>3</c:v>
                </c:pt>
                <c:pt idx="5295">
                  <c:v>3</c:v>
                </c:pt>
                <c:pt idx="5296">
                  <c:v>3</c:v>
                </c:pt>
                <c:pt idx="5297">
                  <c:v>3</c:v>
                </c:pt>
                <c:pt idx="5298">
                  <c:v>3</c:v>
                </c:pt>
                <c:pt idx="5299">
                  <c:v>3</c:v>
                </c:pt>
                <c:pt idx="5300">
                  <c:v>3</c:v>
                </c:pt>
                <c:pt idx="5301">
                  <c:v>3</c:v>
                </c:pt>
                <c:pt idx="5302">
                  <c:v>3</c:v>
                </c:pt>
                <c:pt idx="5303">
                  <c:v>3</c:v>
                </c:pt>
                <c:pt idx="5304">
                  <c:v>3</c:v>
                </c:pt>
                <c:pt idx="5305">
                  <c:v>3</c:v>
                </c:pt>
                <c:pt idx="5306">
                  <c:v>3</c:v>
                </c:pt>
                <c:pt idx="5307">
                  <c:v>3</c:v>
                </c:pt>
                <c:pt idx="5308">
                  <c:v>3</c:v>
                </c:pt>
                <c:pt idx="5309">
                  <c:v>3</c:v>
                </c:pt>
                <c:pt idx="5310">
                  <c:v>3</c:v>
                </c:pt>
                <c:pt idx="5311">
                  <c:v>3</c:v>
                </c:pt>
                <c:pt idx="5312">
                  <c:v>3</c:v>
                </c:pt>
                <c:pt idx="5313">
                  <c:v>3</c:v>
                </c:pt>
                <c:pt idx="5314">
                  <c:v>3</c:v>
                </c:pt>
                <c:pt idx="5315">
                  <c:v>3</c:v>
                </c:pt>
                <c:pt idx="5316">
                  <c:v>3</c:v>
                </c:pt>
                <c:pt idx="5317">
                  <c:v>3</c:v>
                </c:pt>
                <c:pt idx="5318">
                  <c:v>3</c:v>
                </c:pt>
                <c:pt idx="5319">
                  <c:v>3</c:v>
                </c:pt>
                <c:pt idx="5320">
                  <c:v>3</c:v>
                </c:pt>
                <c:pt idx="5321">
                  <c:v>3</c:v>
                </c:pt>
                <c:pt idx="5322">
                  <c:v>3</c:v>
                </c:pt>
                <c:pt idx="5323">
                  <c:v>3</c:v>
                </c:pt>
                <c:pt idx="5324">
                  <c:v>3</c:v>
                </c:pt>
                <c:pt idx="5325">
                  <c:v>3</c:v>
                </c:pt>
                <c:pt idx="5326">
                  <c:v>3</c:v>
                </c:pt>
                <c:pt idx="5327">
                  <c:v>3</c:v>
                </c:pt>
                <c:pt idx="5328">
                  <c:v>3</c:v>
                </c:pt>
                <c:pt idx="5329">
                  <c:v>3</c:v>
                </c:pt>
                <c:pt idx="5330">
                  <c:v>3</c:v>
                </c:pt>
                <c:pt idx="5331">
                  <c:v>3</c:v>
                </c:pt>
                <c:pt idx="5332">
                  <c:v>3</c:v>
                </c:pt>
                <c:pt idx="5333">
                  <c:v>3</c:v>
                </c:pt>
                <c:pt idx="5334">
                  <c:v>3</c:v>
                </c:pt>
                <c:pt idx="5335">
                  <c:v>3</c:v>
                </c:pt>
                <c:pt idx="5336">
                  <c:v>3</c:v>
                </c:pt>
                <c:pt idx="5337">
                  <c:v>3</c:v>
                </c:pt>
                <c:pt idx="5338">
                  <c:v>3</c:v>
                </c:pt>
                <c:pt idx="5339">
                  <c:v>3</c:v>
                </c:pt>
                <c:pt idx="5340">
                  <c:v>3</c:v>
                </c:pt>
                <c:pt idx="5341">
                  <c:v>3</c:v>
                </c:pt>
                <c:pt idx="5342">
                  <c:v>3</c:v>
                </c:pt>
                <c:pt idx="5343">
                  <c:v>3</c:v>
                </c:pt>
                <c:pt idx="5344">
                  <c:v>3</c:v>
                </c:pt>
                <c:pt idx="5345">
                  <c:v>3</c:v>
                </c:pt>
                <c:pt idx="5346">
                  <c:v>3</c:v>
                </c:pt>
                <c:pt idx="5347">
                  <c:v>3</c:v>
                </c:pt>
                <c:pt idx="5348">
                  <c:v>3</c:v>
                </c:pt>
                <c:pt idx="5349">
                  <c:v>3</c:v>
                </c:pt>
                <c:pt idx="5350">
                  <c:v>3</c:v>
                </c:pt>
                <c:pt idx="5351">
                  <c:v>3</c:v>
                </c:pt>
                <c:pt idx="5352">
                  <c:v>3</c:v>
                </c:pt>
                <c:pt idx="5353">
                  <c:v>3</c:v>
                </c:pt>
                <c:pt idx="5354">
                  <c:v>3</c:v>
                </c:pt>
                <c:pt idx="5355">
                  <c:v>3</c:v>
                </c:pt>
                <c:pt idx="5356">
                  <c:v>3</c:v>
                </c:pt>
                <c:pt idx="5357">
                  <c:v>3</c:v>
                </c:pt>
                <c:pt idx="5358">
                  <c:v>3</c:v>
                </c:pt>
                <c:pt idx="5359">
                  <c:v>3</c:v>
                </c:pt>
                <c:pt idx="5360">
                  <c:v>3</c:v>
                </c:pt>
                <c:pt idx="5361">
                  <c:v>3</c:v>
                </c:pt>
                <c:pt idx="5362">
                  <c:v>3</c:v>
                </c:pt>
                <c:pt idx="5363">
                  <c:v>3</c:v>
                </c:pt>
                <c:pt idx="5364">
                  <c:v>3</c:v>
                </c:pt>
                <c:pt idx="5365">
                  <c:v>3</c:v>
                </c:pt>
                <c:pt idx="5366">
                  <c:v>3</c:v>
                </c:pt>
                <c:pt idx="5367">
                  <c:v>3</c:v>
                </c:pt>
                <c:pt idx="5368">
                  <c:v>3</c:v>
                </c:pt>
                <c:pt idx="5369">
                  <c:v>3</c:v>
                </c:pt>
                <c:pt idx="5370">
                  <c:v>3</c:v>
                </c:pt>
                <c:pt idx="5371">
                  <c:v>3</c:v>
                </c:pt>
                <c:pt idx="5372">
                  <c:v>3</c:v>
                </c:pt>
                <c:pt idx="5373">
                  <c:v>3</c:v>
                </c:pt>
                <c:pt idx="5374">
                  <c:v>3</c:v>
                </c:pt>
                <c:pt idx="5375">
                  <c:v>3</c:v>
                </c:pt>
                <c:pt idx="5376">
                  <c:v>3</c:v>
                </c:pt>
                <c:pt idx="5377">
                  <c:v>3</c:v>
                </c:pt>
                <c:pt idx="5378">
                  <c:v>3</c:v>
                </c:pt>
                <c:pt idx="5379">
                  <c:v>3</c:v>
                </c:pt>
                <c:pt idx="5380">
                  <c:v>3</c:v>
                </c:pt>
                <c:pt idx="5381">
                  <c:v>3</c:v>
                </c:pt>
                <c:pt idx="5382">
                  <c:v>3</c:v>
                </c:pt>
                <c:pt idx="5383">
                  <c:v>3</c:v>
                </c:pt>
                <c:pt idx="5384">
                  <c:v>3</c:v>
                </c:pt>
                <c:pt idx="5385">
                  <c:v>3</c:v>
                </c:pt>
                <c:pt idx="5386">
                  <c:v>3</c:v>
                </c:pt>
                <c:pt idx="5387">
                  <c:v>3</c:v>
                </c:pt>
                <c:pt idx="5388">
                  <c:v>3</c:v>
                </c:pt>
                <c:pt idx="5389">
                  <c:v>3</c:v>
                </c:pt>
                <c:pt idx="5390">
                  <c:v>3</c:v>
                </c:pt>
                <c:pt idx="5391">
                  <c:v>3</c:v>
                </c:pt>
                <c:pt idx="5392">
                  <c:v>3</c:v>
                </c:pt>
                <c:pt idx="5393">
                  <c:v>3</c:v>
                </c:pt>
                <c:pt idx="5394">
                  <c:v>3</c:v>
                </c:pt>
                <c:pt idx="5395">
                  <c:v>3</c:v>
                </c:pt>
                <c:pt idx="5396">
                  <c:v>3</c:v>
                </c:pt>
                <c:pt idx="5397">
                  <c:v>3</c:v>
                </c:pt>
                <c:pt idx="5398">
                  <c:v>3</c:v>
                </c:pt>
                <c:pt idx="5399">
                  <c:v>3</c:v>
                </c:pt>
                <c:pt idx="5400">
                  <c:v>3</c:v>
                </c:pt>
                <c:pt idx="5401">
                  <c:v>3</c:v>
                </c:pt>
                <c:pt idx="5402">
                  <c:v>3</c:v>
                </c:pt>
                <c:pt idx="5403">
                  <c:v>3</c:v>
                </c:pt>
                <c:pt idx="5404">
                  <c:v>3</c:v>
                </c:pt>
                <c:pt idx="5405">
                  <c:v>3</c:v>
                </c:pt>
                <c:pt idx="5406">
                  <c:v>3</c:v>
                </c:pt>
                <c:pt idx="5407">
                  <c:v>3</c:v>
                </c:pt>
                <c:pt idx="5408">
                  <c:v>3</c:v>
                </c:pt>
                <c:pt idx="5409">
                  <c:v>3</c:v>
                </c:pt>
                <c:pt idx="5410">
                  <c:v>3</c:v>
                </c:pt>
                <c:pt idx="5411">
                  <c:v>3</c:v>
                </c:pt>
                <c:pt idx="5412">
                  <c:v>3</c:v>
                </c:pt>
                <c:pt idx="5413">
                  <c:v>3</c:v>
                </c:pt>
                <c:pt idx="5414">
                  <c:v>3</c:v>
                </c:pt>
                <c:pt idx="5415">
                  <c:v>3</c:v>
                </c:pt>
                <c:pt idx="5416">
                  <c:v>3</c:v>
                </c:pt>
                <c:pt idx="5417">
                  <c:v>3</c:v>
                </c:pt>
                <c:pt idx="5418">
                  <c:v>3</c:v>
                </c:pt>
                <c:pt idx="5419">
                  <c:v>3</c:v>
                </c:pt>
                <c:pt idx="5420">
                  <c:v>3</c:v>
                </c:pt>
                <c:pt idx="5421">
                  <c:v>3</c:v>
                </c:pt>
                <c:pt idx="5422">
                  <c:v>3</c:v>
                </c:pt>
                <c:pt idx="5423">
                  <c:v>3</c:v>
                </c:pt>
                <c:pt idx="5424">
                  <c:v>3</c:v>
                </c:pt>
                <c:pt idx="5425">
                  <c:v>3</c:v>
                </c:pt>
                <c:pt idx="5426">
                  <c:v>3</c:v>
                </c:pt>
                <c:pt idx="5427">
                  <c:v>3</c:v>
                </c:pt>
                <c:pt idx="5428">
                  <c:v>3</c:v>
                </c:pt>
                <c:pt idx="5429">
                  <c:v>3</c:v>
                </c:pt>
                <c:pt idx="5430">
                  <c:v>3</c:v>
                </c:pt>
                <c:pt idx="5431">
                  <c:v>3</c:v>
                </c:pt>
                <c:pt idx="5432">
                  <c:v>3</c:v>
                </c:pt>
                <c:pt idx="5433">
                  <c:v>3</c:v>
                </c:pt>
                <c:pt idx="5434">
                  <c:v>3</c:v>
                </c:pt>
                <c:pt idx="5435">
                  <c:v>3</c:v>
                </c:pt>
                <c:pt idx="5436">
                  <c:v>3</c:v>
                </c:pt>
                <c:pt idx="5437">
                  <c:v>3</c:v>
                </c:pt>
                <c:pt idx="5438">
                  <c:v>3</c:v>
                </c:pt>
                <c:pt idx="5439">
                  <c:v>3</c:v>
                </c:pt>
                <c:pt idx="5440">
                  <c:v>3</c:v>
                </c:pt>
                <c:pt idx="5441">
                  <c:v>3</c:v>
                </c:pt>
                <c:pt idx="5442">
                  <c:v>3</c:v>
                </c:pt>
                <c:pt idx="5443">
                  <c:v>3</c:v>
                </c:pt>
                <c:pt idx="5444">
                  <c:v>3</c:v>
                </c:pt>
                <c:pt idx="5445">
                  <c:v>3</c:v>
                </c:pt>
                <c:pt idx="5446">
                  <c:v>3</c:v>
                </c:pt>
                <c:pt idx="5447">
                  <c:v>3</c:v>
                </c:pt>
                <c:pt idx="5448">
                  <c:v>3</c:v>
                </c:pt>
                <c:pt idx="5449">
                  <c:v>3</c:v>
                </c:pt>
                <c:pt idx="5450">
                  <c:v>3</c:v>
                </c:pt>
                <c:pt idx="5451">
                  <c:v>3</c:v>
                </c:pt>
                <c:pt idx="5452">
                  <c:v>3</c:v>
                </c:pt>
                <c:pt idx="5453">
                  <c:v>3</c:v>
                </c:pt>
                <c:pt idx="5454">
                  <c:v>3</c:v>
                </c:pt>
                <c:pt idx="5455">
                  <c:v>3</c:v>
                </c:pt>
                <c:pt idx="5456">
                  <c:v>3</c:v>
                </c:pt>
                <c:pt idx="5457">
                  <c:v>3</c:v>
                </c:pt>
                <c:pt idx="5458">
                  <c:v>3</c:v>
                </c:pt>
                <c:pt idx="5459">
                  <c:v>3</c:v>
                </c:pt>
                <c:pt idx="5460">
                  <c:v>3</c:v>
                </c:pt>
                <c:pt idx="5461">
                  <c:v>3</c:v>
                </c:pt>
                <c:pt idx="5462">
                  <c:v>3</c:v>
                </c:pt>
                <c:pt idx="5463">
                  <c:v>3</c:v>
                </c:pt>
                <c:pt idx="5464">
                  <c:v>3</c:v>
                </c:pt>
                <c:pt idx="5465">
                  <c:v>3</c:v>
                </c:pt>
                <c:pt idx="5466">
                  <c:v>3</c:v>
                </c:pt>
                <c:pt idx="5467">
                  <c:v>3</c:v>
                </c:pt>
                <c:pt idx="5468">
                  <c:v>3</c:v>
                </c:pt>
                <c:pt idx="5469">
                  <c:v>3</c:v>
                </c:pt>
                <c:pt idx="5470">
                  <c:v>3</c:v>
                </c:pt>
                <c:pt idx="5471">
                  <c:v>3</c:v>
                </c:pt>
                <c:pt idx="5472">
                  <c:v>3</c:v>
                </c:pt>
                <c:pt idx="5473">
                  <c:v>3</c:v>
                </c:pt>
                <c:pt idx="5474">
                  <c:v>3</c:v>
                </c:pt>
                <c:pt idx="5475">
                  <c:v>3</c:v>
                </c:pt>
                <c:pt idx="5476">
                  <c:v>3</c:v>
                </c:pt>
                <c:pt idx="5477">
                  <c:v>3</c:v>
                </c:pt>
                <c:pt idx="5478">
                  <c:v>3</c:v>
                </c:pt>
                <c:pt idx="5479">
                  <c:v>3</c:v>
                </c:pt>
                <c:pt idx="5480">
                  <c:v>3</c:v>
                </c:pt>
                <c:pt idx="5481">
                  <c:v>3</c:v>
                </c:pt>
                <c:pt idx="5482">
                  <c:v>3</c:v>
                </c:pt>
                <c:pt idx="5483">
                  <c:v>3</c:v>
                </c:pt>
                <c:pt idx="5484">
                  <c:v>3</c:v>
                </c:pt>
                <c:pt idx="5485">
                  <c:v>3</c:v>
                </c:pt>
                <c:pt idx="5486">
                  <c:v>3</c:v>
                </c:pt>
                <c:pt idx="5487">
                  <c:v>3</c:v>
                </c:pt>
                <c:pt idx="5488">
                  <c:v>3</c:v>
                </c:pt>
                <c:pt idx="5489">
                  <c:v>3</c:v>
                </c:pt>
                <c:pt idx="5490">
                  <c:v>3</c:v>
                </c:pt>
                <c:pt idx="5491">
                  <c:v>3</c:v>
                </c:pt>
                <c:pt idx="5492">
                  <c:v>3</c:v>
                </c:pt>
                <c:pt idx="5493">
                  <c:v>3</c:v>
                </c:pt>
                <c:pt idx="5494">
                  <c:v>3</c:v>
                </c:pt>
                <c:pt idx="5495">
                  <c:v>3</c:v>
                </c:pt>
                <c:pt idx="5496">
                  <c:v>3</c:v>
                </c:pt>
                <c:pt idx="5497">
                  <c:v>3</c:v>
                </c:pt>
                <c:pt idx="5498">
                  <c:v>3</c:v>
                </c:pt>
                <c:pt idx="5499">
                  <c:v>3</c:v>
                </c:pt>
                <c:pt idx="5500">
                  <c:v>3</c:v>
                </c:pt>
                <c:pt idx="5501">
                  <c:v>3</c:v>
                </c:pt>
                <c:pt idx="5502">
                  <c:v>3</c:v>
                </c:pt>
                <c:pt idx="5503">
                  <c:v>3</c:v>
                </c:pt>
                <c:pt idx="5504">
                  <c:v>3</c:v>
                </c:pt>
                <c:pt idx="5505">
                  <c:v>3</c:v>
                </c:pt>
                <c:pt idx="5506">
                  <c:v>3</c:v>
                </c:pt>
                <c:pt idx="5507">
                  <c:v>3</c:v>
                </c:pt>
                <c:pt idx="5508">
                  <c:v>3</c:v>
                </c:pt>
                <c:pt idx="5509">
                  <c:v>3</c:v>
                </c:pt>
                <c:pt idx="5510">
                  <c:v>3</c:v>
                </c:pt>
                <c:pt idx="5511">
                  <c:v>3</c:v>
                </c:pt>
                <c:pt idx="5512">
                  <c:v>3</c:v>
                </c:pt>
                <c:pt idx="5513">
                  <c:v>3</c:v>
                </c:pt>
                <c:pt idx="5514">
                  <c:v>3</c:v>
                </c:pt>
                <c:pt idx="5515">
                  <c:v>3</c:v>
                </c:pt>
                <c:pt idx="5516">
                  <c:v>3</c:v>
                </c:pt>
                <c:pt idx="5517">
                  <c:v>3</c:v>
                </c:pt>
                <c:pt idx="5518">
                  <c:v>3</c:v>
                </c:pt>
                <c:pt idx="5519">
                  <c:v>3</c:v>
                </c:pt>
                <c:pt idx="5520">
                  <c:v>3</c:v>
                </c:pt>
                <c:pt idx="5521">
                  <c:v>3</c:v>
                </c:pt>
                <c:pt idx="5522">
                  <c:v>3</c:v>
                </c:pt>
                <c:pt idx="5523">
                  <c:v>3</c:v>
                </c:pt>
                <c:pt idx="5524">
                  <c:v>3</c:v>
                </c:pt>
                <c:pt idx="5525">
                  <c:v>3</c:v>
                </c:pt>
                <c:pt idx="5526">
                  <c:v>3</c:v>
                </c:pt>
                <c:pt idx="5527">
                  <c:v>3</c:v>
                </c:pt>
                <c:pt idx="5528">
                  <c:v>3</c:v>
                </c:pt>
                <c:pt idx="5529">
                  <c:v>3</c:v>
                </c:pt>
                <c:pt idx="5530">
                  <c:v>3</c:v>
                </c:pt>
                <c:pt idx="5531">
                  <c:v>3</c:v>
                </c:pt>
                <c:pt idx="5532">
                  <c:v>3</c:v>
                </c:pt>
                <c:pt idx="5533">
                  <c:v>3</c:v>
                </c:pt>
                <c:pt idx="5534">
                  <c:v>3</c:v>
                </c:pt>
                <c:pt idx="5535">
                  <c:v>3</c:v>
                </c:pt>
                <c:pt idx="5536">
                  <c:v>3</c:v>
                </c:pt>
                <c:pt idx="5537">
                  <c:v>3</c:v>
                </c:pt>
                <c:pt idx="5538">
                  <c:v>3</c:v>
                </c:pt>
                <c:pt idx="5539">
                  <c:v>3</c:v>
                </c:pt>
                <c:pt idx="5540">
                  <c:v>3</c:v>
                </c:pt>
                <c:pt idx="5541">
                  <c:v>3</c:v>
                </c:pt>
                <c:pt idx="5542">
                  <c:v>3</c:v>
                </c:pt>
                <c:pt idx="5543">
                  <c:v>3</c:v>
                </c:pt>
                <c:pt idx="5544">
                  <c:v>3</c:v>
                </c:pt>
                <c:pt idx="5545">
                  <c:v>3</c:v>
                </c:pt>
                <c:pt idx="5546">
                  <c:v>3</c:v>
                </c:pt>
                <c:pt idx="5547">
                  <c:v>3</c:v>
                </c:pt>
                <c:pt idx="5548">
                  <c:v>3</c:v>
                </c:pt>
                <c:pt idx="5549">
                  <c:v>3</c:v>
                </c:pt>
                <c:pt idx="5550">
                  <c:v>3</c:v>
                </c:pt>
                <c:pt idx="5551">
                  <c:v>3</c:v>
                </c:pt>
                <c:pt idx="5552">
                  <c:v>3</c:v>
                </c:pt>
                <c:pt idx="5553">
                  <c:v>3</c:v>
                </c:pt>
                <c:pt idx="5554">
                  <c:v>3</c:v>
                </c:pt>
                <c:pt idx="5555">
                  <c:v>3</c:v>
                </c:pt>
                <c:pt idx="5556">
                  <c:v>3</c:v>
                </c:pt>
                <c:pt idx="5557">
                  <c:v>3</c:v>
                </c:pt>
                <c:pt idx="5558">
                  <c:v>3</c:v>
                </c:pt>
                <c:pt idx="5559">
                  <c:v>3</c:v>
                </c:pt>
                <c:pt idx="5560">
                  <c:v>3</c:v>
                </c:pt>
                <c:pt idx="5561">
                  <c:v>3</c:v>
                </c:pt>
                <c:pt idx="5562">
                  <c:v>3</c:v>
                </c:pt>
                <c:pt idx="5563">
                  <c:v>3</c:v>
                </c:pt>
                <c:pt idx="5564">
                  <c:v>3</c:v>
                </c:pt>
                <c:pt idx="5565">
                  <c:v>3</c:v>
                </c:pt>
                <c:pt idx="5566">
                  <c:v>3</c:v>
                </c:pt>
                <c:pt idx="5567">
                  <c:v>3</c:v>
                </c:pt>
                <c:pt idx="5568">
                  <c:v>3</c:v>
                </c:pt>
                <c:pt idx="5569">
                  <c:v>3</c:v>
                </c:pt>
                <c:pt idx="5570">
                  <c:v>3</c:v>
                </c:pt>
                <c:pt idx="5571">
                  <c:v>3</c:v>
                </c:pt>
                <c:pt idx="5572">
                  <c:v>3</c:v>
                </c:pt>
                <c:pt idx="5573">
                  <c:v>3</c:v>
                </c:pt>
                <c:pt idx="5574">
                  <c:v>3</c:v>
                </c:pt>
                <c:pt idx="5575">
                  <c:v>3</c:v>
                </c:pt>
                <c:pt idx="5576">
                  <c:v>3</c:v>
                </c:pt>
                <c:pt idx="5577">
                  <c:v>3</c:v>
                </c:pt>
                <c:pt idx="5578">
                  <c:v>3</c:v>
                </c:pt>
                <c:pt idx="5579">
                  <c:v>3</c:v>
                </c:pt>
                <c:pt idx="5580">
                  <c:v>3</c:v>
                </c:pt>
                <c:pt idx="5581">
                  <c:v>3</c:v>
                </c:pt>
                <c:pt idx="5582">
                  <c:v>3</c:v>
                </c:pt>
                <c:pt idx="5583">
                  <c:v>3</c:v>
                </c:pt>
                <c:pt idx="5584">
                  <c:v>3</c:v>
                </c:pt>
                <c:pt idx="5585">
                  <c:v>3</c:v>
                </c:pt>
                <c:pt idx="5586">
                  <c:v>3</c:v>
                </c:pt>
                <c:pt idx="5587">
                  <c:v>3</c:v>
                </c:pt>
                <c:pt idx="5588">
                  <c:v>3</c:v>
                </c:pt>
                <c:pt idx="5589">
                  <c:v>3</c:v>
                </c:pt>
                <c:pt idx="5590">
                  <c:v>3</c:v>
                </c:pt>
                <c:pt idx="5591">
                  <c:v>3</c:v>
                </c:pt>
                <c:pt idx="5592">
                  <c:v>3</c:v>
                </c:pt>
                <c:pt idx="5593">
                  <c:v>3</c:v>
                </c:pt>
                <c:pt idx="5594">
                  <c:v>3</c:v>
                </c:pt>
                <c:pt idx="5595">
                  <c:v>3</c:v>
                </c:pt>
                <c:pt idx="5596">
                  <c:v>3</c:v>
                </c:pt>
                <c:pt idx="5597">
                  <c:v>3</c:v>
                </c:pt>
                <c:pt idx="5598">
                  <c:v>3</c:v>
                </c:pt>
                <c:pt idx="5599">
                  <c:v>3</c:v>
                </c:pt>
                <c:pt idx="5600">
                  <c:v>3</c:v>
                </c:pt>
                <c:pt idx="5601">
                  <c:v>3</c:v>
                </c:pt>
                <c:pt idx="5602">
                  <c:v>3</c:v>
                </c:pt>
                <c:pt idx="5603">
                  <c:v>3</c:v>
                </c:pt>
                <c:pt idx="5604">
                  <c:v>3</c:v>
                </c:pt>
                <c:pt idx="5605">
                  <c:v>3</c:v>
                </c:pt>
                <c:pt idx="5606">
                  <c:v>3</c:v>
                </c:pt>
                <c:pt idx="5607">
                  <c:v>3</c:v>
                </c:pt>
                <c:pt idx="5608">
                  <c:v>3</c:v>
                </c:pt>
                <c:pt idx="5609">
                  <c:v>3</c:v>
                </c:pt>
                <c:pt idx="5610">
                  <c:v>3</c:v>
                </c:pt>
                <c:pt idx="5611">
                  <c:v>3</c:v>
                </c:pt>
                <c:pt idx="5612">
                  <c:v>3</c:v>
                </c:pt>
                <c:pt idx="5613">
                  <c:v>3</c:v>
                </c:pt>
                <c:pt idx="5614">
                  <c:v>3</c:v>
                </c:pt>
                <c:pt idx="5615">
                  <c:v>3</c:v>
                </c:pt>
                <c:pt idx="5616">
                  <c:v>3</c:v>
                </c:pt>
                <c:pt idx="5617">
                  <c:v>3</c:v>
                </c:pt>
                <c:pt idx="5618">
                  <c:v>3</c:v>
                </c:pt>
                <c:pt idx="5619">
                  <c:v>3</c:v>
                </c:pt>
                <c:pt idx="5620">
                  <c:v>3</c:v>
                </c:pt>
                <c:pt idx="5621">
                  <c:v>3</c:v>
                </c:pt>
                <c:pt idx="5622">
                  <c:v>3</c:v>
                </c:pt>
                <c:pt idx="5623">
                  <c:v>3</c:v>
                </c:pt>
                <c:pt idx="5624">
                  <c:v>3</c:v>
                </c:pt>
                <c:pt idx="5625">
                  <c:v>3</c:v>
                </c:pt>
                <c:pt idx="5626">
                  <c:v>3</c:v>
                </c:pt>
                <c:pt idx="5627">
                  <c:v>3</c:v>
                </c:pt>
                <c:pt idx="5628">
                  <c:v>3</c:v>
                </c:pt>
                <c:pt idx="5629">
                  <c:v>3</c:v>
                </c:pt>
                <c:pt idx="5630">
                  <c:v>3</c:v>
                </c:pt>
                <c:pt idx="5631">
                  <c:v>3</c:v>
                </c:pt>
                <c:pt idx="5632">
                  <c:v>3</c:v>
                </c:pt>
                <c:pt idx="5633">
                  <c:v>3</c:v>
                </c:pt>
                <c:pt idx="5634">
                  <c:v>3</c:v>
                </c:pt>
                <c:pt idx="5635">
                  <c:v>3</c:v>
                </c:pt>
                <c:pt idx="5636">
                  <c:v>3</c:v>
                </c:pt>
                <c:pt idx="5637">
                  <c:v>3</c:v>
                </c:pt>
                <c:pt idx="5638">
                  <c:v>3</c:v>
                </c:pt>
                <c:pt idx="5639">
                  <c:v>3</c:v>
                </c:pt>
                <c:pt idx="5640">
                  <c:v>3</c:v>
                </c:pt>
                <c:pt idx="5641">
                  <c:v>3</c:v>
                </c:pt>
                <c:pt idx="5642">
                  <c:v>3</c:v>
                </c:pt>
                <c:pt idx="5643">
                  <c:v>3</c:v>
                </c:pt>
                <c:pt idx="5644">
                  <c:v>3</c:v>
                </c:pt>
                <c:pt idx="5645">
                  <c:v>3</c:v>
                </c:pt>
                <c:pt idx="5646">
                  <c:v>3</c:v>
                </c:pt>
                <c:pt idx="5647">
                  <c:v>3</c:v>
                </c:pt>
                <c:pt idx="5648">
                  <c:v>3</c:v>
                </c:pt>
                <c:pt idx="5649">
                  <c:v>3</c:v>
                </c:pt>
                <c:pt idx="5650">
                  <c:v>3</c:v>
                </c:pt>
                <c:pt idx="5651">
                  <c:v>3</c:v>
                </c:pt>
                <c:pt idx="5652">
                  <c:v>3</c:v>
                </c:pt>
                <c:pt idx="5653">
                  <c:v>3</c:v>
                </c:pt>
                <c:pt idx="5654">
                  <c:v>3</c:v>
                </c:pt>
                <c:pt idx="5655">
                  <c:v>3</c:v>
                </c:pt>
                <c:pt idx="5656">
                  <c:v>3</c:v>
                </c:pt>
                <c:pt idx="5657">
                  <c:v>3</c:v>
                </c:pt>
                <c:pt idx="5658">
                  <c:v>3</c:v>
                </c:pt>
                <c:pt idx="5659">
                  <c:v>3</c:v>
                </c:pt>
                <c:pt idx="5660">
                  <c:v>3</c:v>
                </c:pt>
                <c:pt idx="5661">
                  <c:v>3</c:v>
                </c:pt>
                <c:pt idx="5662">
                  <c:v>3</c:v>
                </c:pt>
                <c:pt idx="5663">
                  <c:v>3</c:v>
                </c:pt>
                <c:pt idx="5664">
                  <c:v>3</c:v>
                </c:pt>
                <c:pt idx="5665">
                  <c:v>3</c:v>
                </c:pt>
                <c:pt idx="5666">
                  <c:v>3</c:v>
                </c:pt>
                <c:pt idx="5667">
                  <c:v>3</c:v>
                </c:pt>
                <c:pt idx="5668">
                  <c:v>3</c:v>
                </c:pt>
                <c:pt idx="5669">
                  <c:v>3</c:v>
                </c:pt>
                <c:pt idx="5670">
                  <c:v>3</c:v>
                </c:pt>
                <c:pt idx="5671">
                  <c:v>3</c:v>
                </c:pt>
                <c:pt idx="5672">
                  <c:v>3</c:v>
                </c:pt>
                <c:pt idx="5673">
                  <c:v>3</c:v>
                </c:pt>
                <c:pt idx="5674">
                  <c:v>3</c:v>
                </c:pt>
                <c:pt idx="5675">
                  <c:v>3</c:v>
                </c:pt>
                <c:pt idx="5676">
                  <c:v>3</c:v>
                </c:pt>
                <c:pt idx="5677">
                  <c:v>3</c:v>
                </c:pt>
                <c:pt idx="5678">
                  <c:v>3</c:v>
                </c:pt>
                <c:pt idx="5679">
                  <c:v>3</c:v>
                </c:pt>
                <c:pt idx="5680">
                  <c:v>3</c:v>
                </c:pt>
                <c:pt idx="5681">
                  <c:v>3</c:v>
                </c:pt>
                <c:pt idx="5682">
                  <c:v>3</c:v>
                </c:pt>
                <c:pt idx="5683">
                  <c:v>3</c:v>
                </c:pt>
                <c:pt idx="5684">
                  <c:v>3</c:v>
                </c:pt>
                <c:pt idx="5685">
                  <c:v>3</c:v>
                </c:pt>
                <c:pt idx="5686">
                  <c:v>3</c:v>
                </c:pt>
                <c:pt idx="5687">
                  <c:v>3</c:v>
                </c:pt>
                <c:pt idx="5688">
                  <c:v>3</c:v>
                </c:pt>
                <c:pt idx="5689">
                  <c:v>3</c:v>
                </c:pt>
                <c:pt idx="5690">
                  <c:v>3</c:v>
                </c:pt>
                <c:pt idx="5691">
                  <c:v>3</c:v>
                </c:pt>
                <c:pt idx="5692">
                  <c:v>3</c:v>
                </c:pt>
                <c:pt idx="5693">
                  <c:v>3</c:v>
                </c:pt>
                <c:pt idx="5694">
                  <c:v>3</c:v>
                </c:pt>
                <c:pt idx="5695">
                  <c:v>3</c:v>
                </c:pt>
                <c:pt idx="5696">
                  <c:v>3</c:v>
                </c:pt>
                <c:pt idx="5697">
                  <c:v>3</c:v>
                </c:pt>
                <c:pt idx="5698">
                  <c:v>3</c:v>
                </c:pt>
                <c:pt idx="5699">
                  <c:v>3</c:v>
                </c:pt>
                <c:pt idx="5700">
                  <c:v>3</c:v>
                </c:pt>
                <c:pt idx="5701">
                  <c:v>3</c:v>
                </c:pt>
                <c:pt idx="5702">
                  <c:v>3</c:v>
                </c:pt>
                <c:pt idx="5703">
                  <c:v>3</c:v>
                </c:pt>
                <c:pt idx="5704">
                  <c:v>3</c:v>
                </c:pt>
                <c:pt idx="5705">
                  <c:v>3</c:v>
                </c:pt>
                <c:pt idx="5706">
                  <c:v>2</c:v>
                </c:pt>
                <c:pt idx="5707">
                  <c:v>2</c:v>
                </c:pt>
                <c:pt idx="5708">
                  <c:v>2</c:v>
                </c:pt>
                <c:pt idx="5709">
                  <c:v>2</c:v>
                </c:pt>
                <c:pt idx="5710">
                  <c:v>2</c:v>
                </c:pt>
                <c:pt idx="5711">
                  <c:v>2</c:v>
                </c:pt>
                <c:pt idx="5712">
                  <c:v>2</c:v>
                </c:pt>
                <c:pt idx="5713">
                  <c:v>2</c:v>
                </c:pt>
                <c:pt idx="5714">
                  <c:v>2</c:v>
                </c:pt>
                <c:pt idx="5715">
                  <c:v>2</c:v>
                </c:pt>
                <c:pt idx="5716">
                  <c:v>2</c:v>
                </c:pt>
                <c:pt idx="5717">
                  <c:v>2</c:v>
                </c:pt>
                <c:pt idx="5718">
                  <c:v>2</c:v>
                </c:pt>
                <c:pt idx="5719">
                  <c:v>2</c:v>
                </c:pt>
                <c:pt idx="5720">
                  <c:v>2</c:v>
                </c:pt>
                <c:pt idx="5721">
                  <c:v>2</c:v>
                </c:pt>
                <c:pt idx="5722">
                  <c:v>2</c:v>
                </c:pt>
                <c:pt idx="5723">
                  <c:v>2</c:v>
                </c:pt>
                <c:pt idx="5724">
                  <c:v>2</c:v>
                </c:pt>
                <c:pt idx="5725">
                  <c:v>2</c:v>
                </c:pt>
                <c:pt idx="5726">
                  <c:v>2</c:v>
                </c:pt>
                <c:pt idx="5727">
                  <c:v>2</c:v>
                </c:pt>
                <c:pt idx="5728">
                  <c:v>2</c:v>
                </c:pt>
                <c:pt idx="5729">
                  <c:v>2</c:v>
                </c:pt>
                <c:pt idx="5730">
                  <c:v>2</c:v>
                </c:pt>
                <c:pt idx="5731">
                  <c:v>2</c:v>
                </c:pt>
                <c:pt idx="5732">
                  <c:v>2</c:v>
                </c:pt>
                <c:pt idx="5733">
                  <c:v>2</c:v>
                </c:pt>
                <c:pt idx="5734">
                  <c:v>2</c:v>
                </c:pt>
                <c:pt idx="5735">
                  <c:v>2</c:v>
                </c:pt>
                <c:pt idx="5736">
                  <c:v>2</c:v>
                </c:pt>
                <c:pt idx="5737">
                  <c:v>2</c:v>
                </c:pt>
                <c:pt idx="5738">
                  <c:v>2</c:v>
                </c:pt>
                <c:pt idx="5739">
                  <c:v>2</c:v>
                </c:pt>
                <c:pt idx="5740">
                  <c:v>2</c:v>
                </c:pt>
                <c:pt idx="5741">
                  <c:v>2</c:v>
                </c:pt>
                <c:pt idx="5742">
                  <c:v>2</c:v>
                </c:pt>
                <c:pt idx="5743">
                  <c:v>2</c:v>
                </c:pt>
                <c:pt idx="5744">
                  <c:v>2</c:v>
                </c:pt>
                <c:pt idx="5745">
                  <c:v>2</c:v>
                </c:pt>
                <c:pt idx="5746">
                  <c:v>2</c:v>
                </c:pt>
                <c:pt idx="5747">
                  <c:v>2</c:v>
                </c:pt>
                <c:pt idx="5748">
                  <c:v>2</c:v>
                </c:pt>
                <c:pt idx="5749">
                  <c:v>2</c:v>
                </c:pt>
                <c:pt idx="5750">
                  <c:v>2</c:v>
                </c:pt>
                <c:pt idx="5751">
                  <c:v>2</c:v>
                </c:pt>
                <c:pt idx="5752">
                  <c:v>2</c:v>
                </c:pt>
                <c:pt idx="5753">
                  <c:v>2</c:v>
                </c:pt>
                <c:pt idx="5754">
                  <c:v>2</c:v>
                </c:pt>
                <c:pt idx="5755">
                  <c:v>2</c:v>
                </c:pt>
                <c:pt idx="5756">
                  <c:v>2</c:v>
                </c:pt>
                <c:pt idx="5757">
                  <c:v>2</c:v>
                </c:pt>
                <c:pt idx="5758">
                  <c:v>2</c:v>
                </c:pt>
                <c:pt idx="5759">
                  <c:v>2</c:v>
                </c:pt>
                <c:pt idx="5760">
                  <c:v>2</c:v>
                </c:pt>
                <c:pt idx="5761">
                  <c:v>2</c:v>
                </c:pt>
                <c:pt idx="5762">
                  <c:v>2</c:v>
                </c:pt>
                <c:pt idx="5763">
                  <c:v>2</c:v>
                </c:pt>
                <c:pt idx="5764">
                  <c:v>2</c:v>
                </c:pt>
                <c:pt idx="5765">
                  <c:v>2</c:v>
                </c:pt>
                <c:pt idx="5766">
                  <c:v>2</c:v>
                </c:pt>
                <c:pt idx="5767">
                  <c:v>2</c:v>
                </c:pt>
                <c:pt idx="5768">
                  <c:v>2</c:v>
                </c:pt>
                <c:pt idx="5769">
                  <c:v>2</c:v>
                </c:pt>
                <c:pt idx="5770">
                  <c:v>2</c:v>
                </c:pt>
                <c:pt idx="5771">
                  <c:v>2</c:v>
                </c:pt>
                <c:pt idx="5772">
                  <c:v>2</c:v>
                </c:pt>
                <c:pt idx="5773">
                  <c:v>2</c:v>
                </c:pt>
                <c:pt idx="5774">
                  <c:v>2</c:v>
                </c:pt>
                <c:pt idx="5775">
                  <c:v>2</c:v>
                </c:pt>
                <c:pt idx="5776">
                  <c:v>2</c:v>
                </c:pt>
                <c:pt idx="5777">
                  <c:v>2</c:v>
                </c:pt>
                <c:pt idx="5778">
                  <c:v>2</c:v>
                </c:pt>
                <c:pt idx="5779">
                  <c:v>2</c:v>
                </c:pt>
                <c:pt idx="5780">
                  <c:v>2</c:v>
                </c:pt>
                <c:pt idx="5781">
                  <c:v>2</c:v>
                </c:pt>
                <c:pt idx="5782">
                  <c:v>2</c:v>
                </c:pt>
                <c:pt idx="5783">
                  <c:v>2</c:v>
                </c:pt>
                <c:pt idx="5784">
                  <c:v>2</c:v>
                </c:pt>
                <c:pt idx="5785">
                  <c:v>2</c:v>
                </c:pt>
                <c:pt idx="5786">
                  <c:v>2</c:v>
                </c:pt>
                <c:pt idx="5787">
                  <c:v>2</c:v>
                </c:pt>
                <c:pt idx="5788">
                  <c:v>2</c:v>
                </c:pt>
                <c:pt idx="5789">
                  <c:v>2</c:v>
                </c:pt>
                <c:pt idx="5790">
                  <c:v>2</c:v>
                </c:pt>
                <c:pt idx="5791">
                  <c:v>2</c:v>
                </c:pt>
                <c:pt idx="5792">
                  <c:v>2</c:v>
                </c:pt>
                <c:pt idx="5793">
                  <c:v>2</c:v>
                </c:pt>
                <c:pt idx="5794">
                  <c:v>2</c:v>
                </c:pt>
                <c:pt idx="5795">
                  <c:v>2</c:v>
                </c:pt>
                <c:pt idx="5796">
                  <c:v>2</c:v>
                </c:pt>
                <c:pt idx="5797">
                  <c:v>2</c:v>
                </c:pt>
                <c:pt idx="5798">
                  <c:v>2</c:v>
                </c:pt>
                <c:pt idx="5799">
                  <c:v>2</c:v>
                </c:pt>
                <c:pt idx="5800">
                  <c:v>2</c:v>
                </c:pt>
                <c:pt idx="5801">
                  <c:v>2</c:v>
                </c:pt>
                <c:pt idx="5802">
                  <c:v>2</c:v>
                </c:pt>
                <c:pt idx="5803">
                  <c:v>2</c:v>
                </c:pt>
                <c:pt idx="5804">
                  <c:v>2</c:v>
                </c:pt>
                <c:pt idx="5805">
                  <c:v>2</c:v>
                </c:pt>
                <c:pt idx="5806">
                  <c:v>2</c:v>
                </c:pt>
                <c:pt idx="5807">
                  <c:v>2</c:v>
                </c:pt>
                <c:pt idx="5808">
                  <c:v>2</c:v>
                </c:pt>
                <c:pt idx="5809">
                  <c:v>2</c:v>
                </c:pt>
                <c:pt idx="5810">
                  <c:v>2</c:v>
                </c:pt>
                <c:pt idx="5811">
                  <c:v>2</c:v>
                </c:pt>
                <c:pt idx="5812">
                  <c:v>2</c:v>
                </c:pt>
                <c:pt idx="5813">
                  <c:v>2</c:v>
                </c:pt>
                <c:pt idx="5814">
                  <c:v>2</c:v>
                </c:pt>
                <c:pt idx="5815">
                  <c:v>2</c:v>
                </c:pt>
                <c:pt idx="5816">
                  <c:v>2</c:v>
                </c:pt>
                <c:pt idx="5817">
                  <c:v>2</c:v>
                </c:pt>
                <c:pt idx="5818">
                  <c:v>2</c:v>
                </c:pt>
                <c:pt idx="5819">
                  <c:v>2</c:v>
                </c:pt>
                <c:pt idx="5820">
                  <c:v>2</c:v>
                </c:pt>
                <c:pt idx="5821">
                  <c:v>2</c:v>
                </c:pt>
                <c:pt idx="5822">
                  <c:v>2</c:v>
                </c:pt>
                <c:pt idx="5823">
                  <c:v>2</c:v>
                </c:pt>
                <c:pt idx="5824">
                  <c:v>2</c:v>
                </c:pt>
                <c:pt idx="5825">
                  <c:v>2</c:v>
                </c:pt>
                <c:pt idx="5826">
                  <c:v>2</c:v>
                </c:pt>
                <c:pt idx="5827">
                  <c:v>2</c:v>
                </c:pt>
                <c:pt idx="5828">
                  <c:v>2</c:v>
                </c:pt>
                <c:pt idx="5829">
                  <c:v>2</c:v>
                </c:pt>
                <c:pt idx="5830">
                  <c:v>2</c:v>
                </c:pt>
                <c:pt idx="5831">
                  <c:v>2</c:v>
                </c:pt>
                <c:pt idx="5832">
                  <c:v>2</c:v>
                </c:pt>
                <c:pt idx="5833">
                  <c:v>2</c:v>
                </c:pt>
                <c:pt idx="5834">
                  <c:v>2</c:v>
                </c:pt>
                <c:pt idx="5835">
                  <c:v>2</c:v>
                </c:pt>
                <c:pt idx="5836">
                  <c:v>2</c:v>
                </c:pt>
                <c:pt idx="5837">
                  <c:v>2</c:v>
                </c:pt>
                <c:pt idx="5838">
                  <c:v>2</c:v>
                </c:pt>
                <c:pt idx="5839">
                  <c:v>2</c:v>
                </c:pt>
                <c:pt idx="5840">
                  <c:v>2</c:v>
                </c:pt>
                <c:pt idx="5841">
                  <c:v>2</c:v>
                </c:pt>
                <c:pt idx="5842">
                  <c:v>2</c:v>
                </c:pt>
                <c:pt idx="5843">
                  <c:v>2</c:v>
                </c:pt>
                <c:pt idx="5844">
                  <c:v>2</c:v>
                </c:pt>
                <c:pt idx="5845">
                  <c:v>2</c:v>
                </c:pt>
                <c:pt idx="5846">
                  <c:v>2</c:v>
                </c:pt>
                <c:pt idx="5847">
                  <c:v>2</c:v>
                </c:pt>
                <c:pt idx="5848">
                  <c:v>2</c:v>
                </c:pt>
                <c:pt idx="5849">
                  <c:v>2</c:v>
                </c:pt>
                <c:pt idx="5850">
                  <c:v>2</c:v>
                </c:pt>
                <c:pt idx="5851">
                  <c:v>2</c:v>
                </c:pt>
                <c:pt idx="5852">
                  <c:v>2</c:v>
                </c:pt>
                <c:pt idx="5853">
                  <c:v>2</c:v>
                </c:pt>
                <c:pt idx="5854">
                  <c:v>2</c:v>
                </c:pt>
                <c:pt idx="5855">
                  <c:v>2</c:v>
                </c:pt>
                <c:pt idx="5856">
                  <c:v>2</c:v>
                </c:pt>
                <c:pt idx="5857">
                  <c:v>2</c:v>
                </c:pt>
                <c:pt idx="5858">
                  <c:v>2</c:v>
                </c:pt>
                <c:pt idx="5859">
                  <c:v>2</c:v>
                </c:pt>
                <c:pt idx="5860">
                  <c:v>2</c:v>
                </c:pt>
                <c:pt idx="5861">
                  <c:v>2</c:v>
                </c:pt>
                <c:pt idx="5862">
                  <c:v>2</c:v>
                </c:pt>
                <c:pt idx="5863">
                  <c:v>2</c:v>
                </c:pt>
                <c:pt idx="5864">
                  <c:v>2</c:v>
                </c:pt>
                <c:pt idx="5865">
                  <c:v>2</c:v>
                </c:pt>
                <c:pt idx="5866">
                  <c:v>2</c:v>
                </c:pt>
                <c:pt idx="5867">
                  <c:v>2</c:v>
                </c:pt>
                <c:pt idx="5868">
                  <c:v>2</c:v>
                </c:pt>
                <c:pt idx="5869">
                  <c:v>2</c:v>
                </c:pt>
                <c:pt idx="5870">
                  <c:v>2</c:v>
                </c:pt>
                <c:pt idx="5871">
                  <c:v>2</c:v>
                </c:pt>
                <c:pt idx="5872">
                  <c:v>2</c:v>
                </c:pt>
                <c:pt idx="5873">
                  <c:v>2</c:v>
                </c:pt>
                <c:pt idx="5874">
                  <c:v>2</c:v>
                </c:pt>
                <c:pt idx="5875">
                  <c:v>2</c:v>
                </c:pt>
                <c:pt idx="5876">
                  <c:v>2</c:v>
                </c:pt>
                <c:pt idx="5877">
                  <c:v>2</c:v>
                </c:pt>
                <c:pt idx="5878">
                  <c:v>2</c:v>
                </c:pt>
                <c:pt idx="5879">
                  <c:v>2</c:v>
                </c:pt>
                <c:pt idx="5880">
                  <c:v>2</c:v>
                </c:pt>
                <c:pt idx="5881">
                  <c:v>2</c:v>
                </c:pt>
                <c:pt idx="5882">
                  <c:v>2</c:v>
                </c:pt>
                <c:pt idx="5883">
                  <c:v>2</c:v>
                </c:pt>
                <c:pt idx="5884">
                  <c:v>2</c:v>
                </c:pt>
                <c:pt idx="5885">
                  <c:v>2</c:v>
                </c:pt>
                <c:pt idx="5886">
                  <c:v>2</c:v>
                </c:pt>
                <c:pt idx="5887">
                  <c:v>2</c:v>
                </c:pt>
                <c:pt idx="5888">
                  <c:v>2</c:v>
                </c:pt>
                <c:pt idx="5889">
                  <c:v>2</c:v>
                </c:pt>
                <c:pt idx="5890">
                  <c:v>2</c:v>
                </c:pt>
                <c:pt idx="5891">
                  <c:v>2</c:v>
                </c:pt>
                <c:pt idx="5892">
                  <c:v>2</c:v>
                </c:pt>
                <c:pt idx="5893">
                  <c:v>2</c:v>
                </c:pt>
                <c:pt idx="5894">
                  <c:v>2</c:v>
                </c:pt>
                <c:pt idx="5895">
                  <c:v>2</c:v>
                </c:pt>
                <c:pt idx="5896">
                  <c:v>2</c:v>
                </c:pt>
                <c:pt idx="5897">
                  <c:v>2</c:v>
                </c:pt>
                <c:pt idx="5898">
                  <c:v>2</c:v>
                </c:pt>
                <c:pt idx="5899">
                  <c:v>2</c:v>
                </c:pt>
                <c:pt idx="5900">
                  <c:v>2</c:v>
                </c:pt>
                <c:pt idx="5901">
                  <c:v>2</c:v>
                </c:pt>
                <c:pt idx="5902">
                  <c:v>2</c:v>
                </c:pt>
                <c:pt idx="5903">
                  <c:v>2</c:v>
                </c:pt>
                <c:pt idx="5904">
                  <c:v>2</c:v>
                </c:pt>
                <c:pt idx="5905">
                  <c:v>2</c:v>
                </c:pt>
                <c:pt idx="5906">
                  <c:v>2</c:v>
                </c:pt>
                <c:pt idx="5907">
                  <c:v>2</c:v>
                </c:pt>
                <c:pt idx="5908">
                  <c:v>2</c:v>
                </c:pt>
                <c:pt idx="5909">
                  <c:v>2</c:v>
                </c:pt>
                <c:pt idx="5910">
                  <c:v>2</c:v>
                </c:pt>
                <c:pt idx="5911">
                  <c:v>2</c:v>
                </c:pt>
                <c:pt idx="5912">
                  <c:v>2</c:v>
                </c:pt>
                <c:pt idx="5913">
                  <c:v>2</c:v>
                </c:pt>
                <c:pt idx="5914">
                  <c:v>2</c:v>
                </c:pt>
                <c:pt idx="5915">
                  <c:v>2</c:v>
                </c:pt>
                <c:pt idx="5916">
                  <c:v>2</c:v>
                </c:pt>
                <c:pt idx="5917">
                  <c:v>2</c:v>
                </c:pt>
                <c:pt idx="5918">
                  <c:v>2</c:v>
                </c:pt>
                <c:pt idx="5919">
                  <c:v>2</c:v>
                </c:pt>
                <c:pt idx="5920">
                  <c:v>2</c:v>
                </c:pt>
                <c:pt idx="5921">
                  <c:v>2</c:v>
                </c:pt>
                <c:pt idx="5922">
                  <c:v>2</c:v>
                </c:pt>
                <c:pt idx="5923">
                  <c:v>2</c:v>
                </c:pt>
                <c:pt idx="5924">
                  <c:v>2</c:v>
                </c:pt>
                <c:pt idx="5925">
                  <c:v>2</c:v>
                </c:pt>
                <c:pt idx="5926">
                  <c:v>2</c:v>
                </c:pt>
                <c:pt idx="5927">
                  <c:v>2</c:v>
                </c:pt>
                <c:pt idx="5928">
                  <c:v>2</c:v>
                </c:pt>
                <c:pt idx="5929">
                  <c:v>2</c:v>
                </c:pt>
                <c:pt idx="5930">
                  <c:v>2</c:v>
                </c:pt>
                <c:pt idx="5931">
                  <c:v>2</c:v>
                </c:pt>
                <c:pt idx="5932">
                  <c:v>2</c:v>
                </c:pt>
                <c:pt idx="5933">
                  <c:v>2</c:v>
                </c:pt>
                <c:pt idx="5934">
                  <c:v>2</c:v>
                </c:pt>
                <c:pt idx="5935">
                  <c:v>2</c:v>
                </c:pt>
                <c:pt idx="5936">
                  <c:v>2</c:v>
                </c:pt>
                <c:pt idx="5937">
                  <c:v>2</c:v>
                </c:pt>
                <c:pt idx="5938">
                  <c:v>2</c:v>
                </c:pt>
                <c:pt idx="5939">
                  <c:v>2</c:v>
                </c:pt>
                <c:pt idx="5940">
                  <c:v>2</c:v>
                </c:pt>
                <c:pt idx="5941">
                  <c:v>2</c:v>
                </c:pt>
                <c:pt idx="5942">
                  <c:v>2</c:v>
                </c:pt>
                <c:pt idx="5943">
                  <c:v>2</c:v>
                </c:pt>
                <c:pt idx="5944">
                  <c:v>2</c:v>
                </c:pt>
                <c:pt idx="5945">
                  <c:v>2</c:v>
                </c:pt>
                <c:pt idx="5946">
                  <c:v>2</c:v>
                </c:pt>
                <c:pt idx="5947">
                  <c:v>2</c:v>
                </c:pt>
                <c:pt idx="5948">
                  <c:v>2</c:v>
                </c:pt>
                <c:pt idx="5949">
                  <c:v>2</c:v>
                </c:pt>
                <c:pt idx="5950">
                  <c:v>2</c:v>
                </c:pt>
                <c:pt idx="5951">
                  <c:v>2</c:v>
                </c:pt>
                <c:pt idx="5952">
                  <c:v>2</c:v>
                </c:pt>
                <c:pt idx="5953">
                  <c:v>2</c:v>
                </c:pt>
                <c:pt idx="5954">
                  <c:v>2</c:v>
                </c:pt>
                <c:pt idx="5955">
                  <c:v>2</c:v>
                </c:pt>
                <c:pt idx="5956">
                  <c:v>2</c:v>
                </c:pt>
                <c:pt idx="5957">
                  <c:v>2</c:v>
                </c:pt>
                <c:pt idx="5958">
                  <c:v>2</c:v>
                </c:pt>
                <c:pt idx="5959">
                  <c:v>2</c:v>
                </c:pt>
                <c:pt idx="5960">
                  <c:v>2</c:v>
                </c:pt>
                <c:pt idx="5961">
                  <c:v>2</c:v>
                </c:pt>
                <c:pt idx="5962">
                  <c:v>2</c:v>
                </c:pt>
                <c:pt idx="5963">
                  <c:v>2</c:v>
                </c:pt>
                <c:pt idx="5964">
                  <c:v>2</c:v>
                </c:pt>
                <c:pt idx="5965">
                  <c:v>2</c:v>
                </c:pt>
                <c:pt idx="5966">
                  <c:v>2</c:v>
                </c:pt>
                <c:pt idx="5967">
                  <c:v>2</c:v>
                </c:pt>
                <c:pt idx="5968">
                  <c:v>2</c:v>
                </c:pt>
                <c:pt idx="5969">
                  <c:v>2</c:v>
                </c:pt>
                <c:pt idx="5970">
                  <c:v>2</c:v>
                </c:pt>
                <c:pt idx="5971">
                  <c:v>2</c:v>
                </c:pt>
                <c:pt idx="5972">
                  <c:v>2</c:v>
                </c:pt>
                <c:pt idx="5973">
                  <c:v>2</c:v>
                </c:pt>
                <c:pt idx="5974">
                  <c:v>2</c:v>
                </c:pt>
                <c:pt idx="5975">
                  <c:v>2</c:v>
                </c:pt>
                <c:pt idx="5976">
                  <c:v>2</c:v>
                </c:pt>
                <c:pt idx="5977">
                  <c:v>2</c:v>
                </c:pt>
                <c:pt idx="5978">
                  <c:v>2</c:v>
                </c:pt>
                <c:pt idx="5979">
                  <c:v>2</c:v>
                </c:pt>
                <c:pt idx="5980">
                  <c:v>2</c:v>
                </c:pt>
                <c:pt idx="5981">
                  <c:v>2</c:v>
                </c:pt>
                <c:pt idx="5982">
                  <c:v>2</c:v>
                </c:pt>
                <c:pt idx="5983">
                  <c:v>2</c:v>
                </c:pt>
                <c:pt idx="5984">
                  <c:v>2</c:v>
                </c:pt>
                <c:pt idx="5985">
                  <c:v>2</c:v>
                </c:pt>
                <c:pt idx="5986">
                  <c:v>2</c:v>
                </c:pt>
                <c:pt idx="5987">
                  <c:v>2</c:v>
                </c:pt>
                <c:pt idx="5988">
                  <c:v>2</c:v>
                </c:pt>
                <c:pt idx="5989">
                  <c:v>2</c:v>
                </c:pt>
                <c:pt idx="5990">
                  <c:v>2</c:v>
                </c:pt>
                <c:pt idx="5991">
                  <c:v>2</c:v>
                </c:pt>
                <c:pt idx="5992">
                  <c:v>2</c:v>
                </c:pt>
                <c:pt idx="5993">
                  <c:v>2</c:v>
                </c:pt>
                <c:pt idx="5994">
                  <c:v>2</c:v>
                </c:pt>
                <c:pt idx="5995">
                  <c:v>2</c:v>
                </c:pt>
                <c:pt idx="5996">
                  <c:v>2</c:v>
                </c:pt>
                <c:pt idx="5997">
                  <c:v>2</c:v>
                </c:pt>
                <c:pt idx="5998">
                  <c:v>2</c:v>
                </c:pt>
                <c:pt idx="5999">
                  <c:v>2</c:v>
                </c:pt>
                <c:pt idx="6000">
                  <c:v>2</c:v>
                </c:pt>
                <c:pt idx="6001">
                  <c:v>2</c:v>
                </c:pt>
                <c:pt idx="6002">
                  <c:v>2</c:v>
                </c:pt>
                <c:pt idx="6003">
                  <c:v>2</c:v>
                </c:pt>
                <c:pt idx="6004">
                  <c:v>2</c:v>
                </c:pt>
                <c:pt idx="6005">
                  <c:v>2</c:v>
                </c:pt>
                <c:pt idx="6006">
                  <c:v>2</c:v>
                </c:pt>
                <c:pt idx="6007">
                  <c:v>2</c:v>
                </c:pt>
                <c:pt idx="6008">
                  <c:v>2</c:v>
                </c:pt>
                <c:pt idx="6009">
                  <c:v>2</c:v>
                </c:pt>
                <c:pt idx="6010">
                  <c:v>2</c:v>
                </c:pt>
                <c:pt idx="6011">
                  <c:v>2</c:v>
                </c:pt>
                <c:pt idx="6012">
                  <c:v>2</c:v>
                </c:pt>
                <c:pt idx="6013">
                  <c:v>2</c:v>
                </c:pt>
                <c:pt idx="6014">
                  <c:v>2</c:v>
                </c:pt>
                <c:pt idx="6015">
                  <c:v>2</c:v>
                </c:pt>
                <c:pt idx="6016">
                  <c:v>2</c:v>
                </c:pt>
                <c:pt idx="6017">
                  <c:v>2</c:v>
                </c:pt>
                <c:pt idx="6018">
                  <c:v>2</c:v>
                </c:pt>
                <c:pt idx="6019">
                  <c:v>2</c:v>
                </c:pt>
                <c:pt idx="6020">
                  <c:v>2</c:v>
                </c:pt>
                <c:pt idx="6021">
                  <c:v>2</c:v>
                </c:pt>
                <c:pt idx="6022">
                  <c:v>2</c:v>
                </c:pt>
                <c:pt idx="6023">
                  <c:v>2</c:v>
                </c:pt>
                <c:pt idx="6024">
                  <c:v>2</c:v>
                </c:pt>
                <c:pt idx="6025">
                  <c:v>2</c:v>
                </c:pt>
                <c:pt idx="6026">
                  <c:v>2</c:v>
                </c:pt>
                <c:pt idx="6027">
                  <c:v>2</c:v>
                </c:pt>
                <c:pt idx="6028">
                  <c:v>2</c:v>
                </c:pt>
                <c:pt idx="6029">
                  <c:v>2</c:v>
                </c:pt>
                <c:pt idx="6030">
                  <c:v>2</c:v>
                </c:pt>
                <c:pt idx="6031">
                  <c:v>2</c:v>
                </c:pt>
                <c:pt idx="6032">
                  <c:v>2</c:v>
                </c:pt>
                <c:pt idx="6033">
                  <c:v>2</c:v>
                </c:pt>
                <c:pt idx="6034">
                  <c:v>2</c:v>
                </c:pt>
                <c:pt idx="6035">
                  <c:v>2</c:v>
                </c:pt>
                <c:pt idx="6036">
                  <c:v>2</c:v>
                </c:pt>
                <c:pt idx="6037">
                  <c:v>2</c:v>
                </c:pt>
                <c:pt idx="6038">
                  <c:v>2</c:v>
                </c:pt>
                <c:pt idx="6039">
                  <c:v>2</c:v>
                </c:pt>
                <c:pt idx="6040">
                  <c:v>2</c:v>
                </c:pt>
                <c:pt idx="6041">
                  <c:v>2</c:v>
                </c:pt>
                <c:pt idx="6042">
                  <c:v>2</c:v>
                </c:pt>
                <c:pt idx="6043">
                  <c:v>2</c:v>
                </c:pt>
                <c:pt idx="6044">
                  <c:v>2</c:v>
                </c:pt>
                <c:pt idx="6045">
                  <c:v>2</c:v>
                </c:pt>
                <c:pt idx="6046">
                  <c:v>2</c:v>
                </c:pt>
                <c:pt idx="6047">
                  <c:v>2</c:v>
                </c:pt>
                <c:pt idx="6048">
                  <c:v>2</c:v>
                </c:pt>
                <c:pt idx="6049">
                  <c:v>2</c:v>
                </c:pt>
                <c:pt idx="6050">
                  <c:v>2</c:v>
                </c:pt>
                <c:pt idx="6051">
                  <c:v>2</c:v>
                </c:pt>
                <c:pt idx="6052">
                  <c:v>2</c:v>
                </c:pt>
                <c:pt idx="6053">
                  <c:v>2</c:v>
                </c:pt>
                <c:pt idx="6054">
                  <c:v>2</c:v>
                </c:pt>
                <c:pt idx="6055">
                  <c:v>2</c:v>
                </c:pt>
                <c:pt idx="6056">
                  <c:v>2</c:v>
                </c:pt>
                <c:pt idx="6057">
                  <c:v>2</c:v>
                </c:pt>
                <c:pt idx="6058">
                  <c:v>2</c:v>
                </c:pt>
                <c:pt idx="6059">
                  <c:v>2</c:v>
                </c:pt>
                <c:pt idx="6060">
                  <c:v>2</c:v>
                </c:pt>
                <c:pt idx="6061">
                  <c:v>2</c:v>
                </c:pt>
                <c:pt idx="6062">
                  <c:v>2</c:v>
                </c:pt>
                <c:pt idx="6063">
                  <c:v>2</c:v>
                </c:pt>
                <c:pt idx="6064">
                  <c:v>2</c:v>
                </c:pt>
                <c:pt idx="6065">
                  <c:v>2</c:v>
                </c:pt>
                <c:pt idx="6066">
                  <c:v>2</c:v>
                </c:pt>
                <c:pt idx="6067">
                  <c:v>2</c:v>
                </c:pt>
                <c:pt idx="6068">
                  <c:v>2</c:v>
                </c:pt>
                <c:pt idx="6069">
                  <c:v>2</c:v>
                </c:pt>
                <c:pt idx="6070">
                  <c:v>2</c:v>
                </c:pt>
                <c:pt idx="6071">
                  <c:v>2</c:v>
                </c:pt>
                <c:pt idx="6072">
                  <c:v>2</c:v>
                </c:pt>
                <c:pt idx="6073">
                  <c:v>2</c:v>
                </c:pt>
                <c:pt idx="6074">
                  <c:v>2</c:v>
                </c:pt>
                <c:pt idx="6075">
                  <c:v>2</c:v>
                </c:pt>
                <c:pt idx="6076">
                  <c:v>2</c:v>
                </c:pt>
                <c:pt idx="6077">
                  <c:v>2</c:v>
                </c:pt>
                <c:pt idx="6078">
                  <c:v>2</c:v>
                </c:pt>
                <c:pt idx="6079">
                  <c:v>2</c:v>
                </c:pt>
                <c:pt idx="6080">
                  <c:v>2</c:v>
                </c:pt>
                <c:pt idx="6081">
                  <c:v>2</c:v>
                </c:pt>
                <c:pt idx="6082">
                  <c:v>2</c:v>
                </c:pt>
                <c:pt idx="6083">
                  <c:v>2</c:v>
                </c:pt>
                <c:pt idx="6084">
                  <c:v>2</c:v>
                </c:pt>
                <c:pt idx="6085">
                  <c:v>2</c:v>
                </c:pt>
                <c:pt idx="6086">
                  <c:v>2</c:v>
                </c:pt>
                <c:pt idx="6087">
                  <c:v>2</c:v>
                </c:pt>
                <c:pt idx="6088">
                  <c:v>2</c:v>
                </c:pt>
                <c:pt idx="6089">
                  <c:v>2</c:v>
                </c:pt>
                <c:pt idx="6090">
                  <c:v>2</c:v>
                </c:pt>
                <c:pt idx="6091">
                  <c:v>2</c:v>
                </c:pt>
                <c:pt idx="6092">
                  <c:v>2</c:v>
                </c:pt>
                <c:pt idx="6093">
                  <c:v>2</c:v>
                </c:pt>
                <c:pt idx="6094">
                  <c:v>2</c:v>
                </c:pt>
                <c:pt idx="6095">
                  <c:v>2</c:v>
                </c:pt>
                <c:pt idx="6096">
                  <c:v>2</c:v>
                </c:pt>
                <c:pt idx="6097">
                  <c:v>2</c:v>
                </c:pt>
                <c:pt idx="6098">
                  <c:v>2</c:v>
                </c:pt>
                <c:pt idx="6099">
                  <c:v>2</c:v>
                </c:pt>
                <c:pt idx="6100">
                  <c:v>2</c:v>
                </c:pt>
                <c:pt idx="6101">
                  <c:v>2</c:v>
                </c:pt>
                <c:pt idx="6102">
                  <c:v>2</c:v>
                </c:pt>
                <c:pt idx="6103">
                  <c:v>2</c:v>
                </c:pt>
                <c:pt idx="6104">
                  <c:v>2</c:v>
                </c:pt>
                <c:pt idx="6105">
                  <c:v>2</c:v>
                </c:pt>
                <c:pt idx="6106">
                  <c:v>2</c:v>
                </c:pt>
                <c:pt idx="6107">
                  <c:v>2</c:v>
                </c:pt>
                <c:pt idx="6108">
                  <c:v>2</c:v>
                </c:pt>
                <c:pt idx="6109">
                  <c:v>2</c:v>
                </c:pt>
                <c:pt idx="6110">
                  <c:v>2</c:v>
                </c:pt>
                <c:pt idx="6111">
                  <c:v>2</c:v>
                </c:pt>
                <c:pt idx="6112">
                  <c:v>2</c:v>
                </c:pt>
                <c:pt idx="6113">
                  <c:v>2</c:v>
                </c:pt>
                <c:pt idx="6114">
                  <c:v>2</c:v>
                </c:pt>
                <c:pt idx="6115">
                  <c:v>2</c:v>
                </c:pt>
                <c:pt idx="6116">
                  <c:v>2</c:v>
                </c:pt>
                <c:pt idx="6117">
                  <c:v>2</c:v>
                </c:pt>
                <c:pt idx="6118">
                  <c:v>2</c:v>
                </c:pt>
                <c:pt idx="6119">
                  <c:v>2</c:v>
                </c:pt>
                <c:pt idx="6120">
                  <c:v>2</c:v>
                </c:pt>
                <c:pt idx="6121">
                  <c:v>2</c:v>
                </c:pt>
                <c:pt idx="6122">
                  <c:v>2</c:v>
                </c:pt>
                <c:pt idx="6123">
                  <c:v>2</c:v>
                </c:pt>
                <c:pt idx="6124">
                  <c:v>2</c:v>
                </c:pt>
                <c:pt idx="6125">
                  <c:v>2</c:v>
                </c:pt>
                <c:pt idx="6126">
                  <c:v>2</c:v>
                </c:pt>
                <c:pt idx="6127">
                  <c:v>2</c:v>
                </c:pt>
                <c:pt idx="6128">
                  <c:v>2</c:v>
                </c:pt>
                <c:pt idx="6129">
                  <c:v>2</c:v>
                </c:pt>
                <c:pt idx="6130">
                  <c:v>2</c:v>
                </c:pt>
                <c:pt idx="6131">
                  <c:v>2</c:v>
                </c:pt>
                <c:pt idx="6132">
                  <c:v>2</c:v>
                </c:pt>
                <c:pt idx="6133">
                  <c:v>2</c:v>
                </c:pt>
                <c:pt idx="6134">
                  <c:v>2</c:v>
                </c:pt>
                <c:pt idx="6135">
                  <c:v>2</c:v>
                </c:pt>
                <c:pt idx="6136">
                  <c:v>2</c:v>
                </c:pt>
                <c:pt idx="6137">
                  <c:v>2</c:v>
                </c:pt>
                <c:pt idx="6138">
                  <c:v>2</c:v>
                </c:pt>
                <c:pt idx="6139">
                  <c:v>2</c:v>
                </c:pt>
                <c:pt idx="6140">
                  <c:v>2</c:v>
                </c:pt>
                <c:pt idx="6141">
                  <c:v>2</c:v>
                </c:pt>
                <c:pt idx="6142">
                  <c:v>2</c:v>
                </c:pt>
                <c:pt idx="6143">
                  <c:v>2</c:v>
                </c:pt>
                <c:pt idx="6144">
                  <c:v>2</c:v>
                </c:pt>
                <c:pt idx="6145">
                  <c:v>2</c:v>
                </c:pt>
                <c:pt idx="6146">
                  <c:v>2</c:v>
                </c:pt>
                <c:pt idx="6147">
                  <c:v>2</c:v>
                </c:pt>
                <c:pt idx="6148">
                  <c:v>2</c:v>
                </c:pt>
                <c:pt idx="6149">
                  <c:v>2</c:v>
                </c:pt>
                <c:pt idx="6150">
                  <c:v>2</c:v>
                </c:pt>
                <c:pt idx="6151">
                  <c:v>2</c:v>
                </c:pt>
                <c:pt idx="6152">
                  <c:v>2</c:v>
                </c:pt>
                <c:pt idx="6153">
                  <c:v>2</c:v>
                </c:pt>
                <c:pt idx="6154">
                  <c:v>2</c:v>
                </c:pt>
                <c:pt idx="6155">
                  <c:v>2</c:v>
                </c:pt>
                <c:pt idx="6156">
                  <c:v>2</c:v>
                </c:pt>
                <c:pt idx="6157">
                  <c:v>2</c:v>
                </c:pt>
                <c:pt idx="6158">
                  <c:v>2</c:v>
                </c:pt>
                <c:pt idx="6159">
                  <c:v>2</c:v>
                </c:pt>
                <c:pt idx="6160">
                  <c:v>2</c:v>
                </c:pt>
                <c:pt idx="6161">
                  <c:v>2</c:v>
                </c:pt>
                <c:pt idx="6162">
                  <c:v>2</c:v>
                </c:pt>
                <c:pt idx="6163">
                  <c:v>2</c:v>
                </c:pt>
                <c:pt idx="6164">
                  <c:v>2</c:v>
                </c:pt>
                <c:pt idx="6165">
                  <c:v>2</c:v>
                </c:pt>
                <c:pt idx="6166">
                  <c:v>2</c:v>
                </c:pt>
                <c:pt idx="6167">
                  <c:v>2</c:v>
                </c:pt>
                <c:pt idx="6168">
                  <c:v>2</c:v>
                </c:pt>
                <c:pt idx="6169">
                  <c:v>2</c:v>
                </c:pt>
                <c:pt idx="6170">
                  <c:v>2</c:v>
                </c:pt>
                <c:pt idx="6171">
                  <c:v>2</c:v>
                </c:pt>
                <c:pt idx="6172">
                  <c:v>2</c:v>
                </c:pt>
                <c:pt idx="6173">
                  <c:v>2</c:v>
                </c:pt>
                <c:pt idx="6174">
                  <c:v>2</c:v>
                </c:pt>
                <c:pt idx="6175">
                  <c:v>2</c:v>
                </c:pt>
                <c:pt idx="6176">
                  <c:v>2</c:v>
                </c:pt>
                <c:pt idx="6177">
                  <c:v>2</c:v>
                </c:pt>
                <c:pt idx="6178">
                  <c:v>2</c:v>
                </c:pt>
                <c:pt idx="6179">
                  <c:v>2</c:v>
                </c:pt>
                <c:pt idx="6180">
                  <c:v>2</c:v>
                </c:pt>
                <c:pt idx="6181">
                  <c:v>2</c:v>
                </c:pt>
                <c:pt idx="6182">
                  <c:v>2</c:v>
                </c:pt>
                <c:pt idx="6183">
                  <c:v>2</c:v>
                </c:pt>
                <c:pt idx="6184">
                  <c:v>2</c:v>
                </c:pt>
                <c:pt idx="6185">
                  <c:v>2</c:v>
                </c:pt>
                <c:pt idx="6186">
                  <c:v>2</c:v>
                </c:pt>
                <c:pt idx="6187">
                  <c:v>2</c:v>
                </c:pt>
                <c:pt idx="6188">
                  <c:v>2</c:v>
                </c:pt>
                <c:pt idx="6189">
                  <c:v>2</c:v>
                </c:pt>
                <c:pt idx="6190">
                  <c:v>2</c:v>
                </c:pt>
                <c:pt idx="6191">
                  <c:v>2</c:v>
                </c:pt>
                <c:pt idx="6192">
                  <c:v>2</c:v>
                </c:pt>
                <c:pt idx="6193">
                  <c:v>2</c:v>
                </c:pt>
                <c:pt idx="6194">
                  <c:v>2</c:v>
                </c:pt>
                <c:pt idx="6195">
                  <c:v>2</c:v>
                </c:pt>
                <c:pt idx="6196">
                  <c:v>2</c:v>
                </c:pt>
                <c:pt idx="6197">
                  <c:v>2</c:v>
                </c:pt>
                <c:pt idx="6198">
                  <c:v>2</c:v>
                </c:pt>
                <c:pt idx="6199">
                  <c:v>2</c:v>
                </c:pt>
                <c:pt idx="6200">
                  <c:v>2</c:v>
                </c:pt>
                <c:pt idx="6201">
                  <c:v>2</c:v>
                </c:pt>
                <c:pt idx="6202">
                  <c:v>2</c:v>
                </c:pt>
                <c:pt idx="6203">
                  <c:v>2</c:v>
                </c:pt>
                <c:pt idx="6204">
                  <c:v>2</c:v>
                </c:pt>
                <c:pt idx="6205">
                  <c:v>2</c:v>
                </c:pt>
                <c:pt idx="6206">
                  <c:v>2</c:v>
                </c:pt>
                <c:pt idx="6207">
                  <c:v>2</c:v>
                </c:pt>
                <c:pt idx="6208">
                  <c:v>2</c:v>
                </c:pt>
                <c:pt idx="6209">
                  <c:v>2</c:v>
                </c:pt>
                <c:pt idx="6210">
                  <c:v>2</c:v>
                </c:pt>
                <c:pt idx="6211">
                  <c:v>2</c:v>
                </c:pt>
                <c:pt idx="6212">
                  <c:v>2</c:v>
                </c:pt>
                <c:pt idx="6213">
                  <c:v>2</c:v>
                </c:pt>
                <c:pt idx="6214">
                  <c:v>2</c:v>
                </c:pt>
                <c:pt idx="6215">
                  <c:v>2</c:v>
                </c:pt>
                <c:pt idx="6216">
                  <c:v>2</c:v>
                </c:pt>
                <c:pt idx="6217">
                  <c:v>2</c:v>
                </c:pt>
                <c:pt idx="6218">
                  <c:v>2</c:v>
                </c:pt>
                <c:pt idx="6219">
                  <c:v>2</c:v>
                </c:pt>
                <c:pt idx="6220">
                  <c:v>2</c:v>
                </c:pt>
                <c:pt idx="6221">
                  <c:v>2</c:v>
                </c:pt>
                <c:pt idx="6222">
                  <c:v>2</c:v>
                </c:pt>
                <c:pt idx="6223">
                  <c:v>2</c:v>
                </c:pt>
                <c:pt idx="6224">
                  <c:v>2</c:v>
                </c:pt>
                <c:pt idx="6225">
                  <c:v>2</c:v>
                </c:pt>
                <c:pt idx="6226">
                  <c:v>2</c:v>
                </c:pt>
                <c:pt idx="6227">
                  <c:v>2</c:v>
                </c:pt>
                <c:pt idx="6228">
                  <c:v>2</c:v>
                </c:pt>
                <c:pt idx="6229">
                  <c:v>2</c:v>
                </c:pt>
                <c:pt idx="6230">
                  <c:v>2</c:v>
                </c:pt>
                <c:pt idx="6231">
                  <c:v>2</c:v>
                </c:pt>
                <c:pt idx="6232">
                  <c:v>2</c:v>
                </c:pt>
                <c:pt idx="6233">
                  <c:v>2</c:v>
                </c:pt>
                <c:pt idx="6234">
                  <c:v>2</c:v>
                </c:pt>
                <c:pt idx="6235">
                  <c:v>2</c:v>
                </c:pt>
                <c:pt idx="6236">
                  <c:v>2</c:v>
                </c:pt>
                <c:pt idx="6237">
                  <c:v>2</c:v>
                </c:pt>
                <c:pt idx="6238">
                  <c:v>2</c:v>
                </c:pt>
                <c:pt idx="6239">
                  <c:v>2</c:v>
                </c:pt>
                <c:pt idx="6240">
                  <c:v>2</c:v>
                </c:pt>
                <c:pt idx="6241">
                  <c:v>2</c:v>
                </c:pt>
                <c:pt idx="6242">
                  <c:v>2</c:v>
                </c:pt>
                <c:pt idx="6243">
                  <c:v>2</c:v>
                </c:pt>
                <c:pt idx="6244">
                  <c:v>2</c:v>
                </c:pt>
                <c:pt idx="6245">
                  <c:v>2</c:v>
                </c:pt>
                <c:pt idx="6246">
                  <c:v>2</c:v>
                </c:pt>
                <c:pt idx="6247">
                  <c:v>2</c:v>
                </c:pt>
                <c:pt idx="6248">
                  <c:v>2</c:v>
                </c:pt>
                <c:pt idx="6249">
                  <c:v>2</c:v>
                </c:pt>
                <c:pt idx="6250">
                  <c:v>2</c:v>
                </c:pt>
                <c:pt idx="6251">
                  <c:v>2</c:v>
                </c:pt>
                <c:pt idx="6252">
                  <c:v>2</c:v>
                </c:pt>
                <c:pt idx="6253">
                  <c:v>2</c:v>
                </c:pt>
                <c:pt idx="6254">
                  <c:v>2</c:v>
                </c:pt>
                <c:pt idx="6255">
                  <c:v>2</c:v>
                </c:pt>
                <c:pt idx="6256">
                  <c:v>2</c:v>
                </c:pt>
                <c:pt idx="6257">
                  <c:v>2</c:v>
                </c:pt>
                <c:pt idx="6258">
                  <c:v>2</c:v>
                </c:pt>
                <c:pt idx="6259">
                  <c:v>2</c:v>
                </c:pt>
                <c:pt idx="6260">
                  <c:v>2</c:v>
                </c:pt>
                <c:pt idx="6261">
                  <c:v>2</c:v>
                </c:pt>
                <c:pt idx="6262">
                  <c:v>2</c:v>
                </c:pt>
                <c:pt idx="6263">
                  <c:v>2</c:v>
                </c:pt>
                <c:pt idx="6264">
                  <c:v>2</c:v>
                </c:pt>
                <c:pt idx="6265">
                  <c:v>2</c:v>
                </c:pt>
                <c:pt idx="6266">
                  <c:v>2</c:v>
                </c:pt>
                <c:pt idx="6267">
                  <c:v>2</c:v>
                </c:pt>
                <c:pt idx="6268">
                  <c:v>2</c:v>
                </c:pt>
                <c:pt idx="6269">
                  <c:v>2</c:v>
                </c:pt>
                <c:pt idx="6270">
                  <c:v>2</c:v>
                </c:pt>
                <c:pt idx="6271">
                  <c:v>2</c:v>
                </c:pt>
                <c:pt idx="6272">
                  <c:v>2</c:v>
                </c:pt>
                <c:pt idx="6273">
                  <c:v>2</c:v>
                </c:pt>
                <c:pt idx="6274">
                  <c:v>2</c:v>
                </c:pt>
                <c:pt idx="6275">
                  <c:v>2</c:v>
                </c:pt>
                <c:pt idx="6276">
                  <c:v>2</c:v>
                </c:pt>
                <c:pt idx="6277">
                  <c:v>2</c:v>
                </c:pt>
                <c:pt idx="6278">
                  <c:v>2</c:v>
                </c:pt>
                <c:pt idx="6279">
                  <c:v>2</c:v>
                </c:pt>
                <c:pt idx="6280">
                  <c:v>2</c:v>
                </c:pt>
                <c:pt idx="6281">
                  <c:v>2</c:v>
                </c:pt>
                <c:pt idx="6282">
                  <c:v>2</c:v>
                </c:pt>
                <c:pt idx="6283">
                  <c:v>2</c:v>
                </c:pt>
                <c:pt idx="6284">
                  <c:v>2</c:v>
                </c:pt>
                <c:pt idx="6285">
                  <c:v>2</c:v>
                </c:pt>
                <c:pt idx="6286">
                  <c:v>2</c:v>
                </c:pt>
                <c:pt idx="6287">
                  <c:v>2</c:v>
                </c:pt>
                <c:pt idx="6288">
                  <c:v>2</c:v>
                </c:pt>
                <c:pt idx="6289">
                  <c:v>2</c:v>
                </c:pt>
                <c:pt idx="6290">
                  <c:v>2</c:v>
                </c:pt>
                <c:pt idx="6291">
                  <c:v>2</c:v>
                </c:pt>
                <c:pt idx="6292">
                  <c:v>2</c:v>
                </c:pt>
                <c:pt idx="6293">
                  <c:v>2</c:v>
                </c:pt>
                <c:pt idx="6294">
                  <c:v>2</c:v>
                </c:pt>
                <c:pt idx="6295">
                  <c:v>2</c:v>
                </c:pt>
                <c:pt idx="6296">
                  <c:v>2</c:v>
                </c:pt>
                <c:pt idx="6297">
                  <c:v>2</c:v>
                </c:pt>
                <c:pt idx="6298">
                  <c:v>2</c:v>
                </c:pt>
                <c:pt idx="6299">
                  <c:v>2</c:v>
                </c:pt>
                <c:pt idx="6300">
                  <c:v>2</c:v>
                </c:pt>
                <c:pt idx="6301">
                  <c:v>2</c:v>
                </c:pt>
                <c:pt idx="6302">
                  <c:v>2</c:v>
                </c:pt>
                <c:pt idx="6303">
                  <c:v>2</c:v>
                </c:pt>
                <c:pt idx="6304">
                  <c:v>2</c:v>
                </c:pt>
                <c:pt idx="6305">
                  <c:v>2</c:v>
                </c:pt>
                <c:pt idx="6306">
                  <c:v>2</c:v>
                </c:pt>
                <c:pt idx="6307">
                  <c:v>2</c:v>
                </c:pt>
                <c:pt idx="6308">
                  <c:v>2</c:v>
                </c:pt>
                <c:pt idx="6309">
                  <c:v>2</c:v>
                </c:pt>
                <c:pt idx="6310">
                  <c:v>2</c:v>
                </c:pt>
                <c:pt idx="6311">
                  <c:v>2</c:v>
                </c:pt>
                <c:pt idx="6312">
                  <c:v>2</c:v>
                </c:pt>
                <c:pt idx="6313">
                  <c:v>2</c:v>
                </c:pt>
                <c:pt idx="6314">
                  <c:v>2</c:v>
                </c:pt>
                <c:pt idx="6315">
                  <c:v>2</c:v>
                </c:pt>
                <c:pt idx="6316">
                  <c:v>2</c:v>
                </c:pt>
                <c:pt idx="6317">
                  <c:v>2</c:v>
                </c:pt>
                <c:pt idx="6318">
                  <c:v>2</c:v>
                </c:pt>
                <c:pt idx="6319">
                  <c:v>2</c:v>
                </c:pt>
                <c:pt idx="6320">
                  <c:v>2</c:v>
                </c:pt>
                <c:pt idx="6321">
                  <c:v>2</c:v>
                </c:pt>
                <c:pt idx="6322">
                  <c:v>2</c:v>
                </c:pt>
                <c:pt idx="6323">
                  <c:v>2</c:v>
                </c:pt>
                <c:pt idx="6324">
                  <c:v>2</c:v>
                </c:pt>
                <c:pt idx="6325">
                  <c:v>2</c:v>
                </c:pt>
                <c:pt idx="6326">
                  <c:v>2</c:v>
                </c:pt>
                <c:pt idx="6327">
                  <c:v>2</c:v>
                </c:pt>
                <c:pt idx="6328">
                  <c:v>2</c:v>
                </c:pt>
                <c:pt idx="6329">
                  <c:v>2</c:v>
                </c:pt>
                <c:pt idx="6330">
                  <c:v>2</c:v>
                </c:pt>
                <c:pt idx="6331">
                  <c:v>2</c:v>
                </c:pt>
                <c:pt idx="6332">
                  <c:v>2</c:v>
                </c:pt>
                <c:pt idx="6333">
                  <c:v>2</c:v>
                </c:pt>
                <c:pt idx="6334">
                  <c:v>2</c:v>
                </c:pt>
                <c:pt idx="6335">
                  <c:v>2</c:v>
                </c:pt>
                <c:pt idx="6336">
                  <c:v>2</c:v>
                </c:pt>
                <c:pt idx="6337">
                  <c:v>2</c:v>
                </c:pt>
                <c:pt idx="6338">
                  <c:v>2</c:v>
                </c:pt>
                <c:pt idx="6339">
                  <c:v>2</c:v>
                </c:pt>
                <c:pt idx="6340">
                  <c:v>2</c:v>
                </c:pt>
                <c:pt idx="6341">
                  <c:v>2</c:v>
                </c:pt>
                <c:pt idx="6342">
                  <c:v>2</c:v>
                </c:pt>
                <c:pt idx="6343">
                  <c:v>2</c:v>
                </c:pt>
                <c:pt idx="6344">
                  <c:v>2</c:v>
                </c:pt>
                <c:pt idx="6345">
                  <c:v>2</c:v>
                </c:pt>
                <c:pt idx="6346">
                  <c:v>2</c:v>
                </c:pt>
                <c:pt idx="6347">
                  <c:v>2</c:v>
                </c:pt>
                <c:pt idx="6348">
                  <c:v>2</c:v>
                </c:pt>
                <c:pt idx="6349">
                  <c:v>2</c:v>
                </c:pt>
                <c:pt idx="6350">
                  <c:v>2</c:v>
                </c:pt>
                <c:pt idx="6351">
                  <c:v>2</c:v>
                </c:pt>
                <c:pt idx="6352">
                  <c:v>2</c:v>
                </c:pt>
                <c:pt idx="6353">
                  <c:v>2</c:v>
                </c:pt>
                <c:pt idx="6354">
                  <c:v>2</c:v>
                </c:pt>
                <c:pt idx="6355">
                  <c:v>2</c:v>
                </c:pt>
                <c:pt idx="6356">
                  <c:v>2</c:v>
                </c:pt>
                <c:pt idx="6357">
                  <c:v>2</c:v>
                </c:pt>
                <c:pt idx="6358">
                  <c:v>2</c:v>
                </c:pt>
                <c:pt idx="6359">
                  <c:v>2</c:v>
                </c:pt>
                <c:pt idx="6360">
                  <c:v>2</c:v>
                </c:pt>
                <c:pt idx="6361">
                  <c:v>2</c:v>
                </c:pt>
                <c:pt idx="6362">
                  <c:v>2</c:v>
                </c:pt>
                <c:pt idx="6363">
                  <c:v>2</c:v>
                </c:pt>
                <c:pt idx="6364">
                  <c:v>2</c:v>
                </c:pt>
                <c:pt idx="6365">
                  <c:v>2</c:v>
                </c:pt>
                <c:pt idx="6366">
                  <c:v>2</c:v>
                </c:pt>
                <c:pt idx="6367">
                  <c:v>2</c:v>
                </c:pt>
                <c:pt idx="6368">
                  <c:v>2</c:v>
                </c:pt>
                <c:pt idx="6369">
                  <c:v>2</c:v>
                </c:pt>
                <c:pt idx="6370">
                  <c:v>2</c:v>
                </c:pt>
                <c:pt idx="6371">
                  <c:v>2</c:v>
                </c:pt>
                <c:pt idx="6372">
                  <c:v>2</c:v>
                </c:pt>
                <c:pt idx="6373">
                  <c:v>2</c:v>
                </c:pt>
                <c:pt idx="6374">
                  <c:v>2</c:v>
                </c:pt>
                <c:pt idx="6375">
                  <c:v>2</c:v>
                </c:pt>
                <c:pt idx="6376">
                  <c:v>2</c:v>
                </c:pt>
                <c:pt idx="6377">
                  <c:v>2</c:v>
                </c:pt>
                <c:pt idx="6378">
                  <c:v>2</c:v>
                </c:pt>
                <c:pt idx="6379">
                  <c:v>2</c:v>
                </c:pt>
                <c:pt idx="6380">
                  <c:v>2</c:v>
                </c:pt>
                <c:pt idx="6381">
                  <c:v>2</c:v>
                </c:pt>
                <c:pt idx="6382">
                  <c:v>2</c:v>
                </c:pt>
                <c:pt idx="6383">
                  <c:v>2</c:v>
                </c:pt>
                <c:pt idx="6384">
                  <c:v>2</c:v>
                </c:pt>
                <c:pt idx="6385">
                  <c:v>2</c:v>
                </c:pt>
                <c:pt idx="6386">
                  <c:v>2</c:v>
                </c:pt>
                <c:pt idx="6387">
                  <c:v>2</c:v>
                </c:pt>
                <c:pt idx="6388">
                  <c:v>2</c:v>
                </c:pt>
                <c:pt idx="6389">
                  <c:v>2</c:v>
                </c:pt>
                <c:pt idx="6390">
                  <c:v>2</c:v>
                </c:pt>
                <c:pt idx="6391">
                  <c:v>2</c:v>
                </c:pt>
                <c:pt idx="6392">
                  <c:v>2</c:v>
                </c:pt>
                <c:pt idx="6393">
                  <c:v>2</c:v>
                </c:pt>
                <c:pt idx="6394">
                  <c:v>2</c:v>
                </c:pt>
                <c:pt idx="6395">
                  <c:v>2</c:v>
                </c:pt>
                <c:pt idx="6396">
                  <c:v>2</c:v>
                </c:pt>
                <c:pt idx="6397">
                  <c:v>2</c:v>
                </c:pt>
                <c:pt idx="6398">
                  <c:v>2</c:v>
                </c:pt>
                <c:pt idx="6399">
                  <c:v>2</c:v>
                </c:pt>
                <c:pt idx="6400">
                  <c:v>2</c:v>
                </c:pt>
                <c:pt idx="6401">
                  <c:v>2</c:v>
                </c:pt>
                <c:pt idx="6402">
                  <c:v>2</c:v>
                </c:pt>
                <c:pt idx="6403">
                  <c:v>2</c:v>
                </c:pt>
                <c:pt idx="6404">
                  <c:v>2</c:v>
                </c:pt>
                <c:pt idx="6405">
                  <c:v>2</c:v>
                </c:pt>
                <c:pt idx="6406">
                  <c:v>2</c:v>
                </c:pt>
                <c:pt idx="6407">
                  <c:v>2</c:v>
                </c:pt>
                <c:pt idx="6408">
                  <c:v>2</c:v>
                </c:pt>
                <c:pt idx="6409">
                  <c:v>2</c:v>
                </c:pt>
                <c:pt idx="6410">
                  <c:v>2</c:v>
                </c:pt>
                <c:pt idx="6411">
                  <c:v>2</c:v>
                </c:pt>
                <c:pt idx="6412">
                  <c:v>2</c:v>
                </c:pt>
                <c:pt idx="6413">
                  <c:v>2</c:v>
                </c:pt>
                <c:pt idx="6414">
                  <c:v>2</c:v>
                </c:pt>
                <c:pt idx="6415">
                  <c:v>2</c:v>
                </c:pt>
                <c:pt idx="6416">
                  <c:v>2</c:v>
                </c:pt>
                <c:pt idx="6417">
                  <c:v>2</c:v>
                </c:pt>
                <c:pt idx="6418">
                  <c:v>2</c:v>
                </c:pt>
                <c:pt idx="6419">
                  <c:v>2</c:v>
                </c:pt>
                <c:pt idx="6420">
                  <c:v>2</c:v>
                </c:pt>
                <c:pt idx="6421">
                  <c:v>2</c:v>
                </c:pt>
                <c:pt idx="6422">
                  <c:v>2</c:v>
                </c:pt>
                <c:pt idx="6423">
                  <c:v>2</c:v>
                </c:pt>
                <c:pt idx="6424">
                  <c:v>2</c:v>
                </c:pt>
                <c:pt idx="6425">
                  <c:v>2</c:v>
                </c:pt>
                <c:pt idx="6426">
                  <c:v>2</c:v>
                </c:pt>
                <c:pt idx="6427">
                  <c:v>2</c:v>
                </c:pt>
                <c:pt idx="6428">
                  <c:v>2</c:v>
                </c:pt>
                <c:pt idx="6429">
                  <c:v>2</c:v>
                </c:pt>
                <c:pt idx="6430">
                  <c:v>2</c:v>
                </c:pt>
                <c:pt idx="6431">
                  <c:v>2</c:v>
                </c:pt>
                <c:pt idx="6432">
                  <c:v>2</c:v>
                </c:pt>
                <c:pt idx="6433">
                  <c:v>2</c:v>
                </c:pt>
                <c:pt idx="6434">
                  <c:v>2</c:v>
                </c:pt>
                <c:pt idx="6435">
                  <c:v>2</c:v>
                </c:pt>
                <c:pt idx="6436">
                  <c:v>2</c:v>
                </c:pt>
                <c:pt idx="6437">
                  <c:v>2</c:v>
                </c:pt>
                <c:pt idx="6438">
                  <c:v>2</c:v>
                </c:pt>
                <c:pt idx="6439">
                  <c:v>2</c:v>
                </c:pt>
                <c:pt idx="6440">
                  <c:v>2</c:v>
                </c:pt>
                <c:pt idx="6441">
                  <c:v>2</c:v>
                </c:pt>
                <c:pt idx="6442">
                  <c:v>2</c:v>
                </c:pt>
                <c:pt idx="6443">
                  <c:v>2</c:v>
                </c:pt>
                <c:pt idx="6444">
                  <c:v>2</c:v>
                </c:pt>
                <c:pt idx="6445">
                  <c:v>2</c:v>
                </c:pt>
                <c:pt idx="6446">
                  <c:v>2</c:v>
                </c:pt>
                <c:pt idx="6447">
                  <c:v>2</c:v>
                </c:pt>
                <c:pt idx="6448">
                  <c:v>2</c:v>
                </c:pt>
                <c:pt idx="6449">
                  <c:v>2</c:v>
                </c:pt>
                <c:pt idx="6450">
                  <c:v>2</c:v>
                </c:pt>
                <c:pt idx="6451">
                  <c:v>2</c:v>
                </c:pt>
                <c:pt idx="6452">
                  <c:v>2</c:v>
                </c:pt>
                <c:pt idx="6453">
                  <c:v>2</c:v>
                </c:pt>
                <c:pt idx="6454">
                  <c:v>2</c:v>
                </c:pt>
                <c:pt idx="6455">
                  <c:v>2</c:v>
                </c:pt>
                <c:pt idx="6456">
                  <c:v>2</c:v>
                </c:pt>
                <c:pt idx="6457">
                  <c:v>2</c:v>
                </c:pt>
                <c:pt idx="6458">
                  <c:v>2</c:v>
                </c:pt>
                <c:pt idx="6459">
                  <c:v>2</c:v>
                </c:pt>
                <c:pt idx="6460">
                  <c:v>2</c:v>
                </c:pt>
                <c:pt idx="6461">
                  <c:v>2</c:v>
                </c:pt>
                <c:pt idx="6462">
                  <c:v>2</c:v>
                </c:pt>
                <c:pt idx="6463">
                  <c:v>2</c:v>
                </c:pt>
                <c:pt idx="6464">
                  <c:v>2</c:v>
                </c:pt>
                <c:pt idx="6465">
                  <c:v>2</c:v>
                </c:pt>
                <c:pt idx="6466">
                  <c:v>2</c:v>
                </c:pt>
                <c:pt idx="6467">
                  <c:v>2</c:v>
                </c:pt>
                <c:pt idx="6468">
                  <c:v>2</c:v>
                </c:pt>
                <c:pt idx="6469">
                  <c:v>2</c:v>
                </c:pt>
                <c:pt idx="6470">
                  <c:v>2</c:v>
                </c:pt>
                <c:pt idx="6471">
                  <c:v>2</c:v>
                </c:pt>
                <c:pt idx="6472">
                  <c:v>2</c:v>
                </c:pt>
                <c:pt idx="6473">
                  <c:v>2</c:v>
                </c:pt>
                <c:pt idx="6474">
                  <c:v>2</c:v>
                </c:pt>
                <c:pt idx="6475">
                  <c:v>2</c:v>
                </c:pt>
                <c:pt idx="6476">
                  <c:v>2</c:v>
                </c:pt>
                <c:pt idx="6477">
                  <c:v>2</c:v>
                </c:pt>
                <c:pt idx="6478">
                  <c:v>2</c:v>
                </c:pt>
                <c:pt idx="6479">
                  <c:v>2</c:v>
                </c:pt>
                <c:pt idx="6480">
                  <c:v>2</c:v>
                </c:pt>
                <c:pt idx="6481">
                  <c:v>2</c:v>
                </c:pt>
                <c:pt idx="6482">
                  <c:v>2</c:v>
                </c:pt>
                <c:pt idx="6483">
                  <c:v>2</c:v>
                </c:pt>
                <c:pt idx="6484">
                  <c:v>2</c:v>
                </c:pt>
                <c:pt idx="6485">
                  <c:v>2</c:v>
                </c:pt>
                <c:pt idx="6486">
                  <c:v>2</c:v>
                </c:pt>
                <c:pt idx="6487">
                  <c:v>2</c:v>
                </c:pt>
                <c:pt idx="6488">
                  <c:v>2</c:v>
                </c:pt>
                <c:pt idx="6489">
                  <c:v>2</c:v>
                </c:pt>
                <c:pt idx="6490">
                  <c:v>2</c:v>
                </c:pt>
                <c:pt idx="6491">
                  <c:v>2</c:v>
                </c:pt>
                <c:pt idx="6492">
                  <c:v>2</c:v>
                </c:pt>
                <c:pt idx="6493">
                  <c:v>2</c:v>
                </c:pt>
                <c:pt idx="6494">
                  <c:v>2</c:v>
                </c:pt>
                <c:pt idx="6495">
                  <c:v>2</c:v>
                </c:pt>
                <c:pt idx="6496">
                  <c:v>2</c:v>
                </c:pt>
                <c:pt idx="6497">
                  <c:v>2</c:v>
                </c:pt>
                <c:pt idx="6498">
                  <c:v>2</c:v>
                </c:pt>
                <c:pt idx="6499">
                  <c:v>2</c:v>
                </c:pt>
                <c:pt idx="6500">
                  <c:v>2</c:v>
                </c:pt>
                <c:pt idx="6501">
                  <c:v>2</c:v>
                </c:pt>
                <c:pt idx="6502">
                  <c:v>2</c:v>
                </c:pt>
                <c:pt idx="6503">
                  <c:v>2</c:v>
                </c:pt>
                <c:pt idx="6504">
                  <c:v>2</c:v>
                </c:pt>
                <c:pt idx="6505">
                  <c:v>2</c:v>
                </c:pt>
                <c:pt idx="6506">
                  <c:v>2</c:v>
                </c:pt>
                <c:pt idx="6507">
                  <c:v>2</c:v>
                </c:pt>
                <c:pt idx="6508">
                  <c:v>2</c:v>
                </c:pt>
                <c:pt idx="6509">
                  <c:v>2</c:v>
                </c:pt>
                <c:pt idx="6510">
                  <c:v>2</c:v>
                </c:pt>
                <c:pt idx="6511">
                  <c:v>2</c:v>
                </c:pt>
                <c:pt idx="6512">
                  <c:v>2</c:v>
                </c:pt>
                <c:pt idx="6513">
                  <c:v>2</c:v>
                </c:pt>
                <c:pt idx="6514">
                  <c:v>2</c:v>
                </c:pt>
                <c:pt idx="6515">
                  <c:v>2</c:v>
                </c:pt>
                <c:pt idx="6516">
                  <c:v>2</c:v>
                </c:pt>
                <c:pt idx="6517">
                  <c:v>2</c:v>
                </c:pt>
                <c:pt idx="6518">
                  <c:v>2</c:v>
                </c:pt>
                <c:pt idx="6519">
                  <c:v>2</c:v>
                </c:pt>
                <c:pt idx="6520">
                  <c:v>2</c:v>
                </c:pt>
                <c:pt idx="6521">
                  <c:v>2</c:v>
                </c:pt>
                <c:pt idx="6522">
                  <c:v>2</c:v>
                </c:pt>
                <c:pt idx="6523">
                  <c:v>2</c:v>
                </c:pt>
                <c:pt idx="6524">
                  <c:v>2</c:v>
                </c:pt>
                <c:pt idx="6525">
                  <c:v>2</c:v>
                </c:pt>
                <c:pt idx="6526">
                  <c:v>2</c:v>
                </c:pt>
                <c:pt idx="6527">
                  <c:v>2</c:v>
                </c:pt>
                <c:pt idx="6528">
                  <c:v>2</c:v>
                </c:pt>
                <c:pt idx="6529">
                  <c:v>2</c:v>
                </c:pt>
                <c:pt idx="6530">
                  <c:v>2</c:v>
                </c:pt>
                <c:pt idx="6531">
                  <c:v>2</c:v>
                </c:pt>
                <c:pt idx="6532">
                  <c:v>2</c:v>
                </c:pt>
                <c:pt idx="6533">
                  <c:v>2</c:v>
                </c:pt>
                <c:pt idx="6534">
                  <c:v>2</c:v>
                </c:pt>
                <c:pt idx="6535">
                  <c:v>2</c:v>
                </c:pt>
                <c:pt idx="6536">
                  <c:v>2</c:v>
                </c:pt>
                <c:pt idx="6537">
                  <c:v>2</c:v>
                </c:pt>
                <c:pt idx="6538">
                  <c:v>2</c:v>
                </c:pt>
                <c:pt idx="6539">
                  <c:v>2</c:v>
                </c:pt>
                <c:pt idx="6540">
                  <c:v>2</c:v>
                </c:pt>
                <c:pt idx="6541">
                  <c:v>2</c:v>
                </c:pt>
                <c:pt idx="6542">
                  <c:v>2</c:v>
                </c:pt>
                <c:pt idx="6543">
                  <c:v>2</c:v>
                </c:pt>
                <c:pt idx="6544">
                  <c:v>2</c:v>
                </c:pt>
                <c:pt idx="6545">
                  <c:v>2</c:v>
                </c:pt>
                <c:pt idx="6546">
                  <c:v>2</c:v>
                </c:pt>
                <c:pt idx="6547">
                  <c:v>2</c:v>
                </c:pt>
                <c:pt idx="6548">
                  <c:v>2</c:v>
                </c:pt>
                <c:pt idx="6549">
                  <c:v>2</c:v>
                </c:pt>
                <c:pt idx="6550">
                  <c:v>2</c:v>
                </c:pt>
                <c:pt idx="6551">
                  <c:v>2</c:v>
                </c:pt>
                <c:pt idx="6552">
                  <c:v>2</c:v>
                </c:pt>
                <c:pt idx="6553">
                  <c:v>2</c:v>
                </c:pt>
                <c:pt idx="6554">
                  <c:v>2</c:v>
                </c:pt>
                <c:pt idx="6555">
                  <c:v>2</c:v>
                </c:pt>
                <c:pt idx="6556">
                  <c:v>2</c:v>
                </c:pt>
                <c:pt idx="6557">
                  <c:v>2</c:v>
                </c:pt>
                <c:pt idx="6558">
                  <c:v>2</c:v>
                </c:pt>
                <c:pt idx="6559">
                  <c:v>2</c:v>
                </c:pt>
                <c:pt idx="6560">
                  <c:v>2</c:v>
                </c:pt>
                <c:pt idx="6561">
                  <c:v>2</c:v>
                </c:pt>
                <c:pt idx="6562">
                  <c:v>2</c:v>
                </c:pt>
                <c:pt idx="6563">
                  <c:v>2</c:v>
                </c:pt>
                <c:pt idx="6564">
                  <c:v>2</c:v>
                </c:pt>
                <c:pt idx="6565">
                  <c:v>2</c:v>
                </c:pt>
                <c:pt idx="6566">
                  <c:v>2</c:v>
                </c:pt>
                <c:pt idx="6567">
                  <c:v>2</c:v>
                </c:pt>
                <c:pt idx="6568">
                  <c:v>2</c:v>
                </c:pt>
                <c:pt idx="6569">
                  <c:v>2</c:v>
                </c:pt>
                <c:pt idx="6570">
                  <c:v>2</c:v>
                </c:pt>
                <c:pt idx="6571">
                  <c:v>2</c:v>
                </c:pt>
                <c:pt idx="6572">
                  <c:v>2</c:v>
                </c:pt>
                <c:pt idx="6573">
                  <c:v>2</c:v>
                </c:pt>
                <c:pt idx="6574">
                  <c:v>2</c:v>
                </c:pt>
                <c:pt idx="6575">
                  <c:v>2</c:v>
                </c:pt>
                <c:pt idx="6576">
                  <c:v>2</c:v>
                </c:pt>
                <c:pt idx="6577">
                  <c:v>2</c:v>
                </c:pt>
                <c:pt idx="6578">
                  <c:v>2</c:v>
                </c:pt>
                <c:pt idx="6579">
                  <c:v>2</c:v>
                </c:pt>
                <c:pt idx="6580">
                  <c:v>2</c:v>
                </c:pt>
                <c:pt idx="6581">
                  <c:v>2</c:v>
                </c:pt>
                <c:pt idx="6582">
                  <c:v>2</c:v>
                </c:pt>
                <c:pt idx="6583">
                  <c:v>2</c:v>
                </c:pt>
                <c:pt idx="6584">
                  <c:v>2</c:v>
                </c:pt>
                <c:pt idx="6585">
                  <c:v>2</c:v>
                </c:pt>
                <c:pt idx="6586">
                  <c:v>2</c:v>
                </c:pt>
                <c:pt idx="6587">
                  <c:v>2</c:v>
                </c:pt>
                <c:pt idx="6588">
                  <c:v>2</c:v>
                </c:pt>
                <c:pt idx="6589">
                  <c:v>2</c:v>
                </c:pt>
                <c:pt idx="6590">
                  <c:v>2</c:v>
                </c:pt>
                <c:pt idx="6591">
                  <c:v>2</c:v>
                </c:pt>
                <c:pt idx="6592">
                  <c:v>2</c:v>
                </c:pt>
                <c:pt idx="6593">
                  <c:v>2</c:v>
                </c:pt>
                <c:pt idx="6594">
                  <c:v>2</c:v>
                </c:pt>
                <c:pt idx="6595">
                  <c:v>2</c:v>
                </c:pt>
                <c:pt idx="6596">
                  <c:v>2</c:v>
                </c:pt>
                <c:pt idx="6597">
                  <c:v>2</c:v>
                </c:pt>
                <c:pt idx="6598">
                  <c:v>2</c:v>
                </c:pt>
                <c:pt idx="6599">
                  <c:v>2</c:v>
                </c:pt>
                <c:pt idx="6600">
                  <c:v>2</c:v>
                </c:pt>
                <c:pt idx="6601">
                  <c:v>2</c:v>
                </c:pt>
                <c:pt idx="6602">
                  <c:v>2</c:v>
                </c:pt>
                <c:pt idx="6603">
                  <c:v>2</c:v>
                </c:pt>
                <c:pt idx="6604">
                  <c:v>2</c:v>
                </c:pt>
                <c:pt idx="6605">
                  <c:v>2</c:v>
                </c:pt>
                <c:pt idx="6606">
                  <c:v>2</c:v>
                </c:pt>
                <c:pt idx="6607">
                  <c:v>2</c:v>
                </c:pt>
                <c:pt idx="6608">
                  <c:v>2</c:v>
                </c:pt>
                <c:pt idx="6609">
                  <c:v>2</c:v>
                </c:pt>
                <c:pt idx="6610">
                  <c:v>2</c:v>
                </c:pt>
                <c:pt idx="6611">
                  <c:v>2</c:v>
                </c:pt>
                <c:pt idx="6612">
                  <c:v>2</c:v>
                </c:pt>
                <c:pt idx="6613">
                  <c:v>2</c:v>
                </c:pt>
                <c:pt idx="6614">
                  <c:v>2</c:v>
                </c:pt>
                <c:pt idx="6615">
                  <c:v>2</c:v>
                </c:pt>
                <c:pt idx="6616">
                  <c:v>2</c:v>
                </c:pt>
                <c:pt idx="6617">
                  <c:v>2</c:v>
                </c:pt>
                <c:pt idx="6618">
                  <c:v>2</c:v>
                </c:pt>
                <c:pt idx="6619">
                  <c:v>2</c:v>
                </c:pt>
                <c:pt idx="6620">
                  <c:v>2</c:v>
                </c:pt>
                <c:pt idx="6621">
                  <c:v>2</c:v>
                </c:pt>
                <c:pt idx="6622">
                  <c:v>2</c:v>
                </c:pt>
                <c:pt idx="6623">
                  <c:v>2</c:v>
                </c:pt>
                <c:pt idx="6624">
                  <c:v>2</c:v>
                </c:pt>
                <c:pt idx="6625">
                  <c:v>2</c:v>
                </c:pt>
                <c:pt idx="6626">
                  <c:v>2</c:v>
                </c:pt>
                <c:pt idx="6627">
                  <c:v>2</c:v>
                </c:pt>
                <c:pt idx="6628">
                  <c:v>2</c:v>
                </c:pt>
                <c:pt idx="6629">
                  <c:v>2</c:v>
                </c:pt>
                <c:pt idx="6630">
                  <c:v>2</c:v>
                </c:pt>
                <c:pt idx="6631">
                  <c:v>2</c:v>
                </c:pt>
                <c:pt idx="6632">
                  <c:v>2</c:v>
                </c:pt>
                <c:pt idx="6633">
                  <c:v>2</c:v>
                </c:pt>
                <c:pt idx="6634">
                  <c:v>2</c:v>
                </c:pt>
                <c:pt idx="6635">
                  <c:v>2</c:v>
                </c:pt>
                <c:pt idx="6636">
                  <c:v>2</c:v>
                </c:pt>
                <c:pt idx="6637">
                  <c:v>2</c:v>
                </c:pt>
                <c:pt idx="6638">
                  <c:v>2</c:v>
                </c:pt>
                <c:pt idx="6639">
                  <c:v>2</c:v>
                </c:pt>
                <c:pt idx="6640">
                  <c:v>2</c:v>
                </c:pt>
                <c:pt idx="6641">
                  <c:v>2</c:v>
                </c:pt>
                <c:pt idx="6642">
                  <c:v>2</c:v>
                </c:pt>
                <c:pt idx="6643">
                  <c:v>2</c:v>
                </c:pt>
                <c:pt idx="6644">
                  <c:v>2</c:v>
                </c:pt>
                <c:pt idx="6645">
                  <c:v>2</c:v>
                </c:pt>
                <c:pt idx="6646">
                  <c:v>2</c:v>
                </c:pt>
                <c:pt idx="6647">
                  <c:v>2</c:v>
                </c:pt>
                <c:pt idx="6648">
                  <c:v>2</c:v>
                </c:pt>
                <c:pt idx="6649">
                  <c:v>2</c:v>
                </c:pt>
                <c:pt idx="6650">
                  <c:v>2</c:v>
                </c:pt>
                <c:pt idx="6651">
                  <c:v>2</c:v>
                </c:pt>
                <c:pt idx="6652">
                  <c:v>2</c:v>
                </c:pt>
                <c:pt idx="6653">
                  <c:v>2</c:v>
                </c:pt>
                <c:pt idx="6654">
                  <c:v>2</c:v>
                </c:pt>
                <c:pt idx="6655">
                  <c:v>2</c:v>
                </c:pt>
                <c:pt idx="6656">
                  <c:v>2</c:v>
                </c:pt>
                <c:pt idx="6657">
                  <c:v>2</c:v>
                </c:pt>
                <c:pt idx="6658">
                  <c:v>2</c:v>
                </c:pt>
                <c:pt idx="6659">
                  <c:v>2</c:v>
                </c:pt>
                <c:pt idx="6660">
                  <c:v>2</c:v>
                </c:pt>
                <c:pt idx="6661">
                  <c:v>2</c:v>
                </c:pt>
                <c:pt idx="6662">
                  <c:v>2</c:v>
                </c:pt>
                <c:pt idx="6663">
                  <c:v>2</c:v>
                </c:pt>
                <c:pt idx="6664">
                  <c:v>2</c:v>
                </c:pt>
                <c:pt idx="6665">
                  <c:v>2</c:v>
                </c:pt>
                <c:pt idx="6666">
                  <c:v>2</c:v>
                </c:pt>
                <c:pt idx="6667">
                  <c:v>2</c:v>
                </c:pt>
                <c:pt idx="6668">
                  <c:v>2</c:v>
                </c:pt>
                <c:pt idx="6669">
                  <c:v>2</c:v>
                </c:pt>
                <c:pt idx="6670">
                  <c:v>2</c:v>
                </c:pt>
                <c:pt idx="6671">
                  <c:v>2</c:v>
                </c:pt>
                <c:pt idx="6672">
                  <c:v>2</c:v>
                </c:pt>
                <c:pt idx="6673">
                  <c:v>2</c:v>
                </c:pt>
                <c:pt idx="6674">
                  <c:v>2</c:v>
                </c:pt>
                <c:pt idx="6675">
                  <c:v>2</c:v>
                </c:pt>
                <c:pt idx="6676">
                  <c:v>2</c:v>
                </c:pt>
                <c:pt idx="6677">
                  <c:v>2</c:v>
                </c:pt>
                <c:pt idx="6678">
                  <c:v>2</c:v>
                </c:pt>
                <c:pt idx="6679">
                  <c:v>2</c:v>
                </c:pt>
                <c:pt idx="6680">
                  <c:v>2</c:v>
                </c:pt>
                <c:pt idx="6681">
                  <c:v>2</c:v>
                </c:pt>
                <c:pt idx="6682">
                  <c:v>2</c:v>
                </c:pt>
                <c:pt idx="6683">
                  <c:v>2</c:v>
                </c:pt>
                <c:pt idx="6684">
                  <c:v>2</c:v>
                </c:pt>
                <c:pt idx="6685">
                  <c:v>2</c:v>
                </c:pt>
                <c:pt idx="6686">
                  <c:v>2</c:v>
                </c:pt>
                <c:pt idx="6687">
                  <c:v>2</c:v>
                </c:pt>
                <c:pt idx="6688">
                  <c:v>2</c:v>
                </c:pt>
                <c:pt idx="6689">
                  <c:v>2</c:v>
                </c:pt>
                <c:pt idx="6690">
                  <c:v>2</c:v>
                </c:pt>
                <c:pt idx="6691">
                  <c:v>2</c:v>
                </c:pt>
                <c:pt idx="6692">
                  <c:v>2</c:v>
                </c:pt>
                <c:pt idx="6693">
                  <c:v>2</c:v>
                </c:pt>
                <c:pt idx="6694">
                  <c:v>2</c:v>
                </c:pt>
                <c:pt idx="6695">
                  <c:v>2</c:v>
                </c:pt>
                <c:pt idx="6696">
                  <c:v>2</c:v>
                </c:pt>
                <c:pt idx="6697">
                  <c:v>2</c:v>
                </c:pt>
                <c:pt idx="6698">
                  <c:v>2</c:v>
                </c:pt>
                <c:pt idx="6699">
                  <c:v>2</c:v>
                </c:pt>
                <c:pt idx="6700">
                  <c:v>2</c:v>
                </c:pt>
                <c:pt idx="6701">
                  <c:v>2</c:v>
                </c:pt>
                <c:pt idx="6702">
                  <c:v>2</c:v>
                </c:pt>
                <c:pt idx="6703">
                  <c:v>2</c:v>
                </c:pt>
                <c:pt idx="6704">
                  <c:v>2</c:v>
                </c:pt>
                <c:pt idx="6705">
                  <c:v>2</c:v>
                </c:pt>
                <c:pt idx="6706">
                  <c:v>2</c:v>
                </c:pt>
                <c:pt idx="6707">
                  <c:v>2</c:v>
                </c:pt>
                <c:pt idx="6708">
                  <c:v>2</c:v>
                </c:pt>
                <c:pt idx="6709">
                  <c:v>2</c:v>
                </c:pt>
                <c:pt idx="6710">
                  <c:v>2</c:v>
                </c:pt>
                <c:pt idx="6711">
                  <c:v>2</c:v>
                </c:pt>
                <c:pt idx="6712">
                  <c:v>2</c:v>
                </c:pt>
                <c:pt idx="6713">
                  <c:v>2</c:v>
                </c:pt>
                <c:pt idx="6714">
                  <c:v>2</c:v>
                </c:pt>
                <c:pt idx="6715">
                  <c:v>2</c:v>
                </c:pt>
                <c:pt idx="6716">
                  <c:v>2</c:v>
                </c:pt>
                <c:pt idx="6717">
                  <c:v>2</c:v>
                </c:pt>
                <c:pt idx="6718">
                  <c:v>2</c:v>
                </c:pt>
                <c:pt idx="6719">
                  <c:v>2</c:v>
                </c:pt>
                <c:pt idx="6720">
                  <c:v>2</c:v>
                </c:pt>
                <c:pt idx="6721">
                  <c:v>2</c:v>
                </c:pt>
                <c:pt idx="6722">
                  <c:v>2</c:v>
                </c:pt>
                <c:pt idx="6723">
                  <c:v>2</c:v>
                </c:pt>
                <c:pt idx="6724">
                  <c:v>2</c:v>
                </c:pt>
                <c:pt idx="6725">
                  <c:v>2</c:v>
                </c:pt>
                <c:pt idx="6726">
                  <c:v>2</c:v>
                </c:pt>
                <c:pt idx="6727">
                  <c:v>2</c:v>
                </c:pt>
                <c:pt idx="6728">
                  <c:v>2</c:v>
                </c:pt>
                <c:pt idx="6729">
                  <c:v>2</c:v>
                </c:pt>
                <c:pt idx="6730">
                  <c:v>2</c:v>
                </c:pt>
                <c:pt idx="6731">
                  <c:v>2</c:v>
                </c:pt>
                <c:pt idx="6732">
                  <c:v>2</c:v>
                </c:pt>
                <c:pt idx="6733">
                  <c:v>2</c:v>
                </c:pt>
                <c:pt idx="6734">
                  <c:v>2</c:v>
                </c:pt>
                <c:pt idx="6735">
                  <c:v>2</c:v>
                </c:pt>
                <c:pt idx="6736">
                  <c:v>2</c:v>
                </c:pt>
                <c:pt idx="6737">
                  <c:v>2</c:v>
                </c:pt>
                <c:pt idx="6738">
                  <c:v>2</c:v>
                </c:pt>
                <c:pt idx="6739">
                  <c:v>2</c:v>
                </c:pt>
                <c:pt idx="6740">
                  <c:v>2</c:v>
                </c:pt>
                <c:pt idx="6741">
                  <c:v>2</c:v>
                </c:pt>
                <c:pt idx="6742">
                  <c:v>2</c:v>
                </c:pt>
                <c:pt idx="6743">
                  <c:v>2</c:v>
                </c:pt>
                <c:pt idx="6744">
                  <c:v>2</c:v>
                </c:pt>
                <c:pt idx="6745">
                  <c:v>2</c:v>
                </c:pt>
                <c:pt idx="6746">
                  <c:v>2</c:v>
                </c:pt>
                <c:pt idx="6747">
                  <c:v>2</c:v>
                </c:pt>
                <c:pt idx="6748">
                  <c:v>2</c:v>
                </c:pt>
                <c:pt idx="6749">
                  <c:v>2</c:v>
                </c:pt>
                <c:pt idx="6750">
                  <c:v>2</c:v>
                </c:pt>
                <c:pt idx="6751">
                  <c:v>2</c:v>
                </c:pt>
                <c:pt idx="6752">
                  <c:v>2</c:v>
                </c:pt>
                <c:pt idx="6753">
                  <c:v>2</c:v>
                </c:pt>
                <c:pt idx="6754">
                  <c:v>2</c:v>
                </c:pt>
                <c:pt idx="6755">
                  <c:v>2</c:v>
                </c:pt>
                <c:pt idx="6756">
                  <c:v>2</c:v>
                </c:pt>
                <c:pt idx="6757">
                  <c:v>2</c:v>
                </c:pt>
                <c:pt idx="6758">
                  <c:v>2</c:v>
                </c:pt>
                <c:pt idx="6759">
                  <c:v>2</c:v>
                </c:pt>
                <c:pt idx="6760">
                  <c:v>2</c:v>
                </c:pt>
                <c:pt idx="6761">
                  <c:v>2</c:v>
                </c:pt>
                <c:pt idx="6762">
                  <c:v>2</c:v>
                </c:pt>
                <c:pt idx="6763">
                  <c:v>2</c:v>
                </c:pt>
                <c:pt idx="6764">
                  <c:v>2</c:v>
                </c:pt>
                <c:pt idx="6765">
                  <c:v>2</c:v>
                </c:pt>
                <c:pt idx="6766">
                  <c:v>2</c:v>
                </c:pt>
                <c:pt idx="6767">
                  <c:v>2</c:v>
                </c:pt>
                <c:pt idx="6768">
                  <c:v>2</c:v>
                </c:pt>
                <c:pt idx="6769">
                  <c:v>2</c:v>
                </c:pt>
                <c:pt idx="6770">
                  <c:v>2</c:v>
                </c:pt>
                <c:pt idx="6771">
                  <c:v>2</c:v>
                </c:pt>
                <c:pt idx="6772">
                  <c:v>2</c:v>
                </c:pt>
                <c:pt idx="6773">
                  <c:v>2</c:v>
                </c:pt>
                <c:pt idx="6774">
                  <c:v>2</c:v>
                </c:pt>
                <c:pt idx="6775">
                  <c:v>2</c:v>
                </c:pt>
                <c:pt idx="6776">
                  <c:v>2</c:v>
                </c:pt>
                <c:pt idx="6777">
                  <c:v>2</c:v>
                </c:pt>
                <c:pt idx="6778">
                  <c:v>2</c:v>
                </c:pt>
                <c:pt idx="6779">
                  <c:v>2</c:v>
                </c:pt>
                <c:pt idx="6780">
                  <c:v>2</c:v>
                </c:pt>
                <c:pt idx="6781">
                  <c:v>2</c:v>
                </c:pt>
                <c:pt idx="6782">
                  <c:v>2</c:v>
                </c:pt>
                <c:pt idx="6783">
                  <c:v>2</c:v>
                </c:pt>
                <c:pt idx="6784">
                  <c:v>2</c:v>
                </c:pt>
                <c:pt idx="6785">
                  <c:v>2</c:v>
                </c:pt>
                <c:pt idx="6786">
                  <c:v>2</c:v>
                </c:pt>
                <c:pt idx="6787">
                  <c:v>2</c:v>
                </c:pt>
                <c:pt idx="6788">
                  <c:v>2</c:v>
                </c:pt>
                <c:pt idx="6789">
                  <c:v>2</c:v>
                </c:pt>
                <c:pt idx="6790">
                  <c:v>2</c:v>
                </c:pt>
                <c:pt idx="6791">
                  <c:v>2</c:v>
                </c:pt>
                <c:pt idx="6792">
                  <c:v>2</c:v>
                </c:pt>
                <c:pt idx="6793">
                  <c:v>2</c:v>
                </c:pt>
                <c:pt idx="6794">
                  <c:v>2</c:v>
                </c:pt>
                <c:pt idx="6795">
                  <c:v>2</c:v>
                </c:pt>
                <c:pt idx="6796">
                  <c:v>2</c:v>
                </c:pt>
                <c:pt idx="6797">
                  <c:v>2</c:v>
                </c:pt>
                <c:pt idx="6798">
                  <c:v>2</c:v>
                </c:pt>
                <c:pt idx="6799">
                  <c:v>2</c:v>
                </c:pt>
                <c:pt idx="6800">
                  <c:v>2</c:v>
                </c:pt>
                <c:pt idx="6801">
                  <c:v>2</c:v>
                </c:pt>
                <c:pt idx="6802">
                  <c:v>2</c:v>
                </c:pt>
                <c:pt idx="6803">
                  <c:v>2</c:v>
                </c:pt>
                <c:pt idx="6804">
                  <c:v>2</c:v>
                </c:pt>
                <c:pt idx="6805">
                  <c:v>2</c:v>
                </c:pt>
                <c:pt idx="6806">
                  <c:v>2</c:v>
                </c:pt>
                <c:pt idx="6807">
                  <c:v>2</c:v>
                </c:pt>
                <c:pt idx="6808">
                  <c:v>2</c:v>
                </c:pt>
                <c:pt idx="6809">
                  <c:v>2</c:v>
                </c:pt>
                <c:pt idx="6810">
                  <c:v>2</c:v>
                </c:pt>
                <c:pt idx="6811">
                  <c:v>2</c:v>
                </c:pt>
                <c:pt idx="6812">
                  <c:v>2</c:v>
                </c:pt>
                <c:pt idx="6813">
                  <c:v>2</c:v>
                </c:pt>
                <c:pt idx="6814">
                  <c:v>2</c:v>
                </c:pt>
                <c:pt idx="6815">
                  <c:v>2</c:v>
                </c:pt>
                <c:pt idx="6816">
                  <c:v>2</c:v>
                </c:pt>
                <c:pt idx="6817">
                  <c:v>2</c:v>
                </c:pt>
                <c:pt idx="6818">
                  <c:v>2</c:v>
                </c:pt>
                <c:pt idx="6819">
                  <c:v>2</c:v>
                </c:pt>
                <c:pt idx="6820">
                  <c:v>2</c:v>
                </c:pt>
                <c:pt idx="6821">
                  <c:v>2</c:v>
                </c:pt>
                <c:pt idx="6822">
                  <c:v>2</c:v>
                </c:pt>
                <c:pt idx="6823">
                  <c:v>2</c:v>
                </c:pt>
                <c:pt idx="6824">
                  <c:v>2</c:v>
                </c:pt>
                <c:pt idx="6825">
                  <c:v>2</c:v>
                </c:pt>
                <c:pt idx="6826">
                  <c:v>2</c:v>
                </c:pt>
                <c:pt idx="6827">
                  <c:v>2</c:v>
                </c:pt>
                <c:pt idx="6828">
                  <c:v>2</c:v>
                </c:pt>
                <c:pt idx="6829">
                  <c:v>2</c:v>
                </c:pt>
                <c:pt idx="6830">
                  <c:v>2</c:v>
                </c:pt>
                <c:pt idx="6831">
                  <c:v>2</c:v>
                </c:pt>
                <c:pt idx="6832">
                  <c:v>2</c:v>
                </c:pt>
                <c:pt idx="6833">
                  <c:v>2</c:v>
                </c:pt>
                <c:pt idx="6834">
                  <c:v>2</c:v>
                </c:pt>
                <c:pt idx="6835">
                  <c:v>2</c:v>
                </c:pt>
                <c:pt idx="6836">
                  <c:v>2</c:v>
                </c:pt>
                <c:pt idx="6837">
                  <c:v>2</c:v>
                </c:pt>
                <c:pt idx="6838">
                  <c:v>2</c:v>
                </c:pt>
                <c:pt idx="6839">
                  <c:v>2</c:v>
                </c:pt>
                <c:pt idx="6840">
                  <c:v>2</c:v>
                </c:pt>
                <c:pt idx="6841">
                  <c:v>2</c:v>
                </c:pt>
                <c:pt idx="6842">
                  <c:v>2</c:v>
                </c:pt>
                <c:pt idx="6843">
                  <c:v>2</c:v>
                </c:pt>
                <c:pt idx="6844">
                  <c:v>2</c:v>
                </c:pt>
                <c:pt idx="6845">
                  <c:v>2</c:v>
                </c:pt>
                <c:pt idx="6846">
                  <c:v>2</c:v>
                </c:pt>
                <c:pt idx="6847">
                  <c:v>2</c:v>
                </c:pt>
                <c:pt idx="6848">
                  <c:v>2</c:v>
                </c:pt>
                <c:pt idx="6849">
                  <c:v>2</c:v>
                </c:pt>
                <c:pt idx="6850">
                  <c:v>2</c:v>
                </c:pt>
                <c:pt idx="6851">
                  <c:v>2</c:v>
                </c:pt>
                <c:pt idx="6852">
                  <c:v>2</c:v>
                </c:pt>
                <c:pt idx="6853">
                  <c:v>2</c:v>
                </c:pt>
                <c:pt idx="6854">
                  <c:v>2</c:v>
                </c:pt>
                <c:pt idx="6855">
                  <c:v>2</c:v>
                </c:pt>
                <c:pt idx="6856">
                  <c:v>2</c:v>
                </c:pt>
                <c:pt idx="6857">
                  <c:v>2</c:v>
                </c:pt>
                <c:pt idx="6858">
                  <c:v>2</c:v>
                </c:pt>
                <c:pt idx="6859">
                  <c:v>2</c:v>
                </c:pt>
                <c:pt idx="6860">
                  <c:v>2</c:v>
                </c:pt>
                <c:pt idx="6861">
                  <c:v>2</c:v>
                </c:pt>
                <c:pt idx="6862">
                  <c:v>2</c:v>
                </c:pt>
                <c:pt idx="6863">
                  <c:v>2</c:v>
                </c:pt>
                <c:pt idx="6864">
                  <c:v>2</c:v>
                </c:pt>
                <c:pt idx="6865">
                  <c:v>2</c:v>
                </c:pt>
                <c:pt idx="6866">
                  <c:v>2</c:v>
                </c:pt>
                <c:pt idx="6867">
                  <c:v>2</c:v>
                </c:pt>
                <c:pt idx="6868">
                  <c:v>2</c:v>
                </c:pt>
                <c:pt idx="6869">
                  <c:v>2</c:v>
                </c:pt>
                <c:pt idx="6870">
                  <c:v>2</c:v>
                </c:pt>
                <c:pt idx="6871">
                  <c:v>2</c:v>
                </c:pt>
                <c:pt idx="6872">
                  <c:v>2</c:v>
                </c:pt>
                <c:pt idx="6873">
                  <c:v>2</c:v>
                </c:pt>
                <c:pt idx="6874">
                  <c:v>2</c:v>
                </c:pt>
                <c:pt idx="6875">
                  <c:v>2</c:v>
                </c:pt>
                <c:pt idx="6876">
                  <c:v>2</c:v>
                </c:pt>
                <c:pt idx="6877">
                  <c:v>2</c:v>
                </c:pt>
                <c:pt idx="6878">
                  <c:v>2</c:v>
                </c:pt>
                <c:pt idx="6879">
                  <c:v>2</c:v>
                </c:pt>
                <c:pt idx="6880">
                  <c:v>2</c:v>
                </c:pt>
                <c:pt idx="6881">
                  <c:v>2</c:v>
                </c:pt>
                <c:pt idx="6882">
                  <c:v>2</c:v>
                </c:pt>
                <c:pt idx="6883">
                  <c:v>2</c:v>
                </c:pt>
                <c:pt idx="6884">
                  <c:v>2</c:v>
                </c:pt>
                <c:pt idx="6885">
                  <c:v>2</c:v>
                </c:pt>
                <c:pt idx="6886">
                  <c:v>2</c:v>
                </c:pt>
                <c:pt idx="6887">
                  <c:v>2</c:v>
                </c:pt>
                <c:pt idx="6888">
                  <c:v>2</c:v>
                </c:pt>
                <c:pt idx="6889">
                  <c:v>2</c:v>
                </c:pt>
                <c:pt idx="6890">
                  <c:v>2</c:v>
                </c:pt>
                <c:pt idx="6891">
                  <c:v>2</c:v>
                </c:pt>
                <c:pt idx="6892">
                  <c:v>2</c:v>
                </c:pt>
                <c:pt idx="6893">
                  <c:v>2</c:v>
                </c:pt>
                <c:pt idx="6894">
                  <c:v>2</c:v>
                </c:pt>
                <c:pt idx="6895">
                  <c:v>2</c:v>
                </c:pt>
                <c:pt idx="6896">
                  <c:v>2</c:v>
                </c:pt>
                <c:pt idx="6897">
                  <c:v>2</c:v>
                </c:pt>
                <c:pt idx="6898">
                  <c:v>2</c:v>
                </c:pt>
                <c:pt idx="6899">
                  <c:v>2</c:v>
                </c:pt>
                <c:pt idx="6900">
                  <c:v>2</c:v>
                </c:pt>
                <c:pt idx="6901">
                  <c:v>2</c:v>
                </c:pt>
                <c:pt idx="6902">
                  <c:v>2</c:v>
                </c:pt>
                <c:pt idx="6903">
                  <c:v>2</c:v>
                </c:pt>
                <c:pt idx="6904">
                  <c:v>2</c:v>
                </c:pt>
                <c:pt idx="6905">
                  <c:v>2</c:v>
                </c:pt>
                <c:pt idx="6906">
                  <c:v>2</c:v>
                </c:pt>
                <c:pt idx="6907">
                  <c:v>2</c:v>
                </c:pt>
                <c:pt idx="6908">
                  <c:v>2</c:v>
                </c:pt>
                <c:pt idx="6909">
                  <c:v>2</c:v>
                </c:pt>
                <c:pt idx="6910">
                  <c:v>2</c:v>
                </c:pt>
                <c:pt idx="6911">
                  <c:v>2</c:v>
                </c:pt>
                <c:pt idx="6912">
                  <c:v>2</c:v>
                </c:pt>
                <c:pt idx="6913">
                  <c:v>2</c:v>
                </c:pt>
                <c:pt idx="6914">
                  <c:v>2</c:v>
                </c:pt>
                <c:pt idx="6915">
                  <c:v>2</c:v>
                </c:pt>
                <c:pt idx="6916">
                  <c:v>2</c:v>
                </c:pt>
                <c:pt idx="6917">
                  <c:v>2</c:v>
                </c:pt>
                <c:pt idx="6918">
                  <c:v>2</c:v>
                </c:pt>
                <c:pt idx="6919">
                  <c:v>2</c:v>
                </c:pt>
                <c:pt idx="6920">
                  <c:v>2</c:v>
                </c:pt>
                <c:pt idx="6921">
                  <c:v>2</c:v>
                </c:pt>
                <c:pt idx="6922">
                  <c:v>2</c:v>
                </c:pt>
                <c:pt idx="6923">
                  <c:v>2</c:v>
                </c:pt>
                <c:pt idx="6924">
                  <c:v>2</c:v>
                </c:pt>
                <c:pt idx="6925">
                  <c:v>2</c:v>
                </c:pt>
                <c:pt idx="6926">
                  <c:v>2</c:v>
                </c:pt>
                <c:pt idx="6927">
                  <c:v>2</c:v>
                </c:pt>
                <c:pt idx="6928">
                  <c:v>2</c:v>
                </c:pt>
                <c:pt idx="6929">
                  <c:v>2</c:v>
                </c:pt>
                <c:pt idx="6930">
                  <c:v>2</c:v>
                </c:pt>
                <c:pt idx="6931">
                  <c:v>2</c:v>
                </c:pt>
                <c:pt idx="6932">
                  <c:v>2</c:v>
                </c:pt>
                <c:pt idx="6933">
                  <c:v>2</c:v>
                </c:pt>
                <c:pt idx="6934">
                  <c:v>2</c:v>
                </c:pt>
                <c:pt idx="6935">
                  <c:v>2</c:v>
                </c:pt>
                <c:pt idx="6936">
                  <c:v>2</c:v>
                </c:pt>
                <c:pt idx="6937">
                  <c:v>2</c:v>
                </c:pt>
                <c:pt idx="6938">
                  <c:v>2</c:v>
                </c:pt>
                <c:pt idx="6939">
                  <c:v>2</c:v>
                </c:pt>
                <c:pt idx="6940">
                  <c:v>2</c:v>
                </c:pt>
                <c:pt idx="6941">
                  <c:v>2</c:v>
                </c:pt>
                <c:pt idx="6942">
                  <c:v>2</c:v>
                </c:pt>
                <c:pt idx="6943">
                  <c:v>2</c:v>
                </c:pt>
                <c:pt idx="6944">
                  <c:v>2</c:v>
                </c:pt>
                <c:pt idx="6945">
                  <c:v>2</c:v>
                </c:pt>
                <c:pt idx="6946">
                  <c:v>2</c:v>
                </c:pt>
                <c:pt idx="6947">
                  <c:v>2</c:v>
                </c:pt>
                <c:pt idx="6948">
                  <c:v>2</c:v>
                </c:pt>
                <c:pt idx="6949">
                  <c:v>2</c:v>
                </c:pt>
                <c:pt idx="6950">
                  <c:v>2</c:v>
                </c:pt>
                <c:pt idx="6951">
                  <c:v>2</c:v>
                </c:pt>
                <c:pt idx="6952">
                  <c:v>2</c:v>
                </c:pt>
                <c:pt idx="6953">
                  <c:v>2</c:v>
                </c:pt>
                <c:pt idx="6954">
                  <c:v>2</c:v>
                </c:pt>
                <c:pt idx="6955">
                  <c:v>2</c:v>
                </c:pt>
                <c:pt idx="6956">
                  <c:v>2</c:v>
                </c:pt>
                <c:pt idx="6957">
                  <c:v>2</c:v>
                </c:pt>
                <c:pt idx="6958">
                  <c:v>2</c:v>
                </c:pt>
                <c:pt idx="6959">
                  <c:v>2</c:v>
                </c:pt>
                <c:pt idx="6960">
                  <c:v>2</c:v>
                </c:pt>
                <c:pt idx="6961">
                  <c:v>2</c:v>
                </c:pt>
                <c:pt idx="6962">
                  <c:v>2</c:v>
                </c:pt>
                <c:pt idx="6963">
                  <c:v>2</c:v>
                </c:pt>
                <c:pt idx="6964">
                  <c:v>2</c:v>
                </c:pt>
                <c:pt idx="6965">
                  <c:v>2</c:v>
                </c:pt>
                <c:pt idx="6966">
                  <c:v>2</c:v>
                </c:pt>
                <c:pt idx="6967">
                  <c:v>2</c:v>
                </c:pt>
                <c:pt idx="6968">
                  <c:v>2</c:v>
                </c:pt>
                <c:pt idx="6969">
                  <c:v>2</c:v>
                </c:pt>
                <c:pt idx="6970">
                  <c:v>2</c:v>
                </c:pt>
                <c:pt idx="6971">
                  <c:v>2</c:v>
                </c:pt>
                <c:pt idx="6972">
                  <c:v>2</c:v>
                </c:pt>
                <c:pt idx="6973">
                  <c:v>2</c:v>
                </c:pt>
                <c:pt idx="6974">
                  <c:v>2</c:v>
                </c:pt>
                <c:pt idx="6975">
                  <c:v>2</c:v>
                </c:pt>
                <c:pt idx="6976">
                  <c:v>2</c:v>
                </c:pt>
                <c:pt idx="6977">
                  <c:v>2</c:v>
                </c:pt>
                <c:pt idx="6978">
                  <c:v>2</c:v>
                </c:pt>
                <c:pt idx="6979">
                  <c:v>2</c:v>
                </c:pt>
                <c:pt idx="6980">
                  <c:v>2</c:v>
                </c:pt>
                <c:pt idx="6981">
                  <c:v>2</c:v>
                </c:pt>
                <c:pt idx="6982">
                  <c:v>2</c:v>
                </c:pt>
                <c:pt idx="6983">
                  <c:v>2</c:v>
                </c:pt>
                <c:pt idx="6984">
                  <c:v>2</c:v>
                </c:pt>
                <c:pt idx="6985">
                  <c:v>2</c:v>
                </c:pt>
                <c:pt idx="6986">
                  <c:v>2</c:v>
                </c:pt>
                <c:pt idx="6987">
                  <c:v>2</c:v>
                </c:pt>
                <c:pt idx="6988">
                  <c:v>2</c:v>
                </c:pt>
                <c:pt idx="6989">
                  <c:v>2</c:v>
                </c:pt>
                <c:pt idx="6990">
                  <c:v>2</c:v>
                </c:pt>
                <c:pt idx="6991">
                  <c:v>2</c:v>
                </c:pt>
                <c:pt idx="6992">
                  <c:v>2</c:v>
                </c:pt>
                <c:pt idx="6993">
                  <c:v>2</c:v>
                </c:pt>
                <c:pt idx="6994">
                  <c:v>2</c:v>
                </c:pt>
                <c:pt idx="6995">
                  <c:v>2</c:v>
                </c:pt>
                <c:pt idx="6996">
                  <c:v>2</c:v>
                </c:pt>
                <c:pt idx="6997">
                  <c:v>2</c:v>
                </c:pt>
                <c:pt idx="6998">
                  <c:v>2</c:v>
                </c:pt>
                <c:pt idx="6999">
                  <c:v>2</c:v>
                </c:pt>
                <c:pt idx="7000">
                  <c:v>2</c:v>
                </c:pt>
                <c:pt idx="7001">
                  <c:v>2</c:v>
                </c:pt>
                <c:pt idx="7002">
                  <c:v>2</c:v>
                </c:pt>
                <c:pt idx="7003">
                  <c:v>2</c:v>
                </c:pt>
                <c:pt idx="7004">
                  <c:v>2</c:v>
                </c:pt>
                <c:pt idx="7005">
                  <c:v>2</c:v>
                </c:pt>
                <c:pt idx="7006">
                  <c:v>2</c:v>
                </c:pt>
                <c:pt idx="7007">
                  <c:v>2</c:v>
                </c:pt>
                <c:pt idx="7008">
                  <c:v>2</c:v>
                </c:pt>
                <c:pt idx="7009">
                  <c:v>2</c:v>
                </c:pt>
                <c:pt idx="7010">
                  <c:v>2</c:v>
                </c:pt>
                <c:pt idx="7011">
                  <c:v>2</c:v>
                </c:pt>
                <c:pt idx="7012">
                  <c:v>2</c:v>
                </c:pt>
                <c:pt idx="7013">
                  <c:v>2</c:v>
                </c:pt>
                <c:pt idx="7014">
                  <c:v>2</c:v>
                </c:pt>
                <c:pt idx="7015">
                  <c:v>2</c:v>
                </c:pt>
                <c:pt idx="7016">
                  <c:v>2</c:v>
                </c:pt>
                <c:pt idx="7017">
                  <c:v>2</c:v>
                </c:pt>
                <c:pt idx="7018">
                  <c:v>2</c:v>
                </c:pt>
                <c:pt idx="7019">
                  <c:v>2</c:v>
                </c:pt>
                <c:pt idx="7020">
                  <c:v>2</c:v>
                </c:pt>
                <c:pt idx="7021">
                  <c:v>2</c:v>
                </c:pt>
                <c:pt idx="7022">
                  <c:v>2</c:v>
                </c:pt>
                <c:pt idx="7023">
                  <c:v>2</c:v>
                </c:pt>
                <c:pt idx="7024">
                  <c:v>2</c:v>
                </c:pt>
                <c:pt idx="7025">
                  <c:v>2</c:v>
                </c:pt>
                <c:pt idx="7026">
                  <c:v>2</c:v>
                </c:pt>
                <c:pt idx="7027">
                  <c:v>2</c:v>
                </c:pt>
                <c:pt idx="7028">
                  <c:v>2</c:v>
                </c:pt>
                <c:pt idx="7029">
                  <c:v>2</c:v>
                </c:pt>
                <c:pt idx="7030">
                  <c:v>2</c:v>
                </c:pt>
                <c:pt idx="7031">
                  <c:v>2</c:v>
                </c:pt>
                <c:pt idx="7032">
                  <c:v>2</c:v>
                </c:pt>
                <c:pt idx="7033">
                  <c:v>2</c:v>
                </c:pt>
                <c:pt idx="7034">
                  <c:v>2</c:v>
                </c:pt>
                <c:pt idx="7035">
                  <c:v>2</c:v>
                </c:pt>
                <c:pt idx="7036">
                  <c:v>2</c:v>
                </c:pt>
                <c:pt idx="7037">
                  <c:v>2</c:v>
                </c:pt>
                <c:pt idx="7038">
                  <c:v>2</c:v>
                </c:pt>
                <c:pt idx="7039">
                  <c:v>2</c:v>
                </c:pt>
                <c:pt idx="7040">
                  <c:v>2</c:v>
                </c:pt>
                <c:pt idx="7041">
                  <c:v>2</c:v>
                </c:pt>
                <c:pt idx="7042">
                  <c:v>2</c:v>
                </c:pt>
                <c:pt idx="7043">
                  <c:v>2</c:v>
                </c:pt>
                <c:pt idx="7044">
                  <c:v>2</c:v>
                </c:pt>
                <c:pt idx="7045">
                  <c:v>2</c:v>
                </c:pt>
                <c:pt idx="7046">
                  <c:v>2</c:v>
                </c:pt>
                <c:pt idx="7047">
                  <c:v>2</c:v>
                </c:pt>
                <c:pt idx="7048">
                  <c:v>2</c:v>
                </c:pt>
                <c:pt idx="7049">
                  <c:v>2</c:v>
                </c:pt>
                <c:pt idx="7050">
                  <c:v>2</c:v>
                </c:pt>
                <c:pt idx="7051">
                  <c:v>2</c:v>
                </c:pt>
                <c:pt idx="7052">
                  <c:v>2</c:v>
                </c:pt>
                <c:pt idx="7053">
                  <c:v>2</c:v>
                </c:pt>
                <c:pt idx="7054">
                  <c:v>2</c:v>
                </c:pt>
                <c:pt idx="7055">
                  <c:v>2</c:v>
                </c:pt>
                <c:pt idx="7056">
                  <c:v>2</c:v>
                </c:pt>
                <c:pt idx="7057">
                  <c:v>2</c:v>
                </c:pt>
                <c:pt idx="7058">
                  <c:v>2</c:v>
                </c:pt>
                <c:pt idx="7059">
                  <c:v>2</c:v>
                </c:pt>
                <c:pt idx="7060">
                  <c:v>2</c:v>
                </c:pt>
                <c:pt idx="7061">
                  <c:v>2</c:v>
                </c:pt>
                <c:pt idx="7062">
                  <c:v>2</c:v>
                </c:pt>
                <c:pt idx="7063">
                  <c:v>2</c:v>
                </c:pt>
                <c:pt idx="7064">
                  <c:v>2</c:v>
                </c:pt>
                <c:pt idx="7065">
                  <c:v>2</c:v>
                </c:pt>
                <c:pt idx="7066">
                  <c:v>2</c:v>
                </c:pt>
                <c:pt idx="7067">
                  <c:v>2</c:v>
                </c:pt>
                <c:pt idx="7068">
                  <c:v>2</c:v>
                </c:pt>
                <c:pt idx="7069">
                  <c:v>2</c:v>
                </c:pt>
                <c:pt idx="7070">
                  <c:v>2</c:v>
                </c:pt>
                <c:pt idx="7071">
                  <c:v>2</c:v>
                </c:pt>
                <c:pt idx="7072">
                  <c:v>2</c:v>
                </c:pt>
                <c:pt idx="7073">
                  <c:v>2</c:v>
                </c:pt>
                <c:pt idx="7074">
                  <c:v>2</c:v>
                </c:pt>
                <c:pt idx="7075">
                  <c:v>2</c:v>
                </c:pt>
                <c:pt idx="7076">
                  <c:v>2</c:v>
                </c:pt>
                <c:pt idx="7077">
                  <c:v>2</c:v>
                </c:pt>
                <c:pt idx="7078">
                  <c:v>2</c:v>
                </c:pt>
                <c:pt idx="7079">
                  <c:v>2</c:v>
                </c:pt>
                <c:pt idx="7080">
                  <c:v>2</c:v>
                </c:pt>
                <c:pt idx="7081">
                  <c:v>2</c:v>
                </c:pt>
                <c:pt idx="7082">
                  <c:v>2</c:v>
                </c:pt>
                <c:pt idx="7083">
                  <c:v>2</c:v>
                </c:pt>
                <c:pt idx="7084">
                  <c:v>2</c:v>
                </c:pt>
                <c:pt idx="7085">
                  <c:v>2</c:v>
                </c:pt>
                <c:pt idx="7086">
                  <c:v>2</c:v>
                </c:pt>
                <c:pt idx="7087">
                  <c:v>2</c:v>
                </c:pt>
                <c:pt idx="7088">
                  <c:v>2</c:v>
                </c:pt>
                <c:pt idx="7089">
                  <c:v>2</c:v>
                </c:pt>
                <c:pt idx="7090">
                  <c:v>2</c:v>
                </c:pt>
                <c:pt idx="7091">
                  <c:v>2</c:v>
                </c:pt>
                <c:pt idx="7092">
                  <c:v>2</c:v>
                </c:pt>
                <c:pt idx="7093">
                  <c:v>2</c:v>
                </c:pt>
                <c:pt idx="7094">
                  <c:v>2</c:v>
                </c:pt>
                <c:pt idx="7095">
                  <c:v>2</c:v>
                </c:pt>
                <c:pt idx="7096">
                  <c:v>2</c:v>
                </c:pt>
                <c:pt idx="7097">
                  <c:v>2</c:v>
                </c:pt>
                <c:pt idx="7098">
                  <c:v>2</c:v>
                </c:pt>
                <c:pt idx="7099">
                  <c:v>2</c:v>
                </c:pt>
                <c:pt idx="7100">
                  <c:v>2</c:v>
                </c:pt>
                <c:pt idx="7101">
                  <c:v>2</c:v>
                </c:pt>
                <c:pt idx="7102">
                  <c:v>2</c:v>
                </c:pt>
                <c:pt idx="7103">
                  <c:v>2</c:v>
                </c:pt>
                <c:pt idx="7104">
                  <c:v>2</c:v>
                </c:pt>
                <c:pt idx="7105">
                  <c:v>2</c:v>
                </c:pt>
                <c:pt idx="7106">
                  <c:v>2</c:v>
                </c:pt>
                <c:pt idx="7107">
                  <c:v>2</c:v>
                </c:pt>
                <c:pt idx="7108">
                  <c:v>2</c:v>
                </c:pt>
                <c:pt idx="7109">
                  <c:v>2</c:v>
                </c:pt>
                <c:pt idx="7110">
                  <c:v>2</c:v>
                </c:pt>
                <c:pt idx="7111">
                  <c:v>2</c:v>
                </c:pt>
                <c:pt idx="7112">
                  <c:v>2</c:v>
                </c:pt>
                <c:pt idx="7113">
                  <c:v>2</c:v>
                </c:pt>
                <c:pt idx="7114">
                  <c:v>2</c:v>
                </c:pt>
                <c:pt idx="7115">
                  <c:v>2</c:v>
                </c:pt>
                <c:pt idx="7116">
                  <c:v>2</c:v>
                </c:pt>
                <c:pt idx="7117">
                  <c:v>2</c:v>
                </c:pt>
                <c:pt idx="7118">
                  <c:v>2</c:v>
                </c:pt>
                <c:pt idx="7119">
                  <c:v>2</c:v>
                </c:pt>
                <c:pt idx="7120">
                  <c:v>2</c:v>
                </c:pt>
                <c:pt idx="7121">
                  <c:v>2</c:v>
                </c:pt>
                <c:pt idx="7122">
                  <c:v>2</c:v>
                </c:pt>
                <c:pt idx="7123">
                  <c:v>2</c:v>
                </c:pt>
                <c:pt idx="7124">
                  <c:v>2</c:v>
                </c:pt>
                <c:pt idx="7125">
                  <c:v>2</c:v>
                </c:pt>
                <c:pt idx="7126">
                  <c:v>2</c:v>
                </c:pt>
                <c:pt idx="7127">
                  <c:v>2</c:v>
                </c:pt>
                <c:pt idx="7128">
                  <c:v>2</c:v>
                </c:pt>
                <c:pt idx="7129">
                  <c:v>2</c:v>
                </c:pt>
                <c:pt idx="7130">
                  <c:v>2</c:v>
                </c:pt>
                <c:pt idx="7131">
                  <c:v>2</c:v>
                </c:pt>
                <c:pt idx="7132">
                  <c:v>2</c:v>
                </c:pt>
                <c:pt idx="7133">
                  <c:v>2</c:v>
                </c:pt>
                <c:pt idx="7134">
                  <c:v>2</c:v>
                </c:pt>
                <c:pt idx="7135">
                  <c:v>2</c:v>
                </c:pt>
                <c:pt idx="7136">
                  <c:v>2</c:v>
                </c:pt>
                <c:pt idx="7137">
                  <c:v>2</c:v>
                </c:pt>
                <c:pt idx="7138">
                  <c:v>2</c:v>
                </c:pt>
                <c:pt idx="7139">
                  <c:v>2</c:v>
                </c:pt>
                <c:pt idx="7140">
                  <c:v>2</c:v>
                </c:pt>
                <c:pt idx="7141">
                  <c:v>2</c:v>
                </c:pt>
                <c:pt idx="7142">
                  <c:v>2</c:v>
                </c:pt>
                <c:pt idx="7143">
                  <c:v>2</c:v>
                </c:pt>
                <c:pt idx="7144">
                  <c:v>2</c:v>
                </c:pt>
                <c:pt idx="7145">
                  <c:v>2</c:v>
                </c:pt>
                <c:pt idx="7146">
                  <c:v>2</c:v>
                </c:pt>
                <c:pt idx="7147">
                  <c:v>2</c:v>
                </c:pt>
                <c:pt idx="7148">
                  <c:v>2</c:v>
                </c:pt>
                <c:pt idx="7149">
                  <c:v>2</c:v>
                </c:pt>
                <c:pt idx="7150">
                  <c:v>2</c:v>
                </c:pt>
                <c:pt idx="7151">
                  <c:v>2</c:v>
                </c:pt>
                <c:pt idx="7152">
                  <c:v>2</c:v>
                </c:pt>
                <c:pt idx="7153">
                  <c:v>2</c:v>
                </c:pt>
                <c:pt idx="7154">
                  <c:v>2</c:v>
                </c:pt>
                <c:pt idx="7155">
                  <c:v>2</c:v>
                </c:pt>
                <c:pt idx="7156">
                  <c:v>2</c:v>
                </c:pt>
                <c:pt idx="7157">
                  <c:v>2</c:v>
                </c:pt>
                <c:pt idx="7158">
                  <c:v>2</c:v>
                </c:pt>
                <c:pt idx="7159">
                  <c:v>2</c:v>
                </c:pt>
                <c:pt idx="7160">
                  <c:v>2</c:v>
                </c:pt>
                <c:pt idx="7161">
                  <c:v>2</c:v>
                </c:pt>
                <c:pt idx="7162">
                  <c:v>2</c:v>
                </c:pt>
                <c:pt idx="7163">
                  <c:v>2</c:v>
                </c:pt>
                <c:pt idx="7164">
                  <c:v>2</c:v>
                </c:pt>
                <c:pt idx="7165">
                  <c:v>2</c:v>
                </c:pt>
                <c:pt idx="7166">
                  <c:v>2</c:v>
                </c:pt>
                <c:pt idx="7167">
                  <c:v>2</c:v>
                </c:pt>
                <c:pt idx="7168">
                  <c:v>2</c:v>
                </c:pt>
                <c:pt idx="7169">
                  <c:v>2</c:v>
                </c:pt>
                <c:pt idx="7170">
                  <c:v>2</c:v>
                </c:pt>
                <c:pt idx="7171">
                  <c:v>2</c:v>
                </c:pt>
                <c:pt idx="7172">
                  <c:v>2</c:v>
                </c:pt>
                <c:pt idx="7173">
                  <c:v>2</c:v>
                </c:pt>
                <c:pt idx="7174">
                  <c:v>2</c:v>
                </c:pt>
                <c:pt idx="7175">
                  <c:v>2</c:v>
                </c:pt>
                <c:pt idx="7176">
                  <c:v>2</c:v>
                </c:pt>
                <c:pt idx="7177">
                  <c:v>2</c:v>
                </c:pt>
                <c:pt idx="7178">
                  <c:v>2</c:v>
                </c:pt>
                <c:pt idx="7179">
                  <c:v>2</c:v>
                </c:pt>
                <c:pt idx="7180">
                  <c:v>2</c:v>
                </c:pt>
                <c:pt idx="7181">
                  <c:v>2</c:v>
                </c:pt>
                <c:pt idx="7182">
                  <c:v>2</c:v>
                </c:pt>
                <c:pt idx="7183">
                  <c:v>2</c:v>
                </c:pt>
                <c:pt idx="7184">
                  <c:v>2</c:v>
                </c:pt>
                <c:pt idx="7185">
                  <c:v>2</c:v>
                </c:pt>
                <c:pt idx="7186">
                  <c:v>2</c:v>
                </c:pt>
                <c:pt idx="7187">
                  <c:v>2</c:v>
                </c:pt>
                <c:pt idx="7188">
                  <c:v>2</c:v>
                </c:pt>
                <c:pt idx="7189">
                  <c:v>2</c:v>
                </c:pt>
                <c:pt idx="7190">
                  <c:v>2</c:v>
                </c:pt>
                <c:pt idx="7191">
                  <c:v>2</c:v>
                </c:pt>
                <c:pt idx="7192">
                  <c:v>2</c:v>
                </c:pt>
                <c:pt idx="7193">
                  <c:v>2</c:v>
                </c:pt>
                <c:pt idx="7194">
                  <c:v>2</c:v>
                </c:pt>
                <c:pt idx="7195">
                  <c:v>2</c:v>
                </c:pt>
                <c:pt idx="7196">
                  <c:v>2</c:v>
                </c:pt>
                <c:pt idx="7197">
                  <c:v>2</c:v>
                </c:pt>
                <c:pt idx="7198">
                  <c:v>2</c:v>
                </c:pt>
                <c:pt idx="7199">
                  <c:v>2</c:v>
                </c:pt>
                <c:pt idx="7200">
                  <c:v>2</c:v>
                </c:pt>
                <c:pt idx="7201">
                  <c:v>2</c:v>
                </c:pt>
                <c:pt idx="7202">
                  <c:v>2</c:v>
                </c:pt>
                <c:pt idx="7203">
                  <c:v>2</c:v>
                </c:pt>
                <c:pt idx="7204">
                  <c:v>2</c:v>
                </c:pt>
                <c:pt idx="7205">
                  <c:v>2</c:v>
                </c:pt>
                <c:pt idx="7206">
                  <c:v>2</c:v>
                </c:pt>
                <c:pt idx="7207">
                  <c:v>2</c:v>
                </c:pt>
                <c:pt idx="7208">
                  <c:v>2</c:v>
                </c:pt>
                <c:pt idx="7209">
                  <c:v>2</c:v>
                </c:pt>
                <c:pt idx="7210">
                  <c:v>2</c:v>
                </c:pt>
                <c:pt idx="7211">
                  <c:v>2</c:v>
                </c:pt>
                <c:pt idx="7212">
                  <c:v>2</c:v>
                </c:pt>
                <c:pt idx="7213">
                  <c:v>2</c:v>
                </c:pt>
                <c:pt idx="7214">
                  <c:v>2</c:v>
                </c:pt>
                <c:pt idx="7215">
                  <c:v>2</c:v>
                </c:pt>
                <c:pt idx="7216">
                  <c:v>2</c:v>
                </c:pt>
                <c:pt idx="7217">
                  <c:v>2</c:v>
                </c:pt>
                <c:pt idx="7218">
                  <c:v>2</c:v>
                </c:pt>
                <c:pt idx="7219">
                  <c:v>2</c:v>
                </c:pt>
                <c:pt idx="7220">
                  <c:v>2</c:v>
                </c:pt>
                <c:pt idx="7221">
                  <c:v>2</c:v>
                </c:pt>
                <c:pt idx="7222">
                  <c:v>2</c:v>
                </c:pt>
                <c:pt idx="7223">
                  <c:v>2</c:v>
                </c:pt>
                <c:pt idx="7224">
                  <c:v>2</c:v>
                </c:pt>
                <c:pt idx="7225">
                  <c:v>2</c:v>
                </c:pt>
                <c:pt idx="7226">
                  <c:v>2</c:v>
                </c:pt>
                <c:pt idx="7227">
                  <c:v>2</c:v>
                </c:pt>
                <c:pt idx="7228">
                  <c:v>2</c:v>
                </c:pt>
                <c:pt idx="7229">
                  <c:v>2</c:v>
                </c:pt>
                <c:pt idx="7230">
                  <c:v>2</c:v>
                </c:pt>
                <c:pt idx="7231">
                  <c:v>2</c:v>
                </c:pt>
                <c:pt idx="7232">
                  <c:v>2</c:v>
                </c:pt>
                <c:pt idx="7233">
                  <c:v>2</c:v>
                </c:pt>
                <c:pt idx="7234">
                  <c:v>2</c:v>
                </c:pt>
                <c:pt idx="7235">
                  <c:v>2</c:v>
                </c:pt>
                <c:pt idx="7236">
                  <c:v>2</c:v>
                </c:pt>
                <c:pt idx="7237">
                  <c:v>2</c:v>
                </c:pt>
                <c:pt idx="7238">
                  <c:v>2</c:v>
                </c:pt>
                <c:pt idx="7239">
                  <c:v>2</c:v>
                </c:pt>
                <c:pt idx="7240">
                  <c:v>2</c:v>
                </c:pt>
                <c:pt idx="7241">
                  <c:v>2</c:v>
                </c:pt>
                <c:pt idx="7242">
                  <c:v>2</c:v>
                </c:pt>
                <c:pt idx="7243">
                  <c:v>2</c:v>
                </c:pt>
                <c:pt idx="7244">
                  <c:v>2</c:v>
                </c:pt>
                <c:pt idx="7245">
                  <c:v>2</c:v>
                </c:pt>
                <c:pt idx="7246">
                  <c:v>2</c:v>
                </c:pt>
                <c:pt idx="7247">
                  <c:v>2</c:v>
                </c:pt>
                <c:pt idx="7248">
                  <c:v>2</c:v>
                </c:pt>
                <c:pt idx="7249">
                  <c:v>2</c:v>
                </c:pt>
                <c:pt idx="7250">
                  <c:v>2</c:v>
                </c:pt>
                <c:pt idx="7251">
                  <c:v>2</c:v>
                </c:pt>
                <c:pt idx="7252">
                  <c:v>2</c:v>
                </c:pt>
                <c:pt idx="7253">
                  <c:v>2</c:v>
                </c:pt>
                <c:pt idx="7254">
                  <c:v>2</c:v>
                </c:pt>
                <c:pt idx="7255">
                  <c:v>2</c:v>
                </c:pt>
                <c:pt idx="7256">
                  <c:v>2</c:v>
                </c:pt>
                <c:pt idx="7257">
                  <c:v>2</c:v>
                </c:pt>
                <c:pt idx="7258">
                  <c:v>2</c:v>
                </c:pt>
                <c:pt idx="7259">
                  <c:v>2</c:v>
                </c:pt>
                <c:pt idx="7260">
                  <c:v>2</c:v>
                </c:pt>
                <c:pt idx="7261">
                  <c:v>2</c:v>
                </c:pt>
                <c:pt idx="7262">
                  <c:v>2</c:v>
                </c:pt>
                <c:pt idx="7263">
                  <c:v>2</c:v>
                </c:pt>
                <c:pt idx="7264">
                  <c:v>2</c:v>
                </c:pt>
                <c:pt idx="7265">
                  <c:v>2</c:v>
                </c:pt>
                <c:pt idx="7266">
                  <c:v>2</c:v>
                </c:pt>
                <c:pt idx="7267">
                  <c:v>2</c:v>
                </c:pt>
                <c:pt idx="7268">
                  <c:v>2</c:v>
                </c:pt>
                <c:pt idx="7269">
                  <c:v>2</c:v>
                </c:pt>
                <c:pt idx="7270">
                  <c:v>2</c:v>
                </c:pt>
                <c:pt idx="7271">
                  <c:v>2</c:v>
                </c:pt>
                <c:pt idx="7272">
                  <c:v>2</c:v>
                </c:pt>
                <c:pt idx="7273">
                  <c:v>2</c:v>
                </c:pt>
                <c:pt idx="7274">
                  <c:v>2</c:v>
                </c:pt>
                <c:pt idx="7275">
                  <c:v>2</c:v>
                </c:pt>
                <c:pt idx="7276">
                  <c:v>2</c:v>
                </c:pt>
                <c:pt idx="7277">
                  <c:v>2</c:v>
                </c:pt>
                <c:pt idx="7278">
                  <c:v>2</c:v>
                </c:pt>
                <c:pt idx="7279">
                  <c:v>2</c:v>
                </c:pt>
                <c:pt idx="7280">
                  <c:v>2</c:v>
                </c:pt>
                <c:pt idx="7281">
                  <c:v>2</c:v>
                </c:pt>
                <c:pt idx="7282">
                  <c:v>2</c:v>
                </c:pt>
                <c:pt idx="7283">
                  <c:v>2</c:v>
                </c:pt>
                <c:pt idx="7284">
                  <c:v>2</c:v>
                </c:pt>
                <c:pt idx="7285">
                  <c:v>2</c:v>
                </c:pt>
                <c:pt idx="7286">
                  <c:v>2</c:v>
                </c:pt>
                <c:pt idx="7287">
                  <c:v>2</c:v>
                </c:pt>
                <c:pt idx="7288">
                  <c:v>2</c:v>
                </c:pt>
                <c:pt idx="7289">
                  <c:v>2</c:v>
                </c:pt>
                <c:pt idx="7290">
                  <c:v>2</c:v>
                </c:pt>
                <c:pt idx="7291">
                  <c:v>2</c:v>
                </c:pt>
                <c:pt idx="7292">
                  <c:v>2</c:v>
                </c:pt>
                <c:pt idx="7293">
                  <c:v>2</c:v>
                </c:pt>
                <c:pt idx="7294">
                  <c:v>2</c:v>
                </c:pt>
                <c:pt idx="7295">
                  <c:v>2</c:v>
                </c:pt>
                <c:pt idx="7296">
                  <c:v>2</c:v>
                </c:pt>
                <c:pt idx="7297">
                  <c:v>2</c:v>
                </c:pt>
                <c:pt idx="7298">
                  <c:v>2</c:v>
                </c:pt>
                <c:pt idx="7299">
                  <c:v>2</c:v>
                </c:pt>
                <c:pt idx="7300">
                  <c:v>2</c:v>
                </c:pt>
                <c:pt idx="7301">
                  <c:v>2</c:v>
                </c:pt>
                <c:pt idx="7302">
                  <c:v>2</c:v>
                </c:pt>
                <c:pt idx="7303">
                  <c:v>2</c:v>
                </c:pt>
                <c:pt idx="7304">
                  <c:v>2</c:v>
                </c:pt>
                <c:pt idx="7305">
                  <c:v>2</c:v>
                </c:pt>
                <c:pt idx="7306">
                  <c:v>2</c:v>
                </c:pt>
                <c:pt idx="7307">
                  <c:v>2</c:v>
                </c:pt>
                <c:pt idx="7308">
                  <c:v>2</c:v>
                </c:pt>
                <c:pt idx="7309">
                  <c:v>2</c:v>
                </c:pt>
                <c:pt idx="7310">
                  <c:v>2</c:v>
                </c:pt>
                <c:pt idx="7311">
                  <c:v>2</c:v>
                </c:pt>
                <c:pt idx="7312">
                  <c:v>2</c:v>
                </c:pt>
                <c:pt idx="7313">
                  <c:v>2</c:v>
                </c:pt>
                <c:pt idx="7314">
                  <c:v>2</c:v>
                </c:pt>
                <c:pt idx="7315">
                  <c:v>2</c:v>
                </c:pt>
                <c:pt idx="7316">
                  <c:v>2</c:v>
                </c:pt>
                <c:pt idx="7317">
                  <c:v>2</c:v>
                </c:pt>
                <c:pt idx="7318">
                  <c:v>2</c:v>
                </c:pt>
                <c:pt idx="7319">
                  <c:v>2</c:v>
                </c:pt>
                <c:pt idx="7320">
                  <c:v>2</c:v>
                </c:pt>
                <c:pt idx="7321">
                  <c:v>2</c:v>
                </c:pt>
                <c:pt idx="7322">
                  <c:v>2</c:v>
                </c:pt>
                <c:pt idx="7323">
                  <c:v>2</c:v>
                </c:pt>
                <c:pt idx="7324">
                  <c:v>2</c:v>
                </c:pt>
                <c:pt idx="7325">
                  <c:v>2</c:v>
                </c:pt>
                <c:pt idx="7326">
                  <c:v>2</c:v>
                </c:pt>
                <c:pt idx="7327">
                  <c:v>2</c:v>
                </c:pt>
                <c:pt idx="7328">
                  <c:v>2</c:v>
                </c:pt>
                <c:pt idx="7329">
                  <c:v>2</c:v>
                </c:pt>
                <c:pt idx="7330">
                  <c:v>2</c:v>
                </c:pt>
                <c:pt idx="7331">
                  <c:v>2</c:v>
                </c:pt>
                <c:pt idx="7332">
                  <c:v>2</c:v>
                </c:pt>
                <c:pt idx="7333">
                  <c:v>2</c:v>
                </c:pt>
                <c:pt idx="7334">
                  <c:v>2</c:v>
                </c:pt>
                <c:pt idx="7335">
                  <c:v>2</c:v>
                </c:pt>
                <c:pt idx="7336">
                  <c:v>2</c:v>
                </c:pt>
                <c:pt idx="7337">
                  <c:v>2</c:v>
                </c:pt>
                <c:pt idx="7338">
                  <c:v>2</c:v>
                </c:pt>
                <c:pt idx="7339">
                  <c:v>2</c:v>
                </c:pt>
                <c:pt idx="7340">
                  <c:v>2</c:v>
                </c:pt>
                <c:pt idx="7341">
                  <c:v>2</c:v>
                </c:pt>
                <c:pt idx="7342">
                  <c:v>2</c:v>
                </c:pt>
                <c:pt idx="7343">
                  <c:v>2</c:v>
                </c:pt>
                <c:pt idx="7344">
                  <c:v>2</c:v>
                </c:pt>
                <c:pt idx="7345">
                  <c:v>2</c:v>
                </c:pt>
                <c:pt idx="7346">
                  <c:v>2</c:v>
                </c:pt>
                <c:pt idx="7347">
                  <c:v>2</c:v>
                </c:pt>
                <c:pt idx="7348">
                  <c:v>2</c:v>
                </c:pt>
                <c:pt idx="7349">
                  <c:v>2</c:v>
                </c:pt>
                <c:pt idx="7350">
                  <c:v>2</c:v>
                </c:pt>
                <c:pt idx="7351">
                  <c:v>2</c:v>
                </c:pt>
                <c:pt idx="7352">
                  <c:v>2</c:v>
                </c:pt>
                <c:pt idx="7353">
                  <c:v>2</c:v>
                </c:pt>
                <c:pt idx="7354">
                  <c:v>2</c:v>
                </c:pt>
                <c:pt idx="7355">
                  <c:v>2</c:v>
                </c:pt>
                <c:pt idx="7356">
                  <c:v>2</c:v>
                </c:pt>
                <c:pt idx="7357">
                  <c:v>2</c:v>
                </c:pt>
                <c:pt idx="7358">
                  <c:v>2</c:v>
                </c:pt>
                <c:pt idx="7359">
                  <c:v>2</c:v>
                </c:pt>
                <c:pt idx="7360">
                  <c:v>2</c:v>
                </c:pt>
                <c:pt idx="7361">
                  <c:v>2</c:v>
                </c:pt>
                <c:pt idx="7362">
                  <c:v>2</c:v>
                </c:pt>
                <c:pt idx="7363">
                  <c:v>2</c:v>
                </c:pt>
                <c:pt idx="7364">
                  <c:v>2</c:v>
                </c:pt>
                <c:pt idx="7365">
                  <c:v>2</c:v>
                </c:pt>
                <c:pt idx="7366">
                  <c:v>2</c:v>
                </c:pt>
                <c:pt idx="7367">
                  <c:v>2</c:v>
                </c:pt>
                <c:pt idx="7368">
                  <c:v>2</c:v>
                </c:pt>
                <c:pt idx="7369">
                  <c:v>2</c:v>
                </c:pt>
                <c:pt idx="7370">
                  <c:v>2</c:v>
                </c:pt>
                <c:pt idx="7371">
                  <c:v>2</c:v>
                </c:pt>
                <c:pt idx="7372">
                  <c:v>2</c:v>
                </c:pt>
                <c:pt idx="7373">
                  <c:v>2</c:v>
                </c:pt>
                <c:pt idx="7374">
                  <c:v>2</c:v>
                </c:pt>
                <c:pt idx="7375">
                  <c:v>2</c:v>
                </c:pt>
                <c:pt idx="7376">
                  <c:v>2</c:v>
                </c:pt>
                <c:pt idx="7377">
                  <c:v>2</c:v>
                </c:pt>
                <c:pt idx="7378">
                  <c:v>2</c:v>
                </c:pt>
                <c:pt idx="7379">
                  <c:v>2</c:v>
                </c:pt>
                <c:pt idx="7380">
                  <c:v>2</c:v>
                </c:pt>
                <c:pt idx="7381">
                  <c:v>2</c:v>
                </c:pt>
                <c:pt idx="7382">
                  <c:v>2</c:v>
                </c:pt>
                <c:pt idx="7383">
                  <c:v>2</c:v>
                </c:pt>
                <c:pt idx="7384">
                  <c:v>2</c:v>
                </c:pt>
                <c:pt idx="7385">
                  <c:v>2</c:v>
                </c:pt>
                <c:pt idx="7386">
                  <c:v>2</c:v>
                </c:pt>
                <c:pt idx="7387">
                  <c:v>2</c:v>
                </c:pt>
                <c:pt idx="7388">
                  <c:v>2</c:v>
                </c:pt>
                <c:pt idx="7389">
                  <c:v>2</c:v>
                </c:pt>
                <c:pt idx="7390">
                  <c:v>2</c:v>
                </c:pt>
                <c:pt idx="7391">
                  <c:v>2</c:v>
                </c:pt>
                <c:pt idx="7392">
                  <c:v>2</c:v>
                </c:pt>
                <c:pt idx="7393">
                  <c:v>2</c:v>
                </c:pt>
                <c:pt idx="7394">
                  <c:v>2</c:v>
                </c:pt>
                <c:pt idx="7395">
                  <c:v>2</c:v>
                </c:pt>
                <c:pt idx="7396">
                  <c:v>2</c:v>
                </c:pt>
                <c:pt idx="7397">
                  <c:v>2</c:v>
                </c:pt>
                <c:pt idx="7398">
                  <c:v>2</c:v>
                </c:pt>
                <c:pt idx="7399">
                  <c:v>2</c:v>
                </c:pt>
                <c:pt idx="7400">
                  <c:v>2</c:v>
                </c:pt>
                <c:pt idx="7401">
                  <c:v>2</c:v>
                </c:pt>
                <c:pt idx="7402">
                  <c:v>2</c:v>
                </c:pt>
                <c:pt idx="7403">
                  <c:v>2</c:v>
                </c:pt>
                <c:pt idx="7404">
                  <c:v>2</c:v>
                </c:pt>
                <c:pt idx="7405">
                  <c:v>2</c:v>
                </c:pt>
                <c:pt idx="7406">
                  <c:v>2</c:v>
                </c:pt>
                <c:pt idx="7407">
                  <c:v>2</c:v>
                </c:pt>
                <c:pt idx="7408">
                  <c:v>2</c:v>
                </c:pt>
                <c:pt idx="7409">
                  <c:v>2</c:v>
                </c:pt>
                <c:pt idx="7410">
                  <c:v>2</c:v>
                </c:pt>
                <c:pt idx="7411">
                  <c:v>2</c:v>
                </c:pt>
                <c:pt idx="7412">
                  <c:v>2</c:v>
                </c:pt>
                <c:pt idx="7413">
                  <c:v>2</c:v>
                </c:pt>
                <c:pt idx="7414">
                  <c:v>2</c:v>
                </c:pt>
                <c:pt idx="7415">
                  <c:v>2</c:v>
                </c:pt>
                <c:pt idx="7416">
                  <c:v>2</c:v>
                </c:pt>
                <c:pt idx="7417">
                  <c:v>2</c:v>
                </c:pt>
                <c:pt idx="7418">
                  <c:v>2</c:v>
                </c:pt>
                <c:pt idx="7419">
                  <c:v>2</c:v>
                </c:pt>
                <c:pt idx="7420">
                  <c:v>2</c:v>
                </c:pt>
                <c:pt idx="7421">
                  <c:v>2</c:v>
                </c:pt>
                <c:pt idx="7422">
                  <c:v>2</c:v>
                </c:pt>
                <c:pt idx="7423">
                  <c:v>2</c:v>
                </c:pt>
                <c:pt idx="7424">
                  <c:v>2</c:v>
                </c:pt>
                <c:pt idx="7425">
                  <c:v>2</c:v>
                </c:pt>
                <c:pt idx="7426">
                  <c:v>2</c:v>
                </c:pt>
                <c:pt idx="7427">
                  <c:v>2</c:v>
                </c:pt>
                <c:pt idx="7428">
                  <c:v>2</c:v>
                </c:pt>
                <c:pt idx="7429">
                  <c:v>2</c:v>
                </c:pt>
                <c:pt idx="7430">
                  <c:v>2</c:v>
                </c:pt>
                <c:pt idx="7431">
                  <c:v>2</c:v>
                </c:pt>
                <c:pt idx="7432">
                  <c:v>2</c:v>
                </c:pt>
                <c:pt idx="7433">
                  <c:v>2</c:v>
                </c:pt>
                <c:pt idx="7434">
                  <c:v>2</c:v>
                </c:pt>
                <c:pt idx="7435">
                  <c:v>2</c:v>
                </c:pt>
                <c:pt idx="7436">
                  <c:v>2</c:v>
                </c:pt>
                <c:pt idx="7437">
                  <c:v>2</c:v>
                </c:pt>
                <c:pt idx="7438">
                  <c:v>2</c:v>
                </c:pt>
                <c:pt idx="7439">
                  <c:v>2</c:v>
                </c:pt>
                <c:pt idx="7440">
                  <c:v>2</c:v>
                </c:pt>
                <c:pt idx="7441">
                  <c:v>2</c:v>
                </c:pt>
                <c:pt idx="7442">
                  <c:v>2</c:v>
                </c:pt>
                <c:pt idx="7443">
                  <c:v>2</c:v>
                </c:pt>
                <c:pt idx="7444">
                  <c:v>2</c:v>
                </c:pt>
                <c:pt idx="7445">
                  <c:v>2</c:v>
                </c:pt>
                <c:pt idx="7446">
                  <c:v>2</c:v>
                </c:pt>
                <c:pt idx="7447">
                  <c:v>2</c:v>
                </c:pt>
                <c:pt idx="7448">
                  <c:v>2</c:v>
                </c:pt>
                <c:pt idx="7449">
                  <c:v>2</c:v>
                </c:pt>
                <c:pt idx="7450">
                  <c:v>2</c:v>
                </c:pt>
                <c:pt idx="7451">
                  <c:v>2</c:v>
                </c:pt>
                <c:pt idx="7452">
                  <c:v>2</c:v>
                </c:pt>
                <c:pt idx="7453">
                  <c:v>2</c:v>
                </c:pt>
                <c:pt idx="7454">
                  <c:v>2</c:v>
                </c:pt>
                <c:pt idx="7455">
                  <c:v>2</c:v>
                </c:pt>
                <c:pt idx="7456">
                  <c:v>2</c:v>
                </c:pt>
                <c:pt idx="7457">
                  <c:v>2</c:v>
                </c:pt>
                <c:pt idx="7458">
                  <c:v>2</c:v>
                </c:pt>
                <c:pt idx="7459">
                  <c:v>2</c:v>
                </c:pt>
                <c:pt idx="7460">
                  <c:v>2</c:v>
                </c:pt>
                <c:pt idx="7461">
                  <c:v>2</c:v>
                </c:pt>
                <c:pt idx="7462">
                  <c:v>2</c:v>
                </c:pt>
                <c:pt idx="7463">
                  <c:v>2</c:v>
                </c:pt>
                <c:pt idx="7464">
                  <c:v>2</c:v>
                </c:pt>
                <c:pt idx="7465">
                  <c:v>2</c:v>
                </c:pt>
                <c:pt idx="7466">
                  <c:v>2</c:v>
                </c:pt>
                <c:pt idx="7467">
                  <c:v>2</c:v>
                </c:pt>
                <c:pt idx="7468">
                  <c:v>2</c:v>
                </c:pt>
                <c:pt idx="7469">
                  <c:v>2</c:v>
                </c:pt>
                <c:pt idx="7470">
                  <c:v>2</c:v>
                </c:pt>
                <c:pt idx="7471">
                  <c:v>2</c:v>
                </c:pt>
                <c:pt idx="7472">
                  <c:v>2</c:v>
                </c:pt>
                <c:pt idx="7473">
                  <c:v>2</c:v>
                </c:pt>
                <c:pt idx="7474">
                  <c:v>2</c:v>
                </c:pt>
                <c:pt idx="7475">
                  <c:v>2</c:v>
                </c:pt>
                <c:pt idx="7476">
                  <c:v>2</c:v>
                </c:pt>
                <c:pt idx="7477">
                  <c:v>2</c:v>
                </c:pt>
                <c:pt idx="7478">
                  <c:v>2</c:v>
                </c:pt>
                <c:pt idx="7479">
                  <c:v>2</c:v>
                </c:pt>
                <c:pt idx="7480">
                  <c:v>2</c:v>
                </c:pt>
                <c:pt idx="7481">
                  <c:v>2</c:v>
                </c:pt>
                <c:pt idx="7482">
                  <c:v>2</c:v>
                </c:pt>
                <c:pt idx="7483">
                  <c:v>2</c:v>
                </c:pt>
                <c:pt idx="7484">
                  <c:v>2</c:v>
                </c:pt>
                <c:pt idx="7485">
                  <c:v>2</c:v>
                </c:pt>
                <c:pt idx="7486">
                  <c:v>2</c:v>
                </c:pt>
                <c:pt idx="7487">
                  <c:v>2</c:v>
                </c:pt>
                <c:pt idx="7488">
                  <c:v>2</c:v>
                </c:pt>
                <c:pt idx="7489">
                  <c:v>2</c:v>
                </c:pt>
                <c:pt idx="7490">
                  <c:v>2</c:v>
                </c:pt>
                <c:pt idx="7491">
                  <c:v>2</c:v>
                </c:pt>
                <c:pt idx="7492">
                  <c:v>2</c:v>
                </c:pt>
                <c:pt idx="7493">
                  <c:v>2</c:v>
                </c:pt>
                <c:pt idx="7494">
                  <c:v>2</c:v>
                </c:pt>
                <c:pt idx="7495">
                  <c:v>2</c:v>
                </c:pt>
                <c:pt idx="7496">
                  <c:v>2</c:v>
                </c:pt>
                <c:pt idx="7497">
                  <c:v>2</c:v>
                </c:pt>
                <c:pt idx="7498">
                  <c:v>2</c:v>
                </c:pt>
                <c:pt idx="7499">
                  <c:v>2</c:v>
                </c:pt>
                <c:pt idx="7500">
                  <c:v>2</c:v>
                </c:pt>
                <c:pt idx="7501">
                  <c:v>2</c:v>
                </c:pt>
                <c:pt idx="7502">
                  <c:v>2</c:v>
                </c:pt>
                <c:pt idx="7503">
                  <c:v>2</c:v>
                </c:pt>
                <c:pt idx="7504">
                  <c:v>2</c:v>
                </c:pt>
                <c:pt idx="7505">
                  <c:v>2</c:v>
                </c:pt>
                <c:pt idx="7506">
                  <c:v>2</c:v>
                </c:pt>
                <c:pt idx="7507">
                  <c:v>2</c:v>
                </c:pt>
                <c:pt idx="7508">
                  <c:v>2</c:v>
                </c:pt>
                <c:pt idx="7509">
                  <c:v>2</c:v>
                </c:pt>
                <c:pt idx="7510">
                  <c:v>2</c:v>
                </c:pt>
                <c:pt idx="7511">
                  <c:v>2</c:v>
                </c:pt>
                <c:pt idx="7512">
                  <c:v>2</c:v>
                </c:pt>
                <c:pt idx="7513">
                  <c:v>2</c:v>
                </c:pt>
                <c:pt idx="7514">
                  <c:v>2</c:v>
                </c:pt>
                <c:pt idx="7515">
                  <c:v>2</c:v>
                </c:pt>
                <c:pt idx="7516">
                  <c:v>2</c:v>
                </c:pt>
                <c:pt idx="7517">
                  <c:v>2</c:v>
                </c:pt>
                <c:pt idx="7518">
                  <c:v>2</c:v>
                </c:pt>
                <c:pt idx="7519">
                  <c:v>2</c:v>
                </c:pt>
                <c:pt idx="7520">
                  <c:v>2</c:v>
                </c:pt>
                <c:pt idx="7521">
                  <c:v>2</c:v>
                </c:pt>
                <c:pt idx="7522">
                  <c:v>2</c:v>
                </c:pt>
                <c:pt idx="7523">
                  <c:v>2</c:v>
                </c:pt>
                <c:pt idx="7524">
                  <c:v>2</c:v>
                </c:pt>
                <c:pt idx="7525">
                  <c:v>2</c:v>
                </c:pt>
                <c:pt idx="7526">
                  <c:v>2</c:v>
                </c:pt>
                <c:pt idx="7527">
                  <c:v>2</c:v>
                </c:pt>
                <c:pt idx="7528">
                  <c:v>2</c:v>
                </c:pt>
                <c:pt idx="7529">
                  <c:v>2</c:v>
                </c:pt>
                <c:pt idx="7530">
                  <c:v>2</c:v>
                </c:pt>
                <c:pt idx="7531">
                  <c:v>2</c:v>
                </c:pt>
                <c:pt idx="7532">
                  <c:v>2</c:v>
                </c:pt>
                <c:pt idx="7533">
                  <c:v>2</c:v>
                </c:pt>
                <c:pt idx="7534">
                  <c:v>2</c:v>
                </c:pt>
                <c:pt idx="7535">
                  <c:v>2</c:v>
                </c:pt>
                <c:pt idx="7536">
                  <c:v>2</c:v>
                </c:pt>
                <c:pt idx="7537">
                  <c:v>2</c:v>
                </c:pt>
                <c:pt idx="7538">
                  <c:v>2</c:v>
                </c:pt>
                <c:pt idx="7539">
                  <c:v>2</c:v>
                </c:pt>
                <c:pt idx="7540">
                  <c:v>2</c:v>
                </c:pt>
                <c:pt idx="7541">
                  <c:v>2</c:v>
                </c:pt>
                <c:pt idx="7542">
                  <c:v>2</c:v>
                </c:pt>
                <c:pt idx="7543">
                  <c:v>2</c:v>
                </c:pt>
                <c:pt idx="7544">
                  <c:v>2</c:v>
                </c:pt>
                <c:pt idx="7545">
                  <c:v>2</c:v>
                </c:pt>
                <c:pt idx="7546">
                  <c:v>2</c:v>
                </c:pt>
                <c:pt idx="7547">
                  <c:v>2</c:v>
                </c:pt>
                <c:pt idx="7548">
                  <c:v>2</c:v>
                </c:pt>
                <c:pt idx="7549">
                  <c:v>2</c:v>
                </c:pt>
                <c:pt idx="7550">
                  <c:v>2</c:v>
                </c:pt>
                <c:pt idx="7551">
                  <c:v>2</c:v>
                </c:pt>
                <c:pt idx="7552">
                  <c:v>2</c:v>
                </c:pt>
                <c:pt idx="7553">
                  <c:v>2</c:v>
                </c:pt>
                <c:pt idx="7554">
                  <c:v>2</c:v>
                </c:pt>
                <c:pt idx="7555">
                  <c:v>2</c:v>
                </c:pt>
                <c:pt idx="7556">
                  <c:v>2</c:v>
                </c:pt>
                <c:pt idx="7557">
                  <c:v>2</c:v>
                </c:pt>
                <c:pt idx="7558">
                  <c:v>2</c:v>
                </c:pt>
                <c:pt idx="7559">
                  <c:v>2</c:v>
                </c:pt>
                <c:pt idx="7560">
                  <c:v>2</c:v>
                </c:pt>
                <c:pt idx="7561">
                  <c:v>2</c:v>
                </c:pt>
                <c:pt idx="7562">
                  <c:v>2</c:v>
                </c:pt>
                <c:pt idx="7563">
                  <c:v>2</c:v>
                </c:pt>
                <c:pt idx="7564">
                  <c:v>2</c:v>
                </c:pt>
                <c:pt idx="7565">
                  <c:v>2</c:v>
                </c:pt>
                <c:pt idx="7566">
                  <c:v>2</c:v>
                </c:pt>
                <c:pt idx="7567">
                  <c:v>2</c:v>
                </c:pt>
                <c:pt idx="7568">
                  <c:v>2</c:v>
                </c:pt>
                <c:pt idx="7569">
                  <c:v>2</c:v>
                </c:pt>
                <c:pt idx="7570">
                  <c:v>2</c:v>
                </c:pt>
                <c:pt idx="7571">
                  <c:v>2</c:v>
                </c:pt>
                <c:pt idx="7572">
                  <c:v>2</c:v>
                </c:pt>
                <c:pt idx="7573">
                  <c:v>2</c:v>
                </c:pt>
                <c:pt idx="7574">
                  <c:v>2</c:v>
                </c:pt>
                <c:pt idx="7575">
                  <c:v>2</c:v>
                </c:pt>
                <c:pt idx="7576">
                  <c:v>2</c:v>
                </c:pt>
                <c:pt idx="7577">
                  <c:v>2</c:v>
                </c:pt>
                <c:pt idx="7578">
                  <c:v>2</c:v>
                </c:pt>
                <c:pt idx="7579">
                  <c:v>2</c:v>
                </c:pt>
                <c:pt idx="7580">
                  <c:v>2</c:v>
                </c:pt>
                <c:pt idx="7581">
                  <c:v>2</c:v>
                </c:pt>
                <c:pt idx="7582">
                  <c:v>2</c:v>
                </c:pt>
                <c:pt idx="7583">
                  <c:v>2</c:v>
                </c:pt>
                <c:pt idx="7584">
                  <c:v>2</c:v>
                </c:pt>
                <c:pt idx="7585">
                  <c:v>2</c:v>
                </c:pt>
                <c:pt idx="7586">
                  <c:v>2</c:v>
                </c:pt>
                <c:pt idx="7587">
                  <c:v>2</c:v>
                </c:pt>
                <c:pt idx="7588">
                  <c:v>2</c:v>
                </c:pt>
                <c:pt idx="7589">
                  <c:v>2</c:v>
                </c:pt>
                <c:pt idx="7590">
                  <c:v>2</c:v>
                </c:pt>
                <c:pt idx="7591">
                  <c:v>2</c:v>
                </c:pt>
                <c:pt idx="7592">
                  <c:v>2</c:v>
                </c:pt>
                <c:pt idx="7593">
                  <c:v>2</c:v>
                </c:pt>
                <c:pt idx="7594">
                  <c:v>2</c:v>
                </c:pt>
                <c:pt idx="7595">
                  <c:v>2</c:v>
                </c:pt>
                <c:pt idx="7596">
                  <c:v>2</c:v>
                </c:pt>
                <c:pt idx="7597">
                  <c:v>2</c:v>
                </c:pt>
                <c:pt idx="7598">
                  <c:v>2</c:v>
                </c:pt>
                <c:pt idx="7599">
                  <c:v>2</c:v>
                </c:pt>
                <c:pt idx="7600">
                  <c:v>2</c:v>
                </c:pt>
                <c:pt idx="7601">
                  <c:v>2</c:v>
                </c:pt>
                <c:pt idx="7602">
                  <c:v>2</c:v>
                </c:pt>
                <c:pt idx="7603">
                  <c:v>2</c:v>
                </c:pt>
                <c:pt idx="7604">
                  <c:v>2</c:v>
                </c:pt>
                <c:pt idx="7605">
                  <c:v>2</c:v>
                </c:pt>
                <c:pt idx="7606">
                  <c:v>2</c:v>
                </c:pt>
                <c:pt idx="7607">
                  <c:v>2</c:v>
                </c:pt>
                <c:pt idx="7608">
                  <c:v>2</c:v>
                </c:pt>
                <c:pt idx="7609">
                  <c:v>2</c:v>
                </c:pt>
                <c:pt idx="7610">
                  <c:v>2</c:v>
                </c:pt>
                <c:pt idx="7611">
                  <c:v>2</c:v>
                </c:pt>
                <c:pt idx="7612">
                  <c:v>2</c:v>
                </c:pt>
                <c:pt idx="7613">
                  <c:v>2</c:v>
                </c:pt>
                <c:pt idx="7614">
                  <c:v>2</c:v>
                </c:pt>
                <c:pt idx="7615">
                  <c:v>2</c:v>
                </c:pt>
                <c:pt idx="7616">
                  <c:v>2</c:v>
                </c:pt>
                <c:pt idx="7617">
                  <c:v>2</c:v>
                </c:pt>
                <c:pt idx="7618">
                  <c:v>2</c:v>
                </c:pt>
                <c:pt idx="7619">
                  <c:v>2</c:v>
                </c:pt>
                <c:pt idx="7620">
                  <c:v>2</c:v>
                </c:pt>
                <c:pt idx="7621">
                  <c:v>2</c:v>
                </c:pt>
                <c:pt idx="7622">
                  <c:v>2</c:v>
                </c:pt>
                <c:pt idx="7623">
                  <c:v>2</c:v>
                </c:pt>
                <c:pt idx="7624">
                  <c:v>2</c:v>
                </c:pt>
                <c:pt idx="7625">
                  <c:v>2</c:v>
                </c:pt>
                <c:pt idx="7626">
                  <c:v>2</c:v>
                </c:pt>
                <c:pt idx="7627">
                  <c:v>2</c:v>
                </c:pt>
                <c:pt idx="7628">
                  <c:v>2</c:v>
                </c:pt>
                <c:pt idx="7629">
                  <c:v>2</c:v>
                </c:pt>
                <c:pt idx="7630">
                  <c:v>2</c:v>
                </c:pt>
                <c:pt idx="7631">
                  <c:v>2</c:v>
                </c:pt>
                <c:pt idx="7632">
                  <c:v>2</c:v>
                </c:pt>
                <c:pt idx="7633">
                  <c:v>2</c:v>
                </c:pt>
                <c:pt idx="7634">
                  <c:v>2</c:v>
                </c:pt>
                <c:pt idx="7635">
                  <c:v>2</c:v>
                </c:pt>
                <c:pt idx="7636">
                  <c:v>2</c:v>
                </c:pt>
                <c:pt idx="7637">
                  <c:v>2</c:v>
                </c:pt>
                <c:pt idx="7638">
                  <c:v>2</c:v>
                </c:pt>
                <c:pt idx="7639">
                  <c:v>2</c:v>
                </c:pt>
                <c:pt idx="7640">
                  <c:v>2</c:v>
                </c:pt>
                <c:pt idx="7641">
                  <c:v>2</c:v>
                </c:pt>
                <c:pt idx="7642">
                  <c:v>2</c:v>
                </c:pt>
                <c:pt idx="7643">
                  <c:v>2</c:v>
                </c:pt>
                <c:pt idx="7644">
                  <c:v>2</c:v>
                </c:pt>
                <c:pt idx="7645">
                  <c:v>2</c:v>
                </c:pt>
                <c:pt idx="7646">
                  <c:v>2</c:v>
                </c:pt>
                <c:pt idx="7647">
                  <c:v>2</c:v>
                </c:pt>
                <c:pt idx="7648">
                  <c:v>2</c:v>
                </c:pt>
                <c:pt idx="7649">
                  <c:v>2</c:v>
                </c:pt>
                <c:pt idx="7650">
                  <c:v>2</c:v>
                </c:pt>
                <c:pt idx="7651">
                  <c:v>2</c:v>
                </c:pt>
                <c:pt idx="7652">
                  <c:v>2</c:v>
                </c:pt>
                <c:pt idx="7653">
                  <c:v>2</c:v>
                </c:pt>
                <c:pt idx="7654">
                  <c:v>2</c:v>
                </c:pt>
                <c:pt idx="7655">
                  <c:v>2</c:v>
                </c:pt>
                <c:pt idx="7656">
                  <c:v>2</c:v>
                </c:pt>
                <c:pt idx="7657">
                  <c:v>2</c:v>
                </c:pt>
                <c:pt idx="7658">
                  <c:v>2</c:v>
                </c:pt>
                <c:pt idx="7659">
                  <c:v>2</c:v>
                </c:pt>
                <c:pt idx="7660">
                  <c:v>2</c:v>
                </c:pt>
                <c:pt idx="7661">
                  <c:v>2</c:v>
                </c:pt>
                <c:pt idx="7662">
                  <c:v>2</c:v>
                </c:pt>
                <c:pt idx="7663">
                  <c:v>2</c:v>
                </c:pt>
                <c:pt idx="7664">
                  <c:v>2</c:v>
                </c:pt>
                <c:pt idx="7665">
                  <c:v>2</c:v>
                </c:pt>
                <c:pt idx="7666">
                  <c:v>2</c:v>
                </c:pt>
                <c:pt idx="7667">
                  <c:v>2</c:v>
                </c:pt>
                <c:pt idx="7668">
                  <c:v>2</c:v>
                </c:pt>
                <c:pt idx="7669">
                  <c:v>2</c:v>
                </c:pt>
                <c:pt idx="7670">
                  <c:v>2</c:v>
                </c:pt>
                <c:pt idx="7671">
                  <c:v>2</c:v>
                </c:pt>
                <c:pt idx="7672">
                  <c:v>2</c:v>
                </c:pt>
                <c:pt idx="7673">
                  <c:v>2</c:v>
                </c:pt>
                <c:pt idx="7674">
                  <c:v>2</c:v>
                </c:pt>
                <c:pt idx="7675">
                  <c:v>2</c:v>
                </c:pt>
                <c:pt idx="7676">
                  <c:v>2</c:v>
                </c:pt>
                <c:pt idx="7677">
                  <c:v>2</c:v>
                </c:pt>
                <c:pt idx="7678">
                  <c:v>2</c:v>
                </c:pt>
                <c:pt idx="7679">
                  <c:v>2</c:v>
                </c:pt>
                <c:pt idx="7680">
                  <c:v>2</c:v>
                </c:pt>
                <c:pt idx="7681">
                  <c:v>2</c:v>
                </c:pt>
                <c:pt idx="7682">
                  <c:v>2</c:v>
                </c:pt>
                <c:pt idx="7683">
                  <c:v>2</c:v>
                </c:pt>
                <c:pt idx="7684">
                  <c:v>2</c:v>
                </c:pt>
                <c:pt idx="7685">
                  <c:v>2</c:v>
                </c:pt>
                <c:pt idx="7686">
                  <c:v>2</c:v>
                </c:pt>
                <c:pt idx="7687">
                  <c:v>2</c:v>
                </c:pt>
                <c:pt idx="7688">
                  <c:v>2</c:v>
                </c:pt>
                <c:pt idx="7689">
                  <c:v>2</c:v>
                </c:pt>
                <c:pt idx="7690">
                  <c:v>2</c:v>
                </c:pt>
                <c:pt idx="7691">
                  <c:v>2</c:v>
                </c:pt>
                <c:pt idx="7692">
                  <c:v>2</c:v>
                </c:pt>
                <c:pt idx="7693">
                  <c:v>2</c:v>
                </c:pt>
                <c:pt idx="7694">
                  <c:v>2</c:v>
                </c:pt>
                <c:pt idx="7695">
                  <c:v>2</c:v>
                </c:pt>
                <c:pt idx="7696">
                  <c:v>2</c:v>
                </c:pt>
                <c:pt idx="7697">
                  <c:v>2</c:v>
                </c:pt>
                <c:pt idx="7698">
                  <c:v>2</c:v>
                </c:pt>
                <c:pt idx="7699">
                  <c:v>2</c:v>
                </c:pt>
                <c:pt idx="7700">
                  <c:v>2</c:v>
                </c:pt>
                <c:pt idx="7701">
                  <c:v>2</c:v>
                </c:pt>
                <c:pt idx="7702">
                  <c:v>2</c:v>
                </c:pt>
                <c:pt idx="7703">
                  <c:v>2</c:v>
                </c:pt>
                <c:pt idx="7704">
                  <c:v>2</c:v>
                </c:pt>
                <c:pt idx="7705">
                  <c:v>1</c:v>
                </c:pt>
                <c:pt idx="7706">
                  <c:v>1</c:v>
                </c:pt>
                <c:pt idx="7707">
                  <c:v>1</c:v>
                </c:pt>
                <c:pt idx="7708">
                  <c:v>1</c:v>
                </c:pt>
                <c:pt idx="7709">
                  <c:v>1</c:v>
                </c:pt>
                <c:pt idx="7710">
                  <c:v>1</c:v>
                </c:pt>
                <c:pt idx="7711">
                  <c:v>1</c:v>
                </c:pt>
                <c:pt idx="7712">
                  <c:v>1</c:v>
                </c:pt>
                <c:pt idx="7713">
                  <c:v>1</c:v>
                </c:pt>
                <c:pt idx="7714">
                  <c:v>1</c:v>
                </c:pt>
                <c:pt idx="7715">
                  <c:v>1</c:v>
                </c:pt>
                <c:pt idx="7716">
                  <c:v>1</c:v>
                </c:pt>
                <c:pt idx="7717">
                  <c:v>1</c:v>
                </c:pt>
                <c:pt idx="7718">
                  <c:v>1</c:v>
                </c:pt>
                <c:pt idx="7719">
                  <c:v>1</c:v>
                </c:pt>
                <c:pt idx="7720">
                  <c:v>1</c:v>
                </c:pt>
                <c:pt idx="7721">
                  <c:v>1</c:v>
                </c:pt>
                <c:pt idx="7722">
                  <c:v>1</c:v>
                </c:pt>
                <c:pt idx="7723">
                  <c:v>1</c:v>
                </c:pt>
                <c:pt idx="7724">
                  <c:v>1</c:v>
                </c:pt>
                <c:pt idx="7725">
                  <c:v>1</c:v>
                </c:pt>
                <c:pt idx="7726">
                  <c:v>1</c:v>
                </c:pt>
                <c:pt idx="7727">
                  <c:v>1</c:v>
                </c:pt>
                <c:pt idx="7728">
                  <c:v>1</c:v>
                </c:pt>
                <c:pt idx="7729">
                  <c:v>1</c:v>
                </c:pt>
                <c:pt idx="7730">
                  <c:v>1</c:v>
                </c:pt>
                <c:pt idx="7731">
                  <c:v>1</c:v>
                </c:pt>
                <c:pt idx="7732">
                  <c:v>1</c:v>
                </c:pt>
                <c:pt idx="7733">
                  <c:v>1</c:v>
                </c:pt>
                <c:pt idx="7734">
                  <c:v>1</c:v>
                </c:pt>
                <c:pt idx="7735">
                  <c:v>1</c:v>
                </c:pt>
                <c:pt idx="7736">
                  <c:v>1</c:v>
                </c:pt>
                <c:pt idx="7737">
                  <c:v>1</c:v>
                </c:pt>
                <c:pt idx="7738">
                  <c:v>1</c:v>
                </c:pt>
                <c:pt idx="7739">
                  <c:v>1</c:v>
                </c:pt>
                <c:pt idx="7740">
                  <c:v>1</c:v>
                </c:pt>
                <c:pt idx="7741">
                  <c:v>1</c:v>
                </c:pt>
                <c:pt idx="7742">
                  <c:v>1</c:v>
                </c:pt>
                <c:pt idx="7743">
                  <c:v>1</c:v>
                </c:pt>
                <c:pt idx="7744">
                  <c:v>1</c:v>
                </c:pt>
                <c:pt idx="7745">
                  <c:v>1</c:v>
                </c:pt>
                <c:pt idx="7746">
                  <c:v>1</c:v>
                </c:pt>
                <c:pt idx="7747">
                  <c:v>1</c:v>
                </c:pt>
                <c:pt idx="7748">
                  <c:v>1</c:v>
                </c:pt>
                <c:pt idx="7749">
                  <c:v>1</c:v>
                </c:pt>
                <c:pt idx="7750">
                  <c:v>1</c:v>
                </c:pt>
                <c:pt idx="7751">
                  <c:v>1</c:v>
                </c:pt>
                <c:pt idx="7752">
                  <c:v>1</c:v>
                </c:pt>
                <c:pt idx="7753">
                  <c:v>1</c:v>
                </c:pt>
                <c:pt idx="7754">
                  <c:v>1</c:v>
                </c:pt>
                <c:pt idx="7755">
                  <c:v>1</c:v>
                </c:pt>
                <c:pt idx="7756">
                  <c:v>1</c:v>
                </c:pt>
                <c:pt idx="7757">
                  <c:v>1</c:v>
                </c:pt>
                <c:pt idx="7758">
                  <c:v>1</c:v>
                </c:pt>
                <c:pt idx="7759">
                  <c:v>1</c:v>
                </c:pt>
                <c:pt idx="7760">
                  <c:v>1</c:v>
                </c:pt>
                <c:pt idx="7761">
                  <c:v>1</c:v>
                </c:pt>
                <c:pt idx="7762">
                  <c:v>1</c:v>
                </c:pt>
                <c:pt idx="7763">
                  <c:v>1</c:v>
                </c:pt>
                <c:pt idx="7764">
                  <c:v>1</c:v>
                </c:pt>
                <c:pt idx="7765">
                  <c:v>1</c:v>
                </c:pt>
                <c:pt idx="7766">
                  <c:v>1</c:v>
                </c:pt>
                <c:pt idx="7767">
                  <c:v>1</c:v>
                </c:pt>
                <c:pt idx="7768">
                  <c:v>1</c:v>
                </c:pt>
                <c:pt idx="7769">
                  <c:v>1</c:v>
                </c:pt>
                <c:pt idx="7770">
                  <c:v>1</c:v>
                </c:pt>
                <c:pt idx="7771">
                  <c:v>1</c:v>
                </c:pt>
                <c:pt idx="7772">
                  <c:v>1</c:v>
                </c:pt>
                <c:pt idx="7773">
                  <c:v>1</c:v>
                </c:pt>
                <c:pt idx="7774">
                  <c:v>1</c:v>
                </c:pt>
                <c:pt idx="7775">
                  <c:v>1</c:v>
                </c:pt>
                <c:pt idx="7776">
                  <c:v>1</c:v>
                </c:pt>
                <c:pt idx="7777">
                  <c:v>1</c:v>
                </c:pt>
                <c:pt idx="7778">
                  <c:v>1</c:v>
                </c:pt>
                <c:pt idx="7779">
                  <c:v>1</c:v>
                </c:pt>
                <c:pt idx="7780">
                  <c:v>1</c:v>
                </c:pt>
                <c:pt idx="7781">
                  <c:v>1</c:v>
                </c:pt>
                <c:pt idx="7782">
                  <c:v>1</c:v>
                </c:pt>
                <c:pt idx="7783">
                  <c:v>1</c:v>
                </c:pt>
                <c:pt idx="7784">
                  <c:v>1</c:v>
                </c:pt>
                <c:pt idx="7785">
                  <c:v>1</c:v>
                </c:pt>
                <c:pt idx="7786">
                  <c:v>1</c:v>
                </c:pt>
                <c:pt idx="7787">
                  <c:v>1</c:v>
                </c:pt>
                <c:pt idx="7788">
                  <c:v>1</c:v>
                </c:pt>
                <c:pt idx="7789">
                  <c:v>1</c:v>
                </c:pt>
                <c:pt idx="7790">
                  <c:v>1</c:v>
                </c:pt>
                <c:pt idx="7791">
                  <c:v>1</c:v>
                </c:pt>
                <c:pt idx="7792">
                  <c:v>1</c:v>
                </c:pt>
                <c:pt idx="7793">
                  <c:v>1</c:v>
                </c:pt>
                <c:pt idx="7794">
                  <c:v>1</c:v>
                </c:pt>
                <c:pt idx="7795">
                  <c:v>1</c:v>
                </c:pt>
                <c:pt idx="7796">
                  <c:v>1</c:v>
                </c:pt>
                <c:pt idx="7797">
                  <c:v>1</c:v>
                </c:pt>
                <c:pt idx="7798">
                  <c:v>1</c:v>
                </c:pt>
                <c:pt idx="7799">
                  <c:v>1</c:v>
                </c:pt>
                <c:pt idx="7800">
                  <c:v>1</c:v>
                </c:pt>
                <c:pt idx="7801">
                  <c:v>1</c:v>
                </c:pt>
                <c:pt idx="7802">
                  <c:v>1</c:v>
                </c:pt>
                <c:pt idx="7803">
                  <c:v>1</c:v>
                </c:pt>
                <c:pt idx="7804">
                  <c:v>1</c:v>
                </c:pt>
                <c:pt idx="7805">
                  <c:v>1</c:v>
                </c:pt>
                <c:pt idx="7806">
                  <c:v>1</c:v>
                </c:pt>
                <c:pt idx="7807">
                  <c:v>1</c:v>
                </c:pt>
                <c:pt idx="7808">
                  <c:v>1</c:v>
                </c:pt>
                <c:pt idx="7809">
                  <c:v>1</c:v>
                </c:pt>
                <c:pt idx="7810">
                  <c:v>1</c:v>
                </c:pt>
                <c:pt idx="7811">
                  <c:v>1</c:v>
                </c:pt>
                <c:pt idx="7812">
                  <c:v>1</c:v>
                </c:pt>
                <c:pt idx="7813">
                  <c:v>1</c:v>
                </c:pt>
                <c:pt idx="7814">
                  <c:v>1</c:v>
                </c:pt>
                <c:pt idx="7815">
                  <c:v>1</c:v>
                </c:pt>
                <c:pt idx="7816">
                  <c:v>1</c:v>
                </c:pt>
                <c:pt idx="7817">
                  <c:v>1</c:v>
                </c:pt>
                <c:pt idx="7818">
                  <c:v>1</c:v>
                </c:pt>
                <c:pt idx="7819">
                  <c:v>1</c:v>
                </c:pt>
                <c:pt idx="7820">
                  <c:v>1</c:v>
                </c:pt>
                <c:pt idx="7821">
                  <c:v>1</c:v>
                </c:pt>
                <c:pt idx="7822">
                  <c:v>1</c:v>
                </c:pt>
                <c:pt idx="7823">
                  <c:v>1</c:v>
                </c:pt>
                <c:pt idx="7824">
                  <c:v>1</c:v>
                </c:pt>
                <c:pt idx="7825">
                  <c:v>1</c:v>
                </c:pt>
                <c:pt idx="7826">
                  <c:v>1</c:v>
                </c:pt>
                <c:pt idx="7827">
                  <c:v>1</c:v>
                </c:pt>
                <c:pt idx="7828">
                  <c:v>1</c:v>
                </c:pt>
                <c:pt idx="7829">
                  <c:v>1</c:v>
                </c:pt>
                <c:pt idx="7830">
                  <c:v>1</c:v>
                </c:pt>
                <c:pt idx="7831">
                  <c:v>1</c:v>
                </c:pt>
                <c:pt idx="7832">
                  <c:v>1</c:v>
                </c:pt>
                <c:pt idx="7833">
                  <c:v>1</c:v>
                </c:pt>
                <c:pt idx="7834">
                  <c:v>1</c:v>
                </c:pt>
                <c:pt idx="7835">
                  <c:v>1</c:v>
                </c:pt>
                <c:pt idx="7836">
                  <c:v>1</c:v>
                </c:pt>
                <c:pt idx="7837">
                  <c:v>1</c:v>
                </c:pt>
                <c:pt idx="7838">
                  <c:v>1</c:v>
                </c:pt>
                <c:pt idx="7839">
                  <c:v>1</c:v>
                </c:pt>
                <c:pt idx="7840">
                  <c:v>1</c:v>
                </c:pt>
                <c:pt idx="7841">
                  <c:v>1</c:v>
                </c:pt>
                <c:pt idx="7842">
                  <c:v>1</c:v>
                </c:pt>
                <c:pt idx="7843">
                  <c:v>1</c:v>
                </c:pt>
                <c:pt idx="7844">
                  <c:v>1</c:v>
                </c:pt>
                <c:pt idx="7845">
                  <c:v>1</c:v>
                </c:pt>
                <c:pt idx="7846">
                  <c:v>1</c:v>
                </c:pt>
                <c:pt idx="7847">
                  <c:v>1</c:v>
                </c:pt>
                <c:pt idx="7848">
                  <c:v>1</c:v>
                </c:pt>
                <c:pt idx="7849">
                  <c:v>1</c:v>
                </c:pt>
                <c:pt idx="7850">
                  <c:v>1</c:v>
                </c:pt>
                <c:pt idx="7851">
                  <c:v>1</c:v>
                </c:pt>
                <c:pt idx="7852">
                  <c:v>1</c:v>
                </c:pt>
                <c:pt idx="7853">
                  <c:v>1</c:v>
                </c:pt>
                <c:pt idx="7854">
                  <c:v>1</c:v>
                </c:pt>
                <c:pt idx="7855">
                  <c:v>1</c:v>
                </c:pt>
                <c:pt idx="7856">
                  <c:v>1</c:v>
                </c:pt>
                <c:pt idx="7857">
                  <c:v>1</c:v>
                </c:pt>
                <c:pt idx="7858">
                  <c:v>1</c:v>
                </c:pt>
                <c:pt idx="7859">
                  <c:v>1</c:v>
                </c:pt>
                <c:pt idx="7860">
                  <c:v>1</c:v>
                </c:pt>
                <c:pt idx="7861">
                  <c:v>1</c:v>
                </c:pt>
                <c:pt idx="7862">
                  <c:v>1</c:v>
                </c:pt>
                <c:pt idx="7863">
                  <c:v>1</c:v>
                </c:pt>
                <c:pt idx="7864">
                  <c:v>1</c:v>
                </c:pt>
                <c:pt idx="7865">
                  <c:v>1</c:v>
                </c:pt>
                <c:pt idx="7866">
                  <c:v>1</c:v>
                </c:pt>
                <c:pt idx="7867">
                  <c:v>1</c:v>
                </c:pt>
                <c:pt idx="7868">
                  <c:v>1</c:v>
                </c:pt>
                <c:pt idx="7869">
                  <c:v>1</c:v>
                </c:pt>
                <c:pt idx="7870">
                  <c:v>1</c:v>
                </c:pt>
                <c:pt idx="7871">
                  <c:v>1</c:v>
                </c:pt>
                <c:pt idx="7872">
                  <c:v>1</c:v>
                </c:pt>
                <c:pt idx="7873">
                  <c:v>1</c:v>
                </c:pt>
                <c:pt idx="7874">
                  <c:v>1</c:v>
                </c:pt>
                <c:pt idx="7875">
                  <c:v>1</c:v>
                </c:pt>
                <c:pt idx="7876">
                  <c:v>1</c:v>
                </c:pt>
                <c:pt idx="7877">
                  <c:v>1</c:v>
                </c:pt>
                <c:pt idx="7878">
                  <c:v>1</c:v>
                </c:pt>
                <c:pt idx="7879">
                  <c:v>1</c:v>
                </c:pt>
                <c:pt idx="7880">
                  <c:v>1</c:v>
                </c:pt>
                <c:pt idx="7881">
                  <c:v>1</c:v>
                </c:pt>
                <c:pt idx="7882">
                  <c:v>1</c:v>
                </c:pt>
                <c:pt idx="7883">
                  <c:v>1</c:v>
                </c:pt>
                <c:pt idx="7884">
                  <c:v>1</c:v>
                </c:pt>
                <c:pt idx="7885">
                  <c:v>1</c:v>
                </c:pt>
                <c:pt idx="7886">
                  <c:v>1</c:v>
                </c:pt>
                <c:pt idx="7887">
                  <c:v>1</c:v>
                </c:pt>
                <c:pt idx="7888">
                  <c:v>1</c:v>
                </c:pt>
                <c:pt idx="7889">
                  <c:v>1</c:v>
                </c:pt>
                <c:pt idx="7890">
                  <c:v>1</c:v>
                </c:pt>
                <c:pt idx="7891">
                  <c:v>1</c:v>
                </c:pt>
                <c:pt idx="7892">
                  <c:v>1</c:v>
                </c:pt>
                <c:pt idx="7893">
                  <c:v>1</c:v>
                </c:pt>
                <c:pt idx="7894">
                  <c:v>1</c:v>
                </c:pt>
                <c:pt idx="7895">
                  <c:v>1</c:v>
                </c:pt>
                <c:pt idx="7896">
                  <c:v>1</c:v>
                </c:pt>
                <c:pt idx="7897">
                  <c:v>1</c:v>
                </c:pt>
                <c:pt idx="7898">
                  <c:v>1</c:v>
                </c:pt>
                <c:pt idx="7899">
                  <c:v>1</c:v>
                </c:pt>
                <c:pt idx="7900">
                  <c:v>1</c:v>
                </c:pt>
                <c:pt idx="7901">
                  <c:v>1</c:v>
                </c:pt>
                <c:pt idx="7902">
                  <c:v>1</c:v>
                </c:pt>
                <c:pt idx="7903">
                  <c:v>1</c:v>
                </c:pt>
                <c:pt idx="7904">
                  <c:v>1</c:v>
                </c:pt>
                <c:pt idx="7905">
                  <c:v>1</c:v>
                </c:pt>
                <c:pt idx="7906">
                  <c:v>1</c:v>
                </c:pt>
                <c:pt idx="7907">
                  <c:v>1</c:v>
                </c:pt>
                <c:pt idx="7908">
                  <c:v>1</c:v>
                </c:pt>
                <c:pt idx="7909">
                  <c:v>1</c:v>
                </c:pt>
                <c:pt idx="7910">
                  <c:v>1</c:v>
                </c:pt>
                <c:pt idx="7911">
                  <c:v>1</c:v>
                </c:pt>
                <c:pt idx="7912">
                  <c:v>1</c:v>
                </c:pt>
                <c:pt idx="7913">
                  <c:v>1</c:v>
                </c:pt>
                <c:pt idx="7914">
                  <c:v>1</c:v>
                </c:pt>
                <c:pt idx="7915">
                  <c:v>1</c:v>
                </c:pt>
                <c:pt idx="7916">
                  <c:v>1</c:v>
                </c:pt>
                <c:pt idx="7917">
                  <c:v>1</c:v>
                </c:pt>
                <c:pt idx="7918">
                  <c:v>1</c:v>
                </c:pt>
                <c:pt idx="7919">
                  <c:v>1</c:v>
                </c:pt>
                <c:pt idx="7920">
                  <c:v>1</c:v>
                </c:pt>
                <c:pt idx="7921">
                  <c:v>1</c:v>
                </c:pt>
                <c:pt idx="7922">
                  <c:v>1</c:v>
                </c:pt>
                <c:pt idx="7923">
                  <c:v>1</c:v>
                </c:pt>
                <c:pt idx="7924">
                  <c:v>1</c:v>
                </c:pt>
                <c:pt idx="7925">
                  <c:v>1</c:v>
                </c:pt>
                <c:pt idx="7926">
                  <c:v>1</c:v>
                </c:pt>
                <c:pt idx="7927">
                  <c:v>1</c:v>
                </c:pt>
                <c:pt idx="7928">
                  <c:v>1</c:v>
                </c:pt>
                <c:pt idx="7929">
                  <c:v>1</c:v>
                </c:pt>
                <c:pt idx="7930">
                  <c:v>1</c:v>
                </c:pt>
                <c:pt idx="7931">
                  <c:v>1</c:v>
                </c:pt>
                <c:pt idx="7932">
                  <c:v>1</c:v>
                </c:pt>
                <c:pt idx="7933">
                  <c:v>1</c:v>
                </c:pt>
                <c:pt idx="7934">
                  <c:v>1</c:v>
                </c:pt>
                <c:pt idx="7935">
                  <c:v>1</c:v>
                </c:pt>
                <c:pt idx="7936">
                  <c:v>1</c:v>
                </c:pt>
                <c:pt idx="7937">
                  <c:v>1</c:v>
                </c:pt>
                <c:pt idx="7938">
                  <c:v>1</c:v>
                </c:pt>
                <c:pt idx="7939">
                  <c:v>1</c:v>
                </c:pt>
                <c:pt idx="7940">
                  <c:v>1</c:v>
                </c:pt>
                <c:pt idx="7941">
                  <c:v>1</c:v>
                </c:pt>
                <c:pt idx="7942">
                  <c:v>1</c:v>
                </c:pt>
                <c:pt idx="7943">
                  <c:v>1</c:v>
                </c:pt>
                <c:pt idx="7944">
                  <c:v>1</c:v>
                </c:pt>
                <c:pt idx="7945">
                  <c:v>1</c:v>
                </c:pt>
                <c:pt idx="7946">
                  <c:v>1</c:v>
                </c:pt>
                <c:pt idx="7947">
                  <c:v>1</c:v>
                </c:pt>
                <c:pt idx="7948">
                  <c:v>1</c:v>
                </c:pt>
                <c:pt idx="7949">
                  <c:v>1</c:v>
                </c:pt>
                <c:pt idx="7950">
                  <c:v>1</c:v>
                </c:pt>
                <c:pt idx="7951">
                  <c:v>1</c:v>
                </c:pt>
                <c:pt idx="7952">
                  <c:v>1</c:v>
                </c:pt>
                <c:pt idx="7953">
                  <c:v>1</c:v>
                </c:pt>
                <c:pt idx="7954">
                  <c:v>1</c:v>
                </c:pt>
                <c:pt idx="7955">
                  <c:v>1</c:v>
                </c:pt>
                <c:pt idx="7956">
                  <c:v>1</c:v>
                </c:pt>
                <c:pt idx="7957">
                  <c:v>1</c:v>
                </c:pt>
                <c:pt idx="7958">
                  <c:v>1</c:v>
                </c:pt>
                <c:pt idx="7959">
                  <c:v>1</c:v>
                </c:pt>
                <c:pt idx="7960">
                  <c:v>1</c:v>
                </c:pt>
                <c:pt idx="7961">
                  <c:v>1</c:v>
                </c:pt>
                <c:pt idx="7962">
                  <c:v>1</c:v>
                </c:pt>
                <c:pt idx="7963">
                  <c:v>1</c:v>
                </c:pt>
                <c:pt idx="7964">
                  <c:v>1</c:v>
                </c:pt>
                <c:pt idx="7965">
                  <c:v>1</c:v>
                </c:pt>
                <c:pt idx="7966">
                  <c:v>1</c:v>
                </c:pt>
                <c:pt idx="7967">
                  <c:v>1</c:v>
                </c:pt>
                <c:pt idx="7968">
                  <c:v>1</c:v>
                </c:pt>
                <c:pt idx="7969">
                  <c:v>1</c:v>
                </c:pt>
                <c:pt idx="7970">
                  <c:v>1</c:v>
                </c:pt>
                <c:pt idx="7971">
                  <c:v>1</c:v>
                </c:pt>
                <c:pt idx="7972">
                  <c:v>1</c:v>
                </c:pt>
                <c:pt idx="7973">
                  <c:v>1</c:v>
                </c:pt>
                <c:pt idx="7974">
                  <c:v>1</c:v>
                </c:pt>
                <c:pt idx="7975">
                  <c:v>1</c:v>
                </c:pt>
                <c:pt idx="7976">
                  <c:v>1</c:v>
                </c:pt>
                <c:pt idx="7977">
                  <c:v>1</c:v>
                </c:pt>
                <c:pt idx="7978">
                  <c:v>1</c:v>
                </c:pt>
                <c:pt idx="7979">
                  <c:v>1</c:v>
                </c:pt>
                <c:pt idx="7980">
                  <c:v>1</c:v>
                </c:pt>
                <c:pt idx="7981">
                  <c:v>1</c:v>
                </c:pt>
                <c:pt idx="7982">
                  <c:v>1</c:v>
                </c:pt>
                <c:pt idx="7983">
                  <c:v>1</c:v>
                </c:pt>
                <c:pt idx="7984">
                  <c:v>1</c:v>
                </c:pt>
                <c:pt idx="7985">
                  <c:v>1</c:v>
                </c:pt>
                <c:pt idx="7986">
                  <c:v>1</c:v>
                </c:pt>
                <c:pt idx="7987">
                  <c:v>1</c:v>
                </c:pt>
                <c:pt idx="7988">
                  <c:v>1</c:v>
                </c:pt>
                <c:pt idx="7989">
                  <c:v>1</c:v>
                </c:pt>
                <c:pt idx="7990">
                  <c:v>1</c:v>
                </c:pt>
                <c:pt idx="7991">
                  <c:v>1</c:v>
                </c:pt>
                <c:pt idx="7992">
                  <c:v>1</c:v>
                </c:pt>
                <c:pt idx="7993">
                  <c:v>1</c:v>
                </c:pt>
                <c:pt idx="7994">
                  <c:v>1</c:v>
                </c:pt>
                <c:pt idx="7995">
                  <c:v>1</c:v>
                </c:pt>
                <c:pt idx="7996">
                  <c:v>1</c:v>
                </c:pt>
                <c:pt idx="7997">
                  <c:v>1</c:v>
                </c:pt>
                <c:pt idx="7998">
                  <c:v>1</c:v>
                </c:pt>
                <c:pt idx="7999">
                  <c:v>1</c:v>
                </c:pt>
                <c:pt idx="8000">
                  <c:v>1</c:v>
                </c:pt>
                <c:pt idx="8001">
                  <c:v>1</c:v>
                </c:pt>
                <c:pt idx="8002">
                  <c:v>1</c:v>
                </c:pt>
                <c:pt idx="8003">
                  <c:v>1</c:v>
                </c:pt>
                <c:pt idx="8004">
                  <c:v>1</c:v>
                </c:pt>
                <c:pt idx="8005">
                  <c:v>1</c:v>
                </c:pt>
                <c:pt idx="8006">
                  <c:v>1</c:v>
                </c:pt>
                <c:pt idx="8007">
                  <c:v>1</c:v>
                </c:pt>
                <c:pt idx="8008">
                  <c:v>1</c:v>
                </c:pt>
                <c:pt idx="8009">
                  <c:v>1</c:v>
                </c:pt>
                <c:pt idx="8010">
                  <c:v>1</c:v>
                </c:pt>
                <c:pt idx="8011">
                  <c:v>1</c:v>
                </c:pt>
                <c:pt idx="8012">
                  <c:v>1</c:v>
                </c:pt>
                <c:pt idx="8013">
                  <c:v>1</c:v>
                </c:pt>
                <c:pt idx="8014">
                  <c:v>1</c:v>
                </c:pt>
                <c:pt idx="8015">
                  <c:v>1</c:v>
                </c:pt>
                <c:pt idx="8016">
                  <c:v>1</c:v>
                </c:pt>
                <c:pt idx="8017">
                  <c:v>1</c:v>
                </c:pt>
                <c:pt idx="8018">
                  <c:v>1</c:v>
                </c:pt>
                <c:pt idx="8019">
                  <c:v>1</c:v>
                </c:pt>
                <c:pt idx="8020">
                  <c:v>1</c:v>
                </c:pt>
                <c:pt idx="8021">
                  <c:v>1</c:v>
                </c:pt>
                <c:pt idx="8022">
                  <c:v>1</c:v>
                </c:pt>
                <c:pt idx="8023">
                  <c:v>1</c:v>
                </c:pt>
                <c:pt idx="8024">
                  <c:v>1</c:v>
                </c:pt>
                <c:pt idx="8025">
                  <c:v>1</c:v>
                </c:pt>
                <c:pt idx="8026">
                  <c:v>1</c:v>
                </c:pt>
                <c:pt idx="8027">
                  <c:v>1</c:v>
                </c:pt>
                <c:pt idx="8028">
                  <c:v>1</c:v>
                </c:pt>
                <c:pt idx="8029">
                  <c:v>1</c:v>
                </c:pt>
                <c:pt idx="8030">
                  <c:v>1</c:v>
                </c:pt>
                <c:pt idx="8031">
                  <c:v>1</c:v>
                </c:pt>
                <c:pt idx="8032">
                  <c:v>1</c:v>
                </c:pt>
                <c:pt idx="8033">
                  <c:v>1</c:v>
                </c:pt>
                <c:pt idx="8034">
                  <c:v>1</c:v>
                </c:pt>
                <c:pt idx="8035">
                  <c:v>1</c:v>
                </c:pt>
                <c:pt idx="8036">
                  <c:v>1</c:v>
                </c:pt>
                <c:pt idx="8037">
                  <c:v>1</c:v>
                </c:pt>
                <c:pt idx="8038">
                  <c:v>1</c:v>
                </c:pt>
                <c:pt idx="8039">
                  <c:v>1</c:v>
                </c:pt>
                <c:pt idx="8040">
                  <c:v>1</c:v>
                </c:pt>
                <c:pt idx="8041">
                  <c:v>1</c:v>
                </c:pt>
                <c:pt idx="8042">
                  <c:v>1</c:v>
                </c:pt>
                <c:pt idx="8043">
                  <c:v>1</c:v>
                </c:pt>
                <c:pt idx="8044">
                  <c:v>1</c:v>
                </c:pt>
                <c:pt idx="8045">
                  <c:v>1</c:v>
                </c:pt>
                <c:pt idx="8046">
                  <c:v>1</c:v>
                </c:pt>
                <c:pt idx="8047">
                  <c:v>1</c:v>
                </c:pt>
                <c:pt idx="8048">
                  <c:v>1</c:v>
                </c:pt>
                <c:pt idx="8049">
                  <c:v>1</c:v>
                </c:pt>
                <c:pt idx="8050">
                  <c:v>1</c:v>
                </c:pt>
                <c:pt idx="8051">
                  <c:v>1</c:v>
                </c:pt>
                <c:pt idx="8052">
                  <c:v>1</c:v>
                </c:pt>
                <c:pt idx="8053">
                  <c:v>1</c:v>
                </c:pt>
                <c:pt idx="8054">
                  <c:v>1</c:v>
                </c:pt>
                <c:pt idx="8055">
                  <c:v>1</c:v>
                </c:pt>
                <c:pt idx="8056">
                  <c:v>1</c:v>
                </c:pt>
                <c:pt idx="8057">
                  <c:v>1</c:v>
                </c:pt>
                <c:pt idx="8058">
                  <c:v>1</c:v>
                </c:pt>
                <c:pt idx="8059">
                  <c:v>1</c:v>
                </c:pt>
                <c:pt idx="8060">
                  <c:v>1</c:v>
                </c:pt>
                <c:pt idx="8061">
                  <c:v>1</c:v>
                </c:pt>
                <c:pt idx="8062">
                  <c:v>1</c:v>
                </c:pt>
                <c:pt idx="8063">
                  <c:v>1</c:v>
                </c:pt>
                <c:pt idx="8064">
                  <c:v>1</c:v>
                </c:pt>
                <c:pt idx="8065">
                  <c:v>1</c:v>
                </c:pt>
                <c:pt idx="8066">
                  <c:v>1</c:v>
                </c:pt>
                <c:pt idx="8067">
                  <c:v>1</c:v>
                </c:pt>
                <c:pt idx="8068">
                  <c:v>1</c:v>
                </c:pt>
                <c:pt idx="8069">
                  <c:v>1</c:v>
                </c:pt>
                <c:pt idx="8070">
                  <c:v>1</c:v>
                </c:pt>
                <c:pt idx="8071">
                  <c:v>1</c:v>
                </c:pt>
                <c:pt idx="8072">
                  <c:v>1</c:v>
                </c:pt>
                <c:pt idx="8073">
                  <c:v>1</c:v>
                </c:pt>
                <c:pt idx="8074">
                  <c:v>1</c:v>
                </c:pt>
                <c:pt idx="8075">
                  <c:v>1</c:v>
                </c:pt>
                <c:pt idx="8076">
                  <c:v>1</c:v>
                </c:pt>
                <c:pt idx="8077">
                  <c:v>1</c:v>
                </c:pt>
                <c:pt idx="8078">
                  <c:v>1</c:v>
                </c:pt>
                <c:pt idx="8079">
                  <c:v>1</c:v>
                </c:pt>
                <c:pt idx="8080">
                  <c:v>1</c:v>
                </c:pt>
                <c:pt idx="8081">
                  <c:v>1</c:v>
                </c:pt>
                <c:pt idx="8082">
                  <c:v>1</c:v>
                </c:pt>
                <c:pt idx="8083">
                  <c:v>1</c:v>
                </c:pt>
                <c:pt idx="8084">
                  <c:v>1</c:v>
                </c:pt>
                <c:pt idx="8085">
                  <c:v>1</c:v>
                </c:pt>
                <c:pt idx="8086">
                  <c:v>1</c:v>
                </c:pt>
                <c:pt idx="8087">
                  <c:v>1</c:v>
                </c:pt>
                <c:pt idx="8088">
                  <c:v>1</c:v>
                </c:pt>
                <c:pt idx="8089">
                  <c:v>1</c:v>
                </c:pt>
                <c:pt idx="8090">
                  <c:v>1</c:v>
                </c:pt>
                <c:pt idx="8091">
                  <c:v>1</c:v>
                </c:pt>
                <c:pt idx="8092">
                  <c:v>1</c:v>
                </c:pt>
                <c:pt idx="8093">
                  <c:v>1</c:v>
                </c:pt>
                <c:pt idx="8094">
                  <c:v>1</c:v>
                </c:pt>
                <c:pt idx="8095">
                  <c:v>1</c:v>
                </c:pt>
                <c:pt idx="8096">
                  <c:v>1</c:v>
                </c:pt>
                <c:pt idx="8097">
                  <c:v>1</c:v>
                </c:pt>
                <c:pt idx="8098">
                  <c:v>1</c:v>
                </c:pt>
                <c:pt idx="8099">
                  <c:v>1</c:v>
                </c:pt>
                <c:pt idx="8100">
                  <c:v>1</c:v>
                </c:pt>
                <c:pt idx="8101">
                  <c:v>1</c:v>
                </c:pt>
                <c:pt idx="8102">
                  <c:v>1</c:v>
                </c:pt>
                <c:pt idx="8103">
                  <c:v>1</c:v>
                </c:pt>
                <c:pt idx="8104">
                  <c:v>1</c:v>
                </c:pt>
                <c:pt idx="8105">
                  <c:v>1</c:v>
                </c:pt>
                <c:pt idx="8106">
                  <c:v>1</c:v>
                </c:pt>
                <c:pt idx="8107">
                  <c:v>1</c:v>
                </c:pt>
                <c:pt idx="8108">
                  <c:v>1</c:v>
                </c:pt>
                <c:pt idx="8109">
                  <c:v>1</c:v>
                </c:pt>
                <c:pt idx="8110">
                  <c:v>1</c:v>
                </c:pt>
                <c:pt idx="8111">
                  <c:v>1</c:v>
                </c:pt>
                <c:pt idx="8112">
                  <c:v>1</c:v>
                </c:pt>
                <c:pt idx="8113">
                  <c:v>1</c:v>
                </c:pt>
                <c:pt idx="8114">
                  <c:v>1</c:v>
                </c:pt>
                <c:pt idx="8115">
                  <c:v>1</c:v>
                </c:pt>
                <c:pt idx="8116">
                  <c:v>1</c:v>
                </c:pt>
                <c:pt idx="8117">
                  <c:v>1</c:v>
                </c:pt>
                <c:pt idx="8118">
                  <c:v>1</c:v>
                </c:pt>
                <c:pt idx="8119">
                  <c:v>1</c:v>
                </c:pt>
                <c:pt idx="8120">
                  <c:v>1</c:v>
                </c:pt>
                <c:pt idx="8121">
                  <c:v>1</c:v>
                </c:pt>
                <c:pt idx="8122">
                  <c:v>1</c:v>
                </c:pt>
                <c:pt idx="8123">
                  <c:v>1</c:v>
                </c:pt>
                <c:pt idx="8124">
                  <c:v>1</c:v>
                </c:pt>
                <c:pt idx="8125">
                  <c:v>1</c:v>
                </c:pt>
                <c:pt idx="8126">
                  <c:v>1</c:v>
                </c:pt>
                <c:pt idx="8127">
                  <c:v>1</c:v>
                </c:pt>
                <c:pt idx="8128">
                  <c:v>1</c:v>
                </c:pt>
                <c:pt idx="8129">
                  <c:v>1</c:v>
                </c:pt>
                <c:pt idx="8130">
                  <c:v>1</c:v>
                </c:pt>
                <c:pt idx="8131">
                  <c:v>1</c:v>
                </c:pt>
                <c:pt idx="8132">
                  <c:v>1</c:v>
                </c:pt>
                <c:pt idx="8133">
                  <c:v>1</c:v>
                </c:pt>
                <c:pt idx="8134">
                  <c:v>1</c:v>
                </c:pt>
                <c:pt idx="8135">
                  <c:v>1</c:v>
                </c:pt>
                <c:pt idx="8136">
                  <c:v>1</c:v>
                </c:pt>
                <c:pt idx="8137">
                  <c:v>1</c:v>
                </c:pt>
                <c:pt idx="8138">
                  <c:v>1</c:v>
                </c:pt>
                <c:pt idx="8139">
                  <c:v>1</c:v>
                </c:pt>
                <c:pt idx="8140">
                  <c:v>1</c:v>
                </c:pt>
                <c:pt idx="8141">
                  <c:v>1</c:v>
                </c:pt>
                <c:pt idx="8142">
                  <c:v>1</c:v>
                </c:pt>
                <c:pt idx="8143">
                  <c:v>1</c:v>
                </c:pt>
                <c:pt idx="8144">
                  <c:v>1</c:v>
                </c:pt>
                <c:pt idx="8145">
                  <c:v>1</c:v>
                </c:pt>
                <c:pt idx="8146">
                  <c:v>1</c:v>
                </c:pt>
                <c:pt idx="8147">
                  <c:v>1</c:v>
                </c:pt>
                <c:pt idx="8148">
                  <c:v>1</c:v>
                </c:pt>
                <c:pt idx="8149">
                  <c:v>1</c:v>
                </c:pt>
                <c:pt idx="8150">
                  <c:v>1</c:v>
                </c:pt>
                <c:pt idx="8151">
                  <c:v>1</c:v>
                </c:pt>
                <c:pt idx="8152">
                  <c:v>1</c:v>
                </c:pt>
                <c:pt idx="8153">
                  <c:v>1</c:v>
                </c:pt>
                <c:pt idx="8154">
                  <c:v>1</c:v>
                </c:pt>
                <c:pt idx="8155">
                  <c:v>1</c:v>
                </c:pt>
                <c:pt idx="8156">
                  <c:v>1</c:v>
                </c:pt>
                <c:pt idx="8157">
                  <c:v>1</c:v>
                </c:pt>
                <c:pt idx="8158">
                  <c:v>1</c:v>
                </c:pt>
                <c:pt idx="8159">
                  <c:v>1</c:v>
                </c:pt>
                <c:pt idx="8160">
                  <c:v>1</c:v>
                </c:pt>
                <c:pt idx="8161">
                  <c:v>1</c:v>
                </c:pt>
                <c:pt idx="8162">
                  <c:v>1</c:v>
                </c:pt>
                <c:pt idx="8163">
                  <c:v>1</c:v>
                </c:pt>
                <c:pt idx="8164">
                  <c:v>1</c:v>
                </c:pt>
                <c:pt idx="8165">
                  <c:v>1</c:v>
                </c:pt>
                <c:pt idx="8166">
                  <c:v>1</c:v>
                </c:pt>
                <c:pt idx="8167">
                  <c:v>1</c:v>
                </c:pt>
                <c:pt idx="8168">
                  <c:v>1</c:v>
                </c:pt>
                <c:pt idx="8169">
                  <c:v>1</c:v>
                </c:pt>
                <c:pt idx="8170">
                  <c:v>1</c:v>
                </c:pt>
                <c:pt idx="8171">
                  <c:v>1</c:v>
                </c:pt>
                <c:pt idx="8172">
                  <c:v>1</c:v>
                </c:pt>
                <c:pt idx="8173">
                  <c:v>1</c:v>
                </c:pt>
                <c:pt idx="8174">
                  <c:v>1</c:v>
                </c:pt>
                <c:pt idx="8175">
                  <c:v>1</c:v>
                </c:pt>
                <c:pt idx="8176">
                  <c:v>1</c:v>
                </c:pt>
                <c:pt idx="8177">
                  <c:v>1</c:v>
                </c:pt>
                <c:pt idx="8178">
                  <c:v>1</c:v>
                </c:pt>
                <c:pt idx="8179">
                  <c:v>1</c:v>
                </c:pt>
                <c:pt idx="8180">
                  <c:v>1</c:v>
                </c:pt>
                <c:pt idx="8181">
                  <c:v>1</c:v>
                </c:pt>
                <c:pt idx="8182">
                  <c:v>1</c:v>
                </c:pt>
                <c:pt idx="8183">
                  <c:v>1</c:v>
                </c:pt>
                <c:pt idx="8184">
                  <c:v>1</c:v>
                </c:pt>
                <c:pt idx="8185">
                  <c:v>1</c:v>
                </c:pt>
                <c:pt idx="8186">
                  <c:v>1</c:v>
                </c:pt>
                <c:pt idx="8187">
                  <c:v>1</c:v>
                </c:pt>
                <c:pt idx="8188">
                  <c:v>1</c:v>
                </c:pt>
                <c:pt idx="8189">
                  <c:v>1</c:v>
                </c:pt>
                <c:pt idx="8190">
                  <c:v>1</c:v>
                </c:pt>
                <c:pt idx="8191">
                  <c:v>1</c:v>
                </c:pt>
                <c:pt idx="8192">
                  <c:v>1</c:v>
                </c:pt>
                <c:pt idx="8193">
                  <c:v>1</c:v>
                </c:pt>
                <c:pt idx="8194">
                  <c:v>1</c:v>
                </c:pt>
                <c:pt idx="8195">
                  <c:v>1</c:v>
                </c:pt>
                <c:pt idx="8196">
                  <c:v>1</c:v>
                </c:pt>
                <c:pt idx="8197">
                  <c:v>1</c:v>
                </c:pt>
                <c:pt idx="8198">
                  <c:v>1</c:v>
                </c:pt>
                <c:pt idx="8199">
                  <c:v>1</c:v>
                </c:pt>
                <c:pt idx="8200">
                  <c:v>1</c:v>
                </c:pt>
                <c:pt idx="8201">
                  <c:v>1</c:v>
                </c:pt>
                <c:pt idx="8202">
                  <c:v>1</c:v>
                </c:pt>
                <c:pt idx="8203">
                  <c:v>1</c:v>
                </c:pt>
                <c:pt idx="8204">
                  <c:v>1</c:v>
                </c:pt>
                <c:pt idx="8205">
                  <c:v>1</c:v>
                </c:pt>
                <c:pt idx="8206">
                  <c:v>1</c:v>
                </c:pt>
                <c:pt idx="8207">
                  <c:v>1</c:v>
                </c:pt>
                <c:pt idx="8208">
                  <c:v>1</c:v>
                </c:pt>
                <c:pt idx="8209">
                  <c:v>1</c:v>
                </c:pt>
                <c:pt idx="8210">
                  <c:v>1</c:v>
                </c:pt>
                <c:pt idx="8211">
                  <c:v>1</c:v>
                </c:pt>
                <c:pt idx="8212">
                  <c:v>1</c:v>
                </c:pt>
                <c:pt idx="8213">
                  <c:v>1</c:v>
                </c:pt>
                <c:pt idx="8214">
                  <c:v>1</c:v>
                </c:pt>
                <c:pt idx="8215">
                  <c:v>1</c:v>
                </c:pt>
                <c:pt idx="8216">
                  <c:v>1</c:v>
                </c:pt>
                <c:pt idx="8217">
                  <c:v>1</c:v>
                </c:pt>
                <c:pt idx="8218">
                  <c:v>1</c:v>
                </c:pt>
                <c:pt idx="8219">
                  <c:v>1</c:v>
                </c:pt>
                <c:pt idx="8220">
                  <c:v>1</c:v>
                </c:pt>
                <c:pt idx="8221">
                  <c:v>1</c:v>
                </c:pt>
                <c:pt idx="8222">
                  <c:v>1</c:v>
                </c:pt>
                <c:pt idx="8223">
                  <c:v>1</c:v>
                </c:pt>
                <c:pt idx="8224">
                  <c:v>1</c:v>
                </c:pt>
                <c:pt idx="8225">
                  <c:v>1</c:v>
                </c:pt>
                <c:pt idx="8226">
                  <c:v>1</c:v>
                </c:pt>
                <c:pt idx="8227">
                  <c:v>1</c:v>
                </c:pt>
                <c:pt idx="8228">
                  <c:v>1</c:v>
                </c:pt>
                <c:pt idx="8229">
                  <c:v>1</c:v>
                </c:pt>
                <c:pt idx="8230">
                  <c:v>1</c:v>
                </c:pt>
                <c:pt idx="8231">
                  <c:v>1</c:v>
                </c:pt>
                <c:pt idx="8232">
                  <c:v>1</c:v>
                </c:pt>
                <c:pt idx="8233">
                  <c:v>1</c:v>
                </c:pt>
                <c:pt idx="8234">
                  <c:v>1</c:v>
                </c:pt>
                <c:pt idx="8235">
                  <c:v>1</c:v>
                </c:pt>
                <c:pt idx="8236">
                  <c:v>1</c:v>
                </c:pt>
                <c:pt idx="8237">
                  <c:v>1</c:v>
                </c:pt>
                <c:pt idx="8238">
                  <c:v>1</c:v>
                </c:pt>
                <c:pt idx="8239">
                  <c:v>1</c:v>
                </c:pt>
                <c:pt idx="8240">
                  <c:v>1</c:v>
                </c:pt>
                <c:pt idx="8241">
                  <c:v>1</c:v>
                </c:pt>
                <c:pt idx="8242">
                  <c:v>1</c:v>
                </c:pt>
                <c:pt idx="8243">
                  <c:v>1</c:v>
                </c:pt>
                <c:pt idx="8244">
                  <c:v>1</c:v>
                </c:pt>
                <c:pt idx="8245">
                  <c:v>1</c:v>
                </c:pt>
                <c:pt idx="8246">
                  <c:v>1</c:v>
                </c:pt>
                <c:pt idx="8247">
                  <c:v>1</c:v>
                </c:pt>
                <c:pt idx="8248">
                  <c:v>1</c:v>
                </c:pt>
                <c:pt idx="8249">
                  <c:v>1</c:v>
                </c:pt>
                <c:pt idx="8250">
                  <c:v>1</c:v>
                </c:pt>
                <c:pt idx="8251">
                  <c:v>1</c:v>
                </c:pt>
                <c:pt idx="8252">
                  <c:v>1</c:v>
                </c:pt>
                <c:pt idx="8253">
                  <c:v>1</c:v>
                </c:pt>
                <c:pt idx="8254">
                  <c:v>1</c:v>
                </c:pt>
                <c:pt idx="8255">
                  <c:v>1</c:v>
                </c:pt>
                <c:pt idx="8256">
                  <c:v>1</c:v>
                </c:pt>
                <c:pt idx="8257">
                  <c:v>1</c:v>
                </c:pt>
                <c:pt idx="8258">
                  <c:v>1</c:v>
                </c:pt>
                <c:pt idx="8259">
                  <c:v>1</c:v>
                </c:pt>
                <c:pt idx="8260">
                  <c:v>1</c:v>
                </c:pt>
                <c:pt idx="8261">
                  <c:v>1</c:v>
                </c:pt>
                <c:pt idx="8262">
                  <c:v>1</c:v>
                </c:pt>
                <c:pt idx="8263">
                  <c:v>1</c:v>
                </c:pt>
                <c:pt idx="8264">
                  <c:v>1</c:v>
                </c:pt>
                <c:pt idx="8265">
                  <c:v>1</c:v>
                </c:pt>
                <c:pt idx="8266">
                  <c:v>1</c:v>
                </c:pt>
                <c:pt idx="8267">
                  <c:v>1</c:v>
                </c:pt>
                <c:pt idx="8268">
                  <c:v>1</c:v>
                </c:pt>
                <c:pt idx="8269">
                  <c:v>1</c:v>
                </c:pt>
                <c:pt idx="8270">
                  <c:v>1</c:v>
                </c:pt>
                <c:pt idx="8271">
                  <c:v>1</c:v>
                </c:pt>
                <c:pt idx="8272">
                  <c:v>1</c:v>
                </c:pt>
                <c:pt idx="8273">
                  <c:v>1</c:v>
                </c:pt>
                <c:pt idx="8274">
                  <c:v>1</c:v>
                </c:pt>
                <c:pt idx="8275">
                  <c:v>1</c:v>
                </c:pt>
                <c:pt idx="8276">
                  <c:v>1</c:v>
                </c:pt>
                <c:pt idx="8277">
                  <c:v>1</c:v>
                </c:pt>
                <c:pt idx="8278">
                  <c:v>1</c:v>
                </c:pt>
                <c:pt idx="8279">
                  <c:v>1</c:v>
                </c:pt>
                <c:pt idx="8280">
                  <c:v>1</c:v>
                </c:pt>
                <c:pt idx="8281">
                  <c:v>1</c:v>
                </c:pt>
                <c:pt idx="8282">
                  <c:v>1</c:v>
                </c:pt>
                <c:pt idx="8283">
                  <c:v>1</c:v>
                </c:pt>
                <c:pt idx="8284">
                  <c:v>1</c:v>
                </c:pt>
                <c:pt idx="8285">
                  <c:v>1</c:v>
                </c:pt>
                <c:pt idx="8286">
                  <c:v>1</c:v>
                </c:pt>
                <c:pt idx="8287">
                  <c:v>1</c:v>
                </c:pt>
                <c:pt idx="8288">
                  <c:v>1</c:v>
                </c:pt>
                <c:pt idx="8289">
                  <c:v>1</c:v>
                </c:pt>
                <c:pt idx="8290">
                  <c:v>1</c:v>
                </c:pt>
                <c:pt idx="8291">
                  <c:v>1</c:v>
                </c:pt>
                <c:pt idx="8292">
                  <c:v>1</c:v>
                </c:pt>
                <c:pt idx="8293">
                  <c:v>1</c:v>
                </c:pt>
                <c:pt idx="8294">
                  <c:v>1</c:v>
                </c:pt>
                <c:pt idx="8295">
                  <c:v>1</c:v>
                </c:pt>
                <c:pt idx="8296">
                  <c:v>1</c:v>
                </c:pt>
                <c:pt idx="8297">
                  <c:v>1</c:v>
                </c:pt>
                <c:pt idx="8298">
                  <c:v>1</c:v>
                </c:pt>
                <c:pt idx="8299">
                  <c:v>1</c:v>
                </c:pt>
                <c:pt idx="8300">
                  <c:v>1</c:v>
                </c:pt>
                <c:pt idx="8301">
                  <c:v>1</c:v>
                </c:pt>
                <c:pt idx="8302">
                  <c:v>1</c:v>
                </c:pt>
                <c:pt idx="8303">
                  <c:v>1</c:v>
                </c:pt>
                <c:pt idx="8304">
                  <c:v>1</c:v>
                </c:pt>
                <c:pt idx="8305">
                  <c:v>1</c:v>
                </c:pt>
                <c:pt idx="8306">
                  <c:v>1</c:v>
                </c:pt>
                <c:pt idx="8307">
                  <c:v>1</c:v>
                </c:pt>
                <c:pt idx="8308">
                  <c:v>1</c:v>
                </c:pt>
                <c:pt idx="8309">
                  <c:v>1</c:v>
                </c:pt>
                <c:pt idx="8310">
                  <c:v>1</c:v>
                </c:pt>
                <c:pt idx="8311">
                  <c:v>1</c:v>
                </c:pt>
                <c:pt idx="8312">
                  <c:v>1</c:v>
                </c:pt>
                <c:pt idx="8313">
                  <c:v>1</c:v>
                </c:pt>
                <c:pt idx="8314">
                  <c:v>1</c:v>
                </c:pt>
                <c:pt idx="8315">
                  <c:v>1</c:v>
                </c:pt>
                <c:pt idx="8316">
                  <c:v>1</c:v>
                </c:pt>
                <c:pt idx="8317">
                  <c:v>1</c:v>
                </c:pt>
                <c:pt idx="8318">
                  <c:v>1</c:v>
                </c:pt>
                <c:pt idx="8319">
                  <c:v>1</c:v>
                </c:pt>
                <c:pt idx="8320">
                  <c:v>1</c:v>
                </c:pt>
                <c:pt idx="8321">
                  <c:v>1</c:v>
                </c:pt>
                <c:pt idx="8322">
                  <c:v>1</c:v>
                </c:pt>
                <c:pt idx="8323">
                  <c:v>1</c:v>
                </c:pt>
                <c:pt idx="8324">
                  <c:v>1</c:v>
                </c:pt>
                <c:pt idx="8325">
                  <c:v>1</c:v>
                </c:pt>
                <c:pt idx="8326">
                  <c:v>1</c:v>
                </c:pt>
                <c:pt idx="8327">
                  <c:v>1</c:v>
                </c:pt>
                <c:pt idx="8328">
                  <c:v>1</c:v>
                </c:pt>
                <c:pt idx="8329">
                  <c:v>1</c:v>
                </c:pt>
                <c:pt idx="8330">
                  <c:v>1</c:v>
                </c:pt>
                <c:pt idx="8331">
                  <c:v>1</c:v>
                </c:pt>
                <c:pt idx="8332">
                  <c:v>1</c:v>
                </c:pt>
                <c:pt idx="8333">
                  <c:v>1</c:v>
                </c:pt>
                <c:pt idx="8334">
                  <c:v>1</c:v>
                </c:pt>
                <c:pt idx="8335">
                  <c:v>1</c:v>
                </c:pt>
                <c:pt idx="8336">
                  <c:v>1</c:v>
                </c:pt>
                <c:pt idx="8337">
                  <c:v>1</c:v>
                </c:pt>
                <c:pt idx="8338">
                  <c:v>1</c:v>
                </c:pt>
                <c:pt idx="8339">
                  <c:v>1</c:v>
                </c:pt>
                <c:pt idx="8340">
                  <c:v>1</c:v>
                </c:pt>
                <c:pt idx="8341">
                  <c:v>1</c:v>
                </c:pt>
                <c:pt idx="8342">
                  <c:v>1</c:v>
                </c:pt>
                <c:pt idx="8343">
                  <c:v>1</c:v>
                </c:pt>
                <c:pt idx="8344">
                  <c:v>1</c:v>
                </c:pt>
                <c:pt idx="8345">
                  <c:v>1</c:v>
                </c:pt>
                <c:pt idx="8346">
                  <c:v>1</c:v>
                </c:pt>
                <c:pt idx="8347">
                  <c:v>1</c:v>
                </c:pt>
                <c:pt idx="8348">
                  <c:v>1</c:v>
                </c:pt>
                <c:pt idx="8349">
                  <c:v>1</c:v>
                </c:pt>
                <c:pt idx="8350">
                  <c:v>1</c:v>
                </c:pt>
                <c:pt idx="8351">
                  <c:v>1</c:v>
                </c:pt>
                <c:pt idx="8352">
                  <c:v>1</c:v>
                </c:pt>
                <c:pt idx="8353">
                  <c:v>1</c:v>
                </c:pt>
                <c:pt idx="8354">
                  <c:v>1</c:v>
                </c:pt>
                <c:pt idx="8355">
                  <c:v>1</c:v>
                </c:pt>
                <c:pt idx="8356">
                  <c:v>1</c:v>
                </c:pt>
                <c:pt idx="8357">
                  <c:v>1</c:v>
                </c:pt>
                <c:pt idx="8358">
                  <c:v>1</c:v>
                </c:pt>
                <c:pt idx="8359">
                  <c:v>1</c:v>
                </c:pt>
                <c:pt idx="8360">
                  <c:v>1</c:v>
                </c:pt>
                <c:pt idx="8361">
                  <c:v>1</c:v>
                </c:pt>
                <c:pt idx="8362">
                  <c:v>1</c:v>
                </c:pt>
                <c:pt idx="8363">
                  <c:v>1</c:v>
                </c:pt>
                <c:pt idx="8364">
                  <c:v>1</c:v>
                </c:pt>
                <c:pt idx="8365">
                  <c:v>1</c:v>
                </c:pt>
                <c:pt idx="8366">
                  <c:v>1</c:v>
                </c:pt>
                <c:pt idx="8367">
                  <c:v>1</c:v>
                </c:pt>
                <c:pt idx="8368">
                  <c:v>1</c:v>
                </c:pt>
                <c:pt idx="8369">
                  <c:v>1</c:v>
                </c:pt>
                <c:pt idx="8370">
                  <c:v>1</c:v>
                </c:pt>
                <c:pt idx="8371">
                  <c:v>1</c:v>
                </c:pt>
                <c:pt idx="8372">
                  <c:v>1</c:v>
                </c:pt>
                <c:pt idx="8373">
                  <c:v>1</c:v>
                </c:pt>
                <c:pt idx="8374">
                  <c:v>1</c:v>
                </c:pt>
                <c:pt idx="8375">
                  <c:v>1</c:v>
                </c:pt>
                <c:pt idx="8376">
                  <c:v>1</c:v>
                </c:pt>
                <c:pt idx="8377">
                  <c:v>1</c:v>
                </c:pt>
                <c:pt idx="8378">
                  <c:v>1</c:v>
                </c:pt>
                <c:pt idx="8379">
                  <c:v>1</c:v>
                </c:pt>
                <c:pt idx="8380">
                  <c:v>1</c:v>
                </c:pt>
                <c:pt idx="8381">
                  <c:v>1</c:v>
                </c:pt>
                <c:pt idx="8382">
                  <c:v>1</c:v>
                </c:pt>
                <c:pt idx="8383">
                  <c:v>1</c:v>
                </c:pt>
                <c:pt idx="8384">
                  <c:v>1</c:v>
                </c:pt>
                <c:pt idx="8385">
                  <c:v>1</c:v>
                </c:pt>
                <c:pt idx="8386">
                  <c:v>1</c:v>
                </c:pt>
                <c:pt idx="8387">
                  <c:v>1</c:v>
                </c:pt>
                <c:pt idx="8388">
                  <c:v>1</c:v>
                </c:pt>
                <c:pt idx="8389">
                  <c:v>1</c:v>
                </c:pt>
                <c:pt idx="8390">
                  <c:v>1</c:v>
                </c:pt>
                <c:pt idx="8391">
                  <c:v>1</c:v>
                </c:pt>
                <c:pt idx="8392">
                  <c:v>1</c:v>
                </c:pt>
                <c:pt idx="8393">
                  <c:v>1</c:v>
                </c:pt>
                <c:pt idx="8394">
                  <c:v>1</c:v>
                </c:pt>
                <c:pt idx="8395">
                  <c:v>1</c:v>
                </c:pt>
                <c:pt idx="8396">
                  <c:v>1</c:v>
                </c:pt>
                <c:pt idx="8397">
                  <c:v>1</c:v>
                </c:pt>
                <c:pt idx="8398">
                  <c:v>1</c:v>
                </c:pt>
                <c:pt idx="8399">
                  <c:v>1</c:v>
                </c:pt>
                <c:pt idx="8400">
                  <c:v>1</c:v>
                </c:pt>
                <c:pt idx="8401">
                  <c:v>1</c:v>
                </c:pt>
                <c:pt idx="8402">
                  <c:v>1</c:v>
                </c:pt>
                <c:pt idx="8403">
                  <c:v>1</c:v>
                </c:pt>
                <c:pt idx="8404">
                  <c:v>1</c:v>
                </c:pt>
                <c:pt idx="8405">
                  <c:v>1</c:v>
                </c:pt>
                <c:pt idx="8406">
                  <c:v>1</c:v>
                </c:pt>
                <c:pt idx="8407">
                  <c:v>1</c:v>
                </c:pt>
                <c:pt idx="8408">
                  <c:v>1</c:v>
                </c:pt>
                <c:pt idx="8409">
                  <c:v>1</c:v>
                </c:pt>
                <c:pt idx="8410">
                  <c:v>1</c:v>
                </c:pt>
                <c:pt idx="8411">
                  <c:v>1</c:v>
                </c:pt>
                <c:pt idx="8412">
                  <c:v>1</c:v>
                </c:pt>
                <c:pt idx="8413">
                  <c:v>1</c:v>
                </c:pt>
                <c:pt idx="8414">
                  <c:v>1</c:v>
                </c:pt>
                <c:pt idx="8415">
                  <c:v>1</c:v>
                </c:pt>
                <c:pt idx="8416">
                  <c:v>1</c:v>
                </c:pt>
                <c:pt idx="8417">
                  <c:v>1</c:v>
                </c:pt>
                <c:pt idx="8418">
                  <c:v>1</c:v>
                </c:pt>
                <c:pt idx="8419">
                  <c:v>1</c:v>
                </c:pt>
                <c:pt idx="8420">
                  <c:v>1</c:v>
                </c:pt>
                <c:pt idx="8421">
                  <c:v>1</c:v>
                </c:pt>
                <c:pt idx="8422">
                  <c:v>1</c:v>
                </c:pt>
                <c:pt idx="8423">
                  <c:v>1</c:v>
                </c:pt>
                <c:pt idx="8424">
                  <c:v>1</c:v>
                </c:pt>
                <c:pt idx="8425">
                  <c:v>1</c:v>
                </c:pt>
                <c:pt idx="8426">
                  <c:v>1</c:v>
                </c:pt>
                <c:pt idx="8427">
                  <c:v>1</c:v>
                </c:pt>
                <c:pt idx="8428">
                  <c:v>1</c:v>
                </c:pt>
                <c:pt idx="8429">
                  <c:v>1</c:v>
                </c:pt>
                <c:pt idx="8430">
                  <c:v>1</c:v>
                </c:pt>
                <c:pt idx="8431">
                  <c:v>1</c:v>
                </c:pt>
                <c:pt idx="8432">
                  <c:v>1</c:v>
                </c:pt>
                <c:pt idx="8433">
                  <c:v>1</c:v>
                </c:pt>
                <c:pt idx="8434">
                  <c:v>1</c:v>
                </c:pt>
                <c:pt idx="8435">
                  <c:v>1</c:v>
                </c:pt>
                <c:pt idx="8436">
                  <c:v>1</c:v>
                </c:pt>
                <c:pt idx="8437">
                  <c:v>1</c:v>
                </c:pt>
                <c:pt idx="8438">
                  <c:v>1</c:v>
                </c:pt>
                <c:pt idx="8439">
                  <c:v>1</c:v>
                </c:pt>
                <c:pt idx="8440">
                  <c:v>1</c:v>
                </c:pt>
                <c:pt idx="8441">
                  <c:v>1</c:v>
                </c:pt>
                <c:pt idx="8442">
                  <c:v>1</c:v>
                </c:pt>
                <c:pt idx="8443">
                  <c:v>1</c:v>
                </c:pt>
                <c:pt idx="8444">
                  <c:v>1</c:v>
                </c:pt>
                <c:pt idx="8445">
                  <c:v>1</c:v>
                </c:pt>
                <c:pt idx="8446">
                  <c:v>1</c:v>
                </c:pt>
                <c:pt idx="8447">
                  <c:v>1</c:v>
                </c:pt>
                <c:pt idx="8448">
                  <c:v>1</c:v>
                </c:pt>
                <c:pt idx="8449">
                  <c:v>1</c:v>
                </c:pt>
                <c:pt idx="8450">
                  <c:v>1</c:v>
                </c:pt>
                <c:pt idx="8451">
                  <c:v>1</c:v>
                </c:pt>
                <c:pt idx="8452">
                  <c:v>1</c:v>
                </c:pt>
                <c:pt idx="8453">
                  <c:v>1</c:v>
                </c:pt>
                <c:pt idx="8454">
                  <c:v>1</c:v>
                </c:pt>
                <c:pt idx="8455">
                  <c:v>1</c:v>
                </c:pt>
                <c:pt idx="8456">
                  <c:v>1</c:v>
                </c:pt>
                <c:pt idx="8457">
                  <c:v>1</c:v>
                </c:pt>
                <c:pt idx="8458">
                  <c:v>1</c:v>
                </c:pt>
                <c:pt idx="8459">
                  <c:v>1</c:v>
                </c:pt>
                <c:pt idx="8460">
                  <c:v>1</c:v>
                </c:pt>
                <c:pt idx="8461">
                  <c:v>1</c:v>
                </c:pt>
                <c:pt idx="8462">
                  <c:v>1</c:v>
                </c:pt>
                <c:pt idx="8463">
                  <c:v>1</c:v>
                </c:pt>
                <c:pt idx="8464">
                  <c:v>1</c:v>
                </c:pt>
                <c:pt idx="8465">
                  <c:v>1</c:v>
                </c:pt>
                <c:pt idx="8466">
                  <c:v>1</c:v>
                </c:pt>
                <c:pt idx="8467">
                  <c:v>1</c:v>
                </c:pt>
                <c:pt idx="8468">
                  <c:v>1</c:v>
                </c:pt>
                <c:pt idx="8469">
                  <c:v>1</c:v>
                </c:pt>
                <c:pt idx="8470">
                  <c:v>1</c:v>
                </c:pt>
                <c:pt idx="8471">
                  <c:v>1</c:v>
                </c:pt>
                <c:pt idx="8472">
                  <c:v>1</c:v>
                </c:pt>
                <c:pt idx="8473">
                  <c:v>1</c:v>
                </c:pt>
                <c:pt idx="8474">
                  <c:v>1</c:v>
                </c:pt>
                <c:pt idx="8475">
                  <c:v>1</c:v>
                </c:pt>
                <c:pt idx="8476">
                  <c:v>1</c:v>
                </c:pt>
                <c:pt idx="8477">
                  <c:v>1</c:v>
                </c:pt>
                <c:pt idx="8478">
                  <c:v>1</c:v>
                </c:pt>
                <c:pt idx="8479">
                  <c:v>1</c:v>
                </c:pt>
                <c:pt idx="8480">
                  <c:v>1</c:v>
                </c:pt>
                <c:pt idx="8481">
                  <c:v>1</c:v>
                </c:pt>
                <c:pt idx="8482">
                  <c:v>1</c:v>
                </c:pt>
                <c:pt idx="8483">
                  <c:v>1</c:v>
                </c:pt>
                <c:pt idx="8484">
                  <c:v>1</c:v>
                </c:pt>
                <c:pt idx="8485">
                  <c:v>1</c:v>
                </c:pt>
                <c:pt idx="8486">
                  <c:v>1</c:v>
                </c:pt>
                <c:pt idx="8487">
                  <c:v>1</c:v>
                </c:pt>
                <c:pt idx="8488">
                  <c:v>1</c:v>
                </c:pt>
                <c:pt idx="8489">
                  <c:v>1</c:v>
                </c:pt>
                <c:pt idx="8490">
                  <c:v>1</c:v>
                </c:pt>
                <c:pt idx="8491">
                  <c:v>1</c:v>
                </c:pt>
                <c:pt idx="8492">
                  <c:v>1</c:v>
                </c:pt>
                <c:pt idx="8493">
                  <c:v>1</c:v>
                </c:pt>
                <c:pt idx="8494">
                  <c:v>1</c:v>
                </c:pt>
                <c:pt idx="8495">
                  <c:v>1</c:v>
                </c:pt>
                <c:pt idx="8496">
                  <c:v>1</c:v>
                </c:pt>
                <c:pt idx="8497">
                  <c:v>1</c:v>
                </c:pt>
                <c:pt idx="8498">
                  <c:v>1</c:v>
                </c:pt>
                <c:pt idx="8499">
                  <c:v>1</c:v>
                </c:pt>
                <c:pt idx="8500">
                  <c:v>1</c:v>
                </c:pt>
                <c:pt idx="8501">
                  <c:v>1</c:v>
                </c:pt>
                <c:pt idx="8502">
                  <c:v>1</c:v>
                </c:pt>
                <c:pt idx="8503">
                  <c:v>1</c:v>
                </c:pt>
                <c:pt idx="8504">
                  <c:v>1</c:v>
                </c:pt>
                <c:pt idx="8505">
                  <c:v>1</c:v>
                </c:pt>
                <c:pt idx="8506">
                  <c:v>1</c:v>
                </c:pt>
                <c:pt idx="8507">
                  <c:v>1</c:v>
                </c:pt>
                <c:pt idx="8508">
                  <c:v>1</c:v>
                </c:pt>
                <c:pt idx="8509">
                  <c:v>1</c:v>
                </c:pt>
                <c:pt idx="8510">
                  <c:v>1</c:v>
                </c:pt>
                <c:pt idx="8511">
                  <c:v>1</c:v>
                </c:pt>
                <c:pt idx="8512">
                  <c:v>1</c:v>
                </c:pt>
                <c:pt idx="8513">
                  <c:v>1</c:v>
                </c:pt>
                <c:pt idx="8514">
                  <c:v>1</c:v>
                </c:pt>
                <c:pt idx="8515">
                  <c:v>1</c:v>
                </c:pt>
                <c:pt idx="8516">
                  <c:v>1</c:v>
                </c:pt>
                <c:pt idx="8517">
                  <c:v>1</c:v>
                </c:pt>
                <c:pt idx="8518">
                  <c:v>1</c:v>
                </c:pt>
                <c:pt idx="8519">
                  <c:v>1</c:v>
                </c:pt>
                <c:pt idx="8520">
                  <c:v>1</c:v>
                </c:pt>
                <c:pt idx="8521">
                  <c:v>1</c:v>
                </c:pt>
                <c:pt idx="8522">
                  <c:v>1</c:v>
                </c:pt>
                <c:pt idx="8523">
                  <c:v>1</c:v>
                </c:pt>
                <c:pt idx="8524">
                  <c:v>1</c:v>
                </c:pt>
                <c:pt idx="8525">
                  <c:v>1</c:v>
                </c:pt>
                <c:pt idx="8526">
                  <c:v>1</c:v>
                </c:pt>
                <c:pt idx="8527">
                  <c:v>1</c:v>
                </c:pt>
                <c:pt idx="8528">
                  <c:v>1</c:v>
                </c:pt>
                <c:pt idx="8529">
                  <c:v>1</c:v>
                </c:pt>
                <c:pt idx="8530">
                  <c:v>1</c:v>
                </c:pt>
                <c:pt idx="8531">
                  <c:v>1</c:v>
                </c:pt>
                <c:pt idx="8532">
                  <c:v>1</c:v>
                </c:pt>
                <c:pt idx="8533">
                  <c:v>1</c:v>
                </c:pt>
                <c:pt idx="8534">
                  <c:v>1</c:v>
                </c:pt>
                <c:pt idx="8535">
                  <c:v>1</c:v>
                </c:pt>
                <c:pt idx="8536">
                  <c:v>1</c:v>
                </c:pt>
                <c:pt idx="8537">
                  <c:v>1</c:v>
                </c:pt>
                <c:pt idx="8538">
                  <c:v>1</c:v>
                </c:pt>
                <c:pt idx="8539">
                  <c:v>1</c:v>
                </c:pt>
                <c:pt idx="8540">
                  <c:v>1</c:v>
                </c:pt>
                <c:pt idx="8541">
                  <c:v>1</c:v>
                </c:pt>
                <c:pt idx="8542">
                  <c:v>1</c:v>
                </c:pt>
                <c:pt idx="8543">
                  <c:v>1</c:v>
                </c:pt>
                <c:pt idx="8544">
                  <c:v>1</c:v>
                </c:pt>
                <c:pt idx="8545">
                  <c:v>1</c:v>
                </c:pt>
                <c:pt idx="8546">
                  <c:v>1</c:v>
                </c:pt>
                <c:pt idx="8547">
                  <c:v>1</c:v>
                </c:pt>
                <c:pt idx="8548">
                  <c:v>1</c:v>
                </c:pt>
                <c:pt idx="8549">
                  <c:v>1</c:v>
                </c:pt>
                <c:pt idx="8550">
                  <c:v>1</c:v>
                </c:pt>
                <c:pt idx="8551">
                  <c:v>1</c:v>
                </c:pt>
                <c:pt idx="8552">
                  <c:v>1</c:v>
                </c:pt>
                <c:pt idx="8553">
                  <c:v>1</c:v>
                </c:pt>
                <c:pt idx="8554">
                  <c:v>1</c:v>
                </c:pt>
                <c:pt idx="8555">
                  <c:v>1</c:v>
                </c:pt>
                <c:pt idx="8556">
                  <c:v>1</c:v>
                </c:pt>
                <c:pt idx="8557">
                  <c:v>1</c:v>
                </c:pt>
                <c:pt idx="8558">
                  <c:v>1</c:v>
                </c:pt>
                <c:pt idx="8559">
                  <c:v>1</c:v>
                </c:pt>
                <c:pt idx="8560">
                  <c:v>1</c:v>
                </c:pt>
                <c:pt idx="8561">
                  <c:v>1</c:v>
                </c:pt>
                <c:pt idx="8562">
                  <c:v>1</c:v>
                </c:pt>
                <c:pt idx="8563">
                  <c:v>1</c:v>
                </c:pt>
                <c:pt idx="8564">
                  <c:v>1</c:v>
                </c:pt>
                <c:pt idx="8565">
                  <c:v>1</c:v>
                </c:pt>
                <c:pt idx="8566">
                  <c:v>1</c:v>
                </c:pt>
                <c:pt idx="8567">
                  <c:v>1</c:v>
                </c:pt>
                <c:pt idx="8568">
                  <c:v>1</c:v>
                </c:pt>
                <c:pt idx="8569">
                  <c:v>1</c:v>
                </c:pt>
                <c:pt idx="8570">
                  <c:v>1</c:v>
                </c:pt>
                <c:pt idx="8571">
                  <c:v>1</c:v>
                </c:pt>
                <c:pt idx="8572">
                  <c:v>1</c:v>
                </c:pt>
                <c:pt idx="8573">
                  <c:v>1</c:v>
                </c:pt>
                <c:pt idx="8574">
                  <c:v>1</c:v>
                </c:pt>
                <c:pt idx="8575">
                  <c:v>1</c:v>
                </c:pt>
                <c:pt idx="8576">
                  <c:v>1</c:v>
                </c:pt>
                <c:pt idx="8577">
                  <c:v>1</c:v>
                </c:pt>
                <c:pt idx="8578">
                  <c:v>1</c:v>
                </c:pt>
                <c:pt idx="8579">
                  <c:v>1</c:v>
                </c:pt>
                <c:pt idx="8580">
                  <c:v>1</c:v>
                </c:pt>
                <c:pt idx="8581">
                  <c:v>1</c:v>
                </c:pt>
                <c:pt idx="8582">
                  <c:v>1</c:v>
                </c:pt>
                <c:pt idx="8583">
                  <c:v>1</c:v>
                </c:pt>
                <c:pt idx="8584">
                  <c:v>1</c:v>
                </c:pt>
                <c:pt idx="8585">
                  <c:v>1</c:v>
                </c:pt>
                <c:pt idx="8586">
                  <c:v>1</c:v>
                </c:pt>
                <c:pt idx="8587">
                  <c:v>1</c:v>
                </c:pt>
                <c:pt idx="8588">
                  <c:v>1</c:v>
                </c:pt>
                <c:pt idx="8589">
                  <c:v>1</c:v>
                </c:pt>
                <c:pt idx="8590">
                  <c:v>1</c:v>
                </c:pt>
                <c:pt idx="8591">
                  <c:v>1</c:v>
                </c:pt>
                <c:pt idx="8592">
                  <c:v>1</c:v>
                </c:pt>
                <c:pt idx="8593">
                  <c:v>1</c:v>
                </c:pt>
                <c:pt idx="8594">
                  <c:v>1</c:v>
                </c:pt>
                <c:pt idx="8595">
                  <c:v>1</c:v>
                </c:pt>
                <c:pt idx="8596">
                  <c:v>1</c:v>
                </c:pt>
                <c:pt idx="8597">
                  <c:v>1</c:v>
                </c:pt>
                <c:pt idx="8598">
                  <c:v>1</c:v>
                </c:pt>
                <c:pt idx="8599">
                  <c:v>1</c:v>
                </c:pt>
                <c:pt idx="8600">
                  <c:v>1</c:v>
                </c:pt>
                <c:pt idx="8601">
                  <c:v>1</c:v>
                </c:pt>
                <c:pt idx="8602">
                  <c:v>1</c:v>
                </c:pt>
                <c:pt idx="8603">
                  <c:v>1</c:v>
                </c:pt>
                <c:pt idx="8604">
                  <c:v>1</c:v>
                </c:pt>
                <c:pt idx="8605">
                  <c:v>1</c:v>
                </c:pt>
                <c:pt idx="8606">
                  <c:v>1</c:v>
                </c:pt>
                <c:pt idx="8607">
                  <c:v>1</c:v>
                </c:pt>
                <c:pt idx="8608">
                  <c:v>1</c:v>
                </c:pt>
                <c:pt idx="8609">
                  <c:v>1</c:v>
                </c:pt>
                <c:pt idx="8610">
                  <c:v>1</c:v>
                </c:pt>
                <c:pt idx="8611">
                  <c:v>1</c:v>
                </c:pt>
                <c:pt idx="8612">
                  <c:v>1</c:v>
                </c:pt>
                <c:pt idx="8613">
                  <c:v>1</c:v>
                </c:pt>
                <c:pt idx="8614">
                  <c:v>1</c:v>
                </c:pt>
                <c:pt idx="8615">
                  <c:v>1</c:v>
                </c:pt>
                <c:pt idx="8616">
                  <c:v>1</c:v>
                </c:pt>
                <c:pt idx="8617">
                  <c:v>1</c:v>
                </c:pt>
                <c:pt idx="8618">
                  <c:v>1</c:v>
                </c:pt>
                <c:pt idx="8619">
                  <c:v>1</c:v>
                </c:pt>
                <c:pt idx="8620">
                  <c:v>1</c:v>
                </c:pt>
                <c:pt idx="8621">
                  <c:v>1</c:v>
                </c:pt>
                <c:pt idx="8622">
                  <c:v>1</c:v>
                </c:pt>
                <c:pt idx="8623">
                  <c:v>1</c:v>
                </c:pt>
                <c:pt idx="8624">
                  <c:v>1</c:v>
                </c:pt>
                <c:pt idx="8625">
                  <c:v>1</c:v>
                </c:pt>
                <c:pt idx="8626">
                  <c:v>1</c:v>
                </c:pt>
                <c:pt idx="8627">
                  <c:v>1</c:v>
                </c:pt>
                <c:pt idx="8628">
                  <c:v>1</c:v>
                </c:pt>
                <c:pt idx="8629">
                  <c:v>1</c:v>
                </c:pt>
                <c:pt idx="8630">
                  <c:v>1</c:v>
                </c:pt>
                <c:pt idx="8631">
                  <c:v>1</c:v>
                </c:pt>
                <c:pt idx="8632">
                  <c:v>1</c:v>
                </c:pt>
                <c:pt idx="8633">
                  <c:v>1</c:v>
                </c:pt>
                <c:pt idx="8634">
                  <c:v>1</c:v>
                </c:pt>
                <c:pt idx="8635">
                  <c:v>1</c:v>
                </c:pt>
                <c:pt idx="8636">
                  <c:v>1</c:v>
                </c:pt>
                <c:pt idx="8637">
                  <c:v>1</c:v>
                </c:pt>
                <c:pt idx="8638">
                  <c:v>1</c:v>
                </c:pt>
                <c:pt idx="8639">
                  <c:v>1</c:v>
                </c:pt>
                <c:pt idx="8640">
                  <c:v>1</c:v>
                </c:pt>
                <c:pt idx="8641">
                  <c:v>1</c:v>
                </c:pt>
                <c:pt idx="8642">
                  <c:v>1</c:v>
                </c:pt>
                <c:pt idx="8643">
                  <c:v>1</c:v>
                </c:pt>
                <c:pt idx="8644">
                  <c:v>1</c:v>
                </c:pt>
                <c:pt idx="8645">
                  <c:v>1</c:v>
                </c:pt>
                <c:pt idx="8646">
                  <c:v>1</c:v>
                </c:pt>
                <c:pt idx="8647">
                  <c:v>1</c:v>
                </c:pt>
                <c:pt idx="8648">
                  <c:v>1</c:v>
                </c:pt>
                <c:pt idx="8649">
                  <c:v>1</c:v>
                </c:pt>
                <c:pt idx="8650">
                  <c:v>1</c:v>
                </c:pt>
                <c:pt idx="8651">
                  <c:v>1</c:v>
                </c:pt>
                <c:pt idx="8652">
                  <c:v>1</c:v>
                </c:pt>
                <c:pt idx="8653">
                  <c:v>1</c:v>
                </c:pt>
                <c:pt idx="8654">
                  <c:v>1</c:v>
                </c:pt>
                <c:pt idx="8655">
                  <c:v>1</c:v>
                </c:pt>
                <c:pt idx="8656">
                  <c:v>1</c:v>
                </c:pt>
                <c:pt idx="8657">
                  <c:v>1</c:v>
                </c:pt>
                <c:pt idx="8658">
                  <c:v>1</c:v>
                </c:pt>
                <c:pt idx="8659">
                  <c:v>1</c:v>
                </c:pt>
                <c:pt idx="8660">
                  <c:v>1</c:v>
                </c:pt>
                <c:pt idx="8661">
                  <c:v>1</c:v>
                </c:pt>
                <c:pt idx="8662">
                  <c:v>1</c:v>
                </c:pt>
                <c:pt idx="8663">
                  <c:v>1</c:v>
                </c:pt>
                <c:pt idx="8664">
                  <c:v>1</c:v>
                </c:pt>
                <c:pt idx="8665">
                  <c:v>1</c:v>
                </c:pt>
                <c:pt idx="8666">
                  <c:v>1</c:v>
                </c:pt>
                <c:pt idx="8667">
                  <c:v>1</c:v>
                </c:pt>
                <c:pt idx="8668">
                  <c:v>1</c:v>
                </c:pt>
                <c:pt idx="8669">
                  <c:v>1</c:v>
                </c:pt>
                <c:pt idx="8670">
                  <c:v>1</c:v>
                </c:pt>
                <c:pt idx="8671">
                  <c:v>1</c:v>
                </c:pt>
                <c:pt idx="8672">
                  <c:v>1</c:v>
                </c:pt>
                <c:pt idx="8673">
                  <c:v>1</c:v>
                </c:pt>
                <c:pt idx="8674">
                  <c:v>1</c:v>
                </c:pt>
                <c:pt idx="8675">
                  <c:v>1</c:v>
                </c:pt>
                <c:pt idx="8676">
                  <c:v>1</c:v>
                </c:pt>
                <c:pt idx="8677">
                  <c:v>1</c:v>
                </c:pt>
                <c:pt idx="8678">
                  <c:v>1</c:v>
                </c:pt>
                <c:pt idx="8679">
                  <c:v>1</c:v>
                </c:pt>
                <c:pt idx="8680">
                  <c:v>1</c:v>
                </c:pt>
                <c:pt idx="8681">
                  <c:v>1</c:v>
                </c:pt>
                <c:pt idx="8682">
                  <c:v>1</c:v>
                </c:pt>
                <c:pt idx="8683">
                  <c:v>1</c:v>
                </c:pt>
                <c:pt idx="8684">
                  <c:v>1</c:v>
                </c:pt>
                <c:pt idx="8685">
                  <c:v>1</c:v>
                </c:pt>
                <c:pt idx="8686">
                  <c:v>1</c:v>
                </c:pt>
                <c:pt idx="8687">
                  <c:v>1</c:v>
                </c:pt>
                <c:pt idx="8688">
                  <c:v>1</c:v>
                </c:pt>
                <c:pt idx="8689">
                  <c:v>1</c:v>
                </c:pt>
                <c:pt idx="8690">
                  <c:v>1</c:v>
                </c:pt>
                <c:pt idx="8691">
                  <c:v>1</c:v>
                </c:pt>
                <c:pt idx="8692">
                  <c:v>1</c:v>
                </c:pt>
                <c:pt idx="8693">
                  <c:v>1</c:v>
                </c:pt>
                <c:pt idx="8694">
                  <c:v>1</c:v>
                </c:pt>
                <c:pt idx="8695">
                  <c:v>1</c:v>
                </c:pt>
                <c:pt idx="8696">
                  <c:v>1</c:v>
                </c:pt>
                <c:pt idx="8697">
                  <c:v>1</c:v>
                </c:pt>
                <c:pt idx="8698">
                  <c:v>1</c:v>
                </c:pt>
                <c:pt idx="8699">
                  <c:v>1</c:v>
                </c:pt>
                <c:pt idx="8700">
                  <c:v>1</c:v>
                </c:pt>
                <c:pt idx="8701">
                  <c:v>1</c:v>
                </c:pt>
                <c:pt idx="8702">
                  <c:v>1</c:v>
                </c:pt>
                <c:pt idx="8703">
                  <c:v>1</c:v>
                </c:pt>
                <c:pt idx="8704">
                  <c:v>1</c:v>
                </c:pt>
                <c:pt idx="8705">
                  <c:v>1</c:v>
                </c:pt>
                <c:pt idx="8706">
                  <c:v>1</c:v>
                </c:pt>
                <c:pt idx="8707">
                  <c:v>1</c:v>
                </c:pt>
                <c:pt idx="8708">
                  <c:v>1</c:v>
                </c:pt>
                <c:pt idx="8709">
                  <c:v>1</c:v>
                </c:pt>
                <c:pt idx="8710">
                  <c:v>1</c:v>
                </c:pt>
                <c:pt idx="8711">
                  <c:v>1</c:v>
                </c:pt>
                <c:pt idx="8712">
                  <c:v>1</c:v>
                </c:pt>
                <c:pt idx="8713">
                  <c:v>1</c:v>
                </c:pt>
                <c:pt idx="8714">
                  <c:v>1</c:v>
                </c:pt>
                <c:pt idx="8715">
                  <c:v>1</c:v>
                </c:pt>
                <c:pt idx="8716">
                  <c:v>1</c:v>
                </c:pt>
                <c:pt idx="8717">
                  <c:v>1</c:v>
                </c:pt>
                <c:pt idx="8718">
                  <c:v>1</c:v>
                </c:pt>
                <c:pt idx="8719">
                  <c:v>1</c:v>
                </c:pt>
                <c:pt idx="8720">
                  <c:v>1</c:v>
                </c:pt>
                <c:pt idx="8721">
                  <c:v>1</c:v>
                </c:pt>
                <c:pt idx="8722">
                  <c:v>1</c:v>
                </c:pt>
                <c:pt idx="8723">
                  <c:v>1</c:v>
                </c:pt>
                <c:pt idx="8724">
                  <c:v>1</c:v>
                </c:pt>
                <c:pt idx="8725">
                  <c:v>1</c:v>
                </c:pt>
                <c:pt idx="8726">
                  <c:v>1</c:v>
                </c:pt>
                <c:pt idx="8727">
                  <c:v>1</c:v>
                </c:pt>
                <c:pt idx="8728">
                  <c:v>1</c:v>
                </c:pt>
                <c:pt idx="8729">
                  <c:v>1</c:v>
                </c:pt>
                <c:pt idx="8730">
                  <c:v>1</c:v>
                </c:pt>
                <c:pt idx="8731">
                  <c:v>1</c:v>
                </c:pt>
                <c:pt idx="8732">
                  <c:v>1</c:v>
                </c:pt>
                <c:pt idx="8733">
                  <c:v>1</c:v>
                </c:pt>
                <c:pt idx="8734">
                  <c:v>1</c:v>
                </c:pt>
                <c:pt idx="8735">
                  <c:v>1</c:v>
                </c:pt>
                <c:pt idx="8736">
                  <c:v>1</c:v>
                </c:pt>
                <c:pt idx="8737">
                  <c:v>1</c:v>
                </c:pt>
                <c:pt idx="8738">
                  <c:v>1</c:v>
                </c:pt>
                <c:pt idx="8739">
                  <c:v>1</c:v>
                </c:pt>
                <c:pt idx="8740">
                  <c:v>1</c:v>
                </c:pt>
                <c:pt idx="8741">
                  <c:v>1</c:v>
                </c:pt>
                <c:pt idx="8742">
                  <c:v>1</c:v>
                </c:pt>
                <c:pt idx="8743">
                  <c:v>1</c:v>
                </c:pt>
                <c:pt idx="8744">
                  <c:v>1</c:v>
                </c:pt>
                <c:pt idx="8745">
                  <c:v>1</c:v>
                </c:pt>
                <c:pt idx="8746">
                  <c:v>1</c:v>
                </c:pt>
                <c:pt idx="8747">
                  <c:v>1</c:v>
                </c:pt>
                <c:pt idx="8748">
                  <c:v>1</c:v>
                </c:pt>
                <c:pt idx="8749">
                  <c:v>1</c:v>
                </c:pt>
                <c:pt idx="8750">
                  <c:v>1</c:v>
                </c:pt>
                <c:pt idx="8751">
                  <c:v>1</c:v>
                </c:pt>
                <c:pt idx="8752">
                  <c:v>1</c:v>
                </c:pt>
                <c:pt idx="8753">
                  <c:v>1</c:v>
                </c:pt>
                <c:pt idx="8754">
                  <c:v>1</c:v>
                </c:pt>
                <c:pt idx="8755">
                  <c:v>1</c:v>
                </c:pt>
                <c:pt idx="8756">
                  <c:v>1</c:v>
                </c:pt>
                <c:pt idx="8757">
                  <c:v>1</c:v>
                </c:pt>
                <c:pt idx="8758">
                  <c:v>1</c:v>
                </c:pt>
                <c:pt idx="8759">
                  <c:v>1</c:v>
                </c:pt>
                <c:pt idx="8760">
                  <c:v>1</c:v>
                </c:pt>
                <c:pt idx="8761">
                  <c:v>1</c:v>
                </c:pt>
                <c:pt idx="8762">
                  <c:v>1</c:v>
                </c:pt>
                <c:pt idx="8763">
                  <c:v>1</c:v>
                </c:pt>
                <c:pt idx="8764">
                  <c:v>1</c:v>
                </c:pt>
                <c:pt idx="8765">
                  <c:v>1</c:v>
                </c:pt>
                <c:pt idx="8766">
                  <c:v>1</c:v>
                </c:pt>
                <c:pt idx="8767">
                  <c:v>1</c:v>
                </c:pt>
                <c:pt idx="8768">
                  <c:v>1</c:v>
                </c:pt>
                <c:pt idx="8769">
                  <c:v>1</c:v>
                </c:pt>
                <c:pt idx="8770">
                  <c:v>1</c:v>
                </c:pt>
                <c:pt idx="8771">
                  <c:v>1</c:v>
                </c:pt>
                <c:pt idx="8772">
                  <c:v>1</c:v>
                </c:pt>
                <c:pt idx="8773">
                  <c:v>1</c:v>
                </c:pt>
                <c:pt idx="8774">
                  <c:v>1</c:v>
                </c:pt>
                <c:pt idx="8775">
                  <c:v>1</c:v>
                </c:pt>
                <c:pt idx="8776">
                  <c:v>1</c:v>
                </c:pt>
                <c:pt idx="8777">
                  <c:v>1</c:v>
                </c:pt>
                <c:pt idx="8778">
                  <c:v>1</c:v>
                </c:pt>
                <c:pt idx="8779">
                  <c:v>1</c:v>
                </c:pt>
                <c:pt idx="8780">
                  <c:v>1</c:v>
                </c:pt>
                <c:pt idx="8781">
                  <c:v>1</c:v>
                </c:pt>
                <c:pt idx="8782">
                  <c:v>1</c:v>
                </c:pt>
                <c:pt idx="8783">
                  <c:v>1</c:v>
                </c:pt>
                <c:pt idx="8784">
                  <c:v>1</c:v>
                </c:pt>
                <c:pt idx="8785">
                  <c:v>1</c:v>
                </c:pt>
                <c:pt idx="8786">
                  <c:v>1</c:v>
                </c:pt>
                <c:pt idx="8787">
                  <c:v>1</c:v>
                </c:pt>
                <c:pt idx="8788">
                  <c:v>1</c:v>
                </c:pt>
                <c:pt idx="8789">
                  <c:v>1</c:v>
                </c:pt>
                <c:pt idx="8790">
                  <c:v>1</c:v>
                </c:pt>
                <c:pt idx="8791">
                  <c:v>1</c:v>
                </c:pt>
                <c:pt idx="8792">
                  <c:v>1</c:v>
                </c:pt>
                <c:pt idx="8793">
                  <c:v>1</c:v>
                </c:pt>
                <c:pt idx="8794">
                  <c:v>1</c:v>
                </c:pt>
                <c:pt idx="8795">
                  <c:v>1</c:v>
                </c:pt>
                <c:pt idx="8796">
                  <c:v>1</c:v>
                </c:pt>
                <c:pt idx="8797">
                  <c:v>1</c:v>
                </c:pt>
                <c:pt idx="8798">
                  <c:v>1</c:v>
                </c:pt>
                <c:pt idx="8799">
                  <c:v>1</c:v>
                </c:pt>
                <c:pt idx="8800">
                  <c:v>1</c:v>
                </c:pt>
                <c:pt idx="8801">
                  <c:v>1</c:v>
                </c:pt>
                <c:pt idx="8802">
                  <c:v>1</c:v>
                </c:pt>
                <c:pt idx="8803">
                  <c:v>1</c:v>
                </c:pt>
                <c:pt idx="8804">
                  <c:v>1</c:v>
                </c:pt>
                <c:pt idx="8805">
                  <c:v>1</c:v>
                </c:pt>
                <c:pt idx="8806">
                  <c:v>1</c:v>
                </c:pt>
                <c:pt idx="8807">
                  <c:v>1</c:v>
                </c:pt>
                <c:pt idx="8808">
                  <c:v>1</c:v>
                </c:pt>
                <c:pt idx="8809">
                  <c:v>1</c:v>
                </c:pt>
                <c:pt idx="8810">
                  <c:v>1</c:v>
                </c:pt>
                <c:pt idx="8811">
                  <c:v>1</c:v>
                </c:pt>
                <c:pt idx="8812">
                  <c:v>1</c:v>
                </c:pt>
                <c:pt idx="8813">
                  <c:v>1</c:v>
                </c:pt>
                <c:pt idx="8814">
                  <c:v>1</c:v>
                </c:pt>
                <c:pt idx="8815">
                  <c:v>1</c:v>
                </c:pt>
                <c:pt idx="8816">
                  <c:v>1</c:v>
                </c:pt>
                <c:pt idx="8817">
                  <c:v>1</c:v>
                </c:pt>
                <c:pt idx="8818">
                  <c:v>1</c:v>
                </c:pt>
                <c:pt idx="8819">
                  <c:v>1</c:v>
                </c:pt>
                <c:pt idx="8820">
                  <c:v>1</c:v>
                </c:pt>
                <c:pt idx="8821">
                  <c:v>1</c:v>
                </c:pt>
                <c:pt idx="8822">
                  <c:v>1</c:v>
                </c:pt>
                <c:pt idx="8823">
                  <c:v>1</c:v>
                </c:pt>
                <c:pt idx="8824">
                  <c:v>1</c:v>
                </c:pt>
                <c:pt idx="8825">
                  <c:v>1</c:v>
                </c:pt>
                <c:pt idx="8826">
                  <c:v>1</c:v>
                </c:pt>
                <c:pt idx="8827">
                  <c:v>1</c:v>
                </c:pt>
                <c:pt idx="8828">
                  <c:v>1</c:v>
                </c:pt>
                <c:pt idx="8829">
                  <c:v>1</c:v>
                </c:pt>
                <c:pt idx="8830">
                  <c:v>1</c:v>
                </c:pt>
                <c:pt idx="8831">
                  <c:v>1</c:v>
                </c:pt>
                <c:pt idx="8832">
                  <c:v>1</c:v>
                </c:pt>
                <c:pt idx="8833">
                  <c:v>1</c:v>
                </c:pt>
                <c:pt idx="8834">
                  <c:v>1</c:v>
                </c:pt>
                <c:pt idx="8835">
                  <c:v>1</c:v>
                </c:pt>
                <c:pt idx="8836">
                  <c:v>1</c:v>
                </c:pt>
                <c:pt idx="8837">
                  <c:v>1</c:v>
                </c:pt>
                <c:pt idx="8838">
                  <c:v>1</c:v>
                </c:pt>
                <c:pt idx="8839">
                  <c:v>1</c:v>
                </c:pt>
                <c:pt idx="8840">
                  <c:v>1</c:v>
                </c:pt>
                <c:pt idx="8841">
                  <c:v>1</c:v>
                </c:pt>
                <c:pt idx="8842">
                  <c:v>1</c:v>
                </c:pt>
                <c:pt idx="8843">
                  <c:v>1</c:v>
                </c:pt>
                <c:pt idx="8844">
                  <c:v>1</c:v>
                </c:pt>
                <c:pt idx="8845">
                  <c:v>1</c:v>
                </c:pt>
                <c:pt idx="8846">
                  <c:v>1</c:v>
                </c:pt>
                <c:pt idx="8847">
                  <c:v>1</c:v>
                </c:pt>
                <c:pt idx="8848">
                  <c:v>1</c:v>
                </c:pt>
                <c:pt idx="8849">
                  <c:v>1</c:v>
                </c:pt>
                <c:pt idx="8850">
                  <c:v>1</c:v>
                </c:pt>
                <c:pt idx="8851">
                  <c:v>1</c:v>
                </c:pt>
                <c:pt idx="8852">
                  <c:v>1</c:v>
                </c:pt>
                <c:pt idx="8853">
                  <c:v>1</c:v>
                </c:pt>
                <c:pt idx="8854">
                  <c:v>1</c:v>
                </c:pt>
                <c:pt idx="8855">
                  <c:v>1</c:v>
                </c:pt>
                <c:pt idx="8856">
                  <c:v>1</c:v>
                </c:pt>
                <c:pt idx="8857">
                  <c:v>1</c:v>
                </c:pt>
                <c:pt idx="8858">
                  <c:v>1</c:v>
                </c:pt>
                <c:pt idx="8859">
                  <c:v>1</c:v>
                </c:pt>
                <c:pt idx="8860">
                  <c:v>1</c:v>
                </c:pt>
                <c:pt idx="8861">
                  <c:v>1</c:v>
                </c:pt>
                <c:pt idx="8862">
                  <c:v>1</c:v>
                </c:pt>
                <c:pt idx="8863">
                  <c:v>1</c:v>
                </c:pt>
                <c:pt idx="8864">
                  <c:v>1</c:v>
                </c:pt>
                <c:pt idx="8865">
                  <c:v>1</c:v>
                </c:pt>
                <c:pt idx="8866">
                  <c:v>1</c:v>
                </c:pt>
                <c:pt idx="8867">
                  <c:v>1</c:v>
                </c:pt>
                <c:pt idx="8868">
                  <c:v>1</c:v>
                </c:pt>
                <c:pt idx="8869">
                  <c:v>1</c:v>
                </c:pt>
                <c:pt idx="8870">
                  <c:v>1</c:v>
                </c:pt>
                <c:pt idx="8871">
                  <c:v>1</c:v>
                </c:pt>
                <c:pt idx="8872">
                  <c:v>1</c:v>
                </c:pt>
                <c:pt idx="8873">
                  <c:v>1</c:v>
                </c:pt>
                <c:pt idx="8874">
                  <c:v>1</c:v>
                </c:pt>
                <c:pt idx="8875">
                  <c:v>1</c:v>
                </c:pt>
                <c:pt idx="8876">
                  <c:v>1</c:v>
                </c:pt>
                <c:pt idx="8877">
                  <c:v>1</c:v>
                </c:pt>
                <c:pt idx="8878">
                  <c:v>1</c:v>
                </c:pt>
                <c:pt idx="8879">
                  <c:v>1</c:v>
                </c:pt>
                <c:pt idx="8880">
                  <c:v>1</c:v>
                </c:pt>
                <c:pt idx="8881">
                  <c:v>1</c:v>
                </c:pt>
                <c:pt idx="8882">
                  <c:v>1</c:v>
                </c:pt>
                <c:pt idx="8883">
                  <c:v>1</c:v>
                </c:pt>
                <c:pt idx="8884">
                  <c:v>1</c:v>
                </c:pt>
                <c:pt idx="8885">
                  <c:v>1</c:v>
                </c:pt>
                <c:pt idx="8886">
                  <c:v>1</c:v>
                </c:pt>
                <c:pt idx="8887">
                  <c:v>1</c:v>
                </c:pt>
                <c:pt idx="8888">
                  <c:v>1</c:v>
                </c:pt>
                <c:pt idx="8889">
                  <c:v>1</c:v>
                </c:pt>
                <c:pt idx="8890">
                  <c:v>1</c:v>
                </c:pt>
                <c:pt idx="8891">
                  <c:v>1</c:v>
                </c:pt>
                <c:pt idx="8892">
                  <c:v>1</c:v>
                </c:pt>
                <c:pt idx="8893">
                  <c:v>1</c:v>
                </c:pt>
                <c:pt idx="8894">
                  <c:v>1</c:v>
                </c:pt>
                <c:pt idx="8895">
                  <c:v>1</c:v>
                </c:pt>
                <c:pt idx="8896">
                  <c:v>1</c:v>
                </c:pt>
                <c:pt idx="8897">
                  <c:v>1</c:v>
                </c:pt>
                <c:pt idx="8898">
                  <c:v>1</c:v>
                </c:pt>
                <c:pt idx="8899">
                  <c:v>1</c:v>
                </c:pt>
                <c:pt idx="8900">
                  <c:v>1</c:v>
                </c:pt>
                <c:pt idx="8901">
                  <c:v>1</c:v>
                </c:pt>
                <c:pt idx="8902">
                  <c:v>1</c:v>
                </c:pt>
                <c:pt idx="8903">
                  <c:v>1</c:v>
                </c:pt>
                <c:pt idx="8904">
                  <c:v>1</c:v>
                </c:pt>
                <c:pt idx="8905">
                  <c:v>1</c:v>
                </c:pt>
                <c:pt idx="8906">
                  <c:v>1</c:v>
                </c:pt>
                <c:pt idx="8907">
                  <c:v>1</c:v>
                </c:pt>
                <c:pt idx="8908">
                  <c:v>1</c:v>
                </c:pt>
                <c:pt idx="8909">
                  <c:v>1</c:v>
                </c:pt>
                <c:pt idx="8910">
                  <c:v>1</c:v>
                </c:pt>
                <c:pt idx="8911">
                  <c:v>1</c:v>
                </c:pt>
                <c:pt idx="8912">
                  <c:v>1</c:v>
                </c:pt>
                <c:pt idx="8913">
                  <c:v>1</c:v>
                </c:pt>
                <c:pt idx="8914">
                  <c:v>1</c:v>
                </c:pt>
                <c:pt idx="8915">
                  <c:v>1</c:v>
                </c:pt>
                <c:pt idx="8916">
                  <c:v>1</c:v>
                </c:pt>
                <c:pt idx="8917">
                  <c:v>1</c:v>
                </c:pt>
                <c:pt idx="8918">
                  <c:v>1</c:v>
                </c:pt>
                <c:pt idx="8919">
                  <c:v>1</c:v>
                </c:pt>
                <c:pt idx="8920">
                  <c:v>1</c:v>
                </c:pt>
                <c:pt idx="8921">
                  <c:v>1</c:v>
                </c:pt>
                <c:pt idx="8922">
                  <c:v>1</c:v>
                </c:pt>
                <c:pt idx="8923">
                  <c:v>1</c:v>
                </c:pt>
                <c:pt idx="8924">
                  <c:v>1</c:v>
                </c:pt>
                <c:pt idx="8925">
                  <c:v>1</c:v>
                </c:pt>
                <c:pt idx="8926">
                  <c:v>1</c:v>
                </c:pt>
                <c:pt idx="8927">
                  <c:v>1</c:v>
                </c:pt>
                <c:pt idx="8928">
                  <c:v>1</c:v>
                </c:pt>
                <c:pt idx="8929">
                  <c:v>1</c:v>
                </c:pt>
                <c:pt idx="8930">
                  <c:v>1</c:v>
                </c:pt>
                <c:pt idx="8931">
                  <c:v>1</c:v>
                </c:pt>
                <c:pt idx="8932">
                  <c:v>1</c:v>
                </c:pt>
                <c:pt idx="8933">
                  <c:v>1</c:v>
                </c:pt>
                <c:pt idx="8934">
                  <c:v>1</c:v>
                </c:pt>
                <c:pt idx="8935">
                  <c:v>1</c:v>
                </c:pt>
                <c:pt idx="8936">
                  <c:v>1</c:v>
                </c:pt>
                <c:pt idx="8937">
                  <c:v>1</c:v>
                </c:pt>
                <c:pt idx="8938">
                  <c:v>1</c:v>
                </c:pt>
                <c:pt idx="8939">
                  <c:v>1</c:v>
                </c:pt>
                <c:pt idx="8940">
                  <c:v>1</c:v>
                </c:pt>
                <c:pt idx="8941">
                  <c:v>1</c:v>
                </c:pt>
                <c:pt idx="8942">
                  <c:v>1</c:v>
                </c:pt>
                <c:pt idx="8943">
                  <c:v>1</c:v>
                </c:pt>
                <c:pt idx="8944">
                  <c:v>1</c:v>
                </c:pt>
                <c:pt idx="8945">
                  <c:v>1</c:v>
                </c:pt>
                <c:pt idx="8946">
                  <c:v>1</c:v>
                </c:pt>
                <c:pt idx="8947">
                  <c:v>1</c:v>
                </c:pt>
                <c:pt idx="8948">
                  <c:v>1</c:v>
                </c:pt>
                <c:pt idx="8949">
                  <c:v>1</c:v>
                </c:pt>
                <c:pt idx="8950">
                  <c:v>1</c:v>
                </c:pt>
                <c:pt idx="8951">
                  <c:v>1</c:v>
                </c:pt>
                <c:pt idx="8952">
                  <c:v>1</c:v>
                </c:pt>
                <c:pt idx="8953">
                  <c:v>1</c:v>
                </c:pt>
                <c:pt idx="8954">
                  <c:v>1</c:v>
                </c:pt>
                <c:pt idx="8955">
                  <c:v>1</c:v>
                </c:pt>
                <c:pt idx="8956">
                  <c:v>1</c:v>
                </c:pt>
                <c:pt idx="8957">
                  <c:v>1</c:v>
                </c:pt>
                <c:pt idx="8958">
                  <c:v>1</c:v>
                </c:pt>
                <c:pt idx="8959">
                  <c:v>1</c:v>
                </c:pt>
                <c:pt idx="8960">
                  <c:v>1</c:v>
                </c:pt>
                <c:pt idx="8961">
                  <c:v>1</c:v>
                </c:pt>
                <c:pt idx="8962">
                  <c:v>1</c:v>
                </c:pt>
                <c:pt idx="8963">
                  <c:v>1</c:v>
                </c:pt>
                <c:pt idx="8964">
                  <c:v>1</c:v>
                </c:pt>
                <c:pt idx="8965">
                  <c:v>1</c:v>
                </c:pt>
                <c:pt idx="8966">
                  <c:v>1</c:v>
                </c:pt>
                <c:pt idx="8967">
                  <c:v>1</c:v>
                </c:pt>
                <c:pt idx="8968">
                  <c:v>1</c:v>
                </c:pt>
                <c:pt idx="8969">
                  <c:v>1</c:v>
                </c:pt>
                <c:pt idx="8970">
                  <c:v>1</c:v>
                </c:pt>
                <c:pt idx="8971">
                  <c:v>1</c:v>
                </c:pt>
                <c:pt idx="8972">
                  <c:v>1</c:v>
                </c:pt>
                <c:pt idx="8973">
                  <c:v>1</c:v>
                </c:pt>
                <c:pt idx="8974">
                  <c:v>1</c:v>
                </c:pt>
                <c:pt idx="8975">
                  <c:v>1</c:v>
                </c:pt>
                <c:pt idx="8976">
                  <c:v>1</c:v>
                </c:pt>
                <c:pt idx="8977">
                  <c:v>1</c:v>
                </c:pt>
                <c:pt idx="8978">
                  <c:v>1</c:v>
                </c:pt>
                <c:pt idx="8979">
                  <c:v>1</c:v>
                </c:pt>
                <c:pt idx="8980">
                  <c:v>1</c:v>
                </c:pt>
                <c:pt idx="8981">
                  <c:v>1</c:v>
                </c:pt>
                <c:pt idx="8982">
                  <c:v>1</c:v>
                </c:pt>
                <c:pt idx="8983">
                  <c:v>1</c:v>
                </c:pt>
                <c:pt idx="8984">
                  <c:v>1</c:v>
                </c:pt>
                <c:pt idx="8985">
                  <c:v>1</c:v>
                </c:pt>
                <c:pt idx="8986">
                  <c:v>1</c:v>
                </c:pt>
                <c:pt idx="8987">
                  <c:v>1</c:v>
                </c:pt>
                <c:pt idx="8988">
                  <c:v>1</c:v>
                </c:pt>
                <c:pt idx="8989">
                  <c:v>1</c:v>
                </c:pt>
                <c:pt idx="8990">
                  <c:v>1</c:v>
                </c:pt>
                <c:pt idx="8991">
                  <c:v>1</c:v>
                </c:pt>
                <c:pt idx="8992">
                  <c:v>1</c:v>
                </c:pt>
                <c:pt idx="8993">
                  <c:v>1</c:v>
                </c:pt>
                <c:pt idx="8994">
                  <c:v>1</c:v>
                </c:pt>
                <c:pt idx="8995">
                  <c:v>1</c:v>
                </c:pt>
                <c:pt idx="8996">
                  <c:v>1</c:v>
                </c:pt>
                <c:pt idx="8997">
                  <c:v>1</c:v>
                </c:pt>
                <c:pt idx="8998">
                  <c:v>1</c:v>
                </c:pt>
                <c:pt idx="8999">
                  <c:v>1</c:v>
                </c:pt>
                <c:pt idx="9000">
                  <c:v>1</c:v>
                </c:pt>
                <c:pt idx="9001">
                  <c:v>1</c:v>
                </c:pt>
                <c:pt idx="9002">
                  <c:v>1</c:v>
                </c:pt>
                <c:pt idx="9003">
                  <c:v>1</c:v>
                </c:pt>
                <c:pt idx="9004">
                  <c:v>1</c:v>
                </c:pt>
                <c:pt idx="9005">
                  <c:v>1</c:v>
                </c:pt>
                <c:pt idx="9006">
                  <c:v>1</c:v>
                </c:pt>
                <c:pt idx="9007">
                  <c:v>1</c:v>
                </c:pt>
                <c:pt idx="9008">
                  <c:v>1</c:v>
                </c:pt>
                <c:pt idx="9009">
                  <c:v>1</c:v>
                </c:pt>
                <c:pt idx="9010">
                  <c:v>1</c:v>
                </c:pt>
                <c:pt idx="9011">
                  <c:v>1</c:v>
                </c:pt>
                <c:pt idx="9012">
                  <c:v>1</c:v>
                </c:pt>
                <c:pt idx="9013">
                  <c:v>1</c:v>
                </c:pt>
                <c:pt idx="9014">
                  <c:v>1</c:v>
                </c:pt>
                <c:pt idx="9015">
                  <c:v>1</c:v>
                </c:pt>
                <c:pt idx="9016">
                  <c:v>1</c:v>
                </c:pt>
                <c:pt idx="9017">
                  <c:v>1</c:v>
                </c:pt>
                <c:pt idx="9018">
                  <c:v>1</c:v>
                </c:pt>
                <c:pt idx="9019">
                  <c:v>1</c:v>
                </c:pt>
                <c:pt idx="9020">
                  <c:v>1</c:v>
                </c:pt>
                <c:pt idx="9021">
                  <c:v>1</c:v>
                </c:pt>
                <c:pt idx="9022">
                  <c:v>1</c:v>
                </c:pt>
                <c:pt idx="9023">
                  <c:v>1</c:v>
                </c:pt>
                <c:pt idx="9024">
                  <c:v>1</c:v>
                </c:pt>
                <c:pt idx="9025">
                  <c:v>1</c:v>
                </c:pt>
                <c:pt idx="9026">
                  <c:v>1</c:v>
                </c:pt>
                <c:pt idx="9027">
                  <c:v>1</c:v>
                </c:pt>
                <c:pt idx="9028">
                  <c:v>1</c:v>
                </c:pt>
                <c:pt idx="9029">
                  <c:v>1</c:v>
                </c:pt>
                <c:pt idx="9030">
                  <c:v>1</c:v>
                </c:pt>
                <c:pt idx="9031">
                  <c:v>1</c:v>
                </c:pt>
                <c:pt idx="9032">
                  <c:v>1</c:v>
                </c:pt>
                <c:pt idx="9033">
                  <c:v>1</c:v>
                </c:pt>
                <c:pt idx="9034">
                  <c:v>1</c:v>
                </c:pt>
                <c:pt idx="9035">
                  <c:v>1</c:v>
                </c:pt>
                <c:pt idx="9036">
                  <c:v>1</c:v>
                </c:pt>
                <c:pt idx="9037">
                  <c:v>1</c:v>
                </c:pt>
                <c:pt idx="9038">
                  <c:v>1</c:v>
                </c:pt>
                <c:pt idx="9039">
                  <c:v>1</c:v>
                </c:pt>
                <c:pt idx="9040">
                  <c:v>1</c:v>
                </c:pt>
                <c:pt idx="9041">
                  <c:v>1</c:v>
                </c:pt>
                <c:pt idx="9042">
                  <c:v>1</c:v>
                </c:pt>
                <c:pt idx="9043">
                  <c:v>1</c:v>
                </c:pt>
                <c:pt idx="9044">
                  <c:v>1</c:v>
                </c:pt>
                <c:pt idx="9045">
                  <c:v>1</c:v>
                </c:pt>
                <c:pt idx="9046">
                  <c:v>1</c:v>
                </c:pt>
                <c:pt idx="9047">
                  <c:v>1</c:v>
                </c:pt>
                <c:pt idx="9048">
                  <c:v>1</c:v>
                </c:pt>
                <c:pt idx="9049">
                  <c:v>1</c:v>
                </c:pt>
                <c:pt idx="9050">
                  <c:v>1</c:v>
                </c:pt>
                <c:pt idx="9051">
                  <c:v>1</c:v>
                </c:pt>
                <c:pt idx="9052">
                  <c:v>1</c:v>
                </c:pt>
                <c:pt idx="9053">
                  <c:v>1</c:v>
                </c:pt>
                <c:pt idx="9054">
                  <c:v>1</c:v>
                </c:pt>
                <c:pt idx="9055">
                  <c:v>1</c:v>
                </c:pt>
                <c:pt idx="9056">
                  <c:v>1</c:v>
                </c:pt>
                <c:pt idx="9057">
                  <c:v>1</c:v>
                </c:pt>
                <c:pt idx="9058">
                  <c:v>1</c:v>
                </c:pt>
                <c:pt idx="9059">
                  <c:v>1</c:v>
                </c:pt>
                <c:pt idx="9060">
                  <c:v>1</c:v>
                </c:pt>
                <c:pt idx="9061">
                  <c:v>1</c:v>
                </c:pt>
                <c:pt idx="9062">
                  <c:v>1</c:v>
                </c:pt>
                <c:pt idx="9063">
                  <c:v>1</c:v>
                </c:pt>
                <c:pt idx="9064">
                  <c:v>1</c:v>
                </c:pt>
                <c:pt idx="9065">
                  <c:v>1</c:v>
                </c:pt>
                <c:pt idx="9066">
                  <c:v>1</c:v>
                </c:pt>
                <c:pt idx="9067">
                  <c:v>1</c:v>
                </c:pt>
                <c:pt idx="9068">
                  <c:v>1</c:v>
                </c:pt>
                <c:pt idx="9069">
                  <c:v>1</c:v>
                </c:pt>
                <c:pt idx="9070">
                  <c:v>1</c:v>
                </c:pt>
                <c:pt idx="9071">
                  <c:v>1</c:v>
                </c:pt>
                <c:pt idx="9072">
                  <c:v>1</c:v>
                </c:pt>
                <c:pt idx="9073">
                  <c:v>1</c:v>
                </c:pt>
                <c:pt idx="9074">
                  <c:v>1</c:v>
                </c:pt>
                <c:pt idx="9075">
                  <c:v>1</c:v>
                </c:pt>
                <c:pt idx="9076">
                  <c:v>1</c:v>
                </c:pt>
                <c:pt idx="9077">
                  <c:v>1</c:v>
                </c:pt>
                <c:pt idx="9078">
                  <c:v>1</c:v>
                </c:pt>
                <c:pt idx="9079">
                  <c:v>1</c:v>
                </c:pt>
                <c:pt idx="9080">
                  <c:v>1</c:v>
                </c:pt>
                <c:pt idx="9081">
                  <c:v>1</c:v>
                </c:pt>
                <c:pt idx="9082">
                  <c:v>1</c:v>
                </c:pt>
                <c:pt idx="9083">
                  <c:v>1</c:v>
                </c:pt>
                <c:pt idx="9084">
                  <c:v>1</c:v>
                </c:pt>
                <c:pt idx="9085">
                  <c:v>1</c:v>
                </c:pt>
                <c:pt idx="9086">
                  <c:v>1</c:v>
                </c:pt>
                <c:pt idx="9087">
                  <c:v>1</c:v>
                </c:pt>
                <c:pt idx="9088">
                  <c:v>1</c:v>
                </c:pt>
                <c:pt idx="9089">
                  <c:v>1</c:v>
                </c:pt>
                <c:pt idx="9090">
                  <c:v>1</c:v>
                </c:pt>
                <c:pt idx="9091">
                  <c:v>1</c:v>
                </c:pt>
                <c:pt idx="9092">
                  <c:v>1</c:v>
                </c:pt>
                <c:pt idx="9093">
                  <c:v>1</c:v>
                </c:pt>
                <c:pt idx="9094">
                  <c:v>1</c:v>
                </c:pt>
                <c:pt idx="9095">
                  <c:v>1</c:v>
                </c:pt>
                <c:pt idx="9096">
                  <c:v>1</c:v>
                </c:pt>
                <c:pt idx="9097">
                  <c:v>1</c:v>
                </c:pt>
                <c:pt idx="9098">
                  <c:v>1</c:v>
                </c:pt>
                <c:pt idx="9099">
                  <c:v>1</c:v>
                </c:pt>
                <c:pt idx="9100">
                  <c:v>1</c:v>
                </c:pt>
                <c:pt idx="9101">
                  <c:v>1</c:v>
                </c:pt>
                <c:pt idx="9102">
                  <c:v>1</c:v>
                </c:pt>
                <c:pt idx="9103">
                  <c:v>1</c:v>
                </c:pt>
                <c:pt idx="9104">
                  <c:v>1</c:v>
                </c:pt>
                <c:pt idx="9105">
                  <c:v>1</c:v>
                </c:pt>
                <c:pt idx="9106">
                  <c:v>1</c:v>
                </c:pt>
                <c:pt idx="9107">
                  <c:v>1</c:v>
                </c:pt>
                <c:pt idx="9108">
                  <c:v>1</c:v>
                </c:pt>
                <c:pt idx="9109">
                  <c:v>1</c:v>
                </c:pt>
                <c:pt idx="9110">
                  <c:v>1</c:v>
                </c:pt>
                <c:pt idx="9111">
                  <c:v>1</c:v>
                </c:pt>
                <c:pt idx="9112">
                  <c:v>1</c:v>
                </c:pt>
                <c:pt idx="9113">
                  <c:v>1</c:v>
                </c:pt>
                <c:pt idx="9114">
                  <c:v>1</c:v>
                </c:pt>
                <c:pt idx="9115">
                  <c:v>1</c:v>
                </c:pt>
                <c:pt idx="9116">
                  <c:v>1</c:v>
                </c:pt>
                <c:pt idx="9117">
                  <c:v>1</c:v>
                </c:pt>
                <c:pt idx="9118">
                  <c:v>1</c:v>
                </c:pt>
                <c:pt idx="9119">
                  <c:v>1</c:v>
                </c:pt>
                <c:pt idx="9120">
                  <c:v>1</c:v>
                </c:pt>
                <c:pt idx="9121">
                  <c:v>1</c:v>
                </c:pt>
                <c:pt idx="9122">
                  <c:v>1</c:v>
                </c:pt>
                <c:pt idx="9123">
                  <c:v>1</c:v>
                </c:pt>
                <c:pt idx="9124">
                  <c:v>1</c:v>
                </c:pt>
                <c:pt idx="9125">
                  <c:v>1</c:v>
                </c:pt>
                <c:pt idx="9126">
                  <c:v>1</c:v>
                </c:pt>
                <c:pt idx="9127">
                  <c:v>1</c:v>
                </c:pt>
                <c:pt idx="9128">
                  <c:v>1</c:v>
                </c:pt>
                <c:pt idx="9129">
                  <c:v>1</c:v>
                </c:pt>
                <c:pt idx="9130">
                  <c:v>1</c:v>
                </c:pt>
                <c:pt idx="9131">
                  <c:v>1</c:v>
                </c:pt>
                <c:pt idx="9132">
                  <c:v>1</c:v>
                </c:pt>
                <c:pt idx="9133">
                  <c:v>1</c:v>
                </c:pt>
                <c:pt idx="9134">
                  <c:v>1</c:v>
                </c:pt>
                <c:pt idx="9135">
                  <c:v>1</c:v>
                </c:pt>
                <c:pt idx="9136">
                  <c:v>1</c:v>
                </c:pt>
                <c:pt idx="9137">
                  <c:v>1</c:v>
                </c:pt>
                <c:pt idx="9138">
                  <c:v>1</c:v>
                </c:pt>
                <c:pt idx="9139">
                  <c:v>1</c:v>
                </c:pt>
                <c:pt idx="9140">
                  <c:v>1</c:v>
                </c:pt>
                <c:pt idx="9141">
                  <c:v>1</c:v>
                </c:pt>
                <c:pt idx="9142">
                  <c:v>1</c:v>
                </c:pt>
                <c:pt idx="9143">
                  <c:v>1</c:v>
                </c:pt>
                <c:pt idx="9144">
                  <c:v>1</c:v>
                </c:pt>
                <c:pt idx="9145">
                  <c:v>1</c:v>
                </c:pt>
                <c:pt idx="9146">
                  <c:v>1</c:v>
                </c:pt>
                <c:pt idx="9147">
                  <c:v>1</c:v>
                </c:pt>
                <c:pt idx="9148">
                  <c:v>1</c:v>
                </c:pt>
                <c:pt idx="9149">
                  <c:v>1</c:v>
                </c:pt>
                <c:pt idx="9150">
                  <c:v>1</c:v>
                </c:pt>
                <c:pt idx="9151">
                  <c:v>1</c:v>
                </c:pt>
                <c:pt idx="9152">
                  <c:v>1</c:v>
                </c:pt>
                <c:pt idx="9153">
                  <c:v>1</c:v>
                </c:pt>
                <c:pt idx="9154">
                  <c:v>1</c:v>
                </c:pt>
                <c:pt idx="9155">
                  <c:v>1</c:v>
                </c:pt>
                <c:pt idx="9156">
                  <c:v>1</c:v>
                </c:pt>
                <c:pt idx="9157">
                  <c:v>1</c:v>
                </c:pt>
                <c:pt idx="9158">
                  <c:v>1</c:v>
                </c:pt>
                <c:pt idx="9159">
                  <c:v>1</c:v>
                </c:pt>
                <c:pt idx="9160">
                  <c:v>1</c:v>
                </c:pt>
                <c:pt idx="9161">
                  <c:v>1</c:v>
                </c:pt>
                <c:pt idx="9162">
                  <c:v>1</c:v>
                </c:pt>
                <c:pt idx="9163">
                  <c:v>1</c:v>
                </c:pt>
                <c:pt idx="9164">
                  <c:v>1</c:v>
                </c:pt>
                <c:pt idx="9165">
                  <c:v>1</c:v>
                </c:pt>
                <c:pt idx="9166">
                  <c:v>1</c:v>
                </c:pt>
                <c:pt idx="9167">
                  <c:v>1</c:v>
                </c:pt>
                <c:pt idx="9168">
                  <c:v>1</c:v>
                </c:pt>
                <c:pt idx="9169">
                  <c:v>1</c:v>
                </c:pt>
                <c:pt idx="9170">
                  <c:v>1</c:v>
                </c:pt>
                <c:pt idx="9171">
                  <c:v>1</c:v>
                </c:pt>
                <c:pt idx="9172">
                  <c:v>1</c:v>
                </c:pt>
                <c:pt idx="9173">
                  <c:v>1</c:v>
                </c:pt>
                <c:pt idx="9174">
                  <c:v>1</c:v>
                </c:pt>
                <c:pt idx="9175">
                  <c:v>1</c:v>
                </c:pt>
                <c:pt idx="9176">
                  <c:v>1</c:v>
                </c:pt>
                <c:pt idx="9177">
                  <c:v>1</c:v>
                </c:pt>
                <c:pt idx="9178">
                  <c:v>1</c:v>
                </c:pt>
                <c:pt idx="9179">
                  <c:v>1</c:v>
                </c:pt>
                <c:pt idx="9180">
                  <c:v>1</c:v>
                </c:pt>
                <c:pt idx="9181">
                  <c:v>1</c:v>
                </c:pt>
                <c:pt idx="9182">
                  <c:v>1</c:v>
                </c:pt>
                <c:pt idx="9183">
                  <c:v>1</c:v>
                </c:pt>
                <c:pt idx="9184">
                  <c:v>1</c:v>
                </c:pt>
                <c:pt idx="9185">
                  <c:v>1</c:v>
                </c:pt>
                <c:pt idx="9186">
                  <c:v>1</c:v>
                </c:pt>
                <c:pt idx="9187">
                  <c:v>1</c:v>
                </c:pt>
                <c:pt idx="9188">
                  <c:v>1</c:v>
                </c:pt>
                <c:pt idx="9189">
                  <c:v>1</c:v>
                </c:pt>
                <c:pt idx="9190">
                  <c:v>1</c:v>
                </c:pt>
                <c:pt idx="9191">
                  <c:v>1</c:v>
                </c:pt>
                <c:pt idx="9192">
                  <c:v>1</c:v>
                </c:pt>
                <c:pt idx="9193">
                  <c:v>1</c:v>
                </c:pt>
                <c:pt idx="9194">
                  <c:v>1</c:v>
                </c:pt>
                <c:pt idx="9195">
                  <c:v>1</c:v>
                </c:pt>
                <c:pt idx="9196">
                  <c:v>1</c:v>
                </c:pt>
                <c:pt idx="9197">
                  <c:v>1</c:v>
                </c:pt>
                <c:pt idx="9198">
                  <c:v>1</c:v>
                </c:pt>
                <c:pt idx="9199">
                  <c:v>1</c:v>
                </c:pt>
                <c:pt idx="9200">
                  <c:v>1</c:v>
                </c:pt>
                <c:pt idx="9201">
                  <c:v>1</c:v>
                </c:pt>
                <c:pt idx="9202">
                  <c:v>1</c:v>
                </c:pt>
                <c:pt idx="9203">
                  <c:v>1</c:v>
                </c:pt>
                <c:pt idx="9204">
                  <c:v>1</c:v>
                </c:pt>
                <c:pt idx="9205">
                  <c:v>1</c:v>
                </c:pt>
                <c:pt idx="9206">
                  <c:v>1</c:v>
                </c:pt>
                <c:pt idx="9207">
                  <c:v>1</c:v>
                </c:pt>
                <c:pt idx="9208">
                  <c:v>1</c:v>
                </c:pt>
                <c:pt idx="9209">
                  <c:v>1</c:v>
                </c:pt>
                <c:pt idx="9210">
                  <c:v>1</c:v>
                </c:pt>
                <c:pt idx="9211">
                  <c:v>1</c:v>
                </c:pt>
                <c:pt idx="9212">
                  <c:v>1</c:v>
                </c:pt>
                <c:pt idx="9213">
                  <c:v>1</c:v>
                </c:pt>
                <c:pt idx="9214">
                  <c:v>1</c:v>
                </c:pt>
                <c:pt idx="9215">
                  <c:v>1</c:v>
                </c:pt>
                <c:pt idx="9216">
                  <c:v>1</c:v>
                </c:pt>
                <c:pt idx="9217">
                  <c:v>1</c:v>
                </c:pt>
                <c:pt idx="9218">
                  <c:v>1</c:v>
                </c:pt>
                <c:pt idx="9219">
                  <c:v>1</c:v>
                </c:pt>
                <c:pt idx="9220">
                  <c:v>1</c:v>
                </c:pt>
                <c:pt idx="9221">
                  <c:v>1</c:v>
                </c:pt>
                <c:pt idx="9222">
                  <c:v>1</c:v>
                </c:pt>
                <c:pt idx="9223">
                  <c:v>1</c:v>
                </c:pt>
                <c:pt idx="9224">
                  <c:v>1</c:v>
                </c:pt>
                <c:pt idx="9225">
                  <c:v>1</c:v>
                </c:pt>
                <c:pt idx="9226">
                  <c:v>1</c:v>
                </c:pt>
                <c:pt idx="9227">
                  <c:v>1</c:v>
                </c:pt>
                <c:pt idx="9228">
                  <c:v>1</c:v>
                </c:pt>
                <c:pt idx="9229">
                  <c:v>1</c:v>
                </c:pt>
                <c:pt idx="9230">
                  <c:v>1</c:v>
                </c:pt>
                <c:pt idx="9231">
                  <c:v>1</c:v>
                </c:pt>
                <c:pt idx="9232">
                  <c:v>1</c:v>
                </c:pt>
                <c:pt idx="9233">
                  <c:v>1</c:v>
                </c:pt>
                <c:pt idx="9234">
                  <c:v>1</c:v>
                </c:pt>
                <c:pt idx="9235">
                  <c:v>1</c:v>
                </c:pt>
                <c:pt idx="9236">
                  <c:v>1</c:v>
                </c:pt>
                <c:pt idx="9237">
                  <c:v>1</c:v>
                </c:pt>
                <c:pt idx="9238">
                  <c:v>1</c:v>
                </c:pt>
                <c:pt idx="9239">
                  <c:v>1</c:v>
                </c:pt>
                <c:pt idx="9240">
                  <c:v>1</c:v>
                </c:pt>
                <c:pt idx="9241">
                  <c:v>1</c:v>
                </c:pt>
                <c:pt idx="9242">
                  <c:v>1</c:v>
                </c:pt>
                <c:pt idx="9243">
                  <c:v>1</c:v>
                </c:pt>
                <c:pt idx="9244">
                  <c:v>1</c:v>
                </c:pt>
                <c:pt idx="9245">
                  <c:v>1</c:v>
                </c:pt>
                <c:pt idx="9246">
                  <c:v>1</c:v>
                </c:pt>
                <c:pt idx="9247">
                  <c:v>1</c:v>
                </c:pt>
                <c:pt idx="9248">
                  <c:v>1</c:v>
                </c:pt>
                <c:pt idx="9249">
                  <c:v>1</c:v>
                </c:pt>
                <c:pt idx="9250">
                  <c:v>1</c:v>
                </c:pt>
                <c:pt idx="9251">
                  <c:v>1</c:v>
                </c:pt>
                <c:pt idx="9252">
                  <c:v>1</c:v>
                </c:pt>
                <c:pt idx="9253">
                  <c:v>1</c:v>
                </c:pt>
                <c:pt idx="9254">
                  <c:v>1</c:v>
                </c:pt>
                <c:pt idx="9255">
                  <c:v>1</c:v>
                </c:pt>
                <c:pt idx="9256">
                  <c:v>1</c:v>
                </c:pt>
                <c:pt idx="9257">
                  <c:v>1</c:v>
                </c:pt>
                <c:pt idx="9258">
                  <c:v>1</c:v>
                </c:pt>
                <c:pt idx="9259">
                  <c:v>1</c:v>
                </c:pt>
                <c:pt idx="9260">
                  <c:v>1</c:v>
                </c:pt>
                <c:pt idx="9261">
                  <c:v>1</c:v>
                </c:pt>
                <c:pt idx="9262">
                  <c:v>1</c:v>
                </c:pt>
                <c:pt idx="9263">
                  <c:v>1</c:v>
                </c:pt>
                <c:pt idx="9264">
                  <c:v>1</c:v>
                </c:pt>
                <c:pt idx="9265">
                  <c:v>1</c:v>
                </c:pt>
                <c:pt idx="9266">
                  <c:v>1</c:v>
                </c:pt>
                <c:pt idx="9267">
                  <c:v>1</c:v>
                </c:pt>
                <c:pt idx="9268">
                  <c:v>1</c:v>
                </c:pt>
                <c:pt idx="9269">
                  <c:v>1</c:v>
                </c:pt>
                <c:pt idx="9270">
                  <c:v>1</c:v>
                </c:pt>
                <c:pt idx="9271">
                  <c:v>1</c:v>
                </c:pt>
                <c:pt idx="9272">
                  <c:v>1</c:v>
                </c:pt>
                <c:pt idx="9273">
                  <c:v>1</c:v>
                </c:pt>
                <c:pt idx="9274">
                  <c:v>1</c:v>
                </c:pt>
                <c:pt idx="9275">
                  <c:v>1</c:v>
                </c:pt>
                <c:pt idx="9276">
                  <c:v>1</c:v>
                </c:pt>
                <c:pt idx="9277">
                  <c:v>1</c:v>
                </c:pt>
                <c:pt idx="9278">
                  <c:v>1</c:v>
                </c:pt>
                <c:pt idx="9279">
                  <c:v>1</c:v>
                </c:pt>
                <c:pt idx="9280">
                  <c:v>1</c:v>
                </c:pt>
                <c:pt idx="9281">
                  <c:v>1</c:v>
                </c:pt>
                <c:pt idx="9282">
                  <c:v>1</c:v>
                </c:pt>
                <c:pt idx="9283">
                  <c:v>1</c:v>
                </c:pt>
                <c:pt idx="9284">
                  <c:v>1</c:v>
                </c:pt>
                <c:pt idx="9285">
                  <c:v>1</c:v>
                </c:pt>
                <c:pt idx="9286">
                  <c:v>1</c:v>
                </c:pt>
                <c:pt idx="9287">
                  <c:v>1</c:v>
                </c:pt>
                <c:pt idx="9288">
                  <c:v>1</c:v>
                </c:pt>
                <c:pt idx="9289">
                  <c:v>1</c:v>
                </c:pt>
                <c:pt idx="9290">
                  <c:v>1</c:v>
                </c:pt>
                <c:pt idx="9291">
                  <c:v>1</c:v>
                </c:pt>
                <c:pt idx="9292">
                  <c:v>1</c:v>
                </c:pt>
                <c:pt idx="9293">
                  <c:v>1</c:v>
                </c:pt>
                <c:pt idx="9294">
                  <c:v>1</c:v>
                </c:pt>
                <c:pt idx="9295">
                  <c:v>1</c:v>
                </c:pt>
                <c:pt idx="9296">
                  <c:v>1</c:v>
                </c:pt>
                <c:pt idx="9297">
                  <c:v>1</c:v>
                </c:pt>
                <c:pt idx="9298">
                  <c:v>1</c:v>
                </c:pt>
                <c:pt idx="9299">
                  <c:v>1</c:v>
                </c:pt>
                <c:pt idx="9300">
                  <c:v>1</c:v>
                </c:pt>
                <c:pt idx="9301">
                  <c:v>1</c:v>
                </c:pt>
                <c:pt idx="9302">
                  <c:v>1</c:v>
                </c:pt>
                <c:pt idx="9303">
                  <c:v>1</c:v>
                </c:pt>
                <c:pt idx="9304">
                  <c:v>1</c:v>
                </c:pt>
                <c:pt idx="9305">
                  <c:v>1</c:v>
                </c:pt>
                <c:pt idx="9306">
                  <c:v>1</c:v>
                </c:pt>
                <c:pt idx="9307">
                  <c:v>1</c:v>
                </c:pt>
                <c:pt idx="9308">
                  <c:v>1</c:v>
                </c:pt>
                <c:pt idx="9309">
                  <c:v>1</c:v>
                </c:pt>
                <c:pt idx="9310">
                  <c:v>1</c:v>
                </c:pt>
                <c:pt idx="9311">
                  <c:v>1</c:v>
                </c:pt>
                <c:pt idx="9312">
                  <c:v>1</c:v>
                </c:pt>
                <c:pt idx="9313">
                  <c:v>1</c:v>
                </c:pt>
                <c:pt idx="9314">
                  <c:v>1</c:v>
                </c:pt>
                <c:pt idx="9315">
                  <c:v>1</c:v>
                </c:pt>
                <c:pt idx="9316">
                  <c:v>1</c:v>
                </c:pt>
                <c:pt idx="9317">
                  <c:v>1</c:v>
                </c:pt>
                <c:pt idx="9318">
                  <c:v>1</c:v>
                </c:pt>
                <c:pt idx="9319">
                  <c:v>1</c:v>
                </c:pt>
                <c:pt idx="9320">
                  <c:v>1</c:v>
                </c:pt>
                <c:pt idx="9321">
                  <c:v>1</c:v>
                </c:pt>
                <c:pt idx="9322">
                  <c:v>1</c:v>
                </c:pt>
                <c:pt idx="9323">
                  <c:v>1</c:v>
                </c:pt>
                <c:pt idx="9324">
                  <c:v>1</c:v>
                </c:pt>
                <c:pt idx="9325">
                  <c:v>1</c:v>
                </c:pt>
                <c:pt idx="9326">
                  <c:v>1</c:v>
                </c:pt>
                <c:pt idx="9327">
                  <c:v>1</c:v>
                </c:pt>
                <c:pt idx="9328">
                  <c:v>1</c:v>
                </c:pt>
                <c:pt idx="9329">
                  <c:v>1</c:v>
                </c:pt>
                <c:pt idx="9330">
                  <c:v>1</c:v>
                </c:pt>
                <c:pt idx="9331">
                  <c:v>1</c:v>
                </c:pt>
                <c:pt idx="9332">
                  <c:v>1</c:v>
                </c:pt>
                <c:pt idx="9333">
                  <c:v>1</c:v>
                </c:pt>
                <c:pt idx="9334">
                  <c:v>1</c:v>
                </c:pt>
                <c:pt idx="9335">
                  <c:v>1</c:v>
                </c:pt>
                <c:pt idx="9336">
                  <c:v>1</c:v>
                </c:pt>
                <c:pt idx="9337">
                  <c:v>1</c:v>
                </c:pt>
                <c:pt idx="9338">
                  <c:v>1</c:v>
                </c:pt>
                <c:pt idx="9339">
                  <c:v>1</c:v>
                </c:pt>
                <c:pt idx="9340">
                  <c:v>1</c:v>
                </c:pt>
                <c:pt idx="9341">
                  <c:v>1</c:v>
                </c:pt>
                <c:pt idx="9342">
                  <c:v>1</c:v>
                </c:pt>
                <c:pt idx="9343">
                  <c:v>1</c:v>
                </c:pt>
                <c:pt idx="9344">
                  <c:v>1</c:v>
                </c:pt>
                <c:pt idx="9345">
                  <c:v>1</c:v>
                </c:pt>
                <c:pt idx="9346">
                  <c:v>1</c:v>
                </c:pt>
                <c:pt idx="9347">
                  <c:v>1</c:v>
                </c:pt>
                <c:pt idx="9348">
                  <c:v>1</c:v>
                </c:pt>
                <c:pt idx="9349">
                  <c:v>1</c:v>
                </c:pt>
                <c:pt idx="9350">
                  <c:v>1</c:v>
                </c:pt>
                <c:pt idx="9351">
                  <c:v>1</c:v>
                </c:pt>
                <c:pt idx="9352">
                  <c:v>1</c:v>
                </c:pt>
                <c:pt idx="9353">
                  <c:v>1</c:v>
                </c:pt>
                <c:pt idx="9354">
                  <c:v>1</c:v>
                </c:pt>
                <c:pt idx="9355">
                  <c:v>1</c:v>
                </c:pt>
                <c:pt idx="9356">
                  <c:v>1</c:v>
                </c:pt>
                <c:pt idx="9357">
                  <c:v>1</c:v>
                </c:pt>
                <c:pt idx="9358">
                  <c:v>1</c:v>
                </c:pt>
                <c:pt idx="9359">
                  <c:v>1</c:v>
                </c:pt>
                <c:pt idx="9360">
                  <c:v>1</c:v>
                </c:pt>
                <c:pt idx="9361">
                  <c:v>1</c:v>
                </c:pt>
                <c:pt idx="9362">
                  <c:v>1</c:v>
                </c:pt>
                <c:pt idx="9363">
                  <c:v>1</c:v>
                </c:pt>
                <c:pt idx="9364">
                  <c:v>1</c:v>
                </c:pt>
                <c:pt idx="9365">
                  <c:v>1</c:v>
                </c:pt>
                <c:pt idx="9366">
                  <c:v>1</c:v>
                </c:pt>
                <c:pt idx="9367">
                  <c:v>1</c:v>
                </c:pt>
                <c:pt idx="9368">
                  <c:v>1</c:v>
                </c:pt>
                <c:pt idx="9369">
                  <c:v>1</c:v>
                </c:pt>
                <c:pt idx="9370">
                  <c:v>1</c:v>
                </c:pt>
                <c:pt idx="9371">
                  <c:v>1</c:v>
                </c:pt>
                <c:pt idx="9372">
                  <c:v>1</c:v>
                </c:pt>
                <c:pt idx="9373">
                  <c:v>1</c:v>
                </c:pt>
                <c:pt idx="9374">
                  <c:v>1</c:v>
                </c:pt>
                <c:pt idx="9375">
                  <c:v>1</c:v>
                </c:pt>
                <c:pt idx="9376">
                  <c:v>1</c:v>
                </c:pt>
                <c:pt idx="9377">
                  <c:v>1</c:v>
                </c:pt>
                <c:pt idx="9378">
                  <c:v>1</c:v>
                </c:pt>
                <c:pt idx="9379">
                  <c:v>1</c:v>
                </c:pt>
                <c:pt idx="9380">
                  <c:v>1</c:v>
                </c:pt>
                <c:pt idx="9381">
                  <c:v>1</c:v>
                </c:pt>
                <c:pt idx="9382">
                  <c:v>1</c:v>
                </c:pt>
                <c:pt idx="9383">
                  <c:v>1</c:v>
                </c:pt>
                <c:pt idx="9384">
                  <c:v>1</c:v>
                </c:pt>
                <c:pt idx="9385">
                  <c:v>1</c:v>
                </c:pt>
                <c:pt idx="9386">
                  <c:v>1</c:v>
                </c:pt>
                <c:pt idx="9387">
                  <c:v>1</c:v>
                </c:pt>
                <c:pt idx="9388">
                  <c:v>1</c:v>
                </c:pt>
                <c:pt idx="9389">
                  <c:v>1</c:v>
                </c:pt>
                <c:pt idx="9390">
                  <c:v>1</c:v>
                </c:pt>
                <c:pt idx="9391">
                  <c:v>1</c:v>
                </c:pt>
                <c:pt idx="9392">
                  <c:v>1</c:v>
                </c:pt>
                <c:pt idx="9393">
                  <c:v>1</c:v>
                </c:pt>
                <c:pt idx="9394">
                  <c:v>1</c:v>
                </c:pt>
                <c:pt idx="9395">
                  <c:v>1</c:v>
                </c:pt>
                <c:pt idx="9396">
                  <c:v>1</c:v>
                </c:pt>
                <c:pt idx="9397">
                  <c:v>1</c:v>
                </c:pt>
                <c:pt idx="9398">
                  <c:v>1</c:v>
                </c:pt>
                <c:pt idx="9399">
                  <c:v>1</c:v>
                </c:pt>
                <c:pt idx="9400">
                  <c:v>1</c:v>
                </c:pt>
                <c:pt idx="9401">
                  <c:v>1</c:v>
                </c:pt>
                <c:pt idx="9402">
                  <c:v>1</c:v>
                </c:pt>
                <c:pt idx="9403">
                  <c:v>1</c:v>
                </c:pt>
                <c:pt idx="9404">
                  <c:v>1</c:v>
                </c:pt>
                <c:pt idx="9405">
                  <c:v>1</c:v>
                </c:pt>
                <c:pt idx="9406">
                  <c:v>1</c:v>
                </c:pt>
                <c:pt idx="9407">
                  <c:v>1</c:v>
                </c:pt>
                <c:pt idx="9408">
                  <c:v>1</c:v>
                </c:pt>
                <c:pt idx="9409">
                  <c:v>1</c:v>
                </c:pt>
                <c:pt idx="9410">
                  <c:v>1</c:v>
                </c:pt>
                <c:pt idx="9411">
                  <c:v>1</c:v>
                </c:pt>
                <c:pt idx="9412">
                  <c:v>1</c:v>
                </c:pt>
                <c:pt idx="9413">
                  <c:v>1</c:v>
                </c:pt>
                <c:pt idx="9414">
                  <c:v>1</c:v>
                </c:pt>
                <c:pt idx="9415">
                  <c:v>1</c:v>
                </c:pt>
                <c:pt idx="9416">
                  <c:v>1</c:v>
                </c:pt>
                <c:pt idx="9417">
                  <c:v>1</c:v>
                </c:pt>
                <c:pt idx="9418">
                  <c:v>1</c:v>
                </c:pt>
                <c:pt idx="9419">
                  <c:v>1</c:v>
                </c:pt>
                <c:pt idx="9420">
                  <c:v>1</c:v>
                </c:pt>
                <c:pt idx="9421">
                  <c:v>1</c:v>
                </c:pt>
                <c:pt idx="9422">
                  <c:v>1</c:v>
                </c:pt>
                <c:pt idx="9423">
                  <c:v>1</c:v>
                </c:pt>
                <c:pt idx="9424">
                  <c:v>1</c:v>
                </c:pt>
                <c:pt idx="9425">
                  <c:v>1</c:v>
                </c:pt>
                <c:pt idx="9426">
                  <c:v>1</c:v>
                </c:pt>
                <c:pt idx="9427">
                  <c:v>1</c:v>
                </c:pt>
                <c:pt idx="9428">
                  <c:v>1</c:v>
                </c:pt>
                <c:pt idx="9429">
                  <c:v>1</c:v>
                </c:pt>
                <c:pt idx="9430">
                  <c:v>1</c:v>
                </c:pt>
                <c:pt idx="9431">
                  <c:v>1</c:v>
                </c:pt>
                <c:pt idx="9432">
                  <c:v>1</c:v>
                </c:pt>
                <c:pt idx="9433">
                  <c:v>1</c:v>
                </c:pt>
                <c:pt idx="9434">
                  <c:v>1</c:v>
                </c:pt>
                <c:pt idx="9435">
                  <c:v>1</c:v>
                </c:pt>
                <c:pt idx="9436">
                  <c:v>1</c:v>
                </c:pt>
                <c:pt idx="9437">
                  <c:v>1</c:v>
                </c:pt>
                <c:pt idx="9438">
                  <c:v>1</c:v>
                </c:pt>
                <c:pt idx="9439">
                  <c:v>1</c:v>
                </c:pt>
                <c:pt idx="9440">
                  <c:v>1</c:v>
                </c:pt>
                <c:pt idx="9441">
                  <c:v>1</c:v>
                </c:pt>
                <c:pt idx="9442">
                  <c:v>1</c:v>
                </c:pt>
                <c:pt idx="9443">
                  <c:v>1</c:v>
                </c:pt>
                <c:pt idx="9444">
                  <c:v>1</c:v>
                </c:pt>
                <c:pt idx="9445">
                  <c:v>1</c:v>
                </c:pt>
                <c:pt idx="9446">
                  <c:v>1</c:v>
                </c:pt>
                <c:pt idx="9447">
                  <c:v>1</c:v>
                </c:pt>
                <c:pt idx="9448">
                  <c:v>1</c:v>
                </c:pt>
                <c:pt idx="9449">
                  <c:v>1</c:v>
                </c:pt>
                <c:pt idx="9450">
                  <c:v>1</c:v>
                </c:pt>
                <c:pt idx="9451">
                  <c:v>1</c:v>
                </c:pt>
                <c:pt idx="9452">
                  <c:v>1</c:v>
                </c:pt>
                <c:pt idx="9453">
                  <c:v>1</c:v>
                </c:pt>
                <c:pt idx="9454">
                  <c:v>1</c:v>
                </c:pt>
                <c:pt idx="9455">
                  <c:v>1</c:v>
                </c:pt>
                <c:pt idx="9456">
                  <c:v>1</c:v>
                </c:pt>
                <c:pt idx="9457">
                  <c:v>1</c:v>
                </c:pt>
                <c:pt idx="9458">
                  <c:v>1</c:v>
                </c:pt>
                <c:pt idx="9459">
                  <c:v>1</c:v>
                </c:pt>
                <c:pt idx="9460">
                  <c:v>1</c:v>
                </c:pt>
                <c:pt idx="9461">
                  <c:v>1</c:v>
                </c:pt>
                <c:pt idx="9462">
                  <c:v>1</c:v>
                </c:pt>
                <c:pt idx="9463">
                  <c:v>1</c:v>
                </c:pt>
                <c:pt idx="9464">
                  <c:v>1</c:v>
                </c:pt>
                <c:pt idx="9465">
                  <c:v>1</c:v>
                </c:pt>
                <c:pt idx="9466">
                  <c:v>1</c:v>
                </c:pt>
                <c:pt idx="9467">
                  <c:v>1</c:v>
                </c:pt>
                <c:pt idx="9468">
                  <c:v>1</c:v>
                </c:pt>
                <c:pt idx="9469">
                  <c:v>1</c:v>
                </c:pt>
                <c:pt idx="9470">
                  <c:v>1</c:v>
                </c:pt>
                <c:pt idx="9471">
                  <c:v>1</c:v>
                </c:pt>
                <c:pt idx="9472">
                  <c:v>1</c:v>
                </c:pt>
                <c:pt idx="9473">
                  <c:v>1</c:v>
                </c:pt>
                <c:pt idx="9474">
                  <c:v>1</c:v>
                </c:pt>
                <c:pt idx="9475">
                  <c:v>1</c:v>
                </c:pt>
                <c:pt idx="9476">
                  <c:v>1</c:v>
                </c:pt>
                <c:pt idx="9477">
                  <c:v>1</c:v>
                </c:pt>
                <c:pt idx="9478">
                  <c:v>1</c:v>
                </c:pt>
                <c:pt idx="9479">
                  <c:v>1</c:v>
                </c:pt>
                <c:pt idx="9480">
                  <c:v>1</c:v>
                </c:pt>
                <c:pt idx="9481">
                  <c:v>1</c:v>
                </c:pt>
                <c:pt idx="9482">
                  <c:v>1</c:v>
                </c:pt>
                <c:pt idx="9483">
                  <c:v>1</c:v>
                </c:pt>
                <c:pt idx="9484">
                  <c:v>1</c:v>
                </c:pt>
                <c:pt idx="9485">
                  <c:v>1</c:v>
                </c:pt>
                <c:pt idx="9486">
                  <c:v>1</c:v>
                </c:pt>
                <c:pt idx="9487">
                  <c:v>1</c:v>
                </c:pt>
                <c:pt idx="9488">
                  <c:v>1</c:v>
                </c:pt>
                <c:pt idx="9489">
                  <c:v>1</c:v>
                </c:pt>
                <c:pt idx="9490">
                  <c:v>1</c:v>
                </c:pt>
                <c:pt idx="9491">
                  <c:v>1</c:v>
                </c:pt>
                <c:pt idx="9492">
                  <c:v>1</c:v>
                </c:pt>
                <c:pt idx="9493">
                  <c:v>1</c:v>
                </c:pt>
                <c:pt idx="9494">
                  <c:v>1</c:v>
                </c:pt>
                <c:pt idx="9495">
                  <c:v>1</c:v>
                </c:pt>
                <c:pt idx="9496">
                  <c:v>1</c:v>
                </c:pt>
                <c:pt idx="9497">
                  <c:v>1</c:v>
                </c:pt>
                <c:pt idx="9498">
                  <c:v>1</c:v>
                </c:pt>
                <c:pt idx="9499">
                  <c:v>1</c:v>
                </c:pt>
                <c:pt idx="9500">
                  <c:v>1</c:v>
                </c:pt>
                <c:pt idx="9501">
                  <c:v>1</c:v>
                </c:pt>
                <c:pt idx="9502">
                  <c:v>1</c:v>
                </c:pt>
                <c:pt idx="9503">
                  <c:v>1</c:v>
                </c:pt>
                <c:pt idx="9504">
                  <c:v>1</c:v>
                </c:pt>
                <c:pt idx="9505">
                  <c:v>1</c:v>
                </c:pt>
                <c:pt idx="9506">
                  <c:v>1</c:v>
                </c:pt>
                <c:pt idx="9507">
                  <c:v>1</c:v>
                </c:pt>
                <c:pt idx="9508">
                  <c:v>1</c:v>
                </c:pt>
                <c:pt idx="9509">
                  <c:v>1</c:v>
                </c:pt>
                <c:pt idx="9510">
                  <c:v>1</c:v>
                </c:pt>
                <c:pt idx="9511">
                  <c:v>1</c:v>
                </c:pt>
                <c:pt idx="9512">
                  <c:v>1</c:v>
                </c:pt>
                <c:pt idx="9513">
                  <c:v>1</c:v>
                </c:pt>
                <c:pt idx="9514">
                  <c:v>1</c:v>
                </c:pt>
                <c:pt idx="9515">
                  <c:v>1</c:v>
                </c:pt>
                <c:pt idx="9516">
                  <c:v>1</c:v>
                </c:pt>
                <c:pt idx="9517">
                  <c:v>1</c:v>
                </c:pt>
                <c:pt idx="9518">
                  <c:v>1</c:v>
                </c:pt>
                <c:pt idx="9519">
                  <c:v>1</c:v>
                </c:pt>
                <c:pt idx="9520">
                  <c:v>1</c:v>
                </c:pt>
                <c:pt idx="9521">
                  <c:v>1</c:v>
                </c:pt>
                <c:pt idx="9522">
                  <c:v>1</c:v>
                </c:pt>
                <c:pt idx="9523">
                  <c:v>1</c:v>
                </c:pt>
                <c:pt idx="9524">
                  <c:v>1</c:v>
                </c:pt>
                <c:pt idx="9525">
                  <c:v>1</c:v>
                </c:pt>
                <c:pt idx="9526">
                  <c:v>1</c:v>
                </c:pt>
                <c:pt idx="9527">
                  <c:v>1</c:v>
                </c:pt>
                <c:pt idx="9528">
                  <c:v>1</c:v>
                </c:pt>
                <c:pt idx="9529">
                  <c:v>1</c:v>
                </c:pt>
                <c:pt idx="9530">
                  <c:v>1</c:v>
                </c:pt>
                <c:pt idx="9531">
                  <c:v>1</c:v>
                </c:pt>
                <c:pt idx="9532">
                  <c:v>1</c:v>
                </c:pt>
                <c:pt idx="9533">
                  <c:v>1</c:v>
                </c:pt>
                <c:pt idx="9534">
                  <c:v>1</c:v>
                </c:pt>
                <c:pt idx="9535">
                  <c:v>1</c:v>
                </c:pt>
                <c:pt idx="9536">
                  <c:v>1</c:v>
                </c:pt>
                <c:pt idx="9537">
                  <c:v>1</c:v>
                </c:pt>
                <c:pt idx="9538">
                  <c:v>1</c:v>
                </c:pt>
                <c:pt idx="9539">
                  <c:v>1</c:v>
                </c:pt>
                <c:pt idx="9540">
                  <c:v>1</c:v>
                </c:pt>
                <c:pt idx="9541">
                  <c:v>1</c:v>
                </c:pt>
                <c:pt idx="9542">
                  <c:v>1</c:v>
                </c:pt>
                <c:pt idx="9543">
                  <c:v>1</c:v>
                </c:pt>
                <c:pt idx="9544">
                  <c:v>1</c:v>
                </c:pt>
                <c:pt idx="9545">
                  <c:v>1</c:v>
                </c:pt>
                <c:pt idx="9546">
                  <c:v>1</c:v>
                </c:pt>
                <c:pt idx="9547">
                  <c:v>1</c:v>
                </c:pt>
                <c:pt idx="9548">
                  <c:v>1</c:v>
                </c:pt>
                <c:pt idx="9549">
                  <c:v>1</c:v>
                </c:pt>
                <c:pt idx="9550">
                  <c:v>1</c:v>
                </c:pt>
                <c:pt idx="9551">
                  <c:v>1</c:v>
                </c:pt>
                <c:pt idx="9552">
                  <c:v>1</c:v>
                </c:pt>
                <c:pt idx="9553">
                  <c:v>1</c:v>
                </c:pt>
                <c:pt idx="9554">
                  <c:v>1</c:v>
                </c:pt>
                <c:pt idx="9555">
                  <c:v>1</c:v>
                </c:pt>
                <c:pt idx="9556">
                  <c:v>1</c:v>
                </c:pt>
                <c:pt idx="9557">
                  <c:v>1</c:v>
                </c:pt>
                <c:pt idx="9558">
                  <c:v>1</c:v>
                </c:pt>
                <c:pt idx="9559">
                  <c:v>1</c:v>
                </c:pt>
                <c:pt idx="9560">
                  <c:v>1</c:v>
                </c:pt>
                <c:pt idx="9561">
                  <c:v>1</c:v>
                </c:pt>
                <c:pt idx="9562">
                  <c:v>1</c:v>
                </c:pt>
                <c:pt idx="9563">
                  <c:v>1</c:v>
                </c:pt>
                <c:pt idx="9564">
                  <c:v>1</c:v>
                </c:pt>
                <c:pt idx="9565">
                  <c:v>1</c:v>
                </c:pt>
                <c:pt idx="9566">
                  <c:v>1</c:v>
                </c:pt>
                <c:pt idx="9567">
                  <c:v>1</c:v>
                </c:pt>
                <c:pt idx="9568">
                  <c:v>1</c:v>
                </c:pt>
                <c:pt idx="9569">
                  <c:v>1</c:v>
                </c:pt>
                <c:pt idx="9570">
                  <c:v>1</c:v>
                </c:pt>
                <c:pt idx="9571">
                  <c:v>1</c:v>
                </c:pt>
                <c:pt idx="9572">
                  <c:v>1</c:v>
                </c:pt>
                <c:pt idx="9573">
                  <c:v>1</c:v>
                </c:pt>
                <c:pt idx="9574">
                  <c:v>1</c:v>
                </c:pt>
                <c:pt idx="9575">
                  <c:v>1</c:v>
                </c:pt>
                <c:pt idx="9576">
                  <c:v>1</c:v>
                </c:pt>
                <c:pt idx="9577">
                  <c:v>1</c:v>
                </c:pt>
                <c:pt idx="9578">
                  <c:v>1</c:v>
                </c:pt>
                <c:pt idx="9579">
                  <c:v>1</c:v>
                </c:pt>
                <c:pt idx="9580">
                  <c:v>1</c:v>
                </c:pt>
                <c:pt idx="9581">
                  <c:v>1</c:v>
                </c:pt>
                <c:pt idx="9582">
                  <c:v>1</c:v>
                </c:pt>
                <c:pt idx="9583">
                  <c:v>1</c:v>
                </c:pt>
                <c:pt idx="9584">
                  <c:v>1</c:v>
                </c:pt>
                <c:pt idx="9585">
                  <c:v>1</c:v>
                </c:pt>
                <c:pt idx="9586">
                  <c:v>1</c:v>
                </c:pt>
                <c:pt idx="9587">
                  <c:v>1</c:v>
                </c:pt>
                <c:pt idx="9588">
                  <c:v>1</c:v>
                </c:pt>
                <c:pt idx="9589">
                  <c:v>1</c:v>
                </c:pt>
                <c:pt idx="9590">
                  <c:v>1</c:v>
                </c:pt>
                <c:pt idx="9591">
                  <c:v>1</c:v>
                </c:pt>
                <c:pt idx="9592">
                  <c:v>1</c:v>
                </c:pt>
                <c:pt idx="9593">
                  <c:v>1</c:v>
                </c:pt>
                <c:pt idx="9594">
                  <c:v>1</c:v>
                </c:pt>
                <c:pt idx="9595">
                  <c:v>1</c:v>
                </c:pt>
                <c:pt idx="9596">
                  <c:v>1</c:v>
                </c:pt>
                <c:pt idx="9597">
                  <c:v>1</c:v>
                </c:pt>
                <c:pt idx="9598">
                  <c:v>1</c:v>
                </c:pt>
                <c:pt idx="9599">
                  <c:v>1</c:v>
                </c:pt>
                <c:pt idx="9600">
                  <c:v>1</c:v>
                </c:pt>
                <c:pt idx="9601">
                  <c:v>1</c:v>
                </c:pt>
                <c:pt idx="9602">
                  <c:v>1</c:v>
                </c:pt>
                <c:pt idx="9603">
                  <c:v>1</c:v>
                </c:pt>
                <c:pt idx="9604">
                  <c:v>1</c:v>
                </c:pt>
                <c:pt idx="9605">
                  <c:v>1</c:v>
                </c:pt>
                <c:pt idx="9606">
                  <c:v>1</c:v>
                </c:pt>
                <c:pt idx="9607">
                  <c:v>1</c:v>
                </c:pt>
                <c:pt idx="9608">
                  <c:v>1</c:v>
                </c:pt>
                <c:pt idx="9609">
                  <c:v>1</c:v>
                </c:pt>
                <c:pt idx="9610">
                  <c:v>1</c:v>
                </c:pt>
                <c:pt idx="9611">
                  <c:v>1</c:v>
                </c:pt>
                <c:pt idx="9612">
                  <c:v>1</c:v>
                </c:pt>
                <c:pt idx="9613">
                  <c:v>1</c:v>
                </c:pt>
                <c:pt idx="9614">
                  <c:v>1</c:v>
                </c:pt>
                <c:pt idx="9615">
                  <c:v>1</c:v>
                </c:pt>
                <c:pt idx="9616">
                  <c:v>1</c:v>
                </c:pt>
                <c:pt idx="9617">
                  <c:v>1</c:v>
                </c:pt>
                <c:pt idx="9618">
                  <c:v>1</c:v>
                </c:pt>
                <c:pt idx="9619">
                  <c:v>1</c:v>
                </c:pt>
                <c:pt idx="9620">
                  <c:v>1</c:v>
                </c:pt>
                <c:pt idx="9621">
                  <c:v>1</c:v>
                </c:pt>
                <c:pt idx="9622">
                  <c:v>1</c:v>
                </c:pt>
                <c:pt idx="9623">
                  <c:v>1</c:v>
                </c:pt>
                <c:pt idx="9624">
                  <c:v>1</c:v>
                </c:pt>
                <c:pt idx="9625">
                  <c:v>1</c:v>
                </c:pt>
                <c:pt idx="9626">
                  <c:v>1</c:v>
                </c:pt>
                <c:pt idx="9627">
                  <c:v>1</c:v>
                </c:pt>
                <c:pt idx="9628">
                  <c:v>1</c:v>
                </c:pt>
                <c:pt idx="9629">
                  <c:v>1</c:v>
                </c:pt>
                <c:pt idx="9630">
                  <c:v>1</c:v>
                </c:pt>
                <c:pt idx="9631">
                  <c:v>1</c:v>
                </c:pt>
                <c:pt idx="9632">
                  <c:v>1</c:v>
                </c:pt>
                <c:pt idx="9633">
                  <c:v>1</c:v>
                </c:pt>
                <c:pt idx="9634">
                  <c:v>1</c:v>
                </c:pt>
                <c:pt idx="9635">
                  <c:v>1</c:v>
                </c:pt>
                <c:pt idx="9636">
                  <c:v>1</c:v>
                </c:pt>
                <c:pt idx="9637">
                  <c:v>1</c:v>
                </c:pt>
                <c:pt idx="9638">
                  <c:v>1</c:v>
                </c:pt>
                <c:pt idx="9639">
                  <c:v>1</c:v>
                </c:pt>
                <c:pt idx="9640">
                  <c:v>1</c:v>
                </c:pt>
                <c:pt idx="9641">
                  <c:v>1</c:v>
                </c:pt>
                <c:pt idx="9642">
                  <c:v>1</c:v>
                </c:pt>
                <c:pt idx="9643">
                  <c:v>1</c:v>
                </c:pt>
                <c:pt idx="9644">
                  <c:v>1</c:v>
                </c:pt>
                <c:pt idx="9645">
                  <c:v>1</c:v>
                </c:pt>
                <c:pt idx="9646">
                  <c:v>1</c:v>
                </c:pt>
                <c:pt idx="9647">
                  <c:v>1</c:v>
                </c:pt>
                <c:pt idx="9648">
                  <c:v>1</c:v>
                </c:pt>
                <c:pt idx="9649">
                  <c:v>1</c:v>
                </c:pt>
                <c:pt idx="9650">
                  <c:v>1</c:v>
                </c:pt>
                <c:pt idx="9651">
                  <c:v>1</c:v>
                </c:pt>
                <c:pt idx="9652">
                  <c:v>1</c:v>
                </c:pt>
                <c:pt idx="9653">
                  <c:v>1</c:v>
                </c:pt>
                <c:pt idx="9654">
                  <c:v>1</c:v>
                </c:pt>
                <c:pt idx="9655">
                  <c:v>1</c:v>
                </c:pt>
                <c:pt idx="9656">
                  <c:v>1</c:v>
                </c:pt>
                <c:pt idx="9657">
                  <c:v>1</c:v>
                </c:pt>
                <c:pt idx="9658">
                  <c:v>1</c:v>
                </c:pt>
                <c:pt idx="9659">
                  <c:v>1</c:v>
                </c:pt>
                <c:pt idx="9660">
                  <c:v>1</c:v>
                </c:pt>
                <c:pt idx="9661">
                  <c:v>1</c:v>
                </c:pt>
                <c:pt idx="9662">
                  <c:v>1</c:v>
                </c:pt>
                <c:pt idx="9663">
                  <c:v>1</c:v>
                </c:pt>
                <c:pt idx="9664">
                  <c:v>1</c:v>
                </c:pt>
                <c:pt idx="9665">
                  <c:v>1</c:v>
                </c:pt>
                <c:pt idx="9666">
                  <c:v>1</c:v>
                </c:pt>
                <c:pt idx="9667">
                  <c:v>1</c:v>
                </c:pt>
                <c:pt idx="9668">
                  <c:v>1</c:v>
                </c:pt>
                <c:pt idx="9669">
                  <c:v>1</c:v>
                </c:pt>
                <c:pt idx="9670">
                  <c:v>1</c:v>
                </c:pt>
                <c:pt idx="9671">
                  <c:v>1</c:v>
                </c:pt>
                <c:pt idx="9672">
                  <c:v>1</c:v>
                </c:pt>
                <c:pt idx="9673">
                  <c:v>1</c:v>
                </c:pt>
                <c:pt idx="9674">
                  <c:v>1</c:v>
                </c:pt>
                <c:pt idx="9675">
                  <c:v>1</c:v>
                </c:pt>
                <c:pt idx="9676">
                  <c:v>1</c:v>
                </c:pt>
                <c:pt idx="9677">
                  <c:v>1</c:v>
                </c:pt>
                <c:pt idx="9678">
                  <c:v>1</c:v>
                </c:pt>
                <c:pt idx="9679">
                  <c:v>1</c:v>
                </c:pt>
                <c:pt idx="9680">
                  <c:v>1</c:v>
                </c:pt>
                <c:pt idx="9681">
                  <c:v>1</c:v>
                </c:pt>
                <c:pt idx="9682">
                  <c:v>1</c:v>
                </c:pt>
                <c:pt idx="9683">
                  <c:v>1</c:v>
                </c:pt>
                <c:pt idx="9684">
                  <c:v>1</c:v>
                </c:pt>
                <c:pt idx="9685">
                  <c:v>1</c:v>
                </c:pt>
                <c:pt idx="9686">
                  <c:v>1</c:v>
                </c:pt>
                <c:pt idx="9687">
                  <c:v>1</c:v>
                </c:pt>
                <c:pt idx="9688">
                  <c:v>1</c:v>
                </c:pt>
                <c:pt idx="9689">
                  <c:v>1</c:v>
                </c:pt>
                <c:pt idx="9690">
                  <c:v>1</c:v>
                </c:pt>
                <c:pt idx="9691">
                  <c:v>1</c:v>
                </c:pt>
                <c:pt idx="9692">
                  <c:v>1</c:v>
                </c:pt>
                <c:pt idx="9693">
                  <c:v>1</c:v>
                </c:pt>
                <c:pt idx="9694">
                  <c:v>1</c:v>
                </c:pt>
                <c:pt idx="9695">
                  <c:v>1</c:v>
                </c:pt>
                <c:pt idx="9696">
                  <c:v>1</c:v>
                </c:pt>
                <c:pt idx="9697">
                  <c:v>1</c:v>
                </c:pt>
                <c:pt idx="9698">
                  <c:v>1</c:v>
                </c:pt>
                <c:pt idx="9699">
                  <c:v>1</c:v>
                </c:pt>
                <c:pt idx="9700">
                  <c:v>1</c:v>
                </c:pt>
                <c:pt idx="9701">
                  <c:v>1</c:v>
                </c:pt>
                <c:pt idx="9702">
                  <c:v>1</c:v>
                </c:pt>
                <c:pt idx="9703">
                  <c:v>1</c:v>
                </c:pt>
                <c:pt idx="9704">
                  <c:v>1</c:v>
                </c:pt>
                <c:pt idx="9705">
                  <c:v>1</c:v>
                </c:pt>
                <c:pt idx="9706">
                  <c:v>1</c:v>
                </c:pt>
                <c:pt idx="9707">
                  <c:v>1</c:v>
                </c:pt>
                <c:pt idx="9708">
                  <c:v>1</c:v>
                </c:pt>
                <c:pt idx="9709">
                  <c:v>1</c:v>
                </c:pt>
                <c:pt idx="9710">
                  <c:v>1</c:v>
                </c:pt>
                <c:pt idx="9711">
                  <c:v>1</c:v>
                </c:pt>
                <c:pt idx="9712">
                  <c:v>1</c:v>
                </c:pt>
                <c:pt idx="9713">
                  <c:v>1</c:v>
                </c:pt>
                <c:pt idx="9714">
                  <c:v>1</c:v>
                </c:pt>
                <c:pt idx="9715">
                  <c:v>1</c:v>
                </c:pt>
                <c:pt idx="9716">
                  <c:v>1</c:v>
                </c:pt>
                <c:pt idx="9717">
                  <c:v>1</c:v>
                </c:pt>
                <c:pt idx="9718">
                  <c:v>1</c:v>
                </c:pt>
                <c:pt idx="9719">
                  <c:v>1</c:v>
                </c:pt>
                <c:pt idx="9720">
                  <c:v>1</c:v>
                </c:pt>
                <c:pt idx="9721">
                  <c:v>1</c:v>
                </c:pt>
                <c:pt idx="9722">
                  <c:v>1</c:v>
                </c:pt>
                <c:pt idx="9723">
                  <c:v>1</c:v>
                </c:pt>
                <c:pt idx="9724">
                  <c:v>1</c:v>
                </c:pt>
                <c:pt idx="9725">
                  <c:v>1</c:v>
                </c:pt>
                <c:pt idx="9726">
                  <c:v>1</c:v>
                </c:pt>
                <c:pt idx="9727">
                  <c:v>1</c:v>
                </c:pt>
                <c:pt idx="9728">
                  <c:v>1</c:v>
                </c:pt>
                <c:pt idx="9729">
                  <c:v>1</c:v>
                </c:pt>
                <c:pt idx="9730">
                  <c:v>1</c:v>
                </c:pt>
                <c:pt idx="9731">
                  <c:v>1</c:v>
                </c:pt>
                <c:pt idx="9732">
                  <c:v>1</c:v>
                </c:pt>
                <c:pt idx="9733">
                  <c:v>1</c:v>
                </c:pt>
                <c:pt idx="9734">
                  <c:v>1</c:v>
                </c:pt>
                <c:pt idx="9735">
                  <c:v>1</c:v>
                </c:pt>
                <c:pt idx="9736">
                  <c:v>1</c:v>
                </c:pt>
                <c:pt idx="9737">
                  <c:v>1</c:v>
                </c:pt>
                <c:pt idx="9738">
                  <c:v>1</c:v>
                </c:pt>
                <c:pt idx="9739">
                  <c:v>1</c:v>
                </c:pt>
                <c:pt idx="9740">
                  <c:v>1</c:v>
                </c:pt>
                <c:pt idx="9741">
                  <c:v>1</c:v>
                </c:pt>
                <c:pt idx="9742">
                  <c:v>1</c:v>
                </c:pt>
                <c:pt idx="9743">
                  <c:v>1</c:v>
                </c:pt>
                <c:pt idx="9744">
                  <c:v>1</c:v>
                </c:pt>
                <c:pt idx="9745">
                  <c:v>1</c:v>
                </c:pt>
                <c:pt idx="9746">
                  <c:v>1</c:v>
                </c:pt>
                <c:pt idx="9747">
                  <c:v>1</c:v>
                </c:pt>
                <c:pt idx="9748">
                  <c:v>1</c:v>
                </c:pt>
                <c:pt idx="9749">
                  <c:v>1</c:v>
                </c:pt>
                <c:pt idx="9750">
                  <c:v>1</c:v>
                </c:pt>
                <c:pt idx="9751">
                  <c:v>1</c:v>
                </c:pt>
                <c:pt idx="9752">
                  <c:v>1</c:v>
                </c:pt>
                <c:pt idx="9753">
                  <c:v>1</c:v>
                </c:pt>
                <c:pt idx="9754">
                  <c:v>1</c:v>
                </c:pt>
                <c:pt idx="9755">
                  <c:v>1</c:v>
                </c:pt>
                <c:pt idx="9756">
                  <c:v>1</c:v>
                </c:pt>
                <c:pt idx="9757">
                  <c:v>1</c:v>
                </c:pt>
                <c:pt idx="9758">
                  <c:v>1</c:v>
                </c:pt>
                <c:pt idx="9759">
                  <c:v>1</c:v>
                </c:pt>
                <c:pt idx="9760">
                  <c:v>1</c:v>
                </c:pt>
                <c:pt idx="9761">
                  <c:v>1</c:v>
                </c:pt>
                <c:pt idx="9762">
                  <c:v>1</c:v>
                </c:pt>
                <c:pt idx="9763">
                  <c:v>1</c:v>
                </c:pt>
                <c:pt idx="9764">
                  <c:v>1</c:v>
                </c:pt>
                <c:pt idx="9765">
                  <c:v>1</c:v>
                </c:pt>
                <c:pt idx="9766">
                  <c:v>1</c:v>
                </c:pt>
                <c:pt idx="9767">
                  <c:v>1</c:v>
                </c:pt>
                <c:pt idx="9768">
                  <c:v>1</c:v>
                </c:pt>
                <c:pt idx="9769">
                  <c:v>1</c:v>
                </c:pt>
                <c:pt idx="9770">
                  <c:v>1</c:v>
                </c:pt>
                <c:pt idx="9771">
                  <c:v>1</c:v>
                </c:pt>
                <c:pt idx="9772">
                  <c:v>1</c:v>
                </c:pt>
                <c:pt idx="9773">
                  <c:v>1</c:v>
                </c:pt>
                <c:pt idx="9774">
                  <c:v>1</c:v>
                </c:pt>
                <c:pt idx="9775">
                  <c:v>1</c:v>
                </c:pt>
                <c:pt idx="9776">
                  <c:v>1</c:v>
                </c:pt>
                <c:pt idx="9777">
                  <c:v>1</c:v>
                </c:pt>
                <c:pt idx="9778">
                  <c:v>1</c:v>
                </c:pt>
                <c:pt idx="9779">
                  <c:v>1</c:v>
                </c:pt>
                <c:pt idx="9780">
                  <c:v>1</c:v>
                </c:pt>
                <c:pt idx="9781">
                  <c:v>1</c:v>
                </c:pt>
                <c:pt idx="9782">
                  <c:v>1</c:v>
                </c:pt>
                <c:pt idx="9783">
                  <c:v>1</c:v>
                </c:pt>
                <c:pt idx="9784">
                  <c:v>1</c:v>
                </c:pt>
                <c:pt idx="9785">
                  <c:v>1</c:v>
                </c:pt>
                <c:pt idx="9786">
                  <c:v>1</c:v>
                </c:pt>
                <c:pt idx="9787">
                  <c:v>1</c:v>
                </c:pt>
                <c:pt idx="9788">
                  <c:v>1</c:v>
                </c:pt>
                <c:pt idx="9789">
                  <c:v>1</c:v>
                </c:pt>
                <c:pt idx="9790">
                  <c:v>1</c:v>
                </c:pt>
                <c:pt idx="9791">
                  <c:v>1</c:v>
                </c:pt>
                <c:pt idx="9792">
                  <c:v>1</c:v>
                </c:pt>
                <c:pt idx="9793">
                  <c:v>1</c:v>
                </c:pt>
                <c:pt idx="9794">
                  <c:v>1</c:v>
                </c:pt>
                <c:pt idx="9795">
                  <c:v>1</c:v>
                </c:pt>
                <c:pt idx="9796">
                  <c:v>1</c:v>
                </c:pt>
                <c:pt idx="9797">
                  <c:v>1</c:v>
                </c:pt>
                <c:pt idx="9798">
                  <c:v>1</c:v>
                </c:pt>
                <c:pt idx="9799">
                  <c:v>1</c:v>
                </c:pt>
                <c:pt idx="9800">
                  <c:v>1</c:v>
                </c:pt>
                <c:pt idx="9801">
                  <c:v>1</c:v>
                </c:pt>
                <c:pt idx="9802">
                  <c:v>1</c:v>
                </c:pt>
                <c:pt idx="9803">
                  <c:v>1</c:v>
                </c:pt>
                <c:pt idx="9804">
                  <c:v>1</c:v>
                </c:pt>
                <c:pt idx="9805">
                  <c:v>1</c:v>
                </c:pt>
                <c:pt idx="9806">
                  <c:v>1</c:v>
                </c:pt>
                <c:pt idx="9807">
                  <c:v>1</c:v>
                </c:pt>
                <c:pt idx="9808">
                  <c:v>1</c:v>
                </c:pt>
                <c:pt idx="9809">
                  <c:v>1</c:v>
                </c:pt>
                <c:pt idx="9810">
                  <c:v>1</c:v>
                </c:pt>
                <c:pt idx="9811">
                  <c:v>1</c:v>
                </c:pt>
                <c:pt idx="9812">
                  <c:v>1</c:v>
                </c:pt>
                <c:pt idx="9813">
                  <c:v>1</c:v>
                </c:pt>
                <c:pt idx="9814">
                  <c:v>1</c:v>
                </c:pt>
                <c:pt idx="9815">
                  <c:v>1</c:v>
                </c:pt>
                <c:pt idx="9816">
                  <c:v>1</c:v>
                </c:pt>
                <c:pt idx="9817">
                  <c:v>1</c:v>
                </c:pt>
                <c:pt idx="9818">
                  <c:v>1</c:v>
                </c:pt>
                <c:pt idx="9819">
                  <c:v>1</c:v>
                </c:pt>
                <c:pt idx="9820">
                  <c:v>1</c:v>
                </c:pt>
                <c:pt idx="9821">
                  <c:v>1</c:v>
                </c:pt>
                <c:pt idx="9822">
                  <c:v>1</c:v>
                </c:pt>
                <c:pt idx="9823">
                  <c:v>1</c:v>
                </c:pt>
                <c:pt idx="9824">
                  <c:v>1</c:v>
                </c:pt>
                <c:pt idx="9825">
                  <c:v>1</c:v>
                </c:pt>
                <c:pt idx="9826">
                  <c:v>1</c:v>
                </c:pt>
                <c:pt idx="9827">
                  <c:v>1</c:v>
                </c:pt>
                <c:pt idx="9828">
                  <c:v>1</c:v>
                </c:pt>
                <c:pt idx="9829">
                  <c:v>1</c:v>
                </c:pt>
                <c:pt idx="9830">
                  <c:v>1</c:v>
                </c:pt>
                <c:pt idx="9831">
                  <c:v>1</c:v>
                </c:pt>
                <c:pt idx="9832">
                  <c:v>1</c:v>
                </c:pt>
                <c:pt idx="9833">
                  <c:v>1</c:v>
                </c:pt>
                <c:pt idx="9834">
                  <c:v>1</c:v>
                </c:pt>
                <c:pt idx="9835">
                  <c:v>1</c:v>
                </c:pt>
                <c:pt idx="9836">
                  <c:v>1</c:v>
                </c:pt>
                <c:pt idx="9837">
                  <c:v>1</c:v>
                </c:pt>
                <c:pt idx="9838">
                  <c:v>1</c:v>
                </c:pt>
                <c:pt idx="9839">
                  <c:v>1</c:v>
                </c:pt>
                <c:pt idx="9840">
                  <c:v>1</c:v>
                </c:pt>
                <c:pt idx="9841">
                  <c:v>1</c:v>
                </c:pt>
                <c:pt idx="9842">
                  <c:v>1</c:v>
                </c:pt>
                <c:pt idx="9843">
                  <c:v>1</c:v>
                </c:pt>
                <c:pt idx="9844">
                  <c:v>1</c:v>
                </c:pt>
                <c:pt idx="9845">
                  <c:v>1</c:v>
                </c:pt>
                <c:pt idx="9846">
                  <c:v>1</c:v>
                </c:pt>
                <c:pt idx="9847">
                  <c:v>1</c:v>
                </c:pt>
                <c:pt idx="9848">
                  <c:v>1</c:v>
                </c:pt>
                <c:pt idx="9849">
                  <c:v>1</c:v>
                </c:pt>
                <c:pt idx="9850">
                  <c:v>1</c:v>
                </c:pt>
                <c:pt idx="9851">
                  <c:v>1</c:v>
                </c:pt>
                <c:pt idx="9852">
                  <c:v>1</c:v>
                </c:pt>
                <c:pt idx="9853">
                  <c:v>1</c:v>
                </c:pt>
                <c:pt idx="9854">
                  <c:v>1</c:v>
                </c:pt>
                <c:pt idx="9855">
                  <c:v>1</c:v>
                </c:pt>
                <c:pt idx="9856">
                  <c:v>1</c:v>
                </c:pt>
                <c:pt idx="9857">
                  <c:v>1</c:v>
                </c:pt>
                <c:pt idx="9858">
                  <c:v>1</c:v>
                </c:pt>
                <c:pt idx="9859">
                  <c:v>1</c:v>
                </c:pt>
                <c:pt idx="9860">
                  <c:v>1</c:v>
                </c:pt>
                <c:pt idx="9861">
                  <c:v>1</c:v>
                </c:pt>
                <c:pt idx="9862">
                  <c:v>1</c:v>
                </c:pt>
                <c:pt idx="9863">
                  <c:v>1</c:v>
                </c:pt>
                <c:pt idx="9864">
                  <c:v>1</c:v>
                </c:pt>
                <c:pt idx="9865">
                  <c:v>1</c:v>
                </c:pt>
                <c:pt idx="9866">
                  <c:v>1</c:v>
                </c:pt>
                <c:pt idx="9867">
                  <c:v>1</c:v>
                </c:pt>
                <c:pt idx="9868">
                  <c:v>1</c:v>
                </c:pt>
                <c:pt idx="9869">
                  <c:v>1</c:v>
                </c:pt>
                <c:pt idx="9870">
                  <c:v>1</c:v>
                </c:pt>
                <c:pt idx="9871">
                  <c:v>1</c:v>
                </c:pt>
                <c:pt idx="9872">
                  <c:v>1</c:v>
                </c:pt>
                <c:pt idx="9873">
                  <c:v>1</c:v>
                </c:pt>
                <c:pt idx="9874">
                  <c:v>1</c:v>
                </c:pt>
                <c:pt idx="9875">
                  <c:v>1</c:v>
                </c:pt>
                <c:pt idx="9876">
                  <c:v>1</c:v>
                </c:pt>
                <c:pt idx="9877">
                  <c:v>1</c:v>
                </c:pt>
                <c:pt idx="9878">
                  <c:v>1</c:v>
                </c:pt>
                <c:pt idx="9879">
                  <c:v>1</c:v>
                </c:pt>
                <c:pt idx="9880">
                  <c:v>1</c:v>
                </c:pt>
                <c:pt idx="9881">
                  <c:v>1</c:v>
                </c:pt>
                <c:pt idx="9882">
                  <c:v>1</c:v>
                </c:pt>
                <c:pt idx="9883">
                  <c:v>1</c:v>
                </c:pt>
                <c:pt idx="9884">
                  <c:v>1</c:v>
                </c:pt>
                <c:pt idx="9885">
                  <c:v>1</c:v>
                </c:pt>
                <c:pt idx="9886">
                  <c:v>1</c:v>
                </c:pt>
                <c:pt idx="9887">
                  <c:v>1</c:v>
                </c:pt>
                <c:pt idx="9888">
                  <c:v>1</c:v>
                </c:pt>
                <c:pt idx="9889">
                  <c:v>1</c:v>
                </c:pt>
                <c:pt idx="9890">
                  <c:v>1</c:v>
                </c:pt>
                <c:pt idx="9891">
                  <c:v>1</c:v>
                </c:pt>
                <c:pt idx="9892">
                  <c:v>1</c:v>
                </c:pt>
                <c:pt idx="9893">
                  <c:v>1</c:v>
                </c:pt>
                <c:pt idx="9894">
                  <c:v>1</c:v>
                </c:pt>
                <c:pt idx="9895">
                  <c:v>1</c:v>
                </c:pt>
                <c:pt idx="9896">
                  <c:v>1</c:v>
                </c:pt>
                <c:pt idx="9897">
                  <c:v>1</c:v>
                </c:pt>
                <c:pt idx="9898">
                  <c:v>1</c:v>
                </c:pt>
                <c:pt idx="9899">
                  <c:v>1</c:v>
                </c:pt>
                <c:pt idx="9900">
                  <c:v>1</c:v>
                </c:pt>
                <c:pt idx="9901">
                  <c:v>1</c:v>
                </c:pt>
                <c:pt idx="9902">
                  <c:v>1</c:v>
                </c:pt>
                <c:pt idx="9903">
                  <c:v>1</c:v>
                </c:pt>
                <c:pt idx="9904">
                  <c:v>1</c:v>
                </c:pt>
                <c:pt idx="9905">
                  <c:v>1</c:v>
                </c:pt>
                <c:pt idx="9906">
                  <c:v>1</c:v>
                </c:pt>
                <c:pt idx="9907">
                  <c:v>1</c:v>
                </c:pt>
                <c:pt idx="9908">
                  <c:v>1</c:v>
                </c:pt>
                <c:pt idx="9909">
                  <c:v>1</c:v>
                </c:pt>
                <c:pt idx="9910">
                  <c:v>1</c:v>
                </c:pt>
                <c:pt idx="9911">
                  <c:v>1</c:v>
                </c:pt>
                <c:pt idx="9912">
                  <c:v>1</c:v>
                </c:pt>
                <c:pt idx="9913">
                  <c:v>1</c:v>
                </c:pt>
                <c:pt idx="9914">
                  <c:v>1</c:v>
                </c:pt>
                <c:pt idx="9915">
                  <c:v>1</c:v>
                </c:pt>
                <c:pt idx="9916">
                  <c:v>1</c:v>
                </c:pt>
                <c:pt idx="9917">
                  <c:v>1</c:v>
                </c:pt>
                <c:pt idx="9918">
                  <c:v>1</c:v>
                </c:pt>
                <c:pt idx="9919">
                  <c:v>1</c:v>
                </c:pt>
                <c:pt idx="9920">
                  <c:v>1</c:v>
                </c:pt>
                <c:pt idx="9921">
                  <c:v>1</c:v>
                </c:pt>
                <c:pt idx="9922">
                  <c:v>1</c:v>
                </c:pt>
                <c:pt idx="9923">
                  <c:v>1</c:v>
                </c:pt>
                <c:pt idx="9924">
                  <c:v>1</c:v>
                </c:pt>
                <c:pt idx="9925">
                  <c:v>1</c:v>
                </c:pt>
                <c:pt idx="9926">
                  <c:v>1</c:v>
                </c:pt>
                <c:pt idx="9927">
                  <c:v>1</c:v>
                </c:pt>
                <c:pt idx="9928">
                  <c:v>1</c:v>
                </c:pt>
                <c:pt idx="9929">
                  <c:v>1</c:v>
                </c:pt>
                <c:pt idx="9930">
                  <c:v>1</c:v>
                </c:pt>
                <c:pt idx="9931">
                  <c:v>1</c:v>
                </c:pt>
                <c:pt idx="9932">
                  <c:v>1</c:v>
                </c:pt>
                <c:pt idx="9933">
                  <c:v>1</c:v>
                </c:pt>
                <c:pt idx="9934">
                  <c:v>1</c:v>
                </c:pt>
                <c:pt idx="9935">
                  <c:v>1</c:v>
                </c:pt>
                <c:pt idx="9936">
                  <c:v>1</c:v>
                </c:pt>
                <c:pt idx="9937">
                  <c:v>1</c:v>
                </c:pt>
                <c:pt idx="9938">
                  <c:v>1</c:v>
                </c:pt>
                <c:pt idx="9939">
                  <c:v>1</c:v>
                </c:pt>
                <c:pt idx="9940">
                  <c:v>1</c:v>
                </c:pt>
                <c:pt idx="9941">
                  <c:v>1</c:v>
                </c:pt>
                <c:pt idx="9942">
                  <c:v>1</c:v>
                </c:pt>
                <c:pt idx="9943">
                  <c:v>1</c:v>
                </c:pt>
                <c:pt idx="9944">
                  <c:v>1</c:v>
                </c:pt>
                <c:pt idx="9945">
                  <c:v>1</c:v>
                </c:pt>
                <c:pt idx="9946">
                  <c:v>1</c:v>
                </c:pt>
                <c:pt idx="9947">
                  <c:v>1</c:v>
                </c:pt>
                <c:pt idx="9948">
                  <c:v>1</c:v>
                </c:pt>
                <c:pt idx="9949">
                  <c:v>1</c:v>
                </c:pt>
                <c:pt idx="9950">
                  <c:v>1</c:v>
                </c:pt>
                <c:pt idx="9951">
                  <c:v>1</c:v>
                </c:pt>
                <c:pt idx="9952">
                  <c:v>1</c:v>
                </c:pt>
                <c:pt idx="9953">
                  <c:v>1</c:v>
                </c:pt>
                <c:pt idx="9954">
                  <c:v>1</c:v>
                </c:pt>
                <c:pt idx="9955">
                  <c:v>1</c:v>
                </c:pt>
                <c:pt idx="9956">
                  <c:v>1</c:v>
                </c:pt>
                <c:pt idx="9957">
                  <c:v>1</c:v>
                </c:pt>
                <c:pt idx="9958">
                  <c:v>1</c:v>
                </c:pt>
                <c:pt idx="9959">
                  <c:v>1</c:v>
                </c:pt>
                <c:pt idx="9960">
                  <c:v>1</c:v>
                </c:pt>
                <c:pt idx="9961">
                  <c:v>1</c:v>
                </c:pt>
                <c:pt idx="9962">
                  <c:v>1</c:v>
                </c:pt>
                <c:pt idx="9963">
                  <c:v>1</c:v>
                </c:pt>
                <c:pt idx="9964">
                  <c:v>1</c:v>
                </c:pt>
                <c:pt idx="9965">
                  <c:v>1</c:v>
                </c:pt>
                <c:pt idx="9966">
                  <c:v>1</c:v>
                </c:pt>
                <c:pt idx="9967">
                  <c:v>1</c:v>
                </c:pt>
                <c:pt idx="9968">
                  <c:v>1</c:v>
                </c:pt>
                <c:pt idx="9969">
                  <c:v>1</c:v>
                </c:pt>
                <c:pt idx="9970">
                  <c:v>1</c:v>
                </c:pt>
                <c:pt idx="9971">
                  <c:v>1</c:v>
                </c:pt>
                <c:pt idx="9972">
                  <c:v>1</c:v>
                </c:pt>
                <c:pt idx="9973">
                  <c:v>1</c:v>
                </c:pt>
                <c:pt idx="9974">
                  <c:v>1</c:v>
                </c:pt>
                <c:pt idx="9975">
                  <c:v>1</c:v>
                </c:pt>
                <c:pt idx="9976">
                  <c:v>1</c:v>
                </c:pt>
                <c:pt idx="9977">
                  <c:v>1</c:v>
                </c:pt>
                <c:pt idx="9978">
                  <c:v>1</c:v>
                </c:pt>
                <c:pt idx="9979">
                  <c:v>1</c:v>
                </c:pt>
                <c:pt idx="9980">
                  <c:v>1</c:v>
                </c:pt>
                <c:pt idx="9981">
                  <c:v>1</c:v>
                </c:pt>
                <c:pt idx="9982">
                  <c:v>1</c:v>
                </c:pt>
                <c:pt idx="9983">
                  <c:v>1</c:v>
                </c:pt>
                <c:pt idx="9984">
                  <c:v>1</c:v>
                </c:pt>
                <c:pt idx="9985">
                  <c:v>1</c:v>
                </c:pt>
                <c:pt idx="9986">
                  <c:v>1</c:v>
                </c:pt>
                <c:pt idx="9987">
                  <c:v>1</c:v>
                </c:pt>
                <c:pt idx="9988">
                  <c:v>1</c:v>
                </c:pt>
                <c:pt idx="9989">
                  <c:v>1</c:v>
                </c:pt>
                <c:pt idx="9990">
                  <c:v>1</c:v>
                </c:pt>
                <c:pt idx="9991">
                  <c:v>1</c:v>
                </c:pt>
                <c:pt idx="9992">
                  <c:v>1</c:v>
                </c:pt>
                <c:pt idx="9993">
                  <c:v>1</c:v>
                </c:pt>
                <c:pt idx="9994">
                  <c:v>1</c:v>
                </c:pt>
                <c:pt idx="9995">
                  <c:v>1</c:v>
                </c:pt>
                <c:pt idx="9996">
                  <c:v>1</c:v>
                </c:pt>
                <c:pt idx="9997">
                  <c:v>1</c:v>
                </c:pt>
                <c:pt idx="9998">
                  <c:v>1</c:v>
                </c:pt>
                <c:pt idx="9999">
                  <c:v>1</c:v>
                </c:pt>
                <c:pt idx="10000">
                  <c:v>1</c:v>
                </c:pt>
                <c:pt idx="10001">
                  <c:v>1</c:v>
                </c:pt>
                <c:pt idx="10002">
                  <c:v>1</c:v>
                </c:pt>
                <c:pt idx="10003">
                  <c:v>1</c:v>
                </c:pt>
                <c:pt idx="10004">
                  <c:v>1</c:v>
                </c:pt>
                <c:pt idx="10005">
                  <c:v>1</c:v>
                </c:pt>
                <c:pt idx="10006">
                  <c:v>1</c:v>
                </c:pt>
                <c:pt idx="10007">
                  <c:v>1</c:v>
                </c:pt>
                <c:pt idx="10008">
                  <c:v>1</c:v>
                </c:pt>
                <c:pt idx="10009">
                  <c:v>1</c:v>
                </c:pt>
                <c:pt idx="10010">
                  <c:v>1</c:v>
                </c:pt>
                <c:pt idx="10011">
                  <c:v>1</c:v>
                </c:pt>
                <c:pt idx="10012">
                  <c:v>1</c:v>
                </c:pt>
                <c:pt idx="10013">
                  <c:v>1</c:v>
                </c:pt>
                <c:pt idx="10014">
                  <c:v>1</c:v>
                </c:pt>
                <c:pt idx="10015">
                  <c:v>1</c:v>
                </c:pt>
                <c:pt idx="10016">
                  <c:v>1</c:v>
                </c:pt>
                <c:pt idx="10017">
                  <c:v>1</c:v>
                </c:pt>
                <c:pt idx="10018">
                  <c:v>1</c:v>
                </c:pt>
                <c:pt idx="10019">
                  <c:v>1</c:v>
                </c:pt>
                <c:pt idx="10020">
                  <c:v>1</c:v>
                </c:pt>
                <c:pt idx="10021">
                  <c:v>1</c:v>
                </c:pt>
                <c:pt idx="10022">
                  <c:v>1</c:v>
                </c:pt>
                <c:pt idx="10023">
                  <c:v>1</c:v>
                </c:pt>
                <c:pt idx="10024">
                  <c:v>1</c:v>
                </c:pt>
                <c:pt idx="10025">
                  <c:v>1</c:v>
                </c:pt>
                <c:pt idx="10026">
                  <c:v>1</c:v>
                </c:pt>
                <c:pt idx="10027">
                  <c:v>1</c:v>
                </c:pt>
                <c:pt idx="10028">
                  <c:v>1</c:v>
                </c:pt>
                <c:pt idx="10029">
                  <c:v>1</c:v>
                </c:pt>
                <c:pt idx="10030">
                  <c:v>1</c:v>
                </c:pt>
                <c:pt idx="10031">
                  <c:v>1</c:v>
                </c:pt>
                <c:pt idx="10032">
                  <c:v>1</c:v>
                </c:pt>
                <c:pt idx="10033">
                  <c:v>1</c:v>
                </c:pt>
                <c:pt idx="10034">
                  <c:v>1</c:v>
                </c:pt>
                <c:pt idx="10035">
                  <c:v>1</c:v>
                </c:pt>
                <c:pt idx="10036">
                  <c:v>1</c:v>
                </c:pt>
                <c:pt idx="10037">
                  <c:v>1</c:v>
                </c:pt>
                <c:pt idx="10038">
                  <c:v>1</c:v>
                </c:pt>
                <c:pt idx="10039">
                  <c:v>1</c:v>
                </c:pt>
                <c:pt idx="10040">
                  <c:v>1</c:v>
                </c:pt>
                <c:pt idx="10041">
                  <c:v>1</c:v>
                </c:pt>
                <c:pt idx="10042">
                  <c:v>1</c:v>
                </c:pt>
                <c:pt idx="10043">
                  <c:v>1</c:v>
                </c:pt>
                <c:pt idx="10044">
                  <c:v>1</c:v>
                </c:pt>
                <c:pt idx="10045">
                  <c:v>1</c:v>
                </c:pt>
                <c:pt idx="10046">
                  <c:v>1</c:v>
                </c:pt>
                <c:pt idx="10047">
                  <c:v>1</c:v>
                </c:pt>
                <c:pt idx="10048">
                  <c:v>1</c:v>
                </c:pt>
                <c:pt idx="10049">
                  <c:v>1</c:v>
                </c:pt>
                <c:pt idx="10050">
                  <c:v>1</c:v>
                </c:pt>
                <c:pt idx="10051">
                  <c:v>1</c:v>
                </c:pt>
                <c:pt idx="10052">
                  <c:v>1</c:v>
                </c:pt>
                <c:pt idx="10053">
                  <c:v>1</c:v>
                </c:pt>
                <c:pt idx="10054">
                  <c:v>1</c:v>
                </c:pt>
                <c:pt idx="10055">
                  <c:v>1</c:v>
                </c:pt>
                <c:pt idx="10056">
                  <c:v>1</c:v>
                </c:pt>
                <c:pt idx="10057">
                  <c:v>1</c:v>
                </c:pt>
                <c:pt idx="10058">
                  <c:v>1</c:v>
                </c:pt>
                <c:pt idx="10059">
                  <c:v>1</c:v>
                </c:pt>
                <c:pt idx="10060">
                  <c:v>1</c:v>
                </c:pt>
                <c:pt idx="10061">
                  <c:v>1</c:v>
                </c:pt>
                <c:pt idx="10062">
                  <c:v>1</c:v>
                </c:pt>
                <c:pt idx="10063">
                  <c:v>1</c:v>
                </c:pt>
                <c:pt idx="10064">
                  <c:v>1</c:v>
                </c:pt>
                <c:pt idx="10065">
                  <c:v>1</c:v>
                </c:pt>
                <c:pt idx="10066">
                  <c:v>1</c:v>
                </c:pt>
                <c:pt idx="10067">
                  <c:v>1</c:v>
                </c:pt>
                <c:pt idx="10068">
                  <c:v>1</c:v>
                </c:pt>
                <c:pt idx="10069">
                  <c:v>1</c:v>
                </c:pt>
                <c:pt idx="10070">
                  <c:v>1</c:v>
                </c:pt>
                <c:pt idx="10071">
                  <c:v>1</c:v>
                </c:pt>
                <c:pt idx="10072">
                  <c:v>1</c:v>
                </c:pt>
                <c:pt idx="10073">
                  <c:v>1</c:v>
                </c:pt>
                <c:pt idx="10074">
                  <c:v>1</c:v>
                </c:pt>
                <c:pt idx="10075">
                  <c:v>1</c:v>
                </c:pt>
                <c:pt idx="10076">
                  <c:v>1</c:v>
                </c:pt>
                <c:pt idx="10077">
                  <c:v>1</c:v>
                </c:pt>
                <c:pt idx="10078">
                  <c:v>1</c:v>
                </c:pt>
                <c:pt idx="10079">
                  <c:v>1</c:v>
                </c:pt>
                <c:pt idx="10080">
                  <c:v>1</c:v>
                </c:pt>
                <c:pt idx="10081">
                  <c:v>1</c:v>
                </c:pt>
                <c:pt idx="10082">
                  <c:v>1</c:v>
                </c:pt>
                <c:pt idx="10083">
                  <c:v>1</c:v>
                </c:pt>
                <c:pt idx="10084">
                  <c:v>1</c:v>
                </c:pt>
                <c:pt idx="10085">
                  <c:v>1</c:v>
                </c:pt>
                <c:pt idx="10086">
                  <c:v>1</c:v>
                </c:pt>
                <c:pt idx="10087">
                  <c:v>1</c:v>
                </c:pt>
                <c:pt idx="10088">
                  <c:v>1</c:v>
                </c:pt>
                <c:pt idx="10089">
                  <c:v>1</c:v>
                </c:pt>
                <c:pt idx="10090">
                  <c:v>1</c:v>
                </c:pt>
                <c:pt idx="10091">
                  <c:v>1</c:v>
                </c:pt>
                <c:pt idx="10092">
                  <c:v>1</c:v>
                </c:pt>
                <c:pt idx="10093">
                  <c:v>1</c:v>
                </c:pt>
                <c:pt idx="10094">
                  <c:v>1</c:v>
                </c:pt>
                <c:pt idx="10095">
                  <c:v>1</c:v>
                </c:pt>
                <c:pt idx="10096">
                  <c:v>1</c:v>
                </c:pt>
                <c:pt idx="10097">
                  <c:v>1</c:v>
                </c:pt>
                <c:pt idx="10098">
                  <c:v>1</c:v>
                </c:pt>
                <c:pt idx="10099">
                  <c:v>1</c:v>
                </c:pt>
                <c:pt idx="10100">
                  <c:v>1</c:v>
                </c:pt>
                <c:pt idx="10101">
                  <c:v>1</c:v>
                </c:pt>
                <c:pt idx="10102">
                  <c:v>1</c:v>
                </c:pt>
                <c:pt idx="10103">
                  <c:v>1</c:v>
                </c:pt>
                <c:pt idx="10104">
                  <c:v>1</c:v>
                </c:pt>
                <c:pt idx="10105">
                  <c:v>1</c:v>
                </c:pt>
                <c:pt idx="10106">
                  <c:v>1</c:v>
                </c:pt>
                <c:pt idx="10107">
                  <c:v>1</c:v>
                </c:pt>
                <c:pt idx="10108">
                  <c:v>1</c:v>
                </c:pt>
                <c:pt idx="10109">
                  <c:v>1</c:v>
                </c:pt>
                <c:pt idx="10110">
                  <c:v>1</c:v>
                </c:pt>
                <c:pt idx="10111">
                  <c:v>1</c:v>
                </c:pt>
                <c:pt idx="10112">
                  <c:v>1</c:v>
                </c:pt>
                <c:pt idx="10113">
                  <c:v>1</c:v>
                </c:pt>
                <c:pt idx="10114">
                  <c:v>1</c:v>
                </c:pt>
                <c:pt idx="10115">
                  <c:v>1</c:v>
                </c:pt>
                <c:pt idx="10116">
                  <c:v>1</c:v>
                </c:pt>
                <c:pt idx="10117">
                  <c:v>1</c:v>
                </c:pt>
                <c:pt idx="10118">
                  <c:v>1</c:v>
                </c:pt>
                <c:pt idx="10119">
                  <c:v>1</c:v>
                </c:pt>
                <c:pt idx="10120">
                  <c:v>1</c:v>
                </c:pt>
                <c:pt idx="10121">
                  <c:v>1</c:v>
                </c:pt>
                <c:pt idx="10122">
                  <c:v>1</c:v>
                </c:pt>
                <c:pt idx="10123">
                  <c:v>1</c:v>
                </c:pt>
                <c:pt idx="10124">
                  <c:v>1</c:v>
                </c:pt>
                <c:pt idx="10125">
                  <c:v>1</c:v>
                </c:pt>
                <c:pt idx="10126">
                  <c:v>1</c:v>
                </c:pt>
                <c:pt idx="10127">
                  <c:v>1</c:v>
                </c:pt>
                <c:pt idx="10128">
                  <c:v>1</c:v>
                </c:pt>
                <c:pt idx="10129">
                  <c:v>1</c:v>
                </c:pt>
                <c:pt idx="10130">
                  <c:v>1</c:v>
                </c:pt>
                <c:pt idx="10131">
                  <c:v>1</c:v>
                </c:pt>
                <c:pt idx="10132">
                  <c:v>1</c:v>
                </c:pt>
                <c:pt idx="10133">
                  <c:v>1</c:v>
                </c:pt>
                <c:pt idx="10134">
                  <c:v>1</c:v>
                </c:pt>
                <c:pt idx="10135">
                  <c:v>1</c:v>
                </c:pt>
                <c:pt idx="10136">
                  <c:v>1</c:v>
                </c:pt>
                <c:pt idx="10137">
                  <c:v>1</c:v>
                </c:pt>
                <c:pt idx="10138">
                  <c:v>1</c:v>
                </c:pt>
                <c:pt idx="10139">
                  <c:v>1</c:v>
                </c:pt>
                <c:pt idx="10140">
                  <c:v>1</c:v>
                </c:pt>
                <c:pt idx="10141">
                  <c:v>1</c:v>
                </c:pt>
                <c:pt idx="10142">
                  <c:v>1</c:v>
                </c:pt>
                <c:pt idx="10143">
                  <c:v>1</c:v>
                </c:pt>
                <c:pt idx="10144">
                  <c:v>1</c:v>
                </c:pt>
                <c:pt idx="10145">
                  <c:v>1</c:v>
                </c:pt>
                <c:pt idx="10146">
                  <c:v>1</c:v>
                </c:pt>
                <c:pt idx="10147">
                  <c:v>1</c:v>
                </c:pt>
                <c:pt idx="10148">
                  <c:v>1</c:v>
                </c:pt>
                <c:pt idx="10149">
                  <c:v>1</c:v>
                </c:pt>
                <c:pt idx="10150">
                  <c:v>1</c:v>
                </c:pt>
                <c:pt idx="10151">
                  <c:v>1</c:v>
                </c:pt>
                <c:pt idx="10152">
                  <c:v>1</c:v>
                </c:pt>
                <c:pt idx="10153">
                  <c:v>1</c:v>
                </c:pt>
                <c:pt idx="10154">
                  <c:v>1</c:v>
                </c:pt>
                <c:pt idx="10155">
                  <c:v>1</c:v>
                </c:pt>
                <c:pt idx="10156">
                  <c:v>1</c:v>
                </c:pt>
                <c:pt idx="10157">
                  <c:v>1</c:v>
                </c:pt>
                <c:pt idx="10158">
                  <c:v>1</c:v>
                </c:pt>
                <c:pt idx="10159">
                  <c:v>1</c:v>
                </c:pt>
                <c:pt idx="10160">
                  <c:v>1</c:v>
                </c:pt>
                <c:pt idx="10161">
                  <c:v>1</c:v>
                </c:pt>
                <c:pt idx="10162">
                  <c:v>1</c:v>
                </c:pt>
                <c:pt idx="10163">
                  <c:v>1</c:v>
                </c:pt>
                <c:pt idx="10164">
                  <c:v>1</c:v>
                </c:pt>
                <c:pt idx="10165">
                  <c:v>1</c:v>
                </c:pt>
                <c:pt idx="10166">
                  <c:v>1</c:v>
                </c:pt>
                <c:pt idx="10167">
                  <c:v>1</c:v>
                </c:pt>
                <c:pt idx="10168">
                  <c:v>1</c:v>
                </c:pt>
                <c:pt idx="10169">
                  <c:v>1</c:v>
                </c:pt>
                <c:pt idx="10170">
                  <c:v>1</c:v>
                </c:pt>
                <c:pt idx="10171">
                  <c:v>1</c:v>
                </c:pt>
                <c:pt idx="10172">
                  <c:v>1</c:v>
                </c:pt>
                <c:pt idx="10173">
                  <c:v>1</c:v>
                </c:pt>
                <c:pt idx="10174">
                  <c:v>1</c:v>
                </c:pt>
                <c:pt idx="10175">
                  <c:v>1</c:v>
                </c:pt>
                <c:pt idx="10176">
                  <c:v>1</c:v>
                </c:pt>
                <c:pt idx="10177">
                  <c:v>1</c:v>
                </c:pt>
                <c:pt idx="10178">
                  <c:v>1</c:v>
                </c:pt>
                <c:pt idx="10179">
                  <c:v>1</c:v>
                </c:pt>
                <c:pt idx="10180">
                  <c:v>1</c:v>
                </c:pt>
                <c:pt idx="10181">
                  <c:v>1</c:v>
                </c:pt>
                <c:pt idx="10182">
                  <c:v>1</c:v>
                </c:pt>
                <c:pt idx="10183">
                  <c:v>1</c:v>
                </c:pt>
                <c:pt idx="10184">
                  <c:v>1</c:v>
                </c:pt>
                <c:pt idx="10185">
                  <c:v>1</c:v>
                </c:pt>
                <c:pt idx="10186">
                  <c:v>1</c:v>
                </c:pt>
                <c:pt idx="10187">
                  <c:v>1</c:v>
                </c:pt>
                <c:pt idx="10188">
                  <c:v>1</c:v>
                </c:pt>
                <c:pt idx="10189">
                  <c:v>1</c:v>
                </c:pt>
                <c:pt idx="10190">
                  <c:v>1</c:v>
                </c:pt>
                <c:pt idx="10191">
                  <c:v>1</c:v>
                </c:pt>
                <c:pt idx="10192">
                  <c:v>1</c:v>
                </c:pt>
                <c:pt idx="10193">
                  <c:v>1</c:v>
                </c:pt>
                <c:pt idx="10194">
                  <c:v>1</c:v>
                </c:pt>
                <c:pt idx="10195">
                  <c:v>1</c:v>
                </c:pt>
                <c:pt idx="10196">
                  <c:v>1</c:v>
                </c:pt>
                <c:pt idx="10197">
                  <c:v>1</c:v>
                </c:pt>
                <c:pt idx="10198">
                  <c:v>1</c:v>
                </c:pt>
                <c:pt idx="10199">
                  <c:v>1</c:v>
                </c:pt>
                <c:pt idx="10200">
                  <c:v>1</c:v>
                </c:pt>
                <c:pt idx="10201">
                  <c:v>1</c:v>
                </c:pt>
                <c:pt idx="10202">
                  <c:v>1</c:v>
                </c:pt>
                <c:pt idx="10203">
                  <c:v>1</c:v>
                </c:pt>
                <c:pt idx="10204">
                  <c:v>1</c:v>
                </c:pt>
                <c:pt idx="10205">
                  <c:v>1</c:v>
                </c:pt>
                <c:pt idx="10206">
                  <c:v>1</c:v>
                </c:pt>
                <c:pt idx="10207">
                  <c:v>1</c:v>
                </c:pt>
                <c:pt idx="10208">
                  <c:v>1</c:v>
                </c:pt>
                <c:pt idx="10209">
                  <c:v>1</c:v>
                </c:pt>
                <c:pt idx="10210">
                  <c:v>1</c:v>
                </c:pt>
                <c:pt idx="10211">
                  <c:v>1</c:v>
                </c:pt>
                <c:pt idx="10212">
                  <c:v>1</c:v>
                </c:pt>
                <c:pt idx="10213">
                  <c:v>1</c:v>
                </c:pt>
                <c:pt idx="10214">
                  <c:v>1</c:v>
                </c:pt>
                <c:pt idx="10215">
                  <c:v>1</c:v>
                </c:pt>
                <c:pt idx="10216">
                  <c:v>1</c:v>
                </c:pt>
                <c:pt idx="10217">
                  <c:v>1</c:v>
                </c:pt>
                <c:pt idx="10218">
                  <c:v>1</c:v>
                </c:pt>
                <c:pt idx="10219">
                  <c:v>1</c:v>
                </c:pt>
                <c:pt idx="10220">
                  <c:v>1</c:v>
                </c:pt>
                <c:pt idx="10221">
                  <c:v>1</c:v>
                </c:pt>
                <c:pt idx="10222">
                  <c:v>1</c:v>
                </c:pt>
                <c:pt idx="10223">
                  <c:v>1</c:v>
                </c:pt>
                <c:pt idx="10224">
                  <c:v>1</c:v>
                </c:pt>
                <c:pt idx="10225">
                  <c:v>1</c:v>
                </c:pt>
                <c:pt idx="10226">
                  <c:v>1</c:v>
                </c:pt>
                <c:pt idx="10227">
                  <c:v>1</c:v>
                </c:pt>
                <c:pt idx="10228">
                  <c:v>1</c:v>
                </c:pt>
                <c:pt idx="10229">
                  <c:v>1</c:v>
                </c:pt>
                <c:pt idx="10230">
                  <c:v>1</c:v>
                </c:pt>
                <c:pt idx="10231">
                  <c:v>1</c:v>
                </c:pt>
                <c:pt idx="10232">
                  <c:v>1</c:v>
                </c:pt>
                <c:pt idx="10233">
                  <c:v>1</c:v>
                </c:pt>
                <c:pt idx="10234">
                  <c:v>1</c:v>
                </c:pt>
                <c:pt idx="10235">
                  <c:v>1</c:v>
                </c:pt>
                <c:pt idx="10236">
                  <c:v>1</c:v>
                </c:pt>
                <c:pt idx="10237">
                  <c:v>1</c:v>
                </c:pt>
                <c:pt idx="10238">
                  <c:v>1</c:v>
                </c:pt>
                <c:pt idx="10239">
                  <c:v>1</c:v>
                </c:pt>
                <c:pt idx="10240">
                  <c:v>1</c:v>
                </c:pt>
                <c:pt idx="10241">
                  <c:v>1</c:v>
                </c:pt>
                <c:pt idx="10242">
                  <c:v>1</c:v>
                </c:pt>
                <c:pt idx="10243">
                  <c:v>1</c:v>
                </c:pt>
                <c:pt idx="10244">
                  <c:v>1</c:v>
                </c:pt>
                <c:pt idx="10245">
                  <c:v>1</c:v>
                </c:pt>
                <c:pt idx="10246">
                  <c:v>1</c:v>
                </c:pt>
                <c:pt idx="10247">
                  <c:v>1</c:v>
                </c:pt>
                <c:pt idx="10248">
                  <c:v>1</c:v>
                </c:pt>
                <c:pt idx="10249">
                  <c:v>1</c:v>
                </c:pt>
                <c:pt idx="10250">
                  <c:v>1</c:v>
                </c:pt>
                <c:pt idx="10251">
                  <c:v>1</c:v>
                </c:pt>
                <c:pt idx="10252">
                  <c:v>1</c:v>
                </c:pt>
                <c:pt idx="10253">
                  <c:v>1</c:v>
                </c:pt>
                <c:pt idx="10254">
                  <c:v>1</c:v>
                </c:pt>
                <c:pt idx="10255">
                  <c:v>1</c:v>
                </c:pt>
                <c:pt idx="10256">
                  <c:v>1</c:v>
                </c:pt>
                <c:pt idx="10257">
                  <c:v>1</c:v>
                </c:pt>
                <c:pt idx="10258">
                  <c:v>1</c:v>
                </c:pt>
                <c:pt idx="10259">
                  <c:v>1</c:v>
                </c:pt>
                <c:pt idx="10260">
                  <c:v>1</c:v>
                </c:pt>
                <c:pt idx="10261">
                  <c:v>1</c:v>
                </c:pt>
                <c:pt idx="10262">
                  <c:v>1</c:v>
                </c:pt>
                <c:pt idx="10263">
                  <c:v>1</c:v>
                </c:pt>
                <c:pt idx="10264">
                  <c:v>1</c:v>
                </c:pt>
                <c:pt idx="10265">
                  <c:v>1</c:v>
                </c:pt>
                <c:pt idx="10266">
                  <c:v>1</c:v>
                </c:pt>
                <c:pt idx="10267">
                  <c:v>1</c:v>
                </c:pt>
                <c:pt idx="10268">
                  <c:v>1</c:v>
                </c:pt>
                <c:pt idx="10269">
                  <c:v>1</c:v>
                </c:pt>
                <c:pt idx="10270">
                  <c:v>1</c:v>
                </c:pt>
                <c:pt idx="10271">
                  <c:v>1</c:v>
                </c:pt>
                <c:pt idx="10272">
                  <c:v>1</c:v>
                </c:pt>
                <c:pt idx="10273">
                  <c:v>1</c:v>
                </c:pt>
                <c:pt idx="10274">
                  <c:v>1</c:v>
                </c:pt>
                <c:pt idx="10275">
                  <c:v>1</c:v>
                </c:pt>
                <c:pt idx="10276">
                  <c:v>1</c:v>
                </c:pt>
                <c:pt idx="10277">
                  <c:v>1</c:v>
                </c:pt>
                <c:pt idx="10278">
                  <c:v>1</c:v>
                </c:pt>
                <c:pt idx="10279">
                  <c:v>1</c:v>
                </c:pt>
                <c:pt idx="10280">
                  <c:v>1</c:v>
                </c:pt>
                <c:pt idx="10281">
                  <c:v>1</c:v>
                </c:pt>
                <c:pt idx="10282">
                  <c:v>1</c:v>
                </c:pt>
                <c:pt idx="10283">
                  <c:v>1</c:v>
                </c:pt>
                <c:pt idx="10284">
                  <c:v>1</c:v>
                </c:pt>
                <c:pt idx="10285">
                  <c:v>1</c:v>
                </c:pt>
                <c:pt idx="10286">
                  <c:v>1</c:v>
                </c:pt>
                <c:pt idx="10287">
                  <c:v>1</c:v>
                </c:pt>
                <c:pt idx="10288">
                  <c:v>1</c:v>
                </c:pt>
                <c:pt idx="10289">
                  <c:v>1</c:v>
                </c:pt>
                <c:pt idx="10290">
                  <c:v>1</c:v>
                </c:pt>
                <c:pt idx="10291">
                  <c:v>1</c:v>
                </c:pt>
                <c:pt idx="10292">
                  <c:v>1</c:v>
                </c:pt>
                <c:pt idx="10293">
                  <c:v>1</c:v>
                </c:pt>
                <c:pt idx="10294">
                  <c:v>1</c:v>
                </c:pt>
                <c:pt idx="10295">
                  <c:v>1</c:v>
                </c:pt>
                <c:pt idx="10296">
                  <c:v>1</c:v>
                </c:pt>
                <c:pt idx="10297">
                  <c:v>1</c:v>
                </c:pt>
                <c:pt idx="10298">
                  <c:v>1</c:v>
                </c:pt>
                <c:pt idx="10299">
                  <c:v>1</c:v>
                </c:pt>
                <c:pt idx="10300">
                  <c:v>1</c:v>
                </c:pt>
                <c:pt idx="10301">
                  <c:v>1</c:v>
                </c:pt>
                <c:pt idx="10302">
                  <c:v>1</c:v>
                </c:pt>
                <c:pt idx="10303">
                  <c:v>1</c:v>
                </c:pt>
                <c:pt idx="10304">
                  <c:v>1</c:v>
                </c:pt>
                <c:pt idx="10305">
                  <c:v>1</c:v>
                </c:pt>
                <c:pt idx="10306">
                  <c:v>1</c:v>
                </c:pt>
                <c:pt idx="10307">
                  <c:v>1</c:v>
                </c:pt>
                <c:pt idx="10308">
                  <c:v>1</c:v>
                </c:pt>
                <c:pt idx="10309">
                  <c:v>1</c:v>
                </c:pt>
                <c:pt idx="10310">
                  <c:v>1</c:v>
                </c:pt>
                <c:pt idx="10311">
                  <c:v>1</c:v>
                </c:pt>
                <c:pt idx="10312">
                  <c:v>1</c:v>
                </c:pt>
                <c:pt idx="10313">
                  <c:v>1</c:v>
                </c:pt>
                <c:pt idx="10314">
                  <c:v>1</c:v>
                </c:pt>
                <c:pt idx="10315">
                  <c:v>1</c:v>
                </c:pt>
                <c:pt idx="10316">
                  <c:v>1</c:v>
                </c:pt>
                <c:pt idx="10317">
                  <c:v>1</c:v>
                </c:pt>
                <c:pt idx="10318">
                  <c:v>1</c:v>
                </c:pt>
                <c:pt idx="10319">
                  <c:v>1</c:v>
                </c:pt>
                <c:pt idx="10320">
                  <c:v>1</c:v>
                </c:pt>
                <c:pt idx="10321">
                  <c:v>1</c:v>
                </c:pt>
                <c:pt idx="10322">
                  <c:v>1</c:v>
                </c:pt>
                <c:pt idx="10323">
                  <c:v>1</c:v>
                </c:pt>
                <c:pt idx="10324">
                  <c:v>1</c:v>
                </c:pt>
                <c:pt idx="10325">
                  <c:v>1</c:v>
                </c:pt>
                <c:pt idx="10326">
                  <c:v>1</c:v>
                </c:pt>
                <c:pt idx="10327">
                  <c:v>1</c:v>
                </c:pt>
                <c:pt idx="10328">
                  <c:v>1</c:v>
                </c:pt>
                <c:pt idx="10329">
                  <c:v>1</c:v>
                </c:pt>
                <c:pt idx="10330">
                  <c:v>1</c:v>
                </c:pt>
                <c:pt idx="10331">
                  <c:v>1</c:v>
                </c:pt>
                <c:pt idx="10332">
                  <c:v>1</c:v>
                </c:pt>
                <c:pt idx="10333">
                  <c:v>1</c:v>
                </c:pt>
                <c:pt idx="10334">
                  <c:v>1</c:v>
                </c:pt>
                <c:pt idx="10335">
                  <c:v>1</c:v>
                </c:pt>
                <c:pt idx="10336">
                  <c:v>1</c:v>
                </c:pt>
                <c:pt idx="10337">
                  <c:v>1</c:v>
                </c:pt>
                <c:pt idx="10338">
                  <c:v>1</c:v>
                </c:pt>
                <c:pt idx="10339">
                  <c:v>1</c:v>
                </c:pt>
                <c:pt idx="10340">
                  <c:v>1</c:v>
                </c:pt>
                <c:pt idx="10341">
                  <c:v>1</c:v>
                </c:pt>
                <c:pt idx="10342">
                  <c:v>1</c:v>
                </c:pt>
                <c:pt idx="10343">
                  <c:v>1</c:v>
                </c:pt>
                <c:pt idx="10344">
                  <c:v>1</c:v>
                </c:pt>
                <c:pt idx="10345">
                  <c:v>1</c:v>
                </c:pt>
                <c:pt idx="10346">
                  <c:v>1</c:v>
                </c:pt>
                <c:pt idx="10347">
                  <c:v>1</c:v>
                </c:pt>
                <c:pt idx="10348">
                  <c:v>1</c:v>
                </c:pt>
                <c:pt idx="10349">
                  <c:v>1</c:v>
                </c:pt>
                <c:pt idx="10350">
                  <c:v>1</c:v>
                </c:pt>
                <c:pt idx="10351">
                  <c:v>1</c:v>
                </c:pt>
                <c:pt idx="10352">
                  <c:v>1</c:v>
                </c:pt>
                <c:pt idx="10353">
                  <c:v>1</c:v>
                </c:pt>
                <c:pt idx="10354">
                  <c:v>1</c:v>
                </c:pt>
                <c:pt idx="10355">
                  <c:v>1</c:v>
                </c:pt>
                <c:pt idx="10356">
                  <c:v>1</c:v>
                </c:pt>
                <c:pt idx="10357">
                  <c:v>1</c:v>
                </c:pt>
                <c:pt idx="10358">
                  <c:v>1</c:v>
                </c:pt>
                <c:pt idx="10359">
                  <c:v>1</c:v>
                </c:pt>
                <c:pt idx="10360">
                  <c:v>1</c:v>
                </c:pt>
                <c:pt idx="10361">
                  <c:v>1</c:v>
                </c:pt>
                <c:pt idx="10362">
                  <c:v>1</c:v>
                </c:pt>
                <c:pt idx="10363">
                  <c:v>1</c:v>
                </c:pt>
                <c:pt idx="10364">
                  <c:v>1</c:v>
                </c:pt>
                <c:pt idx="10365">
                  <c:v>1</c:v>
                </c:pt>
                <c:pt idx="10366">
                  <c:v>1</c:v>
                </c:pt>
                <c:pt idx="10367">
                  <c:v>1</c:v>
                </c:pt>
                <c:pt idx="10368">
                  <c:v>1</c:v>
                </c:pt>
                <c:pt idx="10369">
                  <c:v>1</c:v>
                </c:pt>
                <c:pt idx="10370">
                  <c:v>1</c:v>
                </c:pt>
                <c:pt idx="10371">
                  <c:v>1</c:v>
                </c:pt>
                <c:pt idx="10372">
                  <c:v>1</c:v>
                </c:pt>
                <c:pt idx="10373">
                  <c:v>1</c:v>
                </c:pt>
                <c:pt idx="10374">
                  <c:v>1</c:v>
                </c:pt>
                <c:pt idx="10375">
                  <c:v>1</c:v>
                </c:pt>
                <c:pt idx="10376">
                  <c:v>1</c:v>
                </c:pt>
                <c:pt idx="10377">
                  <c:v>1</c:v>
                </c:pt>
                <c:pt idx="10378">
                  <c:v>1</c:v>
                </c:pt>
                <c:pt idx="10379">
                  <c:v>1</c:v>
                </c:pt>
                <c:pt idx="10380">
                  <c:v>1</c:v>
                </c:pt>
                <c:pt idx="10381">
                  <c:v>1</c:v>
                </c:pt>
                <c:pt idx="10382">
                  <c:v>1</c:v>
                </c:pt>
                <c:pt idx="10383">
                  <c:v>1</c:v>
                </c:pt>
                <c:pt idx="10384">
                  <c:v>1</c:v>
                </c:pt>
                <c:pt idx="10385">
                  <c:v>1</c:v>
                </c:pt>
                <c:pt idx="10386">
                  <c:v>1</c:v>
                </c:pt>
                <c:pt idx="10387">
                  <c:v>1</c:v>
                </c:pt>
                <c:pt idx="10388">
                  <c:v>1</c:v>
                </c:pt>
                <c:pt idx="10389">
                  <c:v>1</c:v>
                </c:pt>
                <c:pt idx="10390">
                  <c:v>1</c:v>
                </c:pt>
                <c:pt idx="10391">
                  <c:v>1</c:v>
                </c:pt>
                <c:pt idx="10392">
                  <c:v>1</c:v>
                </c:pt>
                <c:pt idx="10393">
                  <c:v>1</c:v>
                </c:pt>
                <c:pt idx="10394">
                  <c:v>1</c:v>
                </c:pt>
                <c:pt idx="10395">
                  <c:v>1</c:v>
                </c:pt>
                <c:pt idx="10396">
                  <c:v>1</c:v>
                </c:pt>
                <c:pt idx="10397">
                  <c:v>1</c:v>
                </c:pt>
                <c:pt idx="10398">
                  <c:v>1</c:v>
                </c:pt>
                <c:pt idx="10399">
                  <c:v>1</c:v>
                </c:pt>
                <c:pt idx="10400">
                  <c:v>1</c:v>
                </c:pt>
                <c:pt idx="10401">
                  <c:v>1</c:v>
                </c:pt>
                <c:pt idx="10402">
                  <c:v>1</c:v>
                </c:pt>
                <c:pt idx="10403">
                  <c:v>1</c:v>
                </c:pt>
                <c:pt idx="10404">
                  <c:v>1</c:v>
                </c:pt>
                <c:pt idx="10405">
                  <c:v>1</c:v>
                </c:pt>
                <c:pt idx="10406">
                  <c:v>1</c:v>
                </c:pt>
                <c:pt idx="10407">
                  <c:v>1</c:v>
                </c:pt>
                <c:pt idx="10408">
                  <c:v>1</c:v>
                </c:pt>
                <c:pt idx="10409">
                  <c:v>1</c:v>
                </c:pt>
                <c:pt idx="10410">
                  <c:v>1</c:v>
                </c:pt>
                <c:pt idx="10411">
                  <c:v>1</c:v>
                </c:pt>
                <c:pt idx="10412">
                  <c:v>1</c:v>
                </c:pt>
                <c:pt idx="10413">
                  <c:v>1</c:v>
                </c:pt>
                <c:pt idx="10414">
                  <c:v>1</c:v>
                </c:pt>
                <c:pt idx="10415">
                  <c:v>1</c:v>
                </c:pt>
                <c:pt idx="10416">
                  <c:v>1</c:v>
                </c:pt>
                <c:pt idx="10417">
                  <c:v>1</c:v>
                </c:pt>
                <c:pt idx="10418">
                  <c:v>1</c:v>
                </c:pt>
                <c:pt idx="10419">
                  <c:v>1</c:v>
                </c:pt>
                <c:pt idx="10420">
                  <c:v>1</c:v>
                </c:pt>
                <c:pt idx="10421">
                  <c:v>1</c:v>
                </c:pt>
                <c:pt idx="10422">
                  <c:v>1</c:v>
                </c:pt>
                <c:pt idx="10423">
                  <c:v>1</c:v>
                </c:pt>
                <c:pt idx="10424">
                  <c:v>1</c:v>
                </c:pt>
                <c:pt idx="10425">
                  <c:v>1</c:v>
                </c:pt>
                <c:pt idx="10426">
                  <c:v>1</c:v>
                </c:pt>
                <c:pt idx="10427">
                  <c:v>1</c:v>
                </c:pt>
                <c:pt idx="10428">
                  <c:v>1</c:v>
                </c:pt>
                <c:pt idx="10429">
                  <c:v>1</c:v>
                </c:pt>
                <c:pt idx="10430">
                  <c:v>1</c:v>
                </c:pt>
                <c:pt idx="10431">
                  <c:v>1</c:v>
                </c:pt>
                <c:pt idx="10432">
                  <c:v>1</c:v>
                </c:pt>
                <c:pt idx="10433">
                  <c:v>1</c:v>
                </c:pt>
                <c:pt idx="10434">
                  <c:v>1</c:v>
                </c:pt>
                <c:pt idx="10435">
                  <c:v>1</c:v>
                </c:pt>
                <c:pt idx="10436">
                  <c:v>1</c:v>
                </c:pt>
                <c:pt idx="10437">
                  <c:v>1</c:v>
                </c:pt>
                <c:pt idx="10438">
                  <c:v>1</c:v>
                </c:pt>
                <c:pt idx="10439">
                  <c:v>1</c:v>
                </c:pt>
                <c:pt idx="10440">
                  <c:v>1</c:v>
                </c:pt>
                <c:pt idx="10441">
                  <c:v>1</c:v>
                </c:pt>
                <c:pt idx="10442">
                  <c:v>1</c:v>
                </c:pt>
                <c:pt idx="10443">
                  <c:v>1</c:v>
                </c:pt>
                <c:pt idx="10444">
                  <c:v>1</c:v>
                </c:pt>
                <c:pt idx="10445">
                  <c:v>1</c:v>
                </c:pt>
                <c:pt idx="10446">
                  <c:v>1</c:v>
                </c:pt>
                <c:pt idx="10447">
                  <c:v>1</c:v>
                </c:pt>
                <c:pt idx="10448">
                  <c:v>1</c:v>
                </c:pt>
                <c:pt idx="10449">
                  <c:v>1</c:v>
                </c:pt>
                <c:pt idx="10450">
                  <c:v>1</c:v>
                </c:pt>
                <c:pt idx="10451">
                  <c:v>1</c:v>
                </c:pt>
                <c:pt idx="10452">
                  <c:v>1</c:v>
                </c:pt>
                <c:pt idx="10453">
                  <c:v>1</c:v>
                </c:pt>
                <c:pt idx="10454">
                  <c:v>1</c:v>
                </c:pt>
                <c:pt idx="10455">
                  <c:v>1</c:v>
                </c:pt>
                <c:pt idx="10456">
                  <c:v>1</c:v>
                </c:pt>
                <c:pt idx="10457">
                  <c:v>1</c:v>
                </c:pt>
                <c:pt idx="10458">
                  <c:v>1</c:v>
                </c:pt>
                <c:pt idx="10459">
                  <c:v>1</c:v>
                </c:pt>
                <c:pt idx="10460">
                  <c:v>1</c:v>
                </c:pt>
                <c:pt idx="10461">
                  <c:v>1</c:v>
                </c:pt>
                <c:pt idx="10462">
                  <c:v>1</c:v>
                </c:pt>
                <c:pt idx="10463">
                  <c:v>1</c:v>
                </c:pt>
                <c:pt idx="10464">
                  <c:v>1</c:v>
                </c:pt>
                <c:pt idx="10465">
                  <c:v>1</c:v>
                </c:pt>
                <c:pt idx="10466">
                  <c:v>1</c:v>
                </c:pt>
                <c:pt idx="10467">
                  <c:v>1</c:v>
                </c:pt>
                <c:pt idx="10468">
                  <c:v>1</c:v>
                </c:pt>
                <c:pt idx="10469">
                  <c:v>1</c:v>
                </c:pt>
                <c:pt idx="10470">
                  <c:v>1</c:v>
                </c:pt>
                <c:pt idx="10471">
                  <c:v>1</c:v>
                </c:pt>
                <c:pt idx="10472">
                  <c:v>1</c:v>
                </c:pt>
                <c:pt idx="10473">
                  <c:v>1</c:v>
                </c:pt>
                <c:pt idx="10474">
                  <c:v>1</c:v>
                </c:pt>
                <c:pt idx="10475">
                  <c:v>1</c:v>
                </c:pt>
                <c:pt idx="10476">
                  <c:v>1</c:v>
                </c:pt>
                <c:pt idx="10477">
                  <c:v>1</c:v>
                </c:pt>
                <c:pt idx="10478">
                  <c:v>1</c:v>
                </c:pt>
                <c:pt idx="10479">
                  <c:v>1</c:v>
                </c:pt>
                <c:pt idx="10480">
                  <c:v>1</c:v>
                </c:pt>
                <c:pt idx="10481">
                  <c:v>1</c:v>
                </c:pt>
                <c:pt idx="10482">
                  <c:v>1</c:v>
                </c:pt>
                <c:pt idx="10483">
                  <c:v>1</c:v>
                </c:pt>
                <c:pt idx="10484">
                  <c:v>1</c:v>
                </c:pt>
                <c:pt idx="10485">
                  <c:v>1</c:v>
                </c:pt>
                <c:pt idx="10486">
                  <c:v>1</c:v>
                </c:pt>
                <c:pt idx="10487">
                  <c:v>1</c:v>
                </c:pt>
                <c:pt idx="10488">
                  <c:v>1</c:v>
                </c:pt>
                <c:pt idx="10489">
                  <c:v>1</c:v>
                </c:pt>
                <c:pt idx="10490">
                  <c:v>1</c:v>
                </c:pt>
                <c:pt idx="10491">
                  <c:v>1</c:v>
                </c:pt>
                <c:pt idx="10492">
                  <c:v>1</c:v>
                </c:pt>
                <c:pt idx="10493">
                  <c:v>1</c:v>
                </c:pt>
                <c:pt idx="10494">
                  <c:v>1</c:v>
                </c:pt>
                <c:pt idx="10495">
                  <c:v>1</c:v>
                </c:pt>
                <c:pt idx="10496">
                  <c:v>1</c:v>
                </c:pt>
                <c:pt idx="10497">
                  <c:v>1</c:v>
                </c:pt>
                <c:pt idx="10498">
                  <c:v>1</c:v>
                </c:pt>
                <c:pt idx="10499">
                  <c:v>1</c:v>
                </c:pt>
                <c:pt idx="10500">
                  <c:v>1</c:v>
                </c:pt>
                <c:pt idx="10501">
                  <c:v>1</c:v>
                </c:pt>
                <c:pt idx="10502">
                  <c:v>1</c:v>
                </c:pt>
                <c:pt idx="10503">
                  <c:v>1</c:v>
                </c:pt>
                <c:pt idx="10504">
                  <c:v>1</c:v>
                </c:pt>
                <c:pt idx="10505">
                  <c:v>1</c:v>
                </c:pt>
                <c:pt idx="10506">
                  <c:v>1</c:v>
                </c:pt>
                <c:pt idx="10507">
                  <c:v>1</c:v>
                </c:pt>
                <c:pt idx="10508">
                  <c:v>1</c:v>
                </c:pt>
                <c:pt idx="10509">
                  <c:v>1</c:v>
                </c:pt>
                <c:pt idx="10510">
                  <c:v>1</c:v>
                </c:pt>
                <c:pt idx="10511">
                  <c:v>1</c:v>
                </c:pt>
                <c:pt idx="10512">
                  <c:v>1</c:v>
                </c:pt>
                <c:pt idx="10513">
                  <c:v>1</c:v>
                </c:pt>
                <c:pt idx="10514">
                  <c:v>1</c:v>
                </c:pt>
                <c:pt idx="10515">
                  <c:v>1</c:v>
                </c:pt>
                <c:pt idx="10516">
                  <c:v>1</c:v>
                </c:pt>
                <c:pt idx="10517">
                  <c:v>1</c:v>
                </c:pt>
                <c:pt idx="10518">
                  <c:v>1</c:v>
                </c:pt>
                <c:pt idx="10519">
                  <c:v>1</c:v>
                </c:pt>
                <c:pt idx="10520">
                  <c:v>1</c:v>
                </c:pt>
                <c:pt idx="10521">
                  <c:v>1</c:v>
                </c:pt>
                <c:pt idx="10522">
                  <c:v>1</c:v>
                </c:pt>
                <c:pt idx="10523">
                  <c:v>1</c:v>
                </c:pt>
                <c:pt idx="10524">
                  <c:v>1</c:v>
                </c:pt>
                <c:pt idx="10525">
                  <c:v>1</c:v>
                </c:pt>
                <c:pt idx="10526">
                  <c:v>1</c:v>
                </c:pt>
                <c:pt idx="10527">
                  <c:v>1</c:v>
                </c:pt>
                <c:pt idx="10528">
                  <c:v>1</c:v>
                </c:pt>
                <c:pt idx="10529">
                  <c:v>1</c:v>
                </c:pt>
                <c:pt idx="10530">
                  <c:v>1</c:v>
                </c:pt>
                <c:pt idx="10531">
                  <c:v>1</c:v>
                </c:pt>
                <c:pt idx="10532">
                  <c:v>1</c:v>
                </c:pt>
                <c:pt idx="10533">
                  <c:v>1</c:v>
                </c:pt>
                <c:pt idx="10534">
                  <c:v>1</c:v>
                </c:pt>
                <c:pt idx="10535">
                  <c:v>1</c:v>
                </c:pt>
                <c:pt idx="10536">
                  <c:v>1</c:v>
                </c:pt>
                <c:pt idx="10537">
                  <c:v>1</c:v>
                </c:pt>
                <c:pt idx="10538">
                  <c:v>1</c:v>
                </c:pt>
                <c:pt idx="10539">
                  <c:v>1</c:v>
                </c:pt>
                <c:pt idx="10540">
                  <c:v>1</c:v>
                </c:pt>
                <c:pt idx="10541">
                  <c:v>1</c:v>
                </c:pt>
                <c:pt idx="10542">
                  <c:v>1</c:v>
                </c:pt>
                <c:pt idx="10543">
                  <c:v>1</c:v>
                </c:pt>
                <c:pt idx="10544">
                  <c:v>1</c:v>
                </c:pt>
                <c:pt idx="10545">
                  <c:v>1</c:v>
                </c:pt>
                <c:pt idx="10546">
                  <c:v>1</c:v>
                </c:pt>
                <c:pt idx="10547">
                  <c:v>1</c:v>
                </c:pt>
                <c:pt idx="10548">
                  <c:v>1</c:v>
                </c:pt>
                <c:pt idx="10549">
                  <c:v>1</c:v>
                </c:pt>
                <c:pt idx="10550">
                  <c:v>1</c:v>
                </c:pt>
                <c:pt idx="10551">
                  <c:v>1</c:v>
                </c:pt>
                <c:pt idx="10552">
                  <c:v>1</c:v>
                </c:pt>
                <c:pt idx="10553">
                  <c:v>1</c:v>
                </c:pt>
                <c:pt idx="10554">
                  <c:v>1</c:v>
                </c:pt>
                <c:pt idx="10555">
                  <c:v>1</c:v>
                </c:pt>
                <c:pt idx="10556">
                  <c:v>1</c:v>
                </c:pt>
                <c:pt idx="10557">
                  <c:v>1</c:v>
                </c:pt>
                <c:pt idx="10558">
                  <c:v>1</c:v>
                </c:pt>
                <c:pt idx="10559">
                  <c:v>1</c:v>
                </c:pt>
                <c:pt idx="10560">
                  <c:v>1</c:v>
                </c:pt>
                <c:pt idx="10561">
                  <c:v>1</c:v>
                </c:pt>
                <c:pt idx="10562">
                  <c:v>1</c:v>
                </c:pt>
                <c:pt idx="10563">
                  <c:v>1</c:v>
                </c:pt>
                <c:pt idx="10564">
                  <c:v>1</c:v>
                </c:pt>
                <c:pt idx="10565">
                  <c:v>1</c:v>
                </c:pt>
                <c:pt idx="10566">
                  <c:v>1</c:v>
                </c:pt>
                <c:pt idx="10567">
                  <c:v>1</c:v>
                </c:pt>
                <c:pt idx="10568">
                  <c:v>1</c:v>
                </c:pt>
                <c:pt idx="10569">
                  <c:v>1</c:v>
                </c:pt>
                <c:pt idx="10570">
                  <c:v>1</c:v>
                </c:pt>
                <c:pt idx="10571">
                  <c:v>1</c:v>
                </c:pt>
                <c:pt idx="10572">
                  <c:v>1</c:v>
                </c:pt>
                <c:pt idx="10573">
                  <c:v>1</c:v>
                </c:pt>
                <c:pt idx="10574">
                  <c:v>1</c:v>
                </c:pt>
                <c:pt idx="10575">
                  <c:v>1</c:v>
                </c:pt>
                <c:pt idx="10576">
                  <c:v>1</c:v>
                </c:pt>
                <c:pt idx="10577">
                  <c:v>1</c:v>
                </c:pt>
                <c:pt idx="10578">
                  <c:v>1</c:v>
                </c:pt>
                <c:pt idx="10579">
                  <c:v>1</c:v>
                </c:pt>
                <c:pt idx="10580">
                  <c:v>1</c:v>
                </c:pt>
                <c:pt idx="10581">
                  <c:v>1</c:v>
                </c:pt>
                <c:pt idx="10582">
                  <c:v>1</c:v>
                </c:pt>
                <c:pt idx="10583">
                  <c:v>1</c:v>
                </c:pt>
                <c:pt idx="10584">
                  <c:v>1</c:v>
                </c:pt>
                <c:pt idx="10585">
                  <c:v>1</c:v>
                </c:pt>
                <c:pt idx="10586">
                  <c:v>1</c:v>
                </c:pt>
                <c:pt idx="10587">
                  <c:v>1</c:v>
                </c:pt>
                <c:pt idx="10588">
                  <c:v>1</c:v>
                </c:pt>
                <c:pt idx="10589">
                  <c:v>1</c:v>
                </c:pt>
                <c:pt idx="10590">
                  <c:v>1</c:v>
                </c:pt>
                <c:pt idx="10591">
                  <c:v>1</c:v>
                </c:pt>
                <c:pt idx="10592">
                  <c:v>1</c:v>
                </c:pt>
                <c:pt idx="10593">
                  <c:v>1</c:v>
                </c:pt>
                <c:pt idx="10594">
                  <c:v>1</c:v>
                </c:pt>
                <c:pt idx="10595">
                  <c:v>1</c:v>
                </c:pt>
                <c:pt idx="10596">
                  <c:v>1</c:v>
                </c:pt>
                <c:pt idx="10597">
                  <c:v>1</c:v>
                </c:pt>
                <c:pt idx="10598">
                  <c:v>1</c:v>
                </c:pt>
                <c:pt idx="10599">
                  <c:v>1</c:v>
                </c:pt>
                <c:pt idx="10600">
                  <c:v>1</c:v>
                </c:pt>
                <c:pt idx="10601">
                  <c:v>1</c:v>
                </c:pt>
                <c:pt idx="10602">
                  <c:v>1</c:v>
                </c:pt>
                <c:pt idx="10603">
                  <c:v>1</c:v>
                </c:pt>
                <c:pt idx="10604">
                  <c:v>1</c:v>
                </c:pt>
                <c:pt idx="10605">
                  <c:v>1</c:v>
                </c:pt>
                <c:pt idx="10606">
                  <c:v>1</c:v>
                </c:pt>
                <c:pt idx="10607">
                  <c:v>1</c:v>
                </c:pt>
                <c:pt idx="10608">
                  <c:v>1</c:v>
                </c:pt>
                <c:pt idx="10609">
                  <c:v>1</c:v>
                </c:pt>
                <c:pt idx="10610">
                  <c:v>1</c:v>
                </c:pt>
                <c:pt idx="10611">
                  <c:v>1</c:v>
                </c:pt>
                <c:pt idx="10612">
                  <c:v>1</c:v>
                </c:pt>
                <c:pt idx="10613">
                  <c:v>1</c:v>
                </c:pt>
                <c:pt idx="10614">
                  <c:v>1</c:v>
                </c:pt>
                <c:pt idx="10615">
                  <c:v>1</c:v>
                </c:pt>
                <c:pt idx="10616">
                  <c:v>1</c:v>
                </c:pt>
                <c:pt idx="10617">
                  <c:v>1</c:v>
                </c:pt>
                <c:pt idx="10618">
                  <c:v>1</c:v>
                </c:pt>
                <c:pt idx="10619">
                  <c:v>1</c:v>
                </c:pt>
                <c:pt idx="10620">
                  <c:v>1</c:v>
                </c:pt>
                <c:pt idx="10621">
                  <c:v>1</c:v>
                </c:pt>
                <c:pt idx="10622">
                  <c:v>1</c:v>
                </c:pt>
                <c:pt idx="10623">
                  <c:v>1</c:v>
                </c:pt>
                <c:pt idx="10624">
                  <c:v>1</c:v>
                </c:pt>
                <c:pt idx="10625">
                  <c:v>1</c:v>
                </c:pt>
                <c:pt idx="10626">
                  <c:v>1</c:v>
                </c:pt>
                <c:pt idx="10627">
                  <c:v>1</c:v>
                </c:pt>
                <c:pt idx="10628">
                  <c:v>1</c:v>
                </c:pt>
                <c:pt idx="10629">
                  <c:v>1</c:v>
                </c:pt>
                <c:pt idx="10630">
                  <c:v>1</c:v>
                </c:pt>
                <c:pt idx="10631">
                  <c:v>1</c:v>
                </c:pt>
                <c:pt idx="10632">
                  <c:v>1</c:v>
                </c:pt>
                <c:pt idx="10633">
                  <c:v>1</c:v>
                </c:pt>
                <c:pt idx="10634">
                  <c:v>1</c:v>
                </c:pt>
                <c:pt idx="10635">
                  <c:v>1</c:v>
                </c:pt>
                <c:pt idx="10636">
                  <c:v>1</c:v>
                </c:pt>
                <c:pt idx="10637">
                  <c:v>1</c:v>
                </c:pt>
                <c:pt idx="10638">
                  <c:v>1</c:v>
                </c:pt>
                <c:pt idx="10639">
                  <c:v>1</c:v>
                </c:pt>
                <c:pt idx="10640">
                  <c:v>1</c:v>
                </c:pt>
                <c:pt idx="10641">
                  <c:v>1</c:v>
                </c:pt>
                <c:pt idx="10642">
                  <c:v>1</c:v>
                </c:pt>
                <c:pt idx="10643">
                  <c:v>1</c:v>
                </c:pt>
                <c:pt idx="10644">
                  <c:v>1</c:v>
                </c:pt>
                <c:pt idx="10645">
                  <c:v>1</c:v>
                </c:pt>
                <c:pt idx="10646">
                  <c:v>1</c:v>
                </c:pt>
                <c:pt idx="10647">
                  <c:v>1</c:v>
                </c:pt>
                <c:pt idx="10648">
                  <c:v>1</c:v>
                </c:pt>
                <c:pt idx="10649">
                  <c:v>1</c:v>
                </c:pt>
                <c:pt idx="10650">
                  <c:v>1</c:v>
                </c:pt>
                <c:pt idx="10651">
                  <c:v>1</c:v>
                </c:pt>
                <c:pt idx="10652">
                  <c:v>1</c:v>
                </c:pt>
                <c:pt idx="10653">
                  <c:v>1</c:v>
                </c:pt>
                <c:pt idx="10654">
                  <c:v>1</c:v>
                </c:pt>
                <c:pt idx="10655">
                  <c:v>1</c:v>
                </c:pt>
                <c:pt idx="10656">
                  <c:v>1</c:v>
                </c:pt>
                <c:pt idx="10657">
                  <c:v>1</c:v>
                </c:pt>
                <c:pt idx="10658">
                  <c:v>1</c:v>
                </c:pt>
                <c:pt idx="10659">
                  <c:v>1</c:v>
                </c:pt>
                <c:pt idx="10660">
                  <c:v>1</c:v>
                </c:pt>
                <c:pt idx="10661">
                  <c:v>1</c:v>
                </c:pt>
                <c:pt idx="10662">
                  <c:v>1</c:v>
                </c:pt>
                <c:pt idx="10663">
                  <c:v>1</c:v>
                </c:pt>
                <c:pt idx="10664">
                  <c:v>1</c:v>
                </c:pt>
                <c:pt idx="10665">
                  <c:v>1</c:v>
                </c:pt>
                <c:pt idx="10666">
                  <c:v>1</c:v>
                </c:pt>
                <c:pt idx="10667">
                  <c:v>1</c:v>
                </c:pt>
                <c:pt idx="10668">
                  <c:v>1</c:v>
                </c:pt>
                <c:pt idx="10669">
                  <c:v>1</c:v>
                </c:pt>
                <c:pt idx="10670">
                  <c:v>1</c:v>
                </c:pt>
                <c:pt idx="10671">
                  <c:v>1</c:v>
                </c:pt>
                <c:pt idx="10672">
                  <c:v>1</c:v>
                </c:pt>
                <c:pt idx="10673">
                  <c:v>1</c:v>
                </c:pt>
                <c:pt idx="10674">
                  <c:v>1</c:v>
                </c:pt>
                <c:pt idx="10675">
                  <c:v>1</c:v>
                </c:pt>
                <c:pt idx="10676">
                  <c:v>1</c:v>
                </c:pt>
                <c:pt idx="10677">
                  <c:v>1</c:v>
                </c:pt>
                <c:pt idx="10678">
                  <c:v>1</c:v>
                </c:pt>
                <c:pt idx="10679">
                  <c:v>1</c:v>
                </c:pt>
                <c:pt idx="10680">
                  <c:v>1</c:v>
                </c:pt>
                <c:pt idx="10681">
                  <c:v>1</c:v>
                </c:pt>
                <c:pt idx="10682">
                  <c:v>1</c:v>
                </c:pt>
                <c:pt idx="10683">
                  <c:v>1</c:v>
                </c:pt>
                <c:pt idx="10684">
                  <c:v>1</c:v>
                </c:pt>
                <c:pt idx="10685">
                  <c:v>1</c:v>
                </c:pt>
                <c:pt idx="10686">
                  <c:v>1</c:v>
                </c:pt>
                <c:pt idx="10687">
                  <c:v>1</c:v>
                </c:pt>
                <c:pt idx="10688">
                  <c:v>1</c:v>
                </c:pt>
                <c:pt idx="10689">
                  <c:v>1</c:v>
                </c:pt>
                <c:pt idx="10690">
                  <c:v>1</c:v>
                </c:pt>
                <c:pt idx="10691">
                  <c:v>1</c:v>
                </c:pt>
                <c:pt idx="10692">
                  <c:v>1</c:v>
                </c:pt>
                <c:pt idx="10693">
                  <c:v>1</c:v>
                </c:pt>
                <c:pt idx="10694">
                  <c:v>1</c:v>
                </c:pt>
                <c:pt idx="10695">
                  <c:v>1</c:v>
                </c:pt>
                <c:pt idx="10696">
                  <c:v>1</c:v>
                </c:pt>
                <c:pt idx="10697">
                  <c:v>1</c:v>
                </c:pt>
                <c:pt idx="10698">
                  <c:v>1</c:v>
                </c:pt>
                <c:pt idx="10699">
                  <c:v>1</c:v>
                </c:pt>
                <c:pt idx="10700">
                  <c:v>1</c:v>
                </c:pt>
                <c:pt idx="10701">
                  <c:v>1</c:v>
                </c:pt>
                <c:pt idx="10702">
                  <c:v>1</c:v>
                </c:pt>
                <c:pt idx="10703">
                  <c:v>1</c:v>
                </c:pt>
                <c:pt idx="10704">
                  <c:v>1</c:v>
                </c:pt>
                <c:pt idx="10705">
                  <c:v>1</c:v>
                </c:pt>
                <c:pt idx="10706">
                  <c:v>1</c:v>
                </c:pt>
                <c:pt idx="10707">
                  <c:v>1</c:v>
                </c:pt>
                <c:pt idx="10708">
                  <c:v>1</c:v>
                </c:pt>
                <c:pt idx="10709">
                  <c:v>1</c:v>
                </c:pt>
                <c:pt idx="10710">
                  <c:v>1</c:v>
                </c:pt>
                <c:pt idx="10711">
                  <c:v>1</c:v>
                </c:pt>
                <c:pt idx="10712">
                  <c:v>1</c:v>
                </c:pt>
                <c:pt idx="10713">
                  <c:v>1</c:v>
                </c:pt>
                <c:pt idx="10714">
                  <c:v>1</c:v>
                </c:pt>
                <c:pt idx="10715">
                  <c:v>1</c:v>
                </c:pt>
                <c:pt idx="10716">
                  <c:v>1</c:v>
                </c:pt>
                <c:pt idx="10717">
                  <c:v>1</c:v>
                </c:pt>
                <c:pt idx="10718">
                  <c:v>1</c:v>
                </c:pt>
                <c:pt idx="10719">
                  <c:v>1</c:v>
                </c:pt>
                <c:pt idx="10720">
                  <c:v>1</c:v>
                </c:pt>
                <c:pt idx="10721">
                  <c:v>1</c:v>
                </c:pt>
                <c:pt idx="10722">
                  <c:v>1</c:v>
                </c:pt>
                <c:pt idx="10723">
                  <c:v>1</c:v>
                </c:pt>
                <c:pt idx="10724">
                  <c:v>1</c:v>
                </c:pt>
                <c:pt idx="10725">
                  <c:v>1</c:v>
                </c:pt>
                <c:pt idx="10726">
                  <c:v>1</c:v>
                </c:pt>
                <c:pt idx="10727">
                  <c:v>1</c:v>
                </c:pt>
                <c:pt idx="10728">
                  <c:v>1</c:v>
                </c:pt>
                <c:pt idx="10729">
                  <c:v>1</c:v>
                </c:pt>
                <c:pt idx="10730">
                  <c:v>1</c:v>
                </c:pt>
                <c:pt idx="10731">
                  <c:v>1</c:v>
                </c:pt>
                <c:pt idx="10732">
                  <c:v>1</c:v>
                </c:pt>
                <c:pt idx="10733">
                  <c:v>1</c:v>
                </c:pt>
                <c:pt idx="10734">
                  <c:v>1</c:v>
                </c:pt>
                <c:pt idx="10735">
                  <c:v>1</c:v>
                </c:pt>
                <c:pt idx="10736">
                  <c:v>1</c:v>
                </c:pt>
                <c:pt idx="10737">
                  <c:v>1</c:v>
                </c:pt>
                <c:pt idx="10738">
                  <c:v>1</c:v>
                </c:pt>
                <c:pt idx="10739">
                  <c:v>1</c:v>
                </c:pt>
                <c:pt idx="10740">
                  <c:v>1</c:v>
                </c:pt>
                <c:pt idx="10741">
                  <c:v>1</c:v>
                </c:pt>
                <c:pt idx="10742">
                  <c:v>1</c:v>
                </c:pt>
                <c:pt idx="10743">
                  <c:v>1</c:v>
                </c:pt>
                <c:pt idx="10744">
                  <c:v>1</c:v>
                </c:pt>
                <c:pt idx="10745">
                  <c:v>1</c:v>
                </c:pt>
                <c:pt idx="10746">
                  <c:v>1</c:v>
                </c:pt>
                <c:pt idx="10747">
                  <c:v>1</c:v>
                </c:pt>
                <c:pt idx="10748">
                  <c:v>1</c:v>
                </c:pt>
                <c:pt idx="10749">
                  <c:v>1</c:v>
                </c:pt>
                <c:pt idx="10750">
                  <c:v>1</c:v>
                </c:pt>
                <c:pt idx="10751">
                  <c:v>1</c:v>
                </c:pt>
                <c:pt idx="10752">
                  <c:v>1</c:v>
                </c:pt>
                <c:pt idx="10753">
                  <c:v>1</c:v>
                </c:pt>
                <c:pt idx="10754">
                  <c:v>1</c:v>
                </c:pt>
                <c:pt idx="10755">
                  <c:v>1</c:v>
                </c:pt>
                <c:pt idx="10756">
                  <c:v>1</c:v>
                </c:pt>
                <c:pt idx="10757">
                  <c:v>1</c:v>
                </c:pt>
                <c:pt idx="10758">
                  <c:v>1</c:v>
                </c:pt>
                <c:pt idx="10759">
                  <c:v>1</c:v>
                </c:pt>
                <c:pt idx="10760">
                  <c:v>1</c:v>
                </c:pt>
                <c:pt idx="10761">
                  <c:v>1</c:v>
                </c:pt>
                <c:pt idx="10762">
                  <c:v>1</c:v>
                </c:pt>
                <c:pt idx="10763">
                  <c:v>1</c:v>
                </c:pt>
                <c:pt idx="10764">
                  <c:v>1</c:v>
                </c:pt>
                <c:pt idx="10765">
                  <c:v>1</c:v>
                </c:pt>
                <c:pt idx="10766">
                  <c:v>1</c:v>
                </c:pt>
                <c:pt idx="10767">
                  <c:v>1</c:v>
                </c:pt>
                <c:pt idx="10768">
                  <c:v>1</c:v>
                </c:pt>
                <c:pt idx="10769">
                  <c:v>1</c:v>
                </c:pt>
                <c:pt idx="10770">
                  <c:v>1</c:v>
                </c:pt>
                <c:pt idx="10771">
                  <c:v>1</c:v>
                </c:pt>
                <c:pt idx="10772">
                  <c:v>1</c:v>
                </c:pt>
                <c:pt idx="10773">
                  <c:v>1</c:v>
                </c:pt>
                <c:pt idx="10774">
                  <c:v>1</c:v>
                </c:pt>
                <c:pt idx="10775">
                  <c:v>1</c:v>
                </c:pt>
                <c:pt idx="10776">
                  <c:v>1</c:v>
                </c:pt>
                <c:pt idx="10777">
                  <c:v>1</c:v>
                </c:pt>
                <c:pt idx="10778">
                  <c:v>1</c:v>
                </c:pt>
                <c:pt idx="10779">
                  <c:v>1</c:v>
                </c:pt>
                <c:pt idx="10780">
                  <c:v>1</c:v>
                </c:pt>
                <c:pt idx="10781">
                  <c:v>1</c:v>
                </c:pt>
                <c:pt idx="10782">
                  <c:v>1</c:v>
                </c:pt>
                <c:pt idx="10783">
                  <c:v>1</c:v>
                </c:pt>
                <c:pt idx="10784">
                  <c:v>1</c:v>
                </c:pt>
                <c:pt idx="10785">
                  <c:v>1</c:v>
                </c:pt>
                <c:pt idx="10786">
                  <c:v>1</c:v>
                </c:pt>
                <c:pt idx="10787">
                  <c:v>1</c:v>
                </c:pt>
                <c:pt idx="10788">
                  <c:v>1</c:v>
                </c:pt>
                <c:pt idx="10789">
                  <c:v>1</c:v>
                </c:pt>
                <c:pt idx="10790">
                  <c:v>1</c:v>
                </c:pt>
                <c:pt idx="10791">
                  <c:v>1</c:v>
                </c:pt>
                <c:pt idx="10792">
                  <c:v>1</c:v>
                </c:pt>
                <c:pt idx="10793">
                  <c:v>1</c:v>
                </c:pt>
                <c:pt idx="10794">
                  <c:v>1</c:v>
                </c:pt>
                <c:pt idx="10795">
                  <c:v>1</c:v>
                </c:pt>
                <c:pt idx="10796">
                  <c:v>1</c:v>
                </c:pt>
                <c:pt idx="10797">
                  <c:v>1</c:v>
                </c:pt>
                <c:pt idx="10798">
                  <c:v>1</c:v>
                </c:pt>
                <c:pt idx="10799">
                  <c:v>1</c:v>
                </c:pt>
                <c:pt idx="10800">
                  <c:v>1</c:v>
                </c:pt>
                <c:pt idx="10801">
                  <c:v>1</c:v>
                </c:pt>
                <c:pt idx="10802">
                  <c:v>1</c:v>
                </c:pt>
                <c:pt idx="10803">
                  <c:v>1</c:v>
                </c:pt>
                <c:pt idx="10804">
                  <c:v>1</c:v>
                </c:pt>
                <c:pt idx="10805">
                  <c:v>1</c:v>
                </c:pt>
                <c:pt idx="10806">
                  <c:v>1</c:v>
                </c:pt>
                <c:pt idx="10807">
                  <c:v>1</c:v>
                </c:pt>
                <c:pt idx="10808">
                  <c:v>1</c:v>
                </c:pt>
                <c:pt idx="10809">
                  <c:v>1</c:v>
                </c:pt>
                <c:pt idx="10810">
                  <c:v>1</c:v>
                </c:pt>
                <c:pt idx="10811">
                  <c:v>1</c:v>
                </c:pt>
                <c:pt idx="10812">
                  <c:v>1</c:v>
                </c:pt>
                <c:pt idx="10813">
                  <c:v>1</c:v>
                </c:pt>
                <c:pt idx="10814">
                  <c:v>1</c:v>
                </c:pt>
                <c:pt idx="10815">
                  <c:v>1</c:v>
                </c:pt>
                <c:pt idx="10816">
                  <c:v>1</c:v>
                </c:pt>
                <c:pt idx="10817">
                  <c:v>1</c:v>
                </c:pt>
                <c:pt idx="10818">
                  <c:v>1</c:v>
                </c:pt>
                <c:pt idx="10819">
                  <c:v>1</c:v>
                </c:pt>
                <c:pt idx="10820">
                  <c:v>1</c:v>
                </c:pt>
                <c:pt idx="10821">
                  <c:v>1</c:v>
                </c:pt>
                <c:pt idx="10822">
                  <c:v>1</c:v>
                </c:pt>
                <c:pt idx="10823">
                  <c:v>1</c:v>
                </c:pt>
                <c:pt idx="10824">
                  <c:v>1</c:v>
                </c:pt>
                <c:pt idx="10825">
                  <c:v>1</c:v>
                </c:pt>
                <c:pt idx="10826">
                  <c:v>1</c:v>
                </c:pt>
                <c:pt idx="10827">
                  <c:v>1</c:v>
                </c:pt>
                <c:pt idx="10828">
                  <c:v>1</c:v>
                </c:pt>
                <c:pt idx="10829">
                  <c:v>1</c:v>
                </c:pt>
                <c:pt idx="10830">
                  <c:v>1</c:v>
                </c:pt>
                <c:pt idx="10831">
                  <c:v>1</c:v>
                </c:pt>
                <c:pt idx="10832">
                  <c:v>1</c:v>
                </c:pt>
                <c:pt idx="10833">
                  <c:v>1</c:v>
                </c:pt>
                <c:pt idx="10834">
                  <c:v>1</c:v>
                </c:pt>
                <c:pt idx="10835">
                  <c:v>1</c:v>
                </c:pt>
                <c:pt idx="10836">
                  <c:v>1</c:v>
                </c:pt>
                <c:pt idx="10837">
                  <c:v>1</c:v>
                </c:pt>
                <c:pt idx="10838">
                  <c:v>1</c:v>
                </c:pt>
                <c:pt idx="10839">
                  <c:v>1</c:v>
                </c:pt>
                <c:pt idx="10840">
                  <c:v>1</c:v>
                </c:pt>
                <c:pt idx="10841">
                  <c:v>1</c:v>
                </c:pt>
                <c:pt idx="10842">
                  <c:v>1</c:v>
                </c:pt>
                <c:pt idx="10843">
                  <c:v>1</c:v>
                </c:pt>
                <c:pt idx="10844">
                  <c:v>1</c:v>
                </c:pt>
                <c:pt idx="10845">
                  <c:v>1</c:v>
                </c:pt>
                <c:pt idx="10846">
                  <c:v>1</c:v>
                </c:pt>
                <c:pt idx="10847">
                  <c:v>1</c:v>
                </c:pt>
                <c:pt idx="10848">
                  <c:v>1</c:v>
                </c:pt>
                <c:pt idx="10849">
                  <c:v>1</c:v>
                </c:pt>
                <c:pt idx="10850">
                  <c:v>1</c:v>
                </c:pt>
                <c:pt idx="10851">
                  <c:v>1</c:v>
                </c:pt>
                <c:pt idx="10852">
                  <c:v>1</c:v>
                </c:pt>
                <c:pt idx="10853">
                  <c:v>1</c:v>
                </c:pt>
                <c:pt idx="10854">
                  <c:v>1</c:v>
                </c:pt>
                <c:pt idx="10855">
                  <c:v>1</c:v>
                </c:pt>
                <c:pt idx="10856">
                  <c:v>1</c:v>
                </c:pt>
                <c:pt idx="10857">
                  <c:v>1</c:v>
                </c:pt>
                <c:pt idx="10858">
                  <c:v>1</c:v>
                </c:pt>
                <c:pt idx="10859">
                  <c:v>1</c:v>
                </c:pt>
                <c:pt idx="10860">
                  <c:v>1</c:v>
                </c:pt>
                <c:pt idx="10861">
                  <c:v>1</c:v>
                </c:pt>
                <c:pt idx="10862">
                  <c:v>1</c:v>
                </c:pt>
                <c:pt idx="10863">
                  <c:v>1</c:v>
                </c:pt>
                <c:pt idx="10864">
                  <c:v>1</c:v>
                </c:pt>
                <c:pt idx="10865">
                  <c:v>1</c:v>
                </c:pt>
                <c:pt idx="10866">
                  <c:v>1</c:v>
                </c:pt>
                <c:pt idx="10867">
                  <c:v>1</c:v>
                </c:pt>
                <c:pt idx="10868">
                  <c:v>1</c:v>
                </c:pt>
                <c:pt idx="10869">
                  <c:v>1</c:v>
                </c:pt>
                <c:pt idx="10870">
                  <c:v>1</c:v>
                </c:pt>
                <c:pt idx="10871">
                  <c:v>1</c:v>
                </c:pt>
                <c:pt idx="10872">
                  <c:v>1</c:v>
                </c:pt>
                <c:pt idx="10873">
                  <c:v>1</c:v>
                </c:pt>
                <c:pt idx="10874">
                  <c:v>1</c:v>
                </c:pt>
                <c:pt idx="10875">
                  <c:v>1</c:v>
                </c:pt>
                <c:pt idx="10876">
                  <c:v>1</c:v>
                </c:pt>
                <c:pt idx="10877">
                  <c:v>1</c:v>
                </c:pt>
                <c:pt idx="10878">
                  <c:v>1</c:v>
                </c:pt>
                <c:pt idx="10879">
                  <c:v>1</c:v>
                </c:pt>
                <c:pt idx="10880">
                  <c:v>1</c:v>
                </c:pt>
                <c:pt idx="10881">
                  <c:v>1</c:v>
                </c:pt>
                <c:pt idx="10882">
                  <c:v>1</c:v>
                </c:pt>
                <c:pt idx="10883">
                  <c:v>1</c:v>
                </c:pt>
                <c:pt idx="10884">
                  <c:v>1</c:v>
                </c:pt>
                <c:pt idx="10885">
                  <c:v>1</c:v>
                </c:pt>
                <c:pt idx="10886">
                  <c:v>1</c:v>
                </c:pt>
                <c:pt idx="10887">
                  <c:v>1</c:v>
                </c:pt>
                <c:pt idx="10888">
                  <c:v>1</c:v>
                </c:pt>
                <c:pt idx="10889">
                  <c:v>1</c:v>
                </c:pt>
                <c:pt idx="10890">
                  <c:v>1</c:v>
                </c:pt>
                <c:pt idx="10891">
                  <c:v>1</c:v>
                </c:pt>
                <c:pt idx="10892">
                  <c:v>1</c:v>
                </c:pt>
                <c:pt idx="10893">
                  <c:v>1</c:v>
                </c:pt>
                <c:pt idx="10894">
                  <c:v>1</c:v>
                </c:pt>
                <c:pt idx="10895">
                  <c:v>1</c:v>
                </c:pt>
                <c:pt idx="10896">
                  <c:v>1</c:v>
                </c:pt>
                <c:pt idx="10897">
                  <c:v>1</c:v>
                </c:pt>
                <c:pt idx="10898">
                  <c:v>1</c:v>
                </c:pt>
                <c:pt idx="10899">
                  <c:v>1</c:v>
                </c:pt>
                <c:pt idx="10900">
                  <c:v>1</c:v>
                </c:pt>
                <c:pt idx="10901">
                  <c:v>1</c:v>
                </c:pt>
                <c:pt idx="10902">
                  <c:v>1</c:v>
                </c:pt>
                <c:pt idx="10903">
                  <c:v>1</c:v>
                </c:pt>
                <c:pt idx="10904">
                  <c:v>1</c:v>
                </c:pt>
                <c:pt idx="10905">
                  <c:v>1</c:v>
                </c:pt>
                <c:pt idx="10906">
                  <c:v>1</c:v>
                </c:pt>
                <c:pt idx="10907">
                  <c:v>1</c:v>
                </c:pt>
                <c:pt idx="10908">
                  <c:v>1</c:v>
                </c:pt>
                <c:pt idx="10909">
                  <c:v>1</c:v>
                </c:pt>
                <c:pt idx="10910">
                  <c:v>1</c:v>
                </c:pt>
                <c:pt idx="10911">
                  <c:v>1</c:v>
                </c:pt>
                <c:pt idx="10912">
                  <c:v>1</c:v>
                </c:pt>
                <c:pt idx="10913">
                  <c:v>1</c:v>
                </c:pt>
                <c:pt idx="10914">
                  <c:v>1</c:v>
                </c:pt>
                <c:pt idx="10915">
                  <c:v>1</c:v>
                </c:pt>
                <c:pt idx="10916">
                  <c:v>1</c:v>
                </c:pt>
                <c:pt idx="10917">
                  <c:v>1</c:v>
                </c:pt>
                <c:pt idx="10918">
                  <c:v>1</c:v>
                </c:pt>
                <c:pt idx="10919">
                  <c:v>1</c:v>
                </c:pt>
                <c:pt idx="10920">
                  <c:v>1</c:v>
                </c:pt>
                <c:pt idx="10921">
                  <c:v>1</c:v>
                </c:pt>
                <c:pt idx="10922">
                  <c:v>1</c:v>
                </c:pt>
                <c:pt idx="10923">
                  <c:v>1</c:v>
                </c:pt>
                <c:pt idx="10924">
                  <c:v>1</c:v>
                </c:pt>
                <c:pt idx="10925">
                  <c:v>1</c:v>
                </c:pt>
                <c:pt idx="10926">
                  <c:v>1</c:v>
                </c:pt>
                <c:pt idx="10927">
                  <c:v>1</c:v>
                </c:pt>
                <c:pt idx="10928">
                  <c:v>1</c:v>
                </c:pt>
                <c:pt idx="10929">
                  <c:v>1</c:v>
                </c:pt>
                <c:pt idx="10930">
                  <c:v>1</c:v>
                </c:pt>
                <c:pt idx="10931">
                  <c:v>1</c:v>
                </c:pt>
                <c:pt idx="10932">
                  <c:v>1</c:v>
                </c:pt>
                <c:pt idx="10933">
                  <c:v>1</c:v>
                </c:pt>
                <c:pt idx="10934">
                  <c:v>1</c:v>
                </c:pt>
                <c:pt idx="10935">
                  <c:v>1</c:v>
                </c:pt>
                <c:pt idx="10936">
                  <c:v>1</c:v>
                </c:pt>
                <c:pt idx="10937">
                  <c:v>1</c:v>
                </c:pt>
                <c:pt idx="10938">
                  <c:v>1</c:v>
                </c:pt>
                <c:pt idx="10939">
                  <c:v>1</c:v>
                </c:pt>
                <c:pt idx="10940">
                  <c:v>1</c:v>
                </c:pt>
                <c:pt idx="10941">
                  <c:v>1</c:v>
                </c:pt>
                <c:pt idx="10942">
                  <c:v>1</c:v>
                </c:pt>
                <c:pt idx="10943">
                  <c:v>1</c:v>
                </c:pt>
                <c:pt idx="10944">
                  <c:v>1</c:v>
                </c:pt>
                <c:pt idx="10945">
                  <c:v>1</c:v>
                </c:pt>
                <c:pt idx="10946">
                  <c:v>1</c:v>
                </c:pt>
                <c:pt idx="10947">
                  <c:v>1</c:v>
                </c:pt>
                <c:pt idx="10948">
                  <c:v>1</c:v>
                </c:pt>
                <c:pt idx="10949">
                  <c:v>1</c:v>
                </c:pt>
                <c:pt idx="10950">
                  <c:v>1</c:v>
                </c:pt>
                <c:pt idx="10951">
                  <c:v>1</c:v>
                </c:pt>
                <c:pt idx="10952">
                  <c:v>1</c:v>
                </c:pt>
                <c:pt idx="10953">
                  <c:v>1</c:v>
                </c:pt>
                <c:pt idx="10954">
                  <c:v>1</c:v>
                </c:pt>
                <c:pt idx="10955">
                  <c:v>1</c:v>
                </c:pt>
                <c:pt idx="10956">
                  <c:v>1</c:v>
                </c:pt>
                <c:pt idx="10957">
                  <c:v>1</c:v>
                </c:pt>
                <c:pt idx="10958">
                  <c:v>1</c:v>
                </c:pt>
                <c:pt idx="10959">
                  <c:v>1</c:v>
                </c:pt>
                <c:pt idx="10960">
                  <c:v>1</c:v>
                </c:pt>
                <c:pt idx="10961">
                  <c:v>1</c:v>
                </c:pt>
                <c:pt idx="10962">
                  <c:v>1</c:v>
                </c:pt>
                <c:pt idx="10963">
                  <c:v>1</c:v>
                </c:pt>
                <c:pt idx="10964">
                  <c:v>1</c:v>
                </c:pt>
                <c:pt idx="10965">
                  <c:v>1</c:v>
                </c:pt>
                <c:pt idx="10966">
                  <c:v>1</c:v>
                </c:pt>
                <c:pt idx="10967">
                  <c:v>1</c:v>
                </c:pt>
                <c:pt idx="10968">
                  <c:v>1</c:v>
                </c:pt>
                <c:pt idx="10969">
                  <c:v>1</c:v>
                </c:pt>
                <c:pt idx="10970">
                  <c:v>1</c:v>
                </c:pt>
                <c:pt idx="10971">
                  <c:v>1</c:v>
                </c:pt>
                <c:pt idx="10972">
                  <c:v>1</c:v>
                </c:pt>
                <c:pt idx="10973">
                  <c:v>1</c:v>
                </c:pt>
                <c:pt idx="10974">
                  <c:v>1</c:v>
                </c:pt>
                <c:pt idx="10975">
                  <c:v>1</c:v>
                </c:pt>
                <c:pt idx="10976">
                  <c:v>1</c:v>
                </c:pt>
                <c:pt idx="10977">
                  <c:v>1</c:v>
                </c:pt>
                <c:pt idx="10978">
                  <c:v>1</c:v>
                </c:pt>
                <c:pt idx="10979">
                  <c:v>1</c:v>
                </c:pt>
                <c:pt idx="10980">
                  <c:v>1</c:v>
                </c:pt>
                <c:pt idx="10981">
                  <c:v>1</c:v>
                </c:pt>
                <c:pt idx="10982">
                  <c:v>1</c:v>
                </c:pt>
                <c:pt idx="10983">
                  <c:v>1</c:v>
                </c:pt>
                <c:pt idx="10984">
                  <c:v>1</c:v>
                </c:pt>
                <c:pt idx="10985">
                  <c:v>1</c:v>
                </c:pt>
                <c:pt idx="10986">
                  <c:v>1</c:v>
                </c:pt>
                <c:pt idx="10987">
                  <c:v>1</c:v>
                </c:pt>
                <c:pt idx="10988">
                  <c:v>1</c:v>
                </c:pt>
                <c:pt idx="10989">
                  <c:v>1</c:v>
                </c:pt>
                <c:pt idx="10990">
                  <c:v>1</c:v>
                </c:pt>
                <c:pt idx="10991">
                  <c:v>1</c:v>
                </c:pt>
                <c:pt idx="10992">
                  <c:v>1</c:v>
                </c:pt>
                <c:pt idx="10993">
                  <c:v>1</c:v>
                </c:pt>
                <c:pt idx="10994">
                  <c:v>1</c:v>
                </c:pt>
                <c:pt idx="10995">
                  <c:v>1</c:v>
                </c:pt>
                <c:pt idx="10996">
                  <c:v>1</c:v>
                </c:pt>
                <c:pt idx="10997">
                  <c:v>1</c:v>
                </c:pt>
                <c:pt idx="10998">
                  <c:v>1</c:v>
                </c:pt>
                <c:pt idx="10999">
                  <c:v>1</c:v>
                </c:pt>
                <c:pt idx="11000">
                  <c:v>1</c:v>
                </c:pt>
                <c:pt idx="11001">
                  <c:v>1</c:v>
                </c:pt>
                <c:pt idx="11002">
                  <c:v>1</c:v>
                </c:pt>
                <c:pt idx="11003">
                  <c:v>1</c:v>
                </c:pt>
                <c:pt idx="11004">
                  <c:v>1</c:v>
                </c:pt>
                <c:pt idx="11005">
                  <c:v>1</c:v>
                </c:pt>
                <c:pt idx="11006">
                  <c:v>1</c:v>
                </c:pt>
                <c:pt idx="11007">
                  <c:v>1</c:v>
                </c:pt>
                <c:pt idx="11008">
                  <c:v>1</c:v>
                </c:pt>
                <c:pt idx="11009">
                  <c:v>1</c:v>
                </c:pt>
                <c:pt idx="11010">
                  <c:v>1</c:v>
                </c:pt>
                <c:pt idx="11011">
                  <c:v>1</c:v>
                </c:pt>
                <c:pt idx="11012">
                  <c:v>1</c:v>
                </c:pt>
                <c:pt idx="11013">
                  <c:v>1</c:v>
                </c:pt>
                <c:pt idx="11014">
                  <c:v>1</c:v>
                </c:pt>
                <c:pt idx="11015">
                  <c:v>1</c:v>
                </c:pt>
                <c:pt idx="11016">
                  <c:v>1</c:v>
                </c:pt>
                <c:pt idx="11017">
                  <c:v>1</c:v>
                </c:pt>
                <c:pt idx="11018">
                  <c:v>1</c:v>
                </c:pt>
                <c:pt idx="11019">
                  <c:v>1</c:v>
                </c:pt>
                <c:pt idx="11020">
                  <c:v>1</c:v>
                </c:pt>
                <c:pt idx="11021">
                  <c:v>1</c:v>
                </c:pt>
                <c:pt idx="11022">
                  <c:v>1</c:v>
                </c:pt>
                <c:pt idx="11023">
                  <c:v>1</c:v>
                </c:pt>
                <c:pt idx="11024">
                  <c:v>1</c:v>
                </c:pt>
                <c:pt idx="11025">
                  <c:v>1</c:v>
                </c:pt>
                <c:pt idx="11026">
                  <c:v>1</c:v>
                </c:pt>
                <c:pt idx="11027">
                  <c:v>1</c:v>
                </c:pt>
                <c:pt idx="11028">
                  <c:v>1</c:v>
                </c:pt>
                <c:pt idx="11029">
                  <c:v>1</c:v>
                </c:pt>
                <c:pt idx="11030">
                  <c:v>1</c:v>
                </c:pt>
                <c:pt idx="11031">
                  <c:v>1</c:v>
                </c:pt>
                <c:pt idx="11032">
                  <c:v>1</c:v>
                </c:pt>
                <c:pt idx="11033">
                  <c:v>1</c:v>
                </c:pt>
                <c:pt idx="11034">
                  <c:v>1</c:v>
                </c:pt>
                <c:pt idx="11035">
                  <c:v>1</c:v>
                </c:pt>
                <c:pt idx="11036">
                  <c:v>1</c:v>
                </c:pt>
                <c:pt idx="11037">
                  <c:v>1</c:v>
                </c:pt>
                <c:pt idx="11038">
                  <c:v>1</c:v>
                </c:pt>
                <c:pt idx="11039">
                  <c:v>1</c:v>
                </c:pt>
                <c:pt idx="11040">
                  <c:v>1</c:v>
                </c:pt>
                <c:pt idx="11041">
                  <c:v>1</c:v>
                </c:pt>
                <c:pt idx="11042">
                  <c:v>1</c:v>
                </c:pt>
                <c:pt idx="11043">
                  <c:v>1</c:v>
                </c:pt>
                <c:pt idx="11044">
                  <c:v>1</c:v>
                </c:pt>
                <c:pt idx="11045">
                  <c:v>1</c:v>
                </c:pt>
                <c:pt idx="11046">
                  <c:v>1</c:v>
                </c:pt>
                <c:pt idx="11047">
                  <c:v>1</c:v>
                </c:pt>
                <c:pt idx="11048">
                  <c:v>1</c:v>
                </c:pt>
                <c:pt idx="11049">
                  <c:v>1</c:v>
                </c:pt>
                <c:pt idx="11050">
                  <c:v>1</c:v>
                </c:pt>
                <c:pt idx="11051">
                  <c:v>1</c:v>
                </c:pt>
                <c:pt idx="11052">
                  <c:v>1</c:v>
                </c:pt>
                <c:pt idx="11053">
                  <c:v>1</c:v>
                </c:pt>
                <c:pt idx="11054">
                  <c:v>1</c:v>
                </c:pt>
                <c:pt idx="11055">
                  <c:v>1</c:v>
                </c:pt>
                <c:pt idx="11056">
                  <c:v>1</c:v>
                </c:pt>
                <c:pt idx="11057">
                  <c:v>1</c:v>
                </c:pt>
                <c:pt idx="11058">
                  <c:v>1</c:v>
                </c:pt>
                <c:pt idx="11059">
                  <c:v>1</c:v>
                </c:pt>
                <c:pt idx="11060">
                  <c:v>1</c:v>
                </c:pt>
                <c:pt idx="11061">
                  <c:v>1</c:v>
                </c:pt>
                <c:pt idx="11062">
                  <c:v>1</c:v>
                </c:pt>
                <c:pt idx="11063">
                  <c:v>1</c:v>
                </c:pt>
                <c:pt idx="11064">
                  <c:v>1</c:v>
                </c:pt>
                <c:pt idx="11065">
                  <c:v>1</c:v>
                </c:pt>
                <c:pt idx="11066">
                  <c:v>1</c:v>
                </c:pt>
                <c:pt idx="11067">
                  <c:v>1</c:v>
                </c:pt>
                <c:pt idx="11068">
                  <c:v>1</c:v>
                </c:pt>
                <c:pt idx="11069">
                  <c:v>1</c:v>
                </c:pt>
                <c:pt idx="11070">
                  <c:v>1</c:v>
                </c:pt>
                <c:pt idx="11071">
                  <c:v>1</c:v>
                </c:pt>
                <c:pt idx="11072">
                  <c:v>1</c:v>
                </c:pt>
                <c:pt idx="11073">
                  <c:v>1</c:v>
                </c:pt>
                <c:pt idx="11074">
                  <c:v>1</c:v>
                </c:pt>
                <c:pt idx="11075">
                  <c:v>1</c:v>
                </c:pt>
                <c:pt idx="11076">
                  <c:v>1</c:v>
                </c:pt>
                <c:pt idx="11077">
                  <c:v>1</c:v>
                </c:pt>
                <c:pt idx="11078">
                  <c:v>1</c:v>
                </c:pt>
                <c:pt idx="11079">
                  <c:v>1</c:v>
                </c:pt>
                <c:pt idx="11080">
                  <c:v>1</c:v>
                </c:pt>
                <c:pt idx="11081">
                  <c:v>1</c:v>
                </c:pt>
                <c:pt idx="11082">
                  <c:v>1</c:v>
                </c:pt>
                <c:pt idx="11083">
                  <c:v>1</c:v>
                </c:pt>
                <c:pt idx="11084">
                  <c:v>1</c:v>
                </c:pt>
                <c:pt idx="11085">
                  <c:v>1</c:v>
                </c:pt>
                <c:pt idx="11086">
                  <c:v>1</c:v>
                </c:pt>
                <c:pt idx="11087">
                  <c:v>1</c:v>
                </c:pt>
                <c:pt idx="11088">
                  <c:v>1</c:v>
                </c:pt>
                <c:pt idx="11089">
                  <c:v>1</c:v>
                </c:pt>
                <c:pt idx="11090">
                  <c:v>1</c:v>
                </c:pt>
                <c:pt idx="11091">
                  <c:v>1</c:v>
                </c:pt>
                <c:pt idx="11092">
                  <c:v>1</c:v>
                </c:pt>
                <c:pt idx="11093">
                  <c:v>1</c:v>
                </c:pt>
                <c:pt idx="11094">
                  <c:v>1</c:v>
                </c:pt>
                <c:pt idx="11095">
                  <c:v>1</c:v>
                </c:pt>
                <c:pt idx="11096">
                  <c:v>1</c:v>
                </c:pt>
                <c:pt idx="11097">
                  <c:v>1</c:v>
                </c:pt>
                <c:pt idx="11098">
                  <c:v>1</c:v>
                </c:pt>
                <c:pt idx="11099">
                  <c:v>1</c:v>
                </c:pt>
                <c:pt idx="11100">
                  <c:v>1</c:v>
                </c:pt>
                <c:pt idx="11101">
                  <c:v>1</c:v>
                </c:pt>
                <c:pt idx="11102">
                  <c:v>1</c:v>
                </c:pt>
                <c:pt idx="11103">
                  <c:v>1</c:v>
                </c:pt>
                <c:pt idx="11104">
                  <c:v>1</c:v>
                </c:pt>
                <c:pt idx="11105">
                  <c:v>1</c:v>
                </c:pt>
                <c:pt idx="11106">
                  <c:v>1</c:v>
                </c:pt>
                <c:pt idx="11107">
                  <c:v>1</c:v>
                </c:pt>
                <c:pt idx="11108">
                  <c:v>1</c:v>
                </c:pt>
                <c:pt idx="11109">
                  <c:v>1</c:v>
                </c:pt>
                <c:pt idx="11110">
                  <c:v>1</c:v>
                </c:pt>
                <c:pt idx="11111">
                  <c:v>1</c:v>
                </c:pt>
                <c:pt idx="11112">
                  <c:v>1</c:v>
                </c:pt>
                <c:pt idx="11113">
                  <c:v>1</c:v>
                </c:pt>
                <c:pt idx="11114">
                  <c:v>1</c:v>
                </c:pt>
                <c:pt idx="11115">
                  <c:v>1</c:v>
                </c:pt>
                <c:pt idx="11116">
                  <c:v>1</c:v>
                </c:pt>
                <c:pt idx="11117">
                  <c:v>1</c:v>
                </c:pt>
                <c:pt idx="11118">
                  <c:v>1</c:v>
                </c:pt>
                <c:pt idx="11119">
                  <c:v>1</c:v>
                </c:pt>
                <c:pt idx="11120">
                  <c:v>1</c:v>
                </c:pt>
                <c:pt idx="11121">
                  <c:v>1</c:v>
                </c:pt>
                <c:pt idx="11122">
                  <c:v>1</c:v>
                </c:pt>
                <c:pt idx="11123">
                  <c:v>1</c:v>
                </c:pt>
                <c:pt idx="11124">
                  <c:v>1</c:v>
                </c:pt>
                <c:pt idx="11125">
                  <c:v>1</c:v>
                </c:pt>
                <c:pt idx="11126">
                  <c:v>1</c:v>
                </c:pt>
                <c:pt idx="11127">
                  <c:v>1</c:v>
                </c:pt>
                <c:pt idx="11128">
                  <c:v>1</c:v>
                </c:pt>
                <c:pt idx="11129">
                  <c:v>1</c:v>
                </c:pt>
                <c:pt idx="11130">
                  <c:v>1</c:v>
                </c:pt>
                <c:pt idx="11131">
                  <c:v>1</c:v>
                </c:pt>
                <c:pt idx="11132">
                  <c:v>1</c:v>
                </c:pt>
                <c:pt idx="11133">
                  <c:v>1</c:v>
                </c:pt>
                <c:pt idx="11134">
                  <c:v>1</c:v>
                </c:pt>
                <c:pt idx="11135">
                  <c:v>1</c:v>
                </c:pt>
                <c:pt idx="11136">
                  <c:v>1</c:v>
                </c:pt>
                <c:pt idx="11137">
                  <c:v>1</c:v>
                </c:pt>
                <c:pt idx="11138">
                  <c:v>1</c:v>
                </c:pt>
                <c:pt idx="11139">
                  <c:v>1</c:v>
                </c:pt>
                <c:pt idx="11140">
                  <c:v>1</c:v>
                </c:pt>
                <c:pt idx="11141">
                  <c:v>1</c:v>
                </c:pt>
                <c:pt idx="11142">
                  <c:v>1</c:v>
                </c:pt>
                <c:pt idx="11143">
                  <c:v>1</c:v>
                </c:pt>
                <c:pt idx="11144">
                  <c:v>1</c:v>
                </c:pt>
                <c:pt idx="11145">
                  <c:v>1</c:v>
                </c:pt>
                <c:pt idx="11146">
                  <c:v>1</c:v>
                </c:pt>
                <c:pt idx="11147">
                  <c:v>1</c:v>
                </c:pt>
                <c:pt idx="11148">
                  <c:v>1</c:v>
                </c:pt>
                <c:pt idx="11149">
                  <c:v>1</c:v>
                </c:pt>
                <c:pt idx="11150">
                  <c:v>1</c:v>
                </c:pt>
                <c:pt idx="11151">
                  <c:v>1</c:v>
                </c:pt>
                <c:pt idx="11152">
                  <c:v>1</c:v>
                </c:pt>
                <c:pt idx="11153">
                  <c:v>1</c:v>
                </c:pt>
                <c:pt idx="11154">
                  <c:v>1</c:v>
                </c:pt>
                <c:pt idx="11155">
                  <c:v>1</c:v>
                </c:pt>
                <c:pt idx="11156">
                  <c:v>1</c:v>
                </c:pt>
                <c:pt idx="11157">
                  <c:v>1</c:v>
                </c:pt>
                <c:pt idx="11158">
                  <c:v>1</c:v>
                </c:pt>
                <c:pt idx="11159">
                  <c:v>1</c:v>
                </c:pt>
                <c:pt idx="11160">
                  <c:v>1</c:v>
                </c:pt>
                <c:pt idx="11161">
                  <c:v>1</c:v>
                </c:pt>
                <c:pt idx="11162">
                  <c:v>1</c:v>
                </c:pt>
                <c:pt idx="11163">
                  <c:v>1</c:v>
                </c:pt>
                <c:pt idx="11164">
                  <c:v>1</c:v>
                </c:pt>
                <c:pt idx="11165">
                  <c:v>1</c:v>
                </c:pt>
                <c:pt idx="11166">
                  <c:v>1</c:v>
                </c:pt>
                <c:pt idx="11167">
                  <c:v>1</c:v>
                </c:pt>
                <c:pt idx="11168">
                  <c:v>1</c:v>
                </c:pt>
                <c:pt idx="11169">
                  <c:v>1</c:v>
                </c:pt>
                <c:pt idx="11170">
                  <c:v>1</c:v>
                </c:pt>
                <c:pt idx="11171">
                  <c:v>1</c:v>
                </c:pt>
                <c:pt idx="11172">
                  <c:v>1</c:v>
                </c:pt>
                <c:pt idx="11173">
                  <c:v>1</c:v>
                </c:pt>
                <c:pt idx="11174">
                  <c:v>1</c:v>
                </c:pt>
                <c:pt idx="11175">
                  <c:v>1</c:v>
                </c:pt>
                <c:pt idx="11176">
                  <c:v>1</c:v>
                </c:pt>
                <c:pt idx="11177">
                  <c:v>1</c:v>
                </c:pt>
                <c:pt idx="11178">
                  <c:v>1</c:v>
                </c:pt>
                <c:pt idx="11179">
                  <c:v>1</c:v>
                </c:pt>
                <c:pt idx="11180">
                  <c:v>1</c:v>
                </c:pt>
                <c:pt idx="11181">
                  <c:v>1</c:v>
                </c:pt>
                <c:pt idx="11182">
                  <c:v>1</c:v>
                </c:pt>
                <c:pt idx="11183">
                  <c:v>1</c:v>
                </c:pt>
                <c:pt idx="11184">
                  <c:v>1</c:v>
                </c:pt>
                <c:pt idx="11185">
                  <c:v>1</c:v>
                </c:pt>
                <c:pt idx="11186">
                  <c:v>1</c:v>
                </c:pt>
                <c:pt idx="11187">
                  <c:v>1</c:v>
                </c:pt>
                <c:pt idx="11188">
                  <c:v>1</c:v>
                </c:pt>
                <c:pt idx="11189">
                  <c:v>1</c:v>
                </c:pt>
                <c:pt idx="11190">
                  <c:v>1</c:v>
                </c:pt>
                <c:pt idx="11191">
                  <c:v>1</c:v>
                </c:pt>
                <c:pt idx="11192">
                  <c:v>1</c:v>
                </c:pt>
                <c:pt idx="11193">
                  <c:v>1</c:v>
                </c:pt>
                <c:pt idx="11194">
                  <c:v>1</c:v>
                </c:pt>
                <c:pt idx="11195">
                  <c:v>1</c:v>
                </c:pt>
                <c:pt idx="11196">
                  <c:v>1</c:v>
                </c:pt>
                <c:pt idx="11197">
                  <c:v>1</c:v>
                </c:pt>
                <c:pt idx="11198">
                  <c:v>1</c:v>
                </c:pt>
                <c:pt idx="11199">
                  <c:v>1</c:v>
                </c:pt>
                <c:pt idx="11200">
                  <c:v>1</c:v>
                </c:pt>
                <c:pt idx="11201">
                  <c:v>1</c:v>
                </c:pt>
                <c:pt idx="11202">
                  <c:v>1</c:v>
                </c:pt>
                <c:pt idx="11203">
                  <c:v>1</c:v>
                </c:pt>
                <c:pt idx="11204">
                  <c:v>1</c:v>
                </c:pt>
                <c:pt idx="11205">
                  <c:v>1</c:v>
                </c:pt>
                <c:pt idx="11206">
                  <c:v>1</c:v>
                </c:pt>
                <c:pt idx="11207">
                  <c:v>1</c:v>
                </c:pt>
                <c:pt idx="11208">
                  <c:v>1</c:v>
                </c:pt>
                <c:pt idx="11209">
                  <c:v>1</c:v>
                </c:pt>
                <c:pt idx="11210">
                  <c:v>1</c:v>
                </c:pt>
                <c:pt idx="11211">
                  <c:v>1</c:v>
                </c:pt>
                <c:pt idx="11212">
                  <c:v>1</c:v>
                </c:pt>
                <c:pt idx="11213">
                  <c:v>1</c:v>
                </c:pt>
                <c:pt idx="11214">
                  <c:v>1</c:v>
                </c:pt>
                <c:pt idx="11215">
                  <c:v>1</c:v>
                </c:pt>
                <c:pt idx="11216">
                  <c:v>1</c:v>
                </c:pt>
                <c:pt idx="11217">
                  <c:v>1</c:v>
                </c:pt>
                <c:pt idx="11218">
                  <c:v>1</c:v>
                </c:pt>
                <c:pt idx="11219">
                  <c:v>1</c:v>
                </c:pt>
                <c:pt idx="11220">
                  <c:v>1</c:v>
                </c:pt>
                <c:pt idx="11221">
                  <c:v>1</c:v>
                </c:pt>
                <c:pt idx="11222">
                  <c:v>1</c:v>
                </c:pt>
                <c:pt idx="11223">
                  <c:v>1</c:v>
                </c:pt>
                <c:pt idx="11224">
                  <c:v>1</c:v>
                </c:pt>
                <c:pt idx="11225">
                  <c:v>1</c:v>
                </c:pt>
                <c:pt idx="11226">
                  <c:v>1</c:v>
                </c:pt>
                <c:pt idx="11227">
                  <c:v>1</c:v>
                </c:pt>
                <c:pt idx="11228">
                  <c:v>1</c:v>
                </c:pt>
                <c:pt idx="11229">
                  <c:v>1</c:v>
                </c:pt>
                <c:pt idx="11230">
                  <c:v>1</c:v>
                </c:pt>
                <c:pt idx="11231">
                  <c:v>1</c:v>
                </c:pt>
                <c:pt idx="11232">
                  <c:v>1</c:v>
                </c:pt>
                <c:pt idx="11233">
                  <c:v>1</c:v>
                </c:pt>
                <c:pt idx="11234">
                  <c:v>1</c:v>
                </c:pt>
                <c:pt idx="11235">
                  <c:v>1</c:v>
                </c:pt>
                <c:pt idx="11236">
                  <c:v>1</c:v>
                </c:pt>
                <c:pt idx="11237">
                  <c:v>1</c:v>
                </c:pt>
                <c:pt idx="11238">
                  <c:v>1</c:v>
                </c:pt>
                <c:pt idx="11239">
                  <c:v>1</c:v>
                </c:pt>
                <c:pt idx="11240">
                  <c:v>1</c:v>
                </c:pt>
                <c:pt idx="11241">
                  <c:v>1</c:v>
                </c:pt>
                <c:pt idx="11242">
                  <c:v>1</c:v>
                </c:pt>
                <c:pt idx="11243">
                  <c:v>1</c:v>
                </c:pt>
                <c:pt idx="11244">
                  <c:v>1</c:v>
                </c:pt>
                <c:pt idx="11245">
                  <c:v>1</c:v>
                </c:pt>
                <c:pt idx="11246">
                  <c:v>1</c:v>
                </c:pt>
                <c:pt idx="11247">
                  <c:v>1</c:v>
                </c:pt>
                <c:pt idx="11248">
                  <c:v>1</c:v>
                </c:pt>
                <c:pt idx="11249">
                  <c:v>1</c:v>
                </c:pt>
                <c:pt idx="11250">
                  <c:v>1</c:v>
                </c:pt>
                <c:pt idx="11251">
                  <c:v>1</c:v>
                </c:pt>
                <c:pt idx="11252">
                  <c:v>1</c:v>
                </c:pt>
                <c:pt idx="11253">
                  <c:v>1</c:v>
                </c:pt>
                <c:pt idx="11254">
                  <c:v>1</c:v>
                </c:pt>
                <c:pt idx="11255">
                  <c:v>1</c:v>
                </c:pt>
                <c:pt idx="11256">
                  <c:v>1</c:v>
                </c:pt>
                <c:pt idx="11257">
                  <c:v>1</c:v>
                </c:pt>
                <c:pt idx="11258">
                  <c:v>1</c:v>
                </c:pt>
                <c:pt idx="11259">
                  <c:v>1</c:v>
                </c:pt>
                <c:pt idx="11260">
                  <c:v>1</c:v>
                </c:pt>
                <c:pt idx="11261">
                  <c:v>1</c:v>
                </c:pt>
                <c:pt idx="11262">
                  <c:v>1</c:v>
                </c:pt>
                <c:pt idx="11263">
                  <c:v>1</c:v>
                </c:pt>
                <c:pt idx="11264">
                  <c:v>1</c:v>
                </c:pt>
                <c:pt idx="11265">
                  <c:v>1</c:v>
                </c:pt>
                <c:pt idx="11266">
                  <c:v>1</c:v>
                </c:pt>
                <c:pt idx="11267">
                  <c:v>1</c:v>
                </c:pt>
                <c:pt idx="11268">
                  <c:v>1</c:v>
                </c:pt>
                <c:pt idx="11269">
                  <c:v>1</c:v>
                </c:pt>
                <c:pt idx="11270">
                  <c:v>1</c:v>
                </c:pt>
                <c:pt idx="11271">
                  <c:v>1</c:v>
                </c:pt>
                <c:pt idx="11272">
                  <c:v>1</c:v>
                </c:pt>
                <c:pt idx="11273">
                  <c:v>1</c:v>
                </c:pt>
                <c:pt idx="11274">
                  <c:v>1</c:v>
                </c:pt>
                <c:pt idx="11275">
                  <c:v>1</c:v>
                </c:pt>
                <c:pt idx="11276">
                  <c:v>1</c:v>
                </c:pt>
                <c:pt idx="11277">
                  <c:v>1</c:v>
                </c:pt>
                <c:pt idx="11278">
                  <c:v>1</c:v>
                </c:pt>
                <c:pt idx="11279">
                  <c:v>1</c:v>
                </c:pt>
                <c:pt idx="11280">
                  <c:v>1</c:v>
                </c:pt>
                <c:pt idx="11281">
                  <c:v>1</c:v>
                </c:pt>
                <c:pt idx="11282">
                  <c:v>1</c:v>
                </c:pt>
                <c:pt idx="11283">
                  <c:v>1</c:v>
                </c:pt>
                <c:pt idx="11284">
                  <c:v>1</c:v>
                </c:pt>
                <c:pt idx="11285">
                  <c:v>1</c:v>
                </c:pt>
                <c:pt idx="11286">
                  <c:v>1</c:v>
                </c:pt>
                <c:pt idx="11287">
                  <c:v>1</c:v>
                </c:pt>
                <c:pt idx="11288">
                  <c:v>1</c:v>
                </c:pt>
                <c:pt idx="11289">
                  <c:v>1</c:v>
                </c:pt>
                <c:pt idx="11290">
                  <c:v>1</c:v>
                </c:pt>
                <c:pt idx="11291">
                  <c:v>1</c:v>
                </c:pt>
                <c:pt idx="11292">
                  <c:v>1</c:v>
                </c:pt>
                <c:pt idx="11293">
                  <c:v>1</c:v>
                </c:pt>
                <c:pt idx="11294">
                  <c:v>1</c:v>
                </c:pt>
                <c:pt idx="11295">
                  <c:v>1</c:v>
                </c:pt>
                <c:pt idx="11296">
                  <c:v>1</c:v>
                </c:pt>
                <c:pt idx="11297">
                  <c:v>1</c:v>
                </c:pt>
                <c:pt idx="11298">
                  <c:v>1</c:v>
                </c:pt>
                <c:pt idx="11299">
                  <c:v>1</c:v>
                </c:pt>
                <c:pt idx="11300">
                  <c:v>1</c:v>
                </c:pt>
                <c:pt idx="11301">
                  <c:v>1</c:v>
                </c:pt>
                <c:pt idx="11302">
                  <c:v>1</c:v>
                </c:pt>
                <c:pt idx="11303">
                  <c:v>1</c:v>
                </c:pt>
                <c:pt idx="11304">
                  <c:v>1</c:v>
                </c:pt>
                <c:pt idx="11305">
                  <c:v>1</c:v>
                </c:pt>
                <c:pt idx="11306">
                  <c:v>1</c:v>
                </c:pt>
                <c:pt idx="11307">
                  <c:v>1</c:v>
                </c:pt>
                <c:pt idx="11308">
                  <c:v>1</c:v>
                </c:pt>
                <c:pt idx="11309">
                  <c:v>1</c:v>
                </c:pt>
                <c:pt idx="11310">
                  <c:v>1</c:v>
                </c:pt>
                <c:pt idx="11311">
                  <c:v>1</c:v>
                </c:pt>
                <c:pt idx="11312">
                  <c:v>1</c:v>
                </c:pt>
                <c:pt idx="11313">
                  <c:v>1</c:v>
                </c:pt>
                <c:pt idx="11314">
                  <c:v>1</c:v>
                </c:pt>
                <c:pt idx="11315">
                  <c:v>1</c:v>
                </c:pt>
                <c:pt idx="11316">
                  <c:v>1</c:v>
                </c:pt>
                <c:pt idx="11317">
                  <c:v>1</c:v>
                </c:pt>
                <c:pt idx="11318">
                  <c:v>1</c:v>
                </c:pt>
                <c:pt idx="11319">
                  <c:v>1</c:v>
                </c:pt>
                <c:pt idx="11320">
                  <c:v>1</c:v>
                </c:pt>
                <c:pt idx="11321">
                  <c:v>1</c:v>
                </c:pt>
                <c:pt idx="11322">
                  <c:v>1</c:v>
                </c:pt>
                <c:pt idx="11323">
                  <c:v>1</c:v>
                </c:pt>
                <c:pt idx="11324">
                  <c:v>1</c:v>
                </c:pt>
                <c:pt idx="11325">
                  <c:v>1</c:v>
                </c:pt>
                <c:pt idx="11326">
                  <c:v>1</c:v>
                </c:pt>
                <c:pt idx="11327">
                  <c:v>1</c:v>
                </c:pt>
                <c:pt idx="11328">
                  <c:v>1</c:v>
                </c:pt>
                <c:pt idx="11329">
                  <c:v>1</c:v>
                </c:pt>
                <c:pt idx="11330">
                  <c:v>1</c:v>
                </c:pt>
                <c:pt idx="11331">
                  <c:v>1</c:v>
                </c:pt>
                <c:pt idx="11332">
                  <c:v>1</c:v>
                </c:pt>
                <c:pt idx="11333">
                  <c:v>1</c:v>
                </c:pt>
                <c:pt idx="11334">
                  <c:v>1</c:v>
                </c:pt>
                <c:pt idx="11335">
                  <c:v>1</c:v>
                </c:pt>
                <c:pt idx="11336">
                  <c:v>1</c:v>
                </c:pt>
                <c:pt idx="11337">
                  <c:v>1</c:v>
                </c:pt>
                <c:pt idx="11338">
                  <c:v>1</c:v>
                </c:pt>
                <c:pt idx="11339">
                  <c:v>1</c:v>
                </c:pt>
                <c:pt idx="11340">
                  <c:v>1</c:v>
                </c:pt>
                <c:pt idx="11341">
                  <c:v>1</c:v>
                </c:pt>
                <c:pt idx="11342">
                  <c:v>1</c:v>
                </c:pt>
                <c:pt idx="11343">
                  <c:v>1</c:v>
                </c:pt>
                <c:pt idx="11344">
                  <c:v>1</c:v>
                </c:pt>
                <c:pt idx="11345">
                  <c:v>1</c:v>
                </c:pt>
                <c:pt idx="11346">
                  <c:v>1</c:v>
                </c:pt>
                <c:pt idx="11347">
                  <c:v>1</c:v>
                </c:pt>
                <c:pt idx="11348">
                  <c:v>1</c:v>
                </c:pt>
                <c:pt idx="11349">
                  <c:v>1</c:v>
                </c:pt>
                <c:pt idx="11350">
                  <c:v>1</c:v>
                </c:pt>
                <c:pt idx="11351">
                  <c:v>1</c:v>
                </c:pt>
                <c:pt idx="11352">
                  <c:v>1</c:v>
                </c:pt>
                <c:pt idx="11353">
                  <c:v>1</c:v>
                </c:pt>
                <c:pt idx="11354">
                  <c:v>1</c:v>
                </c:pt>
                <c:pt idx="11355">
                  <c:v>1</c:v>
                </c:pt>
                <c:pt idx="11356">
                  <c:v>1</c:v>
                </c:pt>
                <c:pt idx="11357">
                  <c:v>1</c:v>
                </c:pt>
                <c:pt idx="11358">
                  <c:v>1</c:v>
                </c:pt>
                <c:pt idx="11359">
                  <c:v>1</c:v>
                </c:pt>
                <c:pt idx="11360">
                  <c:v>1</c:v>
                </c:pt>
                <c:pt idx="11361">
                  <c:v>1</c:v>
                </c:pt>
                <c:pt idx="11362">
                  <c:v>1</c:v>
                </c:pt>
                <c:pt idx="11363">
                  <c:v>1</c:v>
                </c:pt>
                <c:pt idx="11364">
                  <c:v>1</c:v>
                </c:pt>
                <c:pt idx="11365">
                  <c:v>1</c:v>
                </c:pt>
                <c:pt idx="11366">
                  <c:v>1</c:v>
                </c:pt>
                <c:pt idx="11367">
                  <c:v>1</c:v>
                </c:pt>
                <c:pt idx="11368">
                  <c:v>1</c:v>
                </c:pt>
                <c:pt idx="11369">
                  <c:v>1</c:v>
                </c:pt>
                <c:pt idx="11370">
                  <c:v>1</c:v>
                </c:pt>
                <c:pt idx="11371">
                  <c:v>1</c:v>
                </c:pt>
                <c:pt idx="11372">
                  <c:v>1</c:v>
                </c:pt>
                <c:pt idx="11373">
                  <c:v>1</c:v>
                </c:pt>
                <c:pt idx="11374">
                  <c:v>1</c:v>
                </c:pt>
                <c:pt idx="11375">
                  <c:v>1</c:v>
                </c:pt>
                <c:pt idx="11376">
                  <c:v>1</c:v>
                </c:pt>
                <c:pt idx="11377">
                  <c:v>1</c:v>
                </c:pt>
                <c:pt idx="11378">
                  <c:v>1</c:v>
                </c:pt>
                <c:pt idx="11379">
                  <c:v>1</c:v>
                </c:pt>
                <c:pt idx="11380">
                  <c:v>1</c:v>
                </c:pt>
                <c:pt idx="11381">
                  <c:v>1</c:v>
                </c:pt>
                <c:pt idx="11382">
                  <c:v>1</c:v>
                </c:pt>
                <c:pt idx="11383">
                  <c:v>1</c:v>
                </c:pt>
                <c:pt idx="11384">
                  <c:v>1</c:v>
                </c:pt>
                <c:pt idx="11385">
                  <c:v>1</c:v>
                </c:pt>
                <c:pt idx="11386">
                  <c:v>1</c:v>
                </c:pt>
                <c:pt idx="11387">
                  <c:v>1</c:v>
                </c:pt>
                <c:pt idx="11388">
                  <c:v>1</c:v>
                </c:pt>
                <c:pt idx="11389">
                  <c:v>1</c:v>
                </c:pt>
                <c:pt idx="11390">
                  <c:v>1</c:v>
                </c:pt>
                <c:pt idx="11391">
                  <c:v>1</c:v>
                </c:pt>
                <c:pt idx="11392">
                  <c:v>1</c:v>
                </c:pt>
                <c:pt idx="11393">
                  <c:v>1</c:v>
                </c:pt>
                <c:pt idx="11394">
                  <c:v>1</c:v>
                </c:pt>
                <c:pt idx="11395">
                  <c:v>1</c:v>
                </c:pt>
                <c:pt idx="11396">
                  <c:v>1</c:v>
                </c:pt>
                <c:pt idx="11397">
                  <c:v>1</c:v>
                </c:pt>
                <c:pt idx="11398">
                  <c:v>1</c:v>
                </c:pt>
                <c:pt idx="11399">
                  <c:v>1</c:v>
                </c:pt>
                <c:pt idx="11400">
                  <c:v>1</c:v>
                </c:pt>
                <c:pt idx="11401">
                  <c:v>1</c:v>
                </c:pt>
                <c:pt idx="11402">
                  <c:v>1</c:v>
                </c:pt>
                <c:pt idx="11403">
                  <c:v>1</c:v>
                </c:pt>
                <c:pt idx="11404">
                  <c:v>1</c:v>
                </c:pt>
                <c:pt idx="11405">
                  <c:v>1</c:v>
                </c:pt>
                <c:pt idx="11406">
                  <c:v>1</c:v>
                </c:pt>
                <c:pt idx="11407">
                  <c:v>1</c:v>
                </c:pt>
                <c:pt idx="11408">
                  <c:v>1</c:v>
                </c:pt>
                <c:pt idx="11409">
                  <c:v>1</c:v>
                </c:pt>
                <c:pt idx="11410">
                  <c:v>1</c:v>
                </c:pt>
                <c:pt idx="11411">
                  <c:v>1</c:v>
                </c:pt>
                <c:pt idx="11412">
                  <c:v>1</c:v>
                </c:pt>
                <c:pt idx="11413">
                  <c:v>1</c:v>
                </c:pt>
                <c:pt idx="11414">
                  <c:v>1</c:v>
                </c:pt>
                <c:pt idx="11415">
                  <c:v>1</c:v>
                </c:pt>
                <c:pt idx="11416">
                  <c:v>1</c:v>
                </c:pt>
                <c:pt idx="11417">
                  <c:v>1</c:v>
                </c:pt>
                <c:pt idx="11418">
                  <c:v>1</c:v>
                </c:pt>
                <c:pt idx="11419">
                  <c:v>1</c:v>
                </c:pt>
                <c:pt idx="11420">
                  <c:v>1</c:v>
                </c:pt>
                <c:pt idx="11421">
                  <c:v>1</c:v>
                </c:pt>
                <c:pt idx="11422">
                  <c:v>1</c:v>
                </c:pt>
                <c:pt idx="11423">
                  <c:v>1</c:v>
                </c:pt>
                <c:pt idx="11424">
                  <c:v>1</c:v>
                </c:pt>
                <c:pt idx="11425">
                  <c:v>1</c:v>
                </c:pt>
                <c:pt idx="11426">
                  <c:v>1</c:v>
                </c:pt>
                <c:pt idx="11427">
                  <c:v>1</c:v>
                </c:pt>
                <c:pt idx="11428">
                  <c:v>1</c:v>
                </c:pt>
                <c:pt idx="11429">
                  <c:v>1</c:v>
                </c:pt>
                <c:pt idx="11430">
                  <c:v>1</c:v>
                </c:pt>
                <c:pt idx="11431">
                  <c:v>1</c:v>
                </c:pt>
                <c:pt idx="11432">
                  <c:v>1</c:v>
                </c:pt>
                <c:pt idx="11433">
                  <c:v>1</c:v>
                </c:pt>
                <c:pt idx="11434">
                  <c:v>1</c:v>
                </c:pt>
                <c:pt idx="11435">
                  <c:v>1</c:v>
                </c:pt>
                <c:pt idx="11436">
                  <c:v>1</c:v>
                </c:pt>
                <c:pt idx="11437">
                  <c:v>1</c:v>
                </c:pt>
                <c:pt idx="11438">
                  <c:v>1</c:v>
                </c:pt>
                <c:pt idx="11439">
                  <c:v>1</c:v>
                </c:pt>
                <c:pt idx="11440">
                  <c:v>1</c:v>
                </c:pt>
                <c:pt idx="11441">
                  <c:v>1</c:v>
                </c:pt>
                <c:pt idx="11442">
                  <c:v>1</c:v>
                </c:pt>
                <c:pt idx="11443">
                  <c:v>1</c:v>
                </c:pt>
                <c:pt idx="11444">
                  <c:v>1</c:v>
                </c:pt>
                <c:pt idx="11445">
                  <c:v>1</c:v>
                </c:pt>
                <c:pt idx="11446">
                  <c:v>1</c:v>
                </c:pt>
                <c:pt idx="11447">
                  <c:v>1</c:v>
                </c:pt>
                <c:pt idx="11448">
                  <c:v>1</c:v>
                </c:pt>
                <c:pt idx="11449">
                  <c:v>1</c:v>
                </c:pt>
                <c:pt idx="11450">
                  <c:v>1</c:v>
                </c:pt>
                <c:pt idx="11451">
                  <c:v>1</c:v>
                </c:pt>
                <c:pt idx="11452">
                  <c:v>1</c:v>
                </c:pt>
                <c:pt idx="11453">
                  <c:v>1</c:v>
                </c:pt>
                <c:pt idx="11454">
                  <c:v>1</c:v>
                </c:pt>
                <c:pt idx="11455">
                  <c:v>1</c:v>
                </c:pt>
                <c:pt idx="11456">
                  <c:v>1</c:v>
                </c:pt>
                <c:pt idx="11457">
                  <c:v>1</c:v>
                </c:pt>
                <c:pt idx="11458">
                  <c:v>1</c:v>
                </c:pt>
                <c:pt idx="11459">
                  <c:v>1</c:v>
                </c:pt>
                <c:pt idx="11460">
                  <c:v>1</c:v>
                </c:pt>
                <c:pt idx="11461">
                  <c:v>1</c:v>
                </c:pt>
                <c:pt idx="11462">
                  <c:v>1</c:v>
                </c:pt>
                <c:pt idx="11463">
                  <c:v>1</c:v>
                </c:pt>
                <c:pt idx="11464">
                  <c:v>1</c:v>
                </c:pt>
                <c:pt idx="11465">
                  <c:v>1</c:v>
                </c:pt>
                <c:pt idx="11466">
                  <c:v>1</c:v>
                </c:pt>
                <c:pt idx="11467">
                  <c:v>1</c:v>
                </c:pt>
                <c:pt idx="11468">
                  <c:v>1</c:v>
                </c:pt>
                <c:pt idx="11469">
                  <c:v>1</c:v>
                </c:pt>
                <c:pt idx="11470">
                  <c:v>1</c:v>
                </c:pt>
                <c:pt idx="11471">
                  <c:v>1</c:v>
                </c:pt>
                <c:pt idx="11472">
                  <c:v>1</c:v>
                </c:pt>
                <c:pt idx="11473">
                  <c:v>1</c:v>
                </c:pt>
                <c:pt idx="11474">
                  <c:v>1</c:v>
                </c:pt>
                <c:pt idx="11475">
                  <c:v>1</c:v>
                </c:pt>
                <c:pt idx="11476">
                  <c:v>1</c:v>
                </c:pt>
                <c:pt idx="11477">
                  <c:v>1</c:v>
                </c:pt>
                <c:pt idx="11478">
                  <c:v>1</c:v>
                </c:pt>
                <c:pt idx="11479">
                  <c:v>1</c:v>
                </c:pt>
                <c:pt idx="11480">
                  <c:v>1</c:v>
                </c:pt>
                <c:pt idx="11481">
                  <c:v>1</c:v>
                </c:pt>
                <c:pt idx="11482">
                  <c:v>1</c:v>
                </c:pt>
                <c:pt idx="11483">
                  <c:v>1</c:v>
                </c:pt>
                <c:pt idx="11484">
                  <c:v>1</c:v>
                </c:pt>
                <c:pt idx="11485">
                  <c:v>1</c:v>
                </c:pt>
                <c:pt idx="11486">
                  <c:v>1</c:v>
                </c:pt>
                <c:pt idx="11487">
                  <c:v>1</c:v>
                </c:pt>
                <c:pt idx="11488">
                  <c:v>1</c:v>
                </c:pt>
                <c:pt idx="11489">
                  <c:v>1</c:v>
                </c:pt>
                <c:pt idx="11490">
                  <c:v>1</c:v>
                </c:pt>
                <c:pt idx="11491">
                  <c:v>1</c:v>
                </c:pt>
                <c:pt idx="11492">
                  <c:v>1</c:v>
                </c:pt>
                <c:pt idx="11493">
                  <c:v>1</c:v>
                </c:pt>
                <c:pt idx="11494">
                  <c:v>1</c:v>
                </c:pt>
                <c:pt idx="11495">
                  <c:v>1</c:v>
                </c:pt>
                <c:pt idx="11496">
                  <c:v>1</c:v>
                </c:pt>
                <c:pt idx="11497">
                  <c:v>1</c:v>
                </c:pt>
                <c:pt idx="11498">
                  <c:v>1</c:v>
                </c:pt>
                <c:pt idx="11499">
                  <c:v>1</c:v>
                </c:pt>
                <c:pt idx="11500">
                  <c:v>1</c:v>
                </c:pt>
                <c:pt idx="11501">
                  <c:v>1</c:v>
                </c:pt>
                <c:pt idx="11502">
                  <c:v>1</c:v>
                </c:pt>
                <c:pt idx="11503">
                  <c:v>1</c:v>
                </c:pt>
                <c:pt idx="11504">
                  <c:v>1</c:v>
                </c:pt>
                <c:pt idx="11505">
                  <c:v>1</c:v>
                </c:pt>
                <c:pt idx="11506">
                  <c:v>1</c:v>
                </c:pt>
                <c:pt idx="11507">
                  <c:v>1</c:v>
                </c:pt>
                <c:pt idx="11508">
                  <c:v>1</c:v>
                </c:pt>
                <c:pt idx="11509">
                  <c:v>1</c:v>
                </c:pt>
                <c:pt idx="11510">
                  <c:v>1</c:v>
                </c:pt>
                <c:pt idx="11511">
                  <c:v>1</c:v>
                </c:pt>
                <c:pt idx="11512">
                  <c:v>1</c:v>
                </c:pt>
                <c:pt idx="11513">
                  <c:v>1</c:v>
                </c:pt>
                <c:pt idx="11514">
                  <c:v>1</c:v>
                </c:pt>
                <c:pt idx="11515">
                  <c:v>1</c:v>
                </c:pt>
                <c:pt idx="11516">
                  <c:v>1</c:v>
                </c:pt>
                <c:pt idx="11517">
                  <c:v>1</c:v>
                </c:pt>
                <c:pt idx="11518">
                  <c:v>1</c:v>
                </c:pt>
                <c:pt idx="11519">
                  <c:v>1</c:v>
                </c:pt>
                <c:pt idx="11520">
                  <c:v>1</c:v>
                </c:pt>
                <c:pt idx="11521">
                  <c:v>1</c:v>
                </c:pt>
                <c:pt idx="11522">
                  <c:v>1</c:v>
                </c:pt>
                <c:pt idx="11523">
                  <c:v>1</c:v>
                </c:pt>
                <c:pt idx="11524">
                  <c:v>1</c:v>
                </c:pt>
                <c:pt idx="11525">
                  <c:v>1</c:v>
                </c:pt>
                <c:pt idx="11526">
                  <c:v>1</c:v>
                </c:pt>
                <c:pt idx="11527">
                  <c:v>1</c:v>
                </c:pt>
                <c:pt idx="11528">
                  <c:v>1</c:v>
                </c:pt>
                <c:pt idx="11529">
                  <c:v>1</c:v>
                </c:pt>
                <c:pt idx="11530">
                  <c:v>1</c:v>
                </c:pt>
                <c:pt idx="11531">
                  <c:v>1</c:v>
                </c:pt>
                <c:pt idx="11532">
                  <c:v>1</c:v>
                </c:pt>
                <c:pt idx="11533">
                  <c:v>1</c:v>
                </c:pt>
                <c:pt idx="11534">
                  <c:v>1</c:v>
                </c:pt>
                <c:pt idx="11535">
                  <c:v>1</c:v>
                </c:pt>
                <c:pt idx="11536">
                  <c:v>1</c:v>
                </c:pt>
                <c:pt idx="11537">
                  <c:v>1</c:v>
                </c:pt>
                <c:pt idx="11538">
                  <c:v>1</c:v>
                </c:pt>
                <c:pt idx="11539">
                  <c:v>1</c:v>
                </c:pt>
                <c:pt idx="11540">
                  <c:v>1</c:v>
                </c:pt>
                <c:pt idx="11541">
                  <c:v>1</c:v>
                </c:pt>
                <c:pt idx="11542">
                  <c:v>1</c:v>
                </c:pt>
                <c:pt idx="11543">
                  <c:v>1</c:v>
                </c:pt>
                <c:pt idx="11544">
                  <c:v>1</c:v>
                </c:pt>
                <c:pt idx="11545">
                  <c:v>1</c:v>
                </c:pt>
                <c:pt idx="11546">
                  <c:v>1</c:v>
                </c:pt>
                <c:pt idx="11547">
                  <c:v>1</c:v>
                </c:pt>
                <c:pt idx="11548">
                  <c:v>1</c:v>
                </c:pt>
                <c:pt idx="11549">
                  <c:v>1</c:v>
                </c:pt>
                <c:pt idx="11550">
                  <c:v>1</c:v>
                </c:pt>
                <c:pt idx="11551">
                  <c:v>1</c:v>
                </c:pt>
                <c:pt idx="11552">
                  <c:v>1</c:v>
                </c:pt>
                <c:pt idx="11553">
                  <c:v>1</c:v>
                </c:pt>
                <c:pt idx="11554">
                  <c:v>1</c:v>
                </c:pt>
                <c:pt idx="11555">
                  <c:v>1</c:v>
                </c:pt>
                <c:pt idx="11556">
                  <c:v>1</c:v>
                </c:pt>
                <c:pt idx="11557">
                  <c:v>1</c:v>
                </c:pt>
                <c:pt idx="11558">
                  <c:v>1</c:v>
                </c:pt>
                <c:pt idx="11559">
                  <c:v>1</c:v>
                </c:pt>
                <c:pt idx="11560">
                  <c:v>1</c:v>
                </c:pt>
                <c:pt idx="11561">
                  <c:v>1</c:v>
                </c:pt>
                <c:pt idx="11562">
                  <c:v>1</c:v>
                </c:pt>
                <c:pt idx="11563">
                  <c:v>1</c:v>
                </c:pt>
                <c:pt idx="11564">
                  <c:v>1</c:v>
                </c:pt>
                <c:pt idx="11565">
                  <c:v>1</c:v>
                </c:pt>
                <c:pt idx="11566">
                  <c:v>1</c:v>
                </c:pt>
                <c:pt idx="11567">
                  <c:v>1</c:v>
                </c:pt>
                <c:pt idx="11568">
                  <c:v>1</c:v>
                </c:pt>
                <c:pt idx="11569">
                  <c:v>1</c:v>
                </c:pt>
                <c:pt idx="11570">
                  <c:v>1</c:v>
                </c:pt>
                <c:pt idx="11571">
                  <c:v>1</c:v>
                </c:pt>
                <c:pt idx="11572">
                  <c:v>1</c:v>
                </c:pt>
                <c:pt idx="11573">
                  <c:v>1</c:v>
                </c:pt>
                <c:pt idx="11574">
                  <c:v>1</c:v>
                </c:pt>
                <c:pt idx="11575">
                  <c:v>1</c:v>
                </c:pt>
                <c:pt idx="11576">
                  <c:v>1</c:v>
                </c:pt>
                <c:pt idx="11577">
                  <c:v>1</c:v>
                </c:pt>
                <c:pt idx="11578">
                  <c:v>1</c:v>
                </c:pt>
                <c:pt idx="11579">
                  <c:v>1</c:v>
                </c:pt>
                <c:pt idx="11580">
                  <c:v>1</c:v>
                </c:pt>
                <c:pt idx="11581">
                  <c:v>1</c:v>
                </c:pt>
                <c:pt idx="11582">
                  <c:v>1</c:v>
                </c:pt>
                <c:pt idx="11583">
                  <c:v>1</c:v>
                </c:pt>
                <c:pt idx="11584">
                  <c:v>1</c:v>
                </c:pt>
                <c:pt idx="11585">
                  <c:v>1</c:v>
                </c:pt>
                <c:pt idx="11586">
                  <c:v>1</c:v>
                </c:pt>
                <c:pt idx="11587">
                  <c:v>1</c:v>
                </c:pt>
                <c:pt idx="11588">
                  <c:v>1</c:v>
                </c:pt>
                <c:pt idx="11589">
                  <c:v>1</c:v>
                </c:pt>
                <c:pt idx="11590">
                  <c:v>1</c:v>
                </c:pt>
                <c:pt idx="11591">
                  <c:v>1</c:v>
                </c:pt>
                <c:pt idx="11592">
                  <c:v>1</c:v>
                </c:pt>
                <c:pt idx="11593">
                  <c:v>1</c:v>
                </c:pt>
                <c:pt idx="11594">
                  <c:v>1</c:v>
                </c:pt>
                <c:pt idx="11595">
                  <c:v>1</c:v>
                </c:pt>
                <c:pt idx="11596">
                  <c:v>1</c:v>
                </c:pt>
                <c:pt idx="11597">
                  <c:v>1</c:v>
                </c:pt>
                <c:pt idx="11598">
                  <c:v>1</c:v>
                </c:pt>
                <c:pt idx="11599">
                  <c:v>1</c:v>
                </c:pt>
                <c:pt idx="11600">
                  <c:v>1</c:v>
                </c:pt>
                <c:pt idx="11601">
                  <c:v>1</c:v>
                </c:pt>
                <c:pt idx="11602">
                  <c:v>1</c:v>
                </c:pt>
                <c:pt idx="11603">
                  <c:v>1</c:v>
                </c:pt>
                <c:pt idx="11604">
                  <c:v>1</c:v>
                </c:pt>
                <c:pt idx="11605">
                  <c:v>1</c:v>
                </c:pt>
                <c:pt idx="11606">
                  <c:v>1</c:v>
                </c:pt>
                <c:pt idx="11607">
                  <c:v>1</c:v>
                </c:pt>
                <c:pt idx="11608">
                  <c:v>1</c:v>
                </c:pt>
                <c:pt idx="11609">
                  <c:v>1</c:v>
                </c:pt>
                <c:pt idx="11610">
                  <c:v>1</c:v>
                </c:pt>
                <c:pt idx="11611">
                  <c:v>1</c:v>
                </c:pt>
                <c:pt idx="11612">
                  <c:v>1</c:v>
                </c:pt>
                <c:pt idx="11613">
                  <c:v>1</c:v>
                </c:pt>
                <c:pt idx="11614">
                  <c:v>1</c:v>
                </c:pt>
                <c:pt idx="11615">
                  <c:v>1</c:v>
                </c:pt>
                <c:pt idx="11616">
                  <c:v>1</c:v>
                </c:pt>
                <c:pt idx="11617">
                  <c:v>1</c:v>
                </c:pt>
                <c:pt idx="11618">
                  <c:v>1</c:v>
                </c:pt>
                <c:pt idx="11619">
                  <c:v>1</c:v>
                </c:pt>
                <c:pt idx="11620">
                  <c:v>1</c:v>
                </c:pt>
                <c:pt idx="11621">
                  <c:v>1</c:v>
                </c:pt>
                <c:pt idx="11622">
                  <c:v>1</c:v>
                </c:pt>
                <c:pt idx="11623">
                  <c:v>1</c:v>
                </c:pt>
                <c:pt idx="11624">
                  <c:v>1</c:v>
                </c:pt>
                <c:pt idx="11625">
                  <c:v>1</c:v>
                </c:pt>
                <c:pt idx="11626">
                  <c:v>1</c:v>
                </c:pt>
                <c:pt idx="11627">
                  <c:v>1</c:v>
                </c:pt>
                <c:pt idx="11628">
                  <c:v>1</c:v>
                </c:pt>
                <c:pt idx="11629">
                  <c:v>1</c:v>
                </c:pt>
                <c:pt idx="11630">
                  <c:v>1</c:v>
                </c:pt>
                <c:pt idx="11631">
                  <c:v>1</c:v>
                </c:pt>
                <c:pt idx="11632">
                  <c:v>1</c:v>
                </c:pt>
                <c:pt idx="11633">
                  <c:v>1</c:v>
                </c:pt>
                <c:pt idx="11634">
                  <c:v>1</c:v>
                </c:pt>
                <c:pt idx="11635">
                  <c:v>1</c:v>
                </c:pt>
                <c:pt idx="11636">
                  <c:v>1</c:v>
                </c:pt>
                <c:pt idx="11637">
                  <c:v>1</c:v>
                </c:pt>
                <c:pt idx="11638">
                  <c:v>1</c:v>
                </c:pt>
                <c:pt idx="11639">
                  <c:v>1</c:v>
                </c:pt>
                <c:pt idx="11640">
                  <c:v>1</c:v>
                </c:pt>
                <c:pt idx="11641">
                  <c:v>1</c:v>
                </c:pt>
                <c:pt idx="11642">
                  <c:v>1</c:v>
                </c:pt>
                <c:pt idx="11643">
                  <c:v>1</c:v>
                </c:pt>
                <c:pt idx="11644">
                  <c:v>1</c:v>
                </c:pt>
                <c:pt idx="11645">
                  <c:v>1</c:v>
                </c:pt>
                <c:pt idx="11646">
                  <c:v>1</c:v>
                </c:pt>
                <c:pt idx="11647">
                  <c:v>1</c:v>
                </c:pt>
                <c:pt idx="11648">
                  <c:v>1</c:v>
                </c:pt>
                <c:pt idx="11649">
                  <c:v>1</c:v>
                </c:pt>
                <c:pt idx="11650">
                  <c:v>1</c:v>
                </c:pt>
                <c:pt idx="11651">
                  <c:v>1</c:v>
                </c:pt>
                <c:pt idx="11652">
                  <c:v>1</c:v>
                </c:pt>
                <c:pt idx="11653">
                  <c:v>1</c:v>
                </c:pt>
                <c:pt idx="11654">
                  <c:v>1</c:v>
                </c:pt>
                <c:pt idx="11655">
                  <c:v>1</c:v>
                </c:pt>
                <c:pt idx="11656">
                  <c:v>1</c:v>
                </c:pt>
                <c:pt idx="11657">
                  <c:v>1</c:v>
                </c:pt>
                <c:pt idx="11658">
                  <c:v>1</c:v>
                </c:pt>
                <c:pt idx="11659">
                  <c:v>1</c:v>
                </c:pt>
                <c:pt idx="11660">
                  <c:v>1</c:v>
                </c:pt>
                <c:pt idx="11661">
                  <c:v>1</c:v>
                </c:pt>
                <c:pt idx="11662">
                  <c:v>1</c:v>
                </c:pt>
                <c:pt idx="11663">
                  <c:v>1</c:v>
                </c:pt>
                <c:pt idx="11664">
                  <c:v>1</c:v>
                </c:pt>
                <c:pt idx="11665">
                  <c:v>1</c:v>
                </c:pt>
                <c:pt idx="11666">
                  <c:v>1</c:v>
                </c:pt>
                <c:pt idx="11667">
                  <c:v>1</c:v>
                </c:pt>
                <c:pt idx="11668">
                  <c:v>1</c:v>
                </c:pt>
                <c:pt idx="11669">
                  <c:v>1</c:v>
                </c:pt>
                <c:pt idx="11670">
                  <c:v>1</c:v>
                </c:pt>
                <c:pt idx="11671">
                  <c:v>1</c:v>
                </c:pt>
                <c:pt idx="11672">
                  <c:v>1</c:v>
                </c:pt>
                <c:pt idx="11673">
                  <c:v>1</c:v>
                </c:pt>
                <c:pt idx="11674">
                  <c:v>1</c:v>
                </c:pt>
                <c:pt idx="11675">
                  <c:v>1</c:v>
                </c:pt>
                <c:pt idx="11676">
                  <c:v>1</c:v>
                </c:pt>
                <c:pt idx="11677">
                  <c:v>1</c:v>
                </c:pt>
                <c:pt idx="11678">
                  <c:v>1</c:v>
                </c:pt>
                <c:pt idx="11679">
                  <c:v>1</c:v>
                </c:pt>
                <c:pt idx="11680">
                  <c:v>1</c:v>
                </c:pt>
                <c:pt idx="11681">
                  <c:v>1</c:v>
                </c:pt>
                <c:pt idx="11682">
                  <c:v>1</c:v>
                </c:pt>
                <c:pt idx="11683">
                  <c:v>1</c:v>
                </c:pt>
                <c:pt idx="11684">
                  <c:v>1</c:v>
                </c:pt>
                <c:pt idx="11685">
                  <c:v>1</c:v>
                </c:pt>
                <c:pt idx="11686">
                  <c:v>1</c:v>
                </c:pt>
                <c:pt idx="11687">
                  <c:v>1</c:v>
                </c:pt>
                <c:pt idx="11688">
                  <c:v>1</c:v>
                </c:pt>
                <c:pt idx="11689">
                  <c:v>1</c:v>
                </c:pt>
                <c:pt idx="11690">
                  <c:v>1</c:v>
                </c:pt>
                <c:pt idx="11691">
                  <c:v>1</c:v>
                </c:pt>
                <c:pt idx="11692">
                  <c:v>1</c:v>
                </c:pt>
                <c:pt idx="11693">
                  <c:v>1</c:v>
                </c:pt>
                <c:pt idx="11694">
                  <c:v>1</c:v>
                </c:pt>
                <c:pt idx="11695">
                  <c:v>1</c:v>
                </c:pt>
                <c:pt idx="11696">
                  <c:v>1</c:v>
                </c:pt>
                <c:pt idx="11697">
                  <c:v>1</c:v>
                </c:pt>
                <c:pt idx="11698">
                  <c:v>1</c:v>
                </c:pt>
                <c:pt idx="11699">
                  <c:v>1</c:v>
                </c:pt>
                <c:pt idx="11700">
                  <c:v>1</c:v>
                </c:pt>
                <c:pt idx="11701">
                  <c:v>1</c:v>
                </c:pt>
                <c:pt idx="11702">
                  <c:v>1</c:v>
                </c:pt>
                <c:pt idx="11703">
                  <c:v>1</c:v>
                </c:pt>
                <c:pt idx="11704">
                  <c:v>1</c:v>
                </c:pt>
                <c:pt idx="11705">
                  <c:v>1</c:v>
                </c:pt>
                <c:pt idx="11706">
                  <c:v>1</c:v>
                </c:pt>
                <c:pt idx="11707">
                  <c:v>1</c:v>
                </c:pt>
                <c:pt idx="11708">
                  <c:v>1</c:v>
                </c:pt>
                <c:pt idx="11709">
                  <c:v>1</c:v>
                </c:pt>
                <c:pt idx="11710">
                  <c:v>1</c:v>
                </c:pt>
                <c:pt idx="11711">
                  <c:v>1</c:v>
                </c:pt>
                <c:pt idx="11712">
                  <c:v>1</c:v>
                </c:pt>
                <c:pt idx="11713">
                  <c:v>1</c:v>
                </c:pt>
                <c:pt idx="11714">
                  <c:v>1</c:v>
                </c:pt>
                <c:pt idx="11715">
                  <c:v>1</c:v>
                </c:pt>
                <c:pt idx="11716">
                  <c:v>1</c:v>
                </c:pt>
                <c:pt idx="11717">
                  <c:v>1</c:v>
                </c:pt>
                <c:pt idx="11718">
                  <c:v>1</c:v>
                </c:pt>
                <c:pt idx="11719">
                  <c:v>1</c:v>
                </c:pt>
                <c:pt idx="11720">
                  <c:v>1</c:v>
                </c:pt>
                <c:pt idx="11721">
                  <c:v>1</c:v>
                </c:pt>
                <c:pt idx="11722">
                  <c:v>1</c:v>
                </c:pt>
                <c:pt idx="11723">
                  <c:v>1</c:v>
                </c:pt>
                <c:pt idx="11724">
                  <c:v>1</c:v>
                </c:pt>
                <c:pt idx="11725">
                  <c:v>1</c:v>
                </c:pt>
                <c:pt idx="11726">
                  <c:v>1</c:v>
                </c:pt>
                <c:pt idx="11727">
                  <c:v>1</c:v>
                </c:pt>
                <c:pt idx="11728">
                  <c:v>1</c:v>
                </c:pt>
                <c:pt idx="11729">
                  <c:v>1</c:v>
                </c:pt>
                <c:pt idx="11730">
                  <c:v>1</c:v>
                </c:pt>
                <c:pt idx="11731">
                  <c:v>1</c:v>
                </c:pt>
                <c:pt idx="11732">
                  <c:v>1</c:v>
                </c:pt>
                <c:pt idx="11733">
                  <c:v>1</c:v>
                </c:pt>
                <c:pt idx="11734">
                  <c:v>1</c:v>
                </c:pt>
                <c:pt idx="11735">
                  <c:v>1</c:v>
                </c:pt>
                <c:pt idx="11736">
                  <c:v>1</c:v>
                </c:pt>
                <c:pt idx="11737">
                  <c:v>1</c:v>
                </c:pt>
                <c:pt idx="11738">
                  <c:v>1</c:v>
                </c:pt>
                <c:pt idx="11739">
                  <c:v>1</c:v>
                </c:pt>
                <c:pt idx="11740">
                  <c:v>1</c:v>
                </c:pt>
                <c:pt idx="11741">
                  <c:v>1</c:v>
                </c:pt>
                <c:pt idx="11742">
                  <c:v>1</c:v>
                </c:pt>
                <c:pt idx="11743">
                  <c:v>1</c:v>
                </c:pt>
                <c:pt idx="11744">
                  <c:v>1</c:v>
                </c:pt>
                <c:pt idx="11745">
                  <c:v>1</c:v>
                </c:pt>
                <c:pt idx="11746">
                  <c:v>1</c:v>
                </c:pt>
                <c:pt idx="11747">
                  <c:v>1</c:v>
                </c:pt>
                <c:pt idx="11748">
                  <c:v>1</c:v>
                </c:pt>
                <c:pt idx="11749">
                  <c:v>1</c:v>
                </c:pt>
                <c:pt idx="11750">
                  <c:v>1</c:v>
                </c:pt>
                <c:pt idx="11751">
                  <c:v>1</c:v>
                </c:pt>
                <c:pt idx="11752">
                  <c:v>1</c:v>
                </c:pt>
                <c:pt idx="11753">
                  <c:v>1</c:v>
                </c:pt>
                <c:pt idx="11754">
                  <c:v>1</c:v>
                </c:pt>
                <c:pt idx="11755">
                  <c:v>1</c:v>
                </c:pt>
                <c:pt idx="11756">
                  <c:v>1</c:v>
                </c:pt>
                <c:pt idx="11757">
                  <c:v>1</c:v>
                </c:pt>
                <c:pt idx="11758">
                  <c:v>1</c:v>
                </c:pt>
                <c:pt idx="11759">
                  <c:v>1</c:v>
                </c:pt>
                <c:pt idx="11760">
                  <c:v>1</c:v>
                </c:pt>
                <c:pt idx="11761">
                  <c:v>1</c:v>
                </c:pt>
                <c:pt idx="11762">
                  <c:v>1</c:v>
                </c:pt>
                <c:pt idx="11763">
                  <c:v>1</c:v>
                </c:pt>
                <c:pt idx="11764">
                  <c:v>1</c:v>
                </c:pt>
                <c:pt idx="11765">
                  <c:v>1</c:v>
                </c:pt>
                <c:pt idx="11766">
                  <c:v>1</c:v>
                </c:pt>
                <c:pt idx="11767">
                  <c:v>1</c:v>
                </c:pt>
                <c:pt idx="11768">
                  <c:v>1</c:v>
                </c:pt>
                <c:pt idx="11769">
                  <c:v>1</c:v>
                </c:pt>
                <c:pt idx="11770">
                  <c:v>1</c:v>
                </c:pt>
                <c:pt idx="11771">
                  <c:v>1</c:v>
                </c:pt>
                <c:pt idx="11772">
                  <c:v>1</c:v>
                </c:pt>
                <c:pt idx="11773">
                  <c:v>1</c:v>
                </c:pt>
                <c:pt idx="11774">
                  <c:v>1</c:v>
                </c:pt>
                <c:pt idx="11775">
                  <c:v>1</c:v>
                </c:pt>
                <c:pt idx="11776">
                  <c:v>1</c:v>
                </c:pt>
                <c:pt idx="11777">
                  <c:v>1</c:v>
                </c:pt>
                <c:pt idx="11778">
                  <c:v>1</c:v>
                </c:pt>
                <c:pt idx="11779">
                  <c:v>1</c:v>
                </c:pt>
                <c:pt idx="11780">
                  <c:v>1</c:v>
                </c:pt>
                <c:pt idx="11781">
                  <c:v>1</c:v>
                </c:pt>
                <c:pt idx="11782">
                  <c:v>1</c:v>
                </c:pt>
                <c:pt idx="11783">
                  <c:v>1</c:v>
                </c:pt>
                <c:pt idx="11784">
                  <c:v>1</c:v>
                </c:pt>
                <c:pt idx="11785">
                  <c:v>1</c:v>
                </c:pt>
                <c:pt idx="11786">
                  <c:v>1</c:v>
                </c:pt>
                <c:pt idx="11787">
                  <c:v>1</c:v>
                </c:pt>
                <c:pt idx="11788">
                  <c:v>1</c:v>
                </c:pt>
                <c:pt idx="11789">
                  <c:v>1</c:v>
                </c:pt>
                <c:pt idx="11790">
                  <c:v>1</c:v>
                </c:pt>
                <c:pt idx="11791">
                  <c:v>1</c:v>
                </c:pt>
                <c:pt idx="11792">
                  <c:v>1</c:v>
                </c:pt>
                <c:pt idx="11793">
                  <c:v>1</c:v>
                </c:pt>
                <c:pt idx="11794">
                  <c:v>1</c:v>
                </c:pt>
                <c:pt idx="11795">
                  <c:v>1</c:v>
                </c:pt>
                <c:pt idx="11796">
                  <c:v>1</c:v>
                </c:pt>
                <c:pt idx="11797">
                  <c:v>1</c:v>
                </c:pt>
                <c:pt idx="11798">
                  <c:v>1</c:v>
                </c:pt>
                <c:pt idx="11799">
                  <c:v>1</c:v>
                </c:pt>
                <c:pt idx="11800">
                  <c:v>1</c:v>
                </c:pt>
                <c:pt idx="11801">
                  <c:v>1</c:v>
                </c:pt>
                <c:pt idx="11802">
                  <c:v>1</c:v>
                </c:pt>
                <c:pt idx="11803">
                  <c:v>1</c:v>
                </c:pt>
                <c:pt idx="11804">
                  <c:v>1</c:v>
                </c:pt>
                <c:pt idx="11805">
                  <c:v>1</c:v>
                </c:pt>
                <c:pt idx="11806">
                  <c:v>1</c:v>
                </c:pt>
                <c:pt idx="11807">
                  <c:v>1</c:v>
                </c:pt>
                <c:pt idx="11808">
                  <c:v>1</c:v>
                </c:pt>
                <c:pt idx="11809">
                  <c:v>1</c:v>
                </c:pt>
                <c:pt idx="11810">
                  <c:v>1</c:v>
                </c:pt>
                <c:pt idx="11811">
                  <c:v>1</c:v>
                </c:pt>
                <c:pt idx="11812">
                  <c:v>1</c:v>
                </c:pt>
                <c:pt idx="11813">
                  <c:v>1</c:v>
                </c:pt>
                <c:pt idx="11814">
                  <c:v>1</c:v>
                </c:pt>
                <c:pt idx="11815">
                  <c:v>1</c:v>
                </c:pt>
                <c:pt idx="11816">
                  <c:v>1</c:v>
                </c:pt>
                <c:pt idx="11817">
                  <c:v>1</c:v>
                </c:pt>
                <c:pt idx="11818">
                  <c:v>1</c:v>
                </c:pt>
                <c:pt idx="11819">
                  <c:v>1</c:v>
                </c:pt>
                <c:pt idx="11820">
                  <c:v>1</c:v>
                </c:pt>
                <c:pt idx="11821">
                  <c:v>1</c:v>
                </c:pt>
                <c:pt idx="11822">
                  <c:v>1</c:v>
                </c:pt>
                <c:pt idx="11823">
                  <c:v>1</c:v>
                </c:pt>
                <c:pt idx="11824">
                  <c:v>1</c:v>
                </c:pt>
                <c:pt idx="11825">
                  <c:v>1</c:v>
                </c:pt>
                <c:pt idx="11826">
                  <c:v>1</c:v>
                </c:pt>
                <c:pt idx="11827">
                  <c:v>1</c:v>
                </c:pt>
                <c:pt idx="11828">
                  <c:v>1</c:v>
                </c:pt>
                <c:pt idx="11829">
                  <c:v>1</c:v>
                </c:pt>
                <c:pt idx="11830">
                  <c:v>1</c:v>
                </c:pt>
                <c:pt idx="11831">
                  <c:v>1</c:v>
                </c:pt>
                <c:pt idx="11832">
                  <c:v>1</c:v>
                </c:pt>
                <c:pt idx="11833">
                  <c:v>1</c:v>
                </c:pt>
                <c:pt idx="11834">
                  <c:v>1</c:v>
                </c:pt>
                <c:pt idx="11835">
                  <c:v>1</c:v>
                </c:pt>
                <c:pt idx="11836">
                  <c:v>1</c:v>
                </c:pt>
                <c:pt idx="11837">
                  <c:v>1</c:v>
                </c:pt>
                <c:pt idx="11838">
                  <c:v>1</c:v>
                </c:pt>
                <c:pt idx="11839">
                  <c:v>1</c:v>
                </c:pt>
                <c:pt idx="11840">
                  <c:v>1</c:v>
                </c:pt>
                <c:pt idx="11841">
                  <c:v>1</c:v>
                </c:pt>
                <c:pt idx="11842">
                  <c:v>1</c:v>
                </c:pt>
                <c:pt idx="11843">
                  <c:v>1</c:v>
                </c:pt>
                <c:pt idx="11844">
                  <c:v>1</c:v>
                </c:pt>
                <c:pt idx="11845">
                  <c:v>1</c:v>
                </c:pt>
                <c:pt idx="11846">
                  <c:v>1</c:v>
                </c:pt>
                <c:pt idx="11847">
                  <c:v>1</c:v>
                </c:pt>
                <c:pt idx="11848">
                  <c:v>1</c:v>
                </c:pt>
                <c:pt idx="11849">
                  <c:v>1</c:v>
                </c:pt>
                <c:pt idx="11850">
                  <c:v>1</c:v>
                </c:pt>
                <c:pt idx="11851">
                  <c:v>1</c:v>
                </c:pt>
                <c:pt idx="11852">
                  <c:v>1</c:v>
                </c:pt>
                <c:pt idx="11853">
                  <c:v>1</c:v>
                </c:pt>
                <c:pt idx="11854">
                  <c:v>1</c:v>
                </c:pt>
                <c:pt idx="11855">
                  <c:v>1</c:v>
                </c:pt>
                <c:pt idx="11856">
                  <c:v>1</c:v>
                </c:pt>
                <c:pt idx="11857">
                  <c:v>1</c:v>
                </c:pt>
                <c:pt idx="11858">
                  <c:v>1</c:v>
                </c:pt>
                <c:pt idx="11859">
                  <c:v>1</c:v>
                </c:pt>
                <c:pt idx="11860">
                  <c:v>1</c:v>
                </c:pt>
                <c:pt idx="11861">
                  <c:v>1</c:v>
                </c:pt>
                <c:pt idx="11862">
                  <c:v>1</c:v>
                </c:pt>
                <c:pt idx="11863">
                  <c:v>1</c:v>
                </c:pt>
                <c:pt idx="11864">
                  <c:v>1</c:v>
                </c:pt>
                <c:pt idx="11865">
                  <c:v>1</c:v>
                </c:pt>
                <c:pt idx="11866">
                  <c:v>1</c:v>
                </c:pt>
                <c:pt idx="11867">
                  <c:v>1</c:v>
                </c:pt>
                <c:pt idx="11868">
                  <c:v>1</c:v>
                </c:pt>
                <c:pt idx="11869">
                  <c:v>1</c:v>
                </c:pt>
                <c:pt idx="11870">
                  <c:v>1</c:v>
                </c:pt>
                <c:pt idx="11871">
                  <c:v>1</c:v>
                </c:pt>
                <c:pt idx="11872">
                  <c:v>1</c:v>
                </c:pt>
                <c:pt idx="11873">
                  <c:v>1</c:v>
                </c:pt>
                <c:pt idx="11874">
                  <c:v>1</c:v>
                </c:pt>
                <c:pt idx="11875">
                  <c:v>1</c:v>
                </c:pt>
                <c:pt idx="11876">
                  <c:v>1</c:v>
                </c:pt>
                <c:pt idx="11877">
                  <c:v>1</c:v>
                </c:pt>
                <c:pt idx="11878">
                  <c:v>1</c:v>
                </c:pt>
                <c:pt idx="11879">
                  <c:v>1</c:v>
                </c:pt>
                <c:pt idx="11880">
                  <c:v>1</c:v>
                </c:pt>
                <c:pt idx="11881">
                  <c:v>1</c:v>
                </c:pt>
                <c:pt idx="11882">
                  <c:v>1</c:v>
                </c:pt>
                <c:pt idx="11883">
                  <c:v>1</c:v>
                </c:pt>
                <c:pt idx="11884">
                  <c:v>1</c:v>
                </c:pt>
                <c:pt idx="11885">
                  <c:v>1</c:v>
                </c:pt>
                <c:pt idx="11886">
                  <c:v>1</c:v>
                </c:pt>
                <c:pt idx="11887">
                  <c:v>1</c:v>
                </c:pt>
                <c:pt idx="11888">
                  <c:v>1</c:v>
                </c:pt>
                <c:pt idx="11889">
                  <c:v>1</c:v>
                </c:pt>
                <c:pt idx="11890">
                  <c:v>1</c:v>
                </c:pt>
                <c:pt idx="11891">
                  <c:v>1</c:v>
                </c:pt>
                <c:pt idx="11892">
                  <c:v>1</c:v>
                </c:pt>
                <c:pt idx="11893">
                  <c:v>1</c:v>
                </c:pt>
                <c:pt idx="11894">
                  <c:v>1</c:v>
                </c:pt>
                <c:pt idx="11895">
                  <c:v>1</c:v>
                </c:pt>
                <c:pt idx="11896">
                  <c:v>1</c:v>
                </c:pt>
                <c:pt idx="11897">
                  <c:v>1</c:v>
                </c:pt>
                <c:pt idx="11898">
                  <c:v>1</c:v>
                </c:pt>
                <c:pt idx="11899">
                  <c:v>1</c:v>
                </c:pt>
                <c:pt idx="11900">
                  <c:v>1</c:v>
                </c:pt>
                <c:pt idx="11901">
                  <c:v>1</c:v>
                </c:pt>
                <c:pt idx="11902">
                  <c:v>1</c:v>
                </c:pt>
                <c:pt idx="11903">
                  <c:v>1</c:v>
                </c:pt>
                <c:pt idx="11904">
                  <c:v>1</c:v>
                </c:pt>
                <c:pt idx="11905">
                  <c:v>1</c:v>
                </c:pt>
                <c:pt idx="11906">
                  <c:v>1</c:v>
                </c:pt>
                <c:pt idx="11907">
                  <c:v>1</c:v>
                </c:pt>
                <c:pt idx="11908">
                  <c:v>1</c:v>
                </c:pt>
                <c:pt idx="11909">
                  <c:v>1</c:v>
                </c:pt>
                <c:pt idx="11910">
                  <c:v>1</c:v>
                </c:pt>
                <c:pt idx="11911">
                  <c:v>1</c:v>
                </c:pt>
                <c:pt idx="11912">
                  <c:v>1</c:v>
                </c:pt>
                <c:pt idx="11913">
                  <c:v>1</c:v>
                </c:pt>
                <c:pt idx="11914">
                  <c:v>1</c:v>
                </c:pt>
                <c:pt idx="11915">
                  <c:v>1</c:v>
                </c:pt>
                <c:pt idx="11916">
                  <c:v>1</c:v>
                </c:pt>
                <c:pt idx="11917">
                  <c:v>1</c:v>
                </c:pt>
                <c:pt idx="11918">
                  <c:v>1</c:v>
                </c:pt>
                <c:pt idx="11919">
                  <c:v>1</c:v>
                </c:pt>
                <c:pt idx="11920">
                  <c:v>1</c:v>
                </c:pt>
                <c:pt idx="11921">
                  <c:v>1</c:v>
                </c:pt>
                <c:pt idx="11922">
                  <c:v>1</c:v>
                </c:pt>
                <c:pt idx="11923">
                  <c:v>1</c:v>
                </c:pt>
                <c:pt idx="11924">
                  <c:v>1</c:v>
                </c:pt>
                <c:pt idx="11925">
                  <c:v>1</c:v>
                </c:pt>
                <c:pt idx="11926">
                  <c:v>1</c:v>
                </c:pt>
                <c:pt idx="11927">
                  <c:v>1</c:v>
                </c:pt>
                <c:pt idx="11928">
                  <c:v>1</c:v>
                </c:pt>
                <c:pt idx="11929">
                  <c:v>1</c:v>
                </c:pt>
                <c:pt idx="11930">
                  <c:v>1</c:v>
                </c:pt>
                <c:pt idx="11931">
                  <c:v>1</c:v>
                </c:pt>
                <c:pt idx="11932">
                  <c:v>1</c:v>
                </c:pt>
                <c:pt idx="11933">
                  <c:v>1</c:v>
                </c:pt>
                <c:pt idx="11934">
                  <c:v>1</c:v>
                </c:pt>
                <c:pt idx="11935">
                  <c:v>1</c:v>
                </c:pt>
                <c:pt idx="11936">
                  <c:v>1</c:v>
                </c:pt>
                <c:pt idx="11937">
                  <c:v>1</c:v>
                </c:pt>
                <c:pt idx="11938">
                  <c:v>1</c:v>
                </c:pt>
                <c:pt idx="11939">
                  <c:v>1</c:v>
                </c:pt>
                <c:pt idx="11940">
                  <c:v>1</c:v>
                </c:pt>
                <c:pt idx="11941">
                  <c:v>1</c:v>
                </c:pt>
                <c:pt idx="11942">
                  <c:v>1</c:v>
                </c:pt>
                <c:pt idx="11943">
                  <c:v>1</c:v>
                </c:pt>
                <c:pt idx="11944">
                  <c:v>1</c:v>
                </c:pt>
                <c:pt idx="11945">
                  <c:v>1</c:v>
                </c:pt>
                <c:pt idx="11946">
                  <c:v>1</c:v>
                </c:pt>
                <c:pt idx="11947">
                  <c:v>1</c:v>
                </c:pt>
                <c:pt idx="11948">
                  <c:v>1</c:v>
                </c:pt>
                <c:pt idx="11949">
                  <c:v>1</c:v>
                </c:pt>
                <c:pt idx="11950">
                  <c:v>1</c:v>
                </c:pt>
                <c:pt idx="11951">
                  <c:v>1</c:v>
                </c:pt>
                <c:pt idx="11952">
                  <c:v>1</c:v>
                </c:pt>
                <c:pt idx="11953">
                  <c:v>1</c:v>
                </c:pt>
                <c:pt idx="11954">
                  <c:v>1</c:v>
                </c:pt>
                <c:pt idx="11955">
                  <c:v>1</c:v>
                </c:pt>
                <c:pt idx="11956">
                  <c:v>1</c:v>
                </c:pt>
                <c:pt idx="11957">
                  <c:v>1</c:v>
                </c:pt>
                <c:pt idx="11958">
                  <c:v>1</c:v>
                </c:pt>
                <c:pt idx="11959">
                  <c:v>1</c:v>
                </c:pt>
                <c:pt idx="11960">
                  <c:v>1</c:v>
                </c:pt>
                <c:pt idx="11961">
                  <c:v>1</c:v>
                </c:pt>
                <c:pt idx="11962">
                  <c:v>1</c:v>
                </c:pt>
                <c:pt idx="11963">
                  <c:v>1</c:v>
                </c:pt>
                <c:pt idx="11964">
                  <c:v>1</c:v>
                </c:pt>
                <c:pt idx="11965">
                  <c:v>1</c:v>
                </c:pt>
                <c:pt idx="11966">
                  <c:v>1</c:v>
                </c:pt>
                <c:pt idx="11967">
                  <c:v>1</c:v>
                </c:pt>
                <c:pt idx="11968">
                  <c:v>1</c:v>
                </c:pt>
                <c:pt idx="11969">
                  <c:v>1</c:v>
                </c:pt>
                <c:pt idx="11970">
                  <c:v>1</c:v>
                </c:pt>
                <c:pt idx="11971">
                  <c:v>1</c:v>
                </c:pt>
                <c:pt idx="11972">
                  <c:v>1</c:v>
                </c:pt>
                <c:pt idx="11973">
                  <c:v>1</c:v>
                </c:pt>
                <c:pt idx="11974">
                  <c:v>1</c:v>
                </c:pt>
                <c:pt idx="11975">
                  <c:v>1</c:v>
                </c:pt>
                <c:pt idx="11976">
                  <c:v>1</c:v>
                </c:pt>
                <c:pt idx="11977">
                  <c:v>1</c:v>
                </c:pt>
                <c:pt idx="11978">
                  <c:v>1</c:v>
                </c:pt>
                <c:pt idx="11979">
                  <c:v>1</c:v>
                </c:pt>
                <c:pt idx="11980">
                  <c:v>1</c:v>
                </c:pt>
                <c:pt idx="11981">
                  <c:v>1</c:v>
                </c:pt>
                <c:pt idx="11982">
                  <c:v>1</c:v>
                </c:pt>
                <c:pt idx="11983">
                  <c:v>1</c:v>
                </c:pt>
                <c:pt idx="11984">
                  <c:v>1</c:v>
                </c:pt>
                <c:pt idx="11985">
                  <c:v>1</c:v>
                </c:pt>
                <c:pt idx="11986">
                  <c:v>1</c:v>
                </c:pt>
                <c:pt idx="11987">
                  <c:v>1</c:v>
                </c:pt>
                <c:pt idx="11988">
                  <c:v>1</c:v>
                </c:pt>
                <c:pt idx="11989">
                  <c:v>1</c:v>
                </c:pt>
                <c:pt idx="11990">
                  <c:v>1</c:v>
                </c:pt>
                <c:pt idx="11991">
                  <c:v>1</c:v>
                </c:pt>
                <c:pt idx="11992">
                  <c:v>1</c:v>
                </c:pt>
                <c:pt idx="11993">
                  <c:v>1</c:v>
                </c:pt>
                <c:pt idx="11994">
                  <c:v>1</c:v>
                </c:pt>
                <c:pt idx="11995">
                  <c:v>1</c:v>
                </c:pt>
                <c:pt idx="11996">
                  <c:v>1</c:v>
                </c:pt>
                <c:pt idx="11997">
                  <c:v>1</c:v>
                </c:pt>
                <c:pt idx="11998">
                  <c:v>1</c:v>
                </c:pt>
                <c:pt idx="11999">
                  <c:v>1</c:v>
                </c:pt>
                <c:pt idx="12000">
                  <c:v>1</c:v>
                </c:pt>
                <c:pt idx="12001">
                  <c:v>1</c:v>
                </c:pt>
                <c:pt idx="12002">
                  <c:v>1</c:v>
                </c:pt>
                <c:pt idx="12003">
                  <c:v>1</c:v>
                </c:pt>
                <c:pt idx="12004">
                  <c:v>1</c:v>
                </c:pt>
                <c:pt idx="12005">
                  <c:v>1</c:v>
                </c:pt>
                <c:pt idx="12006">
                  <c:v>1</c:v>
                </c:pt>
                <c:pt idx="12007">
                  <c:v>1</c:v>
                </c:pt>
                <c:pt idx="12008">
                  <c:v>1</c:v>
                </c:pt>
                <c:pt idx="12009">
                  <c:v>1</c:v>
                </c:pt>
                <c:pt idx="12010">
                  <c:v>1</c:v>
                </c:pt>
                <c:pt idx="12011">
                  <c:v>1</c:v>
                </c:pt>
                <c:pt idx="12012">
                  <c:v>1</c:v>
                </c:pt>
                <c:pt idx="12013">
                  <c:v>1</c:v>
                </c:pt>
                <c:pt idx="12014">
                  <c:v>1</c:v>
                </c:pt>
                <c:pt idx="12015">
                  <c:v>1</c:v>
                </c:pt>
                <c:pt idx="12016">
                  <c:v>1</c:v>
                </c:pt>
                <c:pt idx="12017">
                  <c:v>1</c:v>
                </c:pt>
                <c:pt idx="12018">
                  <c:v>1</c:v>
                </c:pt>
                <c:pt idx="12019">
                  <c:v>1</c:v>
                </c:pt>
                <c:pt idx="12020">
                  <c:v>1</c:v>
                </c:pt>
                <c:pt idx="12021">
                  <c:v>1</c:v>
                </c:pt>
                <c:pt idx="12022">
                  <c:v>1</c:v>
                </c:pt>
                <c:pt idx="12023">
                  <c:v>1</c:v>
                </c:pt>
                <c:pt idx="12024">
                  <c:v>1</c:v>
                </c:pt>
                <c:pt idx="12025">
                  <c:v>1</c:v>
                </c:pt>
                <c:pt idx="12026">
                  <c:v>1</c:v>
                </c:pt>
                <c:pt idx="12027">
                  <c:v>1</c:v>
                </c:pt>
                <c:pt idx="12028">
                  <c:v>1</c:v>
                </c:pt>
                <c:pt idx="12029">
                  <c:v>1</c:v>
                </c:pt>
                <c:pt idx="12030">
                  <c:v>1</c:v>
                </c:pt>
                <c:pt idx="12031">
                  <c:v>1</c:v>
                </c:pt>
                <c:pt idx="12032">
                  <c:v>1</c:v>
                </c:pt>
                <c:pt idx="12033">
                  <c:v>1</c:v>
                </c:pt>
                <c:pt idx="12034">
                  <c:v>1</c:v>
                </c:pt>
                <c:pt idx="12035">
                  <c:v>1</c:v>
                </c:pt>
                <c:pt idx="12036">
                  <c:v>1</c:v>
                </c:pt>
                <c:pt idx="12037">
                  <c:v>1</c:v>
                </c:pt>
                <c:pt idx="12038">
                  <c:v>1</c:v>
                </c:pt>
                <c:pt idx="12039">
                  <c:v>1</c:v>
                </c:pt>
                <c:pt idx="12040">
                  <c:v>1</c:v>
                </c:pt>
                <c:pt idx="12041">
                  <c:v>1</c:v>
                </c:pt>
                <c:pt idx="12042">
                  <c:v>1</c:v>
                </c:pt>
                <c:pt idx="12043">
                  <c:v>1</c:v>
                </c:pt>
                <c:pt idx="12044">
                  <c:v>1</c:v>
                </c:pt>
                <c:pt idx="12045">
                  <c:v>1</c:v>
                </c:pt>
                <c:pt idx="12046">
                  <c:v>1</c:v>
                </c:pt>
                <c:pt idx="12047">
                  <c:v>1</c:v>
                </c:pt>
                <c:pt idx="12048">
                  <c:v>1</c:v>
                </c:pt>
                <c:pt idx="12049">
                  <c:v>1</c:v>
                </c:pt>
                <c:pt idx="12050">
                  <c:v>1</c:v>
                </c:pt>
                <c:pt idx="12051">
                  <c:v>1</c:v>
                </c:pt>
                <c:pt idx="12052">
                  <c:v>1</c:v>
                </c:pt>
                <c:pt idx="12053">
                  <c:v>1</c:v>
                </c:pt>
                <c:pt idx="12054">
                  <c:v>1</c:v>
                </c:pt>
                <c:pt idx="12055">
                  <c:v>1</c:v>
                </c:pt>
                <c:pt idx="12056">
                  <c:v>1</c:v>
                </c:pt>
                <c:pt idx="12057">
                  <c:v>1</c:v>
                </c:pt>
                <c:pt idx="12058">
                  <c:v>1</c:v>
                </c:pt>
                <c:pt idx="12059">
                  <c:v>1</c:v>
                </c:pt>
                <c:pt idx="12060">
                  <c:v>1</c:v>
                </c:pt>
                <c:pt idx="12061">
                  <c:v>1</c:v>
                </c:pt>
                <c:pt idx="12062">
                  <c:v>1</c:v>
                </c:pt>
                <c:pt idx="12063">
                  <c:v>1</c:v>
                </c:pt>
                <c:pt idx="12064">
                  <c:v>1</c:v>
                </c:pt>
                <c:pt idx="12065">
                  <c:v>1</c:v>
                </c:pt>
                <c:pt idx="12066">
                  <c:v>1</c:v>
                </c:pt>
                <c:pt idx="12067">
                  <c:v>1</c:v>
                </c:pt>
                <c:pt idx="12068">
                  <c:v>1</c:v>
                </c:pt>
                <c:pt idx="12069">
                  <c:v>1</c:v>
                </c:pt>
                <c:pt idx="12070">
                  <c:v>1</c:v>
                </c:pt>
                <c:pt idx="12071">
                  <c:v>1</c:v>
                </c:pt>
                <c:pt idx="12072">
                  <c:v>1</c:v>
                </c:pt>
                <c:pt idx="12073">
                  <c:v>1</c:v>
                </c:pt>
                <c:pt idx="12074">
                  <c:v>1</c:v>
                </c:pt>
                <c:pt idx="12075">
                  <c:v>1</c:v>
                </c:pt>
                <c:pt idx="12076">
                  <c:v>1</c:v>
                </c:pt>
                <c:pt idx="12077">
                  <c:v>1</c:v>
                </c:pt>
                <c:pt idx="12078">
                  <c:v>1</c:v>
                </c:pt>
                <c:pt idx="12079">
                  <c:v>1</c:v>
                </c:pt>
                <c:pt idx="12080">
                  <c:v>1</c:v>
                </c:pt>
                <c:pt idx="12081">
                  <c:v>1</c:v>
                </c:pt>
                <c:pt idx="12082">
                  <c:v>1</c:v>
                </c:pt>
                <c:pt idx="12083">
                  <c:v>1</c:v>
                </c:pt>
                <c:pt idx="12084">
                  <c:v>1</c:v>
                </c:pt>
                <c:pt idx="12085">
                  <c:v>1</c:v>
                </c:pt>
                <c:pt idx="12086">
                  <c:v>1</c:v>
                </c:pt>
                <c:pt idx="12087">
                  <c:v>1</c:v>
                </c:pt>
                <c:pt idx="12088">
                  <c:v>1</c:v>
                </c:pt>
                <c:pt idx="12089">
                  <c:v>1</c:v>
                </c:pt>
                <c:pt idx="12090">
                  <c:v>1</c:v>
                </c:pt>
                <c:pt idx="12091">
                  <c:v>1</c:v>
                </c:pt>
                <c:pt idx="12092">
                  <c:v>1</c:v>
                </c:pt>
                <c:pt idx="12093">
                  <c:v>1</c:v>
                </c:pt>
                <c:pt idx="12094">
                  <c:v>1</c:v>
                </c:pt>
                <c:pt idx="12095">
                  <c:v>1</c:v>
                </c:pt>
                <c:pt idx="12096">
                  <c:v>1</c:v>
                </c:pt>
                <c:pt idx="12097">
                  <c:v>1</c:v>
                </c:pt>
                <c:pt idx="12098">
                  <c:v>1</c:v>
                </c:pt>
                <c:pt idx="12099">
                  <c:v>1</c:v>
                </c:pt>
                <c:pt idx="12100">
                  <c:v>1</c:v>
                </c:pt>
                <c:pt idx="12101">
                  <c:v>1</c:v>
                </c:pt>
                <c:pt idx="12102">
                  <c:v>1</c:v>
                </c:pt>
                <c:pt idx="12103">
                  <c:v>1</c:v>
                </c:pt>
                <c:pt idx="12104">
                  <c:v>1</c:v>
                </c:pt>
                <c:pt idx="12105">
                  <c:v>1</c:v>
                </c:pt>
                <c:pt idx="12106">
                  <c:v>1</c:v>
                </c:pt>
                <c:pt idx="12107">
                  <c:v>1</c:v>
                </c:pt>
                <c:pt idx="12108">
                  <c:v>1</c:v>
                </c:pt>
                <c:pt idx="12109">
                  <c:v>1</c:v>
                </c:pt>
                <c:pt idx="12110">
                  <c:v>1</c:v>
                </c:pt>
                <c:pt idx="12111">
                  <c:v>1</c:v>
                </c:pt>
                <c:pt idx="12112">
                  <c:v>1</c:v>
                </c:pt>
                <c:pt idx="12113">
                  <c:v>1</c:v>
                </c:pt>
                <c:pt idx="12114">
                  <c:v>1</c:v>
                </c:pt>
                <c:pt idx="12115">
                  <c:v>1</c:v>
                </c:pt>
                <c:pt idx="12116">
                  <c:v>1</c:v>
                </c:pt>
                <c:pt idx="12117">
                  <c:v>1</c:v>
                </c:pt>
                <c:pt idx="12118">
                  <c:v>1</c:v>
                </c:pt>
                <c:pt idx="12119">
                  <c:v>1</c:v>
                </c:pt>
                <c:pt idx="12120">
                  <c:v>1</c:v>
                </c:pt>
                <c:pt idx="12121">
                  <c:v>1</c:v>
                </c:pt>
                <c:pt idx="12122">
                  <c:v>1</c:v>
                </c:pt>
                <c:pt idx="12123">
                  <c:v>1</c:v>
                </c:pt>
                <c:pt idx="12124">
                  <c:v>1</c:v>
                </c:pt>
                <c:pt idx="12125">
                  <c:v>1</c:v>
                </c:pt>
                <c:pt idx="12126">
                  <c:v>1</c:v>
                </c:pt>
                <c:pt idx="12127">
                  <c:v>1</c:v>
                </c:pt>
                <c:pt idx="12128">
                  <c:v>1</c:v>
                </c:pt>
                <c:pt idx="12129">
                  <c:v>1</c:v>
                </c:pt>
                <c:pt idx="12130">
                  <c:v>1</c:v>
                </c:pt>
                <c:pt idx="12131">
                  <c:v>1</c:v>
                </c:pt>
                <c:pt idx="12132">
                  <c:v>1</c:v>
                </c:pt>
                <c:pt idx="12133">
                  <c:v>1</c:v>
                </c:pt>
                <c:pt idx="12134">
                  <c:v>1</c:v>
                </c:pt>
                <c:pt idx="12135">
                  <c:v>1</c:v>
                </c:pt>
                <c:pt idx="12136">
                  <c:v>1</c:v>
                </c:pt>
                <c:pt idx="12137">
                  <c:v>1</c:v>
                </c:pt>
                <c:pt idx="12138">
                  <c:v>1</c:v>
                </c:pt>
                <c:pt idx="12139">
                  <c:v>1</c:v>
                </c:pt>
                <c:pt idx="12140">
                  <c:v>1</c:v>
                </c:pt>
                <c:pt idx="12141">
                  <c:v>1</c:v>
                </c:pt>
                <c:pt idx="12142">
                  <c:v>1</c:v>
                </c:pt>
                <c:pt idx="12143">
                  <c:v>1</c:v>
                </c:pt>
                <c:pt idx="12144">
                  <c:v>1</c:v>
                </c:pt>
                <c:pt idx="12145">
                  <c:v>1</c:v>
                </c:pt>
                <c:pt idx="12146">
                  <c:v>1</c:v>
                </c:pt>
                <c:pt idx="12147">
                  <c:v>1</c:v>
                </c:pt>
                <c:pt idx="12148">
                  <c:v>1</c:v>
                </c:pt>
                <c:pt idx="12149">
                  <c:v>1</c:v>
                </c:pt>
                <c:pt idx="12150">
                  <c:v>1</c:v>
                </c:pt>
                <c:pt idx="12151">
                  <c:v>1</c:v>
                </c:pt>
                <c:pt idx="12152">
                  <c:v>1</c:v>
                </c:pt>
                <c:pt idx="12153">
                  <c:v>1</c:v>
                </c:pt>
                <c:pt idx="12154">
                  <c:v>1</c:v>
                </c:pt>
                <c:pt idx="12155">
                  <c:v>1</c:v>
                </c:pt>
                <c:pt idx="12156">
                  <c:v>1</c:v>
                </c:pt>
                <c:pt idx="12157">
                  <c:v>1</c:v>
                </c:pt>
                <c:pt idx="12158">
                  <c:v>1</c:v>
                </c:pt>
                <c:pt idx="12159">
                  <c:v>1</c:v>
                </c:pt>
                <c:pt idx="12160">
                  <c:v>1</c:v>
                </c:pt>
                <c:pt idx="12161">
                  <c:v>1</c:v>
                </c:pt>
                <c:pt idx="12162">
                  <c:v>1</c:v>
                </c:pt>
                <c:pt idx="12163">
                  <c:v>1</c:v>
                </c:pt>
                <c:pt idx="12164">
                  <c:v>1</c:v>
                </c:pt>
                <c:pt idx="12165">
                  <c:v>1</c:v>
                </c:pt>
                <c:pt idx="12166">
                  <c:v>1</c:v>
                </c:pt>
                <c:pt idx="12167">
                  <c:v>1</c:v>
                </c:pt>
                <c:pt idx="12168">
                  <c:v>1</c:v>
                </c:pt>
                <c:pt idx="12169">
                  <c:v>1</c:v>
                </c:pt>
                <c:pt idx="12170">
                  <c:v>1</c:v>
                </c:pt>
                <c:pt idx="12171">
                  <c:v>1</c:v>
                </c:pt>
                <c:pt idx="12172">
                  <c:v>1</c:v>
                </c:pt>
                <c:pt idx="12173">
                  <c:v>1</c:v>
                </c:pt>
                <c:pt idx="12174">
                  <c:v>1</c:v>
                </c:pt>
                <c:pt idx="12175">
                  <c:v>1</c:v>
                </c:pt>
                <c:pt idx="12176">
                  <c:v>1</c:v>
                </c:pt>
                <c:pt idx="12177">
                  <c:v>1</c:v>
                </c:pt>
                <c:pt idx="12178">
                  <c:v>1</c:v>
                </c:pt>
                <c:pt idx="12179">
                  <c:v>1</c:v>
                </c:pt>
                <c:pt idx="12180">
                  <c:v>1</c:v>
                </c:pt>
                <c:pt idx="12181">
                  <c:v>1</c:v>
                </c:pt>
                <c:pt idx="12182">
                  <c:v>1</c:v>
                </c:pt>
                <c:pt idx="12183">
                  <c:v>1</c:v>
                </c:pt>
                <c:pt idx="12184">
                  <c:v>1</c:v>
                </c:pt>
                <c:pt idx="12185">
                  <c:v>1</c:v>
                </c:pt>
                <c:pt idx="12186">
                  <c:v>1</c:v>
                </c:pt>
                <c:pt idx="12187">
                  <c:v>1</c:v>
                </c:pt>
                <c:pt idx="12188">
                  <c:v>1</c:v>
                </c:pt>
                <c:pt idx="12189">
                  <c:v>1</c:v>
                </c:pt>
                <c:pt idx="12190">
                  <c:v>1</c:v>
                </c:pt>
                <c:pt idx="12191">
                  <c:v>1</c:v>
                </c:pt>
                <c:pt idx="12192">
                  <c:v>1</c:v>
                </c:pt>
                <c:pt idx="12193">
                  <c:v>1</c:v>
                </c:pt>
                <c:pt idx="12194">
                  <c:v>1</c:v>
                </c:pt>
                <c:pt idx="12195">
                  <c:v>1</c:v>
                </c:pt>
                <c:pt idx="12196">
                  <c:v>1</c:v>
                </c:pt>
                <c:pt idx="12197">
                  <c:v>1</c:v>
                </c:pt>
                <c:pt idx="12198">
                  <c:v>1</c:v>
                </c:pt>
                <c:pt idx="12199">
                  <c:v>1</c:v>
                </c:pt>
                <c:pt idx="12200">
                  <c:v>1</c:v>
                </c:pt>
                <c:pt idx="12201">
                  <c:v>1</c:v>
                </c:pt>
                <c:pt idx="12202">
                  <c:v>1</c:v>
                </c:pt>
                <c:pt idx="12203">
                  <c:v>1</c:v>
                </c:pt>
                <c:pt idx="12204">
                  <c:v>1</c:v>
                </c:pt>
                <c:pt idx="12205">
                  <c:v>1</c:v>
                </c:pt>
                <c:pt idx="12206">
                  <c:v>1</c:v>
                </c:pt>
                <c:pt idx="12207">
                  <c:v>1</c:v>
                </c:pt>
                <c:pt idx="12208">
                  <c:v>1</c:v>
                </c:pt>
                <c:pt idx="12209">
                  <c:v>1</c:v>
                </c:pt>
                <c:pt idx="12210">
                  <c:v>1</c:v>
                </c:pt>
                <c:pt idx="12211">
                  <c:v>1</c:v>
                </c:pt>
                <c:pt idx="12212">
                  <c:v>1</c:v>
                </c:pt>
                <c:pt idx="12213">
                  <c:v>1</c:v>
                </c:pt>
                <c:pt idx="12214">
                  <c:v>1</c:v>
                </c:pt>
                <c:pt idx="12215">
                  <c:v>1</c:v>
                </c:pt>
                <c:pt idx="12216">
                  <c:v>1</c:v>
                </c:pt>
                <c:pt idx="12217">
                  <c:v>1</c:v>
                </c:pt>
                <c:pt idx="12218">
                  <c:v>1</c:v>
                </c:pt>
                <c:pt idx="12219">
                  <c:v>1</c:v>
                </c:pt>
                <c:pt idx="12220">
                  <c:v>1</c:v>
                </c:pt>
                <c:pt idx="12221">
                  <c:v>1</c:v>
                </c:pt>
                <c:pt idx="12222">
                  <c:v>1</c:v>
                </c:pt>
                <c:pt idx="12223">
                  <c:v>1</c:v>
                </c:pt>
                <c:pt idx="12224">
                  <c:v>1</c:v>
                </c:pt>
                <c:pt idx="12225">
                  <c:v>1</c:v>
                </c:pt>
                <c:pt idx="12226">
                  <c:v>1</c:v>
                </c:pt>
                <c:pt idx="12227">
                  <c:v>1</c:v>
                </c:pt>
                <c:pt idx="12228">
                  <c:v>1</c:v>
                </c:pt>
                <c:pt idx="12229">
                  <c:v>1</c:v>
                </c:pt>
                <c:pt idx="12230">
                  <c:v>1</c:v>
                </c:pt>
                <c:pt idx="12231">
                  <c:v>1</c:v>
                </c:pt>
                <c:pt idx="12232">
                  <c:v>1</c:v>
                </c:pt>
                <c:pt idx="12233">
                  <c:v>1</c:v>
                </c:pt>
                <c:pt idx="12234">
                  <c:v>1</c:v>
                </c:pt>
                <c:pt idx="12235">
                  <c:v>1</c:v>
                </c:pt>
                <c:pt idx="12236">
                  <c:v>1</c:v>
                </c:pt>
                <c:pt idx="12237">
                  <c:v>1</c:v>
                </c:pt>
                <c:pt idx="12238">
                  <c:v>1</c:v>
                </c:pt>
                <c:pt idx="12239">
                  <c:v>1</c:v>
                </c:pt>
                <c:pt idx="12240">
                  <c:v>1</c:v>
                </c:pt>
                <c:pt idx="12241">
                  <c:v>1</c:v>
                </c:pt>
                <c:pt idx="12242">
                  <c:v>1</c:v>
                </c:pt>
                <c:pt idx="12243">
                  <c:v>1</c:v>
                </c:pt>
                <c:pt idx="12244">
                  <c:v>1</c:v>
                </c:pt>
                <c:pt idx="12245">
                  <c:v>1</c:v>
                </c:pt>
                <c:pt idx="12246">
                  <c:v>1</c:v>
                </c:pt>
                <c:pt idx="12247">
                  <c:v>1</c:v>
                </c:pt>
                <c:pt idx="12248">
                  <c:v>1</c:v>
                </c:pt>
                <c:pt idx="12249">
                  <c:v>1</c:v>
                </c:pt>
                <c:pt idx="12250">
                  <c:v>1</c:v>
                </c:pt>
                <c:pt idx="12251">
                  <c:v>1</c:v>
                </c:pt>
                <c:pt idx="12252">
                  <c:v>1</c:v>
                </c:pt>
                <c:pt idx="12253">
                  <c:v>1</c:v>
                </c:pt>
                <c:pt idx="12254">
                  <c:v>1</c:v>
                </c:pt>
                <c:pt idx="12255">
                  <c:v>1</c:v>
                </c:pt>
                <c:pt idx="12256">
                  <c:v>1</c:v>
                </c:pt>
                <c:pt idx="12257">
                  <c:v>1</c:v>
                </c:pt>
                <c:pt idx="12258">
                  <c:v>1</c:v>
                </c:pt>
                <c:pt idx="12259">
                  <c:v>1</c:v>
                </c:pt>
                <c:pt idx="12260">
                  <c:v>1</c:v>
                </c:pt>
                <c:pt idx="12261">
                  <c:v>1</c:v>
                </c:pt>
                <c:pt idx="12262">
                  <c:v>1</c:v>
                </c:pt>
                <c:pt idx="12263">
                  <c:v>1</c:v>
                </c:pt>
                <c:pt idx="12264">
                  <c:v>1</c:v>
                </c:pt>
                <c:pt idx="12265">
                  <c:v>1</c:v>
                </c:pt>
                <c:pt idx="12266">
                  <c:v>1</c:v>
                </c:pt>
                <c:pt idx="12267">
                  <c:v>1</c:v>
                </c:pt>
                <c:pt idx="12268">
                  <c:v>1</c:v>
                </c:pt>
                <c:pt idx="12269">
                  <c:v>1</c:v>
                </c:pt>
                <c:pt idx="12270">
                  <c:v>1</c:v>
                </c:pt>
                <c:pt idx="12271">
                  <c:v>1</c:v>
                </c:pt>
                <c:pt idx="12272">
                  <c:v>1</c:v>
                </c:pt>
                <c:pt idx="12273">
                  <c:v>1</c:v>
                </c:pt>
                <c:pt idx="12274">
                  <c:v>1</c:v>
                </c:pt>
                <c:pt idx="12275">
                  <c:v>1</c:v>
                </c:pt>
                <c:pt idx="12276">
                  <c:v>1</c:v>
                </c:pt>
                <c:pt idx="12277">
                  <c:v>1</c:v>
                </c:pt>
                <c:pt idx="12278">
                  <c:v>1</c:v>
                </c:pt>
                <c:pt idx="12279">
                  <c:v>1</c:v>
                </c:pt>
                <c:pt idx="12280">
                  <c:v>1</c:v>
                </c:pt>
                <c:pt idx="12281">
                  <c:v>1</c:v>
                </c:pt>
                <c:pt idx="12282">
                  <c:v>1</c:v>
                </c:pt>
                <c:pt idx="12283">
                  <c:v>1</c:v>
                </c:pt>
                <c:pt idx="12284">
                  <c:v>1</c:v>
                </c:pt>
                <c:pt idx="12285">
                  <c:v>1</c:v>
                </c:pt>
                <c:pt idx="12286">
                  <c:v>1</c:v>
                </c:pt>
                <c:pt idx="12287">
                  <c:v>1</c:v>
                </c:pt>
                <c:pt idx="12288">
                  <c:v>1</c:v>
                </c:pt>
                <c:pt idx="12289">
                  <c:v>1</c:v>
                </c:pt>
                <c:pt idx="12290">
                  <c:v>1</c:v>
                </c:pt>
                <c:pt idx="12291">
                  <c:v>1</c:v>
                </c:pt>
                <c:pt idx="12292">
                  <c:v>1</c:v>
                </c:pt>
                <c:pt idx="12293">
                  <c:v>1</c:v>
                </c:pt>
                <c:pt idx="12294">
                  <c:v>1</c:v>
                </c:pt>
                <c:pt idx="12295">
                  <c:v>1</c:v>
                </c:pt>
                <c:pt idx="12296">
                  <c:v>1</c:v>
                </c:pt>
                <c:pt idx="12297">
                  <c:v>1</c:v>
                </c:pt>
                <c:pt idx="12298">
                  <c:v>1</c:v>
                </c:pt>
                <c:pt idx="12299">
                  <c:v>1</c:v>
                </c:pt>
                <c:pt idx="12300">
                  <c:v>1</c:v>
                </c:pt>
                <c:pt idx="12301">
                  <c:v>1</c:v>
                </c:pt>
                <c:pt idx="12302">
                  <c:v>1</c:v>
                </c:pt>
                <c:pt idx="12303">
                  <c:v>1</c:v>
                </c:pt>
                <c:pt idx="12304">
                  <c:v>1</c:v>
                </c:pt>
                <c:pt idx="12305">
                  <c:v>1</c:v>
                </c:pt>
                <c:pt idx="12306">
                  <c:v>1</c:v>
                </c:pt>
                <c:pt idx="12307">
                  <c:v>1</c:v>
                </c:pt>
                <c:pt idx="12308">
                  <c:v>1</c:v>
                </c:pt>
                <c:pt idx="12309">
                  <c:v>1</c:v>
                </c:pt>
                <c:pt idx="12310">
                  <c:v>1</c:v>
                </c:pt>
                <c:pt idx="12311">
                  <c:v>1</c:v>
                </c:pt>
                <c:pt idx="12312">
                  <c:v>1</c:v>
                </c:pt>
                <c:pt idx="12313">
                  <c:v>1</c:v>
                </c:pt>
                <c:pt idx="12314">
                  <c:v>1</c:v>
                </c:pt>
                <c:pt idx="12315">
                  <c:v>1</c:v>
                </c:pt>
                <c:pt idx="12316">
                  <c:v>1</c:v>
                </c:pt>
                <c:pt idx="12317">
                  <c:v>1</c:v>
                </c:pt>
                <c:pt idx="12318">
                  <c:v>1</c:v>
                </c:pt>
                <c:pt idx="12319">
                  <c:v>1</c:v>
                </c:pt>
                <c:pt idx="12320">
                  <c:v>1</c:v>
                </c:pt>
                <c:pt idx="12321">
                  <c:v>1</c:v>
                </c:pt>
                <c:pt idx="12322">
                  <c:v>1</c:v>
                </c:pt>
                <c:pt idx="12323">
                  <c:v>1</c:v>
                </c:pt>
                <c:pt idx="12324">
                  <c:v>1</c:v>
                </c:pt>
                <c:pt idx="12325">
                  <c:v>1</c:v>
                </c:pt>
                <c:pt idx="12326">
                  <c:v>1</c:v>
                </c:pt>
                <c:pt idx="12327">
                  <c:v>1</c:v>
                </c:pt>
                <c:pt idx="12328">
                  <c:v>1</c:v>
                </c:pt>
                <c:pt idx="12329">
                  <c:v>1</c:v>
                </c:pt>
                <c:pt idx="12330">
                  <c:v>1</c:v>
                </c:pt>
                <c:pt idx="12331">
                  <c:v>1</c:v>
                </c:pt>
                <c:pt idx="12332">
                  <c:v>1</c:v>
                </c:pt>
                <c:pt idx="12333">
                  <c:v>1</c:v>
                </c:pt>
                <c:pt idx="12334">
                  <c:v>1</c:v>
                </c:pt>
                <c:pt idx="12335">
                  <c:v>1</c:v>
                </c:pt>
                <c:pt idx="12336">
                  <c:v>1</c:v>
                </c:pt>
                <c:pt idx="12337">
                  <c:v>1</c:v>
                </c:pt>
                <c:pt idx="12338">
                  <c:v>1</c:v>
                </c:pt>
                <c:pt idx="12339">
                  <c:v>1</c:v>
                </c:pt>
                <c:pt idx="12340">
                  <c:v>1</c:v>
                </c:pt>
                <c:pt idx="12341">
                  <c:v>1</c:v>
                </c:pt>
                <c:pt idx="12342">
                  <c:v>1</c:v>
                </c:pt>
                <c:pt idx="12343">
                  <c:v>1</c:v>
                </c:pt>
                <c:pt idx="12344">
                  <c:v>1</c:v>
                </c:pt>
                <c:pt idx="12345">
                  <c:v>1</c:v>
                </c:pt>
                <c:pt idx="12346">
                  <c:v>1</c:v>
                </c:pt>
                <c:pt idx="12347">
                  <c:v>1</c:v>
                </c:pt>
                <c:pt idx="12348">
                  <c:v>1</c:v>
                </c:pt>
                <c:pt idx="12349">
                  <c:v>1</c:v>
                </c:pt>
                <c:pt idx="12350">
                  <c:v>1</c:v>
                </c:pt>
                <c:pt idx="12351">
                  <c:v>1</c:v>
                </c:pt>
                <c:pt idx="12352">
                  <c:v>1</c:v>
                </c:pt>
                <c:pt idx="12353">
                  <c:v>1</c:v>
                </c:pt>
                <c:pt idx="12354">
                  <c:v>1</c:v>
                </c:pt>
                <c:pt idx="12355">
                  <c:v>1</c:v>
                </c:pt>
                <c:pt idx="12356">
                  <c:v>1</c:v>
                </c:pt>
                <c:pt idx="12357">
                  <c:v>1</c:v>
                </c:pt>
                <c:pt idx="12358">
                  <c:v>1</c:v>
                </c:pt>
                <c:pt idx="12359">
                  <c:v>1</c:v>
                </c:pt>
                <c:pt idx="12360">
                  <c:v>1</c:v>
                </c:pt>
                <c:pt idx="12361">
                  <c:v>1</c:v>
                </c:pt>
                <c:pt idx="12362">
                  <c:v>1</c:v>
                </c:pt>
                <c:pt idx="12363">
                  <c:v>1</c:v>
                </c:pt>
                <c:pt idx="12364">
                  <c:v>1</c:v>
                </c:pt>
                <c:pt idx="12365">
                  <c:v>1</c:v>
                </c:pt>
                <c:pt idx="12366">
                  <c:v>1</c:v>
                </c:pt>
                <c:pt idx="12367">
                  <c:v>1</c:v>
                </c:pt>
                <c:pt idx="12368">
                  <c:v>1</c:v>
                </c:pt>
                <c:pt idx="12369">
                  <c:v>1</c:v>
                </c:pt>
                <c:pt idx="12370">
                  <c:v>1</c:v>
                </c:pt>
                <c:pt idx="12371">
                  <c:v>1</c:v>
                </c:pt>
                <c:pt idx="12372">
                  <c:v>1</c:v>
                </c:pt>
                <c:pt idx="12373">
                  <c:v>1</c:v>
                </c:pt>
                <c:pt idx="12374">
                  <c:v>1</c:v>
                </c:pt>
                <c:pt idx="12375">
                  <c:v>1</c:v>
                </c:pt>
                <c:pt idx="12376">
                  <c:v>1</c:v>
                </c:pt>
                <c:pt idx="12377">
                  <c:v>1</c:v>
                </c:pt>
                <c:pt idx="12378">
                  <c:v>1</c:v>
                </c:pt>
                <c:pt idx="12379">
                  <c:v>1</c:v>
                </c:pt>
                <c:pt idx="12380">
                  <c:v>1</c:v>
                </c:pt>
                <c:pt idx="12381">
                  <c:v>1</c:v>
                </c:pt>
                <c:pt idx="12382">
                  <c:v>1</c:v>
                </c:pt>
                <c:pt idx="12383">
                  <c:v>1</c:v>
                </c:pt>
                <c:pt idx="12384">
                  <c:v>1</c:v>
                </c:pt>
                <c:pt idx="12385">
                  <c:v>1</c:v>
                </c:pt>
                <c:pt idx="12386">
                  <c:v>1</c:v>
                </c:pt>
                <c:pt idx="12387">
                  <c:v>1</c:v>
                </c:pt>
                <c:pt idx="12388">
                  <c:v>1</c:v>
                </c:pt>
                <c:pt idx="12389">
                  <c:v>1</c:v>
                </c:pt>
                <c:pt idx="12390">
                  <c:v>1</c:v>
                </c:pt>
                <c:pt idx="12391">
                  <c:v>1</c:v>
                </c:pt>
                <c:pt idx="12392">
                  <c:v>1</c:v>
                </c:pt>
                <c:pt idx="12393">
                  <c:v>1</c:v>
                </c:pt>
                <c:pt idx="12394">
                  <c:v>1</c:v>
                </c:pt>
                <c:pt idx="12395">
                  <c:v>1</c:v>
                </c:pt>
                <c:pt idx="12396">
                  <c:v>1</c:v>
                </c:pt>
                <c:pt idx="12397">
                  <c:v>1</c:v>
                </c:pt>
                <c:pt idx="12398">
                  <c:v>1</c:v>
                </c:pt>
                <c:pt idx="12399">
                  <c:v>1</c:v>
                </c:pt>
                <c:pt idx="12400">
                  <c:v>1</c:v>
                </c:pt>
                <c:pt idx="12401">
                  <c:v>1</c:v>
                </c:pt>
                <c:pt idx="12402">
                  <c:v>1</c:v>
                </c:pt>
                <c:pt idx="12403">
                  <c:v>1</c:v>
                </c:pt>
                <c:pt idx="12404">
                  <c:v>1</c:v>
                </c:pt>
                <c:pt idx="12405">
                  <c:v>1</c:v>
                </c:pt>
                <c:pt idx="12406">
                  <c:v>1</c:v>
                </c:pt>
                <c:pt idx="12407">
                  <c:v>1</c:v>
                </c:pt>
                <c:pt idx="12408">
                  <c:v>1</c:v>
                </c:pt>
                <c:pt idx="12409">
                  <c:v>1</c:v>
                </c:pt>
                <c:pt idx="12410">
                  <c:v>1</c:v>
                </c:pt>
                <c:pt idx="12411">
                  <c:v>1</c:v>
                </c:pt>
                <c:pt idx="12412">
                  <c:v>1</c:v>
                </c:pt>
                <c:pt idx="12413">
                  <c:v>1</c:v>
                </c:pt>
                <c:pt idx="12414">
                  <c:v>1</c:v>
                </c:pt>
                <c:pt idx="12415">
                  <c:v>1</c:v>
                </c:pt>
                <c:pt idx="12416">
                  <c:v>1</c:v>
                </c:pt>
                <c:pt idx="12417">
                  <c:v>1</c:v>
                </c:pt>
                <c:pt idx="12418">
                  <c:v>1</c:v>
                </c:pt>
                <c:pt idx="12419">
                  <c:v>1</c:v>
                </c:pt>
                <c:pt idx="12420">
                  <c:v>1</c:v>
                </c:pt>
                <c:pt idx="12421">
                  <c:v>1</c:v>
                </c:pt>
                <c:pt idx="12422">
                  <c:v>1</c:v>
                </c:pt>
                <c:pt idx="12423">
                  <c:v>1</c:v>
                </c:pt>
                <c:pt idx="12424">
                  <c:v>1</c:v>
                </c:pt>
                <c:pt idx="12425">
                  <c:v>1</c:v>
                </c:pt>
                <c:pt idx="12426">
                  <c:v>1</c:v>
                </c:pt>
                <c:pt idx="12427">
                  <c:v>1</c:v>
                </c:pt>
                <c:pt idx="12428">
                  <c:v>1</c:v>
                </c:pt>
                <c:pt idx="12429">
                  <c:v>1</c:v>
                </c:pt>
                <c:pt idx="12430">
                  <c:v>1</c:v>
                </c:pt>
                <c:pt idx="12431">
                  <c:v>1</c:v>
                </c:pt>
                <c:pt idx="12432">
                  <c:v>1</c:v>
                </c:pt>
                <c:pt idx="12433">
                  <c:v>1</c:v>
                </c:pt>
                <c:pt idx="12434">
                  <c:v>1</c:v>
                </c:pt>
                <c:pt idx="12435">
                  <c:v>1</c:v>
                </c:pt>
                <c:pt idx="12436">
                  <c:v>1</c:v>
                </c:pt>
                <c:pt idx="12437">
                  <c:v>1</c:v>
                </c:pt>
                <c:pt idx="12438">
                  <c:v>1</c:v>
                </c:pt>
                <c:pt idx="12439">
                  <c:v>1</c:v>
                </c:pt>
                <c:pt idx="12440">
                  <c:v>1</c:v>
                </c:pt>
                <c:pt idx="12441">
                  <c:v>1</c:v>
                </c:pt>
                <c:pt idx="12442">
                  <c:v>1</c:v>
                </c:pt>
                <c:pt idx="12443">
                  <c:v>1</c:v>
                </c:pt>
                <c:pt idx="12444">
                  <c:v>1</c:v>
                </c:pt>
                <c:pt idx="12445">
                  <c:v>1</c:v>
                </c:pt>
                <c:pt idx="12446">
                  <c:v>1</c:v>
                </c:pt>
                <c:pt idx="12447">
                  <c:v>1</c:v>
                </c:pt>
                <c:pt idx="12448">
                  <c:v>1</c:v>
                </c:pt>
                <c:pt idx="12449">
                  <c:v>1</c:v>
                </c:pt>
                <c:pt idx="12450">
                  <c:v>1</c:v>
                </c:pt>
                <c:pt idx="12451">
                  <c:v>1</c:v>
                </c:pt>
                <c:pt idx="12452">
                  <c:v>1</c:v>
                </c:pt>
                <c:pt idx="12453">
                  <c:v>1</c:v>
                </c:pt>
                <c:pt idx="12454">
                  <c:v>1</c:v>
                </c:pt>
                <c:pt idx="12455">
                  <c:v>1</c:v>
                </c:pt>
                <c:pt idx="12456">
                  <c:v>1</c:v>
                </c:pt>
                <c:pt idx="12457">
                  <c:v>1</c:v>
                </c:pt>
                <c:pt idx="12458">
                  <c:v>1</c:v>
                </c:pt>
                <c:pt idx="12459">
                  <c:v>1</c:v>
                </c:pt>
                <c:pt idx="12460">
                  <c:v>1</c:v>
                </c:pt>
                <c:pt idx="12461">
                  <c:v>1</c:v>
                </c:pt>
                <c:pt idx="12462">
                  <c:v>1</c:v>
                </c:pt>
                <c:pt idx="12463">
                  <c:v>1</c:v>
                </c:pt>
                <c:pt idx="12464">
                  <c:v>1</c:v>
                </c:pt>
                <c:pt idx="12465">
                  <c:v>1</c:v>
                </c:pt>
                <c:pt idx="12466">
                  <c:v>1</c:v>
                </c:pt>
                <c:pt idx="12467">
                  <c:v>1</c:v>
                </c:pt>
                <c:pt idx="12468">
                  <c:v>1</c:v>
                </c:pt>
                <c:pt idx="12469">
                  <c:v>1</c:v>
                </c:pt>
                <c:pt idx="12470">
                  <c:v>1</c:v>
                </c:pt>
                <c:pt idx="12471">
                  <c:v>1</c:v>
                </c:pt>
                <c:pt idx="12472">
                  <c:v>1</c:v>
                </c:pt>
                <c:pt idx="12473">
                  <c:v>1</c:v>
                </c:pt>
                <c:pt idx="12474">
                  <c:v>1</c:v>
                </c:pt>
                <c:pt idx="12475">
                  <c:v>1</c:v>
                </c:pt>
                <c:pt idx="12476">
                  <c:v>1</c:v>
                </c:pt>
                <c:pt idx="12477">
                  <c:v>1</c:v>
                </c:pt>
                <c:pt idx="12478">
                  <c:v>1</c:v>
                </c:pt>
                <c:pt idx="12479">
                  <c:v>1</c:v>
                </c:pt>
                <c:pt idx="12480">
                  <c:v>1</c:v>
                </c:pt>
                <c:pt idx="12481">
                  <c:v>1</c:v>
                </c:pt>
                <c:pt idx="12482">
                  <c:v>1</c:v>
                </c:pt>
                <c:pt idx="12483">
                  <c:v>1</c:v>
                </c:pt>
                <c:pt idx="12484">
                  <c:v>1</c:v>
                </c:pt>
                <c:pt idx="12485">
                  <c:v>1</c:v>
                </c:pt>
                <c:pt idx="12486">
                  <c:v>1</c:v>
                </c:pt>
                <c:pt idx="12487">
                  <c:v>1</c:v>
                </c:pt>
                <c:pt idx="12488">
                  <c:v>1</c:v>
                </c:pt>
                <c:pt idx="12489">
                  <c:v>1</c:v>
                </c:pt>
                <c:pt idx="12490">
                  <c:v>1</c:v>
                </c:pt>
                <c:pt idx="12491">
                  <c:v>1</c:v>
                </c:pt>
                <c:pt idx="12492">
                  <c:v>1</c:v>
                </c:pt>
                <c:pt idx="12493">
                  <c:v>1</c:v>
                </c:pt>
                <c:pt idx="12494">
                  <c:v>1</c:v>
                </c:pt>
                <c:pt idx="12495">
                  <c:v>1</c:v>
                </c:pt>
                <c:pt idx="12496">
                  <c:v>1</c:v>
                </c:pt>
                <c:pt idx="12497">
                  <c:v>1</c:v>
                </c:pt>
                <c:pt idx="12498">
                  <c:v>1</c:v>
                </c:pt>
                <c:pt idx="12499">
                  <c:v>1</c:v>
                </c:pt>
                <c:pt idx="12500">
                  <c:v>1</c:v>
                </c:pt>
                <c:pt idx="12501">
                  <c:v>1</c:v>
                </c:pt>
                <c:pt idx="12502">
                  <c:v>1</c:v>
                </c:pt>
                <c:pt idx="12503">
                  <c:v>1</c:v>
                </c:pt>
                <c:pt idx="12504">
                  <c:v>1</c:v>
                </c:pt>
                <c:pt idx="12505">
                  <c:v>1</c:v>
                </c:pt>
                <c:pt idx="12506">
                  <c:v>1</c:v>
                </c:pt>
                <c:pt idx="12507">
                  <c:v>1</c:v>
                </c:pt>
                <c:pt idx="12508">
                  <c:v>1</c:v>
                </c:pt>
                <c:pt idx="12509">
                  <c:v>1</c:v>
                </c:pt>
                <c:pt idx="12510">
                  <c:v>1</c:v>
                </c:pt>
                <c:pt idx="12511">
                  <c:v>1</c:v>
                </c:pt>
                <c:pt idx="12512">
                  <c:v>1</c:v>
                </c:pt>
                <c:pt idx="12513">
                  <c:v>1</c:v>
                </c:pt>
                <c:pt idx="12514">
                  <c:v>1</c:v>
                </c:pt>
                <c:pt idx="12515">
                  <c:v>1</c:v>
                </c:pt>
                <c:pt idx="12516">
                  <c:v>1</c:v>
                </c:pt>
                <c:pt idx="12517">
                  <c:v>1</c:v>
                </c:pt>
                <c:pt idx="12518">
                  <c:v>1</c:v>
                </c:pt>
                <c:pt idx="12519">
                  <c:v>1</c:v>
                </c:pt>
                <c:pt idx="12520">
                  <c:v>1</c:v>
                </c:pt>
                <c:pt idx="12521">
                  <c:v>1</c:v>
                </c:pt>
                <c:pt idx="12522">
                  <c:v>1</c:v>
                </c:pt>
                <c:pt idx="12523">
                  <c:v>1</c:v>
                </c:pt>
                <c:pt idx="12524">
                  <c:v>1</c:v>
                </c:pt>
                <c:pt idx="12525">
                  <c:v>1</c:v>
                </c:pt>
                <c:pt idx="12526">
                  <c:v>1</c:v>
                </c:pt>
                <c:pt idx="12527">
                  <c:v>1</c:v>
                </c:pt>
                <c:pt idx="12528">
                  <c:v>1</c:v>
                </c:pt>
                <c:pt idx="12529">
                  <c:v>1</c:v>
                </c:pt>
                <c:pt idx="12530">
                  <c:v>1</c:v>
                </c:pt>
                <c:pt idx="12531">
                  <c:v>1</c:v>
                </c:pt>
                <c:pt idx="12532">
                  <c:v>1</c:v>
                </c:pt>
                <c:pt idx="12533">
                  <c:v>1</c:v>
                </c:pt>
                <c:pt idx="12534">
                  <c:v>1</c:v>
                </c:pt>
                <c:pt idx="12535">
                  <c:v>1</c:v>
                </c:pt>
                <c:pt idx="12536">
                  <c:v>1</c:v>
                </c:pt>
                <c:pt idx="12537">
                  <c:v>1</c:v>
                </c:pt>
                <c:pt idx="12538">
                  <c:v>1</c:v>
                </c:pt>
                <c:pt idx="12539">
                  <c:v>1</c:v>
                </c:pt>
                <c:pt idx="12540">
                  <c:v>1</c:v>
                </c:pt>
                <c:pt idx="12541">
                  <c:v>1</c:v>
                </c:pt>
                <c:pt idx="12542">
                  <c:v>1</c:v>
                </c:pt>
                <c:pt idx="12543">
                  <c:v>1</c:v>
                </c:pt>
                <c:pt idx="12544">
                  <c:v>1</c:v>
                </c:pt>
                <c:pt idx="12545">
                  <c:v>1</c:v>
                </c:pt>
                <c:pt idx="12546">
                  <c:v>1</c:v>
                </c:pt>
                <c:pt idx="12547">
                  <c:v>1</c:v>
                </c:pt>
                <c:pt idx="12548">
                  <c:v>1</c:v>
                </c:pt>
                <c:pt idx="12549">
                  <c:v>1</c:v>
                </c:pt>
                <c:pt idx="12550">
                  <c:v>1</c:v>
                </c:pt>
                <c:pt idx="12551">
                  <c:v>1</c:v>
                </c:pt>
                <c:pt idx="12552">
                  <c:v>1</c:v>
                </c:pt>
                <c:pt idx="12553">
                  <c:v>1</c:v>
                </c:pt>
                <c:pt idx="12554">
                  <c:v>1</c:v>
                </c:pt>
                <c:pt idx="12555">
                  <c:v>1</c:v>
                </c:pt>
                <c:pt idx="12556">
                  <c:v>1</c:v>
                </c:pt>
                <c:pt idx="12557">
                  <c:v>1</c:v>
                </c:pt>
                <c:pt idx="12558">
                  <c:v>1</c:v>
                </c:pt>
                <c:pt idx="12559">
                  <c:v>1</c:v>
                </c:pt>
                <c:pt idx="12560">
                  <c:v>1</c:v>
                </c:pt>
                <c:pt idx="12561">
                  <c:v>1</c:v>
                </c:pt>
                <c:pt idx="12562">
                  <c:v>1</c:v>
                </c:pt>
                <c:pt idx="12563">
                  <c:v>1</c:v>
                </c:pt>
                <c:pt idx="12564">
                  <c:v>1</c:v>
                </c:pt>
                <c:pt idx="12565">
                  <c:v>1</c:v>
                </c:pt>
                <c:pt idx="12566">
                  <c:v>1</c:v>
                </c:pt>
                <c:pt idx="12567">
                  <c:v>1</c:v>
                </c:pt>
                <c:pt idx="12568">
                  <c:v>1</c:v>
                </c:pt>
                <c:pt idx="12569">
                  <c:v>1</c:v>
                </c:pt>
                <c:pt idx="12570">
                  <c:v>1</c:v>
                </c:pt>
                <c:pt idx="12571">
                  <c:v>1</c:v>
                </c:pt>
                <c:pt idx="12572">
                  <c:v>1</c:v>
                </c:pt>
                <c:pt idx="12573">
                  <c:v>1</c:v>
                </c:pt>
                <c:pt idx="12574">
                  <c:v>1</c:v>
                </c:pt>
                <c:pt idx="12575">
                  <c:v>1</c:v>
                </c:pt>
                <c:pt idx="12576">
                  <c:v>1</c:v>
                </c:pt>
                <c:pt idx="12577">
                  <c:v>1</c:v>
                </c:pt>
                <c:pt idx="12578">
                  <c:v>1</c:v>
                </c:pt>
                <c:pt idx="12579">
                  <c:v>1</c:v>
                </c:pt>
                <c:pt idx="12580">
                  <c:v>1</c:v>
                </c:pt>
                <c:pt idx="12581">
                  <c:v>1</c:v>
                </c:pt>
                <c:pt idx="12582">
                  <c:v>1</c:v>
                </c:pt>
                <c:pt idx="12583">
                  <c:v>1</c:v>
                </c:pt>
                <c:pt idx="12584">
                  <c:v>1</c:v>
                </c:pt>
                <c:pt idx="12585">
                  <c:v>1</c:v>
                </c:pt>
                <c:pt idx="12586">
                  <c:v>1</c:v>
                </c:pt>
                <c:pt idx="12587">
                  <c:v>1</c:v>
                </c:pt>
                <c:pt idx="12588">
                  <c:v>1</c:v>
                </c:pt>
                <c:pt idx="12589">
                  <c:v>1</c:v>
                </c:pt>
                <c:pt idx="12590">
                  <c:v>1</c:v>
                </c:pt>
                <c:pt idx="12591">
                  <c:v>1</c:v>
                </c:pt>
                <c:pt idx="12592">
                  <c:v>1</c:v>
                </c:pt>
                <c:pt idx="12593">
                  <c:v>1</c:v>
                </c:pt>
                <c:pt idx="12594">
                  <c:v>1</c:v>
                </c:pt>
                <c:pt idx="12595">
                  <c:v>1</c:v>
                </c:pt>
                <c:pt idx="12596">
                  <c:v>1</c:v>
                </c:pt>
                <c:pt idx="12597">
                  <c:v>1</c:v>
                </c:pt>
                <c:pt idx="12598">
                  <c:v>1</c:v>
                </c:pt>
                <c:pt idx="12599">
                  <c:v>1</c:v>
                </c:pt>
                <c:pt idx="12600">
                  <c:v>1</c:v>
                </c:pt>
                <c:pt idx="12601">
                  <c:v>1</c:v>
                </c:pt>
                <c:pt idx="12602">
                  <c:v>1</c:v>
                </c:pt>
                <c:pt idx="12603">
                  <c:v>1</c:v>
                </c:pt>
                <c:pt idx="12604">
                  <c:v>1</c:v>
                </c:pt>
                <c:pt idx="12605">
                  <c:v>1</c:v>
                </c:pt>
                <c:pt idx="12606">
                  <c:v>1</c:v>
                </c:pt>
                <c:pt idx="12607">
                  <c:v>1</c:v>
                </c:pt>
                <c:pt idx="12608">
                  <c:v>1</c:v>
                </c:pt>
                <c:pt idx="12609">
                  <c:v>1</c:v>
                </c:pt>
                <c:pt idx="12610">
                  <c:v>1</c:v>
                </c:pt>
                <c:pt idx="12611">
                  <c:v>1</c:v>
                </c:pt>
                <c:pt idx="12612">
                  <c:v>1</c:v>
                </c:pt>
                <c:pt idx="12613">
                  <c:v>1</c:v>
                </c:pt>
                <c:pt idx="12614">
                  <c:v>1</c:v>
                </c:pt>
                <c:pt idx="12615">
                  <c:v>1</c:v>
                </c:pt>
                <c:pt idx="12616">
                  <c:v>1</c:v>
                </c:pt>
                <c:pt idx="12617">
                  <c:v>1</c:v>
                </c:pt>
                <c:pt idx="12618">
                  <c:v>1</c:v>
                </c:pt>
                <c:pt idx="12619">
                  <c:v>1</c:v>
                </c:pt>
                <c:pt idx="12620">
                  <c:v>1</c:v>
                </c:pt>
                <c:pt idx="12621">
                  <c:v>1</c:v>
                </c:pt>
                <c:pt idx="12622">
                  <c:v>1</c:v>
                </c:pt>
                <c:pt idx="12623">
                  <c:v>1</c:v>
                </c:pt>
                <c:pt idx="12624">
                  <c:v>1</c:v>
                </c:pt>
                <c:pt idx="12625">
                  <c:v>1</c:v>
                </c:pt>
                <c:pt idx="12626">
                  <c:v>1</c:v>
                </c:pt>
                <c:pt idx="12627">
                  <c:v>1</c:v>
                </c:pt>
                <c:pt idx="12628">
                  <c:v>1</c:v>
                </c:pt>
                <c:pt idx="12629">
                  <c:v>1</c:v>
                </c:pt>
                <c:pt idx="12630">
                  <c:v>1</c:v>
                </c:pt>
                <c:pt idx="12631">
                  <c:v>1</c:v>
                </c:pt>
                <c:pt idx="12632">
                  <c:v>1</c:v>
                </c:pt>
                <c:pt idx="12633">
                  <c:v>1</c:v>
                </c:pt>
                <c:pt idx="12634">
                  <c:v>1</c:v>
                </c:pt>
                <c:pt idx="12635">
                  <c:v>1</c:v>
                </c:pt>
                <c:pt idx="12636">
                  <c:v>1</c:v>
                </c:pt>
                <c:pt idx="12637">
                  <c:v>1</c:v>
                </c:pt>
                <c:pt idx="12638">
                  <c:v>1</c:v>
                </c:pt>
                <c:pt idx="12639">
                  <c:v>1</c:v>
                </c:pt>
                <c:pt idx="12640">
                  <c:v>1</c:v>
                </c:pt>
                <c:pt idx="12641">
                  <c:v>1</c:v>
                </c:pt>
                <c:pt idx="12642">
                  <c:v>1</c:v>
                </c:pt>
                <c:pt idx="12643">
                  <c:v>1</c:v>
                </c:pt>
                <c:pt idx="12644">
                  <c:v>1</c:v>
                </c:pt>
                <c:pt idx="12645">
                  <c:v>1</c:v>
                </c:pt>
                <c:pt idx="12646">
                  <c:v>1</c:v>
                </c:pt>
                <c:pt idx="12647">
                  <c:v>1</c:v>
                </c:pt>
                <c:pt idx="12648">
                  <c:v>1</c:v>
                </c:pt>
                <c:pt idx="12649">
                  <c:v>1</c:v>
                </c:pt>
                <c:pt idx="12650">
                  <c:v>1</c:v>
                </c:pt>
                <c:pt idx="12651">
                  <c:v>1</c:v>
                </c:pt>
                <c:pt idx="12652">
                  <c:v>1</c:v>
                </c:pt>
                <c:pt idx="12653">
                  <c:v>1</c:v>
                </c:pt>
                <c:pt idx="12654">
                  <c:v>1</c:v>
                </c:pt>
                <c:pt idx="12655">
                  <c:v>1</c:v>
                </c:pt>
                <c:pt idx="12656">
                  <c:v>1</c:v>
                </c:pt>
                <c:pt idx="12657">
                  <c:v>1</c:v>
                </c:pt>
                <c:pt idx="12658">
                  <c:v>1</c:v>
                </c:pt>
                <c:pt idx="12659">
                  <c:v>1</c:v>
                </c:pt>
                <c:pt idx="12660">
                  <c:v>1</c:v>
                </c:pt>
                <c:pt idx="12661">
                  <c:v>1</c:v>
                </c:pt>
                <c:pt idx="12662">
                  <c:v>1</c:v>
                </c:pt>
                <c:pt idx="12663">
                  <c:v>1</c:v>
                </c:pt>
                <c:pt idx="12664">
                  <c:v>1</c:v>
                </c:pt>
                <c:pt idx="12665">
                  <c:v>1</c:v>
                </c:pt>
                <c:pt idx="12666">
                  <c:v>1</c:v>
                </c:pt>
                <c:pt idx="12667">
                  <c:v>1</c:v>
                </c:pt>
                <c:pt idx="12668">
                  <c:v>1</c:v>
                </c:pt>
                <c:pt idx="12669">
                  <c:v>1</c:v>
                </c:pt>
                <c:pt idx="12670">
                  <c:v>1</c:v>
                </c:pt>
                <c:pt idx="12671">
                  <c:v>1</c:v>
                </c:pt>
                <c:pt idx="12672">
                  <c:v>1</c:v>
                </c:pt>
                <c:pt idx="12673">
                  <c:v>1</c:v>
                </c:pt>
                <c:pt idx="12674">
                  <c:v>1</c:v>
                </c:pt>
                <c:pt idx="12675">
                  <c:v>1</c:v>
                </c:pt>
                <c:pt idx="12676">
                  <c:v>1</c:v>
                </c:pt>
                <c:pt idx="12677">
                  <c:v>1</c:v>
                </c:pt>
                <c:pt idx="12678">
                  <c:v>1</c:v>
                </c:pt>
                <c:pt idx="12679">
                  <c:v>1</c:v>
                </c:pt>
                <c:pt idx="12680">
                  <c:v>1</c:v>
                </c:pt>
                <c:pt idx="12681">
                  <c:v>1</c:v>
                </c:pt>
                <c:pt idx="12682">
                  <c:v>1</c:v>
                </c:pt>
                <c:pt idx="12683">
                  <c:v>1</c:v>
                </c:pt>
                <c:pt idx="12684">
                  <c:v>1</c:v>
                </c:pt>
                <c:pt idx="12685">
                  <c:v>1</c:v>
                </c:pt>
                <c:pt idx="12686">
                  <c:v>1</c:v>
                </c:pt>
                <c:pt idx="12687">
                  <c:v>1</c:v>
                </c:pt>
                <c:pt idx="12688">
                  <c:v>1</c:v>
                </c:pt>
                <c:pt idx="12689">
                  <c:v>1</c:v>
                </c:pt>
                <c:pt idx="12690">
                  <c:v>1</c:v>
                </c:pt>
                <c:pt idx="12691">
                  <c:v>1</c:v>
                </c:pt>
                <c:pt idx="12692">
                  <c:v>1</c:v>
                </c:pt>
                <c:pt idx="12693">
                  <c:v>1</c:v>
                </c:pt>
                <c:pt idx="12694">
                  <c:v>1</c:v>
                </c:pt>
                <c:pt idx="12695">
                  <c:v>1</c:v>
                </c:pt>
                <c:pt idx="12696">
                  <c:v>1</c:v>
                </c:pt>
                <c:pt idx="12697">
                  <c:v>1</c:v>
                </c:pt>
                <c:pt idx="12698">
                  <c:v>1</c:v>
                </c:pt>
                <c:pt idx="12699">
                  <c:v>1</c:v>
                </c:pt>
                <c:pt idx="12700">
                  <c:v>1</c:v>
                </c:pt>
                <c:pt idx="12701">
                  <c:v>1</c:v>
                </c:pt>
                <c:pt idx="12702">
                  <c:v>1</c:v>
                </c:pt>
                <c:pt idx="12703">
                  <c:v>1</c:v>
                </c:pt>
                <c:pt idx="12704">
                  <c:v>1</c:v>
                </c:pt>
                <c:pt idx="12705">
                  <c:v>1</c:v>
                </c:pt>
                <c:pt idx="12706">
                  <c:v>1</c:v>
                </c:pt>
                <c:pt idx="12707">
                  <c:v>1</c:v>
                </c:pt>
                <c:pt idx="12708">
                  <c:v>1</c:v>
                </c:pt>
                <c:pt idx="12709">
                  <c:v>1</c:v>
                </c:pt>
                <c:pt idx="12710">
                  <c:v>1</c:v>
                </c:pt>
                <c:pt idx="12711">
                  <c:v>1</c:v>
                </c:pt>
                <c:pt idx="12712">
                  <c:v>1</c:v>
                </c:pt>
                <c:pt idx="12713">
                  <c:v>1</c:v>
                </c:pt>
                <c:pt idx="12714">
                  <c:v>1</c:v>
                </c:pt>
                <c:pt idx="12715">
                  <c:v>1</c:v>
                </c:pt>
                <c:pt idx="12716">
                  <c:v>1</c:v>
                </c:pt>
                <c:pt idx="12717">
                  <c:v>1</c:v>
                </c:pt>
                <c:pt idx="12718">
                  <c:v>1</c:v>
                </c:pt>
                <c:pt idx="12719">
                  <c:v>1</c:v>
                </c:pt>
                <c:pt idx="12720">
                  <c:v>1</c:v>
                </c:pt>
                <c:pt idx="12721">
                  <c:v>1</c:v>
                </c:pt>
                <c:pt idx="12722">
                  <c:v>1</c:v>
                </c:pt>
                <c:pt idx="12723">
                  <c:v>1</c:v>
                </c:pt>
                <c:pt idx="12724">
                  <c:v>1</c:v>
                </c:pt>
                <c:pt idx="12725">
                  <c:v>1</c:v>
                </c:pt>
                <c:pt idx="12726">
                  <c:v>1</c:v>
                </c:pt>
                <c:pt idx="12727">
                  <c:v>1</c:v>
                </c:pt>
                <c:pt idx="12728">
                  <c:v>1</c:v>
                </c:pt>
                <c:pt idx="12729">
                  <c:v>1</c:v>
                </c:pt>
                <c:pt idx="12730">
                  <c:v>1</c:v>
                </c:pt>
                <c:pt idx="12731">
                  <c:v>1</c:v>
                </c:pt>
                <c:pt idx="12732">
                  <c:v>1</c:v>
                </c:pt>
                <c:pt idx="12733">
                  <c:v>1</c:v>
                </c:pt>
                <c:pt idx="12734">
                  <c:v>1</c:v>
                </c:pt>
                <c:pt idx="12735">
                  <c:v>1</c:v>
                </c:pt>
                <c:pt idx="12736">
                  <c:v>1</c:v>
                </c:pt>
                <c:pt idx="12737">
                  <c:v>1</c:v>
                </c:pt>
                <c:pt idx="12738">
                  <c:v>1</c:v>
                </c:pt>
                <c:pt idx="12739">
                  <c:v>1</c:v>
                </c:pt>
                <c:pt idx="12740">
                  <c:v>1</c:v>
                </c:pt>
                <c:pt idx="12741">
                  <c:v>1</c:v>
                </c:pt>
                <c:pt idx="12742">
                  <c:v>1</c:v>
                </c:pt>
                <c:pt idx="12743">
                  <c:v>1</c:v>
                </c:pt>
                <c:pt idx="12744">
                  <c:v>1</c:v>
                </c:pt>
                <c:pt idx="12745">
                  <c:v>1</c:v>
                </c:pt>
                <c:pt idx="12746">
                  <c:v>1</c:v>
                </c:pt>
                <c:pt idx="12747">
                  <c:v>1</c:v>
                </c:pt>
                <c:pt idx="12748">
                  <c:v>1</c:v>
                </c:pt>
                <c:pt idx="12749">
                  <c:v>1</c:v>
                </c:pt>
                <c:pt idx="12750">
                  <c:v>1</c:v>
                </c:pt>
                <c:pt idx="12751">
                  <c:v>1</c:v>
                </c:pt>
                <c:pt idx="12752">
                  <c:v>1</c:v>
                </c:pt>
                <c:pt idx="12753">
                  <c:v>1</c:v>
                </c:pt>
                <c:pt idx="12754">
                  <c:v>1</c:v>
                </c:pt>
                <c:pt idx="12755">
                  <c:v>1</c:v>
                </c:pt>
                <c:pt idx="12756">
                  <c:v>1</c:v>
                </c:pt>
                <c:pt idx="12757">
                  <c:v>1</c:v>
                </c:pt>
                <c:pt idx="12758">
                  <c:v>1</c:v>
                </c:pt>
                <c:pt idx="12759">
                  <c:v>1</c:v>
                </c:pt>
                <c:pt idx="12760">
                  <c:v>1</c:v>
                </c:pt>
                <c:pt idx="12761">
                  <c:v>1</c:v>
                </c:pt>
                <c:pt idx="12762">
                  <c:v>1</c:v>
                </c:pt>
                <c:pt idx="12763">
                  <c:v>1</c:v>
                </c:pt>
                <c:pt idx="12764">
                  <c:v>1</c:v>
                </c:pt>
                <c:pt idx="12765">
                  <c:v>1</c:v>
                </c:pt>
                <c:pt idx="12766">
                  <c:v>1</c:v>
                </c:pt>
                <c:pt idx="12767">
                  <c:v>1</c:v>
                </c:pt>
                <c:pt idx="12768">
                  <c:v>1</c:v>
                </c:pt>
                <c:pt idx="12769">
                  <c:v>1</c:v>
                </c:pt>
                <c:pt idx="12770">
                  <c:v>1</c:v>
                </c:pt>
                <c:pt idx="12771">
                  <c:v>1</c:v>
                </c:pt>
                <c:pt idx="12772">
                  <c:v>1</c:v>
                </c:pt>
                <c:pt idx="12773">
                  <c:v>1</c:v>
                </c:pt>
                <c:pt idx="12774">
                  <c:v>1</c:v>
                </c:pt>
                <c:pt idx="12775">
                  <c:v>1</c:v>
                </c:pt>
                <c:pt idx="12776">
                  <c:v>1</c:v>
                </c:pt>
                <c:pt idx="12777">
                  <c:v>1</c:v>
                </c:pt>
                <c:pt idx="12778">
                  <c:v>1</c:v>
                </c:pt>
                <c:pt idx="12779">
                  <c:v>1</c:v>
                </c:pt>
                <c:pt idx="12780">
                  <c:v>1</c:v>
                </c:pt>
                <c:pt idx="12781">
                  <c:v>1</c:v>
                </c:pt>
                <c:pt idx="12782">
                  <c:v>1</c:v>
                </c:pt>
                <c:pt idx="12783">
                  <c:v>1</c:v>
                </c:pt>
                <c:pt idx="12784">
                  <c:v>1</c:v>
                </c:pt>
                <c:pt idx="12785">
                  <c:v>1</c:v>
                </c:pt>
                <c:pt idx="12786">
                  <c:v>1</c:v>
                </c:pt>
                <c:pt idx="12787">
                  <c:v>1</c:v>
                </c:pt>
                <c:pt idx="12788">
                  <c:v>1</c:v>
                </c:pt>
                <c:pt idx="12789">
                  <c:v>1</c:v>
                </c:pt>
                <c:pt idx="12790">
                  <c:v>1</c:v>
                </c:pt>
                <c:pt idx="12791">
                  <c:v>1</c:v>
                </c:pt>
                <c:pt idx="12792">
                  <c:v>1</c:v>
                </c:pt>
                <c:pt idx="12793">
                  <c:v>1</c:v>
                </c:pt>
                <c:pt idx="12794">
                  <c:v>1</c:v>
                </c:pt>
                <c:pt idx="12795">
                  <c:v>1</c:v>
                </c:pt>
                <c:pt idx="12796">
                  <c:v>1</c:v>
                </c:pt>
                <c:pt idx="12797">
                  <c:v>1</c:v>
                </c:pt>
                <c:pt idx="12798">
                  <c:v>1</c:v>
                </c:pt>
                <c:pt idx="12799">
                  <c:v>1</c:v>
                </c:pt>
                <c:pt idx="12800">
                  <c:v>1</c:v>
                </c:pt>
                <c:pt idx="12801">
                  <c:v>1</c:v>
                </c:pt>
                <c:pt idx="12802">
                  <c:v>1</c:v>
                </c:pt>
                <c:pt idx="12803">
                  <c:v>1</c:v>
                </c:pt>
                <c:pt idx="12804">
                  <c:v>1</c:v>
                </c:pt>
                <c:pt idx="12805">
                  <c:v>1</c:v>
                </c:pt>
                <c:pt idx="12806">
                  <c:v>1</c:v>
                </c:pt>
                <c:pt idx="12807">
                  <c:v>1</c:v>
                </c:pt>
                <c:pt idx="12808">
                  <c:v>1</c:v>
                </c:pt>
                <c:pt idx="12809">
                  <c:v>1</c:v>
                </c:pt>
                <c:pt idx="12810">
                  <c:v>1</c:v>
                </c:pt>
                <c:pt idx="12811">
                  <c:v>1</c:v>
                </c:pt>
                <c:pt idx="12812">
                  <c:v>1</c:v>
                </c:pt>
                <c:pt idx="12813">
                  <c:v>1</c:v>
                </c:pt>
                <c:pt idx="12814">
                  <c:v>1</c:v>
                </c:pt>
                <c:pt idx="12815">
                  <c:v>1</c:v>
                </c:pt>
                <c:pt idx="12816">
                  <c:v>1</c:v>
                </c:pt>
                <c:pt idx="12817">
                  <c:v>1</c:v>
                </c:pt>
                <c:pt idx="12818">
                  <c:v>1</c:v>
                </c:pt>
                <c:pt idx="12819">
                  <c:v>1</c:v>
                </c:pt>
                <c:pt idx="12820">
                  <c:v>1</c:v>
                </c:pt>
                <c:pt idx="12821">
                  <c:v>1</c:v>
                </c:pt>
                <c:pt idx="12822">
                  <c:v>1</c:v>
                </c:pt>
                <c:pt idx="12823">
                  <c:v>1</c:v>
                </c:pt>
                <c:pt idx="12824">
                  <c:v>1</c:v>
                </c:pt>
                <c:pt idx="12825">
                  <c:v>1</c:v>
                </c:pt>
                <c:pt idx="12826">
                  <c:v>1</c:v>
                </c:pt>
                <c:pt idx="12827">
                  <c:v>1</c:v>
                </c:pt>
                <c:pt idx="12828">
                  <c:v>1</c:v>
                </c:pt>
                <c:pt idx="12829">
                  <c:v>1</c:v>
                </c:pt>
                <c:pt idx="12830">
                  <c:v>1</c:v>
                </c:pt>
                <c:pt idx="12831">
                  <c:v>1</c:v>
                </c:pt>
                <c:pt idx="12832">
                  <c:v>1</c:v>
                </c:pt>
                <c:pt idx="12833">
                  <c:v>1</c:v>
                </c:pt>
                <c:pt idx="12834">
                  <c:v>1</c:v>
                </c:pt>
                <c:pt idx="12835">
                  <c:v>1</c:v>
                </c:pt>
                <c:pt idx="12836">
                  <c:v>1</c:v>
                </c:pt>
                <c:pt idx="12837">
                  <c:v>1</c:v>
                </c:pt>
                <c:pt idx="12838">
                  <c:v>1</c:v>
                </c:pt>
                <c:pt idx="12839">
                  <c:v>1</c:v>
                </c:pt>
                <c:pt idx="12840">
                  <c:v>1</c:v>
                </c:pt>
                <c:pt idx="12841">
                  <c:v>1</c:v>
                </c:pt>
                <c:pt idx="12842">
                  <c:v>1</c:v>
                </c:pt>
                <c:pt idx="12843">
                  <c:v>1</c:v>
                </c:pt>
                <c:pt idx="12844">
                  <c:v>1</c:v>
                </c:pt>
                <c:pt idx="12845">
                  <c:v>1</c:v>
                </c:pt>
                <c:pt idx="12846">
                  <c:v>1</c:v>
                </c:pt>
                <c:pt idx="12847">
                  <c:v>1</c:v>
                </c:pt>
                <c:pt idx="12848">
                  <c:v>1</c:v>
                </c:pt>
                <c:pt idx="12849">
                  <c:v>1</c:v>
                </c:pt>
                <c:pt idx="12850">
                  <c:v>1</c:v>
                </c:pt>
                <c:pt idx="12851">
                  <c:v>1</c:v>
                </c:pt>
                <c:pt idx="12852">
                  <c:v>1</c:v>
                </c:pt>
                <c:pt idx="12853">
                  <c:v>1</c:v>
                </c:pt>
                <c:pt idx="12854">
                  <c:v>1</c:v>
                </c:pt>
                <c:pt idx="12855">
                  <c:v>1</c:v>
                </c:pt>
                <c:pt idx="12856">
                  <c:v>1</c:v>
                </c:pt>
                <c:pt idx="12857">
                  <c:v>1</c:v>
                </c:pt>
                <c:pt idx="12858">
                  <c:v>1</c:v>
                </c:pt>
                <c:pt idx="12859">
                  <c:v>1</c:v>
                </c:pt>
                <c:pt idx="12860">
                  <c:v>1</c:v>
                </c:pt>
                <c:pt idx="12861">
                  <c:v>1</c:v>
                </c:pt>
                <c:pt idx="12862">
                  <c:v>1</c:v>
                </c:pt>
                <c:pt idx="12863">
                  <c:v>1</c:v>
                </c:pt>
                <c:pt idx="12864">
                  <c:v>1</c:v>
                </c:pt>
                <c:pt idx="12865">
                  <c:v>1</c:v>
                </c:pt>
                <c:pt idx="12866">
                  <c:v>1</c:v>
                </c:pt>
                <c:pt idx="12867">
                  <c:v>1</c:v>
                </c:pt>
                <c:pt idx="12868">
                  <c:v>1</c:v>
                </c:pt>
                <c:pt idx="12869">
                  <c:v>1</c:v>
                </c:pt>
                <c:pt idx="12870">
                  <c:v>1</c:v>
                </c:pt>
                <c:pt idx="12871">
                  <c:v>1</c:v>
                </c:pt>
                <c:pt idx="12872">
                  <c:v>1</c:v>
                </c:pt>
                <c:pt idx="12873">
                  <c:v>1</c:v>
                </c:pt>
                <c:pt idx="12874">
                  <c:v>1</c:v>
                </c:pt>
                <c:pt idx="12875">
                  <c:v>1</c:v>
                </c:pt>
                <c:pt idx="12876">
                  <c:v>1</c:v>
                </c:pt>
                <c:pt idx="12877">
                  <c:v>1</c:v>
                </c:pt>
                <c:pt idx="12878">
                  <c:v>1</c:v>
                </c:pt>
                <c:pt idx="12879">
                  <c:v>1</c:v>
                </c:pt>
                <c:pt idx="12880">
                  <c:v>1</c:v>
                </c:pt>
                <c:pt idx="12881">
                  <c:v>1</c:v>
                </c:pt>
                <c:pt idx="12882">
                  <c:v>1</c:v>
                </c:pt>
                <c:pt idx="12883">
                  <c:v>1</c:v>
                </c:pt>
                <c:pt idx="12884">
                  <c:v>1</c:v>
                </c:pt>
                <c:pt idx="12885">
                  <c:v>1</c:v>
                </c:pt>
                <c:pt idx="12886">
                  <c:v>1</c:v>
                </c:pt>
                <c:pt idx="12887">
                  <c:v>1</c:v>
                </c:pt>
                <c:pt idx="12888">
                  <c:v>1</c:v>
                </c:pt>
                <c:pt idx="12889">
                  <c:v>1</c:v>
                </c:pt>
                <c:pt idx="12890">
                  <c:v>1</c:v>
                </c:pt>
                <c:pt idx="12891">
                  <c:v>1</c:v>
                </c:pt>
                <c:pt idx="12892">
                  <c:v>1</c:v>
                </c:pt>
                <c:pt idx="12893">
                  <c:v>1</c:v>
                </c:pt>
                <c:pt idx="12894">
                  <c:v>1</c:v>
                </c:pt>
                <c:pt idx="12895">
                  <c:v>1</c:v>
                </c:pt>
                <c:pt idx="12896">
                  <c:v>1</c:v>
                </c:pt>
                <c:pt idx="12897">
                  <c:v>1</c:v>
                </c:pt>
                <c:pt idx="12898">
                  <c:v>1</c:v>
                </c:pt>
                <c:pt idx="12899">
                  <c:v>1</c:v>
                </c:pt>
                <c:pt idx="12900">
                  <c:v>1</c:v>
                </c:pt>
                <c:pt idx="12901">
                  <c:v>1</c:v>
                </c:pt>
                <c:pt idx="12902">
                  <c:v>1</c:v>
                </c:pt>
                <c:pt idx="12903">
                  <c:v>1</c:v>
                </c:pt>
                <c:pt idx="12904">
                  <c:v>1</c:v>
                </c:pt>
                <c:pt idx="12905">
                  <c:v>1</c:v>
                </c:pt>
                <c:pt idx="12906">
                  <c:v>1</c:v>
                </c:pt>
                <c:pt idx="12907">
                  <c:v>1</c:v>
                </c:pt>
                <c:pt idx="12908">
                  <c:v>1</c:v>
                </c:pt>
                <c:pt idx="12909">
                  <c:v>1</c:v>
                </c:pt>
                <c:pt idx="12910">
                  <c:v>1</c:v>
                </c:pt>
                <c:pt idx="12911">
                  <c:v>1</c:v>
                </c:pt>
                <c:pt idx="12912">
                  <c:v>1</c:v>
                </c:pt>
                <c:pt idx="12913">
                  <c:v>1</c:v>
                </c:pt>
                <c:pt idx="12914">
                  <c:v>1</c:v>
                </c:pt>
                <c:pt idx="12915">
                  <c:v>1</c:v>
                </c:pt>
                <c:pt idx="12916">
                  <c:v>1</c:v>
                </c:pt>
                <c:pt idx="12917">
                  <c:v>1</c:v>
                </c:pt>
                <c:pt idx="12918">
                  <c:v>1</c:v>
                </c:pt>
                <c:pt idx="12919">
                  <c:v>1</c:v>
                </c:pt>
                <c:pt idx="12920">
                  <c:v>1</c:v>
                </c:pt>
                <c:pt idx="12921">
                  <c:v>1</c:v>
                </c:pt>
                <c:pt idx="12922">
                  <c:v>1</c:v>
                </c:pt>
                <c:pt idx="12923">
                  <c:v>1</c:v>
                </c:pt>
                <c:pt idx="12924">
                  <c:v>1</c:v>
                </c:pt>
                <c:pt idx="12925">
                  <c:v>1</c:v>
                </c:pt>
                <c:pt idx="12926">
                  <c:v>1</c:v>
                </c:pt>
                <c:pt idx="12927">
                  <c:v>1</c:v>
                </c:pt>
                <c:pt idx="12928">
                  <c:v>1</c:v>
                </c:pt>
                <c:pt idx="12929">
                  <c:v>1</c:v>
                </c:pt>
                <c:pt idx="12930">
                  <c:v>1</c:v>
                </c:pt>
                <c:pt idx="12931">
                  <c:v>1</c:v>
                </c:pt>
                <c:pt idx="12932">
                  <c:v>1</c:v>
                </c:pt>
                <c:pt idx="12933">
                  <c:v>1</c:v>
                </c:pt>
                <c:pt idx="12934">
                  <c:v>1</c:v>
                </c:pt>
                <c:pt idx="12935">
                  <c:v>1</c:v>
                </c:pt>
                <c:pt idx="12936">
                  <c:v>1</c:v>
                </c:pt>
                <c:pt idx="12937">
                  <c:v>1</c:v>
                </c:pt>
                <c:pt idx="12938">
                  <c:v>1</c:v>
                </c:pt>
                <c:pt idx="12939">
                  <c:v>1</c:v>
                </c:pt>
                <c:pt idx="12940">
                  <c:v>1</c:v>
                </c:pt>
                <c:pt idx="12941">
                  <c:v>1</c:v>
                </c:pt>
                <c:pt idx="12942">
                  <c:v>1</c:v>
                </c:pt>
                <c:pt idx="12943">
                  <c:v>1</c:v>
                </c:pt>
                <c:pt idx="12944">
                  <c:v>1</c:v>
                </c:pt>
                <c:pt idx="12945">
                  <c:v>1</c:v>
                </c:pt>
                <c:pt idx="12946">
                  <c:v>1</c:v>
                </c:pt>
                <c:pt idx="12947">
                  <c:v>1</c:v>
                </c:pt>
                <c:pt idx="12948">
                  <c:v>1</c:v>
                </c:pt>
                <c:pt idx="12949">
                  <c:v>1</c:v>
                </c:pt>
                <c:pt idx="12950">
                  <c:v>1</c:v>
                </c:pt>
                <c:pt idx="12951">
                  <c:v>1</c:v>
                </c:pt>
                <c:pt idx="12952">
                  <c:v>1</c:v>
                </c:pt>
                <c:pt idx="12953">
                  <c:v>1</c:v>
                </c:pt>
                <c:pt idx="12954">
                  <c:v>1</c:v>
                </c:pt>
                <c:pt idx="12955">
                  <c:v>1</c:v>
                </c:pt>
                <c:pt idx="12956">
                  <c:v>1</c:v>
                </c:pt>
                <c:pt idx="12957">
                  <c:v>1</c:v>
                </c:pt>
                <c:pt idx="12958">
                  <c:v>1</c:v>
                </c:pt>
                <c:pt idx="12959">
                  <c:v>1</c:v>
                </c:pt>
                <c:pt idx="12960">
                  <c:v>1</c:v>
                </c:pt>
                <c:pt idx="12961">
                  <c:v>1</c:v>
                </c:pt>
                <c:pt idx="12962">
                  <c:v>1</c:v>
                </c:pt>
                <c:pt idx="12963">
                  <c:v>1</c:v>
                </c:pt>
                <c:pt idx="12964">
                  <c:v>1</c:v>
                </c:pt>
                <c:pt idx="12965">
                  <c:v>1</c:v>
                </c:pt>
                <c:pt idx="12966">
                  <c:v>1</c:v>
                </c:pt>
                <c:pt idx="12967">
                  <c:v>1</c:v>
                </c:pt>
                <c:pt idx="12968">
                  <c:v>1</c:v>
                </c:pt>
                <c:pt idx="12969">
                  <c:v>1</c:v>
                </c:pt>
                <c:pt idx="12970">
                  <c:v>1</c:v>
                </c:pt>
                <c:pt idx="12971">
                  <c:v>1</c:v>
                </c:pt>
                <c:pt idx="12972">
                  <c:v>1</c:v>
                </c:pt>
                <c:pt idx="12973">
                  <c:v>1</c:v>
                </c:pt>
                <c:pt idx="12974">
                  <c:v>1</c:v>
                </c:pt>
                <c:pt idx="12975">
                  <c:v>1</c:v>
                </c:pt>
                <c:pt idx="12976">
                  <c:v>1</c:v>
                </c:pt>
                <c:pt idx="12977">
                  <c:v>1</c:v>
                </c:pt>
                <c:pt idx="12978">
                  <c:v>1</c:v>
                </c:pt>
                <c:pt idx="12979">
                  <c:v>1</c:v>
                </c:pt>
                <c:pt idx="12980">
                  <c:v>1</c:v>
                </c:pt>
                <c:pt idx="12981">
                  <c:v>1</c:v>
                </c:pt>
                <c:pt idx="12982">
                  <c:v>1</c:v>
                </c:pt>
                <c:pt idx="12983">
                  <c:v>1</c:v>
                </c:pt>
                <c:pt idx="12984">
                  <c:v>1</c:v>
                </c:pt>
                <c:pt idx="12985">
                  <c:v>1</c:v>
                </c:pt>
                <c:pt idx="12986">
                  <c:v>1</c:v>
                </c:pt>
                <c:pt idx="12987">
                  <c:v>1</c:v>
                </c:pt>
                <c:pt idx="12988">
                  <c:v>1</c:v>
                </c:pt>
                <c:pt idx="12989">
                  <c:v>1</c:v>
                </c:pt>
                <c:pt idx="12990">
                  <c:v>1</c:v>
                </c:pt>
                <c:pt idx="12991">
                  <c:v>1</c:v>
                </c:pt>
                <c:pt idx="12992">
                  <c:v>1</c:v>
                </c:pt>
                <c:pt idx="12993">
                  <c:v>1</c:v>
                </c:pt>
                <c:pt idx="12994">
                  <c:v>1</c:v>
                </c:pt>
                <c:pt idx="12995">
                  <c:v>1</c:v>
                </c:pt>
                <c:pt idx="12996">
                  <c:v>1</c:v>
                </c:pt>
                <c:pt idx="12997">
                  <c:v>1</c:v>
                </c:pt>
                <c:pt idx="12998">
                  <c:v>1</c:v>
                </c:pt>
                <c:pt idx="12999">
                  <c:v>1</c:v>
                </c:pt>
                <c:pt idx="13000">
                  <c:v>1</c:v>
                </c:pt>
                <c:pt idx="13001">
                  <c:v>1</c:v>
                </c:pt>
                <c:pt idx="13002">
                  <c:v>1</c:v>
                </c:pt>
                <c:pt idx="13003">
                  <c:v>1</c:v>
                </c:pt>
                <c:pt idx="13004">
                  <c:v>1</c:v>
                </c:pt>
                <c:pt idx="13005">
                  <c:v>1</c:v>
                </c:pt>
                <c:pt idx="13006">
                  <c:v>1</c:v>
                </c:pt>
                <c:pt idx="13007">
                  <c:v>1</c:v>
                </c:pt>
                <c:pt idx="13008">
                  <c:v>1</c:v>
                </c:pt>
                <c:pt idx="13009">
                  <c:v>1</c:v>
                </c:pt>
                <c:pt idx="13010">
                  <c:v>1</c:v>
                </c:pt>
                <c:pt idx="13011">
                  <c:v>1</c:v>
                </c:pt>
                <c:pt idx="13012">
                  <c:v>1</c:v>
                </c:pt>
                <c:pt idx="13013">
                  <c:v>1</c:v>
                </c:pt>
                <c:pt idx="13014">
                  <c:v>1</c:v>
                </c:pt>
                <c:pt idx="13015">
                  <c:v>1</c:v>
                </c:pt>
                <c:pt idx="13016">
                  <c:v>1</c:v>
                </c:pt>
                <c:pt idx="13017">
                  <c:v>1</c:v>
                </c:pt>
                <c:pt idx="13018">
                  <c:v>1</c:v>
                </c:pt>
                <c:pt idx="13019">
                  <c:v>1</c:v>
                </c:pt>
                <c:pt idx="13020">
                  <c:v>1</c:v>
                </c:pt>
                <c:pt idx="13021">
                  <c:v>1</c:v>
                </c:pt>
                <c:pt idx="13022">
                  <c:v>1</c:v>
                </c:pt>
                <c:pt idx="13023">
                  <c:v>1</c:v>
                </c:pt>
                <c:pt idx="13024">
                  <c:v>1</c:v>
                </c:pt>
                <c:pt idx="13025">
                  <c:v>1</c:v>
                </c:pt>
                <c:pt idx="13026">
                  <c:v>1</c:v>
                </c:pt>
                <c:pt idx="13027">
                  <c:v>1</c:v>
                </c:pt>
                <c:pt idx="13028">
                  <c:v>1</c:v>
                </c:pt>
                <c:pt idx="13029">
                  <c:v>1</c:v>
                </c:pt>
                <c:pt idx="13030">
                  <c:v>1</c:v>
                </c:pt>
                <c:pt idx="13031">
                  <c:v>1</c:v>
                </c:pt>
                <c:pt idx="13032">
                  <c:v>1</c:v>
                </c:pt>
                <c:pt idx="13033">
                  <c:v>1</c:v>
                </c:pt>
                <c:pt idx="13034">
                  <c:v>1</c:v>
                </c:pt>
                <c:pt idx="13035">
                  <c:v>1</c:v>
                </c:pt>
                <c:pt idx="13036">
                  <c:v>1</c:v>
                </c:pt>
                <c:pt idx="13037">
                  <c:v>1</c:v>
                </c:pt>
                <c:pt idx="13038">
                  <c:v>1</c:v>
                </c:pt>
                <c:pt idx="13039">
                  <c:v>1</c:v>
                </c:pt>
                <c:pt idx="13040">
                  <c:v>1</c:v>
                </c:pt>
                <c:pt idx="13041">
                  <c:v>1</c:v>
                </c:pt>
                <c:pt idx="13042">
                  <c:v>1</c:v>
                </c:pt>
                <c:pt idx="13043">
                  <c:v>1</c:v>
                </c:pt>
                <c:pt idx="13044">
                  <c:v>1</c:v>
                </c:pt>
                <c:pt idx="13045">
                  <c:v>1</c:v>
                </c:pt>
                <c:pt idx="13046">
                  <c:v>1</c:v>
                </c:pt>
                <c:pt idx="13047">
                  <c:v>1</c:v>
                </c:pt>
                <c:pt idx="13048">
                  <c:v>1</c:v>
                </c:pt>
                <c:pt idx="13049">
                  <c:v>1</c:v>
                </c:pt>
                <c:pt idx="13050">
                  <c:v>1</c:v>
                </c:pt>
                <c:pt idx="13051">
                  <c:v>1</c:v>
                </c:pt>
                <c:pt idx="13052">
                  <c:v>1</c:v>
                </c:pt>
                <c:pt idx="13053">
                  <c:v>1</c:v>
                </c:pt>
                <c:pt idx="13054">
                  <c:v>1</c:v>
                </c:pt>
                <c:pt idx="13055">
                  <c:v>1</c:v>
                </c:pt>
                <c:pt idx="13056">
                  <c:v>1</c:v>
                </c:pt>
                <c:pt idx="13057">
                  <c:v>1</c:v>
                </c:pt>
                <c:pt idx="13058">
                  <c:v>1</c:v>
                </c:pt>
                <c:pt idx="13059">
                  <c:v>1</c:v>
                </c:pt>
                <c:pt idx="13060">
                  <c:v>1</c:v>
                </c:pt>
                <c:pt idx="13061">
                  <c:v>1</c:v>
                </c:pt>
                <c:pt idx="13062">
                  <c:v>1</c:v>
                </c:pt>
                <c:pt idx="13063">
                  <c:v>1</c:v>
                </c:pt>
                <c:pt idx="13064">
                  <c:v>1</c:v>
                </c:pt>
                <c:pt idx="13065">
                  <c:v>1</c:v>
                </c:pt>
                <c:pt idx="13066">
                  <c:v>1</c:v>
                </c:pt>
                <c:pt idx="13067">
                  <c:v>1</c:v>
                </c:pt>
                <c:pt idx="13068">
                  <c:v>1</c:v>
                </c:pt>
                <c:pt idx="13069">
                  <c:v>1</c:v>
                </c:pt>
                <c:pt idx="13070">
                  <c:v>1</c:v>
                </c:pt>
                <c:pt idx="13071">
                  <c:v>1</c:v>
                </c:pt>
                <c:pt idx="13072">
                  <c:v>1</c:v>
                </c:pt>
                <c:pt idx="13073">
                  <c:v>1</c:v>
                </c:pt>
                <c:pt idx="13074">
                  <c:v>1</c:v>
                </c:pt>
                <c:pt idx="13075">
                  <c:v>1</c:v>
                </c:pt>
                <c:pt idx="13076">
                  <c:v>1</c:v>
                </c:pt>
                <c:pt idx="13077">
                  <c:v>1</c:v>
                </c:pt>
                <c:pt idx="13078">
                  <c:v>1</c:v>
                </c:pt>
                <c:pt idx="13079">
                  <c:v>1</c:v>
                </c:pt>
                <c:pt idx="13080">
                  <c:v>1</c:v>
                </c:pt>
                <c:pt idx="13081">
                  <c:v>1</c:v>
                </c:pt>
                <c:pt idx="13082">
                  <c:v>1</c:v>
                </c:pt>
                <c:pt idx="13083">
                  <c:v>1</c:v>
                </c:pt>
                <c:pt idx="13084">
                  <c:v>1</c:v>
                </c:pt>
                <c:pt idx="13085">
                  <c:v>1</c:v>
                </c:pt>
                <c:pt idx="13086">
                  <c:v>1</c:v>
                </c:pt>
                <c:pt idx="13087">
                  <c:v>1</c:v>
                </c:pt>
                <c:pt idx="13088">
                  <c:v>1</c:v>
                </c:pt>
                <c:pt idx="13089">
                  <c:v>1</c:v>
                </c:pt>
                <c:pt idx="13090">
                  <c:v>1</c:v>
                </c:pt>
                <c:pt idx="13091">
                  <c:v>1</c:v>
                </c:pt>
                <c:pt idx="13092">
                  <c:v>1</c:v>
                </c:pt>
                <c:pt idx="13093">
                  <c:v>1</c:v>
                </c:pt>
                <c:pt idx="13094">
                  <c:v>1</c:v>
                </c:pt>
                <c:pt idx="13095">
                  <c:v>1</c:v>
                </c:pt>
                <c:pt idx="13096">
                  <c:v>1</c:v>
                </c:pt>
                <c:pt idx="13097">
                  <c:v>1</c:v>
                </c:pt>
                <c:pt idx="13098">
                  <c:v>1</c:v>
                </c:pt>
                <c:pt idx="13099">
                  <c:v>1</c:v>
                </c:pt>
                <c:pt idx="13100">
                  <c:v>1</c:v>
                </c:pt>
                <c:pt idx="13101">
                  <c:v>1</c:v>
                </c:pt>
                <c:pt idx="13102">
                  <c:v>1</c:v>
                </c:pt>
                <c:pt idx="13103">
                  <c:v>1</c:v>
                </c:pt>
                <c:pt idx="13104">
                  <c:v>1</c:v>
                </c:pt>
                <c:pt idx="13105">
                  <c:v>1</c:v>
                </c:pt>
                <c:pt idx="13106">
                  <c:v>1</c:v>
                </c:pt>
                <c:pt idx="13107">
                  <c:v>1</c:v>
                </c:pt>
                <c:pt idx="13108">
                  <c:v>1</c:v>
                </c:pt>
                <c:pt idx="13109">
                  <c:v>1</c:v>
                </c:pt>
                <c:pt idx="13110">
                  <c:v>1</c:v>
                </c:pt>
                <c:pt idx="13111">
                  <c:v>1</c:v>
                </c:pt>
                <c:pt idx="13112">
                  <c:v>1</c:v>
                </c:pt>
                <c:pt idx="13113">
                  <c:v>1</c:v>
                </c:pt>
                <c:pt idx="13114">
                  <c:v>1</c:v>
                </c:pt>
                <c:pt idx="13115">
                  <c:v>1</c:v>
                </c:pt>
                <c:pt idx="13116">
                  <c:v>1</c:v>
                </c:pt>
                <c:pt idx="13117">
                  <c:v>1</c:v>
                </c:pt>
                <c:pt idx="13118">
                  <c:v>1</c:v>
                </c:pt>
                <c:pt idx="13119">
                  <c:v>1</c:v>
                </c:pt>
                <c:pt idx="13120">
                  <c:v>1</c:v>
                </c:pt>
                <c:pt idx="13121">
                  <c:v>1</c:v>
                </c:pt>
                <c:pt idx="13122">
                  <c:v>1</c:v>
                </c:pt>
                <c:pt idx="13123">
                  <c:v>1</c:v>
                </c:pt>
                <c:pt idx="13124">
                  <c:v>1</c:v>
                </c:pt>
                <c:pt idx="13125">
                  <c:v>1</c:v>
                </c:pt>
                <c:pt idx="13126">
                  <c:v>1</c:v>
                </c:pt>
                <c:pt idx="13127">
                  <c:v>1</c:v>
                </c:pt>
                <c:pt idx="13128">
                  <c:v>1</c:v>
                </c:pt>
                <c:pt idx="13129">
                  <c:v>1</c:v>
                </c:pt>
                <c:pt idx="13130">
                  <c:v>1</c:v>
                </c:pt>
                <c:pt idx="13131">
                  <c:v>1</c:v>
                </c:pt>
                <c:pt idx="13132">
                  <c:v>1</c:v>
                </c:pt>
                <c:pt idx="13133">
                  <c:v>1</c:v>
                </c:pt>
                <c:pt idx="13134">
                  <c:v>1</c:v>
                </c:pt>
                <c:pt idx="13135">
                  <c:v>1</c:v>
                </c:pt>
                <c:pt idx="13136">
                  <c:v>1</c:v>
                </c:pt>
                <c:pt idx="13137">
                  <c:v>1</c:v>
                </c:pt>
                <c:pt idx="13138">
                  <c:v>1</c:v>
                </c:pt>
                <c:pt idx="13139">
                  <c:v>1</c:v>
                </c:pt>
                <c:pt idx="13140">
                  <c:v>1</c:v>
                </c:pt>
                <c:pt idx="13141">
                  <c:v>1</c:v>
                </c:pt>
                <c:pt idx="13142">
                  <c:v>1</c:v>
                </c:pt>
                <c:pt idx="13143">
                  <c:v>1</c:v>
                </c:pt>
                <c:pt idx="13144">
                  <c:v>1</c:v>
                </c:pt>
                <c:pt idx="13145">
                  <c:v>1</c:v>
                </c:pt>
                <c:pt idx="13146">
                  <c:v>1</c:v>
                </c:pt>
                <c:pt idx="13147">
                  <c:v>1</c:v>
                </c:pt>
                <c:pt idx="13148">
                  <c:v>1</c:v>
                </c:pt>
                <c:pt idx="13149">
                  <c:v>1</c:v>
                </c:pt>
                <c:pt idx="13150">
                  <c:v>1</c:v>
                </c:pt>
                <c:pt idx="13151">
                  <c:v>1</c:v>
                </c:pt>
                <c:pt idx="13152">
                  <c:v>1</c:v>
                </c:pt>
                <c:pt idx="13153">
                  <c:v>1</c:v>
                </c:pt>
                <c:pt idx="13154">
                  <c:v>1</c:v>
                </c:pt>
                <c:pt idx="13155">
                  <c:v>1</c:v>
                </c:pt>
                <c:pt idx="13156">
                  <c:v>1</c:v>
                </c:pt>
                <c:pt idx="13157">
                  <c:v>1</c:v>
                </c:pt>
                <c:pt idx="13158">
                  <c:v>1</c:v>
                </c:pt>
                <c:pt idx="13159">
                  <c:v>1</c:v>
                </c:pt>
                <c:pt idx="13160">
                  <c:v>1</c:v>
                </c:pt>
                <c:pt idx="13161">
                  <c:v>1</c:v>
                </c:pt>
                <c:pt idx="13162">
                  <c:v>1</c:v>
                </c:pt>
                <c:pt idx="13163">
                  <c:v>1</c:v>
                </c:pt>
                <c:pt idx="13164">
                  <c:v>1</c:v>
                </c:pt>
                <c:pt idx="13165">
                  <c:v>1</c:v>
                </c:pt>
                <c:pt idx="13166">
                  <c:v>1</c:v>
                </c:pt>
                <c:pt idx="13167">
                  <c:v>1</c:v>
                </c:pt>
                <c:pt idx="13168">
                  <c:v>1</c:v>
                </c:pt>
                <c:pt idx="13169">
                  <c:v>1</c:v>
                </c:pt>
                <c:pt idx="13170">
                  <c:v>1</c:v>
                </c:pt>
                <c:pt idx="13171">
                  <c:v>1</c:v>
                </c:pt>
                <c:pt idx="13172">
                  <c:v>1</c:v>
                </c:pt>
                <c:pt idx="13173">
                  <c:v>1</c:v>
                </c:pt>
                <c:pt idx="13174">
                  <c:v>1</c:v>
                </c:pt>
                <c:pt idx="13175">
                  <c:v>1</c:v>
                </c:pt>
                <c:pt idx="13176">
                  <c:v>1</c:v>
                </c:pt>
                <c:pt idx="13177">
                  <c:v>1</c:v>
                </c:pt>
                <c:pt idx="13178">
                  <c:v>1</c:v>
                </c:pt>
                <c:pt idx="13179">
                  <c:v>1</c:v>
                </c:pt>
                <c:pt idx="13180">
                  <c:v>1</c:v>
                </c:pt>
                <c:pt idx="13181">
                  <c:v>1</c:v>
                </c:pt>
                <c:pt idx="13182">
                  <c:v>1</c:v>
                </c:pt>
                <c:pt idx="13183">
                  <c:v>1</c:v>
                </c:pt>
                <c:pt idx="13184">
                  <c:v>1</c:v>
                </c:pt>
                <c:pt idx="13185">
                  <c:v>1</c:v>
                </c:pt>
                <c:pt idx="13186">
                  <c:v>1</c:v>
                </c:pt>
                <c:pt idx="13187">
                  <c:v>1</c:v>
                </c:pt>
                <c:pt idx="13188">
                  <c:v>1</c:v>
                </c:pt>
                <c:pt idx="13189">
                  <c:v>1</c:v>
                </c:pt>
                <c:pt idx="13190">
                  <c:v>1</c:v>
                </c:pt>
                <c:pt idx="13191">
                  <c:v>1</c:v>
                </c:pt>
                <c:pt idx="13192">
                  <c:v>1</c:v>
                </c:pt>
                <c:pt idx="13193">
                  <c:v>1</c:v>
                </c:pt>
                <c:pt idx="13194">
                  <c:v>1</c:v>
                </c:pt>
                <c:pt idx="13195">
                  <c:v>1</c:v>
                </c:pt>
                <c:pt idx="13196">
                  <c:v>1</c:v>
                </c:pt>
                <c:pt idx="13197">
                  <c:v>1</c:v>
                </c:pt>
                <c:pt idx="13198">
                  <c:v>1</c:v>
                </c:pt>
                <c:pt idx="13199">
                  <c:v>1</c:v>
                </c:pt>
                <c:pt idx="13200">
                  <c:v>1</c:v>
                </c:pt>
                <c:pt idx="13201">
                  <c:v>1</c:v>
                </c:pt>
                <c:pt idx="13202">
                  <c:v>1</c:v>
                </c:pt>
                <c:pt idx="13203">
                  <c:v>1</c:v>
                </c:pt>
                <c:pt idx="13204">
                  <c:v>1</c:v>
                </c:pt>
                <c:pt idx="13205">
                  <c:v>1</c:v>
                </c:pt>
                <c:pt idx="13206">
                  <c:v>1</c:v>
                </c:pt>
                <c:pt idx="13207">
                  <c:v>1</c:v>
                </c:pt>
                <c:pt idx="13208">
                  <c:v>1</c:v>
                </c:pt>
                <c:pt idx="13209">
                  <c:v>1</c:v>
                </c:pt>
                <c:pt idx="13210">
                  <c:v>1</c:v>
                </c:pt>
                <c:pt idx="13211">
                  <c:v>1</c:v>
                </c:pt>
                <c:pt idx="13212">
                  <c:v>1</c:v>
                </c:pt>
                <c:pt idx="13213">
                  <c:v>1</c:v>
                </c:pt>
                <c:pt idx="13214">
                  <c:v>1</c:v>
                </c:pt>
                <c:pt idx="13215">
                  <c:v>1</c:v>
                </c:pt>
                <c:pt idx="13216">
                  <c:v>1</c:v>
                </c:pt>
                <c:pt idx="13217">
                  <c:v>1</c:v>
                </c:pt>
                <c:pt idx="13218">
                  <c:v>1</c:v>
                </c:pt>
                <c:pt idx="13219">
                  <c:v>1</c:v>
                </c:pt>
                <c:pt idx="13220">
                  <c:v>1</c:v>
                </c:pt>
                <c:pt idx="13221">
                  <c:v>1</c:v>
                </c:pt>
                <c:pt idx="13222">
                  <c:v>1</c:v>
                </c:pt>
                <c:pt idx="13223">
                  <c:v>1</c:v>
                </c:pt>
                <c:pt idx="13224">
                  <c:v>1</c:v>
                </c:pt>
                <c:pt idx="13225">
                  <c:v>1</c:v>
                </c:pt>
                <c:pt idx="13226">
                  <c:v>1</c:v>
                </c:pt>
                <c:pt idx="13227">
                  <c:v>1</c:v>
                </c:pt>
                <c:pt idx="13228">
                  <c:v>1</c:v>
                </c:pt>
                <c:pt idx="13229">
                  <c:v>1</c:v>
                </c:pt>
                <c:pt idx="13230">
                  <c:v>1</c:v>
                </c:pt>
                <c:pt idx="13231">
                  <c:v>1</c:v>
                </c:pt>
                <c:pt idx="13232">
                  <c:v>1</c:v>
                </c:pt>
                <c:pt idx="13233">
                  <c:v>1</c:v>
                </c:pt>
                <c:pt idx="13234">
                  <c:v>1</c:v>
                </c:pt>
                <c:pt idx="13235">
                  <c:v>1</c:v>
                </c:pt>
                <c:pt idx="13236">
                  <c:v>1</c:v>
                </c:pt>
                <c:pt idx="13237">
                  <c:v>1</c:v>
                </c:pt>
                <c:pt idx="13238">
                  <c:v>1</c:v>
                </c:pt>
                <c:pt idx="13239">
                  <c:v>1</c:v>
                </c:pt>
                <c:pt idx="13240">
                  <c:v>1</c:v>
                </c:pt>
                <c:pt idx="13241">
                  <c:v>1</c:v>
                </c:pt>
                <c:pt idx="13242">
                  <c:v>1</c:v>
                </c:pt>
                <c:pt idx="13243">
                  <c:v>1</c:v>
                </c:pt>
                <c:pt idx="13244">
                  <c:v>1</c:v>
                </c:pt>
                <c:pt idx="13245">
                  <c:v>1</c:v>
                </c:pt>
                <c:pt idx="13246">
                  <c:v>1</c:v>
                </c:pt>
                <c:pt idx="13247">
                  <c:v>1</c:v>
                </c:pt>
                <c:pt idx="13248">
                  <c:v>1</c:v>
                </c:pt>
                <c:pt idx="13249">
                  <c:v>1</c:v>
                </c:pt>
                <c:pt idx="13250">
                  <c:v>1</c:v>
                </c:pt>
                <c:pt idx="13251">
                  <c:v>1</c:v>
                </c:pt>
                <c:pt idx="13252">
                  <c:v>1</c:v>
                </c:pt>
                <c:pt idx="13253">
                  <c:v>1</c:v>
                </c:pt>
                <c:pt idx="13254">
                  <c:v>1</c:v>
                </c:pt>
                <c:pt idx="13255">
                  <c:v>1</c:v>
                </c:pt>
                <c:pt idx="13256">
                  <c:v>1</c:v>
                </c:pt>
                <c:pt idx="13257">
                  <c:v>1</c:v>
                </c:pt>
                <c:pt idx="13258">
                  <c:v>1</c:v>
                </c:pt>
                <c:pt idx="13259">
                  <c:v>1</c:v>
                </c:pt>
                <c:pt idx="13260">
                  <c:v>1</c:v>
                </c:pt>
                <c:pt idx="13261">
                  <c:v>1</c:v>
                </c:pt>
                <c:pt idx="13262">
                  <c:v>1</c:v>
                </c:pt>
                <c:pt idx="13263">
                  <c:v>1</c:v>
                </c:pt>
                <c:pt idx="13264">
                  <c:v>1</c:v>
                </c:pt>
                <c:pt idx="13265">
                  <c:v>1</c:v>
                </c:pt>
                <c:pt idx="13266">
                  <c:v>1</c:v>
                </c:pt>
                <c:pt idx="13267">
                  <c:v>1</c:v>
                </c:pt>
                <c:pt idx="13268">
                  <c:v>1</c:v>
                </c:pt>
                <c:pt idx="13269">
                  <c:v>1</c:v>
                </c:pt>
                <c:pt idx="13270">
                  <c:v>1</c:v>
                </c:pt>
                <c:pt idx="13271">
                  <c:v>1</c:v>
                </c:pt>
                <c:pt idx="13272">
                  <c:v>1</c:v>
                </c:pt>
                <c:pt idx="13273">
                  <c:v>1</c:v>
                </c:pt>
                <c:pt idx="13274">
                  <c:v>1</c:v>
                </c:pt>
                <c:pt idx="13275">
                  <c:v>1</c:v>
                </c:pt>
                <c:pt idx="13276">
                  <c:v>1</c:v>
                </c:pt>
                <c:pt idx="13277">
                  <c:v>1</c:v>
                </c:pt>
                <c:pt idx="13278">
                  <c:v>1</c:v>
                </c:pt>
                <c:pt idx="13279">
                  <c:v>1</c:v>
                </c:pt>
                <c:pt idx="13280">
                  <c:v>1</c:v>
                </c:pt>
                <c:pt idx="13281">
                  <c:v>1</c:v>
                </c:pt>
                <c:pt idx="13282">
                  <c:v>1</c:v>
                </c:pt>
                <c:pt idx="13283">
                  <c:v>1</c:v>
                </c:pt>
                <c:pt idx="13284">
                  <c:v>1</c:v>
                </c:pt>
                <c:pt idx="13285">
                  <c:v>1</c:v>
                </c:pt>
                <c:pt idx="13286">
                  <c:v>1</c:v>
                </c:pt>
                <c:pt idx="13287">
                  <c:v>1</c:v>
                </c:pt>
                <c:pt idx="13288">
                  <c:v>1</c:v>
                </c:pt>
                <c:pt idx="13289">
                  <c:v>1</c:v>
                </c:pt>
                <c:pt idx="13290">
                  <c:v>1</c:v>
                </c:pt>
                <c:pt idx="13291">
                  <c:v>1</c:v>
                </c:pt>
                <c:pt idx="13292">
                  <c:v>1</c:v>
                </c:pt>
                <c:pt idx="13293">
                  <c:v>1</c:v>
                </c:pt>
                <c:pt idx="13294">
                  <c:v>1</c:v>
                </c:pt>
                <c:pt idx="13295">
                  <c:v>1</c:v>
                </c:pt>
                <c:pt idx="13296">
                  <c:v>1</c:v>
                </c:pt>
                <c:pt idx="13297">
                  <c:v>1</c:v>
                </c:pt>
                <c:pt idx="13298">
                  <c:v>1</c:v>
                </c:pt>
                <c:pt idx="13299">
                  <c:v>1</c:v>
                </c:pt>
                <c:pt idx="13300">
                  <c:v>1</c:v>
                </c:pt>
                <c:pt idx="13301">
                  <c:v>1</c:v>
                </c:pt>
                <c:pt idx="13302">
                  <c:v>1</c:v>
                </c:pt>
                <c:pt idx="13303">
                  <c:v>1</c:v>
                </c:pt>
                <c:pt idx="13304">
                  <c:v>1</c:v>
                </c:pt>
                <c:pt idx="13305">
                  <c:v>1</c:v>
                </c:pt>
                <c:pt idx="13306">
                  <c:v>1</c:v>
                </c:pt>
                <c:pt idx="13307">
                  <c:v>1</c:v>
                </c:pt>
                <c:pt idx="13308">
                  <c:v>1</c:v>
                </c:pt>
                <c:pt idx="13309">
                  <c:v>1</c:v>
                </c:pt>
                <c:pt idx="13310">
                  <c:v>1</c:v>
                </c:pt>
                <c:pt idx="13311">
                  <c:v>1</c:v>
                </c:pt>
                <c:pt idx="13312">
                  <c:v>1</c:v>
                </c:pt>
                <c:pt idx="13313">
                  <c:v>1</c:v>
                </c:pt>
                <c:pt idx="13314">
                  <c:v>1</c:v>
                </c:pt>
                <c:pt idx="13315">
                  <c:v>1</c:v>
                </c:pt>
                <c:pt idx="13316">
                  <c:v>1</c:v>
                </c:pt>
                <c:pt idx="13317">
                  <c:v>1</c:v>
                </c:pt>
                <c:pt idx="13318">
                  <c:v>1</c:v>
                </c:pt>
                <c:pt idx="13319">
                  <c:v>1</c:v>
                </c:pt>
                <c:pt idx="13320">
                  <c:v>1</c:v>
                </c:pt>
                <c:pt idx="13321">
                  <c:v>1</c:v>
                </c:pt>
                <c:pt idx="13322">
                  <c:v>1</c:v>
                </c:pt>
                <c:pt idx="13323">
                  <c:v>1</c:v>
                </c:pt>
                <c:pt idx="13324">
                  <c:v>1</c:v>
                </c:pt>
                <c:pt idx="13325">
                  <c:v>1</c:v>
                </c:pt>
                <c:pt idx="13326">
                  <c:v>1</c:v>
                </c:pt>
                <c:pt idx="13327">
                  <c:v>1</c:v>
                </c:pt>
                <c:pt idx="13328">
                  <c:v>1</c:v>
                </c:pt>
                <c:pt idx="13329">
                  <c:v>1</c:v>
                </c:pt>
                <c:pt idx="13330">
                  <c:v>1</c:v>
                </c:pt>
                <c:pt idx="13331">
                  <c:v>1</c:v>
                </c:pt>
                <c:pt idx="13332">
                  <c:v>1</c:v>
                </c:pt>
                <c:pt idx="13333">
                  <c:v>1</c:v>
                </c:pt>
                <c:pt idx="13334">
                  <c:v>1</c:v>
                </c:pt>
                <c:pt idx="13335">
                  <c:v>1</c:v>
                </c:pt>
                <c:pt idx="13336">
                  <c:v>1</c:v>
                </c:pt>
                <c:pt idx="13337">
                  <c:v>1</c:v>
                </c:pt>
                <c:pt idx="13338">
                  <c:v>1</c:v>
                </c:pt>
                <c:pt idx="13339">
                  <c:v>1</c:v>
                </c:pt>
                <c:pt idx="13340">
                  <c:v>1</c:v>
                </c:pt>
                <c:pt idx="13341">
                  <c:v>1</c:v>
                </c:pt>
                <c:pt idx="13342">
                  <c:v>1</c:v>
                </c:pt>
                <c:pt idx="13343">
                  <c:v>1</c:v>
                </c:pt>
                <c:pt idx="13344">
                  <c:v>1</c:v>
                </c:pt>
                <c:pt idx="13345">
                  <c:v>1</c:v>
                </c:pt>
                <c:pt idx="13346">
                  <c:v>1</c:v>
                </c:pt>
                <c:pt idx="13347">
                  <c:v>1</c:v>
                </c:pt>
                <c:pt idx="13348">
                  <c:v>1</c:v>
                </c:pt>
                <c:pt idx="13349">
                  <c:v>1</c:v>
                </c:pt>
                <c:pt idx="13350">
                  <c:v>1</c:v>
                </c:pt>
                <c:pt idx="13351">
                  <c:v>1</c:v>
                </c:pt>
                <c:pt idx="13352">
                  <c:v>1</c:v>
                </c:pt>
                <c:pt idx="13353">
                  <c:v>1</c:v>
                </c:pt>
                <c:pt idx="13354">
                  <c:v>1</c:v>
                </c:pt>
                <c:pt idx="13355">
                  <c:v>1</c:v>
                </c:pt>
                <c:pt idx="13356">
                  <c:v>1</c:v>
                </c:pt>
                <c:pt idx="13357">
                  <c:v>1</c:v>
                </c:pt>
                <c:pt idx="13358">
                  <c:v>1</c:v>
                </c:pt>
                <c:pt idx="13359">
                  <c:v>1</c:v>
                </c:pt>
                <c:pt idx="13360">
                  <c:v>1</c:v>
                </c:pt>
                <c:pt idx="13361">
                  <c:v>1</c:v>
                </c:pt>
                <c:pt idx="13362">
                  <c:v>1</c:v>
                </c:pt>
                <c:pt idx="13363">
                  <c:v>1</c:v>
                </c:pt>
                <c:pt idx="13364">
                  <c:v>1</c:v>
                </c:pt>
                <c:pt idx="13365">
                  <c:v>1</c:v>
                </c:pt>
                <c:pt idx="13366">
                  <c:v>1</c:v>
                </c:pt>
                <c:pt idx="13367">
                  <c:v>1</c:v>
                </c:pt>
                <c:pt idx="13368">
                  <c:v>1</c:v>
                </c:pt>
                <c:pt idx="13369">
                  <c:v>1</c:v>
                </c:pt>
                <c:pt idx="13370">
                  <c:v>1</c:v>
                </c:pt>
                <c:pt idx="13371">
                  <c:v>1</c:v>
                </c:pt>
                <c:pt idx="13372">
                  <c:v>1</c:v>
                </c:pt>
                <c:pt idx="13373">
                  <c:v>1</c:v>
                </c:pt>
                <c:pt idx="13374">
                  <c:v>1</c:v>
                </c:pt>
                <c:pt idx="13375">
                  <c:v>1</c:v>
                </c:pt>
                <c:pt idx="13376">
                  <c:v>1</c:v>
                </c:pt>
                <c:pt idx="13377">
                  <c:v>1</c:v>
                </c:pt>
                <c:pt idx="13378">
                  <c:v>1</c:v>
                </c:pt>
                <c:pt idx="13379">
                  <c:v>1</c:v>
                </c:pt>
                <c:pt idx="13380">
                  <c:v>1</c:v>
                </c:pt>
                <c:pt idx="13381">
                  <c:v>1</c:v>
                </c:pt>
                <c:pt idx="13382">
                  <c:v>1</c:v>
                </c:pt>
                <c:pt idx="13383">
                  <c:v>1</c:v>
                </c:pt>
                <c:pt idx="13384">
                  <c:v>1</c:v>
                </c:pt>
                <c:pt idx="13385">
                  <c:v>1</c:v>
                </c:pt>
                <c:pt idx="13386">
                  <c:v>1</c:v>
                </c:pt>
                <c:pt idx="13387">
                  <c:v>1</c:v>
                </c:pt>
                <c:pt idx="13388">
                  <c:v>1</c:v>
                </c:pt>
                <c:pt idx="13389">
                  <c:v>1</c:v>
                </c:pt>
                <c:pt idx="13390">
                  <c:v>1</c:v>
                </c:pt>
                <c:pt idx="13391">
                  <c:v>1</c:v>
                </c:pt>
                <c:pt idx="13392">
                  <c:v>1</c:v>
                </c:pt>
                <c:pt idx="13393">
                  <c:v>1</c:v>
                </c:pt>
                <c:pt idx="13394">
                  <c:v>1</c:v>
                </c:pt>
                <c:pt idx="13395">
                  <c:v>1</c:v>
                </c:pt>
                <c:pt idx="13396">
                  <c:v>1</c:v>
                </c:pt>
                <c:pt idx="13397">
                  <c:v>1</c:v>
                </c:pt>
                <c:pt idx="13398">
                  <c:v>1</c:v>
                </c:pt>
                <c:pt idx="13399">
                  <c:v>1</c:v>
                </c:pt>
                <c:pt idx="13400">
                  <c:v>1</c:v>
                </c:pt>
                <c:pt idx="13401">
                  <c:v>1</c:v>
                </c:pt>
                <c:pt idx="13402">
                  <c:v>1</c:v>
                </c:pt>
                <c:pt idx="13403">
                  <c:v>1</c:v>
                </c:pt>
                <c:pt idx="13404">
                  <c:v>1</c:v>
                </c:pt>
                <c:pt idx="13405">
                  <c:v>1</c:v>
                </c:pt>
                <c:pt idx="13406">
                  <c:v>1</c:v>
                </c:pt>
                <c:pt idx="13407">
                  <c:v>1</c:v>
                </c:pt>
                <c:pt idx="13408">
                  <c:v>1</c:v>
                </c:pt>
                <c:pt idx="13409">
                  <c:v>1</c:v>
                </c:pt>
                <c:pt idx="13410">
                  <c:v>1</c:v>
                </c:pt>
                <c:pt idx="13411">
                  <c:v>1</c:v>
                </c:pt>
                <c:pt idx="13412">
                  <c:v>1</c:v>
                </c:pt>
                <c:pt idx="13413">
                  <c:v>1</c:v>
                </c:pt>
                <c:pt idx="13414">
                  <c:v>1</c:v>
                </c:pt>
                <c:pt idx="13415">
                  <c:v>1</c:v>
                </c:pt>
                <c:pt idx="13416">
                  <c:v>1</c:v>
                </c:pt>
                <c:pt idx="13417">
                  <c:v>1</c:v>
                </c:pt>
                <c:pt idx="13418">
                  <c:v>1</c:v>
                </c:pt>
                <c:pt idx="13419">
                  <c:v>1</c:v>
                </c:pt>
                <c:pt idx="13420">
                  <c:v>1</c:v>
                </c:pt>
                <c:pt idx="13421">
                  <c:v>1</c:v>
                </c:pt>
                <c:pt idx="13422">
                  <c:v>1</c:v>
                </c:pt>
                <c:pt idx="13423">
                  <c:v>1</c:v>
                </c:pt>
                <c:pt idx="13424">
                  <c:v>1</c:v>
                </c:pt>
                <c:pt idx="13425">
                  <c:v>1</c:v>
                </c:pt>
                <c:pt idx="13426">
                  <c:v>1</c:v>
                </c:pt>
                <c:pt idx="13427">
                  <c:v>1</c:v>
                </c:pt>
                <c:pt idx="13428">
                  <c:v>1</c:v>
                </c:pt>
                <c:pt idx="13429">
                  <c:v>1</c:v>
                </c:pt>
                <c:pt idx="13430">
                  <c:v>1</c:v>
                </c:pt>
                <c:pt idx="13431">
                  <c:v>1</c:v>
                </c:pt>
                <c:pt idx="13432">
                  <c:v>1</c:v>
                </c:pt>
                <c:pt idx="13433">
                  <c:v>1</c:v>
                </c:pt>
                <c:pt idx="13434">
                  <c:v>1</c:v>
                </c:pt>
                <c:pt idx="13435">
                  <c:v>1</c:v>
                </c:pt>
                <c:pt idx="13436">
                  <c:v>1</c:v>
                </c:pt>
                <c:pt idx="13437">
                  <c:v>1</c:v>
                </c:pt>
                <c:pt idx="13438">
                  <c:v>1</c:v>
                </c:pt>
                <c:pt idx="13439">
                  <c:v>1</c:v>
                </c:pt>
                <c:pt idx="13440">
                  <c:v>1</c:v>
                </c:pt>
                <c:pt idx="13441">
                  <c:v>1</c:v>
                </c:pt>
                <c:pt idx="13442">
                  <c:v>1</c:v>
                </c:pt>
                <c:pt idx="13443">
                  <c:v>1</c:v>
                </c:pt>
                <c:pt idx="13444">
                  <c:v>1</c:v>
                </c:pt>
                <c:pt idx="13445">
                  <c:v>1</c:v>
                </c:pt>
                <c:pt idx="13446">
                  <c:v>1</c:v>
                </c:pt>
                <c:pt idx="13447">
                  <c:v>1</c:v>
                </c:pt>
                <c:pt idx="13448">
                  <c:v>1</c:v>
                </c:pt>
                <c:pt idx="13449">
                  <c:v>1</c:v>
                </c:pt>
                <c:pt idx="13450">
                  <c:v>1</c:v>
                </c:pt>
                <c:pt idx="13451">
                  <c:v>1</c:v>
                </c:pt>
                <c:pt idx="13452">
                  <c:v>1</c:v>
                </c:pt>
                <c:pt idx="13453">
                  <c:v>1</c:v>
                </c:pt>
                <c:pt idx="13454">
                  <c:v>1</c:v>
                </c:pt>
                <c:pt idx="13455">
                  <c:v>1</c:v>
                </c:pt>
                <c:pt idx="13456">
                  <c:v>1</c:v>
                </c:pt>
                <c:pt idx="13457">
                  <c:v>1</c:v>
                </c:pt>
                <c:pt idx="13458">
                  <c:v>1</c:v>
                </c:pt>
                <c:pt idx="13459">
                  <c:v>1</c:v>
                </c:pt>
                <c:pt idx="13460">
                  <c:v>1</c:v>
                </c:pt>
                <c:pt idx="13461">
                  <c:v>1</c:v>
                </c:pt>
                <c:pt idx="13462">
                  <c:v>1</c:v>
                </c:pt>
                <c:pt idx="13463">
                  <c:v>1</c:v>
                </c:pt>
                <c:pt idx="13464">
                  <c:v>1</c:v>
                </c:pt>
                <c:pt idx="13465">
                  <c:v>1</c:v>
                </c:pt>
                <c:pt idx="13466">
                  <c:v>1</c:v>
                </c:pt>
                <c:pt idx="13467">
                  <c:v>1</c:v>
                </c:pt>
                <c:pt idx="13468">
                  <c:v>1</c:v>
                </c:pt>
                <c:pt idx="13469">
                  <c:v>1</c:v>
                </c:pt>
                <c:pt idx="13470">
                  <c:v>1</c:v>
                </c:pt>
                <c:pt idx="13471">
                  <c:v>1</c:v>
                </c:pt>
                <c:pt idx="13472">
                  <c:v>1</c:v>
                </c:pt>
                <c:pt idx="13473">
                  <c:v>1</c:v>
                </c:pt>
                <c:pt idx="13474">
                  <c:v>1</c:v>
                </c:pt>
                <c:pt idx="13475">
                  <c:v>1</c:v>
                </c:pt>
                <c:pt idx="13476">
                  <c:v>1</c:v>
                </c:pt>
                <c:pt idx="13477">
                  <c:v>1</c:v>
                </c:pt>
                <c:pt idx="13478">
                  <c:v>1</c:v>
                </c:pt>
                <c:pt idx="13479">
                  <c:v>1</c:v>
                </c:pt>
                <c:pt idx="13480">
                  <c:v>1</c:v>
                </c:pt>
                <c:pt idx="13481">
                  <c:v>1</c:v>
                </c:pt>
                <c:pt idx="13482">
                  <c:v>1</c:v>
                </c:pt>
                <c:pt idx="13483">
                  <c:v>1</c:v>
                </c:pt>
                <c:pt idx="13484">
                  <c:v>1</c:v>
                </c:pt>
                <c:pt idx="13485">
                  <c:v>1</c:v>
                </c:pt>
                <c:pt idx="13486">
                  <c:v>1</c:v>
                </c:pt>
                <c:pt idx="13487">
                  <c:v>1</c:v>
                </c:pt>
                <c:pt idx="13488">
                  <c:v>1</c:v>
                </c:pt>
                <c:pt idx="13489">
                  <c:v>1</c:v>
                </c:pt>
                <c:pt idx="13490">
                  <c:v>1</c:v>
                </c:pt>
                <c:pt idx="13491">
                  <c:v>1</c:v>
                </c:pt>
                <c:pt idx="13492">
                  <c:v>1</c:v>
                </c:pt>
                <c:pt idx="13493">
                  <c:v>1</c:v>
                </c:pt>
                <c:pt idx="13494">
                  <c:v>1</c:v>
                </c:pt>
                <c:pt idx="13495">
                  <c:v>1</c:v>
                </c:pt>
                <c:pt idx="13496">
                  <c:v>1</c:v>
                </c:pt>
                <c:pt idx="13497">
                  <c:v>1</c:v>
                </c:pt>
                <c:pt idx="13498">
                  <c:v>1</c:v>
                </c:pt>
                <c:pt idx="13499">
                  <c:v>1</c:v>
                </c:pt>
                <c:pt idx="13500">
                  <c:v>1</c:v>
                </c:pt>
                <c:pt idx="13501">
                  <c:v>1</c:v>
                </c:pt>
                <c:pt idx="13502">
                  <c:v>1</c:v>
                </c:pt>
                <c:pt idx="13503">
                  <c:v>1</c:v>
                </c:pt>
                <c:pt idx="13504">
                  <c:v>1</c:v>
                </c:pt>
                <c:pt idx="13505">
                  <c:v>1</c:v>
                </c:pt>
                <c:pt idx="13506">
                  <c:v>1</c:v>
                </c:pt>
                <c:pt idx="13507">
                  <c:v>1</c:v>
                </c:pt>
                <c:pt idx="13508">
                  <c:v>1</c:v>
                </c:pt>
                <c:pt idx="13509">
                  <c:v>1</c:v>
                </c:pt>
                <c:pt idx="13510">
                  <c:v>1</c:v>
                </c:pt>
                <c:pt idx="13511">
                  <c:v>1</c:v>
                </c:pt>
                <c:pt idx="13512">
                  <c:v>1</c:v>
                </c:pt>
                <c:pt idx="13513">
                  <c:v>1</c:v>
                </c:pt>
                <c:pt idx="13514">
                  <c:v>1</c:v>
                </c:pt>
                <c:pt idx="13515">
                  <c:v>1</c:v>
                </c:pt>
                <c:pt idx="13516">
                  <c:v>1</c:v>
                </c:pt>
                <c:pt idx="13517">
                  <c:v>1</c:v>
                </c:pt>
                <c:pt idx="13518">
                  <c:v>1</c:v>
                </c:pt>
                <c:pt idx="13519">
                  <c:v>1</c:v>
                </c:pt>
                <c:pt idx="13520">
                  <c:v>1</c:v>
                </c:pt>
                <c:pt idx="13521">
                  <c:v>1</c:v>
                </c:pt>
                <c:pt idx="13522">
                  <c:v>1</c:v>
                </c:pt>
                <c:pt idx="13523">
                  <c:v>1</c:v>
                </c:pt>
                <c:pt idx="13524">
                  <c:v>1</c:v>
                </c:pt>
                <c:pt idx="13525">
                  <c:v>1</c:v>
                </c:pt>
                <c:pt idx="13526">
                  <c:v>1</c:v>
                </c:pt>
                <c:pt idx="13527">
                  <c:v>1</c:v>
                </c:pt>
                <c:pt idx="13528">
                  <c:v>1</c:v>
                </c:pt>
                <c:pt idx="13529">
                  <c:v>1</c:v>
                </c:pt>
                <c:pt idx="13530">
                  <c:v>1</c:v>
                </c:pt>
                <c:pt idx="13531">
                  <c:v>1</c:v>
                </c:pt>
                <c:pt idx="13532">
                  <c:v>1</c:v>
                </c:pt>
                <c:pt idx="13533">
                  <c:v>1</c:v>
                </c:pt>
                <c:pt idx="13534">
                  <c:v>1</c:v>
                </c:pt>
                <c:pt idx="13535">
                  <c:v>1</c:v>
                </c:pt>
                <c:pt idx="13536">
                  <c:v>1</c:v>
                </c:pt>
                <c:pt idx="13537">
                  <c:v>1</c:v>
                </c:pt>
                <c:pt idx="13538">
                  <c:v>1</c:v>
                </c:pt>
                <c:pt idx="13539">
                  <c:v>1</c:v>
                </c:pt>
                <c:pt idx="13540">
                  <c:v>1</c:v>
                </c:pt>
                <c:pt idx="13541">
                  <c:v>1</c:v>
                </c:pt>
                <c:pt idx="13542">
                  <c:v>1</c:v>
                </c:pt>
                <c:pt idx="13543">
                  <c:v>1</c:v>
                </c:pt>
                <c:pt idx="13544">
                  <c:v>1</c:v>
                </c:pt>
                <c:pt idx="13545">
                  <c:v>1</c:v>
                </c:pt>
                <c:pt idx="13546">
                  <c:v>1</c:v>
                </c:pt>
                <c:pt idx="13547">
                  <c:v>1</c:v>
                </c:pt>
                <c:pt idx="13548">
                  <c:v>1</c:v>
                </c:pt>
                <c:pt idx="13549">
                  <c:v>1</c:v>
                </c:pt>
                <c:pt idx="13550">
                  <c:v>1</c:v>
                </c:pt>
                <c:pt idx="13551">
                  <c:v>1</c:v>
                </c:pt>
                <c:pt idx="13552">
                  <c:v>1</c:v>
                </c:pt>
                <c:pt idx="13553">
                  <c:v>1</c:v>
                </c:pt>
                <c:pt idx="13554">
                  <c:v>1</c:v>
                </c:pt>
                <c:pt idx="13555">
                  <c:v>1</c:v>
                </c:pt>
                <c:pt idx="13556">
                  <c:v>1</c:v>
                </c:pt>
                <c:pt idx="13557">
                  <c:v>1</c:v>
                </c:pt>
                <c:pt idx="13558">
                  <c:v>1</c:v>
                </c:pt>
                <c:pt idx="13559">
                  <c:v>1</c:v>
                </c:pt>
                <c:pt idx="13560">
                  <c:v>1</c:v>
                </c:pt>
                <c:pt idx="13561">
                  <c:v>1</c:v>
                </c:pt>
                <c:pt idx="13562">
                  <c:v>1</c:v>
                </c:pt>
                <c:pt idx="13563">
                  <c:v>1</c:v>
                </c:pt>
                <c:pt idx="13564">
                  <c:v>1</c:v>
                </c:pt>
                <c:pt idx="13565">
                  <c:v>1</c:v>
                </c:pt>
                <c:pt idx="13566">
                  <c:v>1</c:v>
                </c:pt>
                <c:pt idx="13567">
                  <c:v>1</c:v>
                </c:pt>
                <c:pt idx="13568">
                  <c:v>1</c:v>
                </c:pt>
                <c:pt idx="13569">
                  <c:v>1</c:v>
                </c:pt>
                <c:pt idx="13570">
                  <c:v>1</c:v>
                </c:pt>
                <c:pt idx="13571">
                  <c:v>1</c:v>
                </c:pt>
                <c:pt idx="13572">
                  <c:v>1</c:v>
                </c:pt>
                <c:pt idx="13573">
                  <c:v>1</c:v>
                </c:pt>
                <c:pt idx="13574">
                  <c:v>1</c:v>
                </c:pt>
                <c:pt idx="13575">
                  <c:v>1</c:v>
                </c:pt>
                <c:pt idx="13576">
                  <c:v>1</c:v>
                </c:pt>
                <c:pt idx="13577">
                  <c:v>1</c:v>
                </c:pt>
                <c:pt idx="13578">
                  <c:v>1</c:v>
                </c:pt>
                <c:pt idx="13579">
                  <c:v>1</c:v>
                </c:pt>
                <c:pt idx="13580">
                  <c:v>1</c:v>
                </c:pt>
                <c:pt idx="13581">
                  <c:v>1</c:v>
                </c:pt>
                <c:pt idx="13582">
                  <c:v>1</c:v>
                </c:pt>
                <c:pt idx="13583">
                  <c:v>1</c:v>
                </c:pt>
                <c:pt idx="13584">
                  <c:v>1</c:v>
                </c:pt>
                <c:pt idx="13585">
                  <c:v>1</c:v>
                </c:pt>
                <c:pt idx="13586">
                  <c:v>1</c:v>
                </c:pt>
                <c:pt idx="13587">
                  <c:v>1</c:v>
                </c:pt>
                <c:pt idx="13588">
                  <c:v>1</c:v>
                </c:pt>
                <c:pt idx="13589">
                  <c:v>1</c:v>
                </c:pt>
                <c:pt idx="13590">
                  <c:v>1</c:v>
                </c:pt>
                <c:pt idx="13591">
                  <c:v>1</c:v>
                </c:pt>
                <c:pt idx="13592">
                  <c:v>1</c:v>
                </c:pt>
                <c:pt idx="13593">
                  <c:v>1</c:v>
                </c:pt>
                <c:pt idx="13594">
                  <c:v>1</c:v>
                </c:pt>
                <c:pt idx="13595">
                  <c:v>1</c:v>
                </c:pt>
                <c:pt idx="13596">
                  <c:v>1</c:v>
                </c:pt>
                <c:pt idx="13597">
                  <c:v>1</c:v>
                </c:pt>
                <c:pt idx="13598">
                  <c:v>1</c:v>
                </c:pt>
                <c:pt idx="13599">
                  <c:v>1</c:v>
                </c:pt>
                <c:pt idx="13600">
                  <c:v>1</c:v>
                </c:pt>
                <c:pt idx="13601">
                  <c:v>1</c:v>
                </c:pt>
                <c:pt idx="13602">
                  <c:v>1</c:v>
                </c:pt>
                <c:pt idx="13603">
                  <c:v>1</c:v>
                </c:pt>
                <c:pt idx="13604">
                  <c:v>1</c:v>
                </c:pt>
                <c:pt idx="13605">
                  <c:v>1</c:v>
                </c:pt>
                <c:pt idx="13606">
                  <c:v>1</c:v>
                </c:pt>
                <c:pt idx="13607">
                  <c:v>1</c:v>
                </c:pt>
                <c:pt idx="13608">
                  <c:v>1</c:v>
                </c:pt>
                <c:pt idx="13609">
                  <c:v>1</c:v>
                </c:pt>
                <c:pt idx="13610">
                  <c:v>1</c:v>
                </c:pt>
                <c:pt idx="13611">
                  <c:v>1</c:v>
                </c:pt>
                <c:pt idx="13612">
                  <c:v>1</c:v>
                </c:pt>
                <c:pt idx="13613">
                  <c:v>1</c:v>
                </c:pt>
                <c:pt idx="13614">
                  <c:v>1</c:v>
                </c:pt>
                <c:pt idx="13615">
                  <c:v>1</c:v>
                </c:pt>
                <c:pt idx="13616">
                  <c:v>1</c:v>
                </c:pt>
                <c:pt idx="13617">
                  <c:v>1</c:v>
                </c:pt>
                <c:pt idx="13618">
                  <c:v>1</c:v>
                </c:pt>
                <c:pt idx="13619">
                  <c:v>1</c:v>
                </c:pt>
                <c:pt idx="13620">
                  <c:v>1</c:v>
                </c:pt>
                <c:pt idx="13621">
                  <c:v>1</c:v>
                </c:pt>
                <c:pt idx="13622">
                  <c:v>1</c:v>
                </c:pt>
                <c:pt idx="13623">
                  <c:v>1</c:v>
                </c:pt>
                <c:pt idx="13624">
                  <c:v>1</c:v>
                </c:pt>
                <c:pt idx="13625">
                  <c:v>1</c:v>
                </c:pt>
                <c:pt idx="13626">
                  <c:v>1</c:v>
                </c:pt>
                <c:pt idx="13627">
                  <c:v>1</c:v>
                </c:pt>
                <c:pt idx="13628">
                  <c:v>1</c:v>
                </c:pt>
                <c:pt idx="13629">
                  <c:v>1</c:v>
                </c:pt>
                <c:pt idx="13630">
                  <c:v>1</c:v>
                </c:pt>
                <c:pt idx="13631">
                  <c:v>1</c:v>
                </c:pt>
                <c:pt idx="13632">
                  <c:v>1</c:v>
                </c:pt>
                <c:pt idx="13633">
                  <c:v>1</c:v>
                </c:pt>
                <c:pt idx="13634">
                  <c:v>1</c:v>
                </c:pt>
                <c:pt idx="13635">
                  <c:v>1</c:v>
                </c:pt>
                <c:pt idx="13636">
                  <c:v>1</c:v>
                </c:pt>
                <c:pt idx="13637">
                  <c:v>1</c:v>
                </c:pt>
                <c:pt idx="13638">
                  <c:v>1</c:v>
                </c:pt>
                <c:pt idx="13639">
                  <c:v>1</c:v>
                </c:pt>
                <c:pt idx="13640">
                  <c:v>1</c:v>
                </c:pt>
                <c:pt idx="13641">
                  <c:v>1</c:v>
                </c:pt>
                <c:pt idx="13642">
                  <c:v>1</c:v>
                </c:pt>
                <c:pt idx="13643">
                  <c:v>1</c:v>
                </c:pt>
                <c:pt idx="13644">
                  <c:v>1</c:v>
                </c:pt>
                <c:pt idx="13645">
                  <c:v>1</c:v>
                </c:pt>
                <c:pt idx="13646">
                  <c:v>1</c:v>
                </c:pt>
                <c:pt idx="13647">
                  <c:v>1</c:v>
                </c:pt>
                <c:pt idx="13648">
                  <c:v>1</c:v>
                </c:pt>
                <c:pt idx="13649">
                  <c:v>1</c:v>
                </c:pt>
                <c:pt idx="13650">
                  <c:v>1</c:v>
                </c:pt>
                <c:pt idx="13651">
                  <c:v>1</c:v>
                </c:pt>
                <c:pt idx="13652">
                  <c:v>1</c:v>
                </c:pt>
                <c:pt idx="13653">
                  <c:v>1</c:v>
                </c:pt>
                <c:pt idx="13654">
                  <c:v>1</c:v>
                </c:pt>
                <c:pt idx="13655">
                  <c:v>1</c:v>
                </c:pt>
                <c:pt idx="13656">
                  <c:v>1</c:v>
                </c:pt>
                <c:pt idx="13657">
                  <c:v>1</c:v>
                </c:pt>
                <c:pt idx="13658">
                  <c:v>1</c:v>
                </c:pt>
                <c:pt idx="13659">
                  <c:v>1</c:v>
                </c:pt>
                <c:pt idx="13660">
                  <c:v>1</c:v>
                </c:pt>
                <c:pt idx="13661">
                  <c:v>1</c:v>
                </c:pt>
                <c:pt idx="13662">
                  <c:v>1</c:v>
                </c:pt>
                <c:pt idx="13663">
                  <c:v>1</c:v>
                </c:pt>
                <c:pt idx="13664">
                  <c:v>1</c:v>
                </c:pt>
                <c:pt idx="13665">
                  <c:v>1</c:v>
                </c:pt>
                <c:pt idx="13666">
                  <c:v>1</c:v>
                </c:pt>
                <c:pt idx="13667">
                  <c:v>1</c:v>
                </c:pt>
                <c:pt idx="13668">
                  <c:v>1</c:v>
                </c:pt>
                <c:pt idx="13669">
                  <c:v>1</c:v>
                </c:pt>
                <c:pt idx="13670">
                  <c:v>1</c:v>
                </c:pt>
                <c:pt idx="13671">
                  <c:v>1</c:v>
                </c:pt>
                <c:pt idx="13672">
                  <c:v>1</c:v>
                </c:pt>
                <c:pt idx="13673">
                  <c:v>1</c:v>
                </c:pt>
                <c:pt idx="13674">
                  <c:v>1</c:v>
                </c:pt>
                <c:pt idx="13675">
                  <c:v>1</c:v>
                </c:pt>
                <c:pt idx="13676">
                  <c:v>1</c:v>
                </c:pt>
                <c:pt idx="13677">
                  <c:v>1</c:v>
                </c:pt>
                <c:pt idx="13678">
                  <c:v>1</c:v>
                </c:pt>
                <c:pt idx="13679">
                  <c:v>1</c:v>
                </c:pt>
                <c:pt idx="13680">
                  <c:v>1</c:v>
                </c:pt>
                <c:pt idx="13681">
                  <c:v>1</c:v>
                </c:pt>
                <c:pt idx="13682">
                  <c:v>1</c:v>
                </c:pt>
                <c:pt idx="13683">
                  <c:v>1</c:v>
                </c:pt>
                <c:pt idx="13684">
                  <c:v>1</c:v>
                </c:pt>
                <c:pt idx="13685">
                  <c:v>1</c:v>
                </c:pt>
                <c:pt idx="13686">
                  <c:v>1</c:v>
                </c:pt>
                <c:pt idx="13687">
                  <c:v>1</c:v>
                </c:pt>
                <c:pt idx="13688">
                  <c:v>1</c:v>
                </c:pt>
                <c:pt idx="13689">
                  <c:v>1</c:v>
                </c:pt>
                <c:pt idx="13690">
                  <c:v>1</c:v>
                </c:pt>
                <c:pt idx="13691">
                  <c:v>1</c:v>
                </c:pt>
                <c:pt idx="13692">
                  <c:v>1</c:v>
                </c:pt>
                <c:pt idx="13693">
                  <c:v>1</c:v>
                </c:pt>
                <c:pt idx="13694">
                  <c:v>1</c:v>
                </c:pt>
                <c:pt idx="13695">
                  <c:v>1</c:v>
                </c:pt>
                <c:pt idx="13696">
                  <c:v>1</c:v>
                </c:pt>
                <c:pt idx="13697">
                  <c:v>1</c:v>
                </c:pt>
                <c:pt idx="13698">
                  <c:v>1</c:v>
                </c:pt>
                <c:pt idx="13699">
                  <c:v>1</c:v>
                </c:pt>
                <c:pt idx="13700">
                  <c:v>1</c:v>
                </c:pt>
                <c:pt idx="13701">
                  <c:v>1</c:v>
                </c:pt>
                <c:pt idx="13702">
                  <c:v>1</c:v>
                </c:pt>
                <c:pt idx="13703">
                  <c:v>1</c:v>
                </c:pt>
                <c:pt idx="13704">
                  <c:v>1</c:v>
                </c:pt>
                <c:pt idx="13705">
                  <c:v>1</c:v>
                </c:pt>
                <c:pt idx="13706">
                  <c:v>1</c:v>
                </c:pt>
                <c:pt idx="13707">
                  <c:v>1</c:v>
                </c:pt>
                <c:pt idx="13708">
                  <c:v>1</c:v>
                </c:pt>
                <c:pt idx="13709">
                  <c:v>1</c:v>
                </c:pt>
                <c:pt idx="13710">
                  <c:v>1</c:v>
                </c:pt>
                <c:pt idx="13711">
                  <c:v>1</c:v>
                </c:pt>
                <c:pt idx="13712">
                  <c:v>1</c:v>
                </c:pt>
                <c:pt idx="13713">
                  <c:v>1</c:v>
                </c:pt>
                <c:pt idx="13714">
                  <c:v>1</c:v>
                </c:pt>
                <c:pt idx="13715">
                  <c:v>1</c:v>
                </c:pt>
                <c:pt idx="13716">
                  <c:v>1</c:v>
                </c:pt>
                <c:pt idx="13717">
                  <c:v>1</c:v>
                </c:pt>
                <c:pt idx="13718">
                  <c:v>1</c:v>
                </c:pt>
                <c:pt idx="13719">
                  <c:v>1</c:v>
                </c:pt>
                <c:pt idx="13720">
                  <c:v>1</c:v>
                </c:pt>
                <c:pt idx="13721">
                  <c:v>1</c:v>
                </c:pt>
                <c:pt idx="13722">
                  <c:v>1</c:v>
                </c:pt>
                <c:pt idx="13723">
                  <c:v>1</c:v>
                </c:pt>
                <c:pt idx="13724">
                  <c:v>1</c:v>
                </c:pt>
                <c:pt idx="13725">
                  <c:v>1</c:v>
                </c:pt>
                <c:pt idx="13726">
                  <c:v>1</c:v>
                </c:pt>
                <c:pt idx="13727">
                  <c:v>1</c:v>
                </c:pt>
                <c:pt idx="13728">
                  <c:v>1</c:v>
                </c:pt>
                <c:pt idx="13729">
                  <c:v>1</c:v>
                </c:pt>
                <c:pt idx="13730">
                  <c:v>1</c:v>
                </c:pt>
                <c:pt idx="13731">
                  <c:v>1</c:v>
                </c:pt>
                <c:pt idx="13732">
                  <c:v>1</c:v>
                </c:pt>
                <c:pt idx="13733">
                  <c:v>1</c:v>
                </c:pt>
                <c:pt idx="13734">
                  <c:v>1</c:v>
                </c:pt>
                <c:pt idx="13735">
                  <c:v>1</c:v>
                </c:pt>
                <c:pt idx="13736">
                  <c:v>1</c:v>
                </c:pt>
                <c:pt idx="13737">
                  <c:v>1</c:v>
                </c:pt>
                <c:pt idx="13738">
                  <c:v>1</c:v>
                </c:pt>
                <c:pt idx="13739">
                  <c:v>1</c:v>
                </c:pt>
                <c:pt idx="13740">
                  <c:v>1</c:v>
                </c:pt>
                <c:pt idx="13741">
                  <c:v>1</c:v>
                </c:pt>
                <c:pt idx="13742">
                  <c:v>1</c:v>
                </c:pt>
                <c:pt idx="13743">
                  <c:v>1</c:v>
                </c:pt>
                <c:pt idx="13744">
                  <c:v>1</c:v>
                </c:pt>
                <c:pt idx="13745">
                  <c:v>1</c:v>
                </c:pt>
                <c:pt idx="13746">
                  <c:v>1</c:v>
                </c:pt>
                <c:pt idx="13747">
                  <c:v>1</c:v>
                </c:pt>
                <c:pt idx="13748">
                  <c:v>1</c:v>
                </c:pt>
                <c:pt idx="13749">
                  <c:v>1</c:v>
                </c:pt>
                <c:pt idx="13750">
                  <c:v>1</c:v>
                </c:pt>
                <c:pt idx="13751">
                  <c:v>1</c:v>
                </c:pt>
                <c:pt idx="13752">
                  <c:v>1</c:v>
                </c:pt>
                <c:pt idx="13753">
                  <c:v>1</c:v>
                </c:pt>
                <c:pt idx="13754">
                  <c:v>1</c:v>
                </c:pt>
                <c:pt idx="13755">
                  <c:v>1</c:v>
                </c:pt>
                <c:pt idx="13756">
                  <c:v>1</c:v>
                </c:pt>
                <c:pt idx="13757">
                  <c:v>1</c:v>
                </c:pt>
                <c:pt idx="13758">
                  <c:v>1</c:v>
                </c:pt>
                <c:pt idx="13759">
                  <c:v>1</c:v>
                </c:pt>
                <c:pt idx="13760">
                  <c:v>1</c:v>
                </c:pt>
                <c:pt idx="13761">
                  <c:v>1</c:v>
                </c:pt>
                <c:pt idx="13762">
                  <c:v>1</c:v>
                </c:pt>
                <c:pt idx="13763">
                  <c:v>1</c:v>
                </c:pt>
                <c:pt idx="13764">
                  <c:v>1</c:v>
                </c:pt>
                <c:pt idx="13765">
                  <c:v>1</c:v>
                </c:pt>
                <c:pt idx="13766">
                  <c:v>1</c:v>
                </c:pt>
                <c:pt idx="13767">
                  <c:v>1</c:v>
                </c:pt>
                <c:pt idx="13768">
                  <c:v>1</c:v>
                </c:pt>
                <c:pt idx="13769">
                  <c:v>1</c:v>
                </c:pt>
                <c:pt idx="13770">
                  <c:v>1</c:v>
                </c:pt>
                <c:pt idx="13771">
                  <c:v>1</c:v>
                </c:pt>
                <c:pt idx="13772">
                  <c:v>1</c:v>
                </c:pt>
                <c:pt idx="13773">
                  <c:v>1</c:v>
                </c:pt>
                <c:pt idx="13774">
                  <c:v>1</c:v>
                </c:pt>
                <c:pt idx="13775">
                  <c:v>1</c:v>
                </c:pt>
                <c:pt idx="13776">
                  <c:v>1</c:v>
                </c:pt>
                <c:pt idx="13777">
                  <c:v>1</c:v>
                </c:pt>
                <c:pt idx="13778">
                  <c:v>1</c:v>
                </c:pt>
                <c:pt idx="13779">
                  <c:v>1</c:v>
                </c:pt>
                <c:pt idx="13780">
                  <c:v>1</c:v>
                </c:pt>
                <c:pt idx="13781">
                  <c:v>1</c:v>
                </c:pt>
                <c:pt idx="13782">
                  <c:v>1</c:v>
                </c:pt>
                <c:pt idx="13783">
                  <c:v>1</c:v>
                </c:pt>
                <c:pt idx="13784">
                  <c:v>1</c:v>
                </c:pt>
                <c:pt idx="13785">
                  <c:v>1</c:v>
                </c:pt>
                <c:pt idx="13786">
                  <c:v>1</c:v>
                </c:pt>
                <c:pt idx="13787">
                  <c:v>1</c:v>
                </c:pt>
                <c:pt idx="13788">
                  <c:v>1</c:v>
                </c:pt>
                <c:pt idx="13789">
                  <c:v>1</c:v>
                </c:pt>
                <c:pt idx="13790">
                  <c:v>1</c:v>
                </c:pt>
                <c:pt idx="13791">
                  <c:v>1</c:v>
                </c:pt>
                <c:pt idx="13792">
                  <c:v>1</c:v>
                </c:pt>
                <c:pt idx="13793">
                  <c:v>1</c:v>
                </c:pt>
                <c:pt idx="13794">
                  <c:v>1</c:v>
                </c:pt>
                <c:pt idx="13795">
                  <c:v>1</c:v>
                </c:pt>
                <c:pt idx="13796">
                  <c:v>1</c:v>
                </c:pt>
                <c:pt idx="13797">
                  <c:v>1</c:v>
                </c:pt>
                <c:pt idx="13798">
                  <c:v>1</c:v>
                </c:pt>
                <c:pt idx="13799">
                  <c:v>1</c:v>
                </c:pt>
                <c:pt idx="13800">
                  <c:v>1</c:v>
                </c:pt>
                <c:pt idx="13801">
                  <c:v>1</c:v>
                </c:pt>
                <c:pt idx="13802">
                  <c:v>1</c:v>
                </c:pt>
                <c:pt idx="13803">
                  <c:v>1</c:v>
                </c:pt>
                <c:pt idx="13804">
                  <c:v>1</c:v>
                </c:pt>
                <c:pt idx="13805">
                  <c:v>1</c:v>
                </c:pt>
                <c:pt idx="13806">
                  <c:v>1</c:v>
                </c:pt>
                <c:pt idx="13807">
                  <c:v>1</c:v>
                </c:pt>
                <c:pt idx="13808">
                  <c:v>1</c:v>
                </c:pt>
                <c:pt idx="13809">
                  <c:v>1</c:v>
                </c:pt>
                <c:pt idx="13810">
                  <c:v>1</c:v>
                </c:pt>
                <c:pt idx="13811">
                  <c:v>1</c:v>
                </c:pt>
                <c:pt idx="13812">
                  <c:v>1</c:v>
                </c:pt>
                <c:pt idx="13813">
                  <c:v>1</c:v>
                </c:pt>
                <c:pt idx="13814">
                  <c:v>1</c:v>
                </c:pt>
                <c:pt idx="13815">
                  <c:v>1</c:v>
                </c:pt>
                <c:pt idx="13816">
                  <c:v>1</c:v>
                </c:pt>
                <c:pt idx="13817">
                  <c:v>1</c:v>
                </c:pt>
                <c:pt idx="13818">
                  <c:v>1</c:v>
                </c:pt>
                <c:pt idx="13819">
                  <c:v>1</c:v>
                </c:pt>
                <c:pt idx="13820">
                  <c:v>1</c:v>
                </c:pt>
                <c:pt idx="13821">
                  <c:v>1</c:v>
                </c:pt>
                <c:pt idx="13822">
                  <c:v>1</c:v>
                </c:pt>
                <c:pt idx="13823">
                  <c:v>1</c:v>
                </c:pt>
                <c:pt idx="13824">
                  <c:v>1</c:v>
                </c:pt>
                <c:pt idx="13825">
                  <c:v>1</c:v>
                </c:pt>
                <c:pt idx="13826">
                  <c:v>1</c:v>
                </c:pt>
                <c:pt idx="13827">
                  <c:v>1</c:v>
                </c:pt>
                <c:pt idx="13828">
                  <c:v>1</c:v>
                </c:pt>
                <c:pt idx="13829">
                  <c:v>1</c:v>
                </c:pt>
                <c:pt idx="13830">
                  <c:v>1</c:v>
                </c:pt>
                <c:pt idx="13831">
                  <c:v>1</c:v>
                </c:pt>
                <c:pt idx="13832">
                  <c:v>1</c:v>
                </c:pt>
                <c:pt idx="13833">
                  <c:v>1</c:v>
                </c:pt>
                <c:pt idx="13834">
                  <c:v>1</c:v>
                </c:pt>
                <c:pt idx="13835">
                  <c:v>1</c:v>
                </c:pt>
                <c:pt idx="13836">
                  <c:v>1</c:v>
                </c:pt>
                <c:pt idx="13837">
                  <c:v>1</c:v>
                </c:pt>
                <c:pt idx="13838">
                  <c:v>1</c:v>
                </c:pt>
                <c:pt idx="13839">
                  <c:v>1</c:v>
                </c:pt>
                <c:pt idx="13840">
                  <c:v>1</c:v>
                </c:pt>
                <c:pt idx="13841">
                  <c:v>1</c:v>
                </c:pt>
                <c:pt idx="13842">
                  <c:v>1</c:v>
                </c:pt>
                <c:pt idx="13843">
                  <c:v>1</c:v>
                </c:pt>
                <c:pt idx="13844">
                  <c:v>1</c:v>
                </c:pt>
                <c:pt idx="13845">
                  <c:v>1</c:v>
                </c:pt>
                <c:pt idx="13846">
                  <c:v>1</c:v>
                </c:pt>
                <c:pt idx="13847">
                  <c:v>1</c:v>
                </c:pt>
                <c:pt idx="13848">
                  <c:v>1</c:v>
                </c:pt>
                <c:pt idx="13849">
                  <c:v>1</c:v>
                </c:pt>
                <c:pt idx="13850">
                  <c:v>1</c:v>
                </c:pt>
                <c:pt idx="13851">
                  <c:v>1</c:v>
                </c:pt>
                <c:pt idx="13852">
                  <c:v>1</c:v>
                </c:pt>
                <c:pt idx="13853">
                  <c:v>1</c:v>
                </c:pt>
                <c:pt idx="13854">
                  <c:v>1</c:v>
                </c:pt>
                <c:pt idx="13855">
                  <c:v>1</c:v>
                </c:pt>
                <c:pt idx="13856">
                  <c:v>1</c:v>
                </c:pt>
                <c:pt idx="13857">
                  <c:v>1</c:v>
                </c:pt>
                <c:pt idx="13858">
                  <c:v>1</c:v>
                </c:pt>
                <c:pt idx="13859">
                  <c:v>1</c:v>
                </c:pt>
                <c:pt idx="13860">
                  <c:v>1</c:v>
                </c:pt>
                <c:pt idx="13861">
                  <c:v>1</c:v>
                </c:pt>
                <c:pt idx="13862">
                  <c:v>1</c:v>
                </c:pt>
                <c:pt idx="13863">
                  <c:v>1</c:v>
                </c:pt>
                <c:pt idx="13864">
                  <c:v>1</c:v>
                </c:pt>
                <c:pt idx="13865">
                  <c:v>1</c:v>
                </c:pt>
                <c:pt idx="13866">
                  <c:v>1</c:v>
                </c:pt>
                <c:pt idx="13867">
                  <c:v>1</c:v>
                </c:pt>
                <c:pt idx="13868">
                  <c:v>1</c:v>
                </c:pt>
                <c:pt idx="13869">
                  <c:v>1</c:v>
                </c:pt>
                <c:pt idx="13870">
                  <c:v>1</c:v>
                </c:pt>
                <c:pt idx="13871">
                  <c:v>1</c:v>
                </c:pt>
                <c:pt idx="13872">
                  <c:v>1</c:v>
                </c:pt>
                <c:pt idx="13873">
                  <c:v>1</c:v>
                </c:pt>
                <c:pt idx="13874">
                  <c:v>1</c:v>
                </c:pt>
                <c:pt idx="13875">
                  <c:v>1</c:v>
                </c:pt>
                <c:pt idx="13876">
                  <c:v>1</c:v>
                </c:pt>
                <c:pt idx="13877">
                  <c:v>1</c:v>
                </c:pt>
                <c:pt idx="13878">
                  <c:v>1</c:v>
                </c:pt>
                <c:pt idx="13879">
                  <c:v>1</c:v>
                </c:pt>
                <c:pt idx="13880">
                  <c:v>1</c:v>
                </c:pt>
                <c:pt idx="13881">
                  <c:v>1</c:v>
                </c:pt>
                <c:pt idx="13882">
                  <c:v>1</c:v>
                </c:pt>
                <c:pt idx="13883">
                  <c:v>1</c:v>
                </c:pt>
                <c:pt idx="13884">
                  <c:v>1</c:v>
                </c:pt>
                <c:pt idx="13885">
                  <c:v>1</c:v>
                </c:pt>
                <c:pt idx="13886">
                  <c:v>1</c:v>
                </c:pt>
                <c:pt idx="13887">
                  <c:v>1</c:v>
                </c:pt>
                <c:pt idx="13888">
                  <c:v>1</c:v>
                </c:pt>
                <c:pt idx="13889">
                  <c:v>1</c:v>
                </c:pt>
                <c:pt idx="13890">
                  <c:v>1</c:v>
                </c:pt>
                <c:pt idx="13891">
                  <c:v>1</c:v>
                </c:pt>
                <c:pt idx="13892">
                  <c:v>1</c:v>
                </c:pt>
                <c:pt idx="13893">
                  <c:v>1</c:v>
                </c:pt>
                <c:pt idx="13894">
                  <c:v>1</c:v>
                </c:pt>
                <c:pt idx="13895">
                  <c:v>1</c:v>
                </c:pt>
                <c:pt idx="13896">
                  <c:v>1</c:v>
                </c:pt>
                <c:pt idx="13897">
                  <c:v>1</c:v>
                </c:pt>
                <c:pt idx="13898">
                  <c:v>1</c:v>
                </c:pt>
                <c:pt idx="13899">
                  <c:v>1</c:v>
                </c:pt>
                <c:pt idx="13900">
                  <c:v>1</c:v>
                </c:pt>
                <c:pt idx="13901">
                  <c:v>1</c:v>
                </c:pt>
                <c:pt idx="13902">
                  <c:v>1</c:v>
                </c:pt>
                <c:pt idx="13903">
                  <c:v>1</c:v>
                </c:pt>
                <c:pt idx="13904">
                  <c:v>1</c:v>
                </c:pt>
                <c:pt idx="13905">
                  <c:v>1</c:v>
                </c:pt>
                <c:pt idx="13906">
                  <c:v>1</c:v>
                </c:pt>
                <c:pt idx="13907">
                  <c:v>1</c:v>
                </c:pt>
                <c:pt idx="13908">
                  <c:v>1</c:v>
                </c:pt>
                <c:pt idx="13909">
                  <c:v>1</c:v>
                </c:pt>
                <c:pt idx="13910">
                  <c:v>1</c:v>
                </c:pt>
                <c:pt idx="13911">
                  <c:v>1</c:v>
                </c:pt>
                <c:pt idx="13912">
                  <c:v>1</c:v>
                </c:pt>
                <c:pt idx="13913">
                  <c:v>1</c:v>
                </c:pt>
                <c:pt idx="13914">
                  <c:v>1</c:v>
                </c:pt>
                <c:pt idx="13915">
                  <c:v>1</c:v>
                </c:pt>
                <c:pt idx="13916">
                  <c:v>1</c:v>
                </c:pt>
                <c:pt idx="13917">
                  <c:v>1</c:v>
                </c:pt>
                <c:pt idx="13918">
                  <c:v>1</c:v>
                </c:pt>
                <c:pt idx="13919">
                  <c:v>1</c:v>
                </c:pt>
                <c:pt idx="13920">
                  <c:v>1</c:v>
                </c:pt>
                <c:pt idx="13921">
                  <c:v>1</c:v>
                </c:pt>
                <c:pt idx="13922">
                  <c:v>1</c:v>
                </c:pt>
                <c:pt idx="13923">
                  <c:v>1</c:v>
                </c:pt>
                <c:pt idx="13924">
                  <c:v>1</c:v>
                </c:pt>
                <c:pt idx="13925">
                  <c:v>1</c:v>
                </c:pt>
                <c:pt idx="13926">
                  <c:v>1</c:v>
                </c:pt>
                <c:pt idx="13927">
                  <c:v>1</c:v>
                </c:pt>
                <c:pt idx="13928">
                  <c:v>1</c:v>
                </c:pt>
                <c:pt idx="13929">
                  <c:v>1</c:v>
                </c:pt>
                <c:pt idx="13930">
                  <c:v>1</c:v>
                </c:pt>
                <c:pt idx="13931">
                  <c:v>1</c:v>
                </c:pt>
                <c:pt idx="13932">
                  <c:v>1</c:v>
                </c:pt>
                <c:pt idx="13933">
                  <c:v>1</c:v>
                </c:pt>
                <c:pt idx="13934">
                  <c:v>1</c:v>
                </c:pt>
                <c:pt idx="13935">
                  <c:v>1</c:v>
                </c:pt>
                <c:pt idx="13936">
                  <c:v>1</c:v>
                </c:pt>
                <c:pt idx="13937">
                  <c:v>1</c:v>
                </c:pt>
                <c:pt idx="13938">
                  <c:v>1</c:v>
                </c:pt>
                <c:pt idx="13939">
                  <c:v>1</c:v>
                </c:pt>
                <c:pt idx="13940">
                  <c:v>1</c:v>
                </c:pt>
                <c:pt idx="13941">
                  <c:v>1</c:v>
                </c:pt>
                <c:pt idx="13942">
                  <c:v>1</c:v>
                </c:pt>
                <c:pt idx="13943">
                  <c:v>1</c:v>
                </c:pt>
                <c:pt idx="13944">
                  <c:v>1</c:v>
                </c:pt>
                <c:pt idx="13945">
                  <c:v>1</c:v>
                </c:pt>
                <c:pt idx="13946">
                  <c:v>1</c:v>
                </c:pt>
                <c:pt idx="13947">
                  <c:v>1</c:v>
                </c:pt>
                <c:pt idx="13948">
                  <c:v>1</c:v>
                </c:pt>
                <c:pt idx="13949">
                  <c:v>1</c:v>
                </c:pt>
                <c:pt idx="13950">
                  <c:v>1</c:v>
                </c:pt>
                <c:pt idx="13951">
                  <c:v>1</c:v>
                </c:pt>
                <c:pt idx="13952">
                  <c:v>1</c:v>
                </c:pt>
                <c:pt idx="13953">
                  <c:v>1</c:v>
                </c:pt>
                <c:pt idx="13954">
                  <c:v>1</c:v>
                </c:pt>
                <c:pt idx="13955">
                  <c:v>1</c:v>
                </c:pt>
                <c:pt idx="13956">
                  <c:v>1</c:v>
                </c:pt>
                <c:pt idx="13957">
                  <c:v>1</c:v>
                </c:pt>
                <c:pt idx="13958">
                  <c:v>1</c:v>
                </c:pt>
                <c:pt idx="13959">
                  <c:v>1</c:v>
                </c:pt>
                <c:pt idx="13960">
                  <c:v>1</c:v>
                </c:pt>
                <c:pt idx="13961">
                  <c:v>1</c:v>
                </c:pt>
                <c:pt idx="13962">
                  <c:v>1</c:v>
                </c:pt>
                <c:pt idx="13963">
                  <c:v>1</c:v>
                </c:pt>
                <c:pt idx="13964">
                  <c:v>1</c:v>
                </c:pt>
                <c:pt idx="13965">
                  <c:v>1</c:v>
                </c:pt>
                <c:pt idx="13966">
                  <c:v>1</c:v>
                </c:pt>
                <c:pt idx="13967">
                  <c:v>1</c:v>
                </c:pt>
                <c:pt idx="13968">
                  <c:v>1</c:v>
                </c:pt>
                <c:pt idx="13969">
                  <c:v>1</c:v>
                </c:pt>
                <c:pt idx="13970">
                  <c:v>1</c:v>
                </c:pt>
                <c:pt idx="13971">
                  <c:v>1</c:v>
                </c:pt>
                <c:pt idx="13972">
                  <c:v>1</c:v>
                </c:pt>
                <c:pt idx="13973">
                  <c:v>1</c:v>
                </c:pt>
                <c:pt idx="13974">
                  <c:v>1</c:v>
                </c:pt>
                <c:pt idx="13975">
                  <c:v>1</c:v>
                </c:pt>
                <c:pt idx="13976">
                  <c:v>1</c:v>
                </c:pt>
                <c:pt idx="13977">
                  <c:v>1</c:v>
                </c:pt>
                <c:pt idx="13978">
                  <c:v>1</c:v>
                </c:pt>
                <c:pt idx="13979">
                  <c:v>1</c:v>
                </c:pt>
                <c:pt idx="13980">
                  <c:v>1</c:v>
                </c:pt>
                <c:pt idx="13981">
                  <c:v>1</c:v>
                </c:pt>
                <c:pt idx="13982">
                  <c:v>1</c:v>
                </c:pt>
                <c:pt idx="13983">
                  <c:v>1</c:v>
                </c:pt>
                <c:pt idx="13984">
                  <c:v>1</c:v>
                </c:pt>
                <c:pt idx="13985">
                  <c:v>1</c:v>
                </c:pt>
                <c:pt idx="13986">
                  <c:v>1</c:v>
                </c:pt>
                <c:pt idx="13987">
                  <c:v>1</c:v>
                </c:pt>
                <c:pt idx="13988">
                  <c:v>1</c:v>
                </c:pt>
                <c:pt idx="13989">
                  <c:v>1</c:v>
                </c:pt>
                <c:pt idx="13990">
                  <c:v>1</c:v>
                </c:pt>
                <c:pt idx="13991">
                  <c:v>1</c:v>
                </c:pt>
                <c:pt idx="13992">
                  <c:v>1</c:v>
                </c:pt>
                <c:pt idx="13993">
                  <c:v>1</c:v>
                </c:pt>
                <c:pt idx="13994">
                  <c:v>1</c:v>
                </c:pt>
                <c:pt idx="13995">
                  <c:v>1</c:v>
                </c:pt>
                <c:pt idx="13996">
                  <c:v>1</c:v>
                </c:pt>
                <c:pt idx="13997">
                  <c:v>1</c:v>
                </c:pt>
                <c:pt idx="13998">
                  <c:v>1</c:v>
                </c:pt>
                <c:pt idx="13999">
                  <c:v>1</c:v>
                </c:pt>
                <c:pt idx="14000">
                  <c:v>1</c:v>
                </c:pt>
                <c:pt idx="14001">
                  <c:v>1</c:v>
                </c:pt>
                <c:pt idx="14002">
                  <c:v>1</c:v>
                </c:pt>
                <c:pt idx="14003">
                  <c:v>1</c:v>
                </c:pt>
                <c:pt idx="14004">
                  <c:v>1</c:v>
                </c:pt>
                <c:pt idx="14005">
                  <c:v>1</c:v>
                </c:pt>
                <c:pt idx="14006">
                  <c:v>1</c:v>
                </c:pt>
                <c:pt idx="14007">
                  <c:v>1</c:v>
                </c:pt>
                <c:pt idx="14008">
                  <c:v>1</c:v>
                </c:pt>
                <c:pt idx="14009">
                  <c:v>1</c:v>
                </c:pt>
                <c:pt idx="14010">
                  <c:v>1</c:v>
                </c:pt>
                <c:pt idx="14011">
                  <c:v>1</c:v>
                </c:pt>
                <c:pt idx="14012">
                  <c:v>1</c:v>
                </c:pt>
                <c:pt idx="14013">
                  <c:v>1</c:v>
                </c:pt>
                <c:pt idx="14014">
                  <c:v>1</c:v>
                </c:pt>
                <c:pt idx="14015">
                  <c:v>1</c:v>
                </c:pt>
                <c:pt idx="14016">
                  <c:v>1</c:v>
                </c:pt>
                <c:pt idx="14017">
                  <c:v>1</c:v>
                </c:pt>
                <c:pt idx="14018">
                  <c:v>1</c:v>
                </c:pt>
                <c:pt idx="14019">
                  <c:v>1</c:v>
                </c:pt>
                <c:pt idx="14020">
                  <c:v>1</c:v>
                </c:pt>
                <c:pt idx="14021">
                  <c:v>1</c:v>
                </c:pt>
                <c:pt idx="14022">
                  <c:v>1</c:v>
                </c:pt>
                <c:pt idx="14023">
                  <c:v>1</c:v>
                </c:pt>
                <c:pt idx="14024">
                  <c:v>1</c:v>
                </c:pt>
                <c:pt idx="14025">
                  <c:v>1</c:v>
                </c:pt>
                <c:pt idx="14026">
                  <c:v>1</c:v>
                </c:pt>
                <c:pt idx="14027">
                  <c:v>1</c:v>
                </c:pt>
                <c:pt idx="14028">
                  <c:v>1</c:v>
                </c:pt>
                <c:pt idx="14029">
                  <c:v>1</c:v>
                </c:pt>
                <c:pt idx="14030">
                  <c:v>1</c:v>
                </c:pt>
                <c:pt idx="14031">
                  <c:v>1</c:v>
                </c:pt>
                <c:pt idx="14032">
                  <c:v>1</c:v>
                </c:pt>
                <c:pt idx="14033">
                  <c:v>1</c:v>
                </c:pt>
                <c:pt idx="14034">
                  <c:v>1</c:v>
                </c:pt>
                <c:pt idx="14035">
                  <c:v>1</c:v>
                </c:pt>
                <c:pt idx="14036">
                  <c:v>1</c:v>
                </c:pt>
                <c:pt idx="14037">
                  <c:v>1</c:v>
                </c:pt>
                <c:pt idx="14038">
                  <c:v>1</c:v>
                </c:pt>
                <c:pt idx="14039">
                  <c:v>1</c:v>
                </c:pt>
                <c:pt idx="14040">
                  <c:v>1</c:v>
                </c:pt>
                <c:pt idx="14041">
                  <c:v>1</c:v>
                </c:pt>
                <c:pt idx="14042">
                  <c:v>1</c:v>
                </c:pt>
                <c:pt idx="14043">
                  <c:v>1</c:v>
                </c:pt>
                <c:pt idx="14044">
                  <c:v>1</c:v>
                </c:pt>
                <c:pt idx="14045">
                  <c:v>1</c:v>
                </c:pt>
                <c:pt idx="14046">
                  <c:v>1</c:v>
                </c:pt>
                <c:pt idx="14047">
                  <c:v>1</c:v>
                </c:pt>
                <c:pt idx="14048">
                  <c:v>1</c:v>
                </c:pt>
                <c:pt idx="14049">
                  <c:v>1</c:v>
                </c:pt>
                <c:pt idx="14050">
                  <c:v>1</c:v>
                </c:pt>
                <c:pt idx="14051">
                  <c:v>1</c:v>
                </c:pt>
                <c:pt idx="14052">
                  <c:v>1</c:v>
                </c:pt>
                <c:pt idx="14053">
                  <c:v>1</c:v>
                </c:pt>
                <c:pt idx="14054">
                  <c:v>1</c:v>
                </c:pt>
                <c:pt idx="14055">
                  <c:v>1</c:v>
                </c:pt>
                <c:pt idx="14056">
                  <c:v>1</c:v>
                </c:pt>
                <c:pt idx="14057">
                  <c:v>1</c:v>
                </c:pt>
                <c:pt idx="14058">
                  <c:v>1</c:v>
                </c:pt>
                <c:pt idx="14059">
                  <c:v>1</c:v>
                </c:pt>
                <c:pt idx="14060">
                  <c:v>1</c:v>
                </c:pt>
                <c:pt idx="14061">
                  <c:v>1</c:v>
                </c:pt>
                <c:pt idx="14062">
                  <c:v>1</c:v>
                </c:pt>
                <c:pt idx="14063">
                  <c:v>1</c:v>
                </c:pt>
                <c:pt idx="14064">
                  <c:v>1</c:v>
                </c:pt>
                <c:pt idx="14065">
                  <c:v>1</c:v>
                </c:pt>
                <c:pt idx="14066">
                  <c:v>1</c:v>
                </c:pt>
                <c:pt idx="14067">
                  <c:v>1</c:v>
                </c:pt>
                <c:pt idx="14068">
                  <c:v>1</c:v>
                </c:pt>
                <c:pt idx="14069">
                  <c:v>1</c:v>
                </c:pt>
                <c:pt idx="14070">
                  <c:v>1</c:v>
                </c:pt>
                <c:pt idx="14071">
                  <c:v>1</c:v>
                </c:pt>
                <c:pt idx="14072">
                  <c:v>1</c:v>
                </c:pt>
                <c:pt idx="14073">
                  <c:v>1</c:v>
                </c:pt>
                <c:pt idx="14074">
                  <c:v>1</c:v>
                </c:pt>
                <c:pt idx="14075">
                  <c:v>1</c:v>
                </c:pt>
                <c:pt idx="14076">
                  <c:v>1</c:v>
                </c:pt>
                <c:pt idx="14077">
                  <c:v>1</c:v>
                </c:pt>
                <c:pt idx="14078">
                  <c:v>1</c:v>
                </c:pt>
                <c:pt idx="14079">
                  <c:v>1</c:v>
                </c:pt>
                <c:pt idx="14080">
                  <c:v>1</c:v>
                </c:pt>
                <c:pt idx="14081">
                  <c:v>1</c:v>
                </c:pt>
                <c:pt idx="14082">
                  <c:v>1</c:v>
                </c:pt>
                <c:pt idx="14083">
                  <c:v>1</c:v>
                </c:pt>
                <c:pt idx="14084">
                  <c:v>1</c:v>
                </c:pt>
                <c:pt idx="14085">
                  <c:v>1</c:v>
                </c:pt>
                <c:pt idx="14086">
                  <c:v>1</c:v>
                </c:pt>
                <c:pt idx="14087">
                  <c:v>1</c:v>
                </c:pt>
                <c:pt idx="14088">
                  <c:v>1</c:v>
                </c:pt>
                <c:pt idx="14089">
                  <c:v>1</c:v>
                </c:pt>
                <c:pt idx="14090">
                  <c:v>1</c:v>
                </c:pt>
                <c:pt idx="14091">
                  <c:v>1</c:v>
                </c:pt>
                <c:pt idx="14092">
                  <c:v>1</c:v>
                </c:pt>
                <c:pt idx="14093">
                  <c:v>1</c:v>
                </c:pt>
                <c:pt idx="14094">
                  <c:v>1</c:v>
                </c:pt>
                <c:pt idx="14095">
                  <c:v>1</c:v>
                </c:pt>
                <c:pt idx="14096">
                  <c:v>1</c:v>
                </c:pt>
                <c:pt idx="14097">
                  <c:v>1</c:v>
                </c:pt>
                <c:pt idx="14098">
                  <c:v>1</c:v>
                </c:pt>
                <c:pt idx="14099">
                  <c:v>1</c:v>
                </c:pt>
                <c:pt idx="14100">
                  <c:v>1</c:v>
                </c:pt>
                <c:pt idx="14101">
                  <c:v>1</c:v>
                </c:pt>
                <c:pt idx="14102">
                  <c:v>1</c:v>
                </c:pt>
                <c:pt idx="14103">
                  <c:v>1</c:v>
                </c:pt>
                <c:pt idx="14104">
                  <c:v>1</c:v>
                </c:pt>
                <c:pt idx="14105">
                  <c:v>1</c:v>
                </c:pt>
                <c:pt idx="14106">
                  <c:v>1</c:v>
                </c:pt>
                <c:pt idx="14107">
                  <c:v>1</c:v>
                </c:pt>
                <c:pt idx="14108">
                  <c:v>1</c:v>
                </c:pt>
                <c:pt idx="14109">
                  <c:v>1</c:v>
                </c:pt>
                <c:pt idx="14110">
                  <c:v>1</c:v>
                </c:pt>
                <c:pt idx="14111">
                  <c:v>1</c:v>
                </c:pt>
                <c:pt idx="14112">
                  <c:v>1</c:v>
                </c:pt>
                <c:pt idx="14113">
                  <c:v>1</c:v>
                </c:pt>
                <c:pt idx="14114">
                  <c:v>1</c:v>
                </c:pt>
                <c:pt idx="14115">
                  <c:v>1</c:v>
                </c:pt>
                <c:pt idx="14116">
                  <c:v>1</c:v>
                </c:pt>
                <c:pt idx="14117">
                  <c:v>1</c:v>
                </c:pt>
                <c:pt idx="14118">
                  <c:v>1</c:v>
                </c:pt>
                <c:pt idx="14119">
                  <c:v>1</c:v>
                </c:pt>
                <c:pt idx="14120">
                  <c:v>1</c:v>
                </c:pt>
                <c:pt idx="14121">
                  <c:v>1</c:v>
                </c:pt>
                <c:pt idx="14122">
                  <c:v>1</c:v>
                </c:pt>
                <c:pt idx="14123">
                  <c:v>1</c:v>
                </c:pt>
                <c:pt idx="14124">
                  <c:v>1</c:v>
                </c:pt>
                <c:pt idx="14125">
                  <c:v>1</c:v>
                </c:pt>
                <c:pt idx="14126">
                  <c:v>1</c:v>
                </c:pt>
                <c:pt idx="14127">
                  <c:v>1</c:v>
                </c:pt>
                <c:pt idx="14128">
                  <c:v>1</c:v>
                </c:pt>
                <c:pt idx="14129">
                  <c:v>1</c:v>
                </c:pt>
                <c:pt idx="14130">
                  <c:v>1</c:v>
                </c:pt>
                <c:pt idx="14131">
                  <c:v>1</c:v>
                </c:pt>
                <c:pt idx="14132">
                  <c:v>1</c:v>
                </c:pt>
                <c:pt idx="14133">
                  <c:v>1</c:v>
                </c:pt>
                <c:pt idx="14134">
                  <c:v>1</c:v>
                </c:pt>
                <c:pt idx="14135">
                  <c:v>1</c:v>
                </c:pt>
                <c:pt idx="14136">
                  <c:v>1</c:v>
                </c:pt>
                <c:pt idx="14137">
                  <c:v>1</c:v>
                </c:pt>
                <c:pt idx="14138">
                  <c:v>1</c:v>
                </c:pt>
                <c:pt idx="14139">
                  <c:v>1</c:v>
                </c:pt>
                <c:pt idx="14140">
                  <c:v>1</c:v>
                </c:pt>
                <c:pt idx="14141">
                  <c:v>1</c:v>
                </c:pt>
                <c:pt idx="14142">
                  <c:v>1</c:v>
                </c:pt>
                <c:pt idx="14143">
                  <c:v>1</c:v>
                </c:pt>
                <c:pt idx="14144">
                  <c:v>1</c:v>
                </c:pt>
                <c:pt idx="14145">
                  <c:v>1</c:v>
                </c:pt>
                <c:pt idx="14146">
                  <c:v>1</c:v>
                </c:pt>
                <c:pt idx="14147">
                  <c:v>1</c:v>
                </c:pt>
                <c:pt idx="14148">
                  <c:v>1</c:v>
                </c:pt>
                <c:pt idx="14149">
                  <c:v>1</c:v>
                </c:pt>
                <c:pt idx="14150">
                  <c:v>1</c:v>
                </c:pt>
                <c:pt idx="14151">
                  <c:v>1</c:v>
                </c:pt>
                <c:pt idx="14152">
                  <c:v>1</c:v>
                </c:pt>
                <c:pt idx="14153">
                  <c:v>1</c:v>
                </c:pt>
                <c:pt idx="14154">
                  <c:v>1</c:v>
                </c:pt>
                <c:pt idx="14155">
                  <c:v>1</c:v>
                </c:pt>
                <c:pt idx="14156">
                  <c:v>1</c:v>
                </c:pt>
                <c:pt idx="14157">
                  <c:v>1</c:v>
                </c:pt>
                <c:pt idx="14158">
                  <c:v>1</c:v>
                </c:pt>
                <c:pt idx="14159">
                  <c:v>1</c:v>
                </c:pt>
                <c:pt idx="14160">
                  <c:v>1</c:v>
                </c:pt>
                <c:pt idx="14161">
                  <c:v>1</c:v>
                </c:pt>
                <c:pt idx="14162">
                  <c:v>1</c:v>
                </c:pt>
                <c:pt idx="14163">
                  <c:v>1</c:v>
                </c:pt>
                <c:pt idx="14164">
                  <c:v>1</c:v>
                </c:pt>
                <c:pt idx="14165">
                  <c:v>1</c:v>
                </c:pt>
                <c:pt idx="14166">
                  <c:v>1</c:v>
                </c:pt>
                <c:pt idx="14167">
                  <c:v>1</c:v>
                </c:pt>
                <c:pt idx="14168">
                  <c:v>1</c:v>
                </c:pt>
                <c:pt idx="14169">
                  <c:v>1</c:v>
                </c:pt>
                <c:pt idx="14170">
                  <c:v>1</c:v>
                </c:pt>
                <c:pt idx="14171">
                  <c:v>1</c:v>
                </c:pt>
                <c:pt idx="14172">
                  <c:v>1</c:v>
                </c:pt>
                <c:pt idx="14173">
                  <c:v>1</c:v>
                </c:pt>
                <c:pt idx="14174">
                  <c:v>1</c:v>
                </c:pt>
                <c:pt idx="14175">
                  <c:v>1</c:v>
                </c:pt>
                <c:pt idx="14176">
                  <c:v>1</c:v>
                </c:pt>
                <c:pt idx="14177">
                  <c:v>1</c:v>
                </c:pt>
                <c:pt idx="14178">
                  <c:v>1</c:v>
                </c:pt>
                <c:pt idx="14179">
                  <c:v>1</c:v>
                </c:pt>
                <c:pt idx="14180">
                  <c:v>1</c:v>
                </c:pt>
                <c:pt idx="14181">
                  <c:v>1</c:v>
                </c:pt>
                <c:pt idx="14182">
                  <c:v>1</c:v>
                </c:pt>
                <c:pt idx="14183">
                  <c:v>1</c:v>
                </c:pt>
                <c:pt idx="14184">
                  <c:v>1</c:v>
                </c:pt>
                <c:pt idx="14185">
                  <c:v>1</c:v>
                </c:pt>
                <c:pt idx="14186">
                  <c:v>1</c:v>
                </c:pt>
                <c:pt idx="14187">
                  <c:v>1</c:v>
                </c:pt>
                <c:pt idx="14188">
                  <c:v>1</c:v>
                </c:pt>
                <c:pt idx="14189">
                  <c:v>1</c:v>
                </c:pt>
                <c:pt idx="14190">
                  <c:v>1</c:v>
                </c:pt>
                <c:pt idx="14191">
                  <c:v>1</c:v>
                </c:pt>
                <c:pt idx="14192">
                  <c:v>1</c:v>
                </c:pt>
                <c:pt idx="14193">
                  <c:v>1</c:v>
                </c:pt>
                <c:pt idx="14194">
                  <c:v>1</c:v>
                </c:pt>
                <c:pt idx="14195">
                  <c:v>1</c:v>
                </c:pt>
                <c:pt idx="14196">
                  <c:v>1</c:v>
                </c:pt>
                <c:pt idx="14197">
                  <c:v>1</c:v>
                </c:pt>
                <c:pt idx="14198">
                  <c:v>1</c:v>
                </c:pt>
                <c:pt idx="14199">
                  <c:v>1</c:v>
                </c:pt>
                <c:pt idx="14200">
                  <c:v>1</c:v>
                </c:pt>
                <c:pt idx="14201">
                  <c:v>1</c:v>
                </c:pt>
                <c:pt idx="14202">
                  <c:v>1</c:v>
                </c:pt>
                <c:pt idx="14203">
                  <c:v>1</c:v>
                </c:pt>
                <c:pt idx="14204">
                  <c:v>1</c:v>
                </c:pt>
                <c:pt idx="14205">
                  <c:v>1</c:v>
                </c:pt>
                <c:pt idx="14206">
                  <c:v>1</c:v>
                </c:pt>
                <c:pt idx="14207">
                  <c:v>1</c:v>
                </c:pt>
                <c:pt idx="14208">
                  <c:v>1</c:v>
                </c:pt>
                <c:pt idx="14209">
                  <c:v>1</c:v>
                </c:pt>
                <c:pt idx="14210">
                  <c:v>1</c:v>
                </c:pt>
                <c:pt idx="14211">
                  <c:v>1</c:v>
                </c:pt>
                <c:pt idx="14212">
                  <c:v>1</c:v>
                </c:pt>
                <c:pt idx="14213">
                  <c:v>1</c:v>
                </c:pt>
                <c:pt idx="14214">
                  <c:v>1</c:v>
                </c:pt>
                <c:pt idx="14215">
                  <c:v>1</c:v>
                </c:pt>
                <c:pt idx="14216">
                  <c:v>1</c:v>
                </c:pt>
                <c:pt idx="14217">
                  <c:v>1</c:v>
                </c:pt>
                <c:pt idx="14218">
                  <c:v>1</c:v>
                </c:pt>
                <c:pt idx="14219">
                  <c:v>1</c:v>
                </c:pt>
                <c:pt idx="14220">
                  <c:v>1</c:v>
                </c:pt>
                <c:pt idx="14221">
                  <c:v>1</c:v>
                </c:pt>
                <c:pt idx="14222">
                  <c:v>1</c:v>
                </c:pt>
                <c:pt idx="14223">
                  <c:v>1</c:v>
                </c:pt>
                <c:pt idx="14224">
                  <c:v>1</c:v>
                </c:pt>
                <c:pt idx="14225">
                  <c:v>1</c:v>
                </c:pt>
                <c:pt idx="14226">
                  <c:v>1</c:v>
                </c:pt>
                <c:pt idx="14227">
                  <c:v>1</c:v>
                </c:pt>
                <c:pt idx="14228">
                  <c:v>1</c:v>
                </c:pt>
                <c:pt idx="14229">
                  <c:v>1</c:v>
                </c:pt>
                <c:pt idx="14230">
                  <c:v>1</c:v>
                </c:pt>
                <c:pt idx="14231">
                  <c:v>1</c:v>
                </c:pt>
                <c:pt idx="14232">
                  <c:v>1</c:v>
                </c:pt>
                <c:pt idx="14233">
                  <c:v>1</c:v>
                </c:pt>
                <c:pt idx="14234">
                  <c:v>1</c:v>
                </c:pt>
                <c:pt idx="14235">
                  <c:v>1</c:v>
                </c:pt>
                <c:pt idx="14236">
                  <c:v>1</c:v>
                </c:pt>
                <c:pt idx="14237">
                  <c:v>1</c:v>
                </c:pt>
                <c:pt idx="14238">
                  <c:v>1</c:v>
                </c:pt>
                <c:pt idx="14239">
                  <c:v>1</c:v>
                </c:pt>
                <c:pt idx="14240">
                  <c:v>1</c:v>
                </c:pt>
                <c:pt idx="14241">
                  <c:v>1</c:v>
                </c:pt>
                <c:pt idx="14242">
                  <c:v>1</c:v>
                </c:pt>
                <c:pt idx="14243">
                  <c:v>1</c:v>
                </c:pt>
                <c:pt idx="14244">
                  <c:v>1</c:v>
                </c:pt>
                <c:pt idx="14245">
                  <c:v>1</c:v>
                </c:pt>
                <c:pt idx="14246">
                  <c:v>1</c:v>
                </c:pt>
                <c:pt idx="14247">
                  <c:v>1</c:v>
                </c:pt>
                <c:pt idx="14248">
                  <c:v>1</c:v>
                </c:pt>
                <c:pt idx="14249">
                  <c:v>1</c:v>
                </c:pt>
                <c:pt idx="14250">
                  <c:v>1</c:v>
                </c:pt>
                <c:pt idx="14251">
                  <c:v>1</c:v>
                </c:pt>
                <c:pt idx="14252">
                  <c:v>1</c:v>
                </c:pt>
                <c:pt idx="14253">
                  <c:v>1</c:v>
                </c:pt>
                <c:pt idx="14254">
                  <c:v>1</c:v>
                </c:pt>
                <c:pt idx="14255">
                  <c:v>1</c:v>
                </c:pt>
                <c:pt idx="14256">
                  <c:v>1</c:v>
                </c:pt>
                <c:pt idx="14257">
                  <c:v>1</c:v>
                </c:pt>
                <c:pt idx="14258">
                  <c:v>1</c:v>
                </c:pt>
                <c:pt idx="14259">
                  <c:v>1</c:v>
                </c:pt>
                <c:pt idx="14260">
                  <c:v>1</c:v>
                </c:pt>
                <c:pt idx="14261">
                  <c:v>1</c:v>
                </c:pt>
                <c:pt idx="14262">
                  <c:v>1</c:v>
                </c:pt>
                <c:pt idx="14263">
                  <c:v>1</c:v>
                </c:pt>
                <c:pt idx="14264">
                  <c:v>1</c:v>
                </c:pt>
                <c:pt idx="14265">
                  <c:v>1</c:v>
                </c:pt>
                <c:pt idx="14266">
                  <c:v>1</c:v>
                </c:pt>
                <c:pt idx="14267">
                  <c:v>1</c:v>
                </c:pt>
                <c:pt idx="14268">
                  <c:v>1</c:v>
                </c:pt>
                <c:pt idx="14269">
                  <c:v>1</c:v>
                </c:pt>
                <c:pt idx="14270">
                  <c:v>1</c:v>
                </c:pt>
                <c:pt idx="14271">
                  <c:v>1</c:v>
                </c:pt>
                <c:pt idx="14272">
                  <c:v>1</c:v>
                </c:pt>
                <c:pt idx="14273">
                  <c:v>1</c:v>
                </c:pt>
                <c:pt idx="14274">
                  <c:v>1</c:v>
                </c:pt>
                <c:pt idx="14275">
                  <c:v>1</c:v>
                </c:pt>
                <c:pt idx="14276">
                  <c:v>1</c:v>
                </c:pt>
                <c:pt idx="14277">
                  <c:v>1</c:v>
                </c:pt>
                <c:pt idx="14278">
                  <c:v>1</c:v>
                </c:pt>
                <c:pt idx="14279">
                  <c:v>1</c:v>
                </c:pt>
                <c:pt idx="14280">
                  <c:v>1</c:v>
                </c:pt>
                <c:pt idx="14281">
                  <c:v>1</c:v>
                </c:pt>
                <c:pt idx="14282">
                  <c:v>1</c:v>
                </c:pt>
                <c:pt idx="14283">
                  <c:v>1</c:v>
                </c:pt>
                <c:pt idx="14284">
                  <c:v>1</c:v>
                </c:pt>
                <c:pt idx="14285">
                  <c:v>1</c:v>
                </c:pt>
                <c:pt idx="14286">
                  <c:v>1</c:v>
                </c:pt>
                <c:pt idx="14287">
                  <c:v>1</c:v>
                </c:pt>
                <c:pt idx="14288">
                  <c:v>1</c:v>
                </c:pt>
                <c:pt idx="14289">
                  <c:v>1</c:v>
                </c:pt>
                <c:pt idx="14290">
                  <c:v>1</c:v>
                </c:pt>
                <c:pt idx="14291">
                  <c:v>1</c:v>
                </c:pt>
                <c:pt idx="14292">
                  <c:v>1</c:v>
                </c:pt>
                <c:pt idx="14293">
                  <c:v>1</c:v>
                </c:pt>
                <c:pt idx="14294">
                  <c:v>1</c:v>
                </c:pt>
                <c:pt idx="14295">
                  <c:v>1</c:v>
                </c:pt>
                <c:pt idx="14296">
                  <c:v>1</c:v>
                </c:pt>
                <c:pt idx="14297">
                  <c:v>1</c:v>
                </c:pt>
                <c:pt idx="14298">
                  <c:v>1</c:v>
                </c:pt>
                <c:pt idx="14299">
                  <c:v>1</c:v>
                </c:pt>
                <c:pt idx="14300">
                  <c:v>1</c:v>
                </c:pt>
                <c:pt idx="14301">
                  <c:v>1</c:v>
                </c:pt>
                <c:pt idx="14302">
                  <c:v>1</c:v>
                </c:pt>
                <c:pt idx="14303">
                  <c:v>1</c:v>
                </c:pt>
                <c:pt idx="14304">
                  <c:v>1</c:v>
                </c:pt>
                <c:pt idx="14305">
                  <c:v>1</c:v>
                </c:pt>
                <c:pt idx="14306">
                  <c:v>1</c:v>
                </c:pt>
                <c:pt idx="14307">
                  <c:v>1</c:v>
                </c:pt>
                <c:pt idx="14308">
                  <c:v>1</c:v>
                </c:pt>
                <c:pt idx="14309">
                  <c:v>1</c:v>
                </c:pt>
                <c:pt idx="14310">
                  <c:v>1</c:v>
                </c:pt>
                <c:pt idx="14311">
                  <c:v>1</c:v>
                </c:pt>
                <c:pt idx="14312">
                  <c:v>1</c:v>
                </c:pt>
                <c:pt idx="14313">
                  <c:v>1</c:v>
                </c:pt>
                <c:pt idx="14314">
                  <c:v>1</c:v>
                </c:pt>
                <c:pt idx="14315">
                  <c:v>1</c:v>
                </c:pt>
                <c:pt idx="14316">
                  <c:v>1</c:v>
                </c:pt>
                <c:pt idx="14317">
                  <c:v>1</c:v>
                </c:pt>
                <c:pt idx="14318">
                  <c:v>1</c:v>
                </c:pt>
                <c:pt idx="14319">
                  <c:v>1</c:v>
                </c:pt>
                <c:pt idx="14320">
                  <c:v>1</c:v>
                </c:pt>
                <c:pt idx="14321">
                  <c:v>1</c:v>
                </c:pt>
                <c:pt idx="14322">
                  <c:v>1</c:v>
                </c:pt>
                <c:pt idx="14323">
                  <c:v>1</c:v>
                </c:pt>
                <c:pt idx="14324">
                  <c:v>1</c:v>
                </c:pt>
                <c:pt idx="14325">
                  <c:v>1</c:v>
                </c:pt>
                <c:pt idx="14326">
                  <c:v>1</c:v>
                </c:pt>
                <c:pt idx="14327">
                  <c:v>1</c:v>
                </c:pt>
                <c:pt idx="14328">
                  <c:v>1</c:v>
                </c:pt>
                <c:pt idx="14329">
                  <c:v>1</c:v>
                </c:pt>
                <c:pt idx="14330">
                  <c:v>1</c:v>
                </c:pt>
                <c:pt idx="14331">
                  <c:v>1</c:v>
                </c:pt>
                <c:pt idx="14332">
                  <c:v>1</c:v>
                </c:pt>
                <c:pt idx="14333">
                  <c:v>1</c:v>
                </c:pt>
                <c:pt idx="14334">
                  <c:v>1</c:v>
                </c:pt>
                <c:pt idx="14335">
                  <c:v>1</c:v>
                </c:pt>
                <c:pt idx="14336">
                  <c:v>1</c:v>
                </c:pt>
                <c:pt idx="14337">
                  <c:v>1</c:v>
                </c:pt>
                <c:pt idx="14338">
                  <c:v>1</c:v>
                </c:pt>
                <c:pt idx="14339">
                  <c:v>1</c:v>
                </c:pt>
                <c:pt idx="14340">
                  <c:v>1</c:v>
                </c:pt>
                <c:pt idx="14341">
                  <c:v>1</c:v>
                </c:pt>
                <c:pt idx="14342">
                  <c:v>1</c:v>
                </c:pt>
                <c:pt idx="14343">
                  <c:v>1</c:v>
                </c:pt>
                <c:pt idx="14344">
                  <c:v>1</c:v>
                </c:pt>
                <c:pt idx="14345">
                  <c:v>1</c:v>
                </c:pt>
                <c:pt idx="14346">
                  <c:v>1</c:v>
                </c:pt>
                <c:pt idx="14347">
                  <c:v>1</c:v>
                </c:pt>
                <c:pt idx="14348">
                  <c:v>1</c:v>
                </c:pt>
                <c:pt idx="14349">
                  <c:v>1</c:v>
                </c:pt>
                <c:pt idx="14350">
                  <c:v>1</c:v>
                </c:pt>
                <c:pt idx="14351">
                  <c:v>1</c:v>
                </c:pt>
                <c:pt idx="14352">
                  <c:v>1</c:v>
                </c:pt>
                <c:pt idx="14353">
                  <c:v>1</c:v>
                </c:pt>
                <c:pt idx="14354">
                  <c:v>1</c:v>
                </c:pt>
                <c:pt idx="14355">
                  <c:v>1</c:v>
                </c:pt>
                <c:pt idx="14356">
                  <c:v>1</c:v>
                </c:pt>
                <c:pt idx="14357">
                  <c:v>1</c:v>
                </c:pt>
                <c:pt idx="14358">
                  <c:v>1</c:v>
                </c:pt>
                <c:pt idx="14359">
                  <c:v>1</c:v>
                </c:pt>
                <c:pt idx="14360">
                  <c:v>1</c:v>
                </c:pt>
                <c:pt idx="14361">
                  <c:v>1</c:v>
                </c:pt>
                <c:pt idx="14362">
                  <c:v>1</c:v>
                </c:pt>
                <c:pt idx="14363">
                  <c:v>1</c:v>
                </c:pt>
                <c:pt idx="14364">
                  <c:v>1</c:v>
                </c:pt>
                <c:pt idx="14365">
                  <c:v>1</c:v>
                </c:pt>
                <c:pt idx="14366">
                  <c:v>1</c:v>
                </c:pt>
                <c:pt idx="14367">
                  <c:v>1</c:v>
                </c:pt>
                <c:pt idx="14368">
                  <c:v>1</c:v>
                </c:pt>
                <c:pt idx="14369">
                  <c:v>1</c:v>
                </c:pt>
                <c:pt idx="14370">
                  <c:v>1</c:v>
                </c:pt>
                <c:pt idx="14371">
                  <c:v>1</c:v>
                </c:pt>
                <c:pt idx="14372">
                  <c:v>1</c:v>
                </c:pt>
                <c:pt idx="14373">
                  <c:v>1</c:v>
                </c:pt>
                <c:pt idx="14374">
                  <c:v>1</c:v>
                </c:pt>
                <c:pt idx="14375">
                  <c:v>1</c:v>
                </c:pt>
                <c:pt idx="14376">
                  <c:v>1</c:v>
                </c:pt>
                <c:pt idx="14377">
                  <c:v>1</c:v>
                </c:pt>
                <c:pt idx="14378">
                  <c:v>1</c:v>
                </c:pt>
                <c:pt idx="14379">
                  <c:v>1</c:v>
                </c:pt>
                <c:pt idx="14380">
                  <c:v>1</c:v>
                </c:pt>
                <c:pt idx="14381">
                  <c:v>1</c:v>
                </c:pt>
                <c:pt idx="14382">
                  <c:v>1</c:v>
                </c:pt>
                <c:pt idx="14383">
                  <c:v>1</c:v>
                </c:pt>
                <c:pt idx="14384">
                  <c:v>1</c:v>
                </c:pt>
                <c:pt idx="14385">
                  <c:v>1</c:v>
                </c:pt>
                <c:pt idx="14386">
                  <c:v>1</c:v>
                </c:pt>
                <c:pt idx="14387">
                  <c:v>1</c:v>
                </c:pt>
                <c:pt idx="14388">
                  <c:v>1</c:v>
                </c:pt>
                <c:pt idx="14389">
                  <c:v>1</c:v>
                </c:pt>
                <c:pt idx="14390">
                  <c:v>1</c:v>
                </c:pt>
                <c:pt idx="14391">
                  <c:v>1</c:v>
                </c:pt>
                <c:pt idx="14392">
                  <c:v>1</c:v>
                </c:pt>
                <c:pt idx="14393">
                  <c:v>1</c:v>
                </c:pt>
                <c:pt idx="14394">
                  <c:v>1</c:v>
                </c:pt>
                <c:pt idx="14395">
                  <c:v>1</c:v>
                </c:pt>
                <c:pt idx="14396">
                  <c:v>1</c:v>
                </c:pt>
                <c:pt idx="14397">
                  <c:v>1</c:v>
                </c:pt>
                <c:pt idx="14398">
                  <c:v>1</c:v>
                </c:pt>
                <c:pt idx="14399">
                  <c:v>1</c:v>
                </c:pt>
                <c:pt idx="14400">
                  <c:v>1</c:v>
                </c:pt>
                <c:pt idx="14401">
                  <c:v>1</c:v>
                </c:pt>
                <c:pt idx="14402">
                  <c:v>1</c:v>
                </c:pt>
                <c:pt idx="14403">
                  <c:v>1</c:v>
                </c:pt>
                <c:pt idx="14404">
                  <c:v>1</c:v>
                </c:pt>
                <c:pt idx="14405">
                  <c:v>1</c:v>
                </c:pt>
                <c:pt idx="14406">
                  <c:v>1</c:v>
                </c:pt>
                <c:pt idx="14407">
                  <c:v>1</c:v>
                </c:pt>
                <c:pt idx="14408">
                  <c:v>1</c:v>
                </c:pt>
                <c:pt idx="14409">
                  <c:v>1</c:v>
                </c:pt>
                <c:pt idx="14410">
                  <c:v>1</c:v>
                </c:pt>
                <c:pt idx="14411">
                  <c:v>1</c:v>
                </c:pt>
                <c:pt idx="14412">
                  <c:v>1</c:v>
                </c:pt>
                <c:pt idx="14413">
                  <c:v>1</c:v>
                </c:pt>
                <c:pt idx="14414">
                  <c:v>1</c:v>
                </c:pt>
                <c:pt idx="14415">
                  <c:v>1</c:v>
                </c:pt>
                <c:pt idx="14416">
                  <c:v>1</c:v>
                </c:pt>
                <c:pt idx="14417">
                  <c:v>1</c:v>
                </c:pt>
                <c:pt idx="14418">
                  <c:v>1</c:v>
                </c:pt>
                <c:pt idx="14419">
                  <c:v>1</c:v>
                </c:pt>
                <c:pt idx="14420">
                  <c:v>1</c:v>
                </c:pt>
                <c:pt idx="14421">
                  <c:v>1</c:v>
                </c:pt>
                <c:pt idx="14422">
                  <c:v>1</c:v>
                </c:pt>
                <c:pt idx="14423">
                  <c:v>1</c:v>
                </c:pt>
                <c:pt idx="14424">
                  <c:v>1</c:v>
                </c:pt>
                <c:pt idx="14425">
                  <c:v>1</c:v>
                </c:pt>
                <c:pt idx="14426">
                  <c:v>1</c:v>
                </c:pt>
                <c:pt idx="14427">
                  <c:v>1</c:v>
                </c:pt>
                <c:pt idx="14428">
                  <c:v>1</c:v>
                </c:pt>
                <c:pt idx="14429">
                  <c:v>1</c:v>
                </c:pt>
                <c:pt idx="14430">
                  <c:v>1</c:v>
                </c:pt>
                <c:pt idx="14431">
                  <c:v>1</c:v>
                </c:pt>
                <c:pt idx="14432">
                  <c:v>1</c:v>
                </c:pt>
                <c:pt idx="14433">
                  <c:v>1</c:v>
                </c:pt>
                <c:pt idx="14434">
                  <c:v>1</c:v>
                </c:pt>
                <c:pt idx="14435">
                  <c:v>1</c:v>
                </c:pt>
                <c:pt idx="14436">
                  <c:v>1</c:v>
                </c:pt>
                <c:pt idx="14437">
                  <c:v>1</c:v>
                </c:pt>
                <c:pt idx="14438">
                  <c:v>1</c:v>
                </c:pt>
                <c:pt idx="14439">
                  <c:v>1</c:v>
                </c:pt>
                <c:pt idx="14440">
                  <c:v>1</c:v>
                </c:pt>
                <c:pt idx="14441">
                  <c:v>1</c:v>
                </c:pt>
                <c:pt idx="14442">
                  <c:v>1</c:v>
                </c:pt>
                <c:pt idx="14443">
                  <c:v>1</c:v>
                </c:pt>
                <c:pt idx="14444">
                  <c:v>1</c:v>
                </c:pt>
                <c:pt idx="14445">
                  <c:v>1</c:v>
                </c:pt>
                <c:pt idx="14446">
                  <c:v>1</c:v>
                </c:pt>
                <c:pt idx="14447">
                  <c:v>1</c:v>
                </c:pt>
                <c:pt idx="14448">
                  <c:v>1</c:v>
                </c:pt>
                <c:pt idx="14449">
                  <c:v>1</c:v>
                </c:pt>
                <c:pt idx="14450">
                  <c:v>1</c:v>
                </c:pt>
                <c:pt idx="14451">
                  <c:v>1</c:v>
                </c:pt>
                <c:pt idx="14452">
                  <c:v>1</c:v>
                </c:pt>
                <c:pt idx="14453">
                  <c:v>1</c:v>
                </c:pt>
                <c:pt idx="14454">
                  <c:v>1</c:v>
                </c:pt>
                <c:pt idx="14455">
                  <c:v>1</c:v>
                </c:pt>
                <c:pt idx="14456">
                  <c:v>1</c:v>
                </c:pt>
                <c:pt idx="14457">
                  <c:v>1</c:v>
                </c:pt>
                <c:pt idx="14458">
                  <c:v>1</c:v>
                </c:pt>
                <c:pt idx="14459">
                  <c:v>1</c:v>
                </c:pt>
                <c:pt idx="14460">
                  <c:v>1</c:v>
                </c:pt>
                <c:pt idx="14461">
                  <c:v>1</c:v>
                </c:pt>
                <c:pt idx="14462">
                  <c:v>1</c:v>
                </c:pt>
                <c:pt idx="14463">
                  <c:v>1</c:v>
                </c:pt>
                <c:pt idx="14464">
                  <c:v>1</c:v>
                </c:pt>
                <c:pt idx="14465">
                  <c:v>1</c:v>
                </c:pt>
                <c:pt idx="14466">
                  <c:v>1</c:v>
                </c:pt>
                <c:pt idx="14467">
                  <c:v>1</c:v>
                </c:pt>
                <c:pt idx="14468">
                  <c:v>1</c:v>
                </c:pt>
                <c:pt idx="14469">
                  <c:v>1</c:v>
                </c:pt>
                <c:pt idx="14470">
                  <c:v>1</c:v>
                </c:pt>
                <c:pt idx="14471">
                  <c:v>1</c:v>
                </c:pt>
                <c:pt idx="14472">
                  <c:v>1</c:v>
                </c:pt>
                <c:pt idx="14473">
                  <c:v>1</c:v>
                </c:pt>
                <c:pt idx="14474">
                  <c:v>1</c:v>
                </c:pt>
                <c:pt idx="14475">
                  <c:v>1</c:v>
                </c:pt>
                <c:pt idx="14476">
                  <c:v>1</c:v>
                </c:pt>
                <c:pt idx="14477">
                  <c:v>1</c:v>
                </c:pt>
                <c:pt idx="14478">
                  <c:v>1</c:v>
                </c:pt>
                <c:pt idx="14479">
                  <c:v>1</c:v>
                </c:pt>
                <c:pt idx="14480">
                  <c:v>1</c:v>
                </c:pt>
                <c:pt idx="14481">
                  <c:v>1</c:v>
                </c:pt>
                <c:pt idx="14482">
                  <c:v>1</c:v>
                </c:pt>
                <c:pt idx="14483">
                  <c:v>1</c:v>
                </c:pt>
                <c:pt idx="14484">
                  <c:v>1</c:v>
                </c:pt>
                <c:pt idx="14485">
                  <c:v>1</c:v>
                </c:pt>
                <c:pt idx="14486">
                  <c:v>1</c:v>
                </c:pt>
                <c:pt idx="14487">
                  <c:v>1</c:v>
                </c:pt>
                <c:pt idx="14488">
                  <c:v>1</c:v>
                </c:pt>
                <c:pt idx="14489">
                  <c:v>1</c:v>
                </c:pt>
                <c:pt idx="14490">
                  <c:v>1</c:v>
                </c:pt>
                <c:pt idx="14491">
                  <c:v>1</c:v>
                </c:pt>
                <c:pt idx="14492">
                  <c:v>1</c:v>
                </c:pt>
                <c:pt idx="14493">
                  <c:v>1</c:v>
                </c:pt>
                <c:pt idx="14494">
                  <c:v>1</c:v>
                </c:pt>
                <c:pt idx="14495">
                  <c:v>1</c:v>
                </c:pt>
                <c:pt idx="14496">
                  <c:v>1</c:v>
                </c:pt>
                <c:pt idx="14497">
                  <c:v>1</c:v>
                </c:pt>
                <c:pt idx="14498">
                  <c:v>1</c:v>
                </c:pt>
                <c:pt idx="14499">
                  <c:v>1</c:v>
                </c:pt>
                <c:pt idx="14500">
                  <c:v>1</c:v>
                </c:pt>
                <c:pt idx="14501">
                  <c:v>1</c:v>
                </c:pt>
                <c:pt idx="14502">
                  <c:v>1</c:v>
                </c:pt>
                <c:pt idx="14503">
                  <c:v>1</c:v>
                </c:pt>
                <c:pt idx="14504">
                  <c:v>1</c:v>
                </c:pt>
                <c:pt idx="14505">
                  <c:v>1</c:v>
                </c:pt>
                <c:pt idx="14506">
                  <c:v>1</c:v>
                </c:pt>
                <c:pt idx="14507">
                  <c:v>1</c:v>
                </c:pt>
                <c:pt idx="14508">
                  <c:v>1</c:v>
                </c:pt>
                <c:pt idx="14509">
                  <c:v>1</c:v>
                </c:pt>
                <c:pt idx="14510">
                  <c:v>1</c:v>
                </c:pt>
                <c:pt idx="14511">
                  <c:v>1</c:v>
                </c:pt>
                <c:pt idx="14512">
                  <c:v>1</c:v>
                </c:pt>
                <c:pt idx="14513">
                  <c:v>1</c:v>
                </c:pt>
                <c:pt idx="14514">
                  <c:v>1</c:v>
                </c:pt>
                <c:pt idx="14515">
                  <c:v>1</c:v>
                </c:pt>
                <c:pt idx="14516">
                  <c:v>1</c:v>
                </c:pt>
                <c:pt idx="14517">
                  <c:v>1</c:v>
                </c:pt>
                <c:pt idx="14518">
                  <c:v>1</c:v>
                </c:pt>
                <c:pt idx="14519">
                  <c:v>1</c:v>
                </c:pt>
                <c:pt idx="14520">
                  <c:v>1</c:v>
                </c:pt>
                <c:pt idx="14521">
                  <c:v>1</c:v>
                </c:pt>
                <c:pt idx="14522">
                  <c:v>1</c:v>
                </c:pt>
                <c:pt idx="14523">
                  <c:v>1</c:v>
                </c:pt>
                <c:pt idx="14524">
                  <c:v>1</c:v>
                </c:pt>
                <c:pt idx="14525">
                  <c:v>1</c:v>
                </c:pt>
                <c:pt idx="14526">
                  <c:v>1</c:v>
                </c:pt>
                <c:pt idx="14527">
                  <c:v>1</c:v>
                </c:pt>
                <c:pt idx="14528">
                  <c:v>1</c:v>
                </c:pt>
                <c:pt idx="14529">
                  <c:v>1</c:v>
                </c:pt>
                <c:pt idx="14530">
                  <c:v>1</c:v>
                </c:pt>
                <c:pt idx="14531">
                  <c:v>1</c:v>
                </c:pt>
                <c:pt idx="14532">
                  <c:v>1</c:v>
                </c:pt>
                <c:pt idx="14533">
                  <c:v>1</c:v>
                </c:pt>
                <c:pt idx="14534">
                  <c:v>1</c:v>
                </c:pt>
                <c:pt idx="14535">
                  <c:v>1</c:v>
                </c:pt>
                <c:pt idx="14536">
                  <c:v>1</c:v>
                </c:pt>
                <c:pt idx="14537">
                  <c:v>1</c:v>
                </c:pt>
                <c:pt idx="14538">
                  <c:v>1</c:v>
                </c:pt>
                <c:pt idx="14539">
                  <c:v>1</c:v>
                </c:pt>
                <c:pt idx="14540">
                  <c:v>1</c:v>
                </c:pt>
                <c:pt idx="14541">
                  <c:v>1</c:v>
                </c:pt>
                <c:pt idx="14542">
                  <c:v>1</c:v>
                </c:pt>
                <c:pt idx="14543">
                  <c:v>1</c:v>
                </c:pt>
                <c:pt idx="14544">
                  <c:v>1</c:v>
                </c:pt>
                <c:pt idx="14545">
                  <c:v>1</c:v>
                </c:pt>
                <c:pt idx="14546">
                  <c:v>1</c:v>
                </c:pt>
                <c:pt idx="14547">
                  <c:v>1</c:v>
                </c:pt>
                <c:pt idx="14548">
                  <c:v>1</c:v>
                </c:pt>
                <c:pt idx="14549">
                  <c:v>1</c:v>
                </c:pt>
                <c:pt idx="14550">
                  <c:v>1</c:v>
                </c:pt>
                <c:pt idx="14551">
                  <c:v>1</c:v>
                </c:pt>
                <c:pt idx="14552">
                  <c:v>1</c:v>
                </c:pt>
                <c:pt idx="14553">
                  <c:v>1</c:v>
                </c:pt>
                <c:pt idx="14554">
                  <c:v>1</c:v>
                </c:pt>
                <c:pt idx="14555">
                  <c:v>1</c:v>
                </c:pt>
                <c:pt idx="14556">
                  <c:v>1</c:v>
                </c:pt>
                <c:pt idx="14557">
                  <c:v>1</c:v>
                </c:pt>
                <c:pt idx="14558">
                  <c:v>1</c:v>
                </c:pt>
                <c:pt idx="14559">
                  <c:v>1</c:v>
                </c:pt>
                <c:pt idx="14560">
                  <c:v>1</c:v>
                </c:pt>
                <c:pt idx="14561">
                  <c:v>1</c:v>
                </c:pt>
                <c:pt idx="14562">
                  <c:v>1</c:v>
                </c:pt>
                <c:pt idx="14563">
                  <c:v>1</c:v>
                </c:pt>
                <c:pt idx="14564">
                  <c:v>1</c:v>
                </c:pt>
                <c:pt idx="14565">
                  <c:v>1</c:v>
                </c:pt>
                <c:pt idx="14566">
                  <c:v>1</c:v>
                </c:pt>
                <c:pt idx="14567">
                  <c:v>1</c:v>
                </c:pt>
                <c:pt idx="14568">
                  <c:v>1</c:v>
                </c:pt>
                <c:pt idx="14569">
                  <c:v>1</c:v>
                </c:pt>
                <c:pt idx="14570">
                  <c:v>1</c:v>
                </c:pt>
                <c:pt idx="14571">
                  <c:v>1</c:v>
                </c:pt>
                <c:pt idx="14572">
                  <c:v>1</c:v>
                </c:pt>
                <c:pt idx="14573">
                  <c:v>1</c:v>
                </c:pt>
                <c:pt idx="14574">
                  <c:v>1</c:v>
                </c:pt>
                <c:pt idx="14575">
                  <c:v>1</c:v>
                </c:pt>
                <c:pt idx="14576">
                  <c:v>1</c:v>
                </c:pt>
                <c:pt idx="14577">
                  <c:v>1</c:v>
                </c:pt>
                <c:pt idx="14578">
                  <c:v>1</c:v>
                </c:pt>
                <c:pt idx="14579">
                  <c:v>1</c:v>
                </c:pt>
                <c:pt idx="14580">
                  <c:v>1</c:v>
                </c:pt>
                <c:pt idx="14581">
                  <c:v>1</c:v>
                </c:pt>
                <c:pt idx="14582">
                  <c:v>1</c:v>
                </c:pt>
                <c:pt idx="14583">
                  <c:v>1</c:v>
                </c:pt>
                <c:pt idx="14584">
                  <c:v>1</c:v>
                </c:pt>
                <c:pt idx="14585">
                  <c:v>1</c:v>
                </c:pt>
                <c:pt idx="14586">
                  <c:v>1</c:v>
                </c:pt>
                <c:pt idx="14587">
                  <c:v>1</c:v>
                </c:pt>
                <c:pt idx="14588">
                  <c:v>1</c:v>
                </c:pt>
                <c:pt idx="14589">
                  <c:v>1</c:v>
                </c:pt>
                <c:pt idx="14590">
                  <c:v>1</c:v>
                </c:pt>
                <c:pt idx="14591">
                  <c:v>1</c:v>
                </c:pt>
                <c:pt idx="14592">
                  <c:v>1</c:v>
                </c:pt>
                <c:pt idx="14593">
                  <c:v>1</c:v>
                </c:pt>
                <c:pt idx="14594">
                  <c:v>1</c:v>
                </c:pt>
                <c:pt idx="14595">
                  <c:v>1</c:v>
                </c:pt>
                <c:pt idx="14596">
                  <c:v>1</c:v>
                </c:pt>
                <c:pt idx="14597">
                  <c:v>1</c:v>
                </c:pt>
                <c:pt idx="14598">
                  <c:v>1</c:v>
                </c:pt>
                <c:pt idx="14599">
                  <c:v>1</c:v>
                </c:pt>
                <c:pt idx="14600">
                  <c:v>1</c:v>
                </c:pt>
                <c:pt idx="14601">
                  <c:v>1</c:v>
                </c:pt>
                <c:pt idx="14602">
                  <c:v>1</c:v>
                </c:pt>
                <c:pt idx="14603">
                  <c:v>1</c:v>
                </c:pt>
                <c:pt idx="14604">
                  <c:v>1</c:v>
                </c:pt>
                <c:pt idx="14605">
                  <c:v>1</c:v>
                </c:pt>
                <c:pt idx="14606">
                  <c:v>1</c:v>
                </c:pt>
                <c:pt idx="14607">
                  <c:v>1</c:v>
                </c:pt>
                <c:pt idx="14608">
                  <c:v>1</c:v>
                </c:pt>
                <c:pt idx="14609">
                  <c:v>1</c:v>
                </c:pt>
                <c:pt idx="14610">
                  <c:v>1</c:v>
                </c:pt>
                <c:pt idx="14611">
                  <c:v>1</c:v>
                </c:pt>
                <c:pt idx="14612">
                  <c:v>1</c:v>
                </c:pt>
                <c:pt idx="14613">
                  <c:v>1</c:v>
                </c:pt>
                <c:pt idx="14614">
                  <c:v>1</c:v>
                </c:pt>
                <c:pt idx="14615">
                  <c:v>1</c:v>
                </c:pt>
                <c:pt idx="14616">
                  <c:v>1</c:v>
                </c:pt>
                <c:pt idx="14617">
                  <c:v>1</c:v>
                </c:pt>
                <c:pt idx="14618">
                  <c:v>1</c:v>
                </c:pt>
                <c:pt idx="14619">
                  <c:v>1</c:v>
                </c:pt>
                <c:pt idx="14620">
                  <c:v>1</c:v>
                </c:pt>
                <c:pt idx="14621">
                  <c:v>1</c:v>
                </c:pt>
                <c:pt idx="14622">
                  <c:v>1</c:v>
                </c:pt>
                <c:pt idx="14623">
                  <c:v>1</c:v>
                </c:pt>
                <c:pt idx="14624">
                  <c:v>1</c:v>
                </c:pt>
                <c:pt idx="14625">
                  <c:v>1</c:v>
                </c:pt>
                <c:pt idx="14626">
                  <c:v>1</c:v>
                </c:pt>
                <c:pt idx="14627">
                  <c:v>1</c:v>
                </c:pt>
                <c:pt idx="14628">
                  <c:v>1</c:v>
                </c:pt>
                <c:pt idx="14629">
                  <c:v>1</c:v>
                </c:pt>
                <c:pt idx="14630">
                  <c:v>1</c:v>
                </c:pt>
                <c:pt idx="14631">
                  <c:v>1</c:v>
                </c:pt>
                <c:pt idx="14632">
                  <c:v>1</c:v>
                </c:pt>
                <c:pt idx="14633">
                  <c:v>1</c:v>
                </c:pt>
                <c:pt idx="14634">
                  <c:v>1</c:v>
                </c:pt>
                <c:pt idx="14635">
                  <c:v>1</c:v>
                </c:pt>
                <c:pt idx="14636">
                  <c:v>1</c:v>
                </c:pt>
                <c:pt idx="14637">
                  <c:v>1</c:v>
                </c:pt>
                <c:pt idx="14638">
                  <c:v>1</c:v>
                </c:pt>
                <c:pt idx="14639">
                  <c:v>1</c:v>
                </c:pt>
                <c:pt idx="14640">
                  <c:v>1</c:v>
                </c:pt>
                <c:pt idx="14641">
                  <c:v>1</c:v>
                </c:pt>
                <c:pt idx="14642">
                  <c:v>1</c:v>
                </c:pt>
                <c:pt idx="14643">
                  <c:v>1</c:v>
                </c:pt>
                <c:pt idx="14644">
                  <c:v>1</c:v>
                </c:pt>
                <c:pt idx="14645">
                  <c:v>1</c:v>
                </c:pt>
                <c:pt idx="14646">
                  <c:v>1</c:v>
                </c:pt>
                <c:pt idx="14647">
                  <c:v>1</c:v>
                </c:pt>
                <c:pt idx="14648">
                  <c:v>1</c:v>
                </c:pt>
                <c:pt idx="14649">
                  <c:v>1</c:v>
                </c:pt>
                <c:pt idx="14650">
                  <c:v>1</c:v>
                </c:pt>
                <c:pt idx="14651">
                  <c:v>1</c:v>
                </c:pt>
                <c:pt idx="14652">
                  <c:v>1</c:v>
                </c:pt>
                <c:pt idx="14653">
                  <c:v>1</c:v>
                </c:pt>
                <c:pt idx="14654">
                  <c:v>1</c:v>
                </c:pt>
                <c:pt idx="14655">
                  <c:v>1</c:v>
                </c:pt>
                <c:pt idx="14656">
                  <c:v>1</c:v>
                </c:pt>
                <c:pt idx="14657">
                  <c:v>1</c:v>
                </c:pt>
                <c:pt idx="14658">
                  <c:v>1</c:v>
                </c:pt>
                <c:pt idx="14659">
                  <c:v>1</c:v>
                </c:pt>
                <c:pt idx="14660">
                  <c:v>1</c:v>
                </c:pt>
                <c:pt idx="14661">
                  <c:v>1</c:v>
                </c:pt>
                <c:pt idx="14662">
                  <c:v>1</c:v>
                </c:pt>
                <c:pt idx="14663">
                  <c:v>1</c:v>
                </c:pt>
                <c:pt idx="14664">
                  <c:v>1</c:v>
                </c:pt>
                <c:pt idx="14665">
                  <c:v>1</c:v>
                </c:pt>
                <c:pt idx="14666">
                  <c:v>1</c:v>
                </c:pt>
                <c:pt idx="14667">
                  <c:v>1</c:v>
                </c:pt>
                <c:pt idx="14668">
                  <c:v>1</c:v>
                </c:pt>
                <c:pt idx="14669">
                  <c:v>1</c:v>
                </c:pt>
                <c:pt idx="14670">
                  <c:v>1</c:v>
                </c:pt>
                <c:pt idx="14671">
                  <c:v>1</c:v>
                </c:pt>
                <c:pt idx="14672">
                  <c:v>1</c:v>
                </c:pt>
                <c:pt idx="14673">
                  <c:v>1</c:v>
                </c:pt>
                <c:pt idx="14674">
                  <c:v>1</c:v>
                </c:pt>
                <c:pt idx="14675">
                  <c:v>1</c:v>
                </c:pt>
                <c:pt idx="14676">
                  <c:v>1</c:v>
                </c:pt>
                <c:pt idx="14677">
                  <c:v>1</c:v>
                </c:pt>
                <c:pt idx="14678">
                  <c:v>1</c:v>
                </c:pt>
                <c:pt idx="14679">
                  <c:v>1</c:v>
                </c:pt>
                <c:pt idx="14680">
                  <c:v>1</c:v>
                </c:pt>
                <c:pt idx="14681">
                  <c:v>1</c:v>
                </c:pt>
                <c:pt idx="14682">
                  <c:v>1</c:v>
                </c:pt>
                <c:pt idx="14683">
                  <c:v>1</c:v>
                </c:pt>
                <c:pt idx="14684">
                  <c:v>1</c:v>
                </c:pt>
                <c:pt idx="14685">
                  <c:v>1</c:v>
                </c:pt>
                <c:pt idx="14686">
                  <c:v>1</c:v>
                </c:pt>
                <c:pt idx="14687">
                  <c:v>1</c:v>
                </c:pt>
                <c:pt idx="14688">
                  <c:v>1</c:v>
                </c:pt>
                <c:pt idx="14689">
                  <c:v>1</c:v>
                </c:pt>
                <c:pt idx="14690">
                  <c:v>1</c:v>
                </c:pt>
                <c:pt idx="14691">
                  <c:v>1</c:v>
                </c:pt>
                <c:pt idx="14692">
                  <c:v>1</c:v>
                </c:pt>
                <c:pt idx="14693">
                  <c:v>1</c:v>
                </c:pt>
                <c:pt idx="14694">
                  <c:v>1</c:v>
                </c:pt>
                <c:pt idx="14695">
                  <c:v>1</c:v>
                </c:pt>
                <c:pt idx="14696">
                  <c:v>1</c:v>
                </c:pt>
                <c:pt idx="14697">
                  <c:v>1</c:v>
                </c:pt>
                <c:pt idx="14698">
                  <c:v>1</c:v>
                </c:pt>
                <c:pt idx="14699">
                  <c:v>1</c:v>
                </c:pt>
                <c:pt idx="14700">
                  <c:v>1</c:v>
                </c:pt>
                <c:pt idx="14701">
                  <c:v>1</c:v>
                </c:pt>
                <c:pt idx="14702">
                  <c:v>1</c:v>
                </c:pt>
                <c:pt idx="14703">
                  <c:v>1</c:v>
                </c:pt>
                <c:pt idx="14704">
                  <c:v>1</c:v>
                </c:pt>
                <c:pt idx="14705">
                  <c:v>1</c:v>
                </c:pt>
                <c:pt idx="14706">
                  <c:v>1</c:v>
                </c:pt>
                <c:pt idx="14707">
                  <c:v>1</c:v>
                </c:pt>
                <c:pt idx="14708">
                  <c:v>1</c:v>
                </c:pt>
                <c:pt idx="14709">
                  <c:v>1</c:v>
                </c:pt>
                <c:pt idx="14710">
                  <c:v>1</c:v>
                </c:pt>
                <c:pt idx="14711">
                  <c:v>1</c:v>
                </c:pt>
                <c:pt idx="14712">
                  <c:v>1</c:v>
                </c:pt>
                <c:pt idx="14713">
                  <c:v>1</c:v>
                </c:pt>
                <c:pt idx="14714">
                  <c:v>1</c:v>
                </c:pt>
                <c:pt idx="14715">
                  <c:v>1</c:v>
                </c:pt>
                <c:pt idx="14716">
                  <c:v>1</c:v>
                </c:pt>
                <c:pt idx="14717">
                  <c:v>1</c:v>
                </c:pt>
                <c:pt idx="14718">
                  <c:v>1</c:v>
                </c:pt>
                <c:pt idx="14719">
                  <c:v>1</c:v>
                </c:pt>
                <c:pt idx="14720">
                  <c:v>1</c:v>
                </c:pt>
                <c:pt idx="14721">
                  <c:v>1</c:v>
                </c:pt>
                <c:pt idx="14722">
                  <c:v>1</c:v>
                </c:pt>
                <c:pt idx="14723">
                  <c:v>1</c:v>
                </c:pt>
                <c:pt idx="14724">
                  <c:v>1</c:v>
                </c:pt>
                <c:pt idx="14725">
                  <c:v>1</c:v>
                </c:pt>
                <c:pt idx="14726">
                  <c:v>1</c:v>
                </c:pt>
                <c:pt idx="14727">
                  <c:v>1</c:v>
                </c:pt>
                <c:pt idx="14728">
                  <c:v>1</c:v>
                </c:pt>
                <c:pt idx="14729">
                  <c:v>1</c:v>
                </c:pt>
                <c:pt idx="14730">
                  <c:v>1</c:v>
                </c:pt>
                <c:pt idx="14731">
                  <c:v>1</c:v>
                </c:pt>
                <c:pt idx="14732">
                  <c:v>1</c:v>
                </c:pt>
                <c:pt idx="14733">
                  <c:v>1</c:v>
                </c:pt>
                <c:pt idx="14734">
                  <c:v>1</c:v>
                </c:pt>
                <c:pt idx="14735">
                  <c:v>1</c:v>
                </c:pt>
                <c:pt idx="14736">
                  <c:v>1</c:v>
                </c:pt>
                <c:pt idx="14737">
                  <c:v>1</c:v>
                </c:pt>
                <c:pt idx="14738">
                  <c:v>1</c:v>
                </c:pt>
                <c:pt idx="14739">
                  <c:v>1</c:v>
                </c:pt>
                <c:pt idx="14740">
                  <c:v>1</c:v>
                </c:pt>
                <c:pt idx="14741">
                  <c:v>1</c:v>
                </c:pt>
                <c:pt idx="14742">
                  <c:v>1</c:v>
                </c:pt>
                <c:pt idx="14743">
                  <c:v>1</c:v>
                </c:pt>
                <c:pt idx="14744">
                  <c:v>1</c:v>
                </c:pt>
                <c:pt idx="14745">
                  <c:v>1</c:v>
                </c:pt>
                <c:pt idx="14746">
                  <c:v>1</c:v>
                </c:pt>
                <c:pt idx="14747">
                  <c:v>1</c:v>
                </c:pt>
                <c:pt idx="14748">
                  <c:v>1</c:v>
                </c:pt>
                <c:pt idx="14749">
                  <c:v>1</c:v>
                </c:pt>
                <c:pt idx="14750">
                  <c:v>1</c:v>
                </c:pt>
                <c:pt idx="14751">
                  <c:v>1</c:v>
                </c:pt>
                <c:pt idx="14752">
                  <c:v>1</c:v>
                </c:pt>
                <c:pt idx="14753">
                  <c:v>1</c:v>
                </c:pt>
                <c:pt idx="14754">
                  <c:v>1</c:v>
                </c:pt>
                <c:pt idx="14755">
                  <c:v>1</c:v>
                </c:pt>
                <c:pt idx="14756">
                  <c:v>1</c:v>
                </c:pt>
                <c:pt idx="14757">
                  <c:v>1</c:v>
                </c:pt>
                <c:pt idx="14758">
                  <c:v>1</c:v>
                </c:pt>
                <c:pt idx="14759">
                  <c:v>1</c:v>
                </c:pt>
                <c:pt idx="14760">
                  <c:v>1</c:v>
                </c:pt>
                <c:pt idx="14761">
                  <c:v>1</c:v>
                </c:pt>
                <c:pt idx="14762">
                  <c:v>1</c:v>
                </c:pt>
                <c:pt idx="14763">
                  <c:v>1</c:v>
                </c:pt>
                <c:pt idx="14764">
                  <c:v>1</c:v>
                </c:pt>
                <c:pt idx="14765">
                  <c:v>1</c:v>
                </c:pt>
                <c:pt idx="14766">
                  <c:v>1</c:v>
                </c:pt>
                <c:pt idx="14767">
                  <c:v>1</c:v>
                </c:pt>
                <c:pt idx="14768">
                  <c:v>1</c:v>
                </c:pt>
                <c:pt idx="14769">
                  <c:v>1</c:v>
                </c:pt>
                <c:pt idx="14770">
                  <c:v>1</c:v>
                </c:pt>
                <c:pt idx="14771">
                  <c:v>1</c:v>
                </c:pt>
                <c:pt idx="14772">
                  <c:v>1</c:v>
                </c:pt>
                <c:pt idx="14773">
                  <c:v>1</c:v>
                </c:pt>
                <c:pt idx="14774">
                  <c:v>1</c:v>
                </c:pt>
                <c:pt idx="14775">
                  <c:v>1</c:v>
                </c:pt>
                <c:pt idx="14776">
                  <c:v>1</c:v>
                </c:pt>
                <c:pt idx="14777">
                  <c:v>1</c:v>
                </c:pt>
                <c:pt idx="14778">
                  <c:v>1</c:v>
                </c:pt>
                <c:pt idx="14779">
                  <c:v>1</c:v>
                </c:pt>
                <c:pt idx="14780">
                  <c:v>1</c:v>
                </c:pt>
                <c:pt idx="14781">
                  <c:v>1</c:v>
                </c:pt>
                <c:pt idx="14782">
                  <c:v>1</c:v>
                </c:pt>
                <c:pt idx="14783">
                  <c:v>1</c:v>
                </c:pt>
                <c:pt idx="14784">
                  <c:v>1</c:v>
                </c:pt>
                <c:pt idx="14785">
                  <c:v>1</c:v>
                </c:pt>
                <c:pt idx="14786">
                  <c:v>1</c:v>
                </c:pt>
                <c:pt idx="14787">
                  <c:v>1</c:v>
                </c:pt>
                <c:pt idx="14788">
                  <c:v>1</c:v>
                </c:pt>
                <c:pt idx="14789">
                  <c:v>1</c:v>
                </c:pt>
                <c:pt idx="14790">
                  <c:v>1</c:v>
                </c:pt>
                <c:pt idx="14791">
                  <c:v>1</c:v>
                </c:pt>
                <c:pt idx="14792">
                  <c:v>1</c:v>
                </c:pt>
                <c:pt idx="14793">
                  <c:v>1</c:v>
                </c:pt>
                <c:pt idx="14794">
                  <c:v>1</c:v>
                </c:pt>
                <c:pt idx="14795">
                  <c:v>1</c:v>
                </c:pt>
                <c:pt idx="14796">
                  <c:v>1</c:v>
                </c:pt>
                <c:pt idx="14797">
                  <c:v>1</c:v>
                </c:pt>
                <c:pt idx="14798">
                  <c:v>1</c:v>
                </c:pt>
                <c:pt idx="14799">
                  <c:v>1</c:v>
                </c:pt>
                <c:pt idx="14800">
                  <c:v>1</c:v>
                </c:pt>
                <c:pt idx="14801">
                  <c:v>1</c:v>
                </c:pt>
                <c:pt idx="14802">
                  <c:v>1</c:v>
                </c:pt>
                <c:pt idx="14803">
                  <c:v>1</c:v>
                </c:pt>
                <c:pt idx="14804">
                  <c:v>1</c:v>
                </c:pt>
                <c:pt idx="14805">
                  <c:v>1</c:v>
                </c:pt>
                <c:pt idx="14806">
                  <c:v>1</c:v>
                </c:pt>
                <c:pt idx="14807">
                  <c:v>1</c:v>
                </c:pt>
                <c:pt idx="14808">
                  <c:v>1</c:v>
                </c:pt>
                <c:pt idx="14809">
                  <c:v>1</c:v>
                </c:pt>
                <c:pt idx="14810">
                  <c:v>1</c:v>
                </c:pt>
                <c:pt idx="14811">
                  <c:v>1</c:v>
                </c:pt>
                <c:pt idx="14812">
                  <c:v>1</c:v>
                </c:pt>
                <c:pt idx="14813">
                  <c:v>1</c:v>
                </c:pt>
                <c:pt idx="14814">
                  <c:v>1</c:v>
                </c:pt>
                <c:pt idx="14815">
                  <c:v>1</c:v>
                </c:pt>
                <c:pt idx="14816">
                  <c:v>1</c:v>
                </c:pt>
                <c:pt idx="14817">
                  <c:v>1</c:v>
                </c:pt>
                <c:pt idx="14818">
                  <c:v>1</c:v>
                </c:pt>
                <c:pt idx="14819">
                  <c:v>1</c:v>
                </c:pt>
                <c:pt idx="14820">
                  <c:v>1</c:v>
                </c:pt>
                <c:pt idx="14821">
                  <c:v>1</c:v>
                </c:pt>
                <c:pt idx="14822">
                  <c:v>1</c:v>
                </c:pt>
                <c:pt idx="14823">
                  <c:v>1</c:v>
                </c:pt>
                <c:pt idx="14824">
                  <c:v>1</c:v>
                </c:pt>
                <c:pt idx="14825">
                  <c:v>1</c:v>
                </c:pt>
                <c:pt idx="14826">
                  <c:v>1</c:v>
                </c:pt>
                <c:pt idx="14827">
                  <c:v>1</c:v>
                </c:pt>
                <c:pt idx="14828">
                  <c:v>1</c:v>
                </c:pt>
                <c:pt idx="14829">
                  <c:v>1</c:v>
                </c:pt>
                <c:pt idx="14830">
                  <c:v>1</c:v>
                </c:pt>
                <c:pt idx="14831">
                  <c:v>1</c:v>
                </c:pt>
                <c:pt idx="14832">
                  <c:v>1</c:v>
                </c:pt>
                <c:pt idx="14833">
                  <c:v>1</c:v>
                </c:pt>
                <c:pt idx="14834">
                  <c:v>1</c:v>
                </c:pt>
                <c:pt idx="14835">
                  <c:v>1</c:v>
                </c:pt>
                <c:pt idx="14836">
                  <c:v>1</c:v>
                </c:pt>
                <c:pt idx="14837">
                  <c:v>1</c:v>
                </c:pt>
                <c:pt idx="14838">
                  <c:v>1</c:v>
                </c:pt>
                <c:pt idx="14839">
                  <c:v>1</c:v>
                </c:pt>
                <c:pt idx="14840">
                  <c:v>1</c:v>
                </c:pt>
                <c:pt idx="14841">
                  <c:v>1</c:v>
                </c:pt>
                <c:pt idx="14842">
                  <c:v>1</c:v>
                </c:pt>
                <c:pt idx="14843">
                  <c:v>1</c:v>
                </c:pt>
                <c:pt idx="14844">
                  <c:v>1</c:v>
                </c:pt>
                <c:pt idx="14845">
                  <c:v>1</c:v>
                </c:pt>
                <c:pt idx="14846">
                  <c:v>1</c:v>
                </c:pt>
                <c:pt idx="14847">
                  <c:v>1</c:v>
                </c:pt>
                <c:pt idx="14848">
                  <c:v>1</c:v>
                </c:pt>
                <c:pt idx="14849">
                  <c:v>1</c:v>
                </c:pt>
                <c:pt idx="14850">
                  <c:v>1</c:v>
                </c:pt>
                <c:pt idx="14851">
                  <c:v>1</c:v>
                </c:pt>
                <c:pt idx="14852">
                  <c:v>1</c:v>
                </c:pt>
                <c:pt idx="14853">
                  <c:v>1</c:v>
                </c:pt>
                <c:pt idx="14854">
                  <c:v>1</c:v>
                </c:pt>
                <c:pt idx="14855">
                  <c:v>1</c:v>
                </c:pt>
                <c:pt idx="14856">
                  <c:v>1</c:v>
                </c:pt>
                <c:pt idx="14857">
                  <c:v>1</c:v>
                </c:pt>
                <c:pt idx="14858">
                  <c:v>1</c:v>
                </c:pt>
                <c:pt idx="14859">
                  <c:v>1</c:v>
                </c:pt>
                <c:pt idx="14860">
                  <c:v>1</c:v>
                </c:pt>
                <c:pt idx="14861">
                  <c:v>1</c:v>
                </c:pt>
                <c:pt idx="14862">
                  <c:v>1</c:v>
                </c:pt>
                <c:pt idx="14863">
                  <c:v>1</c:v>
                </c:pt>
                <c:pt idx="14864">
                  <c:v>1</c:v>
                </c:pt>
                <c:pt idx="14865">
                  <c:v>1</c:v>
                </c:pt>
                <c:pt idx="14866">
                  <c:v>1</c:v>
                </c:pt>
                <c:pt idx="14867">
                  <c:v>1</c:v>
                </c:pt>
                <c:pt idx="14868">
                  <c:v>1</c:v>
                </c:pt>
                <c:pt idx="14869">
                  <c:v>1</c:v>
                </c:pt>
                <c:pt idx="14870">
                  <c:v>1</c:v>
                </c:pt>
                <c:pt idx="14871">
                  <c:v>1</c:v>
                </c:pt>
                <c:pt idx="14872">
                  <c:v>1</c:v>
                </c:pt>
                <c:pt idx="14873">
                  <c:v>1</c:v>
                </c:pt>
                <c:pt idx="14874">
                  <c:v>1</c:v>
                </c:pt>
                <c:pt idx="14875">
                  <c:v>1</c:v>
                </c:pt>
                <c:pt idx="14876">
                  <c:v>1</c:v>
                </c:pt>
                <c:pt idx="14877">
                  <c:v>1</c:v>
                </c:pt>
                <c:pt idx="14878">
                  <c:v>1</c:v>
                </c:pt>
                <c:pt idx="14879">
                  <c:v>1</c:v>
                </c:pt>
                <c:pt idx="14880">
                  <c:v>1</c:v>
                </c:pt>
                <c:pt idx="14881">
                  <c:v>1</c:v>
                </c:pt>
                <c:pt idx="14882">
                  <c:v>1</c:v>
                </c:pt>
                <c:pt idx="14883">
                  <c:v>1</c:v>
                </c:pt>
                <c:pt idx="14884">
                  <c:v>1</c:v>
                </c:pt>
                <c:pt idx="14885">
                  <c:v>1</c:v>
                </c:pt>
                <c:pt idx="14886">
                  <c:v>1</c:v>
                </c:pt>
                <c:pt idx="14887">
                  <c:v>1</c:v>
                </c:pt>
                <c:pt idx="14888">
                  <c:v>1</c:v>
                </c:pt>
                <c:pt idx="14889">
                  <c:v>1</c:v>
                </c:pt>
                <c:pt idx="14890">
                  <c:v>1</c:v>
                </c:pt>
                <c:pt idx="14891">
                  <c:v>1</c:v>
                </c:pt>
                <c:pt idx="14892">
                  <c:v>1</c:v>
                </c:pt>
                <c:pt idx="14893">
                  <c:v>1</c:v>
                </c:pt>
                <c:pt idx="14894">
                  <c:v>1</c:v>
                </c:pt>
                <c:pt idx="14895">
                  <c:v>1</c:v>
                </c:pt>
                <c:pt idx="14896">
                  <c:v>1</c:v>
                </c:pt>
                <c:pt idx="14897">
                  <c:v>1</c:v>
                </c:pt>
                <c:pt idx="14898">
                  <c:v>1</c:v>
                </c:pt>
                <c:pt idx="14899">
                  <c:v>1</c:v>
                </c:pt>
                <c:pt idx="14900">
                  <c:v>1</c:v>
                </c:pt>
                <c:pt idx="14901">
                  <c:v>1</c:v>
                </c:pt>
                <c:pt idx="14902">
                  <c:v>1</c:v>
                </c:pt>
                <c:pt idx="14903">
                  <c:v>1</c:v>
                </c:pt>
                <c:pt idx="14904">
                  <c:v>1</c:v>
                </c:pt>
                <c:pt idx="14905">
                  <c:v>1</c:v>
                </c:pt>
                <c:pt idx="14906">
                  <c:v>1</c:v>
                </c:pt>
                <c:pt idx="14907">
                  <c:v>1</c:v>
                </c:pt>
                <c:pt idx="14908">
                  <c:v>1</c:v>
                </c:pt>
                <c:pt idx="14909">
                  <c:v>1</c:v>
                </c:pt>
                <c:pt idx="14910">
                  <c:v>1</c:v>
                </c:pt>
                <c:pt idx="14911">
                  <c:v>1</c:v>
                </c:pt>
                <c:pt idx="14912">
                  <c:v>1</c:v>
                </c:pt>
                <c:pt idx="14913">
                  <c:v>1</c:v>
                </c:pt>
                <c:pt idx="14914">
                  <c:v>1</c:v>
                </c:pt>
                <c:pt idx="14915">
                  <c:v>1</c:v>
                </c:pt>
                <c:pt idx="14916">
                  <c:v>1</c:v>
                </c:pt>
                <c:pt idx="14917">
                  <c:v>1</c:v>
                </c:pt>
                <c:pt idx="14918">
                  <c:v>1</c:v>
                </c:pt>
                <c:pt idx="14919">
                  <c:v>1</c:v>
                </c:pt>
                <c:pt idx="14920">
                  <c:v>1</c:v>
                </c:pt>
                <c:pt idx="14921">
                  <c:v>1</c:v>
                </c:pt>
                <c:pt idx="14922">
                  <c:v>1</c:v>
                </c:pt>
                <c:pt idx="14923">
                  <c:v>1</c:v>
                </c:pt>
                <c:pt idx="14924">
                  <c:v>1</c:v>
                </c:pt>
                <c:pt idx="14925">
                  <c:v>1</c:v>
                </c:pt>
                <c:pt idx="14926">
                  <c:v>1</c:v>
                </c:pt>
                <c:pt idx="14927">
                  <c:v>1</c:v>
                </c:pt>
                <c:pt idx="14928">
                  <c:v>1</c:v>
                </c:pt>
                <c:pt idx="14929">
                  <c:v>1</c:v>
                </c:pt>
                <c:pt idx="14930">
                  <c:v>1</c:v>
                </c:pt>
                <c:pt idx="14931">
                  <c:v>1</c:v>
                </c:pt>
                <c:pt idx="14932">
                  <c:v>1</c:v>
                </c:pt>
                <c:pt idx="14933">
                  <c:v>1</c:v>
                </c:pt>
                <c:pt idx="14934">
                  <c:v>1</c:v>
                </c:pt>
                <c:pt idx="14935">
                  <c:v>1</c:v>
                </c:pt>
                <c:pt idx="14936">
                  <c:v>1</c:v>
                </c:pt>
                <c:pt idx="14937">
                  <c:v>1</c:v>
                </c:pt>
                <c:pt idx="14938">
                  <c:v>1</c:v>
                </c:pt>
                <c:pt idx="14939">
                  <c:v>1</c:v>
                </c:pt>
                <c:pt idx="14940">
                  <c:v>1</c:v>
                </c:pt>
                <c:pt idx="14941">
                  <c:v>1</c:v>
                </c:pt>
                <c:pt idx="14942">
                  <c:v>1</c:v>
                </c:pt>
                <c:pt idx="14943">
                  <c:v>1</c:v>
                </c:pt>
                <c:pt idx="14944">
                  <c:v>1</c:v>
                </c:pt>
                <c:pt idx="14945">
                  <c:v>1</c:v>
                </c:pt>
                <c:pt idx="14946">
                  <c:v>1</c:v>
                </c:pt>
                <c:pt idx="14947">
                  <c:v>1</c:v>
                </c:pt>
                <c:pt idx="14948">
                  <c:v>1</c:v>
                </c:pt>
                <c:pt idx="14949">
                  <c:v>1</c:v>
                </c:pt>
                <c:pt idx="14950">
                  <c:v>1</c:v>
                </c:pt>
                <c:pt idx="14951">
                  <c:v>1</c:v>
                </c:pt>
                <c:pt idx="14952">
                  <c:v>1</c:v>
                </c:pt>
                <c:pt idx="14953">
                  <c:v>1</c:v>
                </c:pt>
                <c:pt idx="14954">
                  <c:v>1</c:v>
                </c:pt>
                <c:pt idx="14955">
                  <c:v>1</c:v>
                </c:pt>
                <c:pt idx="14956">
                  <c:v>1</c:v>
                </c:pt>
                <c:pt idx="14957">
                  <c:v>1</c:v>
                </c:pt>
                <c:pt idx="14958">
                  <c:v>1</c:v>
                </c:pt>
                <c:pt idx="14959">
                  <c:v>1</c:v>
                </c:pt>
                <c:pt idx="14960">
                  <c:v>1</c:v>
                </c:pt>
                <c:pt idx="14961">
                  <c:v>1</c:v>
                </c:pt>
                <c:pt idx="14962">
                  <c:v>1</c:v>
                </c:pt>
                <c:pt idx="14963">
                  <c:v>1</c:v>
                </c:pt>
                <c:pt idx="14964">
                  <c:v>1</c:v>
                </c:pt>
                <c:pt idx="14965">
                  <c:v>1</c:v>
                </c:pt>
                <c:pt idx="14966">
                  <c:v>1</c:v>
                </c:pt>
                <c:pt idx="14967">
                  <c:v>1</c:v>
                </c:pt>
                <c:pt idx="14968">
                  <c:v>1</c:v>
                </c:pt>
                <c:pt idx="14969">
                  <c:v>1</c:v>
                </c:pt>
                <c:pt idx="14970">
                  <c:v>1</c:v>
                </c:pt>
                <c:pt idx="14971">
                  <c:v>1</c:v>
                </c:pt>
                <c:pt idx="14972">
                  <c:v>1</c:v>
                </c:pt>
                <c:pt idx="14973">
                  <c:v>1</c:v>
                </c:pt>
                <c:pt idx="14974">
                  <c:v>1</c:v>
                </c:pt>
                <c:pt idx="14975">
                  <c:v>1</c:v>
                </c:pt>
                <c:pt idx="14976">
                  <c:v>1</c:v>
                </c:pt>
                <c:pt idx="14977">
                  <c:v>1</c:v>
                </c:pt>
                <c:pt idx="14978">
                  <c:v>1</c:v>
                </c:pt>
                <c:pt idx="14979">
                  <c:v>1</c:v>
                </c:pt>
                <c:pt idx="14980">
                  <c:v>1</c:v>
                </c:pt>
                <c:pt idx="14981">
                  <c:v>1</c:v>
                </c:pt>
                <c:pt idx="14982">
                  <c:v>1</c:v>
                </c:pt>
                <c:pt idx="14983">
                  <c:v>1</c:v>
                </c:pt>
                <c:pt idx="14984">
                  <c:v>1</c:v>
                </c:pt>
                <c:pt idx="14985">
                  <c:v>1</c:v>
                </c:pt>
                <c:pt idx="14986">
                  <c:v>1</c:v>
                </c:pt>
                <c:pt idx="14987">
                  <c:v>1</c:v>
                </c:pt>
                <c:pt idx="14988">
                  <c:v>1</c:v>
                </c:pt>
                <c:pt idx="14989">
                  <c:v>1</c:v>
                </c:pt>
                <c:pt idx="14990">
                  <c:v>1</c:v>
                </c:pt>
                <c:pt idx="14991">
                  <c:v>1</c:v>
                </c:pt>
                <c:pt idx="14992">
                  <c:v>1</c:v>
                </c:pt>
                <c:pt idx="14993">
                  <c:v>1</c:v>
                </c:pt>
                <c:pt idx="14994">
                  <c:v>1</c:v>
                </c:pt>
                <c:pt idx="14995">
                  <c:v>1</c:v>
                </c:pt>
                <c:pt idx="14996">
                  <c:v>1</c:v>
                </c:pt>
                <c:pt idx="14997">
                  <c:v>1</c:v>
                </c:pt>
                <c:pt idx="14998">
                  <c:v>1</c:v>
                </c:pt>
                <c:pt idx="14999">
                  <c:v>1</c:v>
                </c:pt>
                <c:pt idx="15000">
                  <c:v>1</c:v>
                </c:pt>
                <c:pt idx="15001">
                  <c:v>1</c:v>
                </c:pt>
                <c:pt idx="15002">
                  <c:v>1</c:v>
                </c:pt>
                <c:pt idx="15003">
                  <c:v>1</c:v>
                </c:pt>
                <c:pt idx="15004">
                  <c:v>1</c:v>
                </c:pt>
                <c:pt idx="15005">
                  <c:v>1</c:v>
                </c:pt>
                <c:pt idx="15006">
                  <c:v>1</c:v>
                </c:pt>
                <c:pt idx="15007">
                  <c:v>1</c:v>
                </c:pt>
                <c:pt idx="15008">
                  <c:v>1</c:v>
                </c:pt>
                <c:pt idx="15009">
                  <c:v>1</c:v>
                </c:pt>
                <c:pt idx="15010">
                  <c:v>1</c:v>
                </c:pt>
                <c:pt idx="15011">
                  <c:v>1</c:v>
                </c:pt>
                <c:pt idx="15012">
                  <c:v>1</c:v>
                </c:pt>
                <c:pt idx="15013">
                  <c:v>1</c:v>
                </c:pt>
                <c:pt idx="15014">
                  <c:v>1</c:v>
                </c:pt>
                <c:pt idx="15015">
                  <c:v>1</c:v>
                </c:pt>
                <c:pt idx="15016">
                  <c:v>1</c:v>
                </c:pt>
                <c:pt idx="15017">
                  <c:v>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59FF-466C-90B7-62C472B83B3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9389056"/>
        <c:axId val="79390592"/>
      </c:scatterChart>
      <c:valAx>
        <c:axId val="79389056"/>
        <c:scaling>
          <c:logBase val="10"/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79390592"/>
        <c:crosses val="autoZero"/>
        <c:crossBetween val="midCat"/>
      </c:valAx>
      <c:valAx>
        <c:axId val="79390592"/>
        <c:scaling>
          <c:logBase val="10"/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79389056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8.wmf"/><Relationship Id="rId1" Type="http://schemas.openxmlformats.org/officeDocument/2006/relationships/image" Target="../media/image47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51.wmf"/><Relationship Id="rId2" Type="http://schemas.openxmlformats.org/officeDocument/2006/relationships/image" Target="../media/image50.wmf"/><Relationship Id="rId1" Type="http://schemas.openxmlformats.org/officeDocument/2006/relationships/image" Target="../media/image49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2.w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54.wmf"/><Relationship Id="rId1" Type="http://schemas.openxmlformats.org/officeDocument/2006/relationships/image" Target="../media/image53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5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0.wmf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6.wmf"/><Relationship Id="rId1" Type="http://schemas.openxmlformats.org/officeDocument/2006/relationships/image" Target="../media/image105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9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0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image" Target="../media/image26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29.wmf"/><Relationship Id="rId1" Type="http://schemas.openxmlformats.org/officeDocument/2006/relationships/image" Target="../media/image28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7B57C5-3770-495C-8B92-F5FDF1A84E46}" type="datetimeFigureOut">
              <a:rPr lang="en-US" smtClean="0"/>
              <a:pPr/>
              <a:t>10/12/2020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304180-1105-47D3-A5E8-12D0BE6D81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8883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9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0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7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0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4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76CC3C5-CBBF-408B-BDA1-19EDB5143399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41003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073E3C-9A43-4D7C-A4D6-C4652240BF76}" type="slidenum">
              <a:rPr lang="en-US"/>
              <a:pPr/>
              <a:t>28</a:t>
            </a:fld>
            <a:endParaRPr lang="en-US"/>
          </a:p>
        </p:txBody>
      </p:sp>
      <p:sp>
        <p:nvSpPr>
          <p:cNvPr id="264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64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9001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C4571B1-2AC1-487B-B09A-DF093F2B9DF4}" type="slidenum">
              <a:rPr lang="en-US"/>
              <a:pPr/>
              <a:t>29</a:t>
            </a:fld>
            <a:endParaRPr lang="en-US"/>
          </a:p>
        </p:txBody>
      </p:sp>
      <p:sp>
        <p:nvSpPr>
          <p:cNvPr id="266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66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9136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253D47C-6711-4458-9695-7D6B65E8DCF6}" type="slidenum">
              <a:rPr lang="en-US"/>
              <a:pPr/>
              <a:t>30</a:t>
            </a:fld>
            <a:endParaRPr lang="en-US"/>
          </a:p>
        </p:txBody>
      </p:sp>
      <p:sp>
        <p:nvSpPr>
          <p:cNvPr id="268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68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00961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3E2A982-BC7C-43F6-947E-2469F57D0AE7}" type="slidenum">
              <a:rPr lang="en-US"/>
              <a:pPr/>
              <a:t>31</a:t>
            </a:fld>
            <a:endParaRPr lang="en-US"/>
          </a:p>
        </p:txBody>
      </p:sp>
      <p:sp>
        <p:nvSpPr>
          <p:cNvPr id="270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70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3533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3548E64-95FA-4BFD-8064-51750481393C}" type="slidenum">
              <a:rPr lang="en-US"/>
              <a:pPr/>
              <a:t>32</a:t>
            </a:fld>
            <a:endParaRPr lang="en-US"/>
          </a:p>
        </p:txBody>
      </p:sp>
      <p:sp>
        <p:nvSpPr>
          <p:cNvPr id="272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72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24726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2B597D0-1498-49A7-8166-0F8637FBC899}" type="slidenum">
              <a:rPr lang="en-US"/>
              <a:pPr/>
              <a:t>33</a:t>
            </a:fld>
            <a:endParaRPr lang="en-US"/>
          </a:p>
        </p:txBody>
      </p:sp>
      <p:sp>
        <p:nvSpPr>
          <p:cNvPr id="274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74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02621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F2CA053-4651-4AA3-BA6C-7AC80D8E3792}" type="slidenum">
              <a:rPr lang="en-US"/>
              <a:pPr/>
              <a:t>34</a:t>
            </a:fld>
            <a:endParaRPr lang="en-US"/>
          </a:p>
        </p:txBody>
      </p:sp>
      <p:sp>
        <p:nvSpPr>
          <p:cNvPr id="278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78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89395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34B11FA-3793-4AD1-A238-39F862554996}" type="slidenum">
              <a:rPr lang="en-US"/>
              <a:pPr/>
              <a:t>35</a:t>
            </a:fld>
            <a:endParaRPr lang="en-US"/>
          </a:p>
        </p:txBody>
      </p:sp>
      <p:sp>
        <p:nvSpPr>
          <p:cNvPr id="280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80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58185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1AE43FB-8350-4A87-8388-7AB52E40C8FC}" type="slidenum">
              <a:rPr lang="en-US"/>
              <a:pPr/>
              <a:t>37</a:t>
            </a:fld>
            <a:endParaRPr lang="en-US"/>
          </a:p>
        </p:txBody>
      </p:sp>
      <p:sp>
        <p:nvSpPr>
          <p:cNvPr id="282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82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9474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894FD4A-2D60-4DAB-B67B-AE7DB6A3AE6A}" type="slidenum">
              <a:rPr lang="en-US"/>
              <a:pPr/>
              <a:t>45</a:t>
            </a:fld>
            <a:endParaRPr lang="en-US"/>
          </a:p>
        </p:txBody>
      </p:sp>
      <p:sp>
        <p:nvSpPr>
          <p:cNvPr id="299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99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4021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73AABBD-AE11-41B7-9B72-1B05575D4ECA}" type="slidenum">
              <a:rPr lang="en-US"/>
              <a:pPr/>
              <a:t>4</a:t>
            </a:fld>
            <a:endParaRPr lang="en-US"/>
          </a:p>
        </p:txBody>
      </p:sp>
      <p:sp>
        <p:nvSpPr>
          <p:cNvPr id="245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45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65269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31020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60234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52552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71778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07270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9081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88965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09933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13B2B36-0CFD-4155-9AC5-296C6848CFB2}" type="slidenum">
              <a:rPr lang="en-US"/>
              <a:pPr/>
              <a:t>58</a:t>
            </a:fld>
            <a:endParaRPr lang="en-US"/>
          </a:p>
        </p:txBody>
      </p:sp>
      <p:sp>
        <p:nvSpPr>
          <p:cNvPr id="304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04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34482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180AD07-1764-4CC7-B07F-6A6770E3EB60}" type="slidenum">
              <a:rPr lang="en-US"/>
              <a:pPr/>
              <a:t>61</a:t>
            </a:fld>
            <a:endParaRPr lang="en-US"/>
          </a:p>
        </p:txBody>
      </p:sp>
      <p:sp>
        <p:nvSpPr>
          <p:cNvPr id="302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9568" y="686474"/>
            <a:ext cx="4938864" cy="3428114"/>
          </a:xfrm>
          <a:ln/>
        </p:spPr>
      </p:sp>
      <p:sp>
        <p:nvSpPr>
          <p:cNvPr id="302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0380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49CB120-3F67-4770-9412-CA4531F93312}" type="slidenum">
              <a:rPr lang="en-US"/>
              <a:pPr/>
              <a:t>5</a:t>
            </a:fld>
            <a:endParaRPr lang="en-US"/>
          </a:p>
        </p:txBody>
      </p:sp>
      <p:sp>
        <p:nvSpPr>
          <p:cNvPr id="247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47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88369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2ACD298-1508-4030-86BC-2E94508E6F89}" type="slidenum">
              <a:rPr lang="en-US"/>
              <a:pPr/>
              <a:t>63</a:t>
            </a:fld>
            <a:endParaRPr lang="en-US"/>
          </a:p>
        </p:txBody>
      </p:sp>
      <p:sp>
        <p:nvSpPr>
          <p:cNvPr id="236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Biographic</a:t>
            </a:r>
            <a:r>
              <a:rPr lang="en-US" baseline="0" dirty="0"/>
              <a:t> information for </a:t>
            </a:r>
            <a:r>
              <a:rPr lang="en-US" baseline="0" dirty="0" err="1"/>
              <a:t>Erdos</a:t>
            </a:r>
            <a:r>
              <a:rPr lang="en-US" baseline="0" dirty="0"/>
              <a:t>, mostly from </a:t>
            </a:r>
            <a:r>
              <a:rPr lang="en-US" baseline="0" dirty="0" err="1"/>
              <a:t>wikipedia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808899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FABD4EE-AE0F-47E2-996B-DAE5F5299DD3}" type="slidenum">
              <a:rPr lang="en-US"/>
              <a:pPr/>
              <a:t>64</a:t>
            </a:fld>
            <a:endParaRPr lang="en-US"/>
          </a:p>
        </p:txBody>
      </p:sp>
      <p:sp>
        <p:nvSpPr>
          <p:cNvPr id="238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9568" y="686474"/>
            <a:ext cx="4938864" cy="3428114"/>
          </a:xfrm>
          <a:ln/>
        </p:spPr>
      </p:sp>
      <p:sp>
        <p:nvSpPr>
          <p:cNvPr id="238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68174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2CFDBE2-DAC0-4F38-AE2D-840B6531C121}" type="slidenum">
              <a:rPr lang="en-US"/>
              <a:pPr/>
              <a:t>65</a:t>
            </a:fld>
            <a:endParaRPr lang="en-US"/>
          </a:p>
        </p:txBody>
      </p:sp>
      <p:sp>
        <p:nvSpPr>
          <p:cNvPr id="240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40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64461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F149C42-610E-4EFE-89AB-E8671DB92284}" type="slidenum">
              <a:rPr lang="en-US"/>
              <a:pPr/>
              <a:t>66</a:t>
            </a:fld>
            <a:endParaRPr lang="en-US"/>
          </a:p>
        </p:txBody>
      </p:sp>
      <p:sp>
        <p:nvSpPr>
          <p:cNvPr id="242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7088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C01997E-68C4-42FC-946A-D180B0E82202}" type="slidenum">
              <a:rPr lang="en-US"/>
              <a:pPr/>
              <a:t>67</a:t>
            </a:fld>
            <a:endParaRPr lang="en-US"/>
          </a:p>
        </p:txBody>
      </p:sp>
      <p:sp>
        <p:nvSpPr>
          <p:cNvPr id="244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44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88731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CD9123E-5BAA-47DA-AC18-71FE1F1C0CB5}" type="slidenum">
              <a:rPr lang="en-US"/>
              <a:pPr/>
              <a:t>68</a:t>
            </a:fld>
            <a:endParaRPr lang="en-US"/>
          </a:p>
        </p:txBody>
      </p:sp>
      <p:sp>
        <p:nvSpPr>
          <p:cNvPr id="246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46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30700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ADF048C-8B5F-4945-BEC4-3469760BA1DB}" type="slidenum">
              <a:rPr lang="en-US"/>
              <a:pPr/>
              <a:t>71</a:t>
            </a:fld>
            <a:endParaRPr lang="en-US"/>
          </a:p>
        </p:txBody>
      </p:sp>
      <p:sp>
        <p:nvSpPr>
          <p:cNvPr id="250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9568" y="686474"/>
            <a:ext cx="4938864" cy="3428114"/>
          </a:xfrm>
          <a:ln/>
        </p:spPr>
      </p:sp>
      <p:sp>
        <p:nvSpPr>
          <p:cNvPr id="250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13916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F184787-DE52-48CB-941C-889300283703}" type="slidenum">
              <a:rPr lang="en-US"/>
              <a:pPr/>
              <a:t>73</a:t>
            </a:fld>
            <a:endParaRPr lang="en-US"/>
          </a:p>
        </p:txBody>
      </p:sp>
      <p:sp>
        <p:nvSpPr>
          <p:cNvPr id="256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56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67524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1107C18-463E-45DC-899D-2FFB5600C40A}" type="slidenum">
              <a:rPr lang="en-US"/>
              <a:pPr/>
              <a:t>75</a:t>
            </a:fld>
            <a:endParaRPr lang="en-US"/>
          </a:p>
        </p:txBody>
      </p:sp>
      <p:sp>
        <p:nvSpPr>
          <p:cNvPr id="260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60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65306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2E9F7AA-083F-4A63-AB9E-9B76B960C7D1}" type="slidenum">
              <a:rPr lang="en-US"/>
              <a:pPr/>
              <a:t>78</a:t>
            </a:fld>
            <a:endParaRPr lang="en-US"/>
          </a:p>
        </p:txBody>
      </p:sp>
      <p:sp>
        <p:nvSpPr>
          <p:cNvPr id="265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65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0530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5F6F287-8BCC-4CCE-B0DC-C58645B79026}" type="slidenum">
              <a:rPr lang="en-US"/>
              <a:pPr/>
              <a:t>7</a:t>
            </a:fld>
            <a:endParaRPr lang="en-US"/>
          </a:p>
        </p:txBody>
      </p:sp>
      <p:sp>
        <p:nvSpPr>
          <p:cNvPr id="249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49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72127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30F0DDD-9044-49F5-B349-60ABAF559B22}" type="slidenum">
              <a:rPr lang="en-US"/>
              <a:pPr/>
              <a:t>80</a:t>
            </a:fld>
            <a:endParaRPr lang="en-US"/>
          </a:p>
        </p:txBody>
      </p:sp>
      <p:sp>
        <p:nvSpPr>
          <p:cNvPr id="267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67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10458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FA34148-496D-44A5-9B9F-BF1FF02BF127}" type="slidenum">
              <a:rPr lang="en-US"/>
              <a:pPr/>
              <a:t>81</a:t>
            </a:fld>
            <a:endParaRPr lang="en-US"/>
          </a:p>
        </p:txBody>
      </p:sp>
      <p:sp>
        <p:nvSpPr>
          <p:cNvPr id="269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69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From</a:t>
            </a:r>
            <a:r>
              <a:rPr lang="en-US" baseline="0" dirty="0"/>
              <a:t> </a:t>
            </a:r>
            <a:r>
              <a:rPr lang="en-US" baseline="0" dirty="0" err="1"/>
              <a:t>Bollobas</a:t>
            </a:r>
            <a:r>
              <a:rPr lang="en-US" baseline="0" dirty="0"/>
              <a:t> paper that we have on the web page of the course. The idea: how to simulate the preferential attachment process on a static graph. Useful for the analysis of the model. Interesting as a construction.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1035237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064B7D0-EAD3-490F-AAE2-909758AECF4A}" type="slidenum">
              <a:rPr lang="en-US"/>
              <a:pPr/>
              <a:t>82</a:t>
            </a:fld>
            <a:endParaRPr lang="en-US"/>
          </a:p>
        </p:txBody>
      </p:sp>
      <p:sp>
        <p:nvSpPr>
          <p:cNvPr id="281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81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553936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0F52D9C-E0B9-4DAA-9B93-1F9694AE7A2B}" type="slidenum">
              <a:rPr lang="en-US"/>
              <a:pPr/>
              <a:t>83</a:t>
            </a:fld>
            <a:endParaRPr lang="en-US"/>
          </a:p>
        </p:txBody>
      </p:sp>
      <p:sp>
        <p:nvSpPr>
          <p:cNvPr id="283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9568" y="686474"/>
            <a:ext cx="4938864" cy="3428114"/>
          </a:xfrm>
          <a:ln/>
        </p:spPr>
      </p:sp>
      <p:sp>
        <p:nvSpPr>
          <p:cNvPr id="283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690836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BAB0996-DAF5-4C8A-A6AD-33FBE8B66154}" type="slidenum">
              <a:rPr lang="en-US"/>
              <a:pPr/>
              <a:t>86</a:t>
            </a:fld>
            <a:endParaRPr lang="en-US"/>
          </a:p>
        </p:txBody>
      </p:sp>
      <p:sp>
        <p:nvSpPr>
          <p:cNvPr id="285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9568" y="686474"/>
            <a:ext cx="4938864" cy="3428114"/>
          </a:xfrm>
          <a:ln/>
        </p:spPr>
      </p:sp>
      <p:sp>
        <p:nvSpPr>
          <p:cNvPr id="285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304131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6B87798-5553-4A10-A09D-9596D4CF61EB}" type="slidenum">
              <a:rPr lang="en-US"/>
              <a:pPr/>
              <a:t>87</a:t>
            </a:fld>
            <a:endParaRPr lang="en-US"/>
          </a:p>
        </p:txBody>
      </p:sp>
      <p:sp>
        <p:nvSpPr>
          <p:cNvPr id="287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87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743441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BF40895-9645-448A-AC17-D6D51841211D}" type="slidenum">
              <a:rPr lang="en-US"/>
              <a:pPr/>
              <a:t>88</a:t>
            </a:fld>
            <a:endParaRPr lang="en-US"/>
          </a:p>
        </p:txBody>
      </p:sp>
      <p:sp>
        <p:nvSpPr>
          <p:cNvPr id="289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9568" y="686474"/>
            <a:ext cx="4938864" cy="3428114"/>
          </a:xfrm>
          <a:ln/>
        </p:spPr>
      </p:sp>
      <p:sp>
        <p:nvSpPr>
          <p:cNvPr id="289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043689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From the paper of Watts (by himself)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949505-39C0-4CF6-8C6C-26AF0A2B2AF0}" type="slidenum">
              <a:rPr lang="en-US" smtClean="0"/>
              <a:pPr/>
              <a:t>92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291526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From</a:t>
            </a:r>
            <a:r>
              <a:rPr lang="en-US" baseline="0" dirty="0"/>
              <a:t> the paper of Watts and </a:t>
            </a:r>
            <a:r>
              <a:rPr lang="en-US" baseline="0"/>
              <a:t>Strogatz</a:t>
            </a:r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949505-39C0-4CF6-8C6C-26AF0A2B2AF0}" type="slidenum">
              <a:rPr lang="en-US" smtClean="0"/>
              <a:pPr/>
              <a:t>96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761688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From</a:t>
            </a:r>
            <a:r>
              <a:rPr lang="en-US" baseline="0" dirty="0"/>
              <a:t> </a:t>
            </a:r>
            <a:r>
              <a:rPr lang="en-US" baseline="0" dirty="0" err="1"/>
              <a:t>Leskovek</a:t>
            </a:r>
            <a:r>
              <a:rPr lang="en-US" baseline="0" dirty="0"/>
              <a:t>, Kleinberg, </a:t>
            </a:r>
            <a:r>
              <a:rPr lang="en-US" baseline="0" dirty="0" err="1"/>
              <a:t>Faloutsos</a:t>
            </a:r>
            <a:r>
              <a:rPr lang="en-US" baseline="0" dirty="0"/>
              <a:t> the remaining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949505-39C0-4CF6-8C6C-26AF0A2B2AF0}" type="slidenum">
              <a:rPr lang="en-US" smtClean="0"/>
              <a:pPr/>
              <a:t>100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326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05BA1EB-01B8-49EE-92C1-BF00E9761AA0}" type="slidenum">
              <a:rPr lang="en-US"/>
              <a:pPr/>
              <a:t>8</a:t>
            </a:fld>
            <a:endParaRPr lang="en-US"/>
          </a:p>
        </p:txBody>
      </p:sp>
      <p:sp>
        <p:nvSpPr>
          <p:cNvPr id="251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51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116642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E88B277-E052-46D0-9670-7499CA1ADE62}" type="slidenum">
              <a:rPr lang="en-US"/>
              <a:pPr/>
              <a:t>105</a:t>
            </a:fld>
            <a:endParaRPr lang="en-US"/>
          </a:p>
        </p:txBody>
      </p:sp>
      <p:sp>
        <p:nvSpPr>
          <p:cNvPr id="334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9568" y="686474"/>
            <a:ext cx="4938864" cy="3428114"/>
          </a:xfrm>
          <a:ln/>
        </p:spPr>
      </p:sp>
      <p:sp>
        <p:nvSpPr>
          <p:cNvPr id="334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Animation: first faces, then comminities, then edges</a:t>
            </a:r>
          </a:p>
        </p:txBody>
      </p:sp>
    </p:spTree>
    <p:extLst>
      <p:ext uri="{BB962C8B-B14F-4D97-AF65-F5344CB8AC3E}">
        <p14:creationId xmlns:p14="http://schemas.microsoft.com/office/powerpoint/2010/main" val="4124897431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75FE476-9EC0-41A3-B850-7935BD07282D}" type="slidenum">
              <a:rPr lang="en-US"/>
              <a:pPr/>
              <a:t>106</a:t>
            </a:fld>
            <a:endParaRPr lang="en-US"/>
          </a:p>
        </p:txBody>
      </p:sp>
      <p:sp>
        <p:nvSpPr>
          <p:cNvPr id="336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36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Animation with communities: f(1), f(2), … f(h)</a:t>
            </a:r>
          </a:p>
          <a:p>
            <a:endParaRPr lang="en-US" dirty="0"/>
          </a:p>
          <a:p>
            <a:r>
              <a:rPr lang="en-US" dirty="0"/>
              <a:t>Scale-free: given</a:t>
            </a:r>
            <a:r>
              <a:rPr lang="en-US" baseline="0" dirty="0"/>
              <a:t> a subtree the probabilities are the same regardless of the remaining graph.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2395466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B7D3F8B-68A7-449E-9B12-548873C25C1E}" type="slidenum">
              <a:rPr lang="en-US"/>
              <a:pPr/>
              <a:t>107</a:t>
            </a:fld>
            <a:endParaRPr lang="en-US"/>
          </a:p>
        </p:txBody>
      </p:sp>
      <p:sp>
        <p:nvSpPr>
          <p:cNvPr id="338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38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Animation for a,b,c</a:t>
            </a:r>
          </a:p>
        </p:txBody>
      </p:sp>
    </p:spTree>
    <p:extLst>
      <p:ext uri="{BB962C8B-B14F-4D97-AF65-F5344CB8AC3E}">
        <p14:creationId xmlns:p14="http://schemas.microsoft.com/office/powerpoint/2010/main" val="1051087888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F185E29-71F2-44FB-97DE-AF76F7DE87F4}" type="slidenum">
              <a:rPr lang="en-US"/>
              <a:pPr/>
              <a:t>110</a:t>
            </a:fld>
            <a:endParaRPr lang="en-US"/>
          </a:p>
        </p:txBody>
      </p:sp>
      <p:sp>
        <p:nvSpPr>
          <p:cNvPr id="344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9568" y="686474"/>
            <a:ext cx="4938864" cy="3428114"/>
          </a:xfrm>
          <a:ln/>
        </p:spPr>
      </p:sp>
      <p:sp>
        <p:nvSpPr>
          <p:cNvPr id="344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Animation with people connected</a:t>
            </a:r>
          </a:p>
          <a:p>
            <a:r>
              <a:rPr lang="en-US"/>
              <a:t>New person</a:t>
            </a:r>
          </a:p>
          <a:p>
            <a:r>
              <a:rPr lang="en-US"/>
              <a:t>Add hierarchy</a:t>
            </a:r>
          </a:p>
          <a:p>
            <a:r>
              <a:rPr lang="en-US"/>
              <a:t>Connect</a:t>
            </a:r>
          </a:p>
          <a:p>
            <a:r>
              <a:rPr lang="en-US"/>
              <a:t>Remove hierarchy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502051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C47A546-EF66-42A6-B1F1-C87AB10FFC5B}" type="slidenum">
              <a:rPr lang="en-US"/>
              <a:pPr/>
              <a:t>113</a:t>
            </a:fld>
            <a:endParaRPr lang="en-US"/>
          </a:p>
        </p:txBody>
      </p:sp>
      <p:sp>
        <p:nvSpPr>
          <p:cNvPr id="348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9568" y="686474"/>
            <a:ext cx="4938864" cy="3428114"/>
          </a:xfrm>
          <a:ln/>
        </p:spPr>
      </p:sp>
      <p:sp>
        <p:nvSpPr>
          <p:cNvPr id="348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End the red line</a:t>
            </a:r>
          </a:p>
        </p:txBody>
      </p:sp>
    </p:spTree>
    <p:extLst>
      <p:ext uri="{BB962C8B-B14F-4D97-AF65-F5344CB8AC3E}">
        <p14:creationId xmlns:p14="http://schemas.microsoft.com/office/powerpoint/2010/main" val="2463661034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9749CD-C341-4DF6-9B0C-855EE96F4040}" type="slidenum">
              <a:rPr lang="en-US"/>
              <a:pPr/>
              <a:t>114</a:t>
            </a:fld>
            <a:endParaRPr lang="en-US"/>
          </a:p>
        </p:txBody>
      </p:sp>
      <p:sp>
        <p:nvSpPr>
          <p:cNvPr id="350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9568" y="686474"/>
            <a:ext cx="4938864" cy="3428114"/>
          </a:xfrm>
          <a:ln/>
        </p:spPr>
      </p:sp>
      <p:sp>
        <p:nvSpPr>
          <p:cNvPr id="350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065621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81828A1-9869-4A29-A754-16CB482F6D9C}" type="slidenum">
              <a:rPr lang="en-US"/>
              <a:pPr/>
              <a:t>115</a:t>
            </a:fld>
            <a:endParaRPr lang="en-US"/>
          </a:p>
        </p:txBody>
      </p:sp>
      <p:sp>
        <p:nvSpPr>
          <p:cNvPr id="352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9568" y="686474"/>
            <a:ext cx="4938864" cy="3428114"/>
          </a:xfrm>
          <a:ln/>
        </p:spPr>
      </p:sp>
      <p:sp>
        <p:nvSpPr>
          <p:cNvPr id="352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Label the axis</a:t>
            </a:r>
          </a:p>
        </p:txBody>
      </p:sp>
    </p:spTree>
    <p:extLst>
      <p:ext uri="{BB962C8B-B14F-4D97-AF65-F5344CB8AC3E}">
        <p14:creationId xmlns:p14="http://schemas.microsoft.com/office/powerpoint/2010/main" val="1417279404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0275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30275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30275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30275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30275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939C2DE6-46A9-4A83-A98A-DD4D98DD44FB}" type="slidenum">
              <a:rPr lang="en-US" altLang="en-US" b="0"/>
              <a:pPr eaLnBrk="1" hangingPunct="1"/>
              <a:t>119</a:t>
            </a:fld>
            <a:endParaRPr lang="en-US" altLang="en-US" b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3139209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0275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30275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30275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30275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30275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D8FEC93-D77B-406E-A21B-ECFE85C0B9C0}" type="slidenum">
              <a:rPr lang="en-US" altLang="en-US" b="0"/>
              <a:pPr eaLnBrk="1" hangingPunct="1"/>
              <a:t>120</a:t>
            </a:fld>
            <a:endParaRPr lang="en-US" altLang="en-US" b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3163" y="696913"/>
            <a:ext cx="4641850" cy="3481387"/>
          </a:xfrm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3711517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0275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30275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30275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30275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30275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165A46A4-52DE-460E-B9F0-85ED35FBE486}" type="slidenum">
              <a:rPr lang="en-US" altLang="en-US" b="0"/>
              <a:pPr eaLnBrk="1" hangingPunct="1"/>
              <a:t>121</a:t>
            </a:fld>
            <a:endParaRPr lang="en-US" altLang="en-US" b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3163" y="696913"/>
            <a:ext cx="4641850" cy="3481387"/>
          </a:xfrm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65528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49D707E-18F1-48B8-BE2B-9324C2F345C4}" type="slidenum">
              <a:rPr lang="en-US"/>
              <a:pPr/>
              <a:t>9</a:t>
            </a:fld>
            <a:endParaRPr lang="en-US"/>
          </a:p>
        </p:txBody>
      </p:sp>
      <p:sp>
        <p:nvSpPr>
          <p:cNvPr id="256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9568" y="686474"/>
            <a:ext cx="4938864" cy="3428114"/>
          </a:xfrm>
          <a:ln/>
        </p:spPr>
      </p:sp>
      <p:sp>
        <p:nvSpPr>
          <p:cNvPr id="256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355360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0275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30275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30275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30275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30275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141D3D7C-BB16-4064-B4A8-A4D6636D85B8}" type="slidenum">
              <a:rPr lang="en-US" altLang="en-US" b="0"/>
              <a:pPr eaLnBrk="1" hangingPunct="1"/>
              <a:t>127</a:t>
            </a:fld>
            <a:endParaRPr lang="en-US" altLang="en-US" b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Little graph, super-graph (g1, g2)</a:t>
            </a:r>
          </a:p>
        </p:txBody>
      </p:sp>
    </p:spTree>
    <p:extLst>
      <p:ext uri="{BB962C8B-B14F-4D97-AF65-F5344CB8AC3E}">
        <p14:creationId xmlns:p14="http://schemas.microsoft.com/office/powerpoint/2010/main" val="2110188984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0275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30275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30275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30275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30275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141D3D7C-BB16-4064-B4A8-A4D6636D85B8}" type="slidenum">
              <a:rPr lang="en-US" altLang="en-US" b="0"/>
              <a:pPr eaLnBrk="1" hangingPunct="1"/>
              <a:t>130</a:t>
            </a:fld>
            <a:endParaRPr lang="en-US" altLang="en-US" b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Little graph, super-graph (g1, g2)</a:t>
            </a:r>
          </a:p>
        </p:txBody>
      </p:sp>
    </p:spTree>
    <p:extLst>
      <p:ext uri="{BB962C8B-B14F-4D97-AF65-F5344CB8AC3E}">
        <p14:creationId xmlns:p14="http://schemas.microsoft.com/office/powerpoint/2010/main" val="2898029354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0275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30275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30275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30275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30275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22A4A858-9676-4722-91D9-EDFD80D11C60}" type="slidenum">
              <a:rPr lang="en-US" altLang="en-US" b="0"/>
              <a:pPr eaLnBrk="1" hangingPunct="1"/>
              <a:t>134</a:t>
            </a:fld>
            <a:endParaRPr lang="en-US" altLang="en-US" b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6718908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5018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30766" indent="-281064" defTabSz="915018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24255" indent="-224851" defTabSz="915018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573957" indent="-224851" defTabSz="915018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23659" indent="-224851" defTabSz="915018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473361" indent="-224851" defTabSz="91501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23062" indent="-224851" defTabSz="91501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372764" indent="-224851" defTabSz="91501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22466" indent="-224851" defTabSz="91501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C58F3EC2-CAC5-4E3A-9651-528A57A575E4}" type="slidenum">
              <a:rPr lang="en-US" altLang="en-US" b="0"/>
              <a:pPr eaLnBrk="1" hangingPunct="1"/>
              <a:t>144</a:t>
            </a:fld>
            <a:endParaRPr lang="en-US" altLang="en-US" b="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/>
              <a:t>ADD ANIMATION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9DA6294-009E-43E7-A25E-52C0B0D95CAE}" type="slidenum">
              <a:rPr lang="en-US"/>
              <a:pPr/>
              <a:t>10</a:t>
            </a:fld>
            <a:endParaRPr lang="en-US"/>
          </a:p>
        </p:txBody>
      </p:sp>
      <p:sp>
        <p:nvSpPr>
          <p:cNvPr id="253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53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9701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4F9FEC7-D791-4BCE-A898-47785BC4113A}" type="slidenum">
              <a:rPr lang="en-US"/>
              <a:pPr/>
              <a:t>22</a:t>
            </a:fld>
            <a:endParaRPr lang="en-US"/>
          </a:p>
        </p:txBody>
      </p:sp>
      <p:sp>
        <p:nvSpPr>
          <p:cNvPr id="262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62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4583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FCF435E-5C0C-47AE-B09B-9A618432B49D}" type="slidenum">
              <a:rPr lang="en-US"/>
              <a:pPr/>
              <a:t>23</a:t>
            </a:fld>
            <a:endParaRPr lang="en-US"/>
          </a:p>
        </p:txBody>
      </p:sp>
      <p:sp>
        <p:nvSpPr>
          <p:cNvPr id="306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06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4477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E3DD3-7DAA-4B2F-B53B-80398DB5F16E}" type="datetimeFigureOut">
              <a:rPr lang="el-GR" smtClean="0"/>
              <a:pPr/>
              <a:t>12/10/2020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E3DD3-7DAA-4B2F-B53B-80398DB5F16E}" type="datetimeFigureOut">
              <a:rPr lang="el-GR" smtClean="0"/>
              <a:pPr/>
              <a:t>12/10/2020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E3DD3-7DAA-4B2F-B53B-80398DB5F16E}" type="datetimeFigureOut">
              <a:rPr lang="el-GR" smtClean="0"/>
              <a:pPr/>
              <a:t>12/10/2020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6013" y="188913"/>
            <a:ext cx="7705725" cy="10080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68313" y="1700213"/>
            <a:ext cx="4038600" cy="21859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59313" y="1700213"/>
            <a:ext cx="4038600" cy="21859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68313" y="4038600"/>
            <a:ext cx="8229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27FF7C16-6A12-47AE-B155-61205FFD912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558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6013" y="188913"/>
            <a:ext cx="7705725" cy="10080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68313" y="1700213"/>
            <a:ext cx="4038600" cy="4525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9313" y="1700213"/>
            <a:ext cx="4038600" cy="4525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5EBD7B37-6D89-44E3-8E53-5CE28C8540A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1384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CEDEAB1-41C8-49DF-AA9F-661AE0E2E56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181382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B0F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E3DD3-7DAA-4B2F-B53B-80398DB5F16E}" type="datetimeFigureOut">
              <a:rPr lang="el-GR" smtClean="0"/>
              <a:pPr/>
              <a:t>12/10/2020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E3DD3-7DAA-4B2F-B53B-80398DB5F16E}" type="datetimeFigureOut">
              <a:rPr lang="el-GR" smtClean="0"/>
              <a:pPr/>
              <a:t>12/10/2020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E3DD3-7DAA-4B2F-B53B-80398DB5F16E}" type="datetimeFigureOut">
              <a:rPr lang="el-GR" smtClean="0"/>
              <a:pPr/>
              <a:t>12/10/2020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E3DD3-7DAA-4B2F-B53B-80398DB5F16E}" type="datetimeFigureOut">
              <a:rPr lang="el-GR" smtClean="0"/>
              <a:pPr/>
              <a:t>12/10/2020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E3DD3-7DAA-4B2F-B53B-80398DB5F16E}" type="datetimeFigureOut">
              <a:rPr lang="el-GR" smtClean="0"/>
              <a:pPr/>
              <a:t>12/10/2020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E3DD3-7DAA-4B2F-B53B-80398DB5F16E}" type="datetimeFigureOut">
              <a:rPr lang="el-GR" smtClean="0"/>
              <a:pPr/>
              <a:t>12/10/2020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E3DD3-7DAA-4B2F-B53B-80398DB5F16E}" type="datetimeFigureOut">
              <a:rPr lang="el-GR" smtClean="0"/>
              <a:pPr/>
              <a:t>12/10/2020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E3DD3-7DAA-4B2F-B53B-80398DB5F16E}" type="datetimeFigureOut">
              <a:rPr lang="el-GR" smtClean="0"/>
              <a:pPr/>
              <a:t>12/10/2020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FE3DD3-7DAA-4B2F-B53B-80398DB5F16E}" type="datetimeFigureOut">
              <a:rPr lang="el-GR" smtClean="0"/>
              <a:pPr/>
              <a:t>12/10/2020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8E0B35-C73E-49DE-9EA0-4D9F6C87E107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4.png"/><Relationship Id="rId4" Type="http://schemas.openxmlformats.org/officeDocument/2006/relationships/image" Target="../media/image73.png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6.png"/><Relationship Id="rId4" Type="http://schemas.openxmlformats.org/officeDocument/2006/relationships/image" Target="../media/image69.png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5" Type="http://schemas.openxmlformats.org/officeDocument/2006/relationships/image" Target="../media/image81.png"/><Relationship Id="rId4" Type="http://schemas.openxmlformats.org/officeDocument/2006/relationships/image" Target="../media/image8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7" Type="http://schemas.openxmlformats.org/officeDocument/2006/relationships/image" Target="../media/image86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5.png"/><Relationship Id="rId5" Type="http://schemas.openxmlformats.org/officeDocument/2006/relationships/image" Target="../media/image84.png"/><Relationship Id="rId4" Type="http://schemas.openxmlformats.org/officeDocument/2006/relationships/image" Target="../media/image83.png"/></Relationships>
</file>

<file path=ppt/slides/_rels/slide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0.png"/><Relationship Id="rId3" Type="http://schemas.openxmlformats.org/officeDocument/2006/relationships/image" Target="../media/image90.png"/><Relationship Id="rId7" Type="http://schemas.openxmlformats.org/officeDocument/2006/relationships/image" Target="../media/image640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0.png"/><Relationship Id="rId5" Type="http://schemas.openxmlformats.org/officeDocument/2006/relationships/image" Target="../media/image620.png"/><Relationship Id="rId4" Type="http://schemas.openxmlformats.org/officeDocument/2006/relationships/image" Target="../media/image610.png"/><Relationship Id="rId9" Type="http://schemas.openxmlformats.org/officeDocument/2006/relationships/image" Target="../media/image660.png"/></Relationships>
</file>

<file path=ppt/slides/_rels/slide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emf"/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emf"/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7" Type="http://schemas.openxmlformats.org/officeDocument/2006/relationships/image" Target="../media/image96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94.png"/><Relationship Id="rId5" Type="http://schemas.openxmlformats.org/officeDocument/2006/relationships/image" Target="../media/image90.png"/><Relationship Id="rId4" Type="http://schemas.openxmlformats.org/officeDocument/2006/relationships/image" Target="../media/image93.png"/></Relationships>
</file>

<file path=ppt/slides/_rels/slide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emf"/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14.xml"/></Relationships>
</file>

<file path=ppt/slides/_rels/slide1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emf"/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0.png"/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emf"/><Relationship Id="rId2" Type="http://schemas.openxmlformats.org/officeDocument/2006/relationships/image" Target="../media/image720.png"/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1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image" Target="../media/image700.png"/><Relationship Id="rId1" Type="http://schemas.openxmlformats.org/officeDocument/2006/relationships/slideLayout" Target="../slideLayouts/slideLayout2.xml"/></Relationships>
</file>

<file path=ppt/slides/_rels/slide1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7.xml"/></Relationships>
</file>

<file path=ppt/slides/_rels/slide1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7.xml"/></Relationships>
</file>

<file path=ppt/slides/_rels/slide1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7.xml"/></Relationships>
</file>

<file path=ppt/slides/_rels/slide1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8.png"/><Relationship Id="rId3" Type="http://schemas.openxmlformats.org/officeDocument/2006/relationships/oleObject" Target="../embeddings/oleObject25.bin"/><Relationship Id="rId7" Type="http://schemas.openxmlformats.org/officeDocument/2006/relationships/image" Target="../media/image107.pn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106.wmf"/><Relationship Id="rId5" Type="http://schemas.openxmlformats.org/officeDocument/2006/relationships/oleObject" Target="../embeddings/oleObject26.bin"/><Relationship Id="rId4" Type="http://schemas.openxmlformats.org/officeDocument/2006/relationships/image" Target="../media/image105.wmf"/></Relationships>
</file>

<file path=ppt/slides/_rels/slide1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8.vml"/><Relationship Id="rId4" Type="http://schemas.openxmlformats.org/officeDocument/2006/relationships/image" Target="../media/image109.wmf"/></Relationships>
</file>

<file path=ppt/slides/_rels/slide1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9.vml"/><Relationship Id="rId4" Type="http://schemas.openxmlformats.org/officeDocument/2006/relationships/image" Target="../media/image110.wmf"/></Relationships>
</file>

<file path=ppt/slides/_rels/slide1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1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wmf"/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2.xml"/></Relationships>
</file>

<file path=ppt/slides/_rels/slide1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wmf"/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2.xml"/></Relationships>
</file>

<file path=ppt/slides/_rels/slide1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png"/><Relationship Id="rId2" Type="http://schemas.openxmlformats.org/officeDocument/2006/relationships/image" Target="../media/image116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wmf"/><Relationship Id="rId2" Type="http://schemas.openxmlformats.org/officeDocument/2006/relationships/image" Target="../media/image118.png"/><Relationship Id="rId1" Type="http://schemas.openxmlformats.org/officeDocument/2006/relationships/slideLayout" Target="../slideLayouts/slideLayout2.xml"/></Relationships>
</file>

<file path=ppt/slides/_rels/slide1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wmf"/><Relationship Id="rId1" Type="http://schemas.openxmlformats.org/officeDocument/2006/relationships/slideLayout" Target="../slideLayouts/slideLayout2.xml"/></Relationships>
</file>

<file path=ppt/slides/_rels/slide1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c.gatech.edu/~mihail/D.8802readings/albertstatistical.pdf" TargetMode="External"/><Relationship Id="rId7" Type="http://schemas.openxmlformats.org/officeDocument/2006/relationships/hyperlink" Target="http://cs.stanford.edu/people/jure/pubs/kronecker-jmlr10.pdf" TargetMode="External"/><Relationship Id="rId2" Type="http://schemas.openxmlformats.org/officeDocument/2006/relationships/hyperlink" Target="http://aps.arxiv.org/PS_cache/cond-mat/pdf/0303/0303516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cs.cornell.edu/home/kleinber/kdd05-time.pdf" TargetMode="External"/><Relationship Id="rId5" Type="http://schemas.openxmlformats.org/officeDocument/2006/relationships/hyperlink" Target="http://arxiv.org/abs/cond-mat/0603278" TargetMode="External"/><Relationship Id="rId4" Type="http://schemas.openxmlformats.org/officeDocument/2006/relationships/hyperlink" Target="http://tam.cornell.edu/SS_nature_smallworld.pdf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4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3.w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6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15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7.wmf"/><Relationship Id="rId4" Type="http://schemas.openxmlformats.org/officeDocument/2006/relationships/oleObject" Target="../embeddings/oleObject5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24.wmf"/><Relationship Id="rId4" Type="http://schemas.openxmlformats.org/officeDocument/2006/relationships/oleObject" Target="../embeddings/oleObject6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25.wmf"/><Relationship Id="rId4" Type="http://schemas.openxmlformats.org/officeDocument/2006/relationships/oleObject" Target="../embeddings/oleObject7.bin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2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9.bin"/><Relationship Id="rId5" Type="http://schemas.openxmlformats.org/officeDocument/2006/relationships/image" Target="../media/image26.wmf"/><Relationship Id="rId4" Type="http://schemas.openxmlformats.org/officeDocument/2006/relationships/oleObject" Target="../embeddings/oleObject8.bin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2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1.bin"/><Relationship Id="rId5" Type="http://schemas.openxmlformats.org/officeDocument/2006/relationships/image" Target="../media/image28.wmf"/><Relationship Id="rId4" Type="http://schemas.openxmlformats.org/officeDocument/2006/relationships/oleObject" Target="../embeddings/oleObject10.bin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41.wmf"/><Relationship Id="rId5" Type="http://schemas.openxmlformats.org/officeDocument/2006/relationships/oleObject" Target="../embeddings/oleObject12.bin"/><Relationship Id="rId4" Type="http://schemas.openxmlformats.org/officeDocument/2006/relationships/image" Target="../media/image42.pn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43.wmf"/><Relationship Id="rId4" Type="http://schemas.openxmlformats.org/officeDocument/2006/relationships/oleObject" Target="../embeddings/oleObject13.bin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46.wmf"/><Relationship Id="rId5" Type="http://schemas.openxmlformats.org/officeDocument/2006/relationships/oleObject" Target="../embeddings/oleObject14.bin"/><Relationship Id="rId4" Type="http://schemas.openxmlformats.org/officeDocument/2006/relationships/image" Target="../media/image3.png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7" Type="http://schemas.openxmlformats.org/officeDocument/2006/relationships/image" Target="../media/image4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16.bin"/><Relationship Id="rId5" Type="http://schemas.openxmlformats.org/officeDocument/2006/relationships/image" Target="../media/image47.wmf"/><Relationship Id="rId4" Type="http://schemas.openxmlformats.org/officeDocument/2006/relationships/oleObject" Target="../embeddings/oleObject15.bin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9.bin"/><Relationship Id="rId3" Type="http://schemas.openxmlformats.org/officeDocument/2006/relationships/notesSlide" Target="../notesSlides/notesSlide38.xml"/><Relationship Id="rId7" Type="http://schemas.openxmlformats.org/officeDocument/2006/relationships/image" Target="../media/image5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18.bin"/><Relationship Id="rId5" Type="http://schemas.openxmlformats.org/officeDocument/2006/relationships/image" Target="../media/image49.wmf"/><Relationship Id="rId4" Type="http://schemas.openxmlformats.org/officeDocument/2006/relationships/oleObject" Target="../embeddings/oleObject17.bin"/><Relationship Id="rId9" Type="http://schemas.openxmlformats.org/officeDocument/2006/relationships/image" Target="../media/image51.wmf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52.wmf"/><Relationship Id="rId4" Type="http://schemas.openxmlformats.org/officeDocument/2006/relationships/oleObject" Target="../embeddings/oleObject20.bin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1.xml"/><Relationship Id="rId7" Type="http://schemas.openxmlformats.org/officeDocument/2006/relationships/image" Target="../media/image5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22.bin"/><Relationship Id="rId5" Type="http://schemas.openxmlformats.org/officeDocument/2006/relationships/image" Target="../media/image53.wmf"/><Relationship Id="rId4" Type="http://schemas.openxmlformats.org/officeDocument/2006/relationships/oleObject" Target="../embeddings/oleObject21.bin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5" Type="http://schemas.openxmlformats.org/officeDocument/2006/relationships/image" Target="../media/image55.wmf"/><Relationship Id="rId4" Type="http://schemas.openxmlformats.org/officeDocument/2006/relationships/oleObject" Target="../embeddings/oleObject23.bin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png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wmf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5" Type="http://schemas.openxmlformats.org/officeDocument/2006/relationships/image" Target="../media/image60.wmf"/><Relationship Id="rId4" Type="http://schemas.openxmlformats.org/officeDocument/2006/relationships/oleObject" Target="../embeddings/oleObject24.bin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Online Social Networks and Media 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Network Measurements</a:t>
            </a:r>
            <a:r>
              <a:rPr lang="el-GR" dirty="0"/>
              <a:t> </a:t>
            </a:r>
            <a:r>
              <a:rPr lang="en-US" dirty="0"/>
              <a:t>and Models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024679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Power-laws appear in all networks!</a:t>
            </a:r>
          </a:p>
        </p:txBody>
      </p:sp>
      <p:sp>
        <p:nvSpPr>
          <p:cNvPr id="252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5293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700213"/>
            <a:ext cx="8855075" cy="238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293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3789363"/>
            <a:ext cx="3240088" cy="2368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293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98"/>
          <a:stretch>
            <a:fillRect/>
          </a:stretch>
        </p:blipFill>
        <p:spPr bwMode="auto">
          <a:xfrm>
            <a:off x="4787900" y="3860800"/>
            <a:ext cx="3255963" cy="230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2935" name="Text Box 7"/>
          <p:cNvSpPr txBox="1">
            <a:spLocks noChangeArrowheads="1"/>
          </p:cNvSpPr>
          <p:nvPr/>
        </p:nvSpPr>
        <p:spPr bwMode="auto">
          <a:xfrm>
            <a:off x="2319338" y="6256338"/>
            <a:ext cx="30035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Taken from [Newman 2003]</a:t>
            </a:r>
          </a:p>
        </p:txBody>
      </p:sp>
    </p:spTree>
    <p:extLst>
      <p:ext uri="{BB962C8B-B14F-4D97-AF65-F5344CB8AC3E}">
        <p14:creationId xmlns:p14="http://schemas.microsoft.com/office/powerpoint/2010/main" val="3063981814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Densification laws </a:t>
            </a:r>
          </a:p>
        </p:txBody>
      </p:sp>
      <p:sp>
        <p:nvSpPr>
          <p:cNvPr id="328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In real-life networks the average degree increases! – networks become </a:t>
            </a:r>
            <a:r>
              <a:rPr lang="en-US">
                <a:solidFill>
                  <a:srgbClr val="CC0000"/>
                </a:solidFill>
              </a:rPr>
              <a:t>denser</a:t>
            </a:r>
            <a:r>
              <a:rPr lang="en-US"/>
              <a:t>!</a:t>
            </a:r>
          </a:p>
        </p:txBody>
      </p:sp>
      <p:pic>
        <p:nvPicPr>
          <p:cNvPr id="32870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2997200"/>
            <a:ext cx="2663825" cy="530225"/>
          </a:xfrm>
          <a:prstGeom prst="rect">
            <a:avLst/>
          </a:prstGeom>
          <a:noFill/>
          <a:ln w="28575" algn="ctr">
            <a:solidFill>
              <a:srgbClr val="FFCC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8711" name="Text Box 7"/>
          <p:cNvSpPr txBox="1">
            <a:spLocks noChangeArrowheads="1"/>
          </p:cNvSpPr>
          <p:nvPr/>
        </p:nvSpPr>
        <p:spPr bwMode="auto">
          <a:xfrm>
            <a:off x="4932363" y="2997200"/>
            <a:ext cx="37433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l-GR" sz="2400">
                <a:solidFill>
                  <a:srgbClr val="009900"/>
                </a:solidFill>
              </a:rPr>
              <a:t>α</a:t>
            </a:r>
            <a:r>
              <a:rPr lang="en-US" sz="2400"/>
              <a:t> = densification exponent</a:t>
            </a:r>
          </a:p>
        </p:txBody>
      </p:sp>
      <p:grpSp>
        <p:nvGrpSpPr>
          <p:cNvPr id="328724" name="Group 20"/>
          <p:cNvGrpSpPr>
            <a:grpSpLocks/>
          </p:cNvGrpSpPr>
          <p:nvPr/>
        </p:nvGrpSpPr>
        <p:grpSpPr bwMode="auto">
          <a:xfrm>
            <a:off x="539750" y="3741738"/>
            <a:ext cx="3059113" cy="3116262"/>
            <a:chOff x="2400" y="1056"/>
            <a:chExt cx="3360" cy="2872"/>
          </a:xfrm>
        </p:grpSpPr>
        <p:pic>
          <p:nvPicPr>
            <p:cNvPr id="328718" name="Picture 14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2" y="1056"/>
              <a:ext cx="3248" cy="26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28719" name="Line 15"/>
            <p:cNvSpPr>
              <a:spLocks noChangeShapeType="1"/>
            </p:cNvSpPr>
            <p:nvPr/>
          </p:nvSpPr>
          <p:spPr bwMode="auto">
            <a:xfrm flipV="1">
              <a:off x="3504" y="1365"/>
              <a:ext cx="1705" cy="1707"/>
            </a:xfrm>
            <a:prstGeom prst="line">
              <a:avLst/>
            </a:prstGeom>
            <a:noFill/>
            <a:ln w="38100">
              <a:solidFill>
                <a:srgbClr val="FF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720" name="Text Box 16"/>
            <p:cNvSpPr txBox="1">
              <a:spLocks noChangeArrowheads="1"/>
            </p:cNvSpPr>
            <p:nvPr/>
          </p:nvSpPr>
          <p:spPr bwMode="auto">
            <a:xfrm>
              <a:off x="4993" y="3562"/>
              <a:ext cx="666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990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spcBef>
                  <a:spcPct val="20000"/>
                </a:spcBef>
                <a:buFont typeface="Wingdings" pitchFamily="2" charset="2"/>
                <a:buNone/>
              </a:pPr>
              <a:r>
                <a:rPr lang="en-US" sz="2000">
                  <a:solidFill>
                    <a:srgbClr val="000066"/>
                  </a:solidFill>
                </a:rPr>
                <a:t>N(t)</a:t>
              </a:r>
            </a:p>
          </p:txBody>
        </p:sp>
        <p:sp>
          <p:nvSpPr>
            <p:cNvPr id="328721" name="Text Box 17"/>
            <p:cNvSpPr txBox="1">
              <a:spLocks noChangeArrowheads="1"/>
            </p:cNvSpPr>
            <p:nvPr/>
          </p:nvSpPr>
          <p:spPr bwMode="auto">
            <a:xfrm>
              <a:off x="2400" y="1354"/>
              <a:ext cx="650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990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spcBef>
                  <a:spcPct val="20000"/>
                </a:spcBef>
                <a:buFont typeface="Wingdings" pitchFamily="2" charset="2"/>
                <a:buNone/>
              </a:pPr>
              <a:r>
                <a:rPr lang="en-US" sz="2000">
                  <a:solidFill>
                    <a:srgbClr val="000066"/>
                  </a:solidFill>
                </a:rPr>
                <a:t>E(t)</a:t>
              </a:r>
            </a:p>
          </p:txBody>
        </p:sp>
        <p:sp>
          <p:nvSpPr>
            <p:cNvPr id="328722" name="Line 18"/>
            <p:cNvSpPr>
              <a:spLocks noChangeShapeType="1"/>
            </p:cNvSpPr>
            <p:nvPr/>
          </p:nvSpPr>
          <p:spPr bwMode="auto">
            <a:xfrm>
              <a:off x="4416" y="2208"/>
              <a:ext cx="672" cy="1"/>
            </a:xfrm>
            <a:prstGeom prst="line">
              <a:avLst/>
            </a:prstGeom>
            <a:noFill/>
            <a:ln w="38100">
              <a:solidFill>
                <a:srgbClr val="00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723" name="Text Box 19"/>
            <p:cNvSpPr txBox="1">
              <a:spLocks noChangeArrowheads="1"/>
            </p:cNvSpPr>
            <p:nvPr/>
          </p:nvSpPr>
          <p:spPr bwMode="auto">
            <a:xfrm>
              <a:off x="4703" y="1963"/>
              <a:ext cx="745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990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spcBef>
                  <a:spcPct val="20000"/>
                </a:spcBef>
                <a:buFont typeface="Wingdings" pitchFamily="2" charset="2"/>
                <a:buNone/>
              </a:pPr>
              <a:r>
                <a:rPr lang="en-US" sz="2000">
                  <a:solidFill>
                    <a:srgbClr val="000066"/>
                  </a:solidFill>
                </a:rPr>
                <a:t>1.69</a:t>
              </a:r>
            </a:p>
          </p:txBody>
        </p:sp>
      </p:grpSp>
      <p:grpSp>
        <p:nvGrpSpPr>
          <p:cNvPr id="328750" name="Group 46"/>
          <p:cNvGrpSpPr>
            <a:grpSpLocks/>
          </p:cNvGrpSpPr>
          <p:nvPr/>
        </p:nvGrpSpPr>
        <p:grpSpPr bwMode="auto">
          <a:xfrm>
            <a:off x="4716463" y="3933825"/>
            <a:ext cx="3384550" cy="2924175"/>
            <a:chOff x="2259" y="1152"/>
            <a:chExt cx="3501" cy="2783"/>
          </a:xfrm>
        </p:grpSpPr>
        <p:pic>
          <p:nvPicPr>
            <p:cNvPr id="328744" name="Picture 40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2" y="1152"/>
              <a:ext cx="3248" cy="25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28745" name="Line 41"/>
            <p:cNvSpPr>
              <a:spLocks noChangeShapeType="1"/>
            </p:cNvSpPr>
            <p:nvPr/>
          </p:nvSpPr>
          <p:spPr bwMode="auto">
            <a:xfrm flipV="1">
              <a:off x="2928" y="1248"/>
              <a:ext cx="2736" cy="2112"/>
            </a:xfrm>
            <a:prstGeom prst="line">
              <a:avLst/>
            </a:prstGeom>
            <a:noFill/>
            <a:ln w="38100">
              <a:solidFill>
                <a:srgbClr val="FF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746" name="Text Box 42"/>
            <p:cNvSpPr txBox="1">
              <a:spLocks noChangeArrowheads="1"/>
            </p:cNvSpPr>
            <p:nvPr/>
          </p:nvSpPr>
          <p:spPr bwMode="auto">
            <a:xfrm>
              <a:off x="4896" y="3557"/>
              <a:ext cx="628" cy="3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990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spcBef>
                  <a:spcPct val="20000"/>
                </a:spcBef>
                <a:buFont typeface="Wingdings" pitchFamily="2" charset="2"/>
                <a:buNone/>
              </a:pPr>
              <a:r>
                <a:rPr lang="en-US" sz="2000">
                  <a:solidFill>
                    <a:srgbClr val="000066"/>
                  </a:solidFill>
                </a:rPr>
                <a:t>N(t)</a:t>
              </a:r>
            </a:p>
          </p:txBody>
        </p:sp>
        <p:sp>
          <p:nvSpPr>
            <p:cNvPr id="328747" name="Text Box 43"/>
            <p:cNvSpPr txBox="1">
              <a:spLocks noChangeArrowheads="1"/>
            </p:cNvSpPr>
            <p:nvPr/>
          </p:nvSpPr>
          <p:spPr bwMode="auto">
            <a:xfrm>
              <a:off x="2259" y="1348"/>
              <a:ext cx="613" cy="3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990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spcBef>
                  <a:spcPct val="20000"/>
                </a:spcBef>
                <a:buFont typeface="Wingdings" pitchFamily="2" charset="2"/>
                <a:buNone/>
              </a:pPr>
              <a:r>
                <a:rPr lang="en-US" sz="2000">
                  <a:solidFill>
                    <a:srgbClr val="000066"/>
                  </a:solidFill>
                </a:rPr>
                <a:t>E(t)</a:t>
              </a:r>
            </a:p>
          </p:txBody>
        </p:sp>
        <p:sp>
          <p:nvSpPr>
            <p:cNvPr id="328748" name="Line 44"/>
            <p:cNvSpPr>
              <a:spLocks noChangeShapeType="1"/>
            </p:cNvSpPr>
            <p:nvPr/>
          </p:nvSpPr>
          <p:spPr bwMode="auto">
            <a:xfrm>
              <a:off x="4272" y="2352"/>
              <a:ext cx="672" cy="1"/>
            </a:xfrm>
            <a:prstGeom prst="line">
              <a:avLst/>
            </a:prstGeom>
            <a:noFill/>
            <a:ln w="38100">
              <a:solidFill>
                <a:srgbClr val="00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749" name="Text Box 45"/>
            <p:cNvSpPr txBox="1">
              <a:spLocks noChangeArrowheads="1"/>
            </p:cNvSpPr>
            <p:nvPr/>
          </p:nvSpPr>
          <p:spPr bwMode="auto">
            <a:xfrm>
              <a:off x="4679" y="2126"/>
              <a:ext cx="702" cy="3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990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spcBef>
                  <a:spcPct val="20000"/>
                </a:spcBef>
                <a:buFont typeface="Wingdings" pitchFamily="2" charset="2"/>
                <a:buNone/>
              </a:pPr>
              <a:r>
                <a:rPr lang="en-US" sz="2000">
                  <a:solidFill>
                    <a:srgbClr val="000066"/>
                  </a:solidFill>
                </a:rPr>
                <a:t>1.18</a:t>
              </a:r>
            </a:p>
          </p:txBody>
        </p:sp>
      </p:grpSp>
      <p:sp>
        <p:nvSpPr>
          <p:cNvPr id="328751" name="Text Box 47"/>
          <p:cNvSpPr txBox="1">
            <a:spLocks noChangeArrowheads="1"/>
          </p:cNvSpPr>
          <p:nvPr/>
        </p:nvSpPr>
        <p:spPr bwMode="auto">
          <a:xfrm>
            <a:off x="2987675" y="5157788"/>
            <a:ext cx="1595438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scientific</a:t>
            </a:r>
          </a:p>
          <a:p>
            <a:r>
              <a:rPr lang="en-US"/>
              <a:t>citation network</a:t>
            </a:r>
          </a:p>
        </p:txBody>
      </p:sp>
      <p:sp>
        <p:nvSpPr>
          <p:cNvPr id="328752" name="Text Box 48"/>
          <p:cNvSpPr txBox="1">
            <a:spLocks noChangeArrowheads="1"/>
          </p:cNvSpPr>
          <p:nvPr/>
        </p:nvSpPr>
        <p:spPr bwMode="auto">
          <a:xfrm>
            <a:off x="8101013" y="5229225"/>
            <a:ext cx="87471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Internet</a:t>
            </a:r>
          </a:p>
        </p:txBody>
      </p:sp>
    </p:spTree>
    <p:extLst>
      <p:ext uri="{BB962C8B-B14F-4D97-AF65-F5344CB8AC3E}">
        <p14:creationId xmlns:p14="http://schemas.microsoft.com/office/powerpoint/2010/main" val="3523440081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More examples</a:t>
            </a:r>
          </a:p>
        </p:txBody>
      </p:sp>
      <p:sp>
        <p:nvSpPr>
          <p:cNvPr id="329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z="2800"/>
          </a:p>
          <a:p>
            <a:endParaRPr lang="en-US" sz="2800"/>
          </a:p>
          <a:p>
            <a:endParaRPr lang="en-US" sz="2800"/>
          </a:p>
          <a:p>
            <a:endParaRPr lang="en-US" sz="2800"/>
          </a:p>
          <a:p>
            <a:endParaRPr lang="en-US" sz="2800"/>
          </a:p>
          <a:p>
            <a:endParaRPr lang="en-US" sz="2800"/>
          </a:p>
          <a:p>
            <a:r>
              <a:rPr lang="en-US" sz="2800"/>
              <a:t>The densification exponent </a:t>
            </a:r>
            <a:r>
              <a:rPr lang="en-US" sz="2800">
                <a:solidFill>
                  <a:srgbClr val="009900"/>
                </a:solidFill>
              </a:rPr>
              <a:t>1≤</a:t>
            </a:r>
            <a:r>
              <a:rPr lang="en-US" sz="2800">
                <a:solidFill>
                  <a:srgbClr val="009900"/>
                </a:solidFill>
                <a:latin typeface="Arial" charset="0"/>
              </a:rPr>
              <a:t>α</a:t>
            </a:r>
            <a:r>
              <a:rPr lang="en-US" sz="2800">
                <a:solidFill>
                  <a:srgbClr val="009900"/>
                </a:solidFill>
              </a:rPr>
              <a:t>≤</a:t>
            </a:r>
            <a:r>
              <a:rPr lang="en-US" sz="2800">
                <a:solidFill>
                  <a:srgbClr val="009900"/>
                </a:solidFill>
                <a:cs typeface="Tahoma" pitchFamily="34" charset="0"/>
              </a:rPr>
              <a:t>2</a:t>
            </a:r>
          </a:p>
          <a:p>
            <a:pPr lvl="1"/>
            <a:r>
              <a:rPr lang="en-US" sz="2400">
                <a:solidFill>
                  <a:srgbClr val="009900"/>
                </a:solidFill>
                <a:latin typeface="Arial" charset="0"/>
              </a:rPr>
              <a:t>α</a:t>
            </a:r>
            <a:r>
              <a:rPr lang="en-US" sz="2400">
                <a:solidFill>
                  <a:srgbClr val="009900"/>
                </a:solidFill>
              </a:rPr>
              <a:t> = 1</a:t>
            </a:r>
            <a:r>
              <a:rPr lang="en-US" sz="2400"/>
              <a:t>: linear growth – constant out degree</a:t>
            </a:r>
          </a:p>
          <a:p>
            <a:pPr lvl="1"/>
            <a:r>
              <a:rPr lang="en-US" sz="2400">
                <a:solidFill>
                  <a:srgbClr val="009900"/>
                </a:solidFill>
                <a:latin typeface="Arial" charset="0"/>
              </a:rPr>
              <a:t>α</a:t>
            </a:r>
            <a:r>
              <a:rPr lang="en-US" sz="2400">
                <a:solidFill>
                  <a:srgbClr val="009900"/>
                </a:solidFill>
              </a:rPr>
              <a:t> = 2</a:t>
            </a:r>
            <a:r>
              <a:rPr lang="en-US" sz="2400"/>
              <a:t>: quadratic growth - clique</a:t>
            </a:r>
          </a:p>
        </p:txBody>
      </p:sp>
      <p:grpSp>
        <p:nvGrpSpPr>
          <p:cNvPr id="329732" name="Group 4"/>
          <p:cNvGrpSpPr>
            <a:grpSpLocks/>
          </p:cNvGrpSpPr>
          <p:nvPr/>
        </p:nvGrpSpPr>
        <p:grpSpPr bwMode="auto">
          <a:xfrm>
            <a:off x="323850" y="1557338"/>
            <a:ext cx="3816350" cy="3302000"/>
            <a:chOff x="2403" y="1103"/>
            <a:chExt cx="3357" cy="2790"/>
          </a:xfrm>
        </p:grpSpPr>
        <p:pic>
          <p:nvPicPr>
            <p:cNvPr id="329733" name="Picture 5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41" y="1103"/>
              <a:ext cx="3219" cy="25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29734" name="Line 6"/>
            <p:cNvSpPr>
              <a:spLocks noChangeShapeType="1"/>
            </p:cNvSpPr>
            <p:nvPr/>
          </p:nvSpPr>
          <p:spPr bwMode="auto">
            <a:xfrm flipV="1">
              <a:off x="3552" y="1728"/>
              <a:ext cx="1632" cy="1433"/>
            </a:xfrm>
            <a:prstGeom prst="line">
              <a:avLst/>
            </a:prstGeom>
            <a:noFill/>
            <a:ln w="38100">
              <a:solidFill>
                <a:srgbClr val="FF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9735" name="Text Box 7"/>
            <p:cNvSpPr txBox="1">
              <a:spLocks noChangeArrowheads="1"/>
            </p:cNvSpPr>
            <p:nvPr/>
          </p:nvSpPr>
          <p:spPr bwMode="auto">
            <a:xfrm>
              <a:off x="4995" y="3557"/>
              <a:ext cx="533" cy="3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990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spcBef>
                  <a:spcPct val="20000"/>
                </a:spcBef>
                <a:buFont typeface="Wingdings" pitchFamily="2" charset="2"/>
                <a:buNone/>
              </a:pPr>
              <a:r>
                <a:rPr lang="en-US" sz="2000">
                  <a:solidFill>
                    <a:srgbClr val="000066"/>
                  </a:solidFill>
                </a:rPr>
                <a:t>N(t)</a:t>
              </a:r>
            </a:p>
          </p:txBody>
        </p:sp>
        <p:sp>
          <p:nvSpPr>
            <p:cNvPr id="329736" name="Text Box 8"/>
            <p:cNvSpPr txBox="1">
              <a:spLocks noChangeArrowheads="1"/>
            </p:cNvSpPr>
            <p:nvPr/>
          </p:nvSpPr>
          <p:spPr bwMode="auto">
            <a:xfrm>
              <a:off x="2403" y="1398"/>
              <a:ext cx="521" cy="3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990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spcBef>
                  <a:spcPct val="20000"/>
                </a:spcBef>
                <a:buFont typeface="Wingdings" pitchFamily="2" charset="2"/>
                <a:buNone/>
              </a:pPr>
              <a:r>
                <a:rPr lang="en-US" sz="2000">
                  <a:solidFill>
                    <a:srgbClr val="000066"/>
                  </a:solidFill>
                </a:rPr>
                <a:t>E(t)</a:t>
              </a:r>
            </a:p>
          </p:txBody>
        </p:sp>
        <p:sp>
          <p:nvSpPr>
            <p:cNvPr id="329737" name="Line 9"/>
            <p:cNvSpPr>
              <a:spLocks noChangeShapeType="1"/>
            </p:cNvSpPr>
            <p:nvPr/>
          </p:nvSpPr>
          <p:spPr bwMode="auto">
            <a:xfrm>
              <a:off x="4464" y="2400"/>
              <a:ext cx="672" cy="0"/>
            </a:xfrm>
            <a:prstGeom prst="line">
              <a:avLst/>
            </a:prstGeom>
            <a:noFill/>
            <a:ln w="38100">
              <a:solidFill>
                <a:srgbClr val="00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9738" name="Text Box 10"/>
            <p:cNvSpPr txBox="1">
              <a:spLocks noChangeArrowheads="1"/>
            </p:cNvSpPr>
            <p:nvPr/>
          </p:nvSpPr>
          <p:spPr bwMode="auto">
            <a:xfrm>
              <a:off x="4829" y="2128"/>
              <a:ext cx="886" cy="3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990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20000"/>
                </a:spcBef>
                <a:buFont typeface="Wingdings" pitchFamily="2" charset="2"/>
                <a:buNone/>
              </a:pPr>
              <a:r>
                <a:rPr lang="en-US" sz="2000">
                  <a:solidFill>
                    <a:srgbClr val="000066"/>
                  </a:solidFill>
                </a:rPr>
                <a:t>1.66</a:t>
              </a:r>
            </a:p>
          </p:txBody>
        </p:sp>
      </p:grpSp>
      <p:grpSp>
        <p:nvGrpSpPr>
          <p:cNvPr id="329751" name="Group 23"/>
          <p:cNvGrpSpPr>
            <a:grpSpLocks/>
          </p:cNvGrpSpPr>
          <p:nvPr/>
        </p:nvGrpSpPr>
        <p:grpSpPr bwMode="auto">
          <a:xfrm>
            <a:off x="4716463" y="1628775"/>
            <a:ext cx="3851275" cy="3368675"/>
            <a:chOff x="2403" y="1056"/>
            <a:chExt cx="3357" cy="2813"/>
          </a:xfrm>
        </p:grpSpPr>
        <p:pic>
          <p:nvPicPr>
            <p:cNvPr id="329745" name="Picture 17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35" y="1056"/>
              <a:ext cx="3225" cy="25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29746" name="Line 18"/>
            <p:cNvSpPr>
              <a:spLocks noChangeShapeType="1"/>
            </p:cNvSpPr>
            <p:nvPr/>
          </p:nvSpPr>
          <p:spPr bwMode="auto">
            <a:xfrm flipV="1">
              <a:off x="3312" y="1536"/>
              <a:ext cx="2256" cy="1536"/>
            </a:xfrm>
            <a:prstGeom prst="line">
              <a:avLst/>
            </a:prstGeom>
            <a:noFill/>
            <a:ln w="38100">
              <a:solidFill>
                <a:srgbClr val="FF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9747" name="Text Box 19"/>
            <p:cNvSpPr txBox="1">
              <a:spLocks noChangeArrowheads="1"/>
            </p:cNvSpPr>
            <p:nvPr/>
          </p:nvSpPr>
          <p:spPr bwMode="auto">
            <a:xfrm>
              <a:off x="4992" y="3538"/>
              <a:ext cx="529" cy="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990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spcBef>
                  <a:spcPct val="20000"/>
                </a:spcBef>
                <a:buFont typeface="Wingdings" pitchFamily="2" charset="2"/>
                <a:buNone/>
              </a:pPr>
              <a:r>
                <a:rPr lang="en-US" sz="2000">
                  <a:solidFill>
                    <a:srgbClr val="000066"/>
                  </a:solidFill>
                </a:rPr>
                <a:t>N(t)</a:t>
              </a:r>
            </a:p>
          </p:txBody>
        </p:sp>
        <p:sp>
          <p:nvSpPr>
            <p:cNvPr id="329748" name="Text Box 20"/>
            <p:cNvSpPr txBox="1">
              <a:spLocks noChangeArrowheads="1"/>
            </p:cNvSpPr>
            <p:nvPr/>
          </p:nvSpPr>
          <p:spPr bwMode="auto">
            <a:xfrm>
              <a:off x="2403" y="1378"/>
              <a:ext cx="516" cy="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990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spcBef>
                  <a:spcPct val="20000"/>
                </a:spcBef>
                <a:buFont typeface="Wingdings" pitchFamily="2" charset="2"/>
                <a:buNone/>
              </a:pPr>
              <a:r>
                <a:rPr lang="en-US" sz="2000">
                  <a:solidFill>
                    <a:srgbClr val="000066"/>
                  </a:solidFill>
                </a:rPr>
                <a:t>E(t)</a:t>
              </a:r>
            </a:p>
          </p:txBody>
        </p:sp>
        <p:sp>
          <p:nvSpPr>
            <p:cNvPr id="329749" name="Line 21"/>
            <p:cNvSpPr>
              <a:spLocks noChangeShapeType="1"/>
            </p:cNvSpPr>
            <p:nvPr/>
          </p:nvSpPr>
          <p:spPr bwMode="auto">
            <a:xfrm>
              <a:off x="4320" y="2400"/>
              <a:ext cx="864" cy="0"/>
            </a:xfrm>
            <a:prstGeom prst="line">
              <a:avLst/>
            </a:prstGeom>
            <a:noFill/>
            <a:ln w="38100">
              <a:solidFill>
                <a:srgbClr val="00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9750" name="Text Box 22"/>
            <p:cNvSpPr txBox="1">
              <a:spLocks noChangeArrowheads="1"/>
            </p:cNvSpPr>
            <p:nvPr/>
          </p:nvSpPr>
          <p:spPr bwMode="auto">
            <a:xfrm>
              <a:off x="4823" y="2155"/>
              <a:ext cx="591" cy="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990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spcBef>
                  <a:spcPct val="20000"/>
                </a:spcBef>
                <a:buFont typeface="Wingdings" pitchFamily="2" charset="2"/>
                <a:buNone/>
              </a:pPr>
              <a:r>
                <a:rPr lang="en-US" sz="2000">
                  <a:solidFill>
                    <a:srgbClr val="000066"/>
                  </a:solidFill>
                </a:rPr>
                <a:t>1.15</a:t>
              </a:r>
            </a:p>
          </p:txBody>
        </p:sp>
      </p:grpSp>
      <p:sp>
        <p:nvSpPr>
          <p:cNvPr id="329752" name="Text Box 24"/>
          <p:cNvSpPr txBox="1">
            <a:spLocks noChangeArrowheads="1"/>
          </p:cNvSpPr>
          <p:nvPr/>
        </p:nvSpPr>
        <p:spPr bwMode="auto">
          <a:xfrm>
            <a:off x="1403350" y="1773238"/>
            <a:ext cx="22177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patent citation network</a:t>
            </a:r>
          </a:p>
        </p:txBody>
      </p:sp>
      <p:sp>
        <p:nvSpPr>
          <p:cNvPr id="329753" name="Text Box 25"/>
          <p:cNvSpPr txBox="1">
            <a:spLocks noChangeArrowheads="1"/>
          </p:cNvSpPr>
          <p:nvPr/>
        </p:nvSpPr>
        <p:spPr bwMode="auto">
          <a:xfrm>
            <a:off x="5508625" y="1773238"/>
            <a:ext cx="24526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movies affiliation network</a:t>
            </a:r>
          </a:p>
        </p:txBody>
      </p:sp>
    </p:spTree>
    <p:extLst>
      <p:ext uri="{BB962C8B-B14F-4D97-AF65-F5344CB8AC3E}">
        <p14:creationId xmlns:p14="http://schemas.microsoft.com/office/powerpoint/2010/main" val="2868835945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about diameter?</a:t>
            </a:r>
          </a:p>
        </p:txBody>
      </p:sp>
      <p:sp>
        <p:nvSpPr>
          <p:cNvPr id="330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Effective diameter</a:t>
            </a:r>
            <a:r>
              <a:rPr lang="en-US" dirty="0"/>
              <a:t>: the interpolated value where 90% of node pairs are reachable</a:t>
            </a:r>
          </a:p>
        </p:txBody>
      </p:sp>
      <p:sp>
        <p:nvSpPr>
          <p:cNvPr id="330756" name="Rectangle 4"/>
          <p:cNvSpPr>
            <a:spLocks noChangeArrowheads="1"/>
          </p:cNvSpPr>
          <p:nvPr/>
        </p:nvSpPr>
        <p:spPr bwMode="auto">
          <a:xfrm>
            <a:off x="4021138" y="3055938"/>
            <a:ext cx="1600200" cy="152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30757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8" y="3284538"/>
            <a:ext cx="3619500" cy="2605087"/>
          </a:xfrm>
          <a:prstGeom prst="rect">
            <a:avLst/>
          </a:prstGeom>
          <a:blipFill dpi="0" rotWithShape="0">
            <a:blip cstate="print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0758" name="Text Box 6"/>
          <p:cNvSpPr txBox="1">
            <a:spLocks noChangeArrowheads="1"/>
          </p:cNvSpPr>
          <p:nvPr/>
        </p:nvSpPr>
        <p:spPr bwMode="auto">
          <a:xfrm>
            <a:off x="3763963" y="5783263"/>
            <a:ext cx="2466975" cy="3397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36703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hangingPunct="0">
              <a:lnSpc>
                <a:spcPct val="93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sz="2400"/>
              <a:t>hops</a:t>
            </a:r>
          </a:p>
        </p:txBody>
      </p:sp>
      <p:grpSp>
        <p:nvGrpSpPr>
          <p:cNvPr id="330759" name="Group 7"/>
          <p:cNvGrpSpPr>
            <a:grpSpLocks/>
          </p:cNvGrpSpPr>
          <p:nvPr/>
        </p:nvGrpSpPr>
        <p:grpSpPr bwMode="auto">
          <a:xfrm>
            <a:off x="4337050" y="3783013"/>
            <a:ext cx="1589088" cy="1711325"/>
            <a:chOff x="4567" y="1806"/>
            <a:chExt cx="1001" cy="1078"/>
          </a:xfrm>
        </p:grpSpPr>
        <p:sp>
          <p:nvSpPr>
            <p:cNvPr id="330760" name="Line 8"/>
            <p:cNvSpPr>
              <a:spLocks noChangeShapeType="1"/>
            </p:cNvSpPr>
            <p:nvPr/>
          </p:nvSpPr>
          <p:spPr bwMode="auto">
            <a:xfrm flipH="1">
              <a:off x="4567" y="1806"/>
              <a:ext cx="12" cy="1078"/>
            </a:xfrm>
            <a:prstGeom prst="line">
              <a:avLst/>
            </a:prstGeom>
            <a:noFill/>
            <a:ln w="36720">
              <a:solidFill>
                <a:srgbClr val="000000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0761" name="Text Box 9"/>
            <p:cNvSpPr txBox="1">
              <a:spLocks noChangeArrowheads="1"/>
            </p:cNvSpPr>
            <p:nvPr/>
          </p:nvSpPr>
          <p:spPr bwMode="auto">
            <a:xfrm>
              <a:off x="4656" y="2208"/>
              <a:ext cx="912" cy="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672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tabLst>
                  <a:tab pos="723900" algn="l"/>
                  <a:tab pos="1447800" algn="l"/>
                  <a:tab pos="2171700" algn="l"/>
                </a:tabLs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>
                <a:tabLst>
                  <a:tab pos="723900" algn="l"/>
                  <a:tab pos="1447800" algn="l"/>
                  <a:tab pos="2171700" algn="l"/>
                </a:tabLs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>
                <a:tabLst>
                  <a:tab pos="723900" algn="l"/>
                  <a:tab pos="1447800" algn="l"/>
                  <a:tab pos="2171700" algn="l"/>
                </a:tabLs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>
                <a:tabLst>
                  <a:tab pos="723900" algn="l"/>
                  <a:tab pos="1447800" algn="l"/>
                  <a:tab pos="2171700" algn="l"/>
                </a:tabLs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>
                <a:tabLst>
                  <a:tab pos="723900" algn="l"/>
                  <a:tab pos="1447800" algn="l"/>
                  <a:tab pos="2171700" algn="l"/>
                </a:tabLs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tabLst>
                  <a:tab pos="723900" algn="l"/>
                  <a:tab pos="1447800" algn="l"/>
                  <a:tab pos="2171700" algn="l"/>
                </a:tabLs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tabLst>
                  <a:tab pos="723900" algn="l"/>
                  <a:tab pos="1447800" algn="l"/>
                  <a:tab pos="2171700" algn="l"/>
                </a:tabLs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tabLst>
                  <a:tab pos="723900" algn="l"/>
                  <a:tab pos="1447800" algn="l"/>
                  <a:tab pos="2171700" algn="l"/>
                </a:tabLs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tabLst>
                  <a:tab pos="723900" algn="l"/>
                  <a:tab pos="1447800" algn="l"/>
                  <a:tab pos="2171700" algn="l"/>
                </a:tabLs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hangingPunct="0">
                <a:lnSpc>
                  <a:spcPct val="93000"/>
                </a:lnSpc>
                <a:buClr>
                  <a:srgbClr val="000000"/>
                </a:buClr>
                <a:buSzPct val="45000"/>
                <a:buFont typeface="StarSymbol" charset="0"/>
                <a:buNone/>
              </a:pPr>
              <a:r>
                <a:rPr lang="en-GB" sz="2400"/>
                <a:t>Effective Diameter</a:t>
              </a:r>
            </a:p>
          </p:txBody>
        </p:sp>
      </p:grpSp>
      <p:sp>
        <p:nvSpPr>
          <p:cNvPr id="330762" name="Text Box 10"/>
          <p:cNvSpPr txBox="1">
            <a:spLocks noChangeArrowheads="1"/>
          </p:cNvSpPr>
          <p:nvPr/>
        </p:nvSpPr>
        <p:spPr bwMode="auto">
          <a:xfrm rot="10800000">
            <a:off x="2616200" y="3208338"/>
            <a:ext cx="549275" cy="2743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/>
              <a:t># reachable pairs</a:t>
            </a:r>
          </a:p>
        </p:txBody>
      </p:sp>
    </p:spTree>
    <p:extLst>
      <p:ext uri="{BB962C8B-B14F-4D97-AF65-F5344CB8AC3E}">
        <p14:creationId xmlns:p14="http://schemas.microsoft.com/office/powerpoint/2010/main" val="3441233552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Diameter shrinks</a:t>
            </a:r>
          </a:p>
        </p:txBody>
      </p:sp>
      <p:pic>
        <p:nvPicPr>
          <p:cNvPr id="331783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484313"/>
            <a:ext cx="3240087" cy="2636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1790" name="Picture 1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1484313"/>
            <a:ext cx="3311525" cy="258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1793" name="Line 17"/>
          <p:cNvSpPr>
            <a:spLocks noChangeShapeType="1"/>
          </p:cNvSpPr>
          <p:nvPr/>
        </p:nvSpPr>
        <p:spPr bwMode="auto">
          <a:xfrm flipH="1" flipV="1">
            <a:off x="5148263" y="2133600"/>
            <a:ext cx="2808287" cy="503238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31794" name="Picture 1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4197350"/>
            <a:ext cx="3311525" cy="261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1796" name="Text Box 20"/>
          <p:cNvSpPr txBox="1">
            <a:spLocks noChangeArrowheads="1"/>
          </p:cNvSpPr>
          <p:nvPr/>
        </p:nvSpPr>
        <p:spPr bwMode="auto">
          <a:xfrm>
            <a:off x="2195513" y="2349500"/>
            <a:ext cx="1595437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scientific</a:t>
            </a:r>
          </a:p>
          <a:p>
            <a:r>
              <a:rPr lang="en-US"/>
              <a:t>citation network</a:t>
            </a:r>
          </a:p>
        </p:txBody>
      </p:sp>
      <p:sp>
        <p:nvSpPr>
          <p:cNvPr id="331797" name="Text Box 21"/>
          <p:cNvSpPr txBox="1">
            <a:spLocks noChangeArrowheads="1"/>
          </p:cNvSpPr>
          <p:nvPr/>
        </p:nvSpPr>
        <p:spPr bwMode="auto">
          <a:xfrm>
            <a:off x="6877050" y="3141663"/>
            <a:ext cx="8747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Internet</a:t>
            </a:r>
          </a:p>
        </p:txBody>
      </p:sp>
      <p:pic>
        <p:nvPicPr>
          <p:cNvPr id="331798" name="Picture 2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4221163"/>
            <a:ext cx="3168650" cy="242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1799" name="Text Box 23"/>
          <p:cNvSpPr txBox="1">
            <a:spLocks noChangeArrowheads="1"/>
          </p:cNvSpPr>
          <p:nvPr/>
        </p:nvSpPr>
        <p:spPr bwMode="auto">
          <a:xfrm>
            <a:off x="6300788" y="4868863"/>
            <a:ext cx="221773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patent citation network</a:t>
            </a:r>
          </a:p>
        </p:txBody>
      </p:sp>
      <p:sp>
        <p:nvSpPr>
          <p:cNvPr id="331800" name="Text Box 24"/>
          <p:cNvSpPr txBox="1">
            <a:spLocks noChangeArrowheads="1"/>
          </p:cNvSpPr>
          <p:nvPr/>
        </p:nvSpPr>
        <p:spPr bwMode="auto">
          <a:xfrm>
            <a:off x="2751138" y="4984750"/>
            <a:ext cx="1752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affiliation network</a:t>
            </a:r>
          </a:p>
        </p:txBody>
      </p:sp>
    </p:spTree>
    <p:extLst>
      <p:ext uri="{BB962C8B-B14F-4D97-AF65-F5344CB8AC3E}">
        <p14:creationId xmlns:p14="http://schemas.microsoft.com/office/powerpoint/2010/main" val="1717501950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802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450" y="277813"/>
            <a:ext cx="7488238" cy="1139825"/>
          </a:xfrm>
        </p:spPr>
        <p:txBody>
          <a:bodyPr/>
          <a:lstStyle/>
          <a:p>
            <a:r>
              <a:rPr lang="en-US" sz="3600"/>
              <a:t>Densification – Possible Explanation</a:t>
            </a:r>
          </a:p>
        </p:txBody>
      </p:sp>
      <p:sp>
        <p:nvSpPr>
          <p:cNvPr id="332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600200"/>
            <a:ext cx="8229600" cy="4953000"/>
          </a:xfrm>
        </p:spPr>
        <p:txBody>
          <a:bodyPr/>
          <a:lstStyle/>
          <a:p>
            <a:r>
              <a:rPr lang="en-US" sz="2800"/>
              <a:t>Existing graph generation models do not capture the </a:t>
            </a:r>
            <a:r>
              <a:rPr lang="en-US" sz="2800">
                <a:solidFill>
                  <a:srgbClr val="FF9933"/>
                </a:solidFill>
              </a:rPr>
              <a:t>Densification Power Law</a:t>
            </a:r>
            <a:r>
              <a:rPr lang="en-US" sz="2800"/>
              <a:t> and </a:t>
            </a:r>
            <a:r>
              <a:rPr lang="en-US" sz="2800">
                <a:solidFill>
                  <a:srgbClr val="FF9933"/>
                </a:solidFill>
              </a:rPr>
              <a:t>Shrinking diameters</a:t>
            </a:r>
          </a:p>
          <a:p>
            <a:r>
              <a:rPr lang="en-US" sz="2800"/>
              <a:t>Can we find a simple model of </a:t>
            </a:r>
            <a:r>
              <a:rPr lang="en-US" sz="2800">
                <a:solidFill>
                  <a:srgbClr val="FF9933"/>
                </a:solidFill>
              </a:rPr>
              <a:t>local</a:t>
            </a:r>
            <a:r>
              <a:rPr lang="en-US" sz="2800"/>
              <a:t> behavior, which naturally leads to observed phenomena?</a:t>
            </a:r>
          </a:p>
          <a:p>
            <a:pPr lvl="4"/>
            <a:endParaRPr lang="en-US" sz="1800"/>
          </a:p>
          <a:p>
            <a:r>
              <a:rPr lang="en-US" sz="2800"/>
              <a:t>Two proposed models</a:t>
            </a:r>
          </a:p>
          <a:p>
            <a:pPr lvl="1"/>
            <a:r>
              <a:rPr lang="en-US" sz="2400">
                <a:solidFill>
                  <a:schemeClr val="accent2"/>
                </a:solidFill>
              </a:rPr>
              <a:t>Community Guided Attachment </a:t>
            </a:r>
            <a:r>
              <a:rPr lang="en-US" sz="2400"/>
              <a:t>– obeys Densification</a:t>
            </a:r>
          </a:p>
          <a:p>
            <a:pPr lvl="1"/>
            <a:r>
              <a:rPr lang="en-US" sz="2400">
                <a:solidFill>
                  <a:schemeClr val="accent2"/>
                </a:solidFill>
              </a:rPr>
              <a:t>Forest Fire model </a:t>
            </a:r>
            <a:r>
              <a:rPr lang="en-US" sz="2400"/>
              <a:t>– obeys Densification, Shrinking diameter (and Power Law degree distribution)</a:t>
            </a:r>
          </a:p>
        </p:txBody>
      </p:sp>
    </p:spTree>
    <p:extLst>
      <p:ext uri="{BB962C8B-B14F-4D97-AF65-F5344CB8AC3E}">
        <p14:creationId xmlns:p14="http://schemas.microsoft.com/office/powerpoint/2010/main" val="1191887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826" name="AutoShape 2"/>
          <p:cNvSpPr>
            <a:spLocks noChangeArrowheads="1"/>
          </p:cNvSpPr>
          <p:nvPr/>
        </p:nvSpPr>
        <p:spPr bwMode="auto">
          <a:xfrm>
            <a:off x="4419600" y="4391025"/>
            <a:ext cx="381000" cy="381000"/>
          </a:xfrm>
          <a:prstGeom prst="smileyFace">
            <a:avLst>
              <a:gd name="adj" fmla="val 4653"/>
            </a:avLst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3827" name="AutoShape 3"/>
          <p:cNvSpPr>
            <a:spLocks noChangeArrowheads="1"/>
          </p:cNvSpPr>
          <p:nvPr/>
        </p:nvSpPr>
        <p:spPr bwMode="auto">
          <a:xfrm>
            <a:off x="4953000" y="4391025"/>
            <a:ext cx="381000" cy="381000"/>
          </a:xfrm>
          <a:prstGeom prst="smileyFace">
            <a:avLst>
              <a:gd name="adj" fmla="val 4653"/>
            </a:avLst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3828" name="AutoShape 4"/>
          <p:cNvSpPr>
            <a:spLocks noChangeArrowheads="1"/>
          </p:cNvSpPr>
          <p:nvPr/>
        </p:nvSpPr>
        <p:spPr bwMode="auto">
          <a:xfrm>
            <a:off x="5591175" y="4362450"/>
            <a:ext cx="381000" cy="381000"/>
          </a:xfrm>
          <a:prstGeom prst="smileyFace">
            <a:avLst>
              <a:gd name="adj" fmla="val 4653"/>
            </a:avLst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3829" name="AutoShape 5"/>
          <p:cNvSpPr>
            <a:spLocks noChangeArrowheads="1"/>
          </p:cNvSpPr>
          <p:nvPr/>
        </p:nvSpPr>
        <p:spPr bwMode="auto">
          <a:xfrm>
            <a:off x="6124575" y="4362450"/>
            <a:ext cx="381000" cy="381000"/>
          </a:xfrm>
          <a:prstGeom prst="smileyFace">
            <a:avLst>
              <a:gd name="adj" fmla="val 4653"/>
            </a:avLst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3830" name="AutoShape 6"/>
          <p:cNvSpPr>
            <a:spLocks noChangeArrowheads="1"/>
          </p:cNvSpPr>
          <p:nvPr/>
        </p:nvSpPr>
        <p:spPr bwMode="auto">
          <a:xfrm>
            <a:off x="6743700" y="4381500"/>
            <a:ext cx="381000" cy="381000"/>
          </a:xfrm>
          <a:prstGeom prst="smileyFace">
            <a:avLst>
              <a:gd name="adj" fmla="val 4653"/>
            </a:avLst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3831" name="AutoShape 7"/>
          <p:cNvSpPr>
            <a:spLocks noChangeArrowheads="1"/>
          </p:cNvSpPr>
          <p:nvPr/>
        </p:nvSpPr>
        <p:spPr bwMode="auto">
          <a:xfrm>
            <a:off x="7277100" y="4381500"/>
            <a:ext cx="381000" cy="381000"/>
          </a:xfrm>
          <a:prstGeom prst="smileyFace">
            <a:avLst>
              <a:gd name="adj" fmla="val 4653"/>
            </a:avLst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3832" name="AutoShape 8"/>
          <p:cNvSpPr>
            <a:spLocks noChangeArrowheads="1"/>
          </p:cNvSpPr>
          <p:nvPr/>
        </p:nvSpPr>
        <p:spPr bwMode="auto">
          <a:xfrm>
            <a:off x="7924800" y="4400550"/>
            <a:ext cx="381000" cy="381000"/>
          </a:xfrm>
          <a:prstGeom prst="smileyFace">
            <a:avLst>
              <a:gd name="adj" fmla="val 4653"/>
            </a:avLst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3833" name="AutoShape 9"/>
          <p:cNvSpPr>
            <a:spLocks noChangeArrowheads="1"/>
          </p:cNvSpPr>
          <p:nvPr/>
        </p:nvSpPr>
        <p:spPr bwMode="auto">
          <a:xfrm>
            <a:off x="8458200" y="4400550"/>
            <a:ext cx="381000" cy="381000"/>
          </a:xfrm>
          <a:prstGeom prst="smileyFace">
            <a:avLst>
              <a:gd name="adj" fmla="val 4653"/>
            </a:avLst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3834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Community structure</a:t>
            </a:r>
          </a:p>
        </p:txBody>
      </p:sp>
      <p:sp>
        <p:nvSpPr>
          <p:cNvPr id="333835" name="AutoShape 11"/>
          <p:cNvSpPr>
            <a:spLocks noGrp="1" noChangeAspect="1" noChangeArrowheads="1"/>
          </p:cNvSpPr>
          <p:nvPr>
            <p:ph type="body" idx="1"/>
          </p:nvPr>
        </p:nvSpPr>
        <p:spPr>
          <a:xfrm>
            <a:off x="533400" y="1676400"/>
            <a:ext cx="3810000" cy="4800600"/>
          </a:xfrm>
        </p:spPr>
        <p:txBody>
          <a:bodyPr/>
          <a:lstStyle/>
          <a:p>
            <a:r>
              <a:rPr lang="en-US" sz="2800"/>
              <a:t>Let’s assume the </a:t>
            </a:r>
            <a:r>
              <a:rPr lang="en-US" sz="2800">
                <a:solidFill>
                  <a:schemeClr val="accent2"/>
                </a:solidFill>
              </a:rPr>
              <a:t>community structure</a:t>
            </a:r>
          </a:p>
          <a:p>
            <a:r>
              <a:rPr lang="en-US" sz="2800"/>
              <a:t>One expects many within-group friendships and fewer cross-group ones </a:t>
            </a:r>
          </a:p>
          <a:p>
            <a:pPr lvl="3"/>
            <a:endParaRPr lang="en-US" sz="1800"/>
          </a:p>
          <a:p>
            <a:r>
              <a:rPr lang="en-US" sz="2800"/>
              <a:t>How hard is it to </a:t>
            </a:r>
            <a:r>
              <a:rPr lang="en-US" sz="2800">
                <a:solidFill>
                  <a:schemeClr val="accent2"/>
                </a:solidFill>
              </a:rPr>
              <a:t>cross communities</a:t>
            </a:r>
            <a:r>
              <a:rPr lang="en-US" sz="2800"/>
              <a:t>?</a:t>
            </a:r>
          </a:p>
        </p:txBody>
      </p:sp>
      <p:sp>
        <p:nvSpPr>
          <p:cNvPr id="333836" name="Text Box 12"/>
          <p:cNvSpPr txBox="1">
            <a:spLocks noChangeArrowheads="1"/>
          </p:cNvSpPr>
          <p:nvPr/>
        </p:nvSpPr>
        <p:spPr bwMode="auto">
          <a:xfrm>
            <a:off x="5257800" y="5410200"/>
            <a:ext cx="2654300" cy="701675"/>
          </a:xfrm>
          <a:prstGeom prst="rect">
            <a:avLst/>
          </a:prstGeom>
          <a:solidFill>
            <a:srgbClr val="FF99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000"/>
              <a:t>Self-similar university </a:t>
            </a:r>
          </a:p>
          <a:p>
            <a:pPr algn="ctr"/>
            <a:r>
              <a:rPr lang="en-US" sz="2000"/>
              <a:t>community structure</a:t>
            </a:r>
          </a:p>
        </p:txBody>
      </p:sp>
      <p:sp>
        <p:nvSpPr>
          <p:cNvPr id="333837" name="Freeform 13"/>
          <p:cNvSpPr>
            <a:spLocks/>
          </p:cNvSpPr>
          <p:nvPr/>
        </p:nvSpPr>
        <p:spPr bwMode="auto">
          <a:xfrm rot="10800000">
            <a:off x="5715000" y="4724400"/>
            <a:ext cx="2895600" cy="381000"/>
          </a:xfrm>
          <a:custGeom>
            <a:avLst/>
            <a:gdLst>
              <a:gd name="T0" fmla="*/ 0 w 2064"/>
              <a:gd name="T1" fmla="*/ 192 h 192"/>
              <a:gd name="T2" fmla="*/ 1152 w 2064"/>
              <a:gd name="T3" fmla="*/ 0 h 192"/>
              <a:gd name="T4" fmla="*/ 2064 w 2064"/>
              <a:gd name="T5" fmla="*/ 192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064" h="192">
                <a:moveTo>
                  <a:pt x="0" y="192"/>
                </a:moveTo>
                <a:cubicBezTo>
                  <a:pt x="404" y="96"/>
                  <a:pt x="808" y="0"/>
                  <a:pt x="1152" y="0"/>
                </a:cubicBezTo>
                <a:cubicBezTo>
                  <a:pt x="1496" y="0"/>
                  <a:pt x="1780" y="96"/>
                  <a:pt x="2064" y="192"/>
                </a:cubicBezTo>
              </a:path>
            </a:pathLst>
          </a:custGeom>
          <a:noFill/>
          <a:ln w="25400">
            <a:solidFill>
              <a:schemeClr val="folHlink"/>
            </a:solidFill>
            <a:round/>
            <a:headEnd type="triangl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3838" name="Text Box 14"/>
          <p:cNvSpPr txBox="1">
            <a:spLocks noChangeAspect="1" noChangeArrowheads="1"/>
          </p:cNvSpPr>
          <p:nvPr/>
        </p:nvSpPr>
        <p:spPr bwMode="auto">
          <a:xfrm>
            <a:off x="4619625" y="3557588"/>
            <a:ext cx="511175" cy="376237"/>
          </a:xfrm>
          <a:prstGeom prst="rect">
            <a:avLst/>
          </a:prstGeom>
          <a:solidFill>
            <a:srgbClr val="99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  <a:buFont typeface="Wingdings" pitchFamily="2" charset="2"/>
              <a:buNone/>
            </a:pPr>
            <a:r>
              <a:rPr lang="en-US" sz="1800"/>
              <a:t>CS</a:t>
            </a:r>
          </a:p>
        </p:txBody>
      </p:sp>
      <p:sp>
        <p:nvSpPr>
          <p:cNvPr id="333839" name="Text Box 15"/>
          <p:cNvSpPr txBox="1">
            <a:spLocks noChangeAspect="1" noChangeArrowheads="1"/>
          </p:cNvSpPr>
          <p:nvPr/>
        </p:nvSpPr>
        <p:spPr bwMode="auto">
          <a:xfrm>
            <a:off x="5691188" y="3562350"/>
            <a:ext cx="701675" cy="376238"/>
          </a:xfrm>
          <a:prstGeom prst="rect">
            <a:avLst/>
          </a:prstGeom>
          <a:solidFill>
            <a:srgbClr val="99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  <a:buFont typeface="Wingdings" pitchFamily="2" charset="2"/>
              <a:buNone/>
            </a:pPr>
            <a:r>
              <a:rPr lang="en-US" sz="1800"/>
              <a:t>Math</a:t>
            </a:r>
          </a:p>
        </p:txBody>
      </p:sp>
      <p:sp>
        <p:nvSpPr>
          <p:cNvPr id="333840" name="Text Box 16"/>
          <p:cNvSpPr txBox="1">
            <a:spLocks noChangeAspect="1" noChangeArrowheads="1"/>
          </p:cNvSpPr>
          <p:nvPr/>
        </p:nvSpPr>
        <p:spPr bwMode="auto">
          <a:xfrm>
            <a:off x="6750050" y="3557588"/>
            <a:ext cx="879475" cy="376237"/>
          </a:xfrm>
          <a:prstGeom prst="rect">
            <a:avLst/>
          </a:prstGeom>
          <a:solidFill>
            <a:srgbClr val="99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  <a:buFont typeface="Wingdings" pitchFamily="2" charset="2"/>
              <a:buNone/>
            </a:pPr>
            <a:r>
              <a:rPr lang="en-US" sz="1800"/>
              <a:t>Drama</a:t>
            </a:r>
          </a:p>
        </p:txBody>
      </p:sp>
      <p:sp>
        <p:nvSpPr>
          <p:cNvPr id="333841" name="Text Box 17"/>
          <p:cNvSpPr txBox="1">
            <a:spLocks noChangeAspect="1" noChangeArrowheads="1"/>
          </p:cNvSpPr>
          <p:nvPr/>
        </p:nvSpPr>
        <p:spPr bwMode="auto">
          <a:xfrm>
            <a:off x="7993063" y="3557588"/>
            <a:ext cx="790575" cy="376237"/>
          </a:xfrm>
          <a:prstGeom prst="rect">
            <a:avLst/>
          </a:prstGeom>
          <a:solidFill>
            <a:srgbClr val="99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  <a:buFont typeface="Wingdings" pitchFamily="2" charset="2"/>
              <a:buNone/>
            </a:pPr>
            <a:r>
              <a:rPr lang="en-US" sz="1800"/>
              <a:t>Music</a:t>
            </a:r>
          </a:p>
        </p:txBody>
      </p:sp>
      <p:sp>
        <p:nvSpPr>
          <p:cNvPr id="333842" name="Line 18"/>
          <p:cNvSpPr>
            <a:spLocks noChangeAspect="1" noChangeShapeType="1"/>
          </p:cNvSpPr>
          <p:nvPr/>
        </p:nvSpPr>
        <p:spPr bwMode="auto">
          <a:xfrm flipH="1">
            <a:off x="4625975" y="3962400"/>
            <a:ext cx="177800" cy="4191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3843" name="Line 19"/>
          <p:cNvSpPr>
            <a:spLocks noChangeAspect="1" noChangeShapeType="1"/>
          </p:cNvSpPr>
          <p:nvPr/>
        </p:nvSpPr>
        <p:spPr bwMode="auto">
          <a:xfrm>
            <a:off x="4927600" y="3962400"/>
            <a:ext cx="177800" cy="4191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3844" name="Line 20"/>
          <p:cNvSpPr>
            <a:spLocks noChangeAspect="1" noChangeShapeType="1"/>
          </p:cNvSpPr>
          <p:nvPr/>
        </p:nvSpPr>
        <p:spPr bwMode="auto">
          <a:xfrm>
            <a:off x="6162675" y="3962400"/>
            <a:ext cx="177800" cy="4191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3845" name="Line 21"/>
          <p:cNvSpPr>
            <a:spLocks noChangeAspect="1" noChangeShapeType="1"/>
          </p:cNvSpPr>
          <p:nvPr/>
        </p:nvSpPr>
        <p:spPr bwMode="auto">
          <a:xfrm>
            <a:off x="7329488" y="3962400"/>
            <a:ext cx="177800" cy="4191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3846" name="Line 22"/>
          <p:cNvSpPr>
            <a:spLocks noChangeAspect="1" noChangeShapeType="1"/>
          </p:cNvSpPr>
          <p:nvPr/>
        </p:nvSpPr>
        <p:spPr bwMode="auto">
          <a:xfrm>
            <a:off x="8496300" y="3962400"/>
            <a:ext cx="177800" cy="4191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3847" name="Line 23"/>
          <p:cNvSpPr>
            <a:spLocks noChangeAspect="1" noChangeShapeType="1"/>
          </p:cNvSpPr>
          <p:nvPr/>
        </p:nvSpPr>
        <p:spPr bwMode="auto">
          <a:xfrm flipH="1">
            <a:off x="6889750" y="3962400"/>
            <a:ext cx="179388" cy="4191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3848" name="Line 24"/>
          <p:cNvSpPr>
            <a:spLocks noChangeAspect="1" noChangeShapeType="1"/>
          </p:cNvSpPr>
          <p:nvPr/>
        </p:nvSpPr>
        <p:spPr bwMode="auto">
          <a:xfrm flipH="1">
            <a:off x="8124825" y="3962400"/>
            <a:ext cx="179388" cy="4191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3849" name="Text Box 25"/>
          <p:cNvSpPr txBox="1">
            <a:spLocks noChangeAspect="1" noChangeArrowheads="1"/>
          </p:cNvSpPr>
          <p:nvPr/>
        </p:nvSpPr>
        <p:spPr bwMode="auto">
          <a:xfrm>
            <a:off x="4919663" y="2738438"/>
            <a:ext cx="1006475" cy="376237"/>
          </a:xfrm>
          <a:prstGeom prst="rect">
            <a:avLst/>
          </a:prstGeom>
          <a:solidFill>
            <a:srgbClr val="99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  <a:buFont typeface="Wingdings" pitchFamily="2" charset="2"/>
              <a:buNone/>
            </a:pPr>
            <a:r>
              <a:rPr lang="en-US" sz="1800"/>
              <a:t>Science</a:t>
            </a:r>
          </a:p>
        </p:txBody>
      </p:sp>
      <p:sp>
        <p:nvSpPr>
          <p:cNvPr id="333850" name="Text Box 26"/>
          <p:cNvSpPr txBox="1">
            <a:spLocks noChangeAspect="1" noChangeArrowheads="1"/>
          </p:cNvSpPr>
          <p:nvPr/>
        </p:nvSpPr>
        <p:spPr bwMode="auto">
          <a:xfrm>
            <a:off x="7467600" y="2733675"/>
            <a:ext cx="600075" cy="376238"/>
          </a:xfrm>
          <a:prstGeom prst="rect">
            <a:avLst/>
          </a:prstGeom>
          <a:solidFill>
            <a:srgbClr val="99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  <a:buFont typeface="Wingdings" pitchFamily="2" charset="2"/>
              <a:buNone/>
            </a:pPr>
            <a:r>
              <a:rPr lang="en-US" sz="1800"/>
              <a:t>Arts</a:t>
            </a:r>
          </a:p>
        </p:txBody>
      </p:sp>
      <p:sp>
        <p:nvSpPr>
          <p:cNvPr id="333851" name="Text Box 27"/>
          <p:cNvSpPr txBox="1">
            <a:spLocks noChangeAspect="1" noChangeArrowheads="1"/>
          </p:cNvSpPr>
          <p:nvPr/>
        </p:nvSpPr>
        <p:spPr bwMode="auto">
          <a:xfrm>
            <a:off x="6027738" y="1909763"/>
            <a:ext cx="1196975" cy="376237"/>
          </a:xfrm>
          <a:prstGeom prst="rect">
            <a:avLst/>
          </a:prstGeom>
          <a:solidFill>
            <a:srgbClr val="99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  <a:buFont typeface="Wingdings" pitchFamily="2" charset="2"/>
              <a:buNone/>
            </a:pPr>
            <a:r>
              <a:rPr lang="en-US" sz="1800"/>
              <a:t>University</a:t>
            </a:r>
          </a:p>
        </p:txBody>
      </p:sp>
      <p:sp>
        <p:nvSpPr>
          <p:cNvPr id="333852" name="Line 28"/>
          <p:cNvSpPr>
            <a:spLocks noChangeAspect="1" noChangeShapeType="1"/>
          </p:cNvSpPr>
          <p:nvPr/>
        </p:nvSpPr>
        <p:spPr bwMode="auto">
          <a:xfrm flipH="1">
            <a:off x="4900613" y="3124200"/>
            <a:ext cx="246062" cy="433388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3853" name="Line 29"/>
          <p:cNvSpPr>
            <a:spLocks noChangeAspect="1" noChangeShapeType="1"/>
          </p:cNvSpPr>
          <p:nvPr/>
        </p:nvSpPr>
        <p:spPr bwMode="auto">
          <a:xfrm>
            <a:off x="5675313" y="3124200"/>
            <a:ext cx="185737" cy="43815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3854" name="Line 30"/>
          <p:cNvSpPr>
            <a:spLocks noChangeAspect="1" noChangeShapeType="1"/>
          </p:cNvSpPr>
          <p:nvPr/>
        </p:nvSpPr>
        <p:spPr bwMode="auto">
          <a:xfrm>
            <a:off x="8001000" y="3124200"/>
            <a:ext cx="185738" cy="43815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3855" name="Line 31"/>
          <p:cNvSpPr>
            <a:spLocks noChangeAspect="1" noChangeShapeType="1"/>
          </p:cNvSpPr>
          <p:nvPr/>
        </p:nvSpPr>
        <p:spPr bwMode="auto">
          <a:xfrm flipH="1">
            <a:off x="7302500" y="3124200"/>
            <a:ext cx="247650" cy="433388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3856" name="Oval 32"/>
          <p:cNvSpPr>
            <a:spLocks noChangeAspect="1" noChangeArrowheads="1"/>
          </p:cNvSpPr>
          <p:nvPr/>
        </p:nvSpPr>
        <p:spPr bwMode="auto">
          <a:xfrm>
            <a:off x="5572125" y="4343400"/>
            <a:ext cx="419100" cy="419100"/>
          </a:xfrm>
          <a:prstGeom prst="ellipse">
            <a:avLst/>
          </a:prstGeom>
          <a:noFill/>
          <a:ln w="38100" algn="ctr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3857" name="Freeform 33"/>
          <p:cNvSpPr>
            <a:spLocks/>
          </p:cNvSpPr>
          <p:nvPr/>
        </p:nvSpPr>
        <p:spPr bwMode="auto">
          <a:xfrm rot="11018102">
            <a:off x="5715000" y="4721225"/>
            <a:ext cx="533400" cy="228600"/>
          </a:xfrm>
          <a:custGeom>
            <a:avLst/>
            <a:gdLst>
              <a:gd name="T0" fmla="*/ 0 w 2064"/>
              <a:gd name="T1" fmla="*/ 192 h 192"/>
              <a:gd name="T2" fmla="*/ 1152 w 2064"/>
              <a:gd name="T3" fmla="*/ 0 h 192"/>
              <a:gd name="T4" fmla="*/ 2064 w 2064"/>
              <a:gd name="T5" fmla="*/ 192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064" h="192">
                <a:moveTo>
                  <a:pt x="0" y="192"/>
                </a:moveTo>
                <a:cubicBezTo>
                  <a:pt x="404" y="96"/>
                  <a:pt x="808" y="0"/>
                  <a:pt x="1152" y="0"/>
                </a:cubicBezTo>
                <a:cubicBezTo>
                  <a:pt x="1496" y="0"/>
                  <a:pt x="1780" y="96"/>
                  <a:pt x="2064" y="192"/>
                </a:cubicBezTo>
              </a:path>
            </a:pathLst>
          </a:custGeom>
          <a:noFill/>
          <a:ln w="50800">
            <a:solidFill>
              <a:schemeClr val="folHlink"/>
            </a:solidFill>
            <a:round/>
            <a:headEnd type="triangl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3858" name="Freeform 34"/>
          <p:cNvSpPr>
            <a:spLocks/>
          </p:cNvSpPr>
          <p:nvPr/>
        </p:nvSpPr>
        <p:spPr bwMode="auto">
          <a:xfrm rot="10800000">
            <a:off x="4572000" y="4724400"/>
            <a:ext cx="1141413" cy="304800"/>
          </a:xfrm>
          <a:custGeom>
            <a:avLst/>
            <a:gdLst>
              <a:gd name="T0" fmla="*/ 0 w 2064"/>
              <a:gd name="T1" fmla="*/ 192 h 192"/>
              <a:gd name="T2" fmla="*/ 1152 w 2064"/>
              <a:gd name="T3" fmla="*/ 0 h 192"/>
              <a:gd name="T4" fmla="*/ 2064 w 2064"/>
              <a:gd name="T5" fmla="*/ 192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064" h="192">
                <a:moveTo>
                  <a:pt x="0" y="192"/>
                </a:moveTo>
                <a:cubicBezTo>
                  <a:pt x="404" y="96"/>
                  <a:pt x="808" y="0"/>
                  <a:pt x="1152" y="0"/>
                </a:cubicBezTo>
                <a:cubicBezTo>
                  <a:pt x="1496" y="0"/>
                  <a:pt x="1780" y="96"/>
                  <a:pt x="2064" y="192"/>
                </a:cubicBezTo>
              </a:path>
            </a:pathLst>
          </a:custGeom>
          <a:noFill/>
          <a:ln w="38100">
            <a:solidFill>
              <a:schemeClr val="fol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3859" name="Line 35"/>
          <p:cNvSpPr>
            <a:spLocks noChangeShapeType="1"/>
          </p:cNvSpPr>
          <p:nvPr/>
        </p:nvSpPr>
        <p:spPr bwMode="auto">
          <a:xfrm flipH="1">
            <a:off x="5715000" y="2286000"/>
            <a:ext cx="457200" cy="4572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3860" name="Line 36"/>
          <p:cNvSpPr>
            <a:spLocks noChangeShapeType="1"/>
          </p:cNvSpPr>
          <p:nvPr/>
        </p:nvSpPr>
        <p:spPr bwMode="auto">
          <a:xfrm>
            <a:off x="7162800" y="2286000"/>
            <a:ext cx="457200" cy="4572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3861" name="Line 37"/>
          <p:cNvSpPr>
            <a:spLocks noChangeAspect="1" noChangeShapeType="1"/>
          </p:cNvSpPr>
          <p:nvPr/>
        </p:nvSpPr>
        <p:spPr bwMode="auto">
          <a:xfrm flipH="1">
            <a:off x="5792788" y="3962400"/>
            <a:ext cx="177800" cy="4191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205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3836" grpId="0" animBg="1"/>
      <p:bldP spid="333837" grpId="0" animBg="1"/>
      <p:bldP spid="333838" grpId="0" animBg="1"/>
      <p:bldP spid="333839" grpId="0" animBg="1"/>
      <p:bldP spid="333840" grpId="0" animBg="1"/>
      <p:bldP spid="333841" grpId="0" animBg="1"/>
      <p:bldP spid="333842" grpId="0" animBg="1"/>
      <p:bldP spid="333843" grpId="0" animBg="1"/>
      <p:bldP spid="333844" grpId="0" animBg="1"/>
      <p:bldP spid="333845" grpId="0" animBg="1"/>
      <p:bldP spid="333846" grpId="0" animBg="1"/>
      <p:bldP spid="333847" grpId="0" animBg="1"/>
      <p:bldP spid="333848" grpId="0" animBg="1"/>
      <p:bldP spid="333849" grpId="0" animBg="1"/>
      <p:bldP spid="333850" grpId="0" animBg="1"/>
      <p:bldP spid="333851" grpId="0" animBg="1"/>
      <p:bldP spid="333852" grpId="0" animBg="1"/>
      <p:bldP spid="333853" grpId="0" animBg="1"/>
      <p:bldP spid="333854" grpId="0" animBg="1"/>
      <p:bldP spid="333855" grpId="0" animBg="1"/>
      <p:bldP spid="333856" grpId="0" animBg="1"/>
      <p:bldP spid="333857" grpId="0" animBg="1"/>
      <p:bldP spid="333858" grpId="0" animBg="1"/>
      <p:bldP spid="333859" grpId="0" animBg="1"/>
      <p:bldP spid="333860" grpId="0" animBg="1"/>
      <p:bldP spid="333861" grpId="0" animBg="1"/>
    </p:bld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8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635125"/>
            <a:ext cx="7924800" cy="4918075"/>
          </a:xfrm>
        </p:spPr>
        <p:txBody>
          <a:bodyPr/>
          <a:lstStyle/>
          <a:p>
            <a:r>
              <a:rPr lang="en-US" sz="2800" dirty="0"/>
              <a:t>The cross-community linking probability of nodes at tree-distance </a:t>
            </a:r>
            <a:r>
              <a:rPr lang="en-US" sz="2800" dirty="0">
                <a:solidFill>
                  <a:srgbClr val="009900"/>
                </a:solidFill>
              </a:rPr>
              <a:t>h </a:t>
            </a:r>
            <a:r>
              <a:rPr lang="en-US" sz="2800" dirty="0"/>
              <a:t>(the height of the least common ancestor)</a:t>
            </a:r>
            <a:r>
              <a:rPr lang="en-US" sz="2800" dirty="0">
                <a:solidFill>
                  <a:srgbClr val="009900"/>
                </a:solidFill>
              </a:rPr>
              <a:t> </a:t>
            </a:r>
            <a:r>
              <a:rPr lang="en-US" sz="2800" dirty="0"/>
              <a:t>is </a:t>
            </a:r>
            <a:r>
              <a:rPr lang="en-US" sz="2800" dirty="0">
                <a:solidFill>
                  <a:srgbClr val="FF3300"/>
                </a:solidFill>
              </a:rPr>
              <a:t>scale-free</a:t>
            </a:r>
          </a:p>
          <a:p>
            <a:r>
              <a:rPr lang="en-US" sz="2800" dirty="0"/>
              <a:t>We propose cross-community linking probability: </a:t>
            </a:r>
          </a:p>
          <a:p>
            <a:pPr lvl="4"/>
            <a:endParaRPr lang="en-US" sz="1800" dirty="0"/>
          </a:p>
          <a:p>
            <a:pPr lvl="4"/>
            <a:endParaRPr lang="en-US" sz="1800" dirty="0"/>
          </a:p>
          <a:p>
            <a:pPr>
              <a:buFont typeface="Wingdings" pitchFamily="2" charset="2"/>
              <a:buNone/>
            </a:pPr>
            <a:r>
              <a:rPr lang="en-US" sz="2800" dirty="0"/>
              <a:t>			</a:t>
            </a:r>
          </a:p>
          <a:p>
            <a:pPr>
              <a:buFont typeface="Wingdings" pitchFamily="2" charset="2"/>
              <a:buNone/>
            </a:pPr>
            <a:r>
              <a:rPr lang="en-US" sz="2800" dirty="0"/>
              <a:t>		</a:t>
            </a:r>
          </a:p>
          <a:p>
            <a:pPr>
              <a:buFont typeface="Wingdings" pitchFamily="2" charset="2"/>
              <a:buNone/>
            </a:pPr>
            <a:r>
              <a:rPr lang="en-US" sz="2800" dirty="0"/>
              <a:t>		where: </a:t>
            </a:r>
            <a:r>
              <a:rPr lang="en-US" sz="2800" dirty="0">
                <a:solidFill>
                  <a:srgbClr val="009900"/>
                </a:solidFill>
              </a:rPr>
              <a:t>c ≥ 1</a:t>
            </a:r>
            <a:r>
              <a:rPr lang="en-US" sz="2800" dirty="0"/>
              <a:t> … the </a:t>
            </a:r>
            <a:r>
              <a:rPr lang="en-US" sz="2800" dirty="0">
                <a:solidFill>
                  <a:srgbClr val="0000FF"/>
                </a:solidFill>
              </a:rPr>
              <a:t>Difficulty constant</a:t>
            </a:r>
          </a:p>
          <a:p>
            <a:pPr>
              <a:buFont typeface="Wingdings" pitchFamily="2" charset="2"/>
              <a:buNone/>
            </a:pPr>
            <a:r>
              <a:rPr lang="en-US" sz="2800" i="1" dirty="0"/>
              <a:t>			        </a:t>
            </a:r>
            <a:r>
              <a:rPr lang="en-US" sz="2800" dirty="0">
                <a:solidFill>
                  <a:srgbClr val="009900"/>
                </a:solidFill>
              </a:rPr>
              <a:t>h</a:t>
            </a:r>
            <a:r>
              <a:rPr lang="en-US" sz="2800" i="1" dirty="0"/>
              <a:t> </a:t>
            </a:r>
            <a:r>
              <a:rPr lang="en-US" sz="2800" dirty="0"/>
              <a:t>… tree-distance</a:t>
            </a:r>
          </a:p>
        </p:txBody>
      </p:sp>
      <p:sp>
        <p:nvSpPr>
          <p:cNvPr id="33587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Fundamental Assumption</a:t>
            </a:r>
          </a:p>
        </p:txBody>
      </p:sp>
      <p:sp>
        <p:nvSpPr>
          <p:cNvPr id="335876" name="Rectangle 4"/>
          <p:cNvSpPr>
            <a:spLocks noChangeArrowheads="1"/>
          </p:cNvSpPr>
          <p:nvPr/>
        </p:nvSpPr>
        <p:spPr bwMode="auto">
          <a:xfrm>
            <a:off x="3012600" y="3733800"/>
            <a:ext cx="2895600" cy="914400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35877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1344" y="3833812"/>
            <a:ext cx="2678112" cy="71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6765092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Densification Power Law</a:t>
            </a:r>
          </a:p>
        </p:txBody>
      </p:sp>
      <p:sp>
        <p:nvSpPr>
          <p:cNvPr id="337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 u="sng" dirty="0"/>
              <a:t>Theorem:</a:t>
            </a:r>
            <a:r>
              <a:rPr lang="en-US" sz="2800" dirty="0"/>
              <a:t> The </a:t>
            </a:r>
            <a:r>
              <a:rPr lang="en-US" sz="2800" dirty="0">
                <a:solidFill>
                  <a:srgbClr val="FF9933"/>
                </a:solidFill>
              </a:rPr>
              <a:t>Community Guided Attachment</a:t>
            </a:r>
            <a:r>
              <a:rPr lang="en-US" sz="2800" dirty="0">
                <a:solidFill>
                  <a:schemeClr val="accent2"/>
                </a:solidFill>
              </a:rPr>
              <a:t> </a:t>
            </a:r>
            <a:r>
              <a:rPr lang="en-US" sz="2800" dirty="0"/>
              <a:t>leads to </a:t>
            </a:r>
            <a:r>
              <a:rPr lang="en-US" sz="2800" dirty="0">
                <a:solidFill>
                  <a:srgbClr val="FF9933"/>
                </a:solidFill>
              </a:rPr>
              <a:t>Densification Power Law</a:t>
            </a:r>
            <a:r>
              <a:rPr lang="en-US" sz="2800" dirty="0">
                <a:solidFill>
                  <a:schemeClr val="accent2"/>
                </a:solidFill>
              </a:rPr>
              <a:t> </a:t>
            </a:r>
            <a:r>
              <a:rPr lang="en-US" sz="2800" dirty="0"/>
              <a:t>with exponent</a:t>
            </a:r>
          </a:p>
          <a:p>
            <a:pPr>
              <a:lnSpc>
                <a:spcPct val="90000"/>
              </a:lnSpc>
            </a:pPr>
            <a:endParaRPr lang="en-US" sz="2800" dirty="0"/>
          </a:p>
          <a:p>
            <a:pPr>
              <a:lnSpc>
                <a:spcPct val="90000"/>
              </a:lnSpc>
            </a:pPr>
            <a:endParaRPr lang="en-US" sz="2800" dirty="0"/>
          </a:p>
          <a:p>
            <a:pPr>
              <a:lnSpc>
                <a:spcPct val="90000"/>
              </a:lnSpc>
            </a:pPr>
            <a:endParaRPr lang="en-US" sz="2800" dirty="0"/>
          </a:p>
          <a:p>
            <a:pPr>
              <a:lnSpc>
                <a:spcPct val="90000"/>
              </a:lnSpc>
            </a:pPr>
            <a:endParaRPr lang="en-US" sz="2800" dirty="0"/>
          </a:p>
          <a:p>
            <a:pPr>
              <a:lnSpc>
                <a:spcPct val="90000"/>
              </a:lnSpc>
            </a:pPr>
            <a:r>
              <a:rPr lang="en-US" sz="2800" dirty="0">
                <a:solidFill>
                  <a:srgbClr val="009900"/>
                </a:solidFill>
                <a:latin typeface="Arial" charset="0"/>
              </a:rPr>
              <a:t>α</a:t>
            </a:r>
            <a:r>
              <a:rPr lang="en-US" sz="2800" dirty="0"/>
              <a:t> … densification exponent</a:t>
            </a:r>
          </a:p>
          <a:p>
            <a:pPr>
              <a:lnSpc>
                <a:spcPct val="90000"/>
              </a:lnSpc>
            </a:pPr>
            <a:r>
              <a:rPr lang="en-US" sz="2800" dirty="0">
                <a:solidFill>
                  <a:srgbClr val="009900"/>
                </a:solidFill>
              </a:rPr>
              <a:t>b</a:t>
            </a:r>
            <a:r>
              <a:rPr lang="en-US" sz="2800" dirty="0"/>
              <a:t> … community structure branching factor</a:t>
            </a:r>
          </a:p>
          <a:p>
            <a:pPr>
              <a:lnSpc>
                <a:spcPct val="90000"/>
              </a:lnSpc>
            </a:pPr>
            <a:r>
              <a:rPr lang="en-US" sz="2800" dirty="0">
                <a:solidFill>
                  <a:srgbClr val="009900"/>
                </a:solidFill>
              </a:rPr>
              <a:t>c</a:t>
            </a:r>
            <a:r>
              <a:rPr lang="en-US" sz="2800" dirty="0"/>
              <a:t> … difficulty constant</a:t>
            </a:r>
          </a:p>
        </p:txBody>
      </p:sp>
      <p:pic>
        <p:nvPicPr>
          <p:cNvPr id="33792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2650" y="3048000"/>
            <a:ext cx="2563813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7925" name="Rectangle 5"/>
          <p:cNvSpPr>
            <a:spLocks noChangeArrowheads="1"/>
          </p:cNvSpPr>
          <p:nvPr/>
        </p:nvSpPr>
        <p:spPr bwMode="auto">
          <a:xfrm>
            <a:off x="1981200" y="2895600"/>
            <a:ext cx="2951163" cy="749300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37926" name="Group 6"/>
          <p:cNvGrpSpPr>
            <a:grpSpLocks/>
          </p:cNvGrpSpPr>
          <p:nvPr/>
        </p:nvGrpSpPr>
        <p:grpSpPr bwMode="auto">
          <a:xfrm>
            <a:off x="6877050" y="2565400"/>
            <a:ext cx="2016125" cy="1584325"/>
            <a:chOff x="4718" y="2484"/>
            <a:chExt cx="690" cy="605"/>
          </a:xfrm>
        </p:grpSpPr>
        <p:pic>
          <p:nvPicPr>
            <p:cNvPr id="337927" name="Picture 7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18" y="2484"/>
              <a:ext cx="690" cy="6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37928" name="Line 8"/>
            <p:cNvSpPr>
              <a:spLocks noChangeShapeType="1"/>
            </p:cNvSpPr>
            <p:nvPr/>
          </p:nvSpPr>
          <p:spPr bwMode="auto">
            <a:xfrm flipV="1">
              <a:off x="4935" y="2630"/>
              <a:ext cx="350" cy="334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7929" name="Line 9"/>
            <p:cNvSpPr>
              <a:spLocks noChangeShapeType="1"/>
            </p:cNvSpPr>
            <p:nvPr/>
          </p:nvSpPr>
          <p:spPr bwMode="auto">
            <a:xfrm>
              <a:off x="5130" y="2786"/>
              <a:ext cx="144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37930" name="Group 10"/>
          <p:cNvGrpSpPr>
            <a:grpSpLocks noChangeAspect="1"/>
          </p:cNvGrpSpPr>
          <p:nvPr/>
        </p:nvGrpSpPr>
        <p:grpSpPr bwMode="auto">
          <a:xfrm>
            <a:off x="6804025" y="5589588"/>
            <a:ext cx="1676400" cy="1060450"/>
            <a:chOff x="2784" y="1200"/>
            <a:chExt cx="2810" cy="1776"/>
          </a:xfrm>
        </p:grpSpPr>
        <p:sp>
          <p:nvSpPr>
            <p:cNvPr id="337931" name="Oval 11"/>
            <p:cNvSpPr>
              <a:spLocks noChangeAspect="1" noChangeArrowheads="1"/>
            </p:cNvSpPr>
            <p:nvPr/>
          </p:nvSpPr>
          <p:spPr bwMode="auto">
            <a:xfrm>
              <a:off x="2784" y="2760"/>
              <a:ext cx="216" cy="216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7932" name="Oval 12"/>
            <p:cNvSpPr>
              <a:spLocks noChangeAspect="1" noChangeArrowheads="1"/>
            </p:cNvSpPr>
            <p:nvPr/>
          </p:nvSpPr>
          <p:spPr bwMode="auto">
            <a:xfrm>
              <a:off x="4211" y="2760"/>
              <a:ext cx="216" cy="216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7933" name="Oval 13"/>
            <p:cNvSpPr>
              <a:spLocks noChangeAspect="1" noChangeArrowheads="1"/>
            </p:cNvSpPr>
            <p:nvPr/>
          </p:nvSpPr>
          <p:spPr bwMode="auto">
            <a:xfrm>
              <a:off x="3865" y="2760"/>
              <a:ext cx="216" cy="216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7934" name="Oval 14"/>
            <p:cNvSpPr>
              <a:spLocks noChangeAspect="1" noChangeArrowheads="1"/>
            </p:cNvSpPr>
            <p:nvPr/>
          </p:nvSpPr>
          <p:spPr bwMode="auto">
            <a:xfrm>
              <a:off x="3519" y="2760"/>
              <a:ext cx="216" cy="216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7935" name="Oval 15"/>
            <p:cNvSpPr>
              <a:spLocks noChangeAspect="1" noChangeArrowheads="1"/>
            </p:cNvSpPr>
            <p:nvPr/>
          </p:nvSpPr>
          <p:spPr bwMode="auto">
            <a:xfrm>
              <a:off x="3130" y="2760"/>
              <a:ext cx="216" cy="216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7936" name="Oval 16"/>
            <p:cNvSpPr>
              <a:spLocks noChangeAspect="1" noChangeArrowheads="1"/>
            </p:cNvSpPr>
            <p:nvPr/>
          </p:nvSpPr>
          <p:spPr bwMode="auto">
            <a:xfrm>
              <a:off x="4600" y="2760"/>
              <a:ext cx="216" cy="216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7937" name="Oval 17"/>
            <p:cNvSpPr>
              <a:spLocks noChangeAspect="1" noChangeArrowheads="1"/>
            </p:cNvSpPr>
            <p:nvPr/>
          </p:nvSpPr>
          <p:spPr bwMode="auto">
            <a:xfrm>
              <a:off x="4989" y="2760"/>
              <a:ext cx="216" cy="216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7938" name="Oval 18"/>
            <p:cNvSpPr>
              <a:spLocks noChangeAspect="1" noChangeArrowheads="1"/>
            </p:cNvSpPr>
            <p:nvPr/>
          </p:nvSpPr>
          <p:spPr bwMode="auto">
            <a:xfrm>
              <a:off x="5378" y="2760"/>
              <a:ext cx="216" cy="216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7939" name="Line 19"/>
            <p:cNvSpPr>
              <a:spLocks noChangeAspect="1" noChangeShapeType="1"/>
            </p:cNvSpPr>
            <p:nvPr/>
          </p:nvSpPr>
          <p:spPr bwMode="auto">
            <a:xfrm flipH="1">
              <a:off x="2914" y="2496"/>
              <a:ext cx="112" cy="264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7940" name="Line 20"/>
            <p:cNvSpPr>
              <a:spLocks noChangeAspect="1" noChangeShapeType="1"/>
            </p:cNvSpPr>
            <p:nvPr/>
          </p:nvSpPr>
          <p:spPr bwMode="auto">
            <a:xfrm>
              <a:off x="3104" y="2496"/>
              <a:ext cx="112" cy="264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7941" name="Line 21"/>
            <p:cNvSpPr>
              <a:spLocks noChangeAspect="1" noChangeShapeType="1"/>
            </p:cNvSpPr>
            <p:nvPr/>
          </p:nvSpPr>
          <p:spPr bwMode="auto">
            <a:xfrm>
              <a:off x="3882" y="2496"/>
              <a:ext cx="112" cy="264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7942" name="Line 22"/>
            <p:cNvSpPr>
              <a:spLocks noChangeAspect="1" noChangeShapeType="1"/>
            </p:cNvSpPr>
            <p:nvPr/>
          </p:nvSpPr>
          <p:spPr bwMode="auto">
            <a:xfrm>
              <a:off x="4617" y="2496"/>
              <a:ext cx="112" cy="264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7943" name="Line 23"/>
            <p:cNvSpPr>
              <a:spLocks noChangeAspect="1" noChangeShapeType="1"/>
            </p:cNvSpPr>
            <p:nvPr/>
          </p:nvSpPr>
          <p:spPr bwMode="auto">
            <a:xfrm>
              <a:off x="5352" y="2496"/>
              <a:ext cx="112" cy="264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7944" name="Line 24"/>
            <p:cNvSpPr>
              <a:spLocks noChangeAspect="1" noChangeShapeType="1"/>
            </p:cNvSpPr>
            <p:nvPr/>
          </p:nvSpPr>
          <p:spPr bwMode="auto">
            <a:xfrm flipH="1">
              <a:off x="3649" y="2496"/>
              <a:ext cx="112" cy="264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7945" name="Line 25"/>
            <p:cNvSpPr>
              <a:spLocks noChangeAspect="1" noChangeShapeType="1"/>
            </p:cNvSpPr>
            <p:nvPr/>
          </p:nvSpPr>
          <p:spPr bwMode="auto">
            <a:xfrm flipH="1">
              <a:off x="4340" y="2496"/>
              <a:ext cx="113" cy="264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7946" name="Line 26"/>
            <p:cNvSpPr>
              <a:spLocks noChangeAspect="1" noChangeShapeType="1"/>
            </p:cNvSpPr>
            <p:nvPr/>
          </p:nvSpPr>
          <p:spPr bwMode="auto">
            <a:xfrm flipH="1">
              <a:off x="5118" y="2496"/>
              <a:ext cx="113" cy="264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7947" name="Line 27"/>
            <p:cNvSpPr>
              <a:spLocks noChangeAspect="1" noChangeShapeType="1"/>
            </p:cNvSpPr>
            <p:nvPr/>
          </p:nvSpPr>
          <p:spPr bwMode="auto">
            <a:xfrm flipH="1">
              <a:off x="3087" y="1968"/>
              <a:ext cx="155" cy="273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7948" name="Line 28"/>
            <p:cNvSpPr>
              <a:spLocks noChangeAspect="1" noChangeShapeType="1"/>
            </p:cNvSpPr>
            <p:nvPr/>
          </p:nvSpPr>
          <p:spPr bwMode="auto">
            <a:xfrm>
              <a:off x="3575" y="1968"/>
              <a:ext cx="117" cy="276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7949" name="Line 29"/>
            <p:cNvSpPr>
              <a:spLocks noChangeAspect="1" noChangeShapeType="1"/>
            </p:cNvSpPr>
            <p:nvPr/>
          </p:nvSpPr>
          <p:spPr bwMode="auto">
            <a:xfrm>
              <a:off x="5040" y="1968"/>
              <a:ext cx="117" cy="276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7950" name="Line 30"/>
            <p:cNvSpPr>
              <a:spLocks noChangeAspect="1" noChangeShapeType="1"/>
            </p:cNvSpPr>
            <p:nvPr/>
          </p:nvSpPr>
          <p:spPr bwMode="auto">
            <a:xfrm flipH="1">
              <a:off x="4600" y="1968"/>
              <a:ext cx="156" cy="273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7951" name="Line 31"/>
            <p:cNvSpPr>
              <a:spLocks noChangeAspect="1" noChangeShapeType="1"/>
            </p:cNvSpPr>
            <p:nvPr/>
          </p:nvSpPr>
          <p:spPr bwMode="auto">
            <a:xfrm flipH="1">
              <a:off x="3600" y="1440"/>
              <a:ext cx="288" cy="288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7952" name="Line 32"/>
            <p:cNvSpPr>
              <a:spLocks noChangeAspect="1" noChangeShapeType="1"/>
            </p:cNvSpPr>
            <p:nvPr/>
          </p:nvSpPr>
          <p:spPr bwMode="auto">
            <a:xfrm>
              <a:off x="4512" y="1440"/>
              <a:ext cx="288" cy="288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7953" name="Rectangle 33"/>
            <p:cNvSpPr>
              <a:spLocks noChangeAspect="1" noChangeArrowheads="1"/>
            </p:cNvSpPr>
            <p:nvPr/>
          </p:nvSpPr>
          <p:spPr bwMode="auto">
            <a:xfrm>
              <a:off x="3792" y="1200"/>
              <a:ext cx="768" cy="240"/>
            </a:xfrm>
            <a:prstGeom prst="rect">
              <a:avLst/>
            </a:prstGeom>
            <a:solidFill>
              <a:srgbClr val="99CC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7954" name="Rectangle 34"/>
            <p:cNvSpPr>
              <a:spLocks noChangeAspect="1" noChangeArrowheads="1"/>
            </p:cNvSpPr>
            <p:nvPr/>
          </p:nvSpPr>
          <p:spPr bwMode="auto">
            <a:xfrm>
              <a:off x="2832" y="2256"/>
              <a:ext cx="480" cy="240"/>
            </a:xfrm>
            <a:prstGeom prst="rect">
              <a:avLst/>
            </a:prstGeom>
            <a:solidFill>
              <a:srgbClr val="99CC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7955" name="Rectangle 35"/>
            <p:cNvSpPr>
              <a:spLocks noChangeAspect="1" noChangeArrowheads="1"/>
            </p:cNvSpPr>
            <p:nvPr/>
          </p:nvSpPr>
          <p:spPr bwMode="auto">
            <a:xfrm>
              <a:off x="3168" y="1728"/>
              <a:ext cx="480" cy="240"/>
            </a:xfrm>
            <a:prstGeom prst="rect">
              <a:avLst/>
            </a:prstGeom>
            <a:solidFill>
              <a:srgbClr val="99CC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7956" name="Rectangle 36"/>
            <p:cNvSpPr>
              <a:spLocks noChangeAspect="1" noChangeArrowheads="1"/>
            </p:cNvSpPr>
            <p:nvPr/>
          </p:nvSpPr>
          <p:spPr bwMode="auto">
            <a:xfrm>
              <a:off x="3552" y="2256"/>
              <a:ext cx="480" cy="240"/>
            </a:xfrm>
            <a:prstGeom prst="rect">
              <a:avLst/>
            </a:prstGeom>
            <a:solidFill>
              <a:srgbClr val="99CC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7957" name="Rectangle 37"/>
            <p:cNvSpPr>
              <a:spLocks noChangeAspect="1" noChangeArrowheads="1"/>
            </p:cNvSpPr>
            <p:nvPr/>
          </p:nvSpPr>
          <p:spPr bwMode="auto">
            <a:xfrm>
              <a:off x="4272" y="2256"/>
              <a:ext cx="480" cy="240"/>
            </a:xfrm>
            <a:prstGeom prst="rect">
              <a:avLst/>
            </a:prstGeom>
            <a:solidFill>
              <a:srgbClr val="99CC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7958" name="Rectangle 38"/>
            <p:cNvSpPr>
              <a:spLocks noChangeAspect="1" noChangeArrowheads="1"/>
            </p:cNvSpPr>
            <p:nvPr/>
          </p:nvSpPr>
          <p:spPr bwMode="auto">
            <a:xfrm>
              <a:off x="4656" y="1728"/>
              <a:ext cx="480" cy="240"/>
            </a:xfrm>
            <a:prstGeom prst="rect">
              <a:avLst/>
            </a:prstGeom>
            <a:solidFill>
              <a:srgbClr val="99CC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7959" name="Rectangle 39"/>
            <p:cNvSpPr>
              <a:spLocks noChangeAspect="1" noChangeArrowheads="1"/>
            </p:cNvSpPr>
            <p:nvPr/>
          </p:nvSpPr>
          <p:spPr bwMode="auto">
            <a:xfrm>
              <a:off x="5040" y="2256"/>
              <a:ext cx="384" cy="240"/>
            </a:xfrm>
            <a:prstGeom prst="rect">
              <a:avLst/>
            </a:prstGeom>
            <a:solidFill>
              <a:srgbClr val="99CC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337960" name="Picture 4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0871" y="4419598"/>
            <a:ext cx="1874838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0021687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970" name="AutoShape 2"/>
          <p:cNvSpPr>
            <a:spLocks noGrp="1" noChangeAspect="1" noChangeArrowheads="1"/>
          </p:cNvSpPr>
          <p:nvPr>
            <p:ph type="body" idx="1"/>
          </p:nvPr>
        </p:nvSpPr>
        <p:spPr>
          <a:xfrm>
            <a:off x="533400" y="1600200"/>
            <a:ext cx="7543800" cy="4953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u="sng"/>
              <a:t>Theorem:</a:t>
            </a:r>
            <a:endParaRPr lang="en-US"/>
          </a:p>
          <a:p>
            <a:pPr>
              <a:lnSpc>
                <a:spcPct val="90000"/>
              </a:lnSpc>
            </a:pPr>
            <a:endParaRPr lang="en-US"/>
          </a:p>
          <a:p>
            <a:pPr>
              <a:lnSpc>
                <a:spcPct val="90000"/>
              </a:lnSpc>
            </a:pPr>
            <a:r>
              <a:rPr lang="en-US"/>
              <a:t>Gives any non-integer Densification exponent</a:t>
            </a:r>
          </a:p>
          <a:p>
            <a:pPr>
              <a:lnSpc>
                <a:spcPct val="90000"/>
              </a:lnSpc>
            </a:pPr>
            <a:r>
              <a:rPr lang="en-US"/>
              <a:t>If </a:t>
            </a:r>
            <a:r>
              <a:rPr lang="en-US">
                <a:solidFill>
                  <a:schemeClr val="accent2"/>
                </a:solidFill>
              </a:rPr>
              <a:t>c = 1</a:t>
            </a:r>
            <a:r>
              <a:rPr lang="en-US"/>
              <a:t>: easy to cross communities</a:t>
            </a:r>
          </a:p>
          <a:p>
            <a:pPr lvl="1">
              <a:lnSpc>
                <a:spcPct val="90000"/>
              </a:lnSpc>
            </a:pPr>
            <a:r>
              <a:rPr lang="en-US"/>
              <a:t>Then: </a:t>
            </a:r>
            <a:r>
              <a:rPr lang="en-US">
                <a:solidFill>
                  <a:srgbClr val="009900"/>
                </a:solidFill>
                <a:latin typeface="Arial" charset="0"/>
              </a:rPr>
              <a:t>α</a:t>
            </a:r>
            <a:r>
              <a:rPr lang="en-US"/>
              <a:t> </a:t>
            </a:r>
            <a:r>
              <a:rPr lang="en-US">
                <a:solidFill>
                  <a:srgbClr val="009900"/>
                </a:solidFill>
              </a:rPr>
              <a:t>= 2</a:t>
            </a:r>
            <a:r>
              <a:rPr lang="en-US"/>
              <a:t>, quadratic growth of edges – near clique</a:t>
            </a:r>
          </a:p>
          <a:p>
            <a:pPr>
              <a:lnSpc>
                <a:spcPct val="90000"/>
              </a:lnSpc>
            </a:pPr>
            <a:r>
              <a:rPr lang="en-US"/>
              <a:t>If </a:t>
            </a:r>
            <a:r>
              <a:rPr lang="en-US">
                <a:solidFill>
                  <a:schemeClr val="accent2"/>
                </a:solidFill>
              </a:rPr>
              <a:t>c = b</a:t>
            </a:r>
            <a:r>
              <a:rPr lang="en-US"/>
              <a:t>: hard to cross communities</a:t>
            </a:r>
          </a:p>
          <a:p>
            <a:pPr lvl="1">
              <a:lnSpc>
                <a:spcPct val="90000"/>
              </a:lnSpc>
            </a:pPr>
            <a:r>
              <a:rPr lang="en-US"/>
              <a:t>Then: </a:t>
            </a:r>
            <a:r>
              <a:rPr lang="en-US">
                <a:solidFill>
                  <a:srgbClr val="009900"/>
                </a:solidFill>
                <a:latin typeface="Arial" charset="0"/>
              </a:rPr>
              <a:t>α</a:t>
            </a:r>
            <a:r>
              <a:rPr lang="en-US">
                <a:solidFill>
                  <a:srgbClr val="009900"/>
                </a:solidFill>
              </a:rPr>
              <a:t> = 1</a:t>
            </a:r>
            <a:r>
              <a:rPr lang="en-US"/>
              <a:t>, linear growth of edges – constant out-degree</a:t>
            </a:r>
          </a:p>
        </p:txBody>
      </p:sp>
      <p:sp>
        <p:nvSpPr>
          <p:cNvPr id="339971" name="Rectangle 3"/>
          <p:cNvSpPr>
            <a:spLocks noGrp="1" noChangeArrowheads="1"/>
          </p:cNvSpPr>
          <p:nvPr>
            <p:ph type="title"/>
          </p:nvPr>
        </p:nvSpPr>
        <p:spPr>
          <a:xfrm>
            <a:off x="1116013" y="260350"/>
            <a:ext cx="7689850" cy="936625"/>
          </a:xfrm>
        </p:spPr>
        <p:txBody>
          <a:bodyPr/>
          <a:lstStyle/>
          <a:p>
            <a:r>
              <a:rPr lang="en-US"/>
              <a:t>Difficulty Constant</a:t>
            </a:r>
          </a:p>
        </p:txBody>
      </p:sp>
      <p:pic>
        <p:nvPicPr>
          <p:cNvPr id="33997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828800"/>
            <a:ext cx="3602038" cy="60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9973" name="Rectangle 5"/>
          <p:cNvSpPr>
            <a:spLocks noChangeArrowheads="1"/>
          </p:cNvSpPr>
          <p:nvPr/>
        </p:nvSpPr>
        <p:spPr bwMode="auto">
          <a:xfrm>
            <a:off x="2895600" y="1676400"/>
            <a:ext cx="4572000" cy="838200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955345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Room for Improvement</a:t>
            </a:r>
          </a:p>
        </p:txBody>
      </p:sp>
      <p:sp>
        <p:nvSpPr>
          <p:cNvPr id="340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Community Guided Attachment explains </a:t>
            </a:r>
            <a:r>
              <a:rPr lang="en-US">
                <a:solidFill>
                  <a:srgbClr val="FF9933"/>
                </a:solidFill>
              </a:rPr>
              <a:t>Densification Power Law</a:t>
            </a:r>
          </a:p>
          <a:p>
            <a:r>
              <a:rPr lang="en-US"/>
              <a:t>Issues:</a:t>
            </a:r>
          </a:p>
          <a:p>
            <a:pPr lvl="1"/>
            <a:r>
              <a:rPr lang="en-US"/>
              <a:t>Requires explicit </a:t>
            </a:r>
            <a:r>
              <a:rPr lang="en-US">
                <a:solidFill>
                  <a:srgbClr val="FF9933"/>
                </a:solidFill>
              </a:rPr>
              <a:t>Community structure</a:t>
            </a:r>
          </a:p>
          <a:p>
            <a:pPr lvl="1"/>
            <a:r>
              <a:rPr lang="en-US"/>
              <a:t>Does not obey </a:t>
            </a:r>
            <a:r>
              <a:rPr lang="en-US">
                <a:solidFill>
                  <a:srgbClr val="FF9933"/>
                </a:solidFill>
              </a:rPr>
              <a:t>Shrinking Diameters</a:t>
            </a:r>
          </a:p>
          <a:p>
            <a:endParaRPr lang="fi-FI"/>
          </a:p>
          <a:p>
            <a:r>
              <a:rPr lang="fi-FI"/>
              <a:t>The ”Forrest Fire” model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5862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3538736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And not only in networks!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6" b="3036"/>
          <a:stretch>
            <a:fillRect/>
          </a:stretch>
        </p:blipFill>
        <p:spPr bwMode="auto">
          <a:xfrm>
            <a:off x="3502804" y="115886"/>
            <a:ext cx="5657850" cy="662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142" y="2204864"/>
            <a:ext cx="3276600" cy="3638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753343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“Forest Fire” model – Wish List</a:t>
            </a:r>
          </a:p>
        </p:txBody>
      </p:sp>
      <p:sp>
        <p:nvSpPr>
          <p:cNvPr id="343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229600" cy="4191000"/>
          </a:xfrm>
        </p:spPr>
        <p:txBody>
          <a:bodyPr/>
          <a:lstStyle/>
          <a:p>
            <a:r>
              <a:rPr lang="en-US"/>
              <a:t>We want:</a:t>
            </a:r>
          </a:p>
          <a:p>
            <a:pPr lvl="1"/>
            <a:r>
              <a:rPr lang="en-US"/>
              <a:t>no explicit Community structure</a:t>
            </a:r>
          </a:p>
          <a:p>
            <a:pPr lvl="1"/>
            <a:r>
              <a:rPr lang="en-US"/>
              <a:t>Shrinking diameters</a:t>
            </a:r>
          </a:p>
          <a:p>
            <a:pPr lvl="1"/>
            <a:r>
              <a:rPr lang="en-US"/>
              <a:t>and:</a:t>
            </a:r>
          </a:p>
          <a:p>
            <a:pPr lvl="2"/>
            <a:r>
              <a:rPr lang="en-US"/>
              <a:t>“Rich get richer” attachment process, to get heavy-tailed in-degrees</a:t>
            </a:r>
          </a:p>
          <a:p>
            <a:pPr lvl="2"/>
            <a:r>
              <a:rPr lang="en-US"/>
              <a:t>“Copying” model, to lead to communities</a:t>
            </a:r>
          </a:p>
          <a:p>
            <a:pPr lvl="2"/>
            <a:r>
              <a:rPr lang="en-US"/>
              <a:t>Community Guided Attachment, to produce Densification Power Law</a:t>
            </a:r>
          </a:p>
        </p:txBody>
      </p:sp>
    </p:spTree>
    <p:extLst>
      <p:ext uri="{BB962C8B-B14F-4D97-AF65-F5344CB8AC3E}">
        <p14:creationId xmlns:p14="http://schemas.microsoft.com/office/powerpoint/2010/main" val="203740073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“Forest Fire” model – Intuition</a:t>
            </a:r>
          </a:p>
        </p:txBody>
      </p:sp>
      <p:sp>
        <p:nvSpPr>
          <p:cNvPr id="345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4513" y="1930400"/>
            <a:ext cx="8001000" cy="3759200"/>
          </a:xfrm>
        </p:spPr>
        <p:txBody>
          <a:bodyPr/>
          <a:lstStyle/>
          <a:p>
            <a:pPr marL="533400" indent="-533400"/>
            <a:r>
              <a:rPr lang="en-US" dirty="0"/>
              <a:t>How do authors identify references?</a:t>
            </a:r>
          </a:p>
          <a:p>
            <a:pPr marL="914400" lvl="1" indent="-457200">
              <a:buFont typeface="Wingdings" pitchFamily="2" charset="2"/>
              <a:buAutoNum type="arabicPeriod"/>
            </a:pPr>
            <a:r>
              <a:rPr lang="en-US" dirty="0"/>
              <a:t>Find first paper and cite it</a:t>
            </a:r>
          </a:p>
          <a:p>
            <a:pPr marL="914400" lvl="1" indent="-457200">
              <a:buFont typeface="Wingdings" pitchFamily="2" charset="2"/>
              <a:buAutoNum type="arabicPeriod"/>
            </a:pPr>
            <a:r>
              <a:rPr lang="en-US" dirty="0"/>
              <a:t>Follow a few citations, make citations</a:t>
            </a:r>
          </a:p>
          <a:p>
            <a:pPr marL="914400" lvl="1" indent="-457200">
              <a:buFont typeface="Wingdings" pitchFamily="2" charset="2"/>
              <a:buAutoNum type="arabicPeriod"/>
            </a:pPr>
            <a:r>
              <a:rPr lang="en-US" dirty="0"/>
              <a:t>Continue recursively</a:t>
            </a:r>
          </a:p>
          <a:p>
            <a:pPr marL="914400" lvl="1" indent="-457200">
              <a:buFont typeface="Wingdings" pitchFamily="2" charset="2"/>
              <a:buAutoNum type="arabicPeriod"/>
            </a:pPr>
            <a:r>
              <a:rPr lang="en-US" dirty="0"/>
              <a:t>From time to time use bibliographic tools (e.g. Google Scholar) and chase back-links</a:t>
            </a:r>
          </a:p>
          <a:p>
            <a:pPr marL="914400" lvl="1" indent="-457200">
              <a:buFont typeface="Wingdings" pitchFamily="2" charset="2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8257809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“Forest Fire” model – Intuition</a:t>
            </a:r>
          </a:p>
        </p:txBody>
      </p:sp>
      <p:sp>
        <p:nvSpPr>
          <p:cNvPr id="346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4513" y="1930400"/>
            <a:ext cx="8001000" cy="3759200"/>
          </a:xfrm>
        </p:spPr>
        <p:txBody>
          <a:bodyPr/>
          <a:lstStyle/>
          <a:p>
            <a:pPr marL="533400" indent="-533400"/>
            <a:r>
              <a:rPr lang="en-US" sz="2800" dirty="0"/>
              <a:t>How do people make friends in a new environment?</a:t>
            </a:r>
          </a:p>
          <a:p>
            <a:pPr marL="914400" lvl="1" indent="-457200">
              <a:buFont typeface="Wingdings" pitchFamily="2" charset="2"/>
              <a:buAutoNum type="arabicPeriod"/>
            </a:pPr>
            <a:r>
              <a:rPr lang="en-US" sz="2400" dirty="0"/>
              <a:t>Find first a person and make friends</a:t>
            </a:r>
          </a:p>
          <a:p>
            <a:pPr marL="914400" lvl="1" indent="-457200">
              <a:buFont typeface="Wingdings" pitchFamily="2" charset="2"/>
              <a:buAutoNum type="arabicPeriod"/>
            </a:pPr>
            <a:r>
              <a:rPr lang="en-US" sz="2400" dirty="0"/>
              <a:t>From time to time get introduced to their friends</a:t>
            </a:r>
          </a:p>
          <a:p>
            <a:pPr marL="914400" lvl="1" indent="-457200">
              <a:buFont typeface="Wingdings" pitchFamily="2" charset="2"/>
              <a:buAutoNum type="arabicPeriod"/>
            </a:pPr>
            <a:r>
              <a:rPr lang="en-US" sz="2400" dirty="0"/>
              <a:t>Continue recursively</a:t>
            </a:r>
          </a:p>
          <a:p>
            <a:pPr marL="914400" lvl="1" indent="-457200">
              <a:buFont typeface="Wingdings" pitchFamily="2" charset="2"/>
              <a:buAutoNum type="arabicPeriod"/>
            </a:pPr>
            <a:endParaRPr lang="en-US" sz="2400" dirty="0"/>
          </a:p>
          <a:p>
            <a:pPr marL="914400" lvl="1" indent="-457200"/>
            <a:endParaRPr lang="en-US" sz="2400" dirty="0"/>
          </a:p>
          <a:p>
            <a:pPr marL="533400" indent="-533400"/>
            <a:r>
              <a:rPr lang="en-US" sz="2800" dirty="0"/>
              <a:t>Forest Fire model imitates exactly this process</a:t>
            </a:r>
          </a:p>
        </p:txBody>
      </p:sp>
    </p:spTree>
    <p:extLst>
      <p:ext uri="{BB962C8B-B14F-4D97-AF65-F5344CB8AC3E}">
        <p14:creationId xmlns:p14="http://schemas.microsoft.com/office/powerpoint/2010/main" val="612858100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138" name="Line 2"/>
          <p:cNvSpPr>
            <a:spLocks noChangeAspect="1" noChangeShapeType="1"/>
          </p:cNvSpPr>
          <p:nvPr/>
        </p:nvSpPr>
        <p:spPr bwMode="auto">
          <a:xfrm>
            <a:off x="4800600" y="5715000"/>
            <a:ext cx="733425" cy="61277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7139" name="Line 3"/>
          <p:cNvSpPr>
            <a:spLocks noChangeAspect="1" noChangeShapeType="1"/>
          </p:cNvSpPr>
          <p:nvPr/>
        </p:nvSpPr>
        <p:spPr bwMode="auto">
          <a:xfrm flipH="1">
            <a:off x="4840288" y="4862513"/>
            <a:ext cx="855662" cy="735012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7140" name="Line 4"/>
          <p:cNvSpPr>
            <a:spLocks noChangeAspect="1" noChangeShapeType="1"/>
          </p:cNvSpPr>
          <p:nvPr/>
        </p:nvSpPr>
        <p:spPr bwMode="auto">
          <a:xfrm flipH="1">
            <a:off x="4876800" y="5170488"/>
            <a:ext cx="457200" cy="39211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diamond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7141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“Forest Fire” – the Model</a:t>
            </a:r>
          </a:p>
        </p:txBody>
      </p:sp>
      <p:sp>
        <p:nvSpPr>
          <p:cNvPr id="347142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849313" y="1776413"/>
            <a:ext cx="7696200" cy="3068637"/>
          </a:xfrm>
        </p:spPr>
        <p:txBody>
          <a:bodyPr/>
          <a:lstStyle/>
          <a:p>
            <a:r>
              <a:rPr lang="en-US" sz="2800"/>
              <a:t>A node arrives</a:t>
            </a:r>
          </a:p>
          <a:p>
            <a:r>
              <a:rPr lang="en-US" sz="2800"/>
              <a:t>Randomly chooses an “</a:t>
            </a:r>
            <a:r>
              <a:rPr lang="en-US" sz="2800">
                <a:solidFill>
                  <a:srgbClr val="FF0000"/>
                </a:solidFill>
              </a:rPr>
              <a:t>ambassador</a:t>
            </a:r>
            <a:r>
              <a:rPr lang="en-US" sz="2800"/>
              <a:t>”</a:t>
            </a:r>
          </a:p>
          <a:p>
            <a:r>
              <a:rPr lang="en-US" sz="2800"/>
              <a:t>Starts burning nodes (with probability </a:t>
            </a:r>
            <a:r>
              <a:rPr lang="en-US" sz="2800">
                <a:solidFill>
                  <a:srgbClr val="009900"/>
                </a:solidFill>
              </a:rPr>
              <a:t>p</a:t>
            </a:r>
            <a:r>
              <a:rPr lang="en-US" sz="2800"/>
              <a:t>) and adds links to burned nodes</a:t>
            </a:r>
          </a:p>
          <a:p>
            <a:r>
              <a:rPr lang="en-US" sz="2800"/>
              <a:t>“</a:t>
            </a:r>
            <a:r>
              <a:rPr lang="en-US" sz="2800">
                <a:solidFill>
                  <a:srgbClr val="FF0000"/>
                </a:solidFill>
              </a:rPr>
              <a:t>Fire</a:t>
            </a:r>
            <a:r>
              <a:rPr lang="en-US" sz="2800"/>
              <a:t>” spreads recursively</a:t>
            </a:r>
          </a:p>
        </p:txBody>
      </p:sp>
      <p:sp>
        <p:nvSpPr>
          <p:cNvPr id="347143" name="Line 7"/>
          <p:cNvSpPr>
            <a:spLocks noChangeAspect="1" noChangeShapeType="1"/>
          </p:cNvSpPr>
          <p:nvPr/>
        </p:nvSpPr>
        <p:spPr bwMode="auto">
          <a:xfrm>
            <a:off x="4227513" y="4862513"/>
            <a:ext cx="490537" cy="735012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7144" name="Line 8"/>
          <p:cNvSpPr>
            <a:spLocks noChangeAspect="1" noChangeShapeType="1"/>
          </p:cNvSpPr>
          <p:nvPr/>
        </p:nvSpPr>
        <p:spPr bwMode="auto">
          <a:xfrm>
            <a:off x="4227513" y="4862513"/>
            <a:ext cx="490537" cy="73501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7145" name="Line 9"/>
          <p:cNvSpPr>
            <a:spLocks noChangeAspect="1" noChangeShapeType="1"/>
          </p:cNvSpPr>
          <p:nvPr/>
        </p:nvSpPr>
        <p:spPr bwMode="auto">
          <a:xfrm flipV="1">
            <a:off x="3983038" y="5719763"/>
            <a:ext cx="735012" cy="3683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7146" name="Line 10"/>
          <p:cNvSpPr>
            <a:spLocks noChangeAspect="1" noChangeShapeType="1"/>
          </p:cNvSpPr>
          <p:nvPr/>
        </p:nvSpPr>
        <p:spPr bwMode="auto">
          <a:xfrm flipV="1">
            <a:off x="3983038" y="5719763"/>
            <a:ext cx="735012" cy="3683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7147" name="Line 11"/>
          <p:cNvSpPr>
            <a:spLocks noChangeAspect="1" noChangeShapeType="1"/>
          </p:cNvSpPr>
          <p:nvPr/>
        </p:nvSpPr>
        <p:spPr bwMode="auto">
          <a:xfrm>
            <a:off x="4821238" y="5734050"/>
            <a:ext cx="436562" cy="3651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7148" name="Line 12"/>
          <p:cNvSpPr>
            <a:spLocks noChangeAspect="1" noChangeShapeType="1"/>
          </p:cNvSpPr>
          <p:nvPr/>
        </p:nvSpPr>
        <p:spPr bwMode="auto">
          <a:xfrm flipH="1">
            <a:off x="5695950" y="5597525"/>
            <a:ext cx="612775" cy="735013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7149" name="Line 13"/>
          <p:cNvSpPr>
            <a:spLocks noChangeAspect="1" noChangeShapeType="1"/>
          </p:cNvSpPr>
          <p:nvPr/>
        </p:nvSpPr>
        <p:spPr bwMode="auto">
          <a:xfrm>
            <a:off x="2814638" y="5562600"/>
            <a:ext cx="842962" cy="52705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7150" name="Line 14"/>
          <p:cNvSpPr>
            <a:spLocks noChangeAspect="1" noChangeShapeType="1"/>
          </p:cNvSpPr>
          <p:nvPr/>
        </p:nvSpPr>
        <p:spPr bwMode="auto">
          <a:xfrm>
            <a:off x="2743200" y="5473700"/>
            <a:ext cx="1974850" cy="123825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7151" name="Line 15"/>
          <p:cNvSpPr>
            <a:spLocks noChangeAspect="1" noChangeShapeType="1"/>
          </p:cNvSpPr>
          <p:nvPr/>
        </p:nvSpPr>
        <p:spPr bwMode="auto">
          <a:xfrm flipV="1">
            <a:off x="2759075" y="4740275"/>
            <a:ext cx="1223963" cy="612775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7152" name="Oval 16"/>
          <p:cNvSpPr>
            <a:spLocks noChangeAspect="1" noChangeArrowheads="1"/>
          </p:cNvSpPr>
          <p:nvPr/>
        </p:nvSpPr>
        <p:spPr bwMode="auto">
          <a:xfrm>
            <a:off x="3983038" y="4495800"/>
            <a:ext cx="366712" cy="366713"/>
          </a:xfrm>
          <a:prstGeom prst="ellipse">
            <a:avLst/>
          </a:prstGeom>
          <a:solidFill>
            <a:schemeClr val="bg2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7153" name="Oval 17"/>
          <p:cNvSpPr>
            <a:spLocks noChangeAspect="1" noChangeArrowheads="1"/>
          </p:cNvSpPr>
          <p:nvPr/>
        </p:nvSpPr>
        <p:spPr bwMode="auto">
          <a:xfrm>
            <a:off x="3616325" y="5964238"/>
            <a:ext cx="366713" cy="368300"/>
          </a:xfrm>
          <a:prstGeom prst="ellipse">
            <a:avLst/>
          </a:prstGeom>
          <a:solidFill>
            <a:schemeClr val="bg2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7154" name="Oval 18"/>
          <p:cNvSpPr>
            <a:spLocks noChangeAspect="1" noChangeArrowheads="1"/>
          </p:cNvSpPr>
          <p:nvPr/>
        </p:nvSpPr>
        <p:spPr bwMode="auto">
          <a:xfrm>
            <a:off x="4595813" y="5475288"/>
            <a:ext cx="366712" cy="366712"/>
          </a:xfrm>
          <a:prstGeom prst="ellipse">
            <a:avLst/>
          </a:prstGeom>
          <a:solidFill>
            <a:schemeClr val="bg2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7155" name="Oval 19"/>
          <p:cNvSpPr>
            <a:spLocks noChangeAspect="1" noChangeArrowheads="1"/>
          </p:cNvSpPr>
          <p:nvPr/>
        </p:nvSpPr>
        <p:spPr bwMode="auto">
          <a:xfrm>
            <a:off x="6186488" y="5353050"/>
            <a:ext cx="366712" cy="366713"/>
          </a:xfrm>
          <a:prstGeom prst="ellipse">
            <a:avLst/>
          </a:prstGeom>
          <a:solidFill>
            <a:schemeClr val="bg2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7156" name="Oval 20"/>
          <p:cNvSpPr>
            <a:spLocks noChangeAspect="1" noChangeArrowheads="1"/>
          </p:cNvSpPr>
          <p:nvPr/>
        </p:nvSpPr>
        <p:spPr bwMode="auto">
          <a:xfrm>
            <a:off x="5451475" y="6210300"/>
            <a:ext cx="366713" cy="366713"/>
          </a:xfrm>
          <a:prstGeom prst="ellipse">
            <a:avLst/>
          </a:prstGeom>
          <a:solidFill>
            <a:schemeClr val="bg2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7157" name="Oval 21"/>
          <p:cNvSpPr>
            <a:spLocks noChangeAspect="1" noChangeArrowheads="1"/>
          </p:cNvSpPr>
          <p:nvPr/>
        </p:nvSpPr>
        <p:spPr bwMode="auto">
          <a:xfrm>
            <a:off x="5573713" y="4618038"/>
            <a:ext cx="368300" cy="366712"/>
          </a:xfrm>
          <a:prstGeom prst="ellipse">
            <a:avLst/>
          </a:prstGeom>
          <a:solidFill>
            <a:schemeClr val="bg2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7158" name="Oval 22"/>
          <p:cNvSpPr>
            <a:spLocks noChangeAspect="1" noChangeArrowheads="1"/>
          </p:cNvSpPr>
          <p:nvPr/>
        </p:nvSpPr>
        <p:spPr bwMode="auto">
          <a:xfrm>
            <a:off x="2514600" y="5230813"/>
            <a:ext cx="366713" cy="366712"/>
          </a:xfrm>
          <a:prstGeom prst="ellipse">
            <a:avLst/>
          </a:prstGeom>
          <a:solidFill>
            <a:srgbClr val="0000FF"/>
          </a:solidFill>
          <a:ln w="9525" algn="ctr">
            <a:solidFill>
              <a:schemeClr val="fol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47159" name="Oval 23"/>
          <p:cNvSpPr>
            <a:spLocks noChangeAspect="1" noChangeArrowheads="1"/>
          </p:cNvSpPr>
          <p:nvPr/>
        </p:nvSpPr>
        <p:spPr bwMode="auto">
          <a:xfrm>
            <a:off x="3983038" y="4495800"/>
            <a:ext cx="366712" cy="366713"/>
          </a:xfrm>
          <a:prstGeom prst="ellipse">
            <a:avLst/>
          </a:prstGeom>
          <a:solidFill>
            <a:srgbClr val="0099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7160" name="Oval 24"/>
          <p:cNvSpPr>
            <a:spLocks noChangeAspect="1" noChangeArrowheads="1"/>
          </p:cNvSpPr>
          <p:nvPr/>
        </p:nvSpPr>
        <p:spPr bwMode="auto">
          <a:xfrm>
            <a:off x="4595813" y="5475288"/>
            <a:ext cx="366712" cy="366712"/>
          </a:xfrm>
          <a:prstGeom prst="ellipse">
            <a:avLst/>
          </a:prstGeom>
          <a:solidFill>
            <a:srgbClr val="0099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7161" name="Oval 25"/>
          <p:cNvSpPr>
            <a:spLocks noChangeAspect="1" noChangeArrowheads="1"/>
          </p:cNvSpPr>
          <p:nvPr/>
        </p:nvSpPr>
        <p:spPr bwMode="auto">
          <a:xfrm>
            <a:off x="3616325" y="5964238"/>
            <a:ext cx="366713" cy="368300"/>
          </a:xfrm>
          <a:prstGeom prst="ellipse">
            <a:avLst/>
          </a:prstGeom>
          <a:solidFill>
            <a:srgbClr val="0099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7162" name="Line 26"/>
          <p:cNvSpPr>
            <a:spLocks noChangeShapeType="1"/>
          </p:cNvSpPr>
          <p:nvPr/>
        </p:nvSpPr>
        <p:spPr bwMode="auto">
          <a:xfrm>
            <a:off x="5257800" y="5105400"/>
            <a:ext cx="152400" cy="152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7163" name="Line 27"/>
          <p:cNvSpPr>
            <a:spLocks noChangeShapeType="1"/>
          </p:cNvSpPr>
          <p:nvPr/>
        </p:nvSpPr>
        <p:spPr bwMode="auto">
          <a:xfrm flipH="1">
            <a:off x="5181600" y="5943600"/>
            <a:ext cx="152400" cy="228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40505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" dur="500"/>
                                        <p:tgtEl>
                                          <p:spTgt spid="347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47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47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47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347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347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347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347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8" dur="500"/>
                                        <p:tgtEl>
                                          <p:spTgt spid="3471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7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3" dur="500"/>
                                        <p:tgtEl>
                                          <p:spTgt spid="3471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7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6" dur="500"/>
                                        <p:tgtEl>
                                          <p:spTgt spid="3471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7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347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347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7" dur="500"/>
                                        <p:tgtEl>
                                          <p:spTgt spid="3471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7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0" dur="500"/>
                                        <p:tgtEl>
                                          <p:spTgt spid="3471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7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347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347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347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6" dur="500"/>
                                        <p:tgtEl>
                                          <p:spTgt spid="347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7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7140" grpId="0" animBg="1"/>
      <p:bldP spid="347140" grpId="1" animBg="1"/>
      <p:bldP spid="347144" grpId="0" animBg="1"/>
      <p:bldP spid="347144" grpId="1" animBg="1"/>
      <p:bldP spid="347146" grpId="0" animBg="1"/>
      <p:bldP spid="347146" grpId="1" animBg="1"/>
      <p:bldP spid="347147" grpId="0" animBg="1"/>
      <p:bldP spid="347147" grpId="1" animBg="1"/>
      <p:bldP spid="347149" grpId="0" animBg="1"/>
      <p:bldP spid="347150" grpId="0" animBg="1"/>
      <p:bldP spid="347151" grpId="0" animBg="1"/>
      <p:bldP spid="347158" grpId="0" animBg="1"/>
      <p:bldP spid="347159" grpId="0" animBg="1"/>
      <p:bldP spid="347160" grpId="0" animBg="1"/>
      <p:bldP spid="347161" grpId="0" animBg="1"/>
      <p:bldP spid="347162" grpId="0" animBg="1"/>
      <p:bldP spid="347162" grpId="1" animBg="1"/>
      <p:bldP spid="347163" grpId="0" animBg="1"/>
      <p:bldP spid="347163" grpId="1" animBg="1"/>
    </p:bld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Forest Fire in Action (1)</a:t>
            </a:r>
          </a:p>
        </p:txBody>
      </p:sp>
      <p:sp>
        <p:nvSpPr>
          <p:cNvPr id="349187" name="AutoShape 3"/>
          <p:cNvSpPr>
            <a:spLocks noGrp="1" noChangeAspect="1" noChangeArrowheads="1"/>
          </p:cNvSpPr>
          <p:nvPr>
            <p:ph type="body" idx="1"/>
          </p:nvPr>
        </p:nvSpPr>
        <p:spPr>
          <a:xfrm>
            <a:off x="468313" y="1700213"/>
            <a:ext cx="7543800" cy="1611312"/>
          </a:xfrm>
        </p:spPr>
        <p:txBody>
          <a:bodyPr/>
          <a:lstStyle/>
          <a:p>
            <a:r>
              <a:rPr lang="en-US"/>
              <a:t>Forest Fire generates graphs that </a:t>
            </a:r>
            <a:r>
              <a:rPr lang="en-US">
                <a:solidFill>
                  <a:srgbClr val="FF0000"/>
                </a:solidFill>
              </a:rPr>
              <a:t>Densify</a:t>
            </a:r>
            <a:r>
              <a:rPr lang="en-US"/>
              <a:t> and have </a:t>
            </a:r>
            <a:r>
              <a:rPr lang="en-US">
                <a:solidFill>
                  <a:srgbClr val="FF0000"/>
                </a:solidFill>
              </a:rPr>
              <a:t>Shrinking Diameter</a:t>
            </a:r>
          </a:p>
        </p:txBody>
      </p:sp>
      <p:pic>
        <p:nvPicPr>
          <p:cNvPr id="34918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52800"/>
            <a:ext cx="9144000" cy="3514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49189" name="Freeform 5"/>
          <p:cNvSpPr>
            <a:spLocks/>
          </p:cNvSpPr>
          <p:nvPr/>
        </p:nvSpPr>
        <p:spPr bwMode="auto">
          <a:xfrm>
            <a:off x="5334000" y="3581400"/>
            <a:ext cx="3733800" cy="1676400"/>
          </a:xfrm>
          <a:custGeom>
            <a:avLst/>
            <a:gdLst>
              <a:gd name="T0" fmla="*/ 0 w 2352"/>
              <a:gd name="T1" fmla="*/ 0 h 1056"/>
              <a:gd name="T2" fmla="*/ 96 w 2352"/>
              <a:gd name="T3" fmla="*/ 288 h 1056"/>
              <a:gd name="T4" fmla="*/ 336 w 2352"/>
              <a:gd name="T5" fmla="*/ 528 h 1056"/>
              <a:gd name="T6" fmla="*/ 768 w 2352"/>
              <a:gd name="T7" fmla="*/ 720 h 1056"/>
              <a:gd name="T8" fmla="*/ 1344 w 2352"/>
              <a:gd name="T9" fmla="*/ 864 h 1056"/>
              <a:gd name="T10" fmla="*/ 2352 w 2352"/>
              <a:gd name="T11" fmla="*/ 1056 h 10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352" h="1056">
                <a:moveTo>
                  <a:pt x="0" y="0"/>
                </a:moveTo>
                <a:cubicBezTo>
                  <a:pt x="20" y="100"/>
                  <a:pt x="40" y="200"/>
                  <a:pt x="96" y="288"/>
                </a:cubicBezTo>
                <a:cubicBezTo>
                  <a:pt x="152" y="376"/>
                  <a:pt x="224" y="456"/>
                  <a:pt x="336" y="528"/>
                </a:cubicBezTo>
                <a:cubicBezTo>
                  <a:pt x="448" y="600"/>
                  <a:pt x="600" y="664"/>
                  <a:pt x="768" y="720"/>
                </a:cubicBezTo>
                <a:cubicBezTo>
                  <a:pt x="936" y="776"/>
                  <a:pt x="1080" y="808"/>
                  <a:pt x="1344" y="864"/>
                </a:cubicBezTo>
                <a:cubicBezTo>
                  <a:pt x="1608" y="920"/>
                  <a:pt x="1980" y="988"/>
                  <a:pt x="2352" y="1056"/>
                </a:cubicBezTo>
              </a:path>
            </a:pathLst>
          </a:custGeom>
          <a:noFill/>
          <a:ln w="38100" cap="flat" cmpd="sng">
            <a:solidFill>
              <a:srgbClr val="FF9933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9190" name="Text Box 6"/>
          <p:cNvSpPr txBox="1">
            <a:spLocks noChangeArrowheads="1"/>
          </p:cNvSpPr>
          <p:nvPr/>
        </p:nvSpPr>
        <p:spPr bwMode="auto">
          <a:xfrm>
            <a:off x="1692275" y="2924175"/>
            <a:ext cx="2165350" cy="519113"/>
          </a:xfrm>
          <a:prstGeom prst="rect">
            <a:avLst/>
          </a:prstGeom>
          <a:solidFill>
            <a:srgbClr val="FF99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Font typeface="Wingdings" pitchFamily="2" charset="2"/>
              <a:buNone/>
            </a:pPr>
            <a:r>
              <a:rPr lang="en-US" sz="2800"/>
              <a:t>densification</a:t>
            </a:r>
          </a:p>
        </p:txBody>
      </p:sp>
      <p:sp>
        <p:nvSpPr>
          <p:cNvPr id="349191" name="Text Box 7"/>
          <p:cNvSpPr txBox="1">
            <a:spLocks noChangeArrowheads="1"/>
          </p:cNvSpPr>
          <p:nvPr/>
        </p:nvSpPr>
        <p:spPr bwMode="auto">
          <a:xfrm>
            <a:off x="6781800" y="2895600"/>
            <a:ext cx="1571625" cy="519113"/>
          </a:xfrm>
          <a:prstGeom prst="rect">
            <a:avLst/>
          </a:prstGeom>
          <a:solidFill>
            <a:srgbClr val="FF99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Font typeface="Wingdings" pitchFamily="2" charset="2"/>
              <a:buNone/>
            </a:pPr>
            <a:r>
              <a:rPr lang="en-US" sz="2800"/>
              <a:t>diameter</a:t>
            </a:r>
          </a:p>
        </p:txBody>
      </p:sp>
      <p:sp>
        <p:nvSpPr>
          <p:cNvPr id="349192" name="Line 8"/>
          <p:cNvSpPr>
            <a:spLocks noChangeShapeType="1"/>
          </p:cNvSpPr>
          <p:nvPr/>
        </p:nvSpPr>
        <p:spPr bwMode="auto">
          <a:xfrm flipV="1">
            <a:off x="990600" y="3505200"/>
            <a:ext cx="2438400" cy="2362200"/>
          </a:xfrm>
          <a:prstGeom prst="line">
            <a:avLst/>
          </a:prstGeom>
          <a:noFill/>
          <a:ln w="38100">
            <a:solidFill>
              <a:srgbClr val="FF99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9193" name="Line 9"/>
          <p:cNvSpPr>
            <a:spLocks noChangeShapeType="1"/>
          </p:cNvSpPr>
          <p:nvPr/>
        </p:nvSpPr>
        <p:spPr bwMode="auto">
          <a:xfrm>
            <a:off x="2209800" y="4724400"/>
            <a:ext cx="9144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9194" name="Text Box 10"/>
          <p:cNvSpPr txBox="1">
            <a:spLocks noChangeArrowheads="1"/>
          </p:cNvSpPr>
          <p:nvPr/>
        </p:nvSpPr>
        <p:spPr bwMode="auto">
          <a:xfrm>
            <a:off x="2667000" y="4205288"/>
            <a:ext cx="87788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Font typeface="Wingdings" pitchFamily="2" charset="2"/>
              <a:buNone/>
            </a:pPr>
            <a:r>
              <a:rPr lang="en-US" sz="2800">
                <a:solidFill>
                  <a:srgbClr val="0000FF"/>
                </a:solidFill>
              </a:rPr>
              <a:t>1.21</a:t>
            </a:r>
          </a:p>
        </p:txBody>
      </p:sp>
      <p:sp>
        <p:nvSpPr>
          <p:cNvPr id="349195" name="Text Box 11"/>
          <p:cNvSpPr txBox="1">
            <a:spLocks noChangeArrowheads="1"/>
          </p:cNvSpPr>
          <p:nvPr/>
        </p:nvSpPr>
        <p:spPr bwMode="auto">
          <a:xfrm>
            <a:off x="4098925" y="6324600"/>
            <a:ext cx="777875" cy="5191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Font typeface="Wingdings" pitchFamily="2" charset="2"/>
              <a:buNone/>
            </a:pPr>
            <a:r>
              <a:rPr lang="en-US" sz="2800">
                <a:solidFill>
                  <a:srgbClr val="0000FF"/>
                </a:solidFill>
              </a:rPr>
              <a:t>N(t)</a:t>
            </a:r>
          </a:p>
        </p:txBody>
      </p:sp>
      <p:sp>
        <p:nvSpPr>
          <p:cNvPr id="349196" name="Text Box 12"/>
          <p:cNvSpPr txBox="1">
            <a:spLocks noChangeArrowheads="1"/>
          </p:cNvSpPr>
          <p:nvPr/>
        </p:nvSpPr>
        <p:spPr bwMode="auto">
          <a:xfrm>
            <a:off x="228600" y="2819400"/>
            <a:ext cx="75723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Font typeface="Wingdings" pitchFamily="2" charset="2"/>
              <a:buNone/>
            </a:pPr>
            <a:r>
              <a:rPr lang="en-US" sz="2800">
                <a:solidFill>
                  <a:srgbClr val="0000FF"/>
                </a:solidFill>
              </a:rPr>
              <a:t>E(t)</a:t>
            </a:r>
          </a:p>
        </p:txBody>
      </p:sp>
      <p:sp>
        <p:nvSpPr>
          <p:cNvPr id="349197" name="Text Box 13"/>
          <p:cNvSpPr txBox="1">
            <a:spLocks noChangeArrowheads="1"/>
          </p:cNvSpPr>
          <p:nvPr/>
        </p:nvSpPr>
        <p:spPr bwMode="auto">
          <a:xfrm>
            <a:off x="8366125" y="6248400"/>
            <a:ext cx="777875" cy="5191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Font typeface="Wingdings" pitchFamily="2" charset="2"/>
              <a:buNone/>
            </a:pPr>
            <a:r>
              <a:rPr lang="en-US" sz="2800">
                <a:solidFill>
                  <a:srgbClr val="0000FF"/>
                </a:solidFill>
              </a:rPr>
              <a:t>N(t)</a:t>
            </a:r>
          </a:p>
        </p:txBody>
      </p:sp>
      <p:sp>
        <p:nvSpPr>
          <p:cNvPr id="349198" name="Text Box 14"/>
          <p:cNvSpPr txBox="1">
            <a:spLocks noChangeArrowheads="1"/>
          </p:cNvSpPr>
          <p:nvPr/>
        </p:nvSpPr>
        <p:spPr bwMode="auto">
          <a:xfrm rot="16200000">
            <a:off x="3907631" y="4717257"/>
            <a:ext cx="1571625" cy="5191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Font typeface="Wingdings" pitchFamily="2" charset="2"/>
              <a:buNone/>
            </a:pPr>
            <a:r>
              <a:rPr lang="en-US" sz="2800">
                <a:solidFill>
                  <a:srgbClr val="0000FF"/>
                </a:solidFill>
              </a:rPr>
              <a:t>diameter</a:t>
            </a:r>
          </a:p>
        </p:txBody>
      </p:sp>
    </p:spTree>
    <p:extLst>
      <p:ext uri="{BB962C8B-B14F-4D97-AF65-F5344CB8AC3E}">
        <p14:creationId xmlns:p14="http://schemas.microsoft.com/office/powerpoint/2010/main" val="4020219679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Forest Fire in Action (2)</a:t>
            </a:r>
          </a:p>
        </p:txBody>
      </p:sp>
      <p:sp>
        <p:nvSpPr>
          <p:cNvPr id="351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700213"/>
            <a:ext cx="7543800" cy="1687512"/>
          </a:xfrm>
        </p:spPr>
        <p:txBody>
          <a:bodyPr/>
          <a:lstStyle/>
          <a:p>
            <a:r>
              <a:rPr lang="en-US"/>
              <a:t>Forest Fire also generates graphs with </a:t>
            </a:r>
            <a:r>
              <a:rPr lang="en-US">
                <a:solidFill>
                  <a:srgbClr val="CC0000"/>
                </a:solidFill>
              </a:rPr>
              <a:t>heavy-tailed degree distribution</a:t>
            </a:r>
          </a:p>
        </p:txBody>
      </p:sp>
      <p:pic>
        <p:nvPicPr>
          <p:cNvPr id="35123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65463"/>
            <a:ext cx="9144000" cy="3563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51237" name="Text Box 5"/>
          <p:cNvSpPr txBox="1">
            <a:spLocks noChangeArrowheads="1"/>
          </p:cNvSpPr>
          <p:nvPr/>
        </p:nvSpPr>
        <p:spPr bwMode="auto">
          <a:xfrm>
            <a:off x="1752600" y="2986088"/>
            <a:ext cx="1692275" cy="519112"/>
          </a:xfrm>
          <a:prstGeom prst="rect">
            <a:avLst/>
          </a:prstGeom>
          <a:solidFill>
            <a:srgbClr val="FF99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Font typeface="Wingdings" pitchFamily="2" charset="2"/>
              <a:buNone/>
            </a:pPr>
            <a:r>
              <a:rPr lang="en-US" sz="2800"/>
              <a:t>in-degree</a:t>
            </a:r>
          </a:p>
        </p:txBody>
      </p:sp>
      <p:sp>
        <p:nvSpPr>
          <p:cNvPr id="351238" name="Text Box 6"/>
          <p:cNvSpPr txBox="1">
            <a:spLocks noChangeArrowheads="1"/>
          </p:cNvSpPr>
          <p:nvPr/>
        </p:nvSpPr>
        <p:spPr bwMode="auto">
          <a:xfrm>
            <a:off x="6319838" y="2986088"/>
            <a:ext cx="1909762" cy="519112"/>
          </a:xfrm>
          <a:prstGeom prst="rect">
            <a:avLst/>
          </a:prstGeom>
          <a:solidFill>
            <a:srgbClr val="FF99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Font typeface="Wingdings" pitchFamily="2" charset="2"/>
              <a:buNone/>
            </a:pPr>
            <a:r>
              <a:rPr lang="en-US" sz="2800"/>
              <a:t>out-degree</a:t>
            </a:r>
          </a:p>
        </p:txBody>
      </p:sp>
      <p:sp>
        <p:nvSpPr>
          <p:cNvPr id="351239" name="Line 7"/>
          <p:cNvSpPr>
            <a:spLocks noChangeShapeType="1"/>
          </p:cNvSpPr>
          <p:nvPr/>
        </p:nvSpPr>
        <p:spPr bwMode="auto">
          <a:xfrm flipH="1" flipV="1">
            <a:off x="762000" y="3581400"/>
            <a:ext cx="2438400" cy="2590800"/>
          </a:xfrm>
          <a:prstGeom prst="line">
            <a:avLst/>
          </a:prstGeom>
          <a:noFill/>
          <a:ln w="38100">
            <a:solidFill>
              <a:srgbClr val="FF99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1240" name="Line 8"/>
          <p:cNvSpPr>
            <a:spLocks noChangeShapeType="1"/>
          </p:cNvSpPr>
          <p:nvPr/>
        </p:nvSpPr>
        <p:spPr bwMode="auto">
          <a:xfrm flipH="1" flipV="1">
            <a:off x="5410200" y="3505200"/>
            <a:ext cx="2438400" cy="2590800"/>
          </a:xfrm>
          <a:prstGeom prst="line">
            <a:avLst/>
          </a:prstGeom>
          <a:noFill/>
          <a:ln w="38100">
            <a:solidFill>
              <a:srgbClr val="FF99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1241" name="Text Box 9"/>
          <p:cNvSpPr txBox="1">
            <a:spLocks noChangeArrowheads="1"/>
          </p:cNvSpPr>
          <p:nvPr/>
        </p:nvSpPr>
        <p:spPr bwMode="auto">
          <a:xfrm>
            <a:off x="762000" y="6248400"/>
            <a:ext cx="3214688" cy="5191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Font typeface="Wingdings" pitchFamily="2" charset="2"/>
              <a:buNone/>
            </a:pPr>
            <a:r>
              <a:rPr lang="en-US" sz="2800">
                <a:solidFill>
                  <a:srgbClr val="0000FF"/>
                </a:solidFill>
              </a:rPr>
              <a:t>count vs. in-degree</a:t>
            </a:r>
          </a:p>
        </p:txBody>
      </p:sp>
      <p:sp>
        <p:nvSpPr>
          <p:cNvPr id="351242" name="Text Box 10"/>
          <p:cNvSpPr txBox="1">
            <a:spLocks noChangeArrowheads="1"/>
          </p:cNvSpPr>
          <p:nvPr/>
        </p:nvSpPr>
        <p:spPr bwMode="auto">
          <a:xfrm>
            <a:off x="5486400" y="6248400"/>
            <a:ext cx="3432175" cy="5191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Font typeface="Wingdings" pitchFamily="2" charset="2"/>
              <a:buNone/>
            </a:pPr>
            <a:r>
              <a:rPr lang="en-US" sz="2800">
                <a:solidFill>
                  <a:srgbClr val="0000FF"/>
                </a:solidFill>
              </a:rPr>
              <a:t>count vs. out-degree</a:t>
            </a:r>
          </a:p>
        </p:txBody>
      </p:sp>
    </p:spTree>
    <p:extLst>
      <p:ext uri="{BB962C8B-B14F-4D97-AF65-F5344CB8AC3E}">
        <p14:creationId xmlns:p14="http://schemas.microsoft.com/office/powerpoint/2010/main" val="3025083411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Forest Fire model – Justification</a:t>
            </a:r>
          </a:p>
        </p:txBody>
      </p:sp>
      <p:sp>
        <p:nvSpPr>
          <p:cNvPr id="353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524000"/>
            <a:ext cx="8077200" cy="4572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Densification Power Law:</a:t>
            </a:r>
          </a:p>
          <a:p>
            <a:pPr lvl="1">
              <a:lnSpc>
                <a:spcPct val="90000"/>
              </a:lnSpc>
            </a:pPr>
            <a:r>
              <a:rPr lang="en-US"/>
              <a:t>Similar to Community Guided Attachment</a:t>
            </a:r>
          </a:p>
          <a:p>
            <a:pPr lvl="1">
              <a:lnSpc>
                <a:spcPct val="90000"/>
              </a:lnSpc>
            </a:pPr>
            <a:r>
              <a:rPr lang="en-US"/>
              <a:t>The probability of linking decays exponentially with the distance – Densification Power Law</a:t>
            </a:r>
          </a:p>
          <a:p>
            <a:pPr>
              <a:lnSpc>
                <a:spcPct val="90000"/>
              </a:lnSpc>
            </a:pPr>
            <a:r>
              <a:rPr lang="en-US"/>
              <a:t>Power law out-degrees:</a:t>
            </a:r>
          </a:p>
          <a:p>
            <a:pPr lvl="1">
              <a:lnSpc>
                <a:spcPct val="90000"/>
              </a:lnSpc>
            </a:pPr>
            <a:r>
              <a:rPr lang="en-US"/>
              <a:t>From time to time we get large fires</a:t>
            </a:r>
          </a:p>
          <a:p>
            <a:pPr>
              <a:lnSpc>
                <a:spcPct val="90000"/>
              </a:lnSpc>
            </a:pPr>
            <a:r>
              <a:rPr lang="en-US"/>
              <a:t>Power law in-degrees:</a:t>
            </a:r>
          </a:p>
          <a:p>
            <a:pPr lvl="1">
              <a:lnSpc>
                <a:spcPct val="90000"/>
              </a:lnSpc>
            </a:pPr>
            <a:r>
              <a:rPr lang="en-US"/>
              <a:t>The fire is more likely to reach hubs</a:t>
            </a:r>
          </a:p>
          <a:p>
            <a:pPr>
              <a:lnSpc>
                <a:spcPct val="90000"/>
              </a:lnSpc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718242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Forest Fire model – Justification</a:t>
            </a:r>
          </a:p>
        </p:txBody>
      </p:sp>
      <p:sp>
        <p:nvSpPr>
          <p:cNvPr id="354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854200"/>
            <a:ext cx="8229600" cy="4371975"/>
          </a:xfrm>
        </p:spPr>
        <p:txBody>
          <a:bodyPr/>
          <a:lstStyle/>
          <a:p>
            <a:r>
              <a:rPr lang="en-US"/>
              <a:t>Communities: </a:t>
            </a:r>
          </a:p>
          <a:p>
            <a:pPr lvl="1"/>
            <a:r>
              <a:rPr lang="en-US"/>
              <a:t>Newcomer copies neighbors’ links</a:t>
            </a:r>
          </a:p>
          <a:p>
            <a:r>
              <a:rPr lang="en-US"/>
              <a:t>Shrinking diameter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917035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err="1"/>
              <a:t>Kronecker</a:t>
            </a:r>
            <a:r>
              <a:rPr lang="en-US" altLang="en-US" dirty="0"/>
              <a:t> graphs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</p:spPr>
        <p:txBody>
          <a:bodyPr>
            <a:normAutofit fontScale="92500"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2800" dirty="0" err="1">
                <a:solidFill>
                  <a:srgbClr val="FF0000"/>
                </a:solidFill>
              </a:rPr>
              <a:t>Kronecker</a:t>
            </a:r>
            <a:r>
              <a:rPr lang="en-US" altLang="en-US" sz="2800" dirty="0">
                <a:solidFill>
                  <a:srgbClr val="FF0000"/>
                </a:solidFill>
              </a:rPr>
              <a:t> graphs </a:t>
            </a:r>
            <a:r>
              <a:rPr lang="en-US" altLang="en-US" sz="2800" dirty="0"/>
              <a:t>are a model for generating graphs using the </a:t>
            </a:r>
            <a:r>
              <a:rPr lang="en-US" altLang="en-US" sz="2800" dirty="0" err="1">
                <a:solidFill>
                  <a:srgbClr val="0070C0"/>
                </a:solidFill>
              </a:rPr>
              <a:t>Kronecker</a:t>
            </a:r>
            <a:r>
              <a:rPr lang="en-US" altLang="en-US" sz="2800" dirty="0">
                <a:solidFill>
                  <a:srgbClr val="0070C0"/>
                </a:solidFill>
              </a:rPr>
              <a:t> product </a:t>
            </a:r>
            <a:r>
              <a:rPr lang="en-US" altLang="en-US" sz="2800" dirty="0"/>
              <a:t>matrix operation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 err="1"/>
              <a:t>Leskovec</a:t>
            </a:r>
            <a:r>
              <a:rPr lang="en-US" altLang="en-US" sz="2400" dirty="0"/>
              <a:t>, </a:t>
            </a:r>
            <a:r>
              <a:rPr lang="en-US" altLang="en-US" sz="2400" dirty="0" err="1"/>
              <a:t>Chakrabarti</a:t>
            </a:r>
            <a:r>
              <a:rPr lang="en-US" altLang="en-US" sz="2400" dirty="0"/>
              <a:t>, Kleinberg, </a:t>
            </a:r>
            <a:r>
              <a:rPr lang="en-US" altLang="en-US" sz="2400" dirty="0" err="1"/>
              <a:t>Faloutsos</a:t>
            </a:r>
            <a:r>
              <a:rPr lang="en-US" altLang="en-US" sz="2400" dirty="0"/>
              <a:t>, PKDD 2005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 err="1"/>
              <a:t>Kronecker</a:t>
            </a:r>
            <a:r>
              <a:rPr lang="en-US" altLang="en-US" sz="2800" dirty="0"/>
              <a:t> graphs have </a:t>
            </a:r>
            <a:r>
              <a:rPr lang="en-US" altLang="en-US" sz="2800" dirty="0">
                <a:solidFill>
                  <a:srgbClr val="FF0000"/>
                </a:solidFill>
              </a:rPr>
              <a:t>rich properties</a:t>
            </a:r>
            <a:r>
              <a:rPr lang="en-US" altLang="en-US" sz="2800" dirty="0"/>
              <a:t>: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/>
              <a:t>Static Patterns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2000" dirty="0"/>
              <a:t>Power Law Degree Distribution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2000" dirty="0"/>
              <a:t>Small Diameter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2000" dirty="0"/>
              <a:t>Power Law Eigenvalue and Eigenvector Distribution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/>
              <a:t>Temporal Patterns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2000" dirty="0"/>
              <a:t>Densification Power Law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2000" dirty="0"/>
              <a:t>Shrinking/Constant Diameter</a:t>
            </a:r>
          </a:p>
          <a:p>
            <a:pPr>
              <a:lnSpc>
                <a:spcPct val="90000"/>
              </a:lnSpc>
            </a:pPr>
            <a:r>
              <a:rPr lang="en-US" altLang="en-US" dirty="0" err="1"/>
              <a:t>Kronecker</a:t>
            </a:r>
            <a:r>
              <a:rPr lang="en-US" altLang="en-US" dirty="0"/>
              <a:t> graphs are </a:t>
            </a:r>
            <a:r>
              <a:rPr lang="en-US" altLang="en-US" dirty="0">
                <a:solidFill>
                  <a:srgbClr val="FF0000"/>
                </a:solidFill>
              </a:rPr>
              <a:t>analytically tractable</a:t>
            </a:r>
          </a:p>
          <a:p>
            <a:pPr>
              <a:lnSpc>
                <a:spcPct val="90000"/>
              </a:lnSpc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576189884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7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7696200" cy="51816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800" dirty="0"/>
              <a:t>Intuition: self-similarity leads to </a:t>
            </a:r>
            <a:r>
              <a:rPr lang="en-US" altLang="en-US" sz="2800" dirty="0">
                <a:solidFill>
                  <a:srgbClr val="CC0000"/>
                </a:solidFill>
              </a:rPr>
              <a:t>power-laws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800" dirty="0"/>
              <a:t>Try to mimic </a:t>
            </a:r>
            <a:r>
              <a:rPr lang="en-US" altLang="en-US" sz="2800" dirty="0">
                <a:solidFill>
                  <a:srgbClr val="CC0000"/>
                </a:solidFill>
              </a:rPr>
              <a:t>recursive</a:t>
            </a:r>
            <a:r>
              <a:rPr lang="en-US" altLang="en-US" sz="2800" dirty="0"/>
              <a:t> graph / community growth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800" dirty="0"/>
              <a:t>There are many obvious (but wrong) ways:</a:t>
            </a:r>
          </a:p>
          <a:p>
            <a:pPr lvl="2" eaLnBrk="1" hangingPunct="1">
              <a:lnSpc>
                <a:spcPct val="80000"/>
              </a:lnSpc>
            </a:pPr>
            <a:endParaRPr lang="en-US" altLang="en-US" sz="2000" dirty="0"/>
          </a:p>
          <a:p>
            <a:pPr lvl="1" eaLnBrk="1" hangingPunct="1">
              <a:lnSpc>
                <a:spcPct val="80000"/>
              </a:lnSpc>
            </a:pPr>
            <a:endParaRPr lang="en-US" altLang="en-US" sz="2400" dirty="0"/>
          </a:p>
          <a:p>
            <a:pPr lvl="1" eaLnBrk="1" hangingPunct="1">
              <a:lnSpc>
                <a:spcPct val="80000"/>
              </a:lnSpc>
            </a:pPr>
            <a:endParaRPr lang="en-US" altLang="en-US" sz="2400" dirty="0"/>
          </a:p>
          <a:p>
            <a:pPr lvl="1" eaLnBrk="1" hangingPunct="1">
              <a:lnSpc>
                <a:spcPct val="80000"/>
              </a:lnSpc>
            </a:pPr>
            <a:endParaRPr lang="en-US" altLang="en-US" sz="2400" dirty="0"/>
          </a:p>
          <a:p>
            <a:pPr lvl="3" eaLnBrk="1" hangingPunct="1">
              <a:lnSpc>
                <a:spcPct val="80000"/>
              </a:lnSpc>
            </a:pPr>
            <a:endParaRPr lang="en-US" altLang="en-US" sz="1800" dirty="0"/>
          </a:p>
          <a:p>
            <a:pPr lvl="1" eaLnBrk="1" hangingPunct="1">
              <a:lnSpc>
                <a:spcPct val="80000"/>
              </a:lnSpc>
            </a:pPr>
            <a:endParaRPr lang="en-US" altLang="en-US" sz="2400" dirty="0"/>
          </a:p>
          <a:p>
            <a:pPr lvl="4" eaLnBrk="1" hangingPunct="1">
              <a:lnSpc>
                <a:spcPct val="80000"/>
              </a:lnSpc>
            </a:pPr>
            <a:endParaRPr lang="en-US" altLang="en-US" sz="1800" dirty="0"/>
          </a:p>
          <a:p>
            <a:pPr eaLnBrk="1" hangingPunct="1">
              <a:lnSpc>
                <a:spcPct val="80000"/>
              </a:lnSpc>
            </a:pPr>
            <a:endParaRPr lang="en-US" altLang="en-US" sz="2800" dirty="0">
              <a:solidFill>
                <a:srgbClr val="CC0000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sz="2800" dirty="0" err="1">
                <a:solidFill>
                  <a:srgbClr val="CC0000"/>
                </a:solidFill>
              </a:rPr>
              <a:t>Kronecker</a:t>
            </a:r>
            <a:r>
              <a:rPr lang="en-US" altLang="en-US" sz="2800" dirty="0">
                <a:solidFill>
                  <a:srgbClr val="CC0000"/>
                </a:solidFill>
              </a:rPr>
              <a:t> Product</a:t>
            </a:r>
            <a:r>
              <a:rPr lang="en-US" altLang="en-US" sz="2800" dirty="0">
                <a:solidFill>
                  <a:schemeClr val="accent1"/>
                </a:solidFill>
              </a:rPr>
              <a:t> </a:t>
            </a:r>
            <a:r>
              <a:rPr lang="en-US" altLang="en-US" sz="2800" dirty="0"/>
              <a:t>is a way of generating self-similar matrices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title"/>
          </p:nvPr>
        </p:nvSpPr>
        <p:spPr>
          <a:xfrm>
            <a:off x="304800" y="274638"/>
            <a:ext cx="8534400" cy="1143000"/>
          </a:xfrm>
        </p:spPr>
        <p:txBody>
          <a:bodyPr/>
          <a:lstStyle/>
          <a:p>
            <a:pPr eaLnBrk="1" hangingPunct="1"/>
            <a:r>
              <a:rPr lang="en-US" altLang="en-US"/>
              <a:t>Idea: Recursive graph generation</a:t>
            </a:r>
          </a:p>
        </p:txBody>
      </p:sp>
      <p:pic>
        <p:nvPicPr>
          <p:cNvPr id="12292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7250" y="3289300"/>
            <a:ext cx="601663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957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75" y="3275013"/>
            <a:ext cx="2057400" cy="1462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94" name="Text Box 7"/>
          <p:cNvSpPr txBox="1">
            <a:spLocks noChangeArrowheads="1"/>
          </p:cNvSpPr>
          <p:nvPr/>
        </p:nvSpPr>
        <p:spPr bwMode="auto">
          <a:xfrm>
            <a:off x="1703388" y="4708525"/>
            <a:ext cx="14970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en-US" altLang="en-US" sz="2000" b="0"/>
              <a:t>Initial graph</a:t>
            </a:r>
          </a:p>
        </p:txBody>
      </p:sp>
      <p:sp>
        <p:nvSpPr>
          <p:cNvPr id="109576" name="Text Box 8"/>
          <p:cNvSpPr txBox="1">
            <a:spLocks noChangeArrowheads="1"/>
          </p:cNvSpPr>
          <p:nvPr/>
        </p:nvSpPr>
        <p:spPr bwMode="auto">
          <a:xfrm>
            <a:off x="5029200" y="4705350"/>
            <a:ext cx="25431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en-US" altLang="en-US" sz="2000" b="0"/>
              <a:t>Recursive expansion</a:t>
            </a:r>
          </a:p>
        </p:txBody>
      </p:sp>
      <p:sp>
        <p:nvSpPr>
          <p:cNvPr id="109578" name="AutoShape 10"/>
          <p:cNvSpPr>
            <a:spLocks noChangeArrowheads="1"/>
          </p:cNvSpPr>
          <p:nvPr/>
        </p:nvSpPr>
        <p:spPr bwMode="auto">
          <a:xfrm>
            <a:off x="3733800" y="3884613"/>
            <a:ext cx="838200" cy="381000"/>
          </a:xfrm>
          <a:prstGeom prst="rightArrow">
            <a:avLst>
              <a:gd name="adj1" fmla="val 50000"/>
              <a:gd name="adj2" fmla="val 5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68977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576" grpId="0"/>
      <p:bldP spid="10957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Measuring power-laws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How do we create these plots? How do we measure the power-law exponent?</a:t>
            </a:r>
          </a:p>
          <a:p>
            <a:endParaRPr lang="en-US" dirty="0"/>
          </a:p>
          <a:p>
            <a:r>
              <a:rPr lang="en-US" dirty="0"/>
              <a:t>Collect a set of measurements:</a:t>
            </a:r>
          </a:p>
          <a:p>
            <a:pPr lvl="1"/>
            <a:r>
              <a:rPr lang="en-US" dirty="0"/>
              <a:t>E.g., the degree of each page, the number of appearances of each word in a document, the size of solar flares(continuous)</a:t>
            </a:r>
          </a:p>
          <a:p>
            <a:endParaRPr lang="en-US" dirty="0"/>
          </a:p>
          <a:p>
            <a:r>
              <a:rPr lang="en-US" dirty="0"/>
              <a:t>Create a value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histogram</a:t>
            </a:r>
          </a:p>
          <a:p>
            <a:pPr lvl="1"/>
            <a:r>
              <a:rPr lang="en-US" dirty="0"/>
              <a:t>For discrete values, number of times each value appears</a:t>
            </a:r>
          </a:p>
          <a:p>
            <a:pPr lvl="1"/>
            <a:r>
              <a:rPr lang="en-US" dirty="0"/>
              <a:t>For continuous values (but also for discrete):</a:t>
            </a:r>
          </a:p>
          <a:p>
            <a:pPr lvl="2"/>
            <a:r>
              <a:rPr lang="en-US" dirty="0"/>
              <a:t>Break the range of values into </a:t>
            </a:r>
            <a:r>
              <a:rPr lang="en-US" dirty="0">
                <a:solidFill>
                  <a:srgbClr val="0070C0"/>
                </a:solidFill>
              </a:rPr>
              <a:t>bins</a:t>
            </a:r>
            <a:r>
              <a:rPr lang="en-US" dirty="0"/>
              <a:t> of equal width </a:t>
            </a:r>
          </a:p>
          <a:p>
            <a:pPr lvl="2"/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Sum</a:t>
            </a:r>
            <a:r>
              <a:rPr lang="en-US" dirty="0"/>
              <a:t> the count of values in the bin </a:t>
            </a:r>
          </a:p>
          <a:p>
            <a:pPr lvl="2"/>
            <a:r>
              <a:rPr lang="en-US" dirty="0">
                <a:solidFill>
                  <a:srgbClr val="0070C0"/>
                </a:solidFill>
              </a:rPr>
              <a:t>Represent</a:t>
            </a:r>
            <a:r>
              <a:rPr lang="en-US" dirty="0"/>
              <a:t> the bin by the </a:t>
            </a:r>
            <a:r>
              <a:rPr lang="en-US" dirty="0">
                <a:solidFill>
                  <a:srgbClr val="0070C0"/>
                </a:solidFill>
              </a:rPr>
              <a:t>mean (median) value</a:t>
            </a:r>
          </a:p>
          <a:p>
            <a:endParaRPr lang="en-US" dirty="0"/>
          </a:p>
          <a:p>
            <a:r>
              <a:rPr lang="en-US" dirty="0"/>
              <a:t>Plot the histogram in log-log scale</a:t>
            </a:r>
          </a:p>
          <a:p>
            <a:pPr lvl="1"/>
            <a:r>
              <a:rPr lang="en-US" dirty="0"/>
              <a:t>Bin representatives </a:t>
            </a:r>
            <a:r>
              <a:rPr lang="en-US" dirty="0" err="1"/>
              <a:t>vs</a:t>
            </a:r>
            <a:r>
              <a:rPr lang="en-US" dirty="0"/>
              <a:t> Value in the bin</a:t>
            </a:r>
          </a:p>
        </p:txBody>
      </p:sp>
    </p:spTree>
    <p:extLst>
      <p:ext uri="{BB962C8B-B14F-4D97-AF65-F5344CB8AC3E}">
        <p14:creationId xmlns:p14="http://schemas.microsoft.com/office/powerpoint/2010/main" val="3481392608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8077200" y="6096000"/>
            <a:ext cx="762000" cy="685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5794375" y="6248400"/>
            <a:ext cx="2516188" cy="466725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CC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en-US" altLang="en-US" sz="2400" b="0"/>
              <a:t>Adjacency matrix</a:t>
            </a:r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Kronecker product: Graph</a:t>
            </a:r>
          </a:p>
        </p:txBody>
      </p:sp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600200"/>
            <a:ext cx="7162800" cy="212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119563"/>
            <a:ext cx="1676400" cy="1595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9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025900"/>
            <a:ext cx="1809750" cy="168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20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0575" y="5791200"/>
            <a:ext cx="2130425" cy="37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21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9038" y="5791200"/>
            <a:ext cx="411162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22" name="Text Box 10"/>
          <p:cNvSpPr txBox="1">
            <a:spLocks noChangeArrowheads="1"/>
          </p:cNvSpPr>
          <p:nvPr/>
        </p:nvSpPr>
        <p:spPr bwMode="auto">
          <a:xfrm>
            <a:off x="2784475" y="3736975"/>
            <a:ext cx="2719388" cy="466725"/>
          </a:xfrm>
          <a:prstGeom prst="rect">
            <a:avLst/>
          </a:prstGeom>
          <a:noFill/>
          <a:ln w="9525" algn="ctr">
            <a:solidFill>
              <a:srgbClr val="CC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en-US" altLang="en-US" sz="2400" b="0"/>
              <a:t>Intermediate stage</a:t>
            </a:r>
          </a:p>
        </p:txBody>
      </p:sp>
      <p:sp>
        <p:nvSpPr>
          <p:cNvPr id="13323" name="Line 11"/>
          <p:cNvSpPr>
            <a:spLocks noChangeShapeType="1"/>
          </p:cNvSpPr>
          <p:nvPr/>
        </p:nvSpPr>
        <p:spPr bwMode="auto">
          <a:xfrm flipH="1">
            <a:off x="6376988" y="2209800"/>
            <a:ext cx="557212" cy="425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4" name="Line 12"/>
          <p:cNvSpPr>
            <a:spLocks noChangeShapeType="1"/>
          </p:cNvSpPr>
          <p:nvPr/>
        </p:nvSpPr>
        <p:spPr bwMode="auto">
          <a:xfrm>
            <a:off x="7110413" y="2209800"/>
            <a:ext cx="434975" cy="403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5" name="Line 13"/>
          <p:cNvSpPr>
            <a:spLocks noChangeShapeType="1"/>
          </p:cNvSpPr>
          <p:nvPr/>
        </p:nvSpPr>
        <p:spPr bwMode="auto">
          <a:xfrm>
            <a:off x="6354763" y="2819400"/>
            <a:ext cx="560387" cy="414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6" name="Line 14"/>
          <p:cNvSpPr>
            <a:spLocks noChangeShapeType="1"/>
          </p:cNvSpPr>
          <p:nvPr/>
        </p:nvSpPr>
        <p:spPr bwMode="auto">
          <a:xfrm flipH="1">
            <a:off x="7097713" y="2819400"/>
            <a:ext cx="522287" cy="376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7" name="Text Box 15"/>
          <p:cNvSpPr txBox="1">
            <a:spLocks noChangeArrowheads="1"/>
          </p:cNvSpPr>
          <p:nvPr/>
        </p:nvSpPr>
        <p:spPr bwMode="auto">
          <a:xfrm>
            <a:off x="300038" y="6248400"/>
            <a:ext cx="2516187" cy="466725"/>
          </a:xfrm>
          <a:prstGeom prst="rect">
            <a:avLst/>
          </a:prstGeom>
          <a:noFill/>
          <a:ln w="9525" algn="ctr">
            <a:solidFill>
              <a:srgbClr val="CC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en-US" altLang="en-US" sz="2400" b="0"/>
              <a:t>Adjacency matrix</a:t>
            </a:r>
          </a:p>
        </p:txBody>
      </p:sp>
      <p:sp>
        <p:nvSpPr>
          <p:cNvPr id="13328" name="Text Box 16"/>
          <p:cNvSpPr txBox="1">
            <a:spLocks noChangeArrowheads="1"/>
          </p:cNvSpPr>
          <p:nvPr/>
        </p:nvSpPr>
        <p:spPr bwMode="auto">
          <a:xfrm>
            <a:off x="8077200" y="5349875"/>
            <a:ext cx="679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0">
                <a:latin typeface="Times New Roman" panose="02020603050405020304" pitchFamily="18" charset="0"/>
              </a:rPr>
              <a:t>(9x9)</a:t>
            </a:r>
          </a:p>
        </p:txBody>
      </p:sp>
      <p:sp>
        <p:nvSpPr>
          <p:cNvPr id="13329" name="Text Box 17"/>
          <p:cNvSpPr txBox="1">
            <a:spLocks noChangeArrowheads="1"/>
          </p:cNvSpPr>
          <p:nvPr/>
        </p:nvSpPr>
        <p:spPr bwMode="auto">
          <a:xfrm>
            <a:off x="2266950" y="5349875"/>
            <a:ext cx="679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0">
                <a:latin typeface="Times New Roman" panose="02020603050405020304" pitchFamily="18" charset="0"/>
              </a:rPr>
              <a:t>(3x3)</a:t>
            </a:r>
          </a:p>
        </p:txBody>
      </p:sp>
    </p:spTree>
    <p:extLst>
      <p:ext uri="{BB962C8B-B14F-4D97-AF65-F5344CB8AC3E}">
        <p14:creationId xmlns:p14="http://schemas.microsoft.com/office/powerpoint/2010/main" val="1306500530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362200"/>
            <a:ext cx="7010400" cy="2181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33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Kronecker product: Definition</a:t>
            </a:r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09600" y="1600200"/>
            <a:ext cx="8229600" cy="45720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2800" dirty="0"/>
              <a:t>The </a:t>
            </a:r>
            <a:r>
              <a:rPr lang="en-US" altLang="en-US" sz="2800" dirty="0" err="1">
                <a:solidFill>
                  <a:srgbClr val="0070C0"/>
                </a:solidFill>
              </a:rPr>
              <a:t>Kronecker</a:t>
            </a:r>
            <a:r>
              <a:rPr lang="en-US" altLang="en-US" sz="2800" dirty="0">
                <a:solidFill>
                  <a:srgbClr val="0070C0"/>
                </a:solidFill>
              </a:rPr>
              <a:t> product </a:t>
            </a:r>
            <a:r>
              <a:rPr lang="en-US" altLang="en-US" sz="2800" dirty="0"/>
              <a:t>of matrices </a:t>
            </a:r>
            <a:r>
              <a:rPr lang="en-US" altLang="en-US" sz="2800" i="1" dirty="0">
                <a:latin typeface="Times New Roman" panose="02020603050405020304" pitchFamily="18" charset="0"/>
              </a:rPr>
              <a:t>A</a:t>
            </a:r>
            <a:r>
              <a:rPr lang="en-US" altLang="en-US" sz="2800" dirty="0"/>
              <a:t> and </a:t>
            </a:r>
            <a:r>
              <a:rPr lang="en-US" altLang="en-US" sz="2800" i="1" dirty="0">
                <a:latin typeface="Times New Roman" panose="02020603050405020304" pitchFamily="18" charset="0"/>
              </a:rPr>
              <a:t>B</a:t>
            </a:r>
            <a:r>
              <a:rPr lang="en-US" altLang="en-US" sz="2800" dirty="0"/>
              <a:t> is given by</a:t>
            </a:r>
          </a:p>
          <a:p>
            <a:pPr eaLnBrk="1" hangingPunct="1">
              <a:lnSpc>
                <a:spcPct val="90000"/>
              </a:lnSpc>
            </a:pPr>
            <a:endParaRPr lang="en-US" altLang="en-US" sz="2800" dirty="0"/>
          </a:p>
          <a:p>
            <a:pPr lvl="1" eaLnBrk="1" hangingPunct="1">
              <a:lnSpc>
                <a:spcPct val="90000"/>
              </a:lnSpc>
            </a:pPr>
            <a:endParaRPr lang="en-US" altLang="en-US" sz="2400" dirty="0"/>
          </a:p>
          <a:p>
            <a:pPr eaLnBrk="1" hangingPunct="1">
              <a:lnSpc>
                <a:spcPct val="90000"/>
              </a:lnSpc>
            </a:pPr>
            <a:endParaRPr lang="en-US" altLang="en-US" sz="2800" dirty="0"/>
          </a:p>
          <a:p>
            <a:pPr eaLnBrk="1" hangingPunct="1">
              <a:lnSpc>
                <a:spcPct val="90000"/>
              </a:lnSpc>
            </a:pPr>
            <a:endParaRPr lang="en-US" altLang="en-US" sz="2800" dirty="0"/>
          </a:p>
          <a:p>
            <a:pPr lvl="1" eaLnBrk="1" hangingPunct="1">
              <a:lnSpc>
                <a:spcPct val="90000"/>
              </a:lnSpc>
            </a:pPr>
            <a:endParaRPr lang="en-US" altLang="en-US" sz="2400" dirty="0"/>
          </a:p>
          <a:p>
            <a:pPr lvl="1" eaLnBrk="1" hangingPunct="1">
              <a:lnSpc>
                <a:spcPct val="90000"/>
              </a:lnSpc>
            </a:pPr>
            <a:endParaRPr lang="en-US" altLang="en-US" sz="2400" dirty="0"/>
          </a:p>
          <a:p>
            <a:pPr eaLnBrk="1" hangingPunct="1">
              <a:lnSpc>
                <a:spcPct val="90000"/>
              </a:lnSpc>
            </a:pPr>
            <a:endParaRPr lang="en-US" altLang="en-US" sz="2800" dirty="0"/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/>
              <a:t>We define a </a:t>
            </a:r>
            <a:r>
              <a:rPr lang="en-US" altLang="en-US" sz="2800" dirty="0" err="1">
                <a:solidFill>
                  <a:srgbClr val="0070C0"/>
                </a:solidFill>
              </a:rPr>
              <a:t>Kronecker</a:t>
            </a:r>
            <a:r>
              <a:rPr lang="en-US" altLang="en-US" sz="2800" dirty="0">
                <a:solidFill>
                  <a:srgbClr val="0070C0"/>
                </a:solidFill>
              </a:rPr>
              <a:t> product </a:t>
            </a:r>
            <a:r>
              <a:rPr lang="en-US" altLang="en-US" sz="2800" dirty="0">
                <a:solidFill>
                  <a:schemeClr val="accent6">
                    <a:lumMod val="75000"/>
                  </a:schemeClr>
                </a:solidFill>
              </a:rPr>
              <a:t>of two graphs </a:t>
            </a:r>
            <a:r>
              <a:rPr lang="en-US" altLang="en-US" sz="2800" dirty="0"/>
              <a:t>as a </a:t>
            </a:r>
            <a:r>
              <a:rPr lang="en-US" altLang="en-US" sz="2800" dirty="0" err="1"/>
              <a:t>Kronecker</a:t>
            </a:r>
            <a:r>
              <a:rPr lang="en-US" altLang="en-US" sz="2800" dirty="0"/>
              <a:t> product of their </a:t>
            </a:r>
            <a:r>
              <a:rPr lang="en-US" altLang="en-US" sz="2800" dirty="0">
                <a:solidFill>
                  <a:srgbClr val="CC0000"/>
                </a:solidFill>
              </a:rPr>
              <a:t>adjacency matrices</a:t>
            </a:r>
          </a:p>
        </p:txBody>
      </p:sp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1509713" y="3657600"/>
            <a:ext cx="9286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en-US" altLang="en-US" sz="2400" b="0" i="1">
                <a:latin typeface="Times New Roman" panose="02020603050405020304" pitchFamily="18" charset="0"/>
              </a:rPr>
              <a:t>N x M</a:t>
            </a:r>
          </a:p>
        </p:txBody>
      </p:sp>
      <p:sp>
        <p:nvSpPr>
          <p:cNvPr id="14342" name="Text Box 6"/>
          <p:cNvSpPr txBox="1">
            <a:spLocks noChangeArrowheads="1"/>
          </p:cNvSpPr>
          <p:nvPr/>
        </p:nvSpPr>
        <p:spPr bwMode="auto">
          <a:xfrm>
            <a:off x="2660650" y="3657600"/>
            <a:ext cx="844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en-US" altLang="en-US" sz="2400" b="0" i="1">
                <a:latin typeface="Times New Roman" panose="02020603050405020304" pitchFamily="18" charset="0"/>
              </a:rPr>
              <a:t>K x L</a:t>
            </a:r>
          </a:p>
        </p:txBody>
      </p:sp>
      <p:sp>
        <p:nvSpPr>
          <p:cNvPr id="14343" name="Text Box 7"/>
          <p:cNvSpPr txBox="1">
            <a:spLocks noChangeArrowheads="1"/>
          </p:cNvSpPr>
          <p:nvPr/>
        </p:nvSpPr>
        <p:spPr bwMode="auto">
          <a:xfrm>
            <a:off x="5102225" y="4572000"/>
            <a:ext cx="1682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en-US" altLang="en-US" sz="2400" b="0" i="1">
                <a:latin typeface="Times New Roman" panose="02020603050405020304" pitchFamily="18" charset="0"/>
              </a:rPr>
              <a:t>N*K x M*L </a:t>
            </a:r>
          </a:p>
        </p:txBody>
      </p:sp>
    </p:spTree>
    <p:extLst>
      <p:ext uri="{BB962C8B-B14F-4D97-AF65-F5344CB8AC3E}">
        <p14:creationId xmlns:p14="http://schemas.microsoft.com/office/powerpoint/2010/main" val="2016971282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Kronecker graphs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0646" y="1593239"/>
            <a:ext cx="8001000" cy="3505200"/>
          </a:xfrm>
        </p:spPr>
        <p:txBody>
          <a:bodyPr/>
          <a:lstStyle/>
          <a:p>
            <a:pPr eaLnBrk="1" hangingPunct="1"/>
            <a:r>
              <a:rPr lang="en-US" altLang="en-US" sz="2800" dirty="0"/>
              <a:t>We create the self-similar graphs </a:t>
            </a:r>
            <a:r>
              <a:rPr lang="en-US" altLang="en-US" sz="2800" dirty="0">
                <a:solidFill>
                  <a:srgbClr val="CC0000"/>
                </a:solidFill>
              </a:rPr>
              <a:t>recursively</a:t>
            </a:r>
            <a:endParaRPr lang="en-US" altLang="en-US" sz="2800" dirty="0"/>
          </a:p>
          <a:p>
            <a:pPr lvl="1" eaLnBrk="1" hangingPunct="1"/>
            <a:r>
              <a:rPr lang="en-US" altLang="en-US" sz="2400" dirty="0"/>
              <a:t>Start with an </a:t>
            </a:r>
            <a:r>
              <a:rPr lang="en-US" altLang="en-US" sz="2400" dirty="0">
                <a:solidFill>
                  <a:srgbClr val="CC0000"/>
                </a:solidFill>
              </a:rPr>
              <a:t>initiator</a:t>
            </a:r>
            <a:r>
              <a:rPr lang="en-US" altLang="en-US" sz="2400" dirty="0"/>
              <a:t> graph </a:t>
            </a:r>
            <a:r>
              <a:rPr lang="en-US" altLang="en-US" sz="2400" i="1" dirty="0">
                <a:latin typeface="Times New Roman" panose="02020603050405020304" pitchFamily="18" charset="0"/>
              </a:rPr>
              <a:t>G</a:t>
            </a:r>
            <a:r>
              <a:rPr lang="en-US" altLang="en-US" sz="2400" i="1" baseline="-25000" dirty="0">
                <a:latin typeface="Times New Roman" panose="02020603050405020304" pitchFamily="18" charset="0"/>
              </a:rPr>
              <a:t>1</a:t>
            </a:r>
            <a:r>
              <a:rPr lang="en-US" altLang="en-US" sz="2400" dirty="0"/>
              <a:t> on </a:t>
            </a:r>
            <a:r>
              <a:rPr lang="en-US" altLang="en-US" sz="2400" i="1" dirty="0">
                <a:latin typeface="Times New Roman" panose="02020603050405020304" pitchFamily="18" charset="0"/>
              </a:rPr>
              <a:t>N</a:t>
            </a:r>
            <a:r>
              <a:rPr lang="en-US" altLang="en-US" sz="2400" i="1" baseline="-25000" dirty="0">
                <a:latin typeface="Times New Roman" panose="02020603050405020304" pitchFamily="18" charset="0"/>
              </a:rPr>
              <a:t>1</a:t>
            </a:r>
            <a:r>
              <a:rPr lang="en-US" altLang="en-US" sz="2400" dirty="0"/>
              <a:t> nodes and </a:t>
            </a:r>
            <a:r>
              <a:rPr lang="en-US" altLang="en-US" sz="2400" i="1" dirty="0">
                <a:latin typeface="Times New Roman" panose="02020603050405020304" pitchFamily="18" charset="0"/>
              </a:rPr>
              <a:t>E</a:t>
            </a:r>
            <a:r>
              <a:rPr lang="en-US" altLang="en-US" sz="2400" i="1" baseline="-25000" dirty="0">
                <a:latin typeface="Times New Roman" panose="02020603050405020304" pitchFamily="18" charset="0"/>
              </a:rPr>
              <a:t>1</a:t>
            </a:r>
            <a:r>
              <a:rPr lang="en-US" altLang="en-US" sz="2400" dirty="0"/>
              <a:t> edges</a:t>
            </a:r>
          </a:p>
          <a:p>
            <a:pPr lvl="1" eaLnBrk="1" hangingPunct="1"/>
            <a:r>
              <a:rPr lang="en-US" altLang="en-US" sz="2400" dirty="0"/>
              <a:t>The recursion will then produce larger graphs </a:t>
            </a:r>
            <a:r>
              <a:rPr lang="en-US" altLang="en-US" sz="2400" i="1" dirty="0">
                <a:latin typeface="Times New Roman" panose="02020603050405020304" pitchFamily="18" charset="0"/>
              </a:rPr>
              <a:t>G</a:t>
            </a:r>
            <a:r>
              <a:rPr lang="en-US" altLang="en-US" sz="2400" i="1" baseline="-25000" dirty="0">
                <a:latin typeface="Times New Roman" panose="02020603050405020304" pitchFamily="18" charset="0"/>
              </a:rPr>
              <a:t>2</a:t>
            </a:r>
            <a:r>
              <a:rPr lang="en-US" altLang="en-US" sz="2400" i="1" dirty="0">
                <a:latin typeface="Times New Roman" panose="02020603050405020304" pitchFamily="18" charset="0"/>
              </a:rPr>
              <a:t>,   G</a:t>
            </a:r>
            <a:r>
              <a:rPr lang="en-US" altLang="en-US" sz="2400" i="1" baseline="-25000" dirty="0">
                <a:latin typeface="Times New Roman" panose="02020603050405020304" pitchFamily="18" charset="0"/>
              </a:rPr>
              <a:t>3</a:t>
            </a:r>
            <a:r>
              <a:rPr lang="en-US" altLang="en-US" sz="2400" i="1" dirty="0">
                <a:latin typeface="Times New Roman" panose="02020603050405020304" pitchFamily="18" charset="0"/>
              </a:rPr>
              <a:t>, …</a:t>
            </a:r>
            <a:r>
              <a:rPr lang="en-US" altLang="en-US" sz="2400" i="1" dirty="0" err="1">
                <a:latin typeface="Times New Roman" panose="02020603050405020304" pitchFamily="18" charset="0"/>
              </a:rPr>
              <a:t>G</a:t>
            </a:r>
            <a:r>
              <a:rPr lang="en-US" altLang="en-US" sz="2400" i="1" baseline="-25000" dirty="0" err="1">
                <a:latin typeface="Times New Roman" panose="02020603050405020304" pitchFamily="18" charset="0"/>
              </a:rPr>
              <a:t>k</a:t>
            </a:r>
            <a:r>
              <a:rPr lang="en-US" altLang="en-US" sz="2400" dirty="0"/>
              <a:t> on </a:t>
            </a:r>
            <a:r>
              <a:rPr lang="en-US" altLang="en-US" sz="2400" i="1" dirty="0">
                <a:latin typeface="Times New Roman" panose="02020603050405020304" pitchFamily="18" charset="0"/>
              </a:rPr>
              <a:t>N</a:t>
            </a:r>
            <a:r>
              <a:rPr lang="en-US" altLang="en-US" sz="2400" i="1" baseline="-25000" dirty="0">
                <a:latin typeface="Times New Roman" panose="02020603050405020304" pitchFamily="18" charset="0"/>
              </a:rPr>
              <a:t>1</a:t>
            </a:r>
            <a:r>
              <a:rPr lang="en-US" altLang="en-US" sz="2400" i="1" baseline="30000" dirty="0">
                <a:latin typeface="Times New Roman" panose="02020603050405020304" pitchFamily="18" charset="0"/>
              </a:rPr>
              <a:t>k</a:t>
            </a:r>
            <a:r>
              <a:rPr lang="en-US" altLang="en-US" sz="2400" dirty="0"/>
              <a:t> nodes</a:t>
            </a:r>
          </a:p>
          <a:p>
            <a:pPr eaLnBrk="1" hangingPunct="1"/>
            <a:r>
              <a:rPr lang="en-US" altLang="en-US" sz="2800" dirty="0"/>
              <a:t>We obtain a growing sequence of graphs by iterating the </a:t>
            </a:r>
            <a:r>
              <a:rPr lang="en-US" altLang="en-US" sz="2800" dirty="0" err="1">
                <a:solidFill>
                  <a:srgbClr val="CC0000"/>
                </a:solidFill>
              </a:rPr>
              <a:t>Kronecker</a:t>
            </a:r>
            <a:r>
              <a:rPr lang="en-US" altLang="en-US" sz="2800" dirty="0">
                <a:solidFill>
                  <a:srgbClr val="CC0000"/>
                </a:solidFill>
              </a:rPr>
              <a:t> product</a:t>
            </a:r>
            <a:endParaRPr lang="en-US" altLang="en-US" sz="2800" dirty="0"/>
          </a:p>
        </p:txBody>
      </p:sp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4800600"/>
            <a:ext cx="4048125" cy="1076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5593901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Kronecker product: Graph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95400" y="1600200"/>
            <a:ext cx="6553200" cy="4525963"/>
          </a:xfrm>
        </p:spPr>
        <p:txBody>
          <a:bodyPr/>
          <a:lstStyle/>
          <a:p>
            <a:pPr eaLnBrk="1" hangingPunct="1"/>
            <a:r>
              <a:rPr lang="en-US" altLang="en-US" dirty="0"/>
              <a:t>Continuing </a:t>
            </a:r>
            <a:r>
              <a:rPr lang="en-US" altLang="en-US" dirty="0" err="1"/>
              <a:t>multypling</a:t>
            </a:r>
            <a:r>
              <a:rPr lang="en-US" altLang="en-US" dirty="0"/>
              <a:t> with </a:t>
            </a:r>
            <a:r>
              <a:rPr lang="en-US" altLang="en-US" i="1" dirty="0">
                <a:latin typeface="Times New Roman" panose="02020603050405020304" pitchFamily="18" charset="0"/>
              </a:rPr>
              <a:t>G</a:t>
            </a:r>
            <a:r>
              <a:rPr lang="en-US" altLang="en-US" i="1" baseline="-25000" dirty="0">
                <a:latin typeface="Times New Roman" panose="02020603050405020304" pitchFamily="18" charset="0"/>
              </a:rPr>
              <a:t>1</a:t>
            </a:r>
            <a:r>
              <a:rPr lang="en-US" altLang="en-US" dirty="0"/>
              <a:t> we obtain </a:t>
            </a:r>
            <a:r>
              <a:rPr lang="en-US" altLang="en-US" i="1" dirty="0">
                <a:latin typeface="Times New Roman" panose="02020603050405020304" pitchFamily="18" charset="0"/>
              </a:rPr>
              <a:t>G</a:t>
            </a:r>
            <a:r>
              <a:rPr lang="en-US" altLang="en-US" i="1" baseline="-25000" dirty="0">
                <a:latin typeface="Times New Roman" panose="02020603050405020304" pitchFamily="18" charset="0"/>
              </a:rPr>
              <a:t>2</a:t>
            </a:r>
            <a:r>
              <a:rPr lang="en-US" altLang="en-US" baseline="-25000" dirty="0">
                <a:latin typeface="Times New Roman" panose="02020603050405020304" pitchFamily="18" charset="0"/>
              </a:rPr>
              <a:t> </a:t>
            </a:r>
            <a:r>
              <a:rPr lang="en-US" altLang="en-US" dirty="0"/>
              <a:t>and so on …</a:t>
            </a:r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4660900" y="6096000"/>
            <a:ext cx="28797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en-US" altLang="en-US" sz="2400" b="0" i="1" dirty="0">
                <a:latin typeface="Times New Roman" panose="02020603050405020304" pitchFamily="18" charset="0"/>
              </a:rPr>
              <a:t>G</a:t>
            </a:r>
            <a:r>
              <a:rPr lang="en-US" altLang="en-US" sz="2400" b="0" i="1" baseline="-25000" dirty="0">
                <a:latin typeface="Times New Roman" panose="02020603050405020304" pitchFamily="18" charset="0"/>
              </a:rPr>
              <a:t>2</a:t>
            </a:r>
            <a:r>
              <a:rPr lang="en-US" altLang="en-US" sz="2400" b="0" dirty="0"/>
              <a:t> adjacency matrix</a:t>
            </a:r>
          </a:p>
        </p:txBody>
      </p:sp>
      <p:pic>
        <p:nvPicPr>
          <p:cNvPr id="1639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360738"/>
            <a:ext cx="1676400" cy="1595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9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6238" y="5032375"/>
            <a:ext cx="411162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400" name="AutoShape 16"/>
          <p:cNvSpPr>
            <a:spLocks noChangeArrowheads="1"/>
          </p:cNvSpPr>
          <p:nvPr/>
        </p:nvSpPr>
        <p:spPr bwMode="auto">
          <a:xfrm>
            <a:off x="3200400" y="3962400"/>
            <a:ext cx="685800" cy="457200"/>
          </a:xfrm>
          <a:prstGeom prst="rightArrow">
            <a:avLst>
              <a:gd name="adj1" fmla="val 50000"/>
              <a:gd name="adj2" fmla="val 37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17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6831" y="2667000"/>
            <a:ext cx="1115932" cy="1062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6831" y="3733800"/>
            <a:ext cx="1115932" cy="1062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9745" y="2673778"/>
            <a:ext cx="1115932" cy="1062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9745" y="3742593"/>
            <a:ext cx="1115932" cy="1062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9745" y="4787045"/>
            <a:ext cx="1115932" cy="1062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2659" y="4787045"/>
            <a:ext cx="1115932" cy="1062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9641" y="3743324"/>
            <a:ext cx="1115932" cy="1062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6794915" y="2675119"/>
            <a:ext cx="1091419" cy="1117358"/>
            <a:chOff x="4568326" y="4774954"/>
            <a:chExt cx="1091419" cy="1117358"/>
          </a:xfrm>
        </p:grpSpPr>
        <p:grpSp>
          <p:nvGrpSpPr>
            <p:cNvPr id="8" name="Group 7"/>
            <p:cNvGrpSpPr/>
            <p:nvPr/>
          </p:nvGrpSpPr>
          <p:grpSpPr>
            <a:xfrm>
              <a:off x="4575361" y="4787045"/>
              <a:ext cx="1084384" cy="1100015"/>
              <a:chOff x="2643125" y="5208710"/>
              <a:chExt cx="1084384" cy="1100015"/>
            </a:xfrm>
          </p:grpSpPr>
          <p:sp>
            <p:nvSpPr>
              <p:cNvPr id="3" name="Rectangle 2"/>
              <p:cNvSpPr/>
              <p:nvPr/>
            </p:nvSpPr>
            <p:spPr>
              <a:xfrm>
                <a:off x="2643125" y="5234720"/>
                <a:ext cx="1084384" cy="1031386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" name="Straight Connector 4"/>
              <p:cNvCxnSpPr/>
              <p:nvPr/>
            </p:nvCxnSpPr>
            <p:spPr>
              <a:xfrm>
                <a:off x="2971800" y="5208710"/>
                <a:ext cx="0" cy="1087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>
                <a:off x="3352800" y="5221287"/>
                <a:ext cx="0" cy="1087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>
                <a:off x="2650236" y="5562600"/>
                <a:ext cx="1077273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>
              <a:xfrm>
                <a:off x="2643125" y="5943600"/>
                <a:ext cx="1077273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" name="TextBox 8"/>
            <p:cNvSpPr txBox="1"/>
            <p:nvPr/>
          </p:nvSpPr>
          <p:spPr>
            <a:xfrm>
              <a:off x="4568326" y="4774954"/>
              <a:ext cx="3129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4929510" y="4787045"/>
              <a:ext cx="3129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5283184" y="4795991"/>
              <a:ext cx="3129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4591825" y="5148445"/>
              <a:ext cx="3129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4931908" y="5140935"/>
              <a:ext cx="3129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5296848" y="5128693"/>
              <a:ext cx="3129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4569011" y="5468816"/>
              <a:ext cx="3129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4956904" y="5492202"/>
              <a:ext cx="3129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5296848" y="5492202"/>
              <a:ext cx="3129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4548403" y="4783778"/>
            <a:ext cx="1091419" cy="1117358"/>
            <a:chOff x="4568326" y="4774954"/>
            <a:chExt cx="1091419" cy="1117358"/>
          </a:xfrm>
        </p:grpSpPr>
        <p:grpSp>
          <p:nvGrpSpPr>
            <p:cNvPr id="48" name="Group 47"/>
            <p:cNvGrpSpPr/>
            <p:nvPr/>
          </p:nvGrpSpPr>
          <p:grpSpPr>
            <a:xfrm>
              <a:off x="4575361" y="4787045"/>
              <a:ext cx="1084384" cy="1100015"/>
              <a:chOff x="2643125" y="5208710"/>
              <a:chExt cx="1084384" cy="1100015"/>
            </a:xfrm>
          </p:grpSpPr>
          <p:sp>
            <p:nvSpPr>
              <p:cNvPr id="58" name="Rectangle 57"/>
              <p:cNvSpPr/>
              <p:nvPr/>
            </p:nvSpPr>
            <p:spPr>
              <a:xfrm>
                <a:off x="2643125" y="5234720"/>
                <a:ext cx="1084384" cy="1031386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9" name="Straight Connector 58"/>
              <p:cNvCxnSpPr/>
              <p:nvPr/>
            </p:nvCxnSpPr>
            <p:spPr>
              <a:xfrm>
                <a:off x="2971800" y="5208710"/>
                <a:ext cx="0" cy="1087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/>
              <p:cNvCxnSpPr/>
              <p:nvPr/>
            </p:nvCxnSpPr>
            <p:spPr>
              <a:xfrm>
                <a:off x="3352800" y="5221287"/>
                <a:ext cx="0" cy="1087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/>
              <p:cNvCxnSpPr/>
              <p:nvPr/>
            </p:nvCxnSpPr>
            <p:spPr>
              <a:xfrm>
                <a:off x="2650236" y="5562600"/>
                <a:ext cx="1077273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/>
              <p:cNvCxnSpPr/>
              <p:nvPr/>
            </p:nvCxnSpPr>
            <p:spPr>
              <a:xfrm>
                <a:off x="2643125" y="5943600"/>
                <a:ext cx="1077273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9" name="TextBox 48"/>
            <p:cNvSpPr txBox="1"/>
            <p:nvPr/>
          </p:nvSpPr>
          <p:spPr>
            <a:xfrm>
              <a:off x="4568326" y="4774954"/>
              <a:ext cx="3129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4929510" y="4787045"/>
              <a:ext cx="3129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5283184" y="4795991"/>
              <a:ext cx="3129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4591825" y="5148445"/>
              <a:ext cx="3129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4931908" y="5140935"/>
              <a:ext cx="3129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5296848" y="5128693"/>
              <a:ext cx="3129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4569011" y="5468816"/>
              <a:ext cx="3129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4956904" y="5492202"/>
              <a:ext cx="3129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5296848" y="5492202"/>
              <a:ext cx="3129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25254164"/>
      </p:ext>
    </p:extLst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Kronecker product: Graph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65805"/>
            <a:ext cx="7928245" cy="1036819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altLang="en-US" dirty="0"/>
              <a:t>Continuing multiplying with </a:t>
            </a:r>
            <a:r>
              <a:rPr lang="en-US" altLang="en-US" i="1" dirty="0">
                <a:latin typeface="Times New Roman" panose="02020603050405020304" pitchFamily="18" charset="0"/>
              </a:rPr>
              <a:t>G</a:t>
            </a:r>
            <a:r>
              <a:rPr lang="en-US" altLang="en-US" i="1" baseline="-25000" dirty="0">
                <a:latin typeface="Times New Roman" panose="02020603050405020304" pitchFamily="18" charset="0"/>
              </a:rPr>
              <a:t>1</a:t>
            </a:r>
            <a:r>
              <a:rPr lang="en-US" altLang="en-US" dirty="0"/>
              <a:t> we obtain </a:t>
            </a:r>
            <a:r>
              <a:rPr lang="en-US" altLang="en-US" i="1" dirty="0">
                <a:latin typeface="Times New Roman" panose="02020603050405020304" pitchFamily="18" charset="0"/>
              </a:rPr>
              <a:t>G</a:t>
            </a:r>
            <a:r>
              <a:rPr lang="en-US" altLang="en-US" i="1" baseline="-25000" dirty="0">
                <a:latin typeface="Times New Roman" panose="02020603050405020304" pitchFamily="18" charset="0"/>
              </a:rPr>
              <a:t>2</a:t>
            </a:r>
            <a:r>
              <a:rPr lang="en-US" altLang="en-US" baseline="-25000" dirty="0">
                <a:latin typeface="Times New Roman" panose="02020603050405020304" pitchFamily="18" charset="0"/>
              </a:rPr>
              <a:t> </a:t>
            </a:r>
            <a:r>
              <a:rPr lang="en-US" altLang="en-US" dirty="0"/>
              <a:t>and so on …</a:t>
            </a:r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5734320" y="6106292"/>
            <a:ext cx="28797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en-US" altLang="en-US" sz="2400" b="0" i="1" dirty="0">
                <a:latin typeface="Times New Roman" panose="02020603050405020304" pitchFamily="18" charset="0"/>
              </a:rPr>
              <a:t>G</a:t>
            </a:r>
            <a:r>
              <a:rPr lang="en-US" altLang="en-US" sz="2400" b="0" i="1" baseline="-25000" dirty="0">
                <a:latin typeface="Times New Roman" panose="02020603050405020304" pitchFamily="18" charset="0"/>
              </a:rPr>
              <a:t>2</a:t>
            </a:r>
            <a:r>
              <a:rPr lang="en-US" altLang="en-US" sz="2400" b="0" dirty="0"/>
              <a:t> adjacency matrix</a:t>
            </a:r>
          </a:p>
        </p:txBody>
      </p:sp>
      <p:pic>
        <p:nvPicPr>
          <p:cNvPr id="1639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680" y="3258678"/>
            <a:ext cx="1676400" cy="1595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9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529" y="4923279"/>
            <a:ext cx="411162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400" name="AutoShape 16"/>
          <p:cNvSpPr>
            <a:spLocks noChangeArrowheads="1"/>
          </p:cNvSpPr>
          <p:nvPr/>
        </p:nvSpPr>
        <p:spPr bwMode="auto">
          <a:xfrm>
            <a:off x="4412414" y="3968811"/>
            <a:ext cx="685800" cy="457200"/>
          </a:xfrm>
          <a:prstGeom prst="rightArrow">
            <a:avLst>
              <a:gd name="adj1" fmla="val 50000"/>
              <a:gd name="adj2" fmla="val 37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17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2796" y="2590800"/>
            <a:ext cx="1115932" cy="1062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2796" y="3657600"/>
            <a:ext cx="1115932" cy="1062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5710" y="2597578"/>
            <a:ext cx="1115932" cy="1062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5710" y="3666393"/>
            <a:ext cx="1115932" cy="1062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5710" y="4710845"/>
            <a:ext cx="1115932" cy="1062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8624" y="4710845"/>
            <a:ext cx="1115932" cy="1062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5606" y="3667124"/>
            <a:ext cx="1115932" cy="1062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7800880" y="2598919"/>
            <a:ext cx="1091419" cy="1117358"/>
            <a:chOff x="4568326" y="4774954"/>
            <a:chExt cx="1091419" cy="1117358"/>
          </a:xfrm>
        </p:grpSpPr>
        <p:grpSp>
          <p:nvGrpSpPr>
            <p:cNvPr id="8" name="Group 7"/>
            <p:cNvGrpSpPr/>
            <p:nvPr/>
          </p:nvGrpSpPr>
          <p:grpSpPr>
            <a:xfrm>
              <a:off x="4575361" y="4787045"/>
              <a:ext cx="1084384" cy="1100015"/>
              <a:chOff x="2643125" y="5208710"/>
              <a:chExt cx="1084384" cy="1100015"/>
            </a:xfrm>
          </p:grpSpPr>
          <p:sp>
            <p:nvSpPr>
              <p:cNvPr id="3" name="Rectangle 2"/>
              <p:cNvSpPr/>
              <p:nvPr/>
            </p:nvSpPr>
            <p:spPr>
              <a:xfrm>
                <a:off x="2643125" y="5234720"/>
                <a:ext cx="1084384" cy="1031386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" name="Straight Connector 4"/>
              <p:cNvCxnSpPr/>
              <p:nvPr/>
            </p:nvCxnSpPr>
            <p:spPr>
              <a:xfrm>
                <a:off x="2971800" y="5208710"/>
                <a:ext cx="0" cy="1087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>
                <a:off x="3352800" y="5221287"/>
                <a:ext cx="0" cy="1087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>
                <a:off x="2650236" y="5562600"/>
                <a:ext cx="1077273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>
              <a:xfrm>
                <a:off x="2643125" y="5943600"/>
                <a:ext cx="1077273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" name="TextBox 8"/>
            <p:cNvSpPr txBox="1"/>
            <p:nvPr/>
          </p:nvSpPr>
          <p:spPr>
            <a:xfrm>
              <a:off x="4568326" y="4774954"/>
              <a:ext cx="3129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4929510" y="4787045"/>
              <a:ext cx="3129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5283184" y="4795991"/>
              <a:ext cx="3129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4591825" y="5148445"/>
              <a:ext cx="3129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4931908" y="5140935"/>
              <a:ext cx="3129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5296848" y="5128693"/>
              <a:ext cx="3129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4569011" y="5468816"/>
              <a:ext cx="3129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4956904" y="5492202"/>
              <a:ext cx="3129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5296848" y="5492202"/>
              <a:ext cx="3129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5554368" y="4707578"/>
            <a:ext cx="1091419" cy="1117358"/>
            <a:chOff x="4568326" y="4774954"/>
            <a:chExt cx="1091419" cy="1117358"/>
          </a:xfrm>
        </p:grpSpPr>
        <p:grpSp>
          <p:nvGrpSpPr>
            <p:cNvPr id="48" name="Group 47"/>
            <p:cNvGrpSpPr/>
            <p:nvPr/>
          </p:nvGrpSpPr>
          <p:grpSpPr>
            <a:xfrm>
              <a:off x="4575361" y="4787045"/>
              <a:ext cx="1084384" cy="1100015"/>
              <a:chOff x="2643125" y="5208710"/>
              <a:chExt cx="1084384" cy="1100015"/>
            </a:xfrm>
          </p:grpSpPr>
          <p:sp>
            <p:nvSpPr>
              <p:cNvPr id="58" name="Rectangle 57"/>
              <p:cNvSpPr/>
              <p:nvPr/>
            </p:nvSpPr>
            <p:spPr>
              <a:xfrm>
                <a:off x="2643125" y="5234720"/>
                <a:ext cx="1084384" cy="1031386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9" name="Straight Connector 58"/>
              <p:cNvCxnSpPr/>
              <p:nvPr/>
            </p:nvCxnSpPr>
            <p:spPr>
              <a:xfrm>
                <a:off x="2971800" y="5208710"/>
                <a:ext cx="0" cy="1087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/>
              <p:cNvCxnSpPr/>
              <p:nvPr/>
            </p:nvCxnSpPr>
            <p:spPr>
              <a:xfrm>
                <a:off x="3352800" y="5221287"/>
                <a:ext cx="0" cy="1087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/>
              <p:cNvCxnSpPr/>
              <p:nvPr/>
            </p:nvCxnSpPr>
            <p:spPr>
              <a:xfrm>
                <a:off x="2650236" y="5562600"/>
                <a:ext cx="1077273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/>
              <p:cNvCxnSpPr/>
              <p:nvPr/>
            </p:nvCxnSpPr>
            <p:spPr>
              <a:xfrm>
                <a:off x="2643125" y="5943600"/>
                <a:ext cx="1077273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9" name="TextBox 48"/>
            <p:cNvSpPr txBox="1"/>
            <p:nvPr/>
          </p:nvSpPr>
          <p:spPr>
            <a:xfrm>
              <a:off x="4568326" y="4774954"/>
              <a:ext cx="3129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4929510" y="4787045"/>
              <a:ext cx="3129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5283184" y="4795991"/>
              <a:ext cx="3129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4591825" y="5148445"/>
              <a:ext cx="3129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4931908" y="5140935"/>
              <a:ext cx="3129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5296848" y="5128693"/>
              <a:ext cx="3129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4569011" y="5468816"/>
              <a:ext cx="3129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4956904" y="5492202"/>
              <a:ext cx="3129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5296848" y="5492202"/>
              <a:ext cx="3129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</a:p>
          </p:txBody>
        </p:sp>
      </p:grpSp>
      <p:pic>
        <p:nvPicPr>
          <p:cNvPr id="63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5155" y="3292781"/>
            <a:ext cx="1676400" cy="1595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4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4004" y="4957382"/>
            <a:ext cx="411162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150385" y="3794786"/>
                <a:ext cx="52154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⊗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0385" y="3794786"/>
                <a:ext cx="521547" cy="52322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6098" y="3863181"/>
                <a:ext cx="48872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98" y="3863181"/>
                <a:ext cx="488724" cy="36933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/>
              <p:cNvSpPr txBox="1"/>
              <p:nvPr/>
            </p:nvSpPr>
            <p:spPr>
              <a:xfrm>
                <a:off x="1025565" y="2891450"/>
                <a:ext cx="48872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5" name="TextBox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5565" y="2891450"/>
                <a:ext cx="488724" cy="36933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/>
              <p:cNvSpPr txBox="1"/>
              <p:nvPr/>
            </p:nvSpPr>
            <p:spPr>
              <a:xfrm>
                <a:off x="5069875" y="3977786"/>
                <a:ext cx="525849" cy="37253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6" name="TextBox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9875" y="3977786"/>
                <a:ext cx="525849" cy="372538"/>
              </a:xfrm>
              <a:prstGeom prst="rect">
                <a:avLst/>
              </a:prstGeom>
              <a:blipFill rotWithShape="0">
                <a:blip r:embed="rId7"/>
                <a:stretch>
                  <a:fillRect b="-16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/>
              <p:cNvSpPr txBox="1"/>
              <p:nvPr/>
            </p:nvSpPr>
            <p:spPr>
              <a:xfrm>
                <a:off x="7069788" y="2218262"/>
                <a:ext cx="525849" cy="37253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8" name="TextBox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69788" y="2218262"/>
                <a:ext cx="525849" cy="372538"/>
              </a:xfrm>
              <a:prstGeom prst="rect">
                <a:avLst/>
              </a:prstGeom>
              <a:blipFill rotWithShape="0">
                <a:blip r:embed="rId8"/>
                <a:stretch>
                  <a:fillRect b="-16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>
          <a:xfrm>
            <a:off x="7040419" y="5081069"/>
            <a:ext cx="317344" cy="32037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010977" y="4292393"/>
            <a:ext cx="488724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3226006" y="3852219"/>
            <a:ext cx="488724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207998" y="5629919"/>
                <a:ext cx="5149740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Each cell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000" dirty="0"/>
                  <a:t> is the product by two cells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sz="2000" dirty="0"/>
              </a:p>
              <a:p>
                <a:r>
                  <a:rPr lang="en-US" sz="2000" dirty="0"/>
                  <a:t>Each cell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2000" dirty="0"/>
                  <a:t> is the product of three cells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000" dirty="0"/>
                  <a:t> and so on</a:t>
                </a: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998" y="5629919"/>
                <a:ext cx="5149740" cy="1015663"/>
              </a:xfrm>
              <a:prstGeom prst="rect">
                <a:avLst/>
              </a:prstGeom>
              <a:blipFill rotWithShape="0">
                <a:blip r:embed="rId9"/>
                <a:stretch>
                  <a:fillRect l="-1183" t="-3614" b="-10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94304128"/>
      </p:ext>
    </p:extLst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0963" y="1676400"/>
            <a:ext cx="8953037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2582489"/>
      </p:ext>
    </p:extLst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3837" y="1219200"/>
            <a:ext cx="8880163" cy="5448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076713"/>
      </p:ext>
    </p:extLst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Kronecker graphs: Intuition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435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457200" y="1600200"/>
                <a:ext cx="7924800" cy="4953000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80000"/>
                  </a:lnSpc>
                </a:pPr>
                <a:r>
                  <a:rPr lang="en-US" altLang="en-US" dirty="0">
                    <a:solidFill>
                      <a:srgbClr val="CC0000"/>
                    </a:solidFill>
                  </a:rPr>
                  <a:t>Recursive growth of graph communities</a:t>
                </a:r>
              </a:p>
              <a:p>
                <a:pPr lvl="1" eaLnBrk="1" hangingPunct="1">
                  <a:lnSpc>
                    <a:spcPct val="80000"/>
                  </a:lnSpc>
                </a:pPr>
                <a:r>
                  <a:rPr lang="en-US" altLang="en-US" dirty="0"/>
                  <a:t>Nodes get expanded to micro communities</a:t>
                </a:r>
              </a:p>
              <a:p>
                <a:pPr lvl="1" eaLnBrk="1" hangingPunct="1">
                  <a:lnSpc>
                    <a:spcPct val="80000"/>
                  </a:lnSpc>
                </a:pPr>
                <a:r>
                  <a:rPr lang="en-US" altLang="en-US" dirty="0"/>
                  <a:t>Nodes in sub-community link among themselves and to nodes from different communities as determined by the original graph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altLang="en-US" dirty="0"/>
              </a:p>
              <a:p>
                <a:pPr lvl="1" eaLnBrk="1" hangingPunct="1">
                  <a:lnSpc>
                    <a:spcPct val="80000"/>
                  </a:lnSpc>
                </a:pPr>
                <a:endParaRPr lang="en-US" altLang="en-US" dirty="0"/>
              </a:p>
              <a:p>
                <a:pPr lvl="1" eaLnBrk="1" hangingPunct="1">
                  <a:lnSpc>
                    <a:spcPct val="80000"/>
                  </a:lnSpc>
                </a:pPr>
                <a:endParaRPr lang="en-US" altLang="en-US" dirty="0"/>
              </a:p>
              <a:p>
                <a:pPr lvl="1" eaLnBrk="1" hangingPunct="1">
                  <a:lnSpc>
                    <a:spcPct val="80000"/>
                  </a:lnSpc>
                </a:pPr>
                <a:endParaRPr lang="en-US" altLang="en-US" dirty="0"/>
              </a:p>
              <a:p>
                <a:pPr lvl="1" eaLnBrk="1" hangingPunct="1">
                  <a:lnSpc>
                    <a:spcPct val="80000"/>
                  </a:lnSpc>
                </a:pPr>
                <a:endParaRPr lang="en-US" altLang="en-US" dirty="0"/>
              </a:p>
              <a:p>
                <a:pPr lvl="1" eaLnBrk="1" hangingPunct="1">
                  <a:lnSpc>
                    <a:spcPct val="80000"/>
                  </a:lnSpc>
                </a:pPr>
                <a:endParaRPr lang="en-US" altLang="en-US" dirty="0"/>
              </a:p>
            </p:txBody>
          </p:sp>
        </mc:Choice>
        <mc:Fallback xmlns="">
          <p:sp>
            <p:nvSpPr>
              <p:cNvPr id="1843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457200" y="1600200"/>
                <a:ext cx="7924800" cy="4953000"/>
              </a:xfrm>
              <a:blipFill>
                <a:blip r:embed="rId3"/>
                <a:stretch>
                  <a:fillRect l="-1769" t="-33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447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0200" y="4044950"/>
            <a:ext cx="406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4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5438" y="5038725"/>
            <a:ext cx="411162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8449" name="Group 12"/>
          <p:cNvGrpSpPr>
            <a:grpSpLocks/>
          </p:cNvGrpSpPr>
          <p:nvPr/>
        </p:nvGrpSpPr>
        <p:grpSpPr bwMode="auto">
          <a:xfrm>
            <a:off x="4876800" y="3816350"/>
            <a:ext cx="1752600" cy="1600200"/>
            <a:chOff x="2881" y="1632"/>
            <a:chExt cx="1632" cy="1558"/>
          </a:xfrm>
        </p:grpSpPr>
        <p:pic>
          <p:nvPicPr>
            <p:cNvPr id="18455" name="Picture 5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1" y="1632"/>
              <a:ext cx="1632" cy="15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8456" name="Line 8"/>
            <p:cNvSpPr>
              <a:spLocks noChangeShapeType="1"/>
            </p:cNvSpPr>
            <p:nvPr/>
          </p:nvSpPr>
          <p:spPr bwMode="auto">
            <a:xfrm flipH="1">
              <a:off x="3360" y="2038"/>
              <a:ext cx="336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57" name="Line 9"/>
            <p:cNvSpPr>
              <a:spLocks noChangeShapeType="1"/>
            </p:cNvSpPr>
            <p:nvPr/>
          </p:nvSpPr>
          <p:spPr bwMode="auto">
            <a:xfrm>
              <a:off x="3360" y="2374"/>
              <a:ext cx="336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58" name="Line 10"/>
            <p:cNvSpPr>
              <a:spLocks noChangeShapeType="1"/>
            </p:cNvSpPr>
            <p:nvPr/>
          </p:nvSpPr>
          <p:spPr bwMode="auto">
            <a:xfrm>
              <a:off x="3840" y="2038"/>
              <a:ext cx="288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59" name="Line 11"/>
            <p:cNvSpPr>
              <a:spLocks noChangeShapeType="1"/>
            </p:cNvSpPr>
            <p:nvPr/>
          </p:nvSpPr>
          <p:spPr bwMode="auto">
            <a:xfrm flipH="1">
              <a:off x="3825" y="2374"/>
              <a:ext cx="303" cy="25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8450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5187950"/>
            <a:ext cx="2130425" cy="37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451" name="AutoShape 13"/>
          <p:cNvSpPr>
            <a:spLocks noChangeArrowheads="1"/>
          </p:cNvSpPr>
          <p:nvPr/>
        </p:nvSpPr>
        <p:spPr bwMode="auto">
          <a:xfrm>
            <a:off x="3886200" y="4349750"/>
            <a:ext cx="685800" cy="457200"/>
          </a:xfrm>
          <a:prstGeom prst="rightArrow">
            <a:avLst>
              <a:gd name="adj1" fmla="val 50000"/>
              <a:gd name="adj2" fmla="val 37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9027421"/>
      </p:ext>
    </p:extLst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3AC4A7-49C5-4FBD-B108-99982CD63F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Kronecker graphs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07B740-7B5A-4943-B7DB-662AED5255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Kronecker </a:t>
            </a:r>
            <a:r>
              <a:rPr lang="en-US" dirty="0"/>
              <a:t>graphs have nice properties but they are deterministic and the distributions we obtain are not smooth: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92A9C94-2BF9-4F0A-8145-863776583F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3205180"/>
            <a:ext cx="7632848" cy="3378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39887"/>
      </p:ext>
    </p:extLst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Stochastic Kronecker graphs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6629400" cy="2301875"/>
          </a:xfrm>
        </p:spPr>
        <p:txBody>
          <a:bodyPr/>
          <a:lstStyle/>
          <a:p>
            <a:pPr eaLnBrk="1" hangingPunct="1"/>
            <a:r>
              <a:rPr lang="en-US" altLang="en-US" sz="2800" dirty="0"/>
              <a:t>Create </a:t>
            </a:r>
            <a:r>
              <a:rPr lang="en-US" altLang="en-US" sz="2800" i="1" dirty="0">
                <a:latin typeface="Times New Roman" panose="02020603050405020304" pitchFamily="18" charset="0"/>
              </a:rPr>
              <a:t>N</a:t>
            </a:r>
            <a:r>
              <a:rPr lang="en-US" altLang="en-US" sz="2800" i="1" baseline="-25000" dirty="0">
                <a:latin typeface="Times New Roman" panose="02020603050405020304" pitchFamily="18" charset="0"/>
              </a:rPr>
              <a:t>1</a:t>
            </a:r>
            <a:r>
              <a:rPr lang="en-US" altLang="en-US" sz="2800" dirty="0">
                <a:latin typeface="Times New Roman" panose="02020603050405020304" pitchFamily="18" charset="0"/>
                <a:sym typeface="Symbol" panose="05050102010706020507" pitchFamily="18" charset="2"/>
              </a:rPr>
              <a:t></a:t>
            </a:r>
            <a:r>
              <a:rPr lang="en-US" altLang="en-US" sz="2800" i="1" dirty="0">
                <a:latin typeface="Times New Roman" panose="02020603050405020304" pitchFamily="18" charset="0"/>
              </a:rPr>
              <a:t>N</a:t>
            </a:r>
            <a:r>
              <a:rPr lang="en-US" altLang="en-US" sz="2800" i="1" baseline="-25000" dirty="0">
                <a:latin typeface="Times New Roman" panose="02020603050405020304" pitchFamily="18" charset="0"/>
              </a:rPr>
              <a:t>1</a:t>
            </a:r>
            <a:r>
              <a:rPr lang="en-US" altLang="en-US" sz="2800" dirty="0"/>
              <a:t> </a:t>
            </a:r>
            <a:r>
              <a:rPr lang="en-US" altLang="en-US" sz="2800" dirty="0">
                <a:solidFill>
                  <a:srgbClr val="CC0000"/>
                </a:solidFill>
              </a:rPr>
              <a:t>probability matrix</a:t>
            </a:r>
            <a:r>
              <a:rPr lang="en-US" altLang="en-US" sz="2800" dirty="0">
                <a:solidFill>
                  <a:schemeClr val="accent1"/>
                </a:solidFill>
              </a:rPr>
              <a:t> </a:t>
            </a:r>
            <a:r>
              <a:rPr lang="el-GR" alt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altLang="en-US" sz="2800" i="1" baseline="-25000" dirty="0">
                <a:latin typeface="Times New Roman" panose="02020603050405020304" pitchFamily="18" charset="0"/>
              </a:rPr>
              <a:t>1</a:t>
            </a:r>
          </a:p>
          <a:p>
            <a:pPr eaLnBrk="1" hangingPunct="1"/>
            <a:r>
              <a:rPr lang="en-US" altLang="en-US" sz="2800" dirty="0"/>
              <a:t>Compute the </a:t>
            </a:r>
            <a:r>
              <a:rPr lang="en-US" altLang="en-US" sz="2800" i="1" dirty="0">
                <a:latin typeface="Times New Roman" panose="02020603050405020304" pitchFamily="18" charset="0"/>
              </a:rPr>
              <a:t>k</a:t>
            </a:r>
            <a:r>
              <a:rPr lang="en-US" altLang="en-US" sz="2800" i="1" baseline="30000" dirty="0"/>
              <a:t>th</a:t>
            </a:r>
            <a:r>
              <a:rPr lang="en-US" altLang="en-US" sz="2800" dirty="0"/>
              <a:t> </a:t>
            </a:r>
            <a:r>
              <a:rPr lang="en-US" altLang="en-US" sz="2800" dirty="0" err="1"/>
              <a:t>Kronecker</a:t>
            </a:r>
            <a:r>
              <a:rPr lang="en-US" altLang="en-US" sz="2800" dirty="0"/>
              <a:t> power </a:t>
            </a:r>
            <a:r>
              <a:rPr lang="el-GR" alt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altLang="en-US" sz="2800" i="1" baseline="-25000" dirty="0">
                <a:latin typeface="Times New Roman" panose="02020603050405020304" pitchFamily="18" charset="0"/>
              </a:rPr>
              <a:t>k</a:t>
            </a:r>
            <a:endParaRPr lang="en-US" altLang="en-US" sz="2800" i="1" dirty="0">
              <a:latin typeface="Times New Roman" panose="02020603050405020304" pitchFamily="18" charset="0"/>
            </a:endParaRPr>
          </a:p>
          <a:p>
            <a:pPr eaLnBrk="1" hangingPunct="1"/>
            <a:r>
              <a:rPr lang="en-US" altLang="en-US" sz="2800" dirty="0"/>
              <a:t>For each entry </a:t>
            </a:r>
            <a:r>
              <a:rPr lang="en-US" altLang="en-US" sz="2800" i="1" dirty="0" err="1">
                <a:latin typeface="Times New Roman" panose="02020603050405020304" pitchFamily="18" charset="0"/>
              </a:rPr>
              <a:t>p</a:t>
            </a:r>
            <a:r>
              <a:rPr lang="en-US" altLang="en-US" sz="2800" i="1" baseline="-25000" dirty="0" err="1">
                <a:latin typeface="Times New Roman" panose="02020603050405020304" pitchFamily="18" charset="0"/>
              </a:rPr>
              <a:t>uv</a:t>
            </a:r>
            <a:r>
              <a:rPr lang="en-US" altLang="en-US" sz="2800" dirty="0"/>
              <a:t> of </a:t>
            </a:r>
            <a:r>
              <a:rPr lang="el-GR" alt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altLang="en-US" sz="2800" i="1" baseline="-25000" dirty="0">
                <a:latin typeface="Times New Roman" panose="02020603050405020304" pitchFamily="18" charset="0"/>
              </a:rPr>
              <a:t>k</a:t>
            </a:r>
            <a:r>
              <a:rPr lang="en-US" altLang="en-US" sz="2800" dirty="0"/>
              <a:t> include an edge </a:t>
            </a:r>
            <a:r>
              <a:rPr lang="en-US" altLang="en-US" sz="2800" dirty="0">
                <a:latin typeface="Times New Roman" panose="02020603050405020304" pitchFamily="18" charset="0"/>
              </a:rPr>
              <a:t>(</a:t>
            </a:r>
            <a:r>
              <a:rPr lang="en-US" altLang="en-US" sz="2800" i="1" dirty="0" err="1">
                <a:latin typeface="Times New Roman" panose="02020603050405020304" pitchFamily="18" charset="0"/>
              </a:rPr>
              <a:t>u,v</a:t>
            </a:r>
            <a:r>
              <a:rPr lang="en-US" altLang="en-US" sz="2800" dirty="0">
                <a:latin typeface="Times New Roman" panose="02020603050405020304" pitchFamily="18" charset="0"/>
              </a:rPr>
              <a:t>)</a:t>
            </a:r>
            <a:r>
              <a:rPr lang="en-US" altLang="en-US" sz="2800" dirty="0"/>
              <a:t> with probability </a:t>
            </a:r>
            <a:r>
              <a:rPr lang="en-US" altLang="en-US" sz="2800" i="1" dirty="0" err="1">
                <a:latin typeface="Times New Roman" panose="02020603050405020304" pitchFamily="18" charset="0"/>
              </a:rPr>
              <a:t>p</a:t>
            </a:r>
            <a:r>
              <a:rPr lang="en-US" altLang="en-US" sz="2800" i="1" baseline="-25000" dirty="0" err="1">
                <a:latin typeface="Times New Roman" panose="02020603050405020304" pitchFamily="18" charset="0"/>
              </a:rPr>
              <a:t>uv</a:t>
            </a:r>
            <a:endParaRPr lang="en-US" altLang="en-US" sz="2800" i="1" baseline="-25000" dirty="0">
              <a:latin typeface="Times New Roman" panose="02020603050405020304" pitchFamily="18" charset="0"/>
            </a:endParaRPr>
          </a:p>
        </p:txBody>
      </p:sp>
      <p:graphicFrame>
        <p:nvGraphicFramePr>
          <p:cNvPr id="103428" name="Group 4"/>
          <p:cNvGraphicFramePr>
            <a:graphicFrameLocks noGrp="1"/>
          </p:cNvGraphicFramePr>
          <p:nvPr/>
        </p:nvGraphicFramePr>
        <p:xfrm>
          <a:off x="304800" y="4495800"/>
          <a:ext cx="1371600" cy="1036638"/>
        </p:xfrm>
        <a:graphic>
          <a:graphicData uri="http://schemas.openxmlformats.org/drawingml/2006/table">
            <a:tbl>
              <a:tblPr/>
              <a:tblGrid>
                <a:gridCol w="685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1831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0.5</a:t>
                      </a:r>
                    </a:p>
                  </a:txBody>
                  <a:tcPr marT="45734" marB="4573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0.2</a:t>
                      </a: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831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0.1</a:t>
                      </a:r>
                    </a:p>
                  </a:txBody>
                  <a:tcPr marT="45734" marB="4573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0.3</a:t>
                      </a: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7423" name="Text Box 15"/>
          <p:cNvSpPr txBox="1">
            <a:spLocks noChangeArrowheads="1"/>
          </p:cNvSpPr>
          <p:nvPr/>
        </p:nvSpPr>
        <p:spPr bwMode="auto">
          <a:xfrm>
            <a:off x="682625" y="5640388"/>
            <a:ext cx="5064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el-GR" altLang="en-US" sz="2400" b="0" i="1"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altLang="en-US" sz="2400" b="0" i="1" baseline="-25000"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17424" name="Text Box 16"/>
          <p:cNvSpPr txBox="1">
            <a:spLocks noChangeArrowheads="1"/>
          </p:cNvSpPr>
          <p:nvPr/>
        </p:nvSpPr>
        <p:spPr bwMode="auto">
          <a:xfrm>
            <a:off x="7315200" y="4521200"/>
            <a:ext cx="1676400" cy="1041400"/>
          </a:xfrm>
          <a:prstGeom prst="rect">
            <a:avLst/>
          </a:prstGeom>
          <a:noFill/>
          <a:ln w="9525" algn="ctr">
            <a:solidFill>
              <a:srgbClr val="CC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en-US" altLang="en-US" sz="2800" b="0"/>
              <a:t>Instance</a:t>
            </a:r>
            <a:r>
              <a:rPr lang="en-US" altLang="en-US" sz="2800" b="0">
                <a:solidFill>
                  <a:schemeClr val="folHlink"/>
                </a:solidFill>
              </a:rPr>
              <a:t> </a:t>
            </a:r>
          </a:p>
          <a:p>
            <a:pPr algn="ctr" eaLnBrk="1" hangingPunct="1"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en-US" altLang="en-US" sz="2800" b="0">
                <a:solidFill>
                  <a:srgbClr val="CC0000"/>
                </a:solidFill>
              </a:rPr>
              <a:t>matrix K</a:t>
            </a:r>
            <a:r>
              <a:rPr lang="en-US" altLang="en-US" sz="2800" b="0" baseline="-25000">
                <a:solidFill>
                  <a:srgbClr val="CC0000"/>
                </a:solidFill>
              </a:rPr>
              <a:t>2</a:t>
            </a:r>
            <a:endParaRPr lang="en-US" altLang="en-US" sz="2800" b="0">
              <a:solidFill>
                <a:srgbClr val="CC0000"/>
              </a:solidFill>
            </a:endParaRPr>
          </a:p>
        </p:txBody>
      </p:sp>
      <p:sp>
        <p:nvSpPr>
          <p:cNvPr id="17425" name="AutoShape 17"/>
          <p:cNvSpPr>
            <a:spLocks noChangeArrowheads="1"/>
          </p:cNvSpPr>
          <p:nvPr/>
        </p:nvSpPr>
        <p:spPr bwMode="auto">
          <a:xfrm rot="10800000">
            <a:off x="6629400" y="4800600"/>
            <a:ext cx="609600" cy="457200"/>
          </a:xfrm>
          <a:prstGeom prst="leftArrow">
            <a:avLst>
              <a:gd name="adj1" fmla="val 53481"/>
              <a:gd name="adj2" fmla="val 40969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graphicFrame>
        <p:nvGraphicFramePr>
          <p:cNvPr id="103442" name="Group 18"/>
          <p:cNvGraphicFramePr>
            <a:graphicFrameLocks noGrp="1"/>
          </p:cNvGraphicFramePr>
          <p:nvPr>
            <p:ph sz="quarter" idx="2"/>
          </p:nvPr>
        </p:nvGraphicFramePr>
        <p:xfrm>
          <a:off x="3276600" y="4054475"/>
          <a:ext cx="3124200" cy="1981200"/>
        </p:xfrm>
        <a:graphic>
          <a:graphicData uri="http://schemas.openxmlformats.org/drawingml/2006/table">
            <a:tbl>
              <a:tblPr/>
              <a:tblGrid>
                <a:gridCol w="7810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10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810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810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953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0.04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53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0.05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0.02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0.06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53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0.05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0.02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0.06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53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0.01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0.03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0.03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0.09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7453" name="AutoShape 45"/>
          <p:cNvSpPr>
            <a:spLocks noChangeArrowheads="1"/>
          </p:cNvSpPr>
          <p:nvPr/>
        </p:nvSpPr>
        <p:spPr bwMode="auto">
          <a:xfrm rot="10800000">
            <a:off x="1871663" y="4800600"/>
            <a:ext cx="1371600" cy="457200"/>
          </a:xfrm>
          <a:prstGeom prst="leftArrow">
            <a:avLst>
              <a:gd name="adj1" fmla="val 50000"/>
              <a:gd name="adj2" fmla="val 75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7454" name="Text Box 46"/>
          <p:cNvSpPr txBox="1">
            <a:spLocks noChangeArrowheads="1"/>
          </p:cNvSpPr>
          <p:nvPr/>
        </p:nvSpPr>
        <p:spPr bwMode="auto">
          <a:xfrm>
            <a:off x="4194175" y="6091238"/>
            <a:ext cx="15906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el-GR" altLang="en-US" sz="2400" b="0" i="1"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altLang="en-US" sz="2400" b="0" i="1" baseline="-25000">
                <a:latin typeface="Times New Roman" panose="02020603050405020304" pitchFamily="18" charset="0"/>
              </a:rPr>
              <a:t>2</a:t>
            </a:r>
            <a:r>
              <a:rPr lang="en-US" altLang="en-US" sz="2400" b="0" i="1">
                <a:latin typeface="Times New Roman" panose="02020603050405020304" pitchFamily="18" charset="0"/>
              </a:rPr>
              <a:t>=</a:t>
            </a:r>
            <a:r>
              <a:rPr lang="el-GR" altLang="en-US" sz="2400" b="0" i="1"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altLang="en-US" sz="2400" b="0" i="1" baseline="-25000">
                <a:latin typeface="Times New Roman" panose="02020603050405020304" pitchFamily="18" charset="0"/>
              </a:rPr>
              <a:t>1</a:t>
            </a:r>
            <a:r>
              <a:rPr lang="en-US" altLang="en-US" sz="2400" b="0">
                <a:latin typeface="Times New Roman" panose="02020603050405020304" pitchFamily="18" charset="0"/>
                <a:sym typeface="Symbol" panose="05050102010706020507" pitchFamily="18" charset="2"/>
              </a:rPr>
              <a:t></a:t>
            </a:r>
            <a:r>
              <a:rPr lang="el-GR" altLang="en-US" sz="2400" b="0" i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Θ</a:t>
            </a:r>
            <a:r>
              <a:rPr lang="en-US" altLang="en-US" sz="2400" b="0" i="1" baseline="-25000">
                <a:latin typeface="Times New Roman" panose="02020603050405020304" pitchFamily="18" charset="0"/>
                <a:sym typeface="Symbol" panose="05050102010706020507" pitchFamily="18" charset="2"/>
              </a:rPr>
              <a:t>1</a:t>
            </a:r>
          </a:p>
        </p:txBody>
      </p:sp>
      <p:sp>
        <p:nvSpPr>
          <p:cNvPr id="17455" name="Text Box 47"/>
          <p:cNvSpPr txBox="1">
            <a:spLocks noChangeArrowheads="1"/>
          </p:cNvSpPr>
          <p:nvPr/>
        </p:nvSpPr>
        <p:spPr bwMode="auto">
          <a:xfrm>
            <a:off x="7315200" y="5715000"/>
            <a:ext cx="1670050" cy="10064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en-US" altLang="en-US" sz="2000" b="0"/>
              <a:t>For each </a:t>
            </a:r>
            <a:r>
              <a:rPr lang="en-US" altLang="en-US" sz="2000" b="0" i="1">
                <a:latin typeface="Times New Roman" panose="02020603050405020304" pitchFamily="18" charset="0"/>
              </a:rPr>
              <a:t>p</a:t>
            </a:r>
            <a:r>
              <a:rPr lang="en-US" altLang="en-US" sz="2000" b="0" i="1" baseline="-25000">
                <a:latin typeface="Times New Roman" panose="02020603050405020304" pitchFamily="18" charset="0"/>
              </a:rPr>
              <a:t>uv</a:t>
            </a:r>
            <a:r>
              <a:rPr lang="en-US" altLang="en-US" sz="2000" b="0"/>
              <a:t> flip Bernoulli coin</a:t>
            </a:r>
            <a:endParaRPr lang="en-US" altLang="en-US" sz="2000" b="0" baseline="-25000"/>
          </a:p>
        </p:txBody>
      </p:sp>
      <p:sp>
        <p:nvSpPr>
          <p:cNvPr id="17456" name="Text Box 48"/>
          <p:cNvSpPr txBox="1">
            <a:spLocks noChangeArrowheads="1"/>
          </p:cNvSpPr>
          <p:nvPr/>
        </p:nvSpPr>
        <p:spPr bwMode="auto">
          <a:xfrm>
            <a:off x="1676400" y="4038600"/>
            <a:ext cx="165417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en-US" altLang="en-US" sz="2000" b="0"/>
              <a:t>Kronecker</a:t>
            </a:r>
          </a:p>
          <a:p>
            <a:pPr algn="ctr" eaLnBrk="1" hangingPunct="1"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en-US" altLang="en-US" sz="2000" b="0"/>
              <a:t>multiplication</a:t>
            </a:r>
            <a:endParaRPr lang="en-US" altLang="en-US" sz="2000" b="0" baseline="-25000"/>
          </a:p>
        </p:txBody>
      </p:sp>
      <p:sp>
        <p:nvSpPr>
          <p:cNvPr id="17457" name="Line 49"/>
          <p:cNvSpPr>
            <a:spLocks noChangeShapeType="1"/>
          </p:cNvSpPr>
          <p:nvPr/>
        </p:nvSpPr>
        <p:spPr bwMode="auto">
          <a:xfrm flipH="1">
            <a:off x="6324600" y="3810000"/>
            <a:ext cx="685800" cy="3810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58" name="Text Box 50"/>
          <p:cNvSpPr txBox="1">
            <a:spLocks noChangeArrowheads="1"/>
          </p:cNvSpPr>
          <p:nvPr/>
        </p:nvSpPr>
        <p:spPr bwMode="auto">
          <a:xfrm>
            <a:off x="7010400" y="3505200"/>
            <a:ext cx="13874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0"/>
              <a:t>Probability of edge </a:t>
            </a:r>
            <a:r>
              <a:rPr lang="en-US" altLang="en-US" b="0" i="1">
                <a:latin typeface="Times" panose="02020603050405020304" pitchFamily="18" charset="0"/>
              </a:rPr>
              <a:t>p</a:t>
            </a:r>
            <a:r>
              <a:rPr lang="en-US" altLang="en-US" b="0" i="1" baseline="-25000">
                <a:latin typeface="Times" panose="02020603050405020304" pitchFamily="18" charset="0"/>
              </a:rPr>
              <a:t>uv</a:t>
            </a:r>
          </a:p>
        </p:txBody>
      </p:sp>
    </p:spTree>
    <p:extLst>
      <p:ext uri="{BB962C8B-B14F-4D97-AF65-F5344CB8AC3E}">
        <p14:creationId xmlns:p14="http://schemas.microsoft.com/office/powerpoint/2010/main" val="7636235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Discrete Counts</a:t>
            </a: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13965804"/>
              </p:ext>
            </p:extLst>
          </p:nvPr>
        </p:nvGraphicFramePr>
        <p:xfrm>
          <a:off x="1259632" y="2060848"/>
          <a:ext cx="6192688" cy="36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09317492"/>
      </p:ext>
    </p:extLst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n-US" dirty="0"/>
              <a:t>Stochastic Kronecker graphs: Intuition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435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461840" y="1711847"/>
                <a:ext cx="7924800" cy="4953000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80000"/>
                  </a:lnSpc>
                </a:pPr>
                <a:r>
                  <a:rPr lang="en-US" altLang="en-US" dirty="0">
                    <a:solidFill>
                      <a:srgbClr val="CC0000"/>
                    </a:solidFill>
                  </a:rPr>
                  <a:t>Node attribute representation</a:t>
                </a:r>
              </a:p>
              <a:p>
                <a:pPr lvl="1" eaLnBrk="1" hangingPunct="1">
                  <a:lnSpc>
                    <a:spcPct val="80000"/>
                  </a:lnSpc>
                </a:pPr>
                <a:r>
                  <a:rPr lang="en-US" altLang="en-US" dirty="0"/>
                  <a:t>Nodes are described by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en-US" dirty="0"/>
                  <a:t>features</a:t>
                </a:r>
              </a:p>
              <a:p>
                <a:pPr lvl="2" eaLnBrk="1" hangingPunct="1">
                  <a:lnSpc>
                    <a:spcPct val="80000"/>
                  </a:lnSpc>
                </a:pPr>
                <a:r>
                  <a:rPr lang="en-US" altLang="en-US" dirty="0"/>
                  <a:t>[in Ioannina, student, computer science]</a:t>
                </a:r>
              </a:p>
              <a:p>
                <a:pPr lvl="2" eaLnBrk="1" hangingPunct="1">
                  <a:lnSpc>
                    <a:spcPct val="80000"/>
                  </a:lnSpc>
                </a:pPr>
                <a:r>
                  <a:rPr lang="en-US" altLang="en-US" dirty="0"/>
                  <a:t>u=[1,1,0],   v=[1, 1,1]</a:t>
                </a:r>
              </a:p>
              <a:p>
                <a:pPr lvl="1" eaLnBrk="1" hangingPunct="1">
                  <a:lnSpc>
                    <a:spcPct val="80000"/>
                  </a:lnSpc>
                </a:pPr>
                <a:r>
                  <a:rPr lang="en-US" altLang="en-US" dirty="0"/>
                  <a:t>Parameter matrix gives the linking probability</a:t>
                </a:r>
              </a:p>
              <a:p>
                <a:pPr lvl="2" eaLnBrk="1" hangingPunct="1">
                  <a:lnSpc>
                    <a:spcPct val="80000"/>
                  </a:lnSpc>
                </a:pPr>
                <a:r>
                  <a:rPr lang="en-US" altLang="en-US" dirty="0">
                    <a:latin typeface="Times New Roman" panose="02020603050405020304" pitchFamily="18" charset="0"/>
                  </a:rPr>
                  <a:t>p(</a:t>
                </a:r>
                <a:r>
                  <a:rPr lang="en-US" altLang="en-US" dirty="0" err="1">
                    <a:latin typeface="Times New Roman" panose="02020603050405020304" pitchFamily="18" charset="0"/>
                  </a:rPr>
                  <a:t>u,v</a:t>
                </a:r>
                <a:r>
                  <a:rPr lang="en-US" altLang="en-US" dirty="0">
                    <a:latin typeface="Times New Roman" panose="02020603050405020304" pitchFamily="18" charset="0"/>
                  </a:rPr>
                  <a:t>) = 0.5 * 0.5* 0.1 = 0.025</a:t>
                </a:r>
              </a:p>
            </p:txBody>
          </p:sp>
        </mc:Choice>
        <mc:Fallback xmlns="">
          <p:sp>
            <p:nvSpPr>
              <p:cNvPr id="1843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461840" y="1711847"/>
                <a:ext cx="7924800" cy="4953000"/>
              </a:xfrm>
              <a:blipFill>
                <a:blip r:embed="rId3"/>
                <a:stretch>
                  <a:fillRect l="-1769" t="-33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56066" name="Group 66"/>
          <p:cNvGraphicFramePr>
            <a:graphicFrameLocks noGrp="1"/>
          </p:cNvGraphicFramePr>
          <p:nvPr>
            <p:ph sz="quarter" idx="2"/>
          </p:nvPr>
        </p:nvGraphicFramePr>
        <p:xfrm>
          <a:off x="7778505" y="4247606"/>
          <a:ext cx="1143000" cy="792408"/>
        </p:xfrm>
        <a:graphic>
          <a:graphicData uri="http://schemas.openxmlformats.org/drawingml/2006/table">
            <a:tbl>
              <a:tblPr/>
              <a:tblGrid>
                <a:gridCol w="571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608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0.5</a:t>
                      </a:r>
                    </a:p>
                  </a:txBody>
                  <a:tcPr marT="45702" marB="457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0.1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08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0.1</a:t>
                      </a:r>
                    </a:p>
                  </a:txBody>
                  <a:tcPr marT="45702" marB="457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0.3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8452" name="Text Box 58"/>
          <p:cNvSpPr txBox="1">
            <a:spLocks noChangeArrowheads="1"/>
          </p:cNvSpPr>
          <p:nvPr/>
        </p:nvSpPr>
        <p:spPr bwMode="auto">
          <a:xfrm>
            <a:off x="7949955" y="3866606"/>
            <a:ext cx="8826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b="0" i="1">
                <a:solidFill>
                  <a:srgbClr val="CC0000"/>
                </a:solidFill>
                <a:latin typeface="Times New Roman" panose="02020603050405020304" pitchFamily="18" charset="0"/>
              </a:rPr>
              <a:t>1       0</a:t>
            </a:r>
          </a:p>
        </p:txBody>
      </p:sp>
      <p:sp>
        <p:nvSpPr>
          <p:cNvPr id="18453" name="Text Box 59"/>
          <p:cNvSpPr txBox="1">
            <a:spLocks noChangeArrowheads="1"/>
          </p:cNvSpPr>
          <p:nvPr/>
        </p:nvSpPr>
        <p:spPr bwMode="auto">
          <a:xfrm>
            <a:off x="7454655" y="4299994"/>
            <a:ext cx="3746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b="0" i="1">
                <a:solidFill>
                  <a:srgbClr val="CC0000"/>
                </a:solidFill>
                <a:latin typeface="Times New Roman" panose="02020603050405020304" pitchFamily="18" charset="0"/>
              </a:rPr>
              <a:t>1 </a:t>
            </a:r>
          </a:p>
          <a:p>
            <a:pPr eaLnBrk="1" hangingPunct="1"/>
            <a:r>
              <a:rPr lang="en-US" altLang="en-US" sz="2000" b="0" i="1">
                <a:solidFill>
                  <a:srgbClr val="CC0000"/>
                </a:solidFill>
                <a:latin typeface="Times New Roman" panose="02020603050405020304" pitchFamily="18" charset="0"/>
              </a:rPr>
              <a:t>0</a:t>
            </a:r>
          </a:p>
        </p:txBody>
      </p:sp>
      <p:sp>
        <p:nvSpPr>
          <p:cNvPr id="18454" name="Text Box 61"/>
          <p:cNvSpPr txBox="1">
            <a:spLocks noChangeArrowheads="1"/>
          </p:cNvSpPr>
          <p:nvPr/>
        </p:nvSpPr>
        <p:spPr bwMode="auto">
          <a:xfrm>
            <a:off x="6948242" y="4334323"/>
            <a:ext cx="5064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l-GR" altLang="en-US" sz="24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altLang="en-US" sz="2400" b="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l-GR" altLang="en-US" sz="2400" b="0" i="1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ular Callout 1"/>
          <p:cNvSpPr/>
          <p:nvPr/>
        </p:nvSpPr>
        <p:spPr>
          <a:xfrm>
            <a:off x="919040" y="4370498"/>
            <a:ext cx="1752600" cy="457200"/>
          </a:xfrm>
          <a:prstGeom prst="wedgeRectCallout">
            <a:avLst>
              <a:gd name="adj1" fmla="val 63782"/>
              <a:gd name="adj2" fmla="val -11185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Both in Ioannina</a:t>
            </a:r>
          </a:p>
        </p:txBody>
      </p:sp>
      <p:sp>
        <p:nvSpPr>
          <p:cNvPr id="19" name="Rectangular Callout 18"/>
          <p:cNvSpPr/>
          <p:nvPr/>
        </p:nvSpPr>
        <p:spPr>
          <a:xfrm>
            <a:off x="2900240" y="4384282"/>
            <a:ext cx="1512277" cy="457200"/>
          </a:xfrm>
          <a:prstGeom prst="wedgeRectCallout">
            <a:avLst>
              <a:gd name="adj1" fmla="val -8724"/>
              <a:gd name="adj2" fmla="val -11399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Both students</a:t>
            </a:r>
          </a:p>
        </p:txBody>
      </p:sp>
      <p:sp>
        <p:nvSpPr>
          <p:cNvPr id="3" name="Rectangular Callout 2"/>
          <p:cNvSpPr/>
          <p:nvPr/>
        </p:nvSpPr>
        <p:spPr>
          <a:xfrm>
            <a:off x="4576640" y="4378687"/>
            <a:ext cx="1765490" cy="440821"/>
          </a:xfrm>
          <a:prstGeom prst="wedgeRectCallout">
            <a:avLst>
              <a:gd name="adj1" fmla="val -66420"/>
              <a:gd name="adj2" fmla="val -12336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One CS one not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567240" y="5293247"/>
            <a:ext cx="3518831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We could have different probabilities for different attributes</a:t>
            </a:r>
          </a:p>
        </p:txBody>
      </p:sp>
    </p:spTree>
    <p:extLst>
      <p:ext uri="{BB962C8B-B14F-4D97-AF65-F5344CB8AC3E}">
        <p14:creationId xmlns:p14="http://schemas.microsoft.com/office/powerpoint/2010/main" val="3851730770"/>
      </p:ext>
    </p:extLst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Kronecker</a:t>
            </a:r>
            <a:r>
              <a:rPr lang="en-US" dirty="0"/>
              <a:t> graph construction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438399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We can construct the graph by flipping a coin for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each</a:t>
            </a:r>
            <a:r>
              <a:rPr lang="en-US" dirty="0"/>
              <a:t> of the possible edges.</a:t>
            </a:r>
          </a:p>
          <a:p>
            <a:pPr lvl="1"/>
            <a:r>
              <a:rPr lang="en-US" dirty="0"/>
              <a:t>But this is expensive,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quadratic number </a:t>
            </a:r>
            <a:r>
              <a:rPr lang="en-US" dirty="0"/>
              <a:t>of coins to flip.</a:t>
            </a:r>
          </a:p>
          <a:p>
            <a:r>
              <a:rPr lang="en-US" dirty="0"/>
              <a:t>We can exploit the </a:t>
            </a:r>
            <a:r>
              <a:rPr lang="en-US" dirty="0">
                <a:solidFill>
                  <a:srgbClr val="0070C0"/>
                </a:solidFill>
              </a:rPr>
              <a:t>recursive/hierarchical</a:t>
            </a:r>
            <a:r>
              <a:rPr lang="en-US" dirty="0"/>
              <a:t> nature of </a:t>
            </a:r>
            <a:r>
              <a:rPr lang="en-US" dirty="0" err="1"/>
              <a:t>Kronecker</a:t>
            </a:r>
            <a:r>
              <a:rPr lang="en-US" dirty="0"/>
              <a:t> graphs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t="7425"/>
          <a:stretch/>
        </p:blipFill>
        <p:spPr>
          <a:xfrm>
            <a:off x="457200" y="3886200"/>
            <a:ext cx="8167315" cy="285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8023372"/>
      </p:ext>
    </p:extLst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Kronecker</a:t>
            </a:r>
            <a:r>
              <a:rPr lang="en-US" dirty="0"/>
              <a:t> graph construction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US" dirty="0"/>
                  <a:t>If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we have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𝑖𝑗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dirty="0"/>
                  <a:t> then the number of edges is normally distributed with expectation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bSup>
                  </m:oMath>
                </a14:m>
                <a:endParaRPr lang="en-US" dirty="0"/>
              </a:p>
              <a:p>
                <a:r>
                  <a:rPr lang="en-US" dirty="0"/>
                  <a:t>Process:</a:t>
                </a:r>
              </a:p>
              <a:p>
                <a:pPr lvl="1"/>
                <a:r>
                  <a:rPr lang="en-US" dirty="0"/>
                  <a:t>Sample the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number of edges </a:t>
                </a:r>
                <a:r>
                  <a:rPr lang="en-US" dirty="0"/>
                  <a:t>from the normal distribution</a:t>
                </a:r>
              </a:p>
              <a:p>
                <a:pPr lvl="1"/>
                <a:r>
                  <a:rPr lang="en-US" dirty="0"/>
                  <a:t>For each edge to be added,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descend</a:t>
                </a:r>
                <a:r>
                  <a:rPr lang="en-US" dirty="0"/>
                  <a:t> to the position of the edge:</a:t>
                </a:r>
              </a:p>
              <a:p>
                <a:pPr lvl="2"/>
                <a:r>
                  <a:rPr lang="en-US" dirty="0"/>
                  <a:t>Pick a top-level cell with probability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/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dirty="0"/>
              </a:p>
              <a:p>
                <a:pPr lvl="2"/>
                <a:r>
                  <a:rPr lang="en-US" dirty="0"/>
                  <a:t>Within the top-level cell repeat recursively</a:t>
                </a:r>
              </a:p>
              <a:p>
                <a:pPr lvl="2"/>
                <a:r>
                  <a:rPr lang="en-US" dirty="0"/>
                  <a:t>Until you have gone down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levels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481" t="-3235" r="-12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93994988"/>
      </p:ext>
    </p:extLst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4785602"/>
                <a:ext cx="8229600" cy="1340561"/>
              </a:xfrm>
            </p:spPr>
            <p:txBody>
              <a:bodyPr>
                <a:normAutofit fontScale="85000" lnSpcReduction="10000"/>
              </a:bodyPr>
              <a:lstStyle/>
              <a:p>
                <a:r>
                  <a:rPr lang="en-US" dirty="0"/>
                  <a:t>To generate the edge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first we pick the top quadrant</a:t>
                </a:r>
              </a:p>
              <a:p>
                <a:r>
                  <a:rPr lang="en-US" dirty="0"/>
                  <a:t>Then within that we pick the exact cell of the matrix.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4785602"/>
                <a:ext cx="8229600" cy="1340561"/>
              </a:xfrm>
              <a:blipFill rotWithShape="0">
                <a:blip r:embed="rId2"/>
                <a:stretch>
                  <a:fillRect l="-1259" t="-7273" b="-81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t="7425"/>
          <a:stretch/>
        </p:blipFill>
        <p:spPr>
          <a:xfrm>
            <a:off x="519485" y="1676400"/>
            <a:ext cx="8167315" cy="285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957876"/>
      </p:ext>
    </p:extLst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Properties of Kronecker graphs</a:t>
            </a:r>
          </a:p>
        </p:txBody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600200"/>
            <a:ext cx="7924800" cy="48006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800" dirty="0"/>
              <a:t>We </a:t>
            </a:r>
            <a:r>
              <a:rPr lang="en-US" altLang="en-US" sz="2800" dirty="0">
                <a:solidFill>
                  <a:srgbClr val="CC0000"/>
                </a:solidFill>
              </a:rPr>
              <a:t>prove</a:t>
            </a:r>
            <a:r>
              <a:rPr lang="en-US" altLang="en-US" sz="2800" dirty="0"/>
              <a:t> that  </a:t>
            </a:r>
            <a:r>
              <a:rPr lang="en-US" altLang="en-US" sz="2800" dirty="0" err="1"/>
              <a:t>Kronecker</a:t>
            </a:r>
            <a:r>
              <a:rPr lang="en-US" altLang="en-US" sz="2800" dirty="0"/>
              <a:t> multiplication generates graphs that obey [PKDD’05]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 dirty="0"/>
              <a:t>Properties of static networks</a:t>
            </a:r>
          </a:p>
          <a:p>
            <a:pPr lvl="2" eaLnBrk="1" hangingPunct="1">
              <a:lnSpc>
                <a:spcPct val="80000"/>
              </a:lnSpc>
              <a:buFontTx/>
              <a:buNone/>
            </a:pPr>
            <a:r>
              <a:rPr lang="en-US" altLang="en-US" sz="2000" dirty="0"/>
              <a:t>	Power Law Degree Distribution</a:t>
            </a:r>
          </a:p>
          <a:p>
            <a:pPr lvl="2" eaLnBrk="1" hangingPunct="1">
              <a:lnSpc>
                <a:spcPct val="80000"/>
              </a:lnSpc>
              <a:buFontTx/>
              <a:buNone/>
            </a:pPr>
            <a:r>
              <a:rPr lang="en-US" altLang="en-US" sz="2000" dirty="0"/>
              <a:t>	Power Law eigenvalue and eigenvector distribution</a:t>
            </a:r>
          </a:p>
          <a:p>
            <a:pPr lvl="2" eaLnBrk="1" hangingPunct="1">
              <a:lnSpc>
                <a:spcPct val="80000"/>
              </a:lnSpc>
              <a:buFontTx/>
              <a:buNone/>
            </a:pPr>
            <a:r>
              <a:rPr lang="en-US" altLang="en-US" sz="2000" dirty="0"/>
              <a:t>	Small Diameter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 dirty="0"/>
              <a:t>Properties of dynamic networks </a:t>
            </a:r>
          </a:p>
          <a:p>
            <a:pPr lvl="2" eaLnBrk="1" hangingPunct="1">
              <a:lnSpc>
                <a:spcPct val="80000"/>
              </a:lnSpc>
              <a:buFontTx/>
              <a:buNone/>
            </a:pPr>
            <a:r>
              <a:rPr lang="en-US" altLang="en-US" sz="2000" dirty="0"/>
              <a:t>	Densification Power Law</a:t>
            </a:r>
          </a:p>
          <a:p>
            <a:pPr lvl="2" eaLnBrk="1" hangingPunct="1">
              <a:lnSpc>
                <a:spcPct val="80000"/>
              </a:lnSpc>
              <a:buFontTx/>
              <a:buNone/>
            </a:pPr>
            <a:r>
              <a:rPr lang="en-US" altLang="en-US" sz="2000" dirty="0"/>
              <a:t>	Shrinking/Stabilizing Diameter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800" dirty="0"/>
              <a:t>Good news: </a:t>
            </a:r>
            <a:r>
              <a:rPr lang="en-US" altLang="en-US" sz="2800" dirty="0" err="1"/>
              <a:t>Kronecker</a:t>
            </a:r>
            <a:r>
              <a:rPr lang="en-US" altLang="en-US" sz="2800" dirty="0"/>
              <a:t> graphs have the necessary </a:t>
            </a:r>
            <a:r>
              <a:rPr lang="en-US" altLang="en-US" sz="2800" dirty="0">
                <a:solidFill>
                  <a:srgbClr val="CC0000"/>
                </a:solidFill>
              </a:rPr>
              <a:t>expressive power</a:t>
            </a:r>
          </a:p>
        </p:txBody>
      </p:sp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1447800" y="2605088"/>
            <a:ext cx="4635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en-US" altLang="en-US" sz="2800">
                <a:solidFill>
                  <a:srgbClr val="FF0000"/>
                </a:solidFill>
                <a:sym typeface="Wingdings" panose="05000000000000000000" pitchFamily="2" charset="2"/>
              </a:rPr>
              <a:t></a:t>
            </a:r>
          </a:p>
        </p:txBody>
      </p:sp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1441450" y="2986088"/>
            <a:ext cx="4635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en-US" altLang="en-US" sz="2800">
                <a:solidFill>
                  <a:srgbClr val="FF0000"/>
                </a:solidFill>
                <a:sym typeface="Wingdings" panose="05000000000000000000" pitchFamily="2" charset="2"/>
              </a:rPr>
              <a:t></a:t>
            </a:r>
          </a:p>
        </p:txBody>
      </p:sp>
      <p:sp>
        <p:nvSpPr>
          <p:cNvPr id="19462" name="Text Box 6"/>
          <p:cNvSpPr txBox="1">
            <a:spLocks noChangeArrowheads="1"/>
          </p:cNvSpPr>
          <p:nvPr/>
        </p:nvSpPr>
        <p:spPr bwMode="auto">
          <a:xfrm>
            <a:off x="1447800" y="3900488"/>
            <a:ext cx="4635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en-US" altLang="en-US" sz="2800">
                <a:solidFill>
                  <a:srgbClr val="FF0000"/>
                </a:solidFill>
                <a:sym typeface="Wingdings" panose="05000000000000000000" pitchFamily="2" charset="2"/>
              </a:rPr>
              <a:t></a:t>
            </a:r>
          </a:p>
        </p:txBody>
      </p:sp>
      <p:sp>
        <p:nvSpPr>
          <p:cNvPr id="19463" name="Text Box 7"/>
          <p:cNvSpPr txBox="1">
            <a:spLocks noChangeArrowheads="1"/>
          </p:cNvSpPr>
          <p:nvPr/>
        </p:nvSpPr>
        <p:spPr bwMode="auto">
          <a:xfrm>
            <a:off x="1441450" y="3262313"/>
            <a:ext cx="4635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en-US" altLang="en-US" sz="2800">
                <a:solidFill>
                  <a:srgbClr val="FF0000"/>
                </a:solidFill>
                <a:sym typeface="Wingdings" panose="05000000000000000000" pitchFamily="2" charset="2"/>
              </a:rPr>
              <a:t></a:t>
            </a:r>
          </a:p>
        </p:txBody>
      </p:sp>
      <p:sp>
        <p:nvSpPr>
          <p:cNvPr id="19464" name="Text Box 8"/>
          <p:cNvSpPr txBox="1">
            <a:spLocks noChangeArrowheads="1"/>
          </p:cNvSpPr>
          <p:nvPr/>
        </p:nvSpPr>
        <p:spPr bwMode="auto">
          <a:xfrm>
            <a:off x="1441450" y="4191000"/>
            <a:ext cx="4635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en-US" altLang="en-US" sz="2800">
                <a:solidFill>
                  <a:srgbClr val="FF0000"/>
                </a:solidFill>
                <a:sym typeface="Wingdings" panose="05000000000000000000" pitchFamily="2" charset="2"/>
              </a:rPr>
              <a:t>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2849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Use a 4-star as the graph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𝐺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Make the matrix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stochastic</a:t>
                </a:r>
                <a:r>
                  <a:rPr lang="en-US" dirty="0"/>
                  <a:t> by having probability </a:t>
                </a:r>
                <a:r>
                  <a:rPr lang="el-GR" dirty="0">
                    <a:solidFill>
                      <a:srgbClr val="0070C0"/>
                    </a:solidFill>
                  </a:rPr>
                  <a:t>α</a:t>
                </a:r>
                <a:r>
                  <a:rPr lang="en-US" dirty="0"/>
                  <a:t> for all edges and </a:t>
                </a:r>
                <a:r>
                  <a:rPr lang="el-GR" dirty="0">
                    <a:solidFill>
                      <a:srgbClr val="0070C0"/>
                    </a:solidFill>
                  </a:rPr>
                  <a:t>β</a:t>
                </a:r>
                <a:r>
                  <a:rPr lang="en-US" dirty="0"/>
                  <a:t> for all non-edges in the matrix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1617" b="-33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362200"/>
            <a:ext cx="1847850" cy="159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3969434" y="2590800"/>
            <a:ext cx="1593166" cy="150568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>
            <a:stCxn id="16" idx="0"/>
            <a:endCxn id="16" idx="2"/>
          </p:cNvCxnSpPr>
          <p:nvPr/>
        </p:nvCxnSpPr>
        <p:spPr>
          <a:xfrm>
            <a:off x="4766017" y="2590800"/>
            <a:ext cx="0" cy="150568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16" idx="1"/>
            <a:endCxn id="16" idx="3"/>
          </p:cNvCxnSpPr>
          <p:nvPr/>
        </p:nvCxnSpPr>
        <p:spPr>
          <a:xfrm>
            <a:off x="3969434" y="3343643"/>
            <a:ext cx="1593166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197206" y="3325337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997409" y="2600757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815172" y="2600757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197206" y="2970536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815172" y="296348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417501" y="3696376"/>
            <a:ext cx="2734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397758" y="3316106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789118" y="3695856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cxnSp>
        <p:nvCxnSpPr>
          <p:cNvPr id="28" name="Straight Connector 27"/>
          <p:cNvCxnSpPr/>
          <p:nvPr/>
        </p:nvCxnSpPr>
        <p:spPr>
          <a:xfrm>
            <a:off x="4350978" y="2590801"/>
            <a:ext cx="0" cy="150568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5181600" y="2590801"/>
            <a:ext cx="0" cy="150568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3969434" y="2970536"/>
            <a:ext cx="1593166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3969434" y="3716216"/>
            <a:ext cx="1593166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3997409" y="2970536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3997409" y="3327483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3997409" y="3695924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4397758" y="2602181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4378016" y="2959877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4815172" y="3316106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5197206" y="3696376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5197206" y="2599216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grpSp>
        <p:nvGrpSpPr>
          <p:cNvPr id="14360" name="Group 14359"/>
          <p:cNvGrpSpPr/>
          <p:nvPr/>
        </p:nvGrpSpPr>
        <p:grpSpPr>
          <a:xfrm>
            <a:off x="6372825" y="2590732"/>
            <a:ext cx="1593166" cy="1505686"/>
            <a:chOff x="6372825" y="2590732"/>
            <a:chExt cx="1593166" cy="1505686"/>
          </a:xfrm>
        </p:grpSpPr>
        <p:sp>
          <p:nvSpPr>
            <p:cNvPr id="66" name="Rectangle 65"/>
            <p:cNvSpPr/>
            <p:nvPr/>
          </p:nvSpPr>
          <p:spPr>
            <a:xfrm>
              <a:off x="6372825" y="2590732"/>
              <a:ext cx="1593166" cy="1505685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7" name="Straight Connector 66"/>
            <p:cNvCxnSpPr>
              <a:stCxn id="66" idx="0"/>
              <a:endCxn id="66" idx="2"/>
            </p:cNvCxnSpPr>
            <p:nvPr/>
          </p:nvCxnSpPr>
          <p:spPr>
            <a:xfrm>
              <a:off x="7169408" y="2590732"/>
              <a:ext cx="0" cy="150568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>
              <a:stCxn id="66" idx="1"/>
              <a:endCxn id="66" idx="3"/>
            </p:cNvCxnSpPr>
            <p:nvPr/>
          </p:nvCxnSpPr>
          <p:spPr>
            <a:xfrm>
              <a:off x="6372825" y="3343575"/>
              <a:ext cx="159316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TextBox 68"/>
            <p:cNvSpPr txBox="1"/>
            <p:nvPr/>
          </p:nvSpPr>
          <p:spPr>
            <a:xfrm>
              <a:off x="7600597" y="3325269"/>
              <a:ext cx="3129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β</a:t>
              </a:r>
              <a:endParaRPr lang="en-US" sz="2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6400800" y="2600689"/>
              <a:ext cx="31931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α</a:t>
              </a:r>
              <a:endParaRPr lang="en-US" sz="2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7218563" y="2600689"/>
              <a:ext cx="31931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α</a:t>
              </a:r>
              <a:endParaRPr lang="en-US" sz="2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7600597" y="2970468"/>
              <a:ext cx="3129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β</a:t>
              </a:r>
              <a:endParaRPr lang="en-US" sz="2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7218563" y="2963412"/>
              <a:ext cx="3129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β</a:t>
              </a:r>
              <a:endParaRPr lang="en-US" sz="2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6820892" y="3696308"/>
              <a:ext cx="27342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β</a:t>
              </a:r>
              <a:endParaRPr lang="en-US" sz="2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6801149" y="3316038"/>
              <a:ext cx="3129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β</a:t>
              </a:r>
              <a:endParaRPr lang="en-US" sz="2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7192509" y="3695788"/>
              <a:ext cx="3129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β</a:t>
              </a:r>
              <a:endParaRPr lang="en-US" sz="2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77" name="Straight Connector 76"/>
            <p:cNvCxnSpPr/>
            <p:nvPr/>
          </p:nvCxnSpPr>
          <p:spPr>
            <a:xfrm>
              <a:off x="6754369" y="2590733"/>
              <a:ext cx="0" cy="150568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>
              <a:off x="7584991" y="2590733"/>
              <a:ext cx="0" cy="150568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>
              <a:off x="6372825" y="2970468"/>
              <a:ext cx="159316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>
              <a:off x="6372825" y="3716148"/>
              <a:ext cx="159316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1" name="TextBox 80"/>
            <p:cNvSpPr txBox="1"/>
            <p:nvPr/>
          </p:nvSpPr>
          <p:spPr>
            <a:xfrm>
              <a:off x="6400800" y="2970468"/>
              <a:ext cx="31931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α</a:t>
              </a:r>
              <a:endParaRPr lang="en-US" sz="2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6400800" y="3327415"/>
              <a:ext cx="31931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α</a:t>
              </a:r>
              <a:endParaRPr lang="en-US" sz="2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6400800" y="3695856"/>
              <a:ext cx="31931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α</a:t>
              </a:r>
              <a:endParaRPr lang="en-US" sz="2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6801149" y="2602113"/>
              <a:ext cx="31931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α</a:t>
              </a:r>
              <a:endParaRPr lang="en-US" sz="2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6781407" y="2959809"/>
              <a:ext cx="31931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α</a:t>
              </a:r>
              <a:endParaRPr lang="en-US" sz="2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7218563" y="3316038"/>
              <a:ext cx="31931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α</a:t>
              </a:r>
              <a:endParaRPr lang="en-US" sz="2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7600597" y="3696308"/>
              <a:ext cx="31931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α</a:t>
              </a:r>
              <a:endParaRPr lang="en-US" sz="2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7600597" y="2599148"/>
              <a:ext cx="31931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α</a:t>
              </a:r>
              <a:endParaRPr lang="en-US" sz="2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58663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81185"/>
            <a:ext cx="7815263" cy="6629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8541935"/>
      </p:ext>
    </p:extLst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061" y="990600"/>
            <a:ext cx="8190781" cy="481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561510"/>
      </p:ext>
    </p:extLst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332" y="1295399"/>
            <a:ext cx="8851867" cy="370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536009"/>
      </p:ext>
    </p:extLst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47800"/>
            <a:ext cx="8104563" cy="366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Threshold phenomena</a:t>
            </a:r>
          </a:p>
        </p:txBody>
      </p:sp>
    </p:spTree>
    <p:extLst>
      <p:ext uri="{BB962C8B-B14F-4D97-AF65-F5344CB8AC3E}">
        <p14:creationId xmlns:p14="http://schemas.microsoft.com/office/powerpoint/2010/main" val="1592515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Measuring power laws</a:t>
            </a:r>
          </a:p>
        </p:txBody>
      </p:sp>
      <p:pic>
        <p:nvPicPr>
          <p:cNvPr id="24064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7544" y="1844824"/>
            <a:ext cx="8229600" cy="3341687"/>
          </a:xfrm>
        </p:spPr>
      </p:pic>
      <p:sp>
        <p:nvSpPr>
          <p:cNvPr id="240644" name="Text Box 4"/>
          <p:cNvSpPr txBox="1">
            <a:spLocks noChangeArrowheads="1"/>
          </p:cNvSpPr>
          <p:nvPr/>
        </p:nvSpPr>
        <p:spPr bwMode="auto">
          <a:xfrm>
            <a:off x="2123728" y="5343599"/>
            <a:ext cx="482125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dirty="0"/>
              <a:t>Simple binning  produces a noisy plot</a:t>
            </a:r>
          </a:p>
        </p:txBody>
      </p:sp>
    </p:spTree>
    <p:extLst>
      <p:ext uri="{BB962C8B-B14F-4D97-AF65-F5344CB8AC3E}">
        <p14:creationId xmlns:p14="http://schemas.microsoft.com/office/powerpoint/2010/main" val="3703021881"/>
      </p:ext>
    </p:extLst>
  </p:cSld>
  <p:clrMapOvr>
    <a:masterClrMapping/>
  </p:clrMapOvr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458200" cy="1017587"/>
          </a:xfrm>
        </p:spPr>
        <p:txBody>
          <a:bodyPr/>
          <a:lstStyle/>
          <a:p>
            <a:pPr eaLnBrk="1" hangingPunct="1"/>
            <a:r>
              <a:rPr lang="en-US" altLang="en-US"/>
              <a:t>Model estimation: approach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447800"/>
            <a:ext cx="8229600" cy="5410200"/>
          </a:xfrm>
          <a:noFill/>
        </p:spPr>
        <p:txBody>
          <a:bodyPr>
            <a:normAutofit fontScale="92500"/>
          </a:bodyPr>
          <a:lstStyle/>
          <a:p>
            <a:pPr>
              <a:lnSpc>
                <a:spcPct val="90000"/>
              </a:lnSpc>
            </a:pPr>
            <a:r>
              <a:rPr lang="en-US" altLang="en-US" dirty="0"/>
              <a:t>How do we choose the parameters to match the properties of a real network?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>
                <a:solidFill>
                  <a:schemeClr val="accent6">
                    <a:lumMod val="75000"/>
                  </a:schemeClr>
                </a:solidFill>
              </a:rPr>
              <a:t>Maximum likelihood estimation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/>
              <a:t>Given real graph </a:t>
            </a:r>
            <a:r>
              <a:rPr lang="en-US" altLang="en-US" i="1" dirty="0">
                <a:latin typeface="Times New Roman" panose="02020603050405020304" pitchFamily="18" charset="0"/>
              </a:rPr>
              <a:t>G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/>
              <a:t>Estimate </a:t>
            </a:r>
            <a:r>
              <a:rPr lang="en-US" altLang="en-US" dirty="0" err="1"/>
              <a:t>Kronecker</a:t>
            </a:r>
            <a:r>
              <a:rPr lang="en-US" altLang="en-US" dirty="0"/>
              <a:t> initiator graph </a:t>
            </a:r>
            <a:r>
              <a:rPr lang="el-GR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altLang="en-US" dirty="0"/>
              <a:t> (e.g.,        ) which</a:t>
            </a:r>
          </a:p>
          <a:p>
            <a:pPr lvl="2" eaLnBrk="1" hangingPunct="1">
              <a:lnSpc>
                <a:spcPct val="90000"/>
              </a:lnSpc>
            </a:pPr>
            <a:endParaRPr lang="en-US" altLang="en-US" dirty="0"/>
          </a:p>
          <a:p>
            <a:pPr lvl="2" eaLnBrk="1" hangingPunct="1">
              <a:lnSpc>
                <a:spcPct val="90000"/>
              </a:lnSpc>
            </a:pPr>
            <a:endParaRPr lang="en-US" altLang="en-US" dirty="0"/>
          </a:p>
          <a:p>
            <a:pPr eaLnBrk="1" hangingPunct="1">
              <a:lnSpc>
                <a:spcPct val="90000"/>
              </a:lnSpc>
            </a:pPr>
            <a:r>
              <a:rPr lang="en-US" altLang="en-US" dirty="0"/>
              <a:t>We need to (efficiently) calculate</a:t>
            </a:r>
          </a:p>
          <a:p>
            <a:pPr lvl="1" eaLnBrk="1" hangingPunct="1">
              <a:lnSpc>
                <a:spcPct val="90000"/>
              </a:lnSpc>
            </a:pPr>
            <a:endParaRPr lang="en-US" altLang="en-US" dirty="0"/>
          </a:p>
          <a:p>
            <a:pPr lvl="1" eaLnBrk="1" hangingPunct="1">
              <a:lnSpc>
                <a:spcPct val="90000"/>
              </a:lnSpc>
            </a:pPr>
            <a:endParaRPr lang="en-US" altLang="en-US" dirty="0"/>
          </a:p>
          <a:p>
            <a:pPr eaLnBrk="1" hangingPunct="1">
              <a:lnSpc>
                <a:spcPct val="90000"/>
              </a:lnSpc>
            </a:pPr>
            <a:r>
              <a:rPr lang="en-US" altLang="en-US" dirty="0"/>
              <a:t>And maximize over </a:t>
            </a:r>
            <a:r>
              <a:rPr lang="el-GR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/>
              <a:t>(e.g., using gradient descent)</a:t>
            </a:r>
          </a:p>
        </p:txBody>
      </p:sp>
      <p:graphicFrame>
        <p:nvGraphicFramePr>
          <p:cNvPr id="20484" name="Object 4"/>
          <p:cNvGraphicFramePr>
            <a:graphicFrameLocks noChangeAspect="1"/>
          </p:cNvGraphicFramePr>
          <p:nvPr/>
        </p:nvGraphicFramePr>
        <p:xfrm>
          <a:off x="3581400" y="5029200"/>
          <a:ext cx="1676400" cy="6105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28" name="Equation" r:id="rId3" imgW="558558" imgH="203112" progId="Equation.3">
                  <p:embed/>
                </p:oleObj>
              </mc:Choice>
              <mc:Fallback>
                <p:oleObj name="Equation" r:id="rId3" imgW="558558" imgH="20311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5029200"/>
                        <a:ext cx="1676400" cy="61052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5" name="Object 5"/>
          <p:cNvGraphicFramePr>
            <a:graphicFrameLocks noGrp="1" noChangeAspect="1"/>
          </p:cNvGraphicFramePr>
          <p:nvPr>
            <p:ph sz="half" idx="2"/>
          </p:nvPr>
        </p:nvGraphicFramePr>
        <p:xfrm>
          <a:off x="2743201" y="3657600"/>
          <a:ext cx="3124199" cy="816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29" name="Equation" r:id="rId5" imgW="1066800" imgH="279400" progId="Equation.3">
                  <p:embed/>
                </p:oleObj>
              </mc:Choice>
              <mc:Fallback>
                <p:oleObj name="Equation" r:id="rId5" imgW="1066800" imgH="279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1" y="3657600"/>
                        <a:ext cx="3124199" cy="816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486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3200400"/>
            <a:ext cx="609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7" name="Picture 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2895600"/>
            <a:ext cx="438150" cy="105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9884147"/>
      </p:ext>
    </p:extLst>
  </p:cSld>
  <p:clrMapOvr>
    <a:masterClrMapping/>
  </p:clrMapOvr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eaLnBrk="1" hangingPunct="1"/>
            <a:r>
              <a:rPr lang="en-US" altLang="en-US"/>
              <a:t>Fitting Kronecker graphs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371600"/>
            <a:ext cx="6934200" cy="1187450"/>
          </a:xfrm>
          <a:noFill/>
        </p:spPr>
        <p:txBody>
          <a:bodyPr>
            <a:spAutoFit/>
          </a:bodyPr>
          <a:lstStyle/>
          <a:p>
            <a:pPr eaLnBrk="1" hangingPunct="1"/>
            <a:r>
              <a:rPr lang="en-US" altLang="en-US" sz="2400"/>
              <a:t>Given a graph </a:t>
            </a:r>
            <a:r>
              <a:rPr lang="en-US" altLang="en-US" sz="2400" i="1">
                <a:latin typeface="Times New Roman" panose="02020603050405020304" pitchFamily="18" charset="0"/>
              </a:rPr>
              <a:t>G</a:t>
            </a:r>
            <a:r>
              <a:rPr lang="en-US" altLang="en-US" sz="2400"/>
              <a:t> and Kronecker matrix </a:t>
            </a:r>
            <a:r>
              <a:rPr lang="el-GR" altLang="en-US" sz="2400" i="1"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altLang="en-US" sz="2400"/>
              <a:t> we calculate probability that </a:t>
            </a:r>
            <a:r>
              <a:rPr lang="el-GR" altLang="en-US" sz="2400" i="1"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altLang="en-US" sz="2400"/>
              <a:t> generated </a:t>
            </a:r>
            <a:r>
              <a:rPr lang="en-US" altLang="en-US" sz="2400" i="1">
                <a:latin typeface="Times New Roman" panose="02020603050405020304" pitchFamily="18" charset="0"/>
              </a:rPr>
              <a:t>G </a:t>
            </a:r>
            <a:r>
              <a:rPr lang="en-US" altLang="en-US" sz="2400"/>
              <a:t> </a:t>
            </a:r>
            <a:r>
              <a:rPr lang="en-US" altLang="en-US" sz="2400" i="1">
                <a:latin typeface="Times New Roman" panose="02020603050405020304" pitchFamily="18" charset="0"/>
              </a:rPr>
              <a:t>P(G|</a:t>
            </a:r>
            <a:r>
              <a:rPr lang="el-GR" altLang="en-US" sz="2400" i="1"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altLang="en-US" sz="2400" i="1">
                <a:latin typeface="Times New Roman" panose="02020603050405020304" pitchFamily="18" charset="0"/>
              </a:rPr>
              <a:t>)</a:t>
            </a:r>
          </a:p>
        </p:txBody>
      </p:sp>
      <p:graphicFrame>
        <p:nvGraphicFramePr>
          <p:cNvPr id="104452" name="Group 4"/>
          <p:cNvGraphicFramePr>
            <a:graphicFrameLocks noGrp="1"/>
          </p:cNvGraphicFramePr>
          <p:nvPr>
            <p:ph sz="quarter" idx="2"/>
          </p:nvPr>
        </p:nvGraphicFramePr>
        <p:xfrm>
          <a:off x="2438400" y="2720975"/>
          <a:ext cx="3124200" cy="1828800"/>
        </p:xfrm>
        <a:graphic>
          <a:graphicData uri="http://schemas.openxmlformats.org/drawingml/2006/table">
            <a:tbl>
              <a:tblPr/>
              <a:tblGrid>
                <a:gridCol w="7810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10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810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810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286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0.04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86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0.05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0.02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0.06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86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0.05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0.02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0.06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86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0.01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0.03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0.03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0.09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04540" name="Group 92"/>
          <p:cNvGraphicFramePr>
            <a:graphicFrameLocks noGrp="1"/>
          </p:cNvGraphicFramePr>
          <p:nvPr/>
        </p:nvGraphicFramePr>
        <p:xfrm>
          <a:off x="533400" y="3248025"/>
          <a:ext cx="1295400" cy="990600"/>
        </p:xfrm>
        <a:graphic>
          <a:graphicData uri="http://schemas.openxmlformats.org/drawingml/2006/table">
            <a:tbl>
              <a:tblPr/>
              <a:tblGrid>
                <a:gridCol w="647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7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953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53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1546" name="Text Box 42"/>
          <p:cNvSpPr txBox="1">
            <a:spLocks noChangeArrowheads="1"/>
          </p:cNvSpPr>
          <p:nvPr/>
        </p:nvSpPr>
        <p:spPr bwMode="auto">
          <a:xfrm>
            <a:off x="966788" y="4343400"/>
            <a:ext cx="4048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CC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el-GR" altLang="en-US" sz="2400" b="0" i="1"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endParaRPr lang="el-GR" altLang="en-US" sz="2400" b="0" i="1" baseline="-25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547" name="Text Box 43"/>
          <p:cNvSpPr txBox="1">
            <a:spLocks noChangeArrowheads="1"/>
          </p:cNvSpPr>
          <p:nvPr/>
        </p:nvSpPr>
        <p:spPr bwMode="auto">
          <a:xfrm>
            <a:off x="4003675" y="4621213"/>
            <a:ext cx="4953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CC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el-GR" altLang="en-US" sz="2400" b="0" i="1"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altLang="en-US" sz="2400" b="0" i="1" baseline="-25000">
                <a:latin typeface="Times New Roman" panose="02020603050405020304" pitchFamily="18" charset="0"/>
              </a:rPr>
              <a:t>k</a:t>
            </a:r>
          </a:p>
        </p:txBody>
      </p:sp>
      <p:sp>
        <p:nvSpPr>
          <p:cNvPr id="21548" name="AutoShape 44"/>
          <p:cNvSpPr>
            <a:spLocks noChangeArrowheads="1"/>
          </p:cNvSpPr>
          <p:nvPr/>
        </p:nvSpPr>
        <p:spPr bwMode="auto">
          <a:xfrm rot="10800000">
            <a:off x="1947863" y="3400425"/>
            <a:ext cx="414337" cy="457200"/>
          </a:xfrm>
          <a:prstGeom prst="lef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Wingdings" panose="05000000000000000000" pitchFamily="2" charset="2"/>
              <a:buChar char="•"/>
            </a:pPr>
            <a:endParaRPr lang="en-US" altLang="en-US" b="0"/>
          </a:p>
        </p:txBody>
      </p:sp>
      <p:sp>
        <p:nvSpPr>
          <p:cNvPr id="21549" name="Line 45"/>
          <p:cNvSpPr>
            <a:spLocks noChangeShapeType="1"/>
          </p:cNvSpPr>
          <p:nvPr/>
        </p:nvSpPr>
        <p:spPr bwMode="auto">
          <a:xfrm>
            <a:off x="7772400" y="1462088"/>
            <a:ext cx="45720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50" name="Line 46"/>
          <p:cNvSpPr>
            <a:spLocks noChangeShapeType="1"/>
          </p:cNvSpPr>
          <p:nvPr/>
        </p:nvSpPr>
        <p:spPr bwMode="auto">
          <a:xfrm>
            <a:off x="8229600" y="1690688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51" name="Line 47"/>
          <p:cNvSpPr>
            <a:spLocks noChangeShapeType="1"/>
          </p:cNvSpPr>
          <p:nvPr/>
        </p:nvSpPr>
        <p:spPr bwMode="auto">
          <a:xfrm flipV="1">
            <a:off x="7696200" y="1690688"/>
            <a:ext cx="53340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52" name="Line 48"/>
          <p:cNvSpPr>
            <a:spLocks noChangeShapeType="1"/>
          </p:cNvSpPr>
          <p:nvPr/>
        </p:nvSpPr>
        <p:spPr bwMode="auto">
          <a:xfrm>
            <a:off x="7696200" y="1919288"/>
            <a:ext cx="53340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53" name="Oval 49"/>
          <p:cNvSpPr>
            <a:spLocks noChangeArrowheads="1"/>
          </p:cNvSpPr>
          <p:nvPr/>
        </p:nvSpPr>
        <p:spPr bwMode="auto">
          <a:xfrm>
            <a:off x="7696200" y="1385888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1554" name="Oval 50"/>
          <p:cNvSpPr>
            <a:spLocks noChangeArrowheads="1"/>
          </p:cNvSpPr>
          <p:nvPr/>
        </p:nvSpPr>
        <p:spPr bwMode="auto">
          <a:xfrm>
            <a:off x="7620000" y="1843088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1555" name="Oval 51"/>
          <p:cNvSpPr>
            <a:spLocks noChangeArrowheads="1"/>
          </p:cNvSpPr>
          <p:nvPr/>
        </p:nvSpPr>
        <p:spPr bwMode="auto">
          <a:xfrm>
            <a:off x="8153400" y="1614488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1556" name="Oval 52"/>
          <p:cNvSpPr>
            <a:spLocks noChangeArrowheads="1"/>
          </p:cNvSpPr>
          <p:nvPr/>
        </p:nvSpPr>
        <p:spPr bwMode="auto">
          <a:xfrm>
            <a:off x="8153400" y="2071688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1557" name="AutoShape 53"/>
          <p:cNvSpPr>
            <a:spLocks noChangeArrowheads="1"/>
          </p:cNvSpPr>
          <p:nvPr/>
        </p:nvSpPr>
        <p:spPr bwMode="auto">
          <a:xfrm rot="-5400000">
            <a:off x="7793831" y="2202657"/>
            <a:ext cx="261937" cy="457200"/>
          </a:xfrm>
          <a:prstGeom prst="lef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Wingdings" panose="05000000000000000000" pitchFamily="2" charset="2"/>
              <a:buChar char="•"/>
            </a:pPr>
            <a:endParaRPr lang="en-US" altLang="en-US" b="0"/>
          </a:p>
        </p:txBody>
      </p:sp>
      <p:graphicFrame>
        <p:nvGraphicFramePr>
          <p:cNvPr id="104541" name="Group 93"/>
          <p:cNvGraphicFramePr>
            <a:graphicFrameLocks noGrp="1"/>
          </p:cNvGraphicFramePr>
          <p:nvPr>
            <p:ph sz="quarter" idx="3"/>
          </p:nvPr>
        </p:nvGraphicFramePr>
        <p:xfrm>
          <a:off x="7010400" y="2714625"/>
          <a:ext cx="1676400" cy="1714500"/>
        </p:xfrm>
        <a:graphic>
          <a:graphicData uri="http://schemas.openxmlformats.org/drawingml/2006/table">
            <a:tbl>
              <a:tblPr/>
              <a:tblGrid>
                <a:gridCol w="419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9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91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191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286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86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86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86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1585" name="Text Box 81"/>
          <p:cNvSpPr txBox="1">
            <a:spLocks noChangeArrowheads="1"/>
          </p:cNvSpPr>
          <p:nvPr/>
        </p:nvSpPr>
        <p:spPr bwMode="auto">
          <a:xfrm>
            <a:off x="7737475" y="4572000"/>
            <a:ext cx="404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CC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en-US" altLang="en-US" sz="2400" b="0" i="1">
                <a:latin typeface="Times New Roman" panose="02020603050405020304" pitchFamily="18" charset="0"/>
              </a:rPr>
              <a:t>G</a:t>
            </a:r>
            <a:endParaRPr lang="en-US" altLang="en-US" sz="2400" b="0" i="1" baseline="-25000">
              <a:latin typeface="Times New Roman" panose="02020603050405020304" pitchFamily="18" charset="0"/>
            </a:endParaRPr>
          </a:p>
        </p:txBody>
      </p:sp>
      <p:sp>
        <p:nvSpPr>
          <p:cNvPr id="21586" name="AutoShape 82"/>
          <p:cNvSpPr>
            <a:spLocks noChangeArrowheads="1"/>
          </p:cNvSpPr>
          <p:nvPr/>
        </p:nvSpPr>
        <p:spPr bwMode="auto">
          <a:xfrm rot="-7583768">
            <a:off x="5584031" y="4217194"/>
            <a:ext cx="566738" cy="457200"/>
          </a:xfrm>
          <a:prstGeom prst="leftArrow">
            <a:avLst>
              <a:gd name="adj1" fmla="val 50000"/>
              <a:gd name="adj2" fmla="val 3099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Wingdings" panose="05000000000000000000" pitchFamily="2" charset="2"/>
              <a:buChar char="•"/>
            </a:pPr>
            <a:endParaRPr lang="en-US" altLang="en-US" b="0"/>
          </a:p>
        </p:txBody>
      </p:sp>
      <p:sp>
        <p:nvSpPr>
          <p:cNvPr id="21587" name="AutoShape 83"/>
          <p:cNvSpPr>
            <a:spLocks noChangeArrowheads="1"/>
          </p:cNvSpPr>
          <p:nvPr/>
        </p:nvSpPr>
        <p:spPr bwMode="auto">
          <a:xfrm rot="-3521192">
            <a:off x="6422231" y="4212432"/>
            <a:ext cx="566737" cy="457200"/>
          </a:xfrm>
          <a:prstGeom prst="leftArrow">
            <a:avLst>
              <a:gd name="adj1" fmla="val 50000"/>
              <a:gd name="adj2" fmla="val 3099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Wingdings" panose="05000000000000000000" pitchFamily="2" charset="2"/>
              <a:buChar char="•"/>
            </a:pPr>
            <a:endParaRPr lang="en-US" altLang="en-US" b="0"/>
          </a:p>
        </p:txBody>
      </p:sp>
      <p:sp>
        <p:nvSpPr>
          <p:cNvPr id="21588" name="Rectangle 86"/>
          <p:cNvSpPr>
            <a:spLocks noChangeArrowheads="1"/>
          </p:cNvSpPr>
          <p:nvPr/>
        </p:nvSpPr>
        <p:spPr bwMode="auto">
          <a:xfrm>
            <a:off x="5626100" y="4725988"/>
            <a:ext cx="1412875" cy="608012"/>
          </a:xfrm>
          <a:prstGeom prst="rect">
            <a:avLst/>
          </a:prstGeom>
          <a:noFill/>
          <a:ln w="28575" algn="ctr">
            <a:solidFill>
              <a:srgbClr val="CC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en-US" altLang="en-US" sz="3200" i="1">
                <a:latin typeface="Times New Roman" panose="02020603050405020304" pitchFamily="18" charset="0"/>
              </a:rPr>
              <a:t>P</a:t>
            </a:r>
            <a:r>
              <a:rPr lang="en-US" altLang="en-US" sz="3200" b="0" i="1">
                <a:latin typeface="Times New Roman" panose="02020603050405020304" pitchFamily="18" charset="0"/>
              </a:rPr>
              <a:t>(G|</a:t>
            </a:r>
            <a:r>
              <a:rPr lang="el-GR" altLang="en-US" sz="3200" b="0" i="1"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altLang="en-US" sz="2800" b="0" i="1">
                <a:latin typeface="Times New Roman" panose="02020603050405020304" pitchFamily="18" charset="0"/>
              </a:rPr>
              <a:t>)</a:t>
            </a:r>
          </a:p>
        </p:txBody>
      </p:sp>
      <p:graphicFrame>
        <p:nvGraphicFramePr>
          <p:cNvPr id="21589" name="Object 90"/>
          <p:cNvGraphicFramePr>
            <a:graphicFrameLocks noChangeAspect="1"/>
          </p:cNvGraphicFramePr>
          <p:nvPr/>
        </p:nvGraphicFramePr>
        <p:xfrm>
          <a:off x="966788" y="5545219"/>
          <a:ext cx="7396162" cy="8254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37" name="Equation" r:id="rId3" imgW="2616200" imgH="292100" progId="Equation.3">
                  <p:embed/>
                </p:oleObj>
              </mc:Choice>
              <mc:Fallback>
                <p:oleObj name="Equation" r:id="rId3" imgW="2616200" imgH="292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6788" y="5545219"/>
                        <a:ext cx="7396162" cy="82541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90" name="Text Box 94"/>
          <p:cNvSpPr txBox="1">
            <a:spLocks noChangeArrowheads="1"/>
          </p:cNvSpPr>
          <p:nvPr/>
        </p:nvSpPr>
        <p:spPr bwMode="auto">
          <a:xfrm>
            <a:off x="8077200" y="1066800"/>
            <a:ext cx="404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0">
                <a:latin typeface="Times" panose="02020603050405020304" pitchFamily="18" charset="0"/>
              </a:rPr>
              <a:t>G</a:t>
            </a:r>
          </a:p>
        </p:txBody>
      </p:sp>
    </p:spTree>
    <p:extLst>
      <p:ext uri="{BB962C8B-B14F-4D97-AF65-F5344CB8AC3E}">
        <p14:creationId xmlns:p14="http://schemas.microsoft.com/office/powerpoint/2010/main" val="2820518494"/>
      </p:ext>
    </p:extLst>
  </p:cSld>
  <p:clrMapOvr>
    <a:masterClrMapping/>
  </p:clrMapOvr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52"/>
          <p:cNvSpPr>
            <a:spLocks noGrp="1" noChangeArrowheads="1"/>
          </p:cNvSpPr>
          <p:nvPr>
            <p:ph type="body" sz="half" idx="1"/>
          </p:nvPr>
        </p:nvSpPr>
        <p:spPr>
          <a:xfrm>
            <a:off x="4648200" y="1493838"/>
            <a:ext cx="4267200" cy="5211762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en-US" altLang="en-US" sz="2400" dirty="0"/>
              <a:t>Nodes are </a:t>
            </a:r>
            <a:r>
              <a:rPr lang="en-US" altLang="en-US" sz="2400" dirty="0">
                <a:solidFill>
                  <a:srgbClr val="CC0000"/>
                </a:solidFill>
              </a:rPr>
              <a:t>unlabeled</a:t>
            </a:r>
          </a:p>
          <a:p>
            <a:pPr eaLnBrk="1" hangingPunct="1"/>
            <a:r>
              <a:rPr lang="en-US" altLang="en-US" sz="2400" dirty="0"/>
              <a:t>Graphs </a:t>
            </a:r>
            <a:r>
              <a:rPr lang="en-US" altLang="en-US" sz="2400" i="1" dirty="0">
                <a:latin typeface="Times New Roman" panose="02020603050405020304" pitchFamily="18" charset="0"/>
              </a:rPr>
              <a:t>G’</a:t>
            </a:r>
            <a:r>
              <a:rPr lang="en-US" altLang="en-US" sz="2400" dirty="0"/>
              <a:t> and </a:t>
            </a:r>
            <a:r>
              <a:rPr lang="en-US" altLang="en-US" sz="2400" i="1" dirty="0">
                <a:latin typeface="Times New Roman" panose="02020603050405020304" pitchFamily="18" charset="0"/>
              </a:rPr>
              <a:t>G” </a:t>
            </a:r>
            <a:r>
              <a:rPr lang="en-US" altLang="en-US" sz="2400" dirty="0"/>
              <a:t>should have the same probability</a:t>
            </a:r>
          </a:p>
          <a:p>
            <a:pPr eaLnBrk="1" hangingPunct="1">
              <a:buFontTx/>
              <a:buNone/>
            </a:pPr>
            <a:r>
              <a:rPr lang="en-US" altLang="en-US" sz="2400" i="1" dirty="0">
                <a:latin typeface="Times New Roman" panose="02020603050405020304" pitchFamily="18" charset="0"/>
              </a:rPr>
              <a:t>	P(G’|</a:t>
            </a:r>
            <a:r>
              <a:rPr lang="el-GR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altLang="en-US" sz="2400" i="1" dirty="0">
                <a:latin typeface="Times New Roman" panose="02020603050405020304" pitchFamily="18" charset="0"/>
              </a:rPr>
              <a:t>) = P(G”|</a:t>
            </a:r>
            <a:r>
              <a:rPr lang="el-GR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altLang="en-US" sz="2400" i="1" dirty="0">
                <a:latin typeface="Times New Roman" panose="02020603050405020304" pitchFamily="18" charset="0"/>
              </a:rPr>
              <a:t>)</a:t>
            </a:r>
          </a:p>
          <a:p>
            <a:pPr eaLnBrk="1" hangingPunct="1"/>
            <a:r>
              <a:rPr lang="en-US" altLang="en-US" sz="2400" dirty="0"/>
              <a:t>One needs to consider all node correspondences  </a:t>
            </a:r>
            <a:r>
              <a:rPr lang="el-GR" alt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endParaRPr lang="en-US" altLang="en-US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en-US" altLang="en-US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en-US" altLang="en-US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sz="2400" dirty="0">
                <a:cs typeface="Times New Roman" panose="02020603050405020304" pitchFamily="18" charset="0"/>
              </a:rPr>
              <a:t>All correspondences are a priori equally likely</a:t>
            </a:r>
          </a:p>
          <a:p>
            <a:pPr eaLnBrk="1" hangingPunct="1"/>
            <a:r>
              <a:rPr lang="en-US" altLang="en-US" sz="2400" dirty="0">
                <a:solidFill>
                  <a:srgbClr val="CC0000"/>
                </a:solidFill>
                <a:cs typeface="Times New Roman" panose="02020603050405020304" pitchFamily="18" charset="0"/>
              </a:rPr>
              <a:t>There are </a:t>
            </a:r>
            <a:r>
              <a:rPr lang="en-US" altLang="en-US" sz="2400" i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O(N!)</a:t>
            </a:r>
            <a:r>
              <a:rPr lang="en-US" altLang="en-US" sz="2400" dirty="0">
                <a:solidFill>
                  <a:srgbClr val="CC0000"/>
                </a:solidFill>
                <a:cs typeface="Times New Roman" panose="02020603050405020304" pitchFamily="18" charset="0"/>
              </a:rPr>
              <a:t> correspondences</a:t>
            </a:r>
          </a:p>
          <a:p>
            <a:pPr eaLnBrk="1" hangingPunct="1"/>
            <a:r>
              <a:rPr lang="en-US" altLang="en-US" sz="2400" dirty="0">
                <a:cs typeface="Times New Roman" panose="02020603050405020304" pitchFamily="18" charset="0"/>
              </a:rPr>
              <a:t>Solution: Sample from the possible distributions</a:t>
            </a:r>
            <a:endParaRPr lang="el-GR" altLang="en-US" sz="2400" dirty="0">
              <a:cs typeface="Times New Roman" panose="02020603050405020304" pitchFamily="18" charset="0"/>
            </a:endParaRPr>
          </a:p>
        </p:txBody>
      </p:sp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74638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4000"/>
              <a:t>Challenge 1: Node correspondence</a:t>
            </a:r>
          </a:p>
        </p:txBody>
      </p:sp>
      <p:graphicFrame>
        <p:nvGraphicFramePr>
          <p:cNvPr id="105589" name="Group 117"/>
          <p:cNvGraphicFramePr>
            <a:graphicFrameLocks noGrp="1"/>
          </p:cNvGraphicFramePr>
          <p:nvPr>
            <p:ph sz="quarter" idx="2"/>
          </p:nvPr>
        </p:nvGraphicFramePr>
        <p:xfrm>
          <a:off x="2133600" y="1558925"/>
          <a:ext cx="2209800" cy="1260476"/>
        </p:xfrm>
        <a:graphic>
          <a:graphicData uri="http://schemas.openxmlformats.org/drawingml/2006/table">
            <a:tbl>
              <a:tblPr/>
              <a:tblGrid>
                <a:gridCol w="552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24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24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524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159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0.04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43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0.05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0.02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0.06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59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0.05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0.02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0.06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43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0.01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0.03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0.03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0.09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05592" name="Group 120"/>
          <p:cNvGraphicFramePr>
            <a:graphicFrameLocks noGrp="1"/>
          </p:cNvGraphicFramePr>
          <p:nvPr/>
        </p:nvGraphicFramePr>
        <p:xfrm>
          <a:off x="381000" y="1787525"/>
          <a:ext cx="990600" cy="670388"/>
        </p:xfrm>
        <a:graphic>
          <a:graphicData uri="http://schemas.openxmlformats.org/drawingml/2006/table">
            <a:tbl>
              <a:tblPr/>
              <a:tblGrid>
                <a:gridCol w="495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5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49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0.5</a:t>
                      </a:r>
                    </a:p>
                  </a:txBody>
                  <a:tcPr marT="45677" marB="4567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0.2</a:t>
                      </a:r>
                    </a:p>
                  </a:txBody>
                  <a:tcPr marT="45677" marB="4567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49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0.1</a:t>
                      </a:r>
                    </a:p>
                  </a:txBody>
                  <a:tcPr marT="45677" marB="4567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0.3</a:t>
                      </a:r>
                    </a:p>
                  </a:txBody>
                  <a:tcPr marT="45677" marB="4567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2570" name="AutoShape 44"/>
          <p:cNvSpPr>
            <a:spLocks noChangeArrowheads="1"/>
          </p:cNvSpPr>
          <p:nvPr/>
        </p:nvSpPr>
        <p:spPr bwMode="auto">
          <a:xfrm rot="10800000">
            <a:off x="1447800" y="1898650"/>
            <a:ext cx="566738" cy="457200"/>
          </a:xfrm>
          <a:prstGeom prst="leftArrow">
            <a:avLst>
              <a:gd name="adj1" fmla="val 50000"/>
              <a:gd name="adj2" fmla="val 3099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Wingdings" panose="05000000000000000000" pitchFamily="2" charset="2"/>
              <a:buChar char="•"/>
            </a:pPr>
            <a:endParaRPr lang="en-US" altLang="en-US" b="0"/>
          </a:p>
        </p:txBody>
      </p:sp>
      <p:graphicFrame>
        <p:nvGraphicFramePr>
          <p:cNvPr id="105593" name="Group 121"/>
          <p:cNvGraphicFramePr>
            <a:graphicFrameLocks noGrp="1"/>
          </p:cNvGraphicFramePr>
          <p:nvPr>
            <p:ph sz="quarter" idx="3"/>
          </p:nvPr>
        </p:nvGraphicFramePr>
        <p:xfrm>
          <a:off x="2514600" y="3429000"/>
          <a:ext cx="1219200" cy="1219200"/>
        </p:xfrm>
        <a:graphic>
          <a:graphicData uri="http://schemas.openxmlformats.org/drawingml/2006/table">
            <a:tbl>
              <a:tblPr/>
              <a:tblGrid>
                <a:gridCol w="30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587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71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87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71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2598" name="Line 85"/>
          <p:cNvSpPr>
            <a:spLocks noChangeShapeType="1"/>
          </p:cNvSpPr>
          <p:nvPr/>
        </p:nvSpPr>
        <p:spPr bwMode="auto">
          <a:xfrm>
            <a:off x="838200" y="3671888"/>
            <a:ext cx="45720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99" name="Line 86"/>
          <p:cNvSpPr>
            <a:spLocks noChangeShapeType="1"/>
          </p:cNvSpPr>
          <p:nvPr/>
        </p:nvSpPr>
        <p:spPr bwMode="auto">
          <a:xfrm>
            <a:off x="1295400" y="3900488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600" name="Line 87"/>
          <p:cNvSpPr>
            <a:spLocks noChangeShapeType="1"/>
          </p:cNvSpPr>
          <p:nvPr/>
        </p:nvSpPr>
        <p:spPr bwMode="auto">
          <a:xfrm flipV="1">
            <a:off x="762000" y="3900488"/>
            <a:ext cx="53340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601" name="Line 88"/>
          <p:cNvSpPr>
            <a:spLocks noChangeShapeType="1"/>
          </p:cNvSpPr>
          <p:nvPr/>
        </p:nvSpPr>
        <p:spPr bwMode="auto">
          <a:xfrm>
            <a:off x="762000" y="4129088"/>
            <a:ext cx="53340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602" name="Oval 89"/>
          <p:cNvSpPr>
            <a:spLocks noChangeArrowheads="1"/>
          </p:cNvSpPr>
          <p:nvPr/>
        </p:nvSpPr>
        <p:spPr bwMode="auto">
          <a:xfrm>
            <a:off x="762000" y="3595688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2603" name="Oval 90"/>
          <p:cNvSpPr>
            <a:spLocks noChangeArrowheads="1"/>
          </p:cNvSpPr>
          <p:nvPr/>
        </p:nvSpPr>
        <p:spPr bwMode="auto">
          <a:xfrm>
            <a:off x="685800" y="4052888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2604" name="Oval 91"/>
          <p:cNvSpPr>
            <a:spLocks noChangeArrowheads="1"/>
          </p:cNvSpPr>
          <p:nvPr/>
        </p:nvSpPr>
        <p:spPr bwMode="auto">
          <a:xfrm>
            <a:off x="1219200" y="3824288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2605" name="Oval 92"/>
          <p:cNvSpPr>
            <a:spLocks noChangeArrowheads="1"/>
          </p:cNvSpPr>
          <p:nvPr/>
        </p:nvSpPr>
        <p:spPr bwMode="auto">
          <a:xfrm>
            <a:off x="1219200" y="4281488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2606" name="Text Box 94"/>
          <p:cNvSpPr txBox="1">
            <a:spLocks noChangeArrowheads="1"/>
          </p:cNvSpPr>
          <p:nvPr/>
        </p:nvSpPr>
        <p:spPr bwMode="auto">
          <a:xfrm>
            <a:off x="457200" y="3443288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en-US" altLang="en-US" b="0"/>
              <a:t>1</a:t>
            </a:r>
          </a:p>
        </p:txBody>
      </p:sp>
      <p:sp>
        <p:nvSpPr>
          <p:cNvPr id="22607" name="Text Box 95"/>
          <p:cNvSpPr txBox="1">
            <a:spLocks noChangeArrowheads="1"/>
          </p:cNvSpPr>
          <p:nvPr/>
        </p:nvSpPr>
        <p:spPr bwMode="auto">
          <a:xfrm>
            <a:off x="381000" y="3976688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en-US" altLang="en-US" b="0"/>
              <a:t>2</a:t>
            </a:r>
          </a:p>
        </p:txBody>
      </p:sp>
      <p:sp>
        <p:nvSpPr>
          <p:cNvPr id="22608" name="Text Box 96"/>
          <p:cNvSpPr txBox="1">
            <a:spLocks noChangeArrowheads="1"/>
          </p:cNvSpPr>
          <p:nvPr/>
        </p:nvSpPr>
        <p:spPr bwMode="auto">
          <a:xfrm>
            <a:off x="1289050" y="3609975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en-US" altLang="en-US" b="0"/>
              <a:t>3</a:t>
            </a:r>
          </a:p>
        </p:txBody>
      </p:sp>
      <p:sp>
        <p:nvSpPr>
          <p:cNvPr id="22609" name="Text Box 97"/>
          <p:cNvSpPr txBox="1">
            <a:spLocks noChangeArrowheads="1"/>
          </p:cNvSpPr>
          <p:nvPr/>
        </p:nvSpPr>
        <p:spPr bwMode="auto">
          <a:xfrm>
            <a:off x="1371600" y="4205288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en-US" altLang="en-US" b="0"/>
              <a:t>4</a:t>
            </a:r>
          </a:p>
        </p:txBody>
      </p:sp>
      <p:sp>
        <p:nvSpPr>
          <p:cNvPr id="22610" name="Line 98"/>
          <p:cNvSpPr>
            <a:spLocks noChangeShapeType="1"/>
          </p:cNvSpPr>
          <p:nvPr/>
        </p:nvSpPr>
        <p:spPr bwMode="auto">
          <a:xfrm>
            <a:off x="762000" y="5105400"/>
            <a:ext cx="45720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611" name="Line 99"/>
          <p:cNvSpPr>
            <a:spLocks noChangeShapeType="1"/>
          </p:cNvSpPr>
          <p:nvPr/>
        </p:nvSpPr>
        <p:spPr bwMode="auto">
          <a:xfrm>
            <a:off x="1219200" y="5334000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612" name="Line 100"/>
          <p:cNvSpPr>
            <a:spLocks noChangeShapeType="1"/>
          </p:cNvSpPr>
          <p:nvPr/>
        </p:nvSpPr>
        <p:spPr bwMode="auto">
          <a:xfrm flipV="1">
            <a:off x="685800" y="5334000"/>
            <a:ext cx="53340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613" name="Line 101"/>
          <p:cNvSpPr>
            <a:spLocks noChangeShapeType="1"/>
          </p:cNvSpPr>
          <p:nvPr/>
        </p:nvSpPr>
        <p:spPr bwMode="auto">
          <a:xfrm>
            <a:off x="685800" y="5562600"/>
            <a:ext cx="53340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614" name="Oval 102"/>
          <p:cNvSpPr>
            <a:spLocks noChangeArrowheads="1"/>
          </p:cNvSpPr>
          <p:nvPr/>
        </p:nvSpPr>
        <p:spPr bwMode="auto">
          <a:xfrm>
            <a:off x="685800" y="5029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2615" name="Oval 103"/>
          <p:cNvSpPr>
            <a:spLocks noChangeArrowheads="1"/>
          </p:cNvSpPr>
          <p:nvPr/>
        </p:nvSpPr>
        <p:spPr bwMode="auto">
          <a:xfrm>
            <a:off x="609600" y="5486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2616" name="Oval 104"/>
          <p:cNvSpPr>
            <a:spLocks noChangeArrowheads="1"/>
          </p:cNvSpPr>
          <p:nvPr/>
        </p:nvSpPr>
        <p:spPr bwMode="auto">
          <a:xfrm>
            <a:off x="1143000" y="5257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2617" name="Oval 105"/>
          <p:cNvSpPr>
            <a:spLocks noChangeArrowheads="1"/>
          </p:cNvSpPr>
          <p:nvPr/>
        </p:nvSpPr>
        <p:spPr bwMode="auto">
          <a:xfrm>
            <a:off x="1143000" y="5715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2618" name="Text Box 106"/>
          <p:cNvSpPr txBox="1">
            <a:spLocks noChangeArrowheads="1"/>
          </p:cNvSpPr>
          <p:nvPr/>
        </p:nvSpPr>
        <p:spPr bwMode="auto">
          <a:xfrm>
            <a:off x="381000" y="4876800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en-US" altLang="en-US" b="0"/>
              <a:t>2</a:t>
            </a:r>
          </a:p>
        </p:txBody>
      </p:sp>
      <p:sp>
        <p:nvSpPr>
          <p:cNvPr id="22619" name="Text Box 107"/>
          <p:cNvSpPr txBox="1">
            <a:spLocks noChangeArrowheads="1"/>
          </p:cNvSpPr>
          <p:nvPr/>
        </p:nvSpPr>
        <p:spPr bwMode="auto">
          <a:xfrm>
            <a:off x="304800" y="5410200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en-US" altLang="en-US" b="0"/>
              <a:t>1</a:t>
            </a:r>
          </a:p>
        </p:txBody>
      </p:sp>
      <p:sp>
        <p:nvSpPr>
          <p:cNvPr id="22620" name="Text Box 108"/>
          <p:cNvSpPr txBox="1">
            <a:spLocks noChangeArrowheads="1"/>
          </p:cNvSpPr>
          <p:nvPr/>
        </p:nvSpPr>
        <p:spPr bwMode="auto">
          <a:xfrm>
            <a:off x="1212850" y="5043488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en-US" altLang="en-US" b="0"/>
              <a:t>4</a:t>
            </a:r>
          </a:p>
        </p:txBody>
      </p:sp>
      <p:sp>
        <p:nvSpPr>
          <p:cNvPr id="22621" name="Text Box 109"/>
          <p:cNvSpPr txBox="1">
            <a:spLocks noChangeArrowheads="1"/>
          </p:cNvSpPr>
          <p:nvPr/>
        </p:nvSpPr>
        <p:spPr bwMode="auto">
          <a:xfrm>
            <a:off x="1295400" y="5638800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en-US" altLang="en-US" b="0"/>
              <a:t>3</a:t>
            </a:r>
          </a:p>
        </p:txBody>
      </p:sp>
      <p:graphicFrame>
        <p:nvGraphicFramePr>
          <p:cNvPr id="22622" name="Object 110"/>
          <p:cNvGraphicFramePr>
            <a:graphicFrameLocks noChangeAspect="1"/>
          </p:cNvGraphicFramePr>
          <p:nvPr/>
        </p:nvGraphicFramePr>
        <p:xfrm>
          <a:off x="5105400" y="3683758"/>
          <a:ext cx="3827462" cy="5258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61" name="Equation" r:id="rId3" imgW="1942257" imgH="266584" progId="Equation.3">
                  <p:embed/>
                </p:oleObj>
              </mc:Choice>
              <mc:Fallback>
                <p:oleObj name="Equation" r:id="rId3" imgW="1942257" imgH="266584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3683758"/>
                        <a:ext cx="3827462" cy="52584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623" name="AutoShape 123"/>
          <p:cNvSpPr>
            <a:spLocks noChangeArrowheads="1"/>
          </p:cNvSpPr>
          <p:nvPr/>
        </p:nvSpPr>
        <p:spPr bwMode="auto">
          <a:xfrm rot="10800000">
            <a:off x="1795463" y="3886200"/>
            <a:ext cx="566737" cy="457200"/>
          </a:xfrm>
          <a:prstGeom prst="leftArrow">
            <a:avLst>
              <a:gd name="adj1" fmla="val 50000"/>
              <a:gd name="adj2" fmla="val 3099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Wingdings" panose="05000000000000000000" pitchFamily="2" charset="2"/>
              <a:buChar char="•"/>
            </a:pPr>
            <a:endParaRPr lang="en-US" altLang="en-US" b="0"/>
          </a:p>
        </p:txBody>
      </p:sp>
      <p:sp>
        <p:nvSpPr>
          <p:cNvPr id="22624" name="AutoShape 124"/>
          <p:cNvSpPr>
            <a:spLocks noChangeArrowheads="1"/>
          </p:cNvSpPr>
          <p:nvPr/>
        </p:nvSpPr>
        <p:spPr bwMode="auto">
          <a:xfrm rot="10800000">
            <a:off x="1752600" y="5243513"/>
            <a:ext cx="566738" cy="457200"/>
          </a:xfrm>
          <a:prstGeom prst="leftArrow">
            <a:avLst>
              <a:gd name="adj1" fmla="val 50000"/>
              <a:gd name="adj2" fmla="val 3099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Wingdings" panose="05000000000000000000" pitchFamily="2" charset="2"/>
              <a:buChar char="•"/>
            </a:pPr>
            <a:endParaRPr lang="en-US" altLang="en-US" b="0"/>
          </a:p>
        </p:txBody>
      </p:sp>
      <p:graphicFrame>
        <p:nvGraphicFramePr>
          <p:cNvPr id="105597" name="Group 125"/>
          <p:cNvGraphicFramePr>
            <a:graphicFrameLocks noGrp="1"/>
          </p:cNvGraphicFramePr>
          <p:nvPr/>
        </p:nvGraphicFramePr>
        <p:xfrm>
          <a:off x="2514600" y="4883150"/>
          <a:ext cx="1219200" cy="1219200"/>
        </p:xfrm>
        <a:graphic>
          <a:graphicData uri="http://schemas.openxmlformats.org/drawingml/2006/table">
            <a:tbl>
              <a:tblPr/>
              <a:tblGrid>
                <a:gridCol w="30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587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71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87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71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2652" name="Text Box 153"/>
          <p:cNvSpPr txBox="1">
            <a:spLocks noChangeArrowheads="1"/>
          </p:cNvSpPr>
          <p:nvPr/>
        </p:nvSpPr>
        <p:spPr bwMode="auto">
          <a:xfrm>
            <a:off x="990600" y="3124200"/>
            <a:ext cx="452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b="0" i="1">
                <a:latin typeface="Times New Roman" panose="02020603050405020304" pitchFamily="18" charset="0"/>
              </a:rPr>
              <a:t>G’</a:t>
            </a:r>
          </a:p>
        </p:txBody>
      </p:sp>
      <p:sp>
        <p:nvSpPr>
          <p:cNvPr id="22653" name="Text Box 154"/>
          <p:cNvSpPr txBox="1">
            <a:spLocks noChangeArrowheads="1"/>
          </p:cNvSpPr>
          <p:nvPr/>
        </p:nvSpPr>
        <p:spPr bwMode="auto">
          <a:xfrm>
            <a:off x="914400" y="4638675"/>
            <a:ext cx="5095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b="0" i="1">
                <a:latin typeface="Times New Roman" panose="02020603050405020304" pitchFamily="18" charset="0"/>
              </a:rPr>
              <a:t>G”</a:t>
            </a:r>
          </a:p>
        </p:txBody>
      </p:sp>
      <p:sp>
        <p:nvSpPr>
          <p:cNvPr id="22654" name="Text Box 155"/>
          <p:cNvSpPr txBox="1">
            <a:spLocks noChangeArrowheads="1"/>
          </p:cNvSpPr>
          <p:nvPr/>
        </p:nvSpPr>
        <p:spPr bwMode="auto">
          <a:xfrm>
            <a:off x="762000" y="6248400"/>
            <a:ext cx="26431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0" i="1">
                <a:latin typeface="Times New Roman" panose="02020603050405020304" pitchFamily="18" charset="0"/>
              </a:rPr>
              <a:t>P(G’|</a:t>
            </a:r>
            <a:r>
              <a:rPr lang="el-GR" altLang="en-US" sz="2400" b="0" i="1"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altLang="en-US" sz="2400" b="0" i="1">
                <a:latin typeface="Times New Roman" panose="02020603050405020304" pitchFamily="18" charset="0"/>
              </a:rPr>
              <a:t>) = P(G”|</a:t>
            </a:r>
            <a:r>
              <a:rPr lang="el-GR" altLang="en-US" sz="2400" b="0" i="1"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altLang="en-US" sz="2400" b="0" i="1">
                <a:latin typeface="Times New Roman" panose="02020603050405020304" pitchFamily="18" charset="0"/>
              </a:rPr>
              <a:t>)</a:t>
            </a:r>
          </a:p>
        </p:txBody>
      </p:sp>
      <p:sp>
        <p:nvSpPr>
          <p:cNvPr id="22655" name="Text Box 156"/>
          <p:cNvSpPr txBox="1">
            <a:spLocks noChangeArrowheads="1"/>
          </p:cNvSpPr>
          <p:nvPr/>
        </p:nvSpPr>
        <p:spPr bwMode="auto">
          <a:xfrm>
            <a:off x="738188" y="1316038"/>
            <a:ext cx="4048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CC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el-GR" altLang="en-US" sz="2400" b="0" i="1"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endParaRPr lang="el-GR" altLang="en-US" sz="2400" b="0" i="1" baseline="-25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656" name="Text Box 157"/>
          <p:cNvSpPr txBox="1">
            <a:spLocks noChangeArrowheads="1"/>
          </p:cNvSpPr>
          <p:nvPr/>
        </p:nvSpPr>
        <p:spPr bwMode="auto">
          <a:xfrm>
            <a:off x="3124200" y="1087438"/>
            <a:ext cx="4953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CC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el-GR" altLang="en-US" sz="2400" b="0" i="1"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altLang="en-US" sz="2400" b="0" i="1" baseline="-25000">
                <a:latin typeface="Times New Roman" panose="02020603050405020304" pitchFamily="18" charset="0"/>
              </a:rPr>
              <a:t>k</a:t>
            </a:r>
          </a:p>
        </p:txBody>
      </p:sp>
      <p:sp>
        <p:nvSpPr>
          <p:cNvPr id="22657" name="Line 158"/>
          <p:cNvSpPr>
            <a:spLocks noChangeShapeType="1"/>
          </p:cNvSpPr>
          <p:nvPr/>
        </p:nvSpPr>
        <p:spPr bwMode="auto">
          <a:xfrm>
            <a:off x="2438400" y="2895600"/>
            <a:ext cx="228600" cy="457200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658" name="Line 159"/>
          <p:cNvSpPr>
            <a:spLocks noChangeShapeType="1"/>
          </p:cNvSpPr>
          <p:nvPr/>
        </p:nvSpPr>
        <p:spPr bwMode="auto">
          <a:xfrm flipH="1">
            <a:off x="3276600" y="2851150"/>
            <a:ext cx="838200" cy="533400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659" name="Line 160"/>
          <p:cNvSpPr>
            <a:spLocks noChangeShapeType="1"/>
          </p:cNvSpPr>
          <p:nvPr/>
        </p:nvSpPr>
        <p:spPr bwMode="auto">
          <a:xfrm>
            <a:off x="2971800" y="2855913"/>
            <a:ext cx="609600" cy="533400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660" name="Line 161"/>
          <p:cNvSpPr>
            <a:spLocks noChangeShapeType="1"/>
          </p:cNvSpPr>
          <p:nvPr/>
        </p:nvSpPr>
        <p:spPr bwMode="auto">
          <a:xfrm flipH="1">
            <a:off x="2971800" y="2895600"/>
            <a:ext cx="533400" cy="457200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661" name="Text Box 163"/>
          <p:cNvSpPr txBox="1">
            <a:spLocks noChangeArrowheads="1"/>
          </p:cNvSpPr>
          <p:nvPr/>
        </p:nvSpPr>
        <p:spPr bwMode="auto">
          <a:xfrm>
            <a:off x="1981200" y="2819400"/>
            <a:ext cx="3841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l-GR" altLang="en-US" sz="3200" b="0" i="1"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</a:p>
        </p:txBody>
      </p:sp>
    </p:spTree>
    <p:extLst>
      <p:ext uri="{BB962C8B-B14F-4D97-AF65-F5344CB8AC3E}">
        <p14:creationId xmlns:p14="http://schemas.microsoft.com/office/powerpoint/2010/main" val="2517936257"/>
      </p:ext>
    </p:extLst>
  </p:cSld>
  <p:clrMapOvr>
    <a:masterClrMapping/>
  </p:clrMapOvr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Challenge 2: Calculating </a:t>
            </a:r>
            <a:r>
              <a:rPr lang="en-US" altLang="en-US" i="1" dirty="0">
                <a:latin typeface="Times New Roman" pitchFamily="18" charset="0"/>
              </a:rPr>
              <a:t>P(G|</a:t>
            </a:r>
            <a:r>
              <a:rPr lang="el-GR" altLang="en-US" i="1" dirty="0">
                <a:latin typeface="Times New Roman" pitchFamily="18" charset="0"/>
                <a:cs typeface="Times New Roman" pitchFamily="18" charset="0"/>
              </a:rPr>
              <a:t>Θ</a:t>
            </a:r>
            <a:r>
              <a:rPr lang="en-US" altLang="en-US" i="1" dirty="0">
                <a:latin typeface="Times New Roman" pitchFamily="18" charset="0"/>
              </a:rPr>
              <a:t>,</a:t>
            </a:r>
            <a:r>
              <a:rPr lang="el-GR" altLang="en-US" i="1" dirty="0">
                <a:latin typeface="Times New Roman" pitchFamily="18" charset="0"/>
                <a:cs typeface="Times New Roman" pitchFamily="18" charset="0"/>
              </a:rPr>
              <a:t>σ</a:t>
            </a:r>
            <a:r>
              <a:rPr lang="en-US" altLang="en-US" i="1" dirty="0">
                <a:latin typeface="Times New Roman" pitchFamily="18" charset="0"/>
              </a:rPr>
              <a:t>)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600200"/>
            <a:ext cx="8534400" cy="4876800"/>
          </a:xfrm>
        </p:spPr>
        <p:txBody>
          <a:bodyPr/>
          <a:lstStyle/>
          <a:p>
            <a:pPr eaLnBrk="1" hangingPunct="1"/>
            <a:r>
              <a:rPr lang="en-US" altLang="en-US"/>
              <a:t>Calculating naively</a:t>
            </a:r>
            <a:r>
              <a:rPr lang="en-US" altLang="en-US" i="1">
                <a:latin typeface="Times New Roman" pitchFamily="18" charset="0"/>
              </a:rPr>
              <a:t> P(G|</a:t>
            </a:r>
            <a:r>
              <a:rPr lang="el-GR" altLang="en-US" i="1">
                <a:latin typeface="Times New Roman" pitchFamily="18" charset="0"/>
                <a:cs typeface="Times New Roman" pitchFamily="18" charset="0"/>
              </a:rPr>
              <a:t>Θ</a:t>
            </a:r>
            <a:r>
              <a:rPr lang="en-US" altLang="en-US" i="1">
                <a:latin typeface="Times New Roman" pitchFamily="18" charset="0"/>
              </a:rPr>
              <a:t>,</a:t>
            </a:r>
            <a:r>
              <a:rPr lang="el-GR" altLang="en-US" i="1">
                <a:latin typeface="Times New Roman" pitchFamily="18" charset="0"/>
                <a:cs typeface="Times New Roman" pitchFamily="18" charset="0"/>
              </a:rPr>
              <a:t>σ</a:t>
            </a:r>
            <a:r>
              <a:rPr lang="en-US" altLang="en-US" i="1">
                <a:latin typeface="Times New Roman" pitchFamily="18" charset="0"/>
              </a:rPr>
              <a:t>)</a:t>
            </a:r>
            <a:r>
              <a:rPr lang="en-US" altLang="en-US"/>
              <a:t> takes </a:t>
            </a:r>
            <a:r>
              <a:rPr lang="en-US" altLang="en-US" i="1">
                <a:solidFill>
                  <a:srgbClr val="CC0000"/>
                </a:solidFill>
                <a:latin typeface="Times New Roman" pitchFamily="18" charset="0"/>
              </a:rPr>
              <a:t>O(N</a:t>
            </a:r>
            <a:r>
              <a:rPr lang="en-US" altLang="en-US" i="1" baseline="30000">
                <a:solidFill>
                  <a:srgbClr val="CC0000"/>
                </a:solidFill>
                <a:latin typeface="Times New Roman" pitchFamily="18" charset="0"/>
              </a:rPr>
              <a:t>2</a:t>
            </a:r>
            <a:r>
              <a:rPr lang="en-US" altLang="en-US" i="1">
                <a:solidFill>
                  <a:srgbClr val="CC0000"/>
                </a:solidFill>
                <a:latin typeface="Times New Roman" pitchFamily="18" charset="0"/>
              </a:rPr>
              <a:t>)</a:t>
            </a:r>
          </a:p>
          <a:p>
            <a:pPr eaLnBrk="1" hangingPunct="1"/>
            <a:r>
              <a:rPr lang="en-US" altLang="en-US"/>
              <a:t>Idea:</a:t>
            </a:r>
          </a:p>
          <a:p>
            <a:pPr lvl="1" eaLnBrk="1" hangingPunct="1"/>
            <a:r>
              <a:rPr lang="en-US" altLang="en-US"/>
              <a:t>First calculate likelihood of </a:t>
            </a:r>
            <a:r>
              <a:rPr lang="en-US" altLang="en-US">
                <a:solidFill>
                  <a:srgbClr val="CC0000"/>
                </a:solidFill>
              </a:rPr>
              <a:t>empty graph, </a:t>
            </a:r>
            <a:r>
              <a:rPr lang="en-US" altLang="en-US"/>
              <a:t>a graph with 0 edges</a:t>
            </a:r>
          </a:p>
          <a:p>
            <a:pPr lvl="1" eaLnBrk="1" hangingPunct="1"/>
            <a:r>
              <a:rPr lang="en-US" altLang="en-US"/>
              <a:t>Correct the likelihood for edges that we observe in the graph</a:t>
            </a:r>
          </a:p>
          <a:p>
            <a:pPr eaLnBrk="1" hangingPunct="1"/>
            <a:r>
              <a:rPr lang="en-US" altLang="en-US"/>
              <a:t>By exploiting the structure of Kronecker product we obtain </a:t>
            </a:r>
            <a:r>
              <a:rPr lang="en-US" altLang="en-US">
                <a:solidFill>
                  <a:srgbClr val="CC0000"/>
                </a:solidFill>
              </a:rPr>
              <a:t>closed form </a:t>
            </a:r>
            <a:r>
              <a:rPr lang="en-US" altLang="en-US"/>
              <a:t>for likelihood of an empty graph</a:t>
            </a:r>
          </a:p>
        </p:txBody>
      </p:sp>
    </p:spTree>
    <p:extLst>
      <p:ext uri="{BB962C8B-B14F-4D97-AF65-F5344CB8AC3E}">
        <p14:creationId xmlns:p14="http://schemas.microsoft.com/office/powerpoint/2010/main" val="3272247792"/>
      </p:ext>
    </p:extLst>
  </p:cSld>
  <p:clrMapOvr>
    <a:masterClrMapping/>
  </p:clrMapOvr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5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352800"/>
            <a:ext cx="8610600" cy="795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Challenge 2</a:t>
            </a:r>
            <a:r>
              <a:rPr lang="en-US" altLang="en-US" dirty="0"/>
              <a:t>: Calculating </a:t>
            </a:r>
            <a:r>
              <a:rPr lang="en-US" altLang="en-US" i="1" dirty="0">
                <a:latin typeface="Times New Roman" pitchFamily="18" charset="0"/>
              </a:rPr>
              <a:t>P(G|</a:t>
            </a:r>
            <a:r>
              <a:rPr lang="el-GR" altLang="en-US" i="1" dirty="0">
                <a:latin typeface="Times New Roman" pitchFamily="18" charset="0"/>
                <a:cs typeface="Times New Roman" pitchFamily="18" charset="0"/>
              </a:rPr>
              <a:t>Θ</a:t>
            </a:r>
            <a:r>
              <a:rPr lang="en-US" altLang="en-US" i="1" dirty="0">
                <a:latin typeface="Times New Roman" pitchFamily="18" charset="0"/>
              </a:rPr>
              <a:t>,</a:t>
            </a:r>
            <a:r>
              <a:rPr lang="el-GR" altLang="en-US" i="1" dirty="0">
                <a:latin typeface="Times New Roman" pitchFamily="18" charset="0"/>
                <a:cs typeface="Times New Roman" pitchFamily="18" charset="0"/>
              </a:rPr>
              <a:t>σ</a:t>
            </a:r>
            <a:r>
              <a:rPr lang="en-US" altLang="en-US" i="1" dirty="0">
                <a:latin typeface="Times New Roman" pitchFamily="18" charset="0"/>
              </a:rPr>
              <a:t>)</a:t>
            </a:r>
          </a:p>
        </p:txBody>
      </p:sp>
      <p:sp>
        <p:nvSpPr>
          <p:cNvPr id="145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600200"/>
            <a:ext cx="8153400" cy="5029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dirty="0"/>
              <a:t>We approximate the likelihood:</a:t>
            </a:r>
          </a:p>
          <a:p>
            <a:pPr eaLnBrk="1" hangingPunct="1">
              <a:lnSpc>
                <a:spcPct val="90000"/>
              </a:lnSpc>
            </a:pPr>
            <a:endParaRPr lang="en-US" altLang="en-US" dirty="0"/>
          </a:p>
          <a:p>
            <a:pPr eaLnBrk="1" hangingPunct="1">
              <a:lnSpc>
                <a:spcPct val="90000"/>
              </a:lnSpc>
            </a:pPr>
            <a:endParaRPr lang="en-US" altLang="en-US" dirty="0"/>
          </a:p>
          <a:p>
            <a:pPr eaLnBrk="1" hangingPunct="1">
              <a:lnSpc>
                <a:spcPct val="90000"/>
              </a:lnSpc>
            </a:pPr>
            <a:endParaRPr lang="en-US" altLang="en-US" dirty="0"/>
          </a:p>
          <a:p>
            <a:pPr eaLnBrk="1" hangingPunct="1">
              <a:lnSpc>
                <a:spcPct val="90000"/>
              </a:lnSpc>
            </a:pPr>
            <a:endParaRPr lang="en-US" altLang="en-US" dirty="0"/>
          </a:p>
          <a:p>
            <a:pPr lvl="2" eaLnBrk="1" hangingPunct="1">
              <a:lnSpc>
                <a:spcPct val="90000"/>
              </a:lnSpc>
            </a:pPr>
            <a:endParaRPr lang="en-US" altLang="en-US" dirty="0"/>
          </a:p>
          <a:p>
            <a:pPr eaLnBrk="1" hangingPunct="1">
              <a:lnSpc>
                <a:spcPct val="90000"/>
              </a:lnSpc>
            </a:pPr>
            <a:r>
              <a:rPr lang="en-US" altLang="en-US" dirty="0"/>
              <a:t>The sum goes only over the edges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/>
              <a:t>Evaluating </a:t>
            </a:r>
            <a:r>
              <a:rPr lang="en-US" altLang="en-US" i="1" dirty="0">
                <a:latin typeface="Times New Roman" pitchFamily="18" charset="0"/>
              </a:rPr>
              <a:t>P(G|</a:t>
            </a:r>
            <a:r>
              <a:rPr lang="el-GR" altLang="en-US" i="1" dirty="0">
                <a:latin typeface="Times New Roman" pitchFamily="18" charset="0"/>
                <a:cs typeface="Times New Roman" pitchFamily="18" charset="0"/>
              </a:rPr>
              <a:t>Θ</a:t>
            </a:r>
            <a:r>
              <a:rPr lang="en-US" altLang="en-US" i="1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l-GR" altLang="en-US" i="1" dirty="0">
                <a:latin typeface="Times New Roman" pitchFamily="18" charset="0"/>
                <a:cs typeface="Times New Roman" pitchFamily="18" charset="0"/>
              </a:rPr>
              <a:t>σ</a:t>
            </a:r>
            <a:r>
              <a:rPr lang="en-US" altLang="en-US" i="1" dirty="0">
                <a:latin typeface="Times New Roman" pitchFamily="18" charset="0"/>
              </a:rPr>
              <a:t>)</a:t>
            </a:r>
            <a:r>
              <a:rPr lang="en-US" altLang="en-US" dirty="0">
                <a:latin typeface="Times New Roman" pitchFamily="18" charset="0"/>
              </a:rPr>
              <a:t> </a:t>
            </a:r>
            <a:r>
              <a:rPr lang="en-US" altLang="en-US" dirty="0"/>
              <a:t>takes</a:t>
            </a:r>
            <a:r>
              <a:rPr lang="en-US" altLang="en-US" dirty="0">
                <a:latin typeface="Times New Roman" pitchFamily="18" charset="0"/>
              </a:rPr>
              <a:t> </a:t>
            </a:r>
            <a:r>
              <a:rPr lang="en-US" altLang="en-US" i="1" dirty="0">
                <a:solidFill>
                  <a:srgbClr val="CC0000"/>
                </a:solidFill>
                <a:latin typeface="Times New Roman" pitchFamily="18" charset="0"/>
              </a:rPr>
              <a:t>O(E) </a:t>
            </a:r>
            <a:r>
              <a:rPr lang="en-US" altLang="en-US" dirty="0"/>
              <a:t>time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/>
              <a:t>Real graphs are </a:t>
            </a:r>
            <a:r>
              <a:rPr lang="en-US" altLang="en-US" dirty="0">
                <a:solidFill>
                  <a:srgbClr val="CC0000"/>
                </a:solidFill>
              </a:rPr>
              <a:t>sparse</a:t>
            </a:r>
            <a:r>
              <a:rPr lang="en-US" altLang="en-US" dirty="0"/>
              <a:t>, </a:t>
            </a:r>
            <a:r>
              <a:rPr lang="en-US" altLang="en-US" i="1" dirty="0">
                <a:latin typeface="Times" pitchFamily="18" charset="0"/>
              </a:rPr>
              <a:t>E &lt;&lt; N</a:t>
            </a:r>
            <a:r>
              <a:rPr lang="en-US" altLang="en-US" i="1" baseline="30000" dirty="0">
                <a:latin typeface="Times" pitchFamily="18" charset="0"/>
              </a:rPr>
              <a:t>2</a:t>
            </a:r>
          </a:p>
        </p:txBody>
      </p:sp>
      <p:sp>
        <p:nvSpPr>
          <p:cNvPr id="145464" name="AutoShape 56"/>
          <p:cNvSpPr>
            <a:spLocks/>
          </p:cNvSpPr>
          <p:nvPr/>
        </p:nvSpPr>
        <p:spPr bwMode="auto">
          <a:xfrm rot="-5400000">
            <a:off x="5055393" y="2650332"/>
            <a:ext cx="176213" cy="2667000"/>
          </a:xfrm>
          <a:prstGeom prst="leftBrace">
            <a:avLst>
              <a:gd name="adj1" fmla="val 126126"/>
              <a:gd name="adj2" fmla="val 50000"/>
            </a:avLst>
          </a:prstGeom>
          <a:noFill/>
          <a:ln w="952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5465" name="Text Box 57"/>
          <p:cNvSpPr txBox="1">
            <a:spLocks noChangeArrowheads="1"/>
          </p:cNvSpPr>
          <p:nvPr/>
        </p:nvSpPr>
        <p:spPr bwMode="auto">
          <a:xfrm>
            <a:off x="4114800" y="4086225"/>
            <a:ext cx="2076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b="0">
                <a:solidFill>
                  <a:srgbClr val="CC0000"/>
                </a:solidFill>
              </a:rPr>
              <a:t>No-edge likelihood</a:t>
            </a:r>
          </a:p>
        </p:txBody>
      </p:sp>
      <p:sp>
        <p:nvSpPr>
          <p:cNvPr id="28679" name="Oval 59"/>
          <p:cNvSpPr>
            <a:spLocks noChangeArrowheads="1"/>
          </p:cNvSpPr>
          <p:nvPr/>
        </p:nvSpPr>
        <p:spPr bwMode="auto">
          <a:xfrm>
            <a:off x="1600200" y="2286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8680" name="Oval 60"/>
          <p:cNvSpPr>
            <a:spLocks noChangeArrowheads="1"/>
          </p:cNvSpPr>
          <p:nvPr/>
        </p:nvSpPr>
        <p:spPr bwMode="auto">
          <a:xfrm>
            <a:off x="1524000" y="2743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8681" name="Oval 61"/>
          <p:cNvSpPr>
            <a:spLocks noChangeArrowheads="1"/>
          </p:cNvSpPr>
          <p:nvPr/>
        </p:nvSpPr>
        <p:spPr bwMode="auto">
          <a:xfrm>
            <a:off x="2057400" y="2514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8682" name="Oval 62"/>
          <p:cNvSpPr>
            <a:spLocks noChangeArrowheads="1"/>
          </p:cNvSpPr>
          <p:nvPr/>
        </p:nvSpPr>
        <p:spPr bwMode="auto">
          <a:xfrm>
            <a:off x="2057400" y="2971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8683" name="Line 63"/>
          <p:cNvSpPr>
            <a:spLocks noChangeShapeType="1"/>
          </p:cNvSpPr>
          <p:nvPr/>
        </p:nvSpPr>
        <p:spPr bwMode="auto">
          <a:xfrm>
            <a:off x="6400800" y="2438400"/>
            <a:ext cx="45720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84" name="Line 64"/>
          <p:cNvSpPr>
            <a:spLocks noChangeShapeType="1"/>
          </p:cNvSpPr>
          <p:nvPr/>
        </p:nvSpPr>
        <p:spPr bwMode="auto">
          <a:xfrm>
            <a:off x="6858000" y="2667000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85" name="Line 65"/>
          <p:cNvSpPr>
            <a:spLocks noChangeShapeType="1"/>
          </p:cNvSpPr>
          <p:nvPr/>
        </p:nvSpPr>
        <p:spPr bwMode="auto">
          <a:xfrm flipV="1">
            <a:off x="6324600" y="2667000"/>
            <a:ext cx="53340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86" name="Line 66"/>
          <p:cNvSpPr>
            <a:spLocks noChangeShapeType="1"/>
          </p:cNvSpPr>
          <p:nvPr/>
        </p:nvSpPr>
        <p:spPr bwMode="auto">
          <a:xfrm>
            <a:off x="6324600" y="2895600"/>
            <a:ext cx="53340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87" name="Oval 67"/>
          <p:cNvSpPr>
            <a:spLocks noChangeArrowheads="1"/>
          </p:cNvSpPr>
          <p:nvPr/>
        </p:nvSpPr>
        <p:spPr bwMode="auto">
          <a:xfrm>
            <a:off x="6324600" y="2362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8688" name="Oval 68"/>
          <p:cNvSpPr>
            <a:spLocks noChangeArrowheads="1"/>
          </p:cNvSpPr>
          <p:nvPr/>
        </p:nvSpPr>
        <p:spPr bwMode="auto">
          <a:xfrm>
            <a:off x="6248400" y="2819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8689" name="Oval 69"/>
          <p:cNvSpPr>
            <a:spLocks noChangeArrowheads="1"/>
          </p:cNvSpPr>
          <p:nvPr/>
        </p:nvSpPr>
        <p:spPr bwMode="auto">
          <a:xfrm>
            <a:off x="6781800" y="2590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8690" name="Oval 70"/>
          <p:cNvSpPr>
            <a:spLocks noChangeArrowheads="1"/>
          </p:cNvSpPr>
          <p:nvPr/>
        </p:nvSpPr>
        <p:spPr bwMode="auto">
          <a:xfrm>
            <a:off x="6781800" y="3048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5479" name="AutoShape 71"/>
          <p:cNvSpPr>
            <a:spLocks/>
          </p:cNvSpPr>
          <p:nvPr/>
        </p:nvSpPr>
        <p:spPr bwMode="auto">
          <a:xfrm rot="-5400000">
            <a:off x="7912893" y="2917032"/>
            <a:ext cx="176213" cy="2133600"/>
          </a:xfrm>
          <a:prstGeom prst="leftBrace">
            <a:avLst>
              <a:gd name="adj1" fmla="val 100901"/>
              <a:gd name="adj2" fmla="val 50000"/>
            </a:avLst>
          </a:prstGeom>
          <a:noFill/>
          <a:ln w="952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5480" name="Text Box 72"/>
          <p:cNvSpPr txBox="1">
            <a:spLocks noChangeArrowheads="1"/>
          </p:cNvSpPr>
          <p:nvPr/>
        </p:nvSpPr>
        <p:spPr bwMode="auto">
          <a:xfrm>
            <a:off x="7116763" y="4125913"/>
            <a:ext cx="17335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b="0">
                <a:solidFill>
                  <a:srgbClr val="CC0000"/>
                </a:solidFill>
              </a:rPr>
              <a:t>Edge likelihood</a:t>
            </a:r>
          </a:p>
        </p:txBody>
      </p:sp>
      <p:sp>
        <p:nvSpPr>
          <p:cNvPr id="145481" name="AutoShape 73"/>
          <p:cNvSpPr>
            <a:spLocks/>
          </p:cNvSpPr>
          <p:nvPr/>
        </p:nvSpPr>
        <p:spPr bwMode="auto">
          <a:xfrm rot="-5400000">
            <a:off x="1816893" y="3288507"/>
            <a:ext cx="252413" cy="1295400"/>
          </a:xfrm>
          <a:prstGeom prst="leftBrace">
            <a:avLst>
              <a:gd name="adj1" fmla="val 42767"/>
              <a:gd name="adj2" fmla="val 50000"/>
            </a:avLst>
          </a:prstGeom>
          <a:noFill/>
          <a:ln w="952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5482" name="Text Box 74"/>
          <p:cNvSpPr txBox="1">
            <a:spLocks noChangeArrowheads="1"/>
          </p:cNvSpPr>
          <p:nvPr/>
        </p:nvSpPr>
        <p:spPr bwMode="auto">
          <a:xfrm>
            <a:off x="1187450" y="4038600"/>
            <a:ext cx="1479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b="0">
                <a:solidFill>
                  <a:srgbClr val="CC0000"/>
                </a:solidFill>
              </a:rPr>
              <a:t>Empty graph</a:t>
            </a:r>
          </a:p>
        </p:txBody>
      </p:sp>
    </p:spTree>
    <p:extLst>
      <p:ext uri="{BB962C8B-B14F-4D97-AF65-F5344CB8AC3E}">
        <p14:creationId xmlns:p14="http://schemas.microsoft.com/office/powerpoint/2010/main" val="1201017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464" grpId="0" animBg="1"/>
      <p:bldP spid="145465" grpId="0"/>
      <p:bldP spid="145479" grpId="0" animBg="1"/>
      <p:bldP spid="145480" grpId="0"/>
      <p:bldP spid="145481" grpId="0" animBg="1"/>
      <p:bldP spid="145482" grpId="0"/>
    </p:bldLst>
  </p:timing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Experiments: real networks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5029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/>
              <a:t>Experimental setup: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/>
              <a:t>Given real graph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/>
              <a:t>Stochastic gradient descent from random initial point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/>
              <a:t>Obtain estimated parameters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/>
              <a:t>Generate synthetic graphs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/>
              <a:t>Compare properties of both graphs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/>
              <a:t>We do not fit the properties themselves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/>
              <a:t>We fit the likelihood and then compare the graph properties</a:t>
            </a:r>
          </a:p>
        </p:txBody>
      </p:sp>
    </p:spTree>
    <p:extLst>
      <p:ext uri="{BB962C8B-B14F-4D97-AF65-F5344CB8AC3E}">
        <p14:creationId xmlns:p14="http://schemas.microsoft.com/office/powerpoint/2010/main" val="2920488129"/>
      </p:ext>
    </p:extLst>
  </p:cSld>
  <p:clrMapOvr>
    <a:masterClrMapping/>
  </p:clrMapOvr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AS graph (N=6500, E=26500)</a:t>
            </a:r>
          </a:p>
        </p:txBody>
      </p:sp>
      <p:sp>
        <p:nvSpPr>
          <p:cNvPr id="32771" name="Rectangle 1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153400" cy="4525963"/>
          </a:xfrm>
        </p:spPr>
        <p:txBody>
          <a:bodyPr/>
          <a:lstStyle/>
          <a:p>
            <a:pPr eaLnBrk="1" hangingPunct="1"/>
            <a:r>
              <a:rPr lang="en-US" altLang="en-US" sz="2800"/>
              <a:t>Autonomous systems (internet)</a:t>
            </a:r>
          </a:p>
          <a:p>
            <a:pPr eaLnBrk="1" hangingPunct="1"/>
            <a:r>
              <a:rPr lang="en-US" altLang="en-US" sz="2800"/>
              <a:t>We search the space of ~10</a:t>
            </a:r>
            <a:r>
              <a:rPr lang="en-US" altLang="en-US" sz="2800" baseline="30000"/>
              <a:t>50,000</a:t>
            </a:r>
            <a:r>
              <a:rPr lang="en-US" altLang="en-US" sz="2800"/>
              <a:t> permutations</a:t>
            </a:r>
          </a:p>
          <a:p>
            <a:pPr eaLnBrk="1" hangingPunct="1"/>
            <a:r>
              <a:rPr lang="en-US" altLang="en-US" sz="2800"/>
              <a:t>Fitting takes 20 minutes</a:t>
            </a:r>
          </a:p>
          <a:p>
            <a:pPr eaLnBrk="1" hangingPunct="1"/>
            <a:r>
              <a:rPr lang="en-US" altLang="en-US" sz="2800"/>
              <a:t>AS graph is undirected and estimated parameter matrix is symmetric:</a:t>
            </a:r>
          </a:p>
          <a:p>
            <a:pPr lvl="4" eaLnBrk="1" hangingPunct="1"/>
            <a:endParaRPr lang="en-US" altLang="en-US" sz="1800"/>
          </a:p>
          <a:p>
            <a:pPr lvl="4" eaLnBrk="1" hangingPunct="1"/>
            <a:endParaRPr lang="en-US" altLang="en-US" sz="1800"/>
          </a:p>
        </p:txBody>
      </p:sp>
      <p:graphicFrame>
        <p:nvGraphicFramePr>
          <p:cNvPr id="107559" name="Group 39"/>
          <p:cNvGraphicFramePr>
            <a:graphicFrameLocks noGrp="1"/>
          </p:cNvGraphicFramePr>
          <p:nvPr>
            <p:ph sz="half" idx="2"/>
          </p:nvPr>
        </p:nvGraphicFramePr>
        <p:xfrm>
          <a:off x="3886200" y="4270375"/>
          <a:ext cx="1676400" cy="914400"/>
        </p:xfrm>
        <a:graphic>
          <a:graphicData uri="http://schemas.openxmlformats.org/drawingml/2006/table">
            <a:tbl>
              <a:tblPr/>
              <a:tblGrid>
                <a:gridCol w="838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191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0.98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0.58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91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0.58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0.06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25059785"/>
      </p:ext>
    </p:extLst>
  </p:cSld>
  <p:clrMapOvr>
    <a:masterClrMapping/>
  </p:clrMapOvr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4800" y="1600200"/>
            <a:ext cx="8229600" cy="2057400"/>
          </a:xfrm>
        </p:spPr>
        <p:txBody>
          <a:bodyPr/>
          <a:lstStyle/>
          <a:p>
            <a:pPr eaLnBrk="1" hangingPunct="1"/>
            <a:r>
              <a:rPr lang="en-US" altLang="en-US"/>
              <a:t>Generate synthetic graph using estimated parameters</a:t>
            </a:r>
          </a:p>
          <a:p>
            <a:pPr eaLnBrk="1" hangingPunct="1"/>
            <a:r>
              <a:rPr lang="en-US" altLang="en-US"/>
              <a:t>Compare the properties of two graphs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307975"/>
            <a:ext cx="8229600" cy="1139825"/>
          </a:xfrm>
        </p:spPr>
        <p:txBody>
          <a:bodyPr/>
          <a:lstStyle/>
          <a:p>
            <a:pPr eaLnBrk="1" hangingPunct="1"/>
            <a:r>
              <a:rPr lang="en-US" altLang="en-US"/>
              <a:t>AS: comparing graph properties</a:t>
            </a:r>
          </a:p>
        </p:txBody>
      </p:sp>
      <p:pic>
        <p:nvPicPr>
          <p:cNvPr id="3379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705225"/>
            <a:ext cx="3505200" cy="2557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79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719513"/>
            <a:ext cx="3657600" cy="2592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798" name="Text Box 6"/>
          <p:cNvSpPr txBox="1">
            <a:spLocks noChangeArrowheads="1"/>
          </p:cNvSpPr>
          <p:nvPr/>
        </p:nvSpPr>
        <p:spPr bwMode="auto">
          <a:xfrm>
            <a:off x="1479550" y="3429000"/>
            <a:ext cx="2101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en-US" altLang="en-US" b="0"/>
              <a:t>Degree distribution</a:t>
            </a:r>
          </a:p>
        </p:txBody>
      </p:sp>
      <p:sp>
        <p:nvSpPr>
          <p:cNvPr id="33799" name="Text Box 7"/>
          <p:cNvSpPr txBox="1">
            <a:spLocks noChangeArrowheads="1"/>
          </p:cNvSpPr>
          <p:nvPr/>
        </p:nvSpPr>
        <p:spPr bwMode="auto">
          <a:xfrm>
            <a:off x="6477000" y="3429000"/>
            <a:ext cx="10350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en-US" altLang="en-US" b="0"/>
              <a:t>Hop plot</a:t>
            </a:r>
          </a:p>
        </p:txBody>
      </p:sp>
      <p:sp>
        <p:nvSpPr>
          <p:cNvPr id="33800" name="Text Box 9"/>
          <p:cNvSpPr txBox="1">
            <a:spLocks noChangeArrowheads="1"/>
          </p:cNvSpPr>
          <p:nvPr/>
        </p:nvSpPr>
        <p:spPr bwMode="auto">
          <a:xfrm>
            <a:off x="1968500" y="6210300"/>
            <a:ext cx="11557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0">
                <a:latin typeface="Times New Roman" panose="02020603050405020304" pitchFamily="18" charset="0"/>
              </a:rPr>
              <a:t>log</a:t>
            </a:r>
            <a:r>
              <a:rPr lang="en-US" altLang="en-US" b="0" i="1">
                <a:latin typeface="Times New Roman" panose="02020603050405020304" pitchFamily="18" charset="0"/>
              </a:rPr>
              <a:t> degree</a:t>
            </a:r>
          </a:p>
        </p:txBody>
      </p:sp>
      <p:sp>
        <p:nvSpPr>
          <p:cNvPr id="33801" name="Text Box 10"/>
          <p:cNvSpPr txBox="1">
            <a:spLocks noChangeArrowheads="1"/>
          </p:cNvSpPr>
          <p:nvPr/>
        </p:nvSpPr>
        <p:spPr bwMode="auto">
          <a:xfrm rot="-5400000">
            <a:off x="-32543" y="4858543"/>
            <a:ext cx="1041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0">
                <a:latin typeface="Times New Roman" panose="02020603050405020304" pitchFamily="18" charset="0"/>
              </a:rPr>
              <a:t>log </a:t>
            </a:r>
            <a:r>
              <a:rPr lang="en-US" altLang="en-US" b="0" i="1">
                <a:latin typeface="Times New Roman" panose="02020603050405020304" pitchFamily="18" charset="0"/>
              </a:rPr>
              <a:t>count</a:t>
            </a:r>
            <a:endParaRPr lang="en-US" altLang="en-US" b="0" i="1" baseline="-25000">
              <a:latin typeface="Times New Roman" panose="02020603050405020304" pitchFamily="18" charset="0"/>
            </a:endParaRPr>
          </a:p>
        </p:txBody>
      </p:sp>
      <p:sp>
        <p:nvSpPr>
          <p:cNvPr id="33802" name="Text Box 11"/>
          <p:cNvSpPr txBox="1">
            <a:spLocks noChangeArrowheads="1"/>
          </p:cNvSpPr>
          <p:nvPr/>
        </p:nvSpPr>
        <p:spPr bwMode="auto">
          <a:xfrm>
            <a:off x="6229350" y="6248400"/>
            <a:ext cx="1606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0" i="1">
                <a:latin typeface="Times New Roman" panose="02020603050405020304" pitchFamily="18" charset="0"/>
              </a:rPr>
              <a:t>number of hops</a:t>
            </a:r>
          </a:p>
        </p:txBody>
      </p:sp>
      <p:sp>
        <p:nvSpPr>
          <p:cNvPr id="33803" name="Text Box 12"/>
          <p:cNvSpPr txBox="1">
            <a:spLocks noChangeArrowheads="1"/>
          </p:cNvSpPr>
          <p:nvPr/>
        </p:nvSpPr>
        <p:spPr bwMode="auto">
          <a:xfrm rot="-5400000">
            <a:off x="3717132" y="4796631"/>
            <a:ext cx="2381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0">
                <a:latin typeface="Times New Roman" panose="02020603050405020304" pitchFamily="18" charset="0"/>
              </a:rPr>
              <a:t>log </a:t>
            </a:r>
            <a:r>
              <a:rPr lang="en-US" altLang="en-US" b="0" i="1">
                <a:latin typeface="Times New Roman" panose="02020603050405020304" pitchFamily="18" charset="0"/>
              </a:rPr>
              <a:t># of reachable pairs</a:t>
            </a:r>
          </a:p>
        </p:txBody>
      </p:sp>
      <p:sp>
        <p:nvSpPr>
          <p:cNvPr id="33804" name="Line 13"/>
          <p:cNvSpPr>
            <a:spLocks noChangeShapeType="1"/>
          </p:cNvSpPr>
          <p:nvPr/>
        </p:nvSpPr>
        <p:spPr bwMode="auto">
          <a:xfrm flipV="1">
            <a:off x="7358063" y="4252913"/>
            <a:ext cx="0" cy="45720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05" name="Text Box 14"/>
          <p:cNvSpPr txBox="1">
            <a:spLocks noChangeArrowheads="1"/>
          </p:cNvSpPr>
          <p:nvPr/>
        </p:nvSpPr>
        <p:spPr bwMode="auto">
          <a:xfrm>
            <a:off x="6667500" y="4670425"/>
            <a:ext cx="13335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0"/>
              <a:t>diameter=4</a:t>
            </a:r>
          </a:p>
        </p:txBody>
      </p:sp>
    </p:spTree>
    <p:extLst>
      <p:ext uri="{BB962C8B-B14F-4D97-AF65-F5344CB8AC3E}">
        <p14:creationId xmlns:p14="http://schemas.microsoft.com/office/powerpoint/2010/main" val="1597334410"/>
      </p:ext>
    </p:extLst>
  </p:cSld>
  <p:clrMapOvr>
    <a:masterClrMapping/>
  </p:clrMapOvr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4175"/>
            <a:ext cx="8229600" cy="1139825"/>
          </a:xfrm>
        </p:spPr>
        <p:txBody>
          <a:bodyPr/>
          <a:lstStyle/>
          <a:p>
            <a:pPr eaLnBrk="1" hangingPunct="1"/>
            <a:r>
              <a:rPr lang="en-US" altLang="en-US"/>
              <a:t>AS: comparing graph properties</a:t>
            </a:r>
          </a:p>
        </p:txBody>
      </p:sp>
      <p:pic>
        <p:nvPicPr>
          <p:cNvPr id="34819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124200"/>
            <a:ext cx="3517900" cy="258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4820" name="Text Box 8"/>
          <p:cNvSpPr txBox="1">
            <a:spLocks noChangeArrowheads="1"/>
          </p:cNvSpPr>
          <p:nvPr/>
        </p:nvSpPr>
        <p:spPr bwMode="auto">
          <a:xfrm>
            <a:off x="6216650" y="2819400"/>
            <a:ext cx="1631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en-US" altLang="en-US" b="0"/>
              <a:t>Network value</a:t>
            </a:r>
          </a:p>
        </p:txBody>
      </p:sp>
      <p:pic>
        <p:nvPicPr>
          <p:cNvPr id="34821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600" y="3127375"/>
            <a:ext cx="3556000" cy="2549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4822" name="Text Box 10"/>
          <p:cNvSpPr txBox="1">
            <a:spLocks noChangeArrowheads="1"/>
          </p:cNvSpPr>
          <p:nvPr/>
        </p:nvSpPr>
        <p:spPr bwMode="auto">
          <a:xfrm>
            <a:off x="2184400" y="2819400"/>
            <a:ext cx="1212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en-US" altLang="en-US" b="0"/>
              <a:t>Scree plot</a:t>
            </a:r>
          </a:p>
        </p:txBody>
      </p:sp>
      <p:sp>
        <p:nvSpPr>
          <p:cNvPr id="34823" name="Text Box 12"/>
          <p:cNvSpPr txBox="1">
            <a:spLocks noChangeArrowheads="1"/>
          </p:cNvSpPr>
          <p:nvPr/>
        </p:nvSpPr>
        <p:spPr bwMode="auto">
          <a:xfrm>
            <a:off x="2463800" y="5653088"/>
            <a:ext cx="9525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0">
                <a:latin typeface="Times New Roman" panose="02020603050405020304" pitchFamily="18" charset="0"/>
              </a:rPr>
              <a:t>log</a:t>
            </a:r>
            <a:r>
              <a:rPr lang="en-US" altLang="en-US" b="0" i="1">
                <a:latin typeface="Times New Roman" panose="02020603050405020304" pitchFamily="18" charset="0"/>
              </a:rPr>
              <a:t> rank</a:t>
            </a:r>
          </a:p>
        </p:txBody>
      </p:sp>
      <p:sp>
        <p:nvSpPr>
          <p:cNvPr id="34824" name="Text Box 13"/>
          <p:cNvSpPr txBox="1">
            <a:spLocks noChangeArrowheads="1"/>
          </p:cNvSpPr>
          <p:nvPr/>
        </p:nvSpPr>
        <p:spPr bwMode="auto">
          <a:xfrm rot="-5400000">
            <a:off x="-5556" y="4160044"/>
            <a:ext cx="15240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0">
                <a:latin typeface="Times New Roman" panose="02020603050405020304" pitchFamily="18" charset="0"/>
              </a:rPr>
              <a:t>log </a:t>
            </a:r>
            <a:r>
              <a:rPr lang="en-US" altLang="en-US" b="0" i="1">
                <a:latin typeface="Times New Roman" panose="02020603050405020304" pitchFamily="18" charset="0"/>
              </a:rPr>
              <a:t>eigenvalue</a:t>
            </a:r>
            <a:endParaRPr lang="en-US" altLang="en-US" b="0" i="1" baseline="-25000">
              <a:latin typeface="Times New Roman" panose="02020603050405020304" pitchFamily="18" charset="0"/>
            </a:endParaRPr>
          </a:p>
        </p:txBody>
      </p:sp>
      <p:sp>
        <p:nvSpPr>
          <p:cNvPr id="34825" name="Text Box 14"/>
          <p:cNvSpPr txBox="1">
            <a:spLocks noChangeArrowheads="1"/>
          </p:cNvSpPr>
          <p:nvPr/>
        </p:nvSpPr>
        <p:spPr bwMode="auto">
          <a:xfrm>
            <a:off x="6705600" y="5729288"/>
            <a:ext cx="9525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0">
                <a:latin typeface="Times New Roman" panose="02020603050405020304" pitchFamily="18" charset="0"/>
              </a:rPr>
              <a:t>log </a:t>
            </a:r>
            <a:r>
              <a:rPr lang="en-US" altLang="en-US" b="0" i="1">
                <a:latin typeface="Times New Roman" panose="02020603050405020304" pitchFamily="18" charset="0"/>
              </a:rPr>
              <a:t>rank</a:t>
            </a:r>
          </a:p>
        </p:txBody>
      </p:sp>
      <p:sp>
        <p:nvSpPr>
          <p:cNvPr id="34826" name="Text Box 15"/>
          <p:cNvSpPr txBox="1">
            <a:spLocks noChangeArrowheads="1"/>
          </p:cNvSpPr>
          <p:nvPr/>
        </p:nvSpPr>
        <p:spPr bwMode="auto">
          <a:xfrm rot="-5400000">
            <a:off x="4622007" y="4140993"/>
            <a:ext cx="10287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0">
                <a:latin typeface="Times New Roman" panose="02020603050405020304" pitchFamily="18" charset="0"/>
              </a:rPr>
              <a:t>log </a:t>
            </a:r>
            <a:r>
              <a:rPr lang="en-US" altLang="en-US" b="0" i="1">
                <a:latin typeface="Times New Roman" panose="02020603050405020304" pitchFamily="18" charset="0"/>
              </a:rPr>
              <a:t>value</a:t>
            </a:r>
          </a:p>
        </p:txBody>
      </p:sp>
      <p:sp>
        <p:nvSpPr>
          <p:cNvPr id="34827" name="Rectangle 18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Spectral properties of graph adjacency matrices</a:t>
            </a:r>
          </a:p>
        </p:txBody>
      </p:sp>
    </p:spTree>
    <p:extLst>
      <p:ext uri="{BB962C8B-B14F-4D97-AF65-F5344CB8AC3E}">
        <p14:creationId xmlns:p14="http://schemas.microsoft.com/office/powerpoint/2010/main" val="2569046851"/>
      </p:ext>
    </p:extLst>
  </p:cSld>
  <p:clrMapOvr>
    <a:masterClrMapping/>
  </p:clrMapOvr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925888"/>
            <a:ext cx="3505200" cy="2490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843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886200"/>
            <a:ext cx="3494088" cy="2478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584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74638"/>
            <a:ext cx="8686800" cy="1143000"/>
          </a:xfrm>
        </p:spPr>
        <p:txBody>
          <a:bodyPr/>
          <a:lstStyle/>
          <a:p>
            <a:pPr eaLnBrk="1" hangingPunct="1"/>
            <a:r>
              <a:rPr lang="en-US" altLang="en-US"/>
              <a:t>Epinions graph (N=76k, E=510k)</a:t>
            </a:r>
          </a:p>
        </p:txBody>
      </p:sp>
      <p:sp>
        <p:nvSpPr>
          <p:cNvPr id="35845" name="Rectangle 21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7315200" cy="1981200"/>
          </a:xfrm>
        </p:spPr>
        <p:txBody>
          <a:bodyPr/>
          <a:lstStyle/>
          <a:p>
            <a:pPr eaLnBrk="1" hangingPunct="1"/>
            <a:r>
              <a:rPr lang="en-US" altLang="en-US" sz="2400"/>
              <a:t>We search the space of ~10</a:t>
            </a:r>
            <a:r>
              <a:rPr lang="en-US" altLang="en-US" sz="2400" baseline="30000"/>
              <a:t>1,000,000 </a:t>
            </a:r>
            <a:r>
              <a:rPr lang="en-US" altLang="en-US" sz="2400"/>
              <a:t>permutations</a:t>
            </a:r>
            <a:endParaRPr lang="en-US" altLang="en-US" sz="2400" baseline="30000"/>
          </a:p>
          <a:p>
            <a:pPr eaLnBrk="1" hangingPunct="1"/>
            <a:r>
              <a:rPr lang="en-US" altLang="en-US" sz="2400"/>
              <a:t>Fitting takes 2 hours</a:t>
            </a:r>
          </a:p>
          <a:p>
            <a:pPr eaLnBrk="1" hangingPunct="1"/>
            <a:r>
              <a:rPr lang="en-US" altLang="en-US" sz="2400"/>
              <a:t>The structure of the estimated parameter gives insight into the structure of the graph</a:t>
            </a:r>
          </a:p>
        </p:txBody>
      </p:sp>
      <p:sp>
        <p:nvSpPr>
          <p:cNvPr id="35846" name="Text Box 5"/>
          <p:cNvSpPr txBox="1">
            <a:spLocks noChangeArrowheads="1"/>
          </p:cNvSpPr>
          <p:nvPr/>
        </p:nvSpPr>
        <p:spPr bwMode="auto">
          <a:xfrm>
            <a:off x="1631950" y="3671888"/>
            <a:ext cx="21018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en-US" altLang="en-US" b="0"/>
              <a:t>Degree distribution</a:t>
            </a:r>
          </a:p>
        </p:txBody>
      </p:sp>
      <p:sp>
        <p:nvSpPr>
          <p:cNvPr id="35847" name="Text Box 6"/>
          <p:cNvSpPr txBox="1">
            <a:spLocks noChangeArrowheads="1"/>
          </p:cNvSpPr>
          <p:nvPr/>
        </p:nvSpPr>
        <p:spPr bwMode="auto">
          <a:xfrm>
            <a:off x="6629400" y="3671888"/>
            <a:ext cx="10350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en-US" altLang="en-US" b="0"/>
              <a:t>Hop plot</a:t>
            </a:r>
          </a:p>
        </p:txBody>
      </p:sp>
      <p:sp>
        <p:nvSpPr>
          <p:cNvPr id="35848" name="Text Box 17"/>
          <p:cNvSpPr txBox="1">
            <a:spLocks noChangeArrowheads="1"/>
          </p:cNvSpPr>
          <p:nvPr/>
        </p:nvSpPr>
        <p:spPr bwMode="auto">
          <a:xfrm>
            <a:off x="1968500" y="6399213"/>
            <a:ext cx="11557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0">
                <a:latin typeface="Times New Roman" panose="02020603050405020304" pitchFamily="18" charset="0"/>
              </a:rPr>
              <a:t>log</a:t>
            </a:r>
            <a:r>
              <a:rPr lang="en-US" altLang="en-US" b="0" i="1">
                <a:latin typeface="Times New Roman" panose="02020603050405020304" pitchFamily="18" charset="0"/>
              </a:rPr>
              <a:t> degree</a:t>
            </a:r>
          </a:p>
        </p:txBody>
      </p:sp>
      <p:sp>
        <p:nvSpPr>
          <p:cNvPr id="35849" name="Text Box 18"/>
          <p:cNvSpPr txBox="1">
            <a:spLocks noChangeArrowheads="1"/>
          </p:cNvSpPr>
          <p:nvPr/>
        </p:nvSpPr>
        <p:spPr bwMode="auto">
          <a:xfrm rot="-5400000">
            <a:off x="-32543" y="5047456"/>
            <a:ext cx="1041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0">
                <a:latin typeface="Times New Roman" panose="02020603050405020304" pitchFamily="18" charset="0"/>
              </a:rPr>
              <a:t>log </a:t>
            </a:r>
            <a:r>
              <a:rPr lang="en-US" altLang="en-US" b="0" i="1">
                <a:latin typeface="Times New Roman" panose="02020603050405020304" pitchFamily="18" charset="0"/>
              </a:rPr>
              <a:t>count</a:t>
            </a:r>
            <a:endParaRPr lang="en-US" altLang="en-US" b="0" i="1" baseline="-25000">
              <a:latin typeface="Times New Roman" panose="02020603050405020304" pitchFamily="18" charset="0"/>
            </a:endParaRPr>
          </a:p>
        </p:txBody>
      </p:sp>
      <p:sp>
        <p:nvSpPr>
          <p:cNvPr id="35850" name="Text Box 19"/>
          <p:cNvSpPr txBox="1">
            <a:spLocks noChangeArrowheads="1"/>
          </p:cNvSpPr>
          <p:nvPr/>
        </p:nvSpPr>
        <p:spPr bwMode="auto">
          <a:xfrm>
            <a:off x="6229350" y="6437313"/>
            <a:ext cx="16065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0" i="1">
                <a:latin typeface="Times New Roman" panose="02020603050405020304" pitchFamily="18" charset="0"/>
              </a:rPr>
              <a:t>number of hops</a:t>
            </a:r>
          </a:p>
        </p:txBody>
      </p:sp>
      <p:sp>
        <p:nvSpPr>
          <p:cNvPr id="35851" name="Text Box 20"/>
          <p:cNvSpPr txBox="1">
            <a:spLocks noChangeArrowheads="1"/>
          </p:cNvSpPr>
          <p:nvPr/>
        </p:nvSpPr>
        <p:spPr bwMode="auto">
          <a:xfrm rot="-5400000">
            <a:off x="3796507" y="4985543"/>
            <a:ext cx="2381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0">
                <a:latin typeface="Times New Roman" panose="02020603050405020304" pitchFamily="18" charset="0"/>
              </a:rPr>
              <a:t>log </a:t>
            </a:r>
            <a:r>
              <a:rPr lang="en-US" altLang="en-US" b="0" i="1">
                <a:latin typeface="Times New Roman" panose="02020603050405020304" pitchFamily="18" charset="0"/>
              </a:rPr>
              <a:t># of reachable pairs</a:t>
            </a:r>
          </a:p>
        </p:txBody>
      </p:sp>
      <p:graphicFrame>
        <p:nvGraphicFramePr>
          <p:cNvPr id="152614" name="Group 38"/>
          <p:cNvGraphicFramePr>
            <a:graphicFrameLocks noGrp="1"/>
          </p:cNvGraphicFramePr>
          <p:nvPr>
            <p:ph sz="half" idx="2"/>
          </p:nvPr>
        </p:nvGraphicFramePr>
        <p:xfrm>
          <a:off x="7835900" y="2514600"/>
          <a:ext cx="1295400" cy="804863"/>
        </p:xfrm>
        <a:graphic>
          <a:graphicData uri="http://schemas.openxmlformats.org/drawingml/2006/table">
            <a:tbl>
              <a:tblPr/>
              <a:tblGrid>
                <a:gridCol w="647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7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655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0.99</a:t>
                      </a:r>
                    </a:p>
                  </a:txBody>
                  <a:tcPr marT="45756" marB="4575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0.54</a:t>
                      </a:r>
                    </a:p>
                  </a:txBody>
                  <a:tcPr marT="45756" marB="4575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831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0.49</a:t>
                      </a:r>
                    </a:p>
                  </a:txBody>
                  <a:tcPr marT="45756" marB="4575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0.13</a:t>
                      </a:r>
                    </a:p>
                  </a:txBody>
                  <a:tcPr marT="45756" marB="4575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048663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Logarithmic binning</a:t>
            </a:r>
          </a:p>
        </p:txBody>
      </p:sp>
      <p:sp>
        <p:nvSpPr>
          <p:cNvPr id="241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1"/>
            <a:ext cx="8229600" cy="1828800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solidFill>
                  <a:srgbClr val="0070C0"/>
                </a:solidFill>
              </a:rPr>
              <a:t>Exponential binning</a:t>
            </a:r>
          </a:p>
          <a:p>
            <a:pPr lvl="1"/>
            <a:r>
              <a:rPr lang="en-US" dirty="0"/>
              <a:t>Create bins that grow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exponentially</a:t>
            </a:r>
            <a:r>
              <a:rPr lang="en-US" dirty="0"/>
              <a:t> in size</a:t>
            </a:r>
          </a:p>
          <a:p>
            <a:pPr lvl="1"/>
            <a:r>
              <a:rPr lang="en-US" dirty="0"/>
              <a:t>In each bin </a:t>
            </a:r>
            <a:r>
              <a:rPr lang="en-US" dirty="0">
                <a:solidFill>
                  <a:srgbClr val="0070C0"/>
                </a:solidFill>
              </a:rPr>
              <a:t>divide</a:t>
            </a:r>
            <a:r>
              <a:rPr lang="en-US" dirty="0"/>
              <a:t> the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sum of counts </a:t>
            </a:r>
            <a:r>
              <a:rPr lang="en-US" dirty="0"/>
              <a:t>by the </a:t>
            </a:r>
            <a:r>
              <a:rPr lang="en-US" dirty="0">
                <a:solidFill>
                  <a:srgbClr val="0070C0"/>
                </a:solidFill>
              </a:rPr>
              <a:t>bin length </a:t>
            </a:r>
            <a:r>
              <a:rPr lang="en-US" dirty="0"/>
              <a:t>(number of </a:t>
            </a:r>
            <a:r>
              <a:rPr lang="en-US" dirty="0">
                <a:solidFill>
                  <a:srgbClr val="7030A0"/>
                </a:solidFill>
              </a:rPr>
              <a:t>observations per bin unit</a:t>
            </a:r>
            <a:r>
              <a:rPr lang="en-US" dirty="0"/>
              <a:t>)</a:t>
            </a:r>
          </a:p>
        </p:txBody>
      </p:sp>
      <p:pic>
        <p:nvPicPr>
          <p:cNvPr id="24166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230562"/>
            <a:ext cx="4032250" cy="3627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5148064" y="4437112"/>
            <a:ext cx="348980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dirty="0"/>
              <a:t>Still some noise at the tail</a:t>
            </a:r>
          </a:p>
        </p:txBody>
      </p:sp>
    </p:spTree>
    <p:extLst>
      <p:ext uri="{BB962C8B-B14F-4D97-AF65-F5344CB8AC3E}">
        <p14:creationId xmlns:p14="http://schemas.microsoft.com/office/powerpoint/2010/main" val="4210016960"/>
      </p:ext>
    </p:extLst>
  </p:cSld>
  <p:clrMapOvr>
    <a:masterClrMapping/>
  </p:clrMapOvr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747963"/>
            <a:ext cx="3340100" cy="2503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86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743200"/>
            <a:ext cx="3429000" cy="250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6868" name="Rectangle 5"/>
          <p:cNvSpPr>
            <a:spLocks noGrp="1" noChangeArrowheads="1"/>
          </p:cNvSpPr>
          <p:nvPr>
            <p:ph type="title"/>
          </p:nvPr>
        </p:nvSpPr>
        <p:spPr>
          <a:xfrm>
            <a:off x="228600" y="457200"/>
            <a:ext cx="8686800" cy="1139825"/>
          </a:xfrm>
        </p:spPr>
        <p:txBody>
          <a:bodyPr/>
          <a:lstStyle/>
          <a:p>
            <a:pPr eaLnBrk="1" hangingPunct="1"/>
            <a:r>
              <a:rPr lang="en-US" altLang="en-US"/>
              <a:t>Epinions graph (N=76k, E=510k)</a:t>
            </a:r>
          </a:p>
        </p:txBody>
      </p:sp>
      <p:sp>
        <p:nvSpPr>
          <p:cNvPr id="36869" name="Text Box 13"/>
          <p:cNvSpPr txBox="1">
            <a:spLocks noChangeArrowheads="1"/>
          </p:cNvSpPr>
          <p:nvPr/>
        </p:nvSpPr>
        <p:spPr bwMode="auto">
          <a:xfrm>
            <a:off x="6216650" y="2438400"/>
            <a:ext cx="1631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en-US" altLang="en-US" b="0"/>
              <a:t>Network value</a:t>
            </a:r>
          </a:p>
        </p:txBody>
      </p:sp>
      <p:sp>
        <p:nvSpPr>
          <p:cNvPr id="36870" name="Text Box 14"/>
          <p:cNvSpPr txBox="1">
            <a:spLocks noChangeArrowheads="1"/>
          </p:cNvSpPr>
          <p:nvPr/>
        </p:nvSpPr>
        <p:spPr bwMode="auto">
          <a:xfrm>
            <a:off x="1854200" y="2438400"/>
            <a:ext cx="1212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en-US" altLang="en-US" b="0"/>
              <a:t>Scree plot</a:t>
            </a:r>
          </a:p>
        </p:txBody>
      </p:sp>
      <p:sp>
        <p:nvSpPr>
          <p:cNvPr id="36871" name="Text Box 15"/>
          <p:cNvSpPr txBox="1">
            <a:spLocks noChangeArrowheads="1"/>
          </p:cNvSpPr>
          <p:nvPr/>
        </p:nvSpPr>
        <p:spPr bwMode="auto">
          <a:xfrm>
            <a:off x="1981200" y="5272088"/>
            <a:ext cx="9525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0">
                <a:latin typeface="Times New Roman" panose="02020603050405020304" pitchFamily="18" charset="0"/>
              </a:rPr>
              <a:t>log</a:t>
            </a:r>
            <a:r>
              <a:rPr lang="en-US" altLang="en-US" b="0" i="1">
                <a:latin typeface="Times New Roman" panose="02020603050405020304" pitchFamily="18" charset="0"/>
              </a:rPr>
              <a:t> rank</a:t>
            </a:r>
          </a:p>
        </p:txBody>
      </p:sp>
      <p:sp>
        <p:nvSpPr>
          <p:cNvPr id="36872" name="Text Box 16"/>
          <p:cNvSpPr txBox="1">
            <a:spLocks noChangeArrowheads="1"/>
          </p:cNvSpPr>
          <p:nvPr/>
        </p:nvSpPr>
        <p:spPr bwMode="auto">
          <a:xfrm rot="-5400000">
            <a:off x="-273843" y="3779043"/>
            <a:ext cx="1524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0">
                <a:latin typeface="Times New Roman" panose="02020603050405020304" pitchFamily="18" charset="0"/>
              </a:rPr>
              <a:t>log </a:t>
            </a:r>
            <a:r>
              <a:rPr lang="en-US" altLang="en-US" b="0" i="1">
                <a:latin typeface="Times New Roman" panose="02020603050405020304" pitchFamily="18" charset="0"/>
              </a:rPr>
              <a:t>eigenvalue</a:t>
            </a:r>
            <a:endParaRPr lang="en-US" altLang="en-US" b="0" i="1" baseline="-25000">
              <a:latin typeface="Times New Roman" panose="02020603050405020304" pitchFamily="18" charset="0"/>
            </a:endParaRPr>
          </a:p>
        </p:txBody>
      </p:sp>
      <p:sp>
        <p:nvSpPr>
          <p:cNvPr id="36873" name="Text Box 17"/>
          <p:cNvSpPr txBox="1">
            <a:spLocks noChangeArrowheads="1"/>
          </p:cNvSpPr>
          <p:nvPr/>
        </p:nvSpPr>
        <p:spPr bwMode="auto">
          <a:xfrm>
            <a:off x="6705600" y="5257800"/>
            <a:ext cx="9525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0">
                <a:latin typeface="Times New Roman" panose="02020603050405020304" pitchFamily="18" charset="0"/>
              </a:rPr>
              <a:t>log </a:t>
            </a:r>
            <a:r>
              <a:rPr lang="en-US" altLang="en-US" b="0" i="1">
                <a:latin typeface="Times New Roman" panose="02020603050405020304" pitchFamily="18" charset="0"/>
              </a:rPr>
              <a:t>rank</a:t>
            </a:r>
          </a:p>
        </p:txBody>
      </p:sp>
    </p:spTree>
    <p:extLst>
      <p:ext uri="{BB962C8B-B14F-4D97-AF65-F5344CB8AC3E}">
        <p14:creationId xmlns:p14="http://schemas.microsoft.com/office/powerpoint/2010/main" val="3200871082"/>
      </p:ext>
    </p:extLst>
  </p:cSld>
  <p:clrMapOvr>
    <a:masterClrMapping/>
  </p:clrMapOvr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Scalability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Fitting scales </a:t>
            </a:r>
            <a:r>
              <a:rPr lang="en-US" altLang="en-US">
                <a:solidFill>
                  <a:srgbClr val="CC0000"/>
                </a:solidFill>
              </a:rPr>
              <a:t>linearly</a:t>
            </a:r>
            <a:r>
              <a:rPr lang="en-US" altLang="en-US"/>
              <a:t> with the number of edges</a:t>
            </a:r>
          </a:p>
        </p:txBody>
      </p:sp>
      <p:pic>
        <p:nvPicPr>
          <p:cNvPr id="3789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971800"/>
            <a:ext cx="4267200" cy="339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97268972"/>
      </p:ext>
    </p:extLst>
  </p:cSld>
  <p:clrMapOvr>
    <a:masterClrMapping/>
  </p:clrMapOvr>
  <p:transition/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Conclusion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7924800" cy="4724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/>
              <a:t>Kronecker Graph model has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>
                <a:solidFill>
                  <a:srgbClr val="CC0000"/>
                </a:solidFill>
              </a:rPr>
              <a:t>provable</a:t>
            </a:r>
            <a:r>
              <a:rPr lang="en-US" altLang="en-US" sz="2400"/>
              <a:t> properties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/>
              <a:t>small number of parameters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/>
              <a:t>We developed </a:t>
            </a:r>
            <a:r>
              <a:rPr lang="en-US" altLang="en-US" sz="2800">
                <a:solidFill>
                  <a:srgbClr val="CC0000"/>
                </a:solidFill>
              </a:rPr>
              <a:t>scalable</a:t>
            </a:r>
            <a:r>
              <a:rPr lang="en-US" altLang="en-US" sz="2800"/>
              <a:t> algorithms for fitting Kronecker Graphs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/>
              <a:t>We can </a:t>
            </a:r>
            <a:r>
              <a:rPr lang="en-US" altLang="en-US" sz="2800">
                <a:solidFill>
                  <a:srgbClr val="CC0000"/>
                </a:solidFill>
              </a:rPr>
              <a:t>efficiently search</a:t>
            </a:r>
            <a:r>
              <a:rPr lang="en-US" altLang="en-US" sz="2800"/>
              <a:t> large space (~10</a:t>
            </a:r>
            <a:r>
              <a:rPr lang="en-US" altLang="en-US" sz="2800" baseline="30000"/>
              <a:t>1,000,000</a:t>
            </a:r>
            <a:r>
              <a:rPr lang="en-US" altLang="en-US" sz="2800"/>
              <a:t>) of permutations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/>
              <a:t>Kronecker graphs fit well real networks using </a:t>
            </a:r>
            <a:r>
              <a:rPr lang="en-US" altLang="en-US" sz="2800">
                <a:solidFill>
                  <a:srgbClr val="CC0000"/>
                </a:solidFill>
              </a:rPr>
              <a:t>few parameters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/>
              <a:t>We match graph properties without a priori deciding on which ones to fit</a:t>
            </a:r>
          </a:p>
        </p:txBody>
      </p:sp>
    </p:spTree>
    <p:extLst>
      <p:ext uri="{BB962C8B-B14F-4D97-AF65-F5344CB8AC3E}">
        <p14:creationId xmlns:p14="http://schemas.microsoft.com/office/powerpoint/2010/main" val="1363275168"/>
      </p:ext>
    </p:extLst>
  </p:cSld>
  <p:clrMapOvr>
    <a:masterClrMapping/>
  </p:clrMapOvr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References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76400"/>
            <a:ext cx="8229600" cy="4495800"/>
          </a:xfrm>
        </p:spPr>
        <p:txBody>
          <a:bodyPr/>
          <a:lstStyle/>
          <a:p>
            <a:pPr lvl="1" eaLnBrk="1" hangingPunct="1">
              <a:lnSpc>
                <a:spcPct val="80000"/>
              </a:lnSpc>
            </a:pPr>
            <a:r>
              <a:rPr lang="en-US" altLang="en-US" sz="1800" i="1"/>
              <a:t>Graphs over Time: Densification Laws, Shrinking Diameters and Possible Explanations, </a:t>
            </a:r>
            <a:r>
              <a:rPr lang="en-US" altLang="en-US" sz="1800"/>
              <a:t>by Jure Leskovec, Jon Kleinberg, Christos Faloutsos, ACM  KDD 2005</a:t>
            </a:r>
            <a:endParaRPr lang="en-US" altLang="en-US" sz="1800" i="1"/>
          </a:p>
          <a:p>
            <a:pPr lvl="1" eaLnBrk="1" hangingPunct="1">
              <a:lnSpc>
                <a:spcPct val="80000"/>
              </a:lnSpc>
            </a:pPr>
            <a:endParaRPr lang="en-US" altLang="en-US" sz="1800" i="1"/>
          </a:p>
          <a:p>
            <a:pPr lvl="1" eaLnBrk="1" hangingPunct="1">
              <a:lnSpc>
                <a:spcPct val="80000"/>
              </a:lnSpc>
            </a:pPr>
            <a:r>
              <a:rPr lang="en-US" altLang="en-US" sz="1800" i="1"/>
              <a:t>Graph Evolution: Densification and Shrinking Diameters</a:t>
            </a:r>
            <a:r>
              <a:rPr lang="en-US" altLang="en-US" sz="1800"/>
              <a:t>, by Jure Leskovec, Jon Kleinberg and Christos Faloutsos, </a:t>
            </a:r>
            <a:r>
              <a:rPr lang="en-US" altLang="en-US" sz="1800" i="1"/>
              <a:t>ACM TKDD 2007</a:t>
            </a:r>
          </a:p>
          <a:p>
            <a:pPr lvl="1" eaLnBrk="1" hangingPunct="1">
              <a:lnSpc>
                <a:spcPct val="80000"/>
              </a:lnSpc>
            </a:pPr>
            <a:endParaRPr lang="en-US" altLang="en-US" sz="1800" i="1"/>
          </a:p>
          <a:p>
            <a:pPr lvl="1" eaLnBrk="1" hangingPunct="1">
              <a:lnSpc>
                <a:spcPct val="80000"/>
              </a:lnSpc>
            </a:pPr>
            <a:r>
              <a:rPr lang="en-US" altLang="en-US" sz="1800" i="1"/>
              <a:t>Realistic, Mathematically Tractable Graph Generation and Evolution, Using Kronecker Multiplication</a:t>
            </a:r>
            <a:r>
              <a:rPr lang="en-US" altLang="en-US" sz="1800"/>
              <a:t>, by Jure Leskovec, Deepay Chakrabarti, Jon Kleinberg and Christos Faloutsos, </a:t>
            </a:r>
            <a:r>
              <a:rPr lang="en-US" altLang="en-US" sz="1800" i="1"/>
              <a:t>PKDD 2005</a:t>
            </a:r>
          </a:p>
          <a:p>
            <a:pPr lvl="1" eaLnBrk="1" hangingPunct="1">
              <a:lnSpc>
                <a:spcPct val="80000"/>
              </a:lnSpc>
            </a:pPr>
            <a:endParaRPr lang="en-US" altLang="en-US" sz="1800" i="1"/>
          </a:p>
          <a:p>
            <a:pPr lvl="1" eaLnBrk="1" hangingPunct="1">
              <a:lnSpc>
                <a:spcPct val="80000"/>
              </a:lnSpc>
            </a:pPr>
            <a:r>
              <a:rPr lang="en-US" altLang="en-US" sz="1800" i="1"/>
              <a:t>Scalable Modeling of Real Graphs using Kronecker Multiplication</a:t>
            </a:r>
            <a:r>
              <a:rPr lang="en-US" altLang="en-US" sz="1800"/>
              <a:t>, by Jure Leskovec and Christos Faloutsos, </a:t>
            </a:r>
            <a:r>
              <a:rPr lang="en-US" altLang="en-US" sz="1800" i="1"/>
              <a:t>ICML 2007</a:t>
            </a:r>
          </a:p>
          <a:p>
            <a:pPr lvl="1" eaLnBrk="1" hangingPunct="1">
              <a:lnSpc>
                <a:spcPct val="80000"/>
              </a:lnSpc>
            </a:pPr>
            <a:endParaRPr lang="en-US" altLang="en-US" sz="1800" i="1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/>
              <a:t>	Acknowledgements: Christos Faloutsos, Jon Kleinberg, Zoubin Gharamani, Pall Melsted, Alan Frieze, Larry Wasserman, Carlos Guestrin, Deepay Chakrabarti</a:t>
            </a:r>
          </a:p>
        </p:txBody>
      </p:sp>
    </p:spTree>
    <p:extLst>
      <p:ext uri="{BB962C8B-B14F-4D97-AF65-F5344CB8AC3E}">
        <p14:creationId xmlns:p14="http://schemas.microsoft.com/office/powerpoint/2010/main" val="522968376"/>
      </p:ext>
    </p:extLst>
  </p:cSld>
  <p:clrMapOvr>
    <a:masterClrMapping/>
  </p:clrMapOvr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Acknowledgements</a:t>
            </a:r>
            <a:endParaRPr lang="en-US"/>
          </a:p>
        </p:txBody>
      </p:sp>
      <p:sp>
        <p:nvSpPr>
          <p:cNvPr id="358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Many thanks to Jure Leskovec for his slides from the KDD 2005 paper and his slides on Kronecker graphs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9783193"/>
      </p:ext>
    </p:extLst>
  </p:cSld>
  <p:clrMapOvr>
    <a:masterClrMapping/>
  </p:clrMapOvr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References</a:t>
            </a:r>
            <a:endParaRPr lang="en-US"/>
          </a:p>
        </p:txBody>
      </p:sp>
      <p:sp>
        <p:nvSpPr>
          <p:cNvPr id="357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en-US" sz="2000" dirty="0"/>
              <a:t>M. E. J. Newman, </a:t>
            </a:r>
            <a:r>
              <a:rPr lang="en-US" sz="2000" dirty="0">
                <a:hlinkClick r:id="rId2"/>
              </a:rPr>
              <a:t>The structure and function of complex networks</a:t>
            </a:r>
            <a:r>
              <a:rPr lang="en-US" sz="2000" dirty="0"/>
              <a:t>, SIAM Reviews, 45(2): 167-256, 2003 </a:t>
            </a:r>
          </a:p>
          <a:p>
            <a:pPr>
              <a:lnSpc>
                <a:spcPct val="80000"/>
              </a:lnSpc>
            </a:pPr>
            <a:r>
              <a:rPr lang="en-US" sz="2000" dirty="0"/>
              <a:t>R. Albert and L.A. </a:t>
            </a:r>
            <a:r>
              <a:rPr lang="en-US" sz="2000" dirty="0" err="1"/>
              <a:t>Barabasi</a:t>
            </a:r>
            <a:r>
              <a:rPr lang="en-US" sz="2000" dirty="0"/>
              <a:t>, </a:t>
            </a:r>
            <a:r>
              <a:rPr lang="en-US" sz="2000" dirty="0">
                <a:hlinkClick r:id="rId3"/>
              </a:rPr>
              <a:t>Statistical Mechanics of Complex Networks</a:t>
            </a:r>
            <a:r>
              <a:rPr lang="en-US" sz="2000" dirty="0"/>
              <a:t>, Rev. Mod. Phys. 74, 47-97 (2002). </a:t>
            </a:r>
          </a:p>
          <a:p>
            <a:pPr>
              <a:lnSpc>
                <a:spcPct val="80000"/>
              </a:lnSpc>
            </a:pPr>
            <a:r>
              <a:rPr lang="en-US" sz="2000" dirty="0"/>
              <a:t>B. </a:t>
            </a:r>
            <a:r>
              <a:rPr lang="en-US" sz="2000" dirty="0" err="1"/>
              <a:t>Bollobas</a:t>
            </a:r>
            <a:r>
              <a:rPr lang="en-US" sz="2000" dirty="0"/>
              <a:t>, </a:t>
            </a:r>
            <a:r>
              <a:rPr lang="en-US" sz="2000" dirty="0">
                <a:solidFill>
                  <a:schemeClr val="hlink"/>
                </a:solidFill>
              </a:rPr>
              <a:t>Mathematical Results in Scale-Free random Graphs</a:t>
            </a:r>
          </a:p>
          <a:p>
            <a:pPr>
              <a:lnSpc>
                <a:spcPct val="80000"/>
              </a:lnSpc>
            </a:pPr>
            <a:r>
              <a:rPr lang="en-US" sz="2000" dirty="0"/>
              <a:t>D.J. Watts. Networks, </a:t>
            </a:r>
            <a:r>
              <a:rPr lang="en-US" sz="2000" dirty="0">
                <a:solidFill>
                  <a:schemeClr val="hlink"/>
                </a:solidFill>
              </a:rPr>
              <a:t>Dynamics and Small-World Phenomenon</a:t>
            </a:r>
            <a:r>
              <a:rPr lang="en-US" sz="2000" dirty="0"/>
              <a:t>, American Journal of Sociology, Vol. 105, Number 2, 493-527, 1999 </a:t>
            </a:r>
          </a:p>
          <a:p>
            <a:pPr>
              <a:lnSpc>
                <a:spcPct val="80000"/>
              </a:lnSpc>
            </a:pPr>
            <a:r>
              <a:rPr lang="en-US" sz="2000" dirty="0"/>
              <a:t>Watts, D. J. and S. H. </a:t>
            </a:r>
            <a:r>
              <a:rPr lang="en-US" sz="2000" dirty="0" err="1"/>
              <a:t>Strogatz</a:t>
            </a:r>
            <a:r>
              <a:rPr lang="en-US" sz="2000" dirty="0"/>
              <a:t>. </a:t>
            </a:r>
            <a:r>
              <a:rPr lang="en-US" sz="2000" dirty="0">
                <a:solidFill>
                  <a:schemeClr val="hlink"/>
                </a:solidFill>
              </a:rPr>
              <a:t>Collective dynamics of 'small-world' networks</a:t>
            </a:r>
            <a:r>
              <a:rPr lang="en-US" sz="2000" dirty="0">
                <a:hlinkClick r:id="rId4"/>
              </a:rPr>
              <a:t>.</a:t>
            </a:r>
            <a:r>
              <a:rPr lang="en-US" sz="2000" dirty="0"/>
              <a:t> Nature 393:440-42, 1998 </a:t>
            </a:r>
            <a:endParaRPr lang="en-US" sz="2000" dirty="0">
              <a:solidFill>
                <a:schemeClr val="hlink"/>
              </a:solidFill>
            </a:endParaRPr>
          </a:p>
          <a:p>
            <a:pPr>
              <a:lnSpc>
                <a:spcPct val="80000"/>
              </a:lnSpc>
            </a:pPr>
            <a:r>
              <a:rPr lang="en-US" sz="2000" dirty="0"/>
              <a:t>Michael T. </a:t>
            </a:r>
            <a:r>
              <a:rPr lang="en-US" sz="2000" dirty="0" err="1"/>
              <a:t>Gastner</a:t>
            </a:r>
            <a:r>
              <a:rPr lang="en-US" sz="2000" dirty="0"/>
              <a:t> and M. E. J. Newman, </a:t>
            </a:r>
            <a:r>
              <a:rPr lang="en-US" sz="2000" dirty="0">
                <a:hlinkClick r:id="rId5"/>
              </a:rPr>
              <a:t>Optimal design of spatial distribution networks</a:t>
            </a:r>
            <a:r>
              <a:rPr lang="en-US" sz="2000" dirty="0"/>
              <a:t>, </a:t>
            </a:r>
            <a:r>
              <a:rPr lang="en-US" sz="2000" i="1" dirty="0"/>
              <a:t>Phys. Rev. E</a:t>
            </a:r>
            <a:r>
              <a:rPr lang="en-US" sz="2000" dirty="0"/>
              <a:t> </a:t>
            </a:r>
            <a:r>
              <a:rPr lang="en-US" sz="2000" b="1" dirty="0"/>
              <a:t>74</a:t>
            </a:r>
            <a:r>
              <a:rPr lang="en-US" sz="2000" dirty="0"/>
              <a:t>, 016117 (2006).J. </a:t>
            </a:r>
          </a:p>
          <a:p>
            <a:pPr>
              <a:lnSpc>
                <a:spcPct val="80000"/>
              </a:lnSpc>
            </a:pPr>
            <a:r>
              <a:rPr lang="en-US" sz="2000" dirty="0" err="1"/>
              <a:t>Leskovec</a:t>
            </a:r>
            <a:r>
              <a:rPr lang="en-US" sz="2000" dirty="0"/>
              <a:t>, J. Kleinberg, C. </a:t>
            </a:r>
            <a:r>
              <a:rPr lang="en-US" sz="2000" dirty="0" err="1"/>
              <a:t>Faloutsos</a:t>
            </a:r>
            <a:r>
              <a:rPr lang="en-US" sz="2000" dirty="0"/>
              <a:t>. </a:t>
            </a:r>
            <a:r>
              <a:rPr lang="en-US" sz="2000" dirty="0">
                <a:hlinkClick r:id="rId6"/>
              </a:rPr>
              <a:t>Graphs over Time: Densification Laws, Shrinking Diameters and Possible Explanations.</a:t>
            </a:r>
            <a:r>
              <a:rPr lang="en-US" sz="2000" dirty="0"/>
              <a:t> Proc. 11th ACM SIGKDD Intl. Conf. on Knowledge Discovery and Data Mining, 2005. </a:t>
            </a:r>
          </a:p>
          <a:p>
            <a:pPr>
              <a:lnSpc>
                <a:spcPct val="80000"/>
              </a:lnSpc>
            </a:pPr>
            <a:r>
              <a:rPr lang="en-US" sz="2000" dirty="0"/>
              <a:t>Jure </a:t>
            </a:r>
            <a:r>
              <a:rPr lang="en-US" sz="2000" dirty="0" err="1"/>
              <a:t>Leskovec</a:t>
            </a:r>
            <a:r>
              <a:rPr lang="en-US" sz="2000" dirty="0"/>
              <a:t>, </a:t>
            </a:r>
            <a:r>
              <a:rPr lang="en-US" sz="2000" dirty="0" err="1"/>
              <a:t>Deepayan</a:t>
            </a:r>
            <a:r>
              <a:rPr lang="en-US" sz="2000" dirty="0"/>
              <a:t> </a:t>
            </a:r>
            <a:r>
              <a:rPr lang="en-US" sz="2000" dirty="0" err="1"/>
              <a:t>Chakrabarti</a:t>
            </a:r>
            <a:r>
              <a:rPr lang="en-US" sz="2000" dirty="0"/>
              <a:t>, Jon M. Kleinberg, Christos </a:t>
            </a:r>
            <a:r>
              <a:rPr lang="en-US" sz="2000" dirty="0" err="1"/>
              <a:t>Faloutsos</a:t>
            </a:r>
            <a:r>
              <a:rPr lang="en-US" sz="2000" dirty="0"/>
              <a:t>, </a:t>
            </a:r>
            <a:r>
              <a:rPr lang="en-US" sz="2000" dirty="0" err="1"/>
              <a:t>Zoubin</a:t>
            </a:r>
            <a:r>
              <a:rPr lang="en-US" sz="2000" dirty="0"/>
              <a:t> </a:t>
            </a:r>
            <a:r>
              <a:rPr lang="en-US" sz="2000" dirty="0" err="1"/>
              <a:t>Ghahramani</a:t>
            </a:r>
            <a:r>
              <a:rPr lang="en-US" sz="2000" dirty="0"/>
              <a:t>, </a:t>
            </a:r>
            <a:r>
              <a:rPr lang="en-US" sz="2000" dirty="0" err="1">
                <a:hlinkClick r:id="rId7"/>
              </a:rPr>
              <a:t>Kronecker</a:t>
            </a:r>
            <a:r>
              <a:rPr lang="en-US" sz="2000" dirty="0">
                <a:hlinkClick r:id="rId7"/>
              </a:rPr>
              <a:t> Graphs: An Approach to Modeling Networks</a:t>
            </a:r>
            <a:r>
              <a:rPr lang="en-US" sz="2000" dirty="0"/>
              <a:t>. Journal of Machine Learning Research 11: 985-1042 (2010)</a:t>
            </a:r>
          </a:p>
        </p:txBody>
      </p:sp>
    </p:spTree>
    <p:extLst>
      <p:ext uri="{BB962C8B-B14F-4D97-AF65-F5344CB8AC3E}">
        <p14:creationId xmlns:p14="http://schemas.microsoft.com/office/powerpoint/2010/main" val="19462915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Cumulative distribution</a:t>
            </a:r>
          </a:p>
        </p:txBody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1"/>
            <a:ext cx="8229600" cy="190080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Compute the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cumulative</a:t>
            </a:r>
            <a:r>
              <a:rPr lang="en-US" dirty="0"/>
              <a:t> distribution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P[</a:t>
            </a:r>
            <a:r>
              <a:rPr lang="en-US" dirty="0" err="1">
                <a:solidFill>
                  <a:srgbClr val="0070C0"/>
                </a:solidFill>
              </a:rPr>
              <a:t>X≥x</a:t>
            </a:r>
            <a:r>
              <a:rPr lang="en-US" dirty="0">
                <a:solidFill>
                  <a:srgbClr val="0070C0"/>
                </a:solidFill>
              </a:rPr>
              <a:t>]</a:t>
            </a:r>
            <a:r>
              <a:rPr lang="en-US" dirty="0"/>
              <a:t>: fraction (or number) of observations that have value </a:t>
            </a:r>
            <a:r>
              <a:rPr lang="en-US" dirty="0">
                <a:solidFill>
                  <a:srgbClr val="7030A0"/>
                </a:solidFill>
              </a:rPr>
              <a:t>at least x</a:t>
            </a:r>
          </a:p>
          <a:p>
            <a:pPr lvl="1"/>
            <a:r>
              <a:rPr lang="en-US" dirty="0"/>
              <a:t>It also follows a power-law with exponent </a:t>
            </a:r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α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-1</a:t>
            </a:r>
          </a:p>
        </p:txBody>
      </p:sp>
      <p:pic>
        <p:nvPicPr>
          <p:cNvPr id="24269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427986"/>
            <a:ext cx="3671887" cy="3328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78248992"/>
              </p:ext>
            </p:extLst>
          </p:nvPr>
        </p:nvGraphicFramePr>
        <p:xfrm>
          <a:off x="4860032" y="3861048"/>
          <a:ext cx="3848944" cy="26053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0337672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Pareto distribution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random variable follows a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Pareto</a:t>
            </a:r>
            <a:r>
              <a:rPr lang="en-US" dirty="0"/>
              <a:t> distribution if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Power law distribution with exponent </a:t>
            </a:r>
            <a:r>
              <a:rPr lang="el-GR" dirty="0">
                <a:solidFill>
                  <a:srgbClr val="0070C0"/>
                </a:solidFill>
              </a:rPr>
              <a:t>α</a:t>
            </a:r>
            <a:r>
              <a:rPr lang="fi-FI" dirty="0">
                <a:solidFill>
                  <a:srgbClr val="0070C0"/>
                </a:solidFill>
              </a:rPr>
              <a:t>=1+</a:t>
            </a:r>
            <a:r>
              <a:rPr lang="el-GR" dirty="0">
                <a:solidFill>
                  <a:srgbClr val="0070C0"/>
                </a:solidFill>
              </a:rPr>
              <a:t>β</a:t>
            </a:r>
          </a:p>
          <a:p>
            <a:endParaRPr lang="en-US" dirty="0"/>
          </a:p>
          <a:p>
            <a:endParaRPr lang="en-US" dirty="0"/>
          </a:p>
        </p:txBody>
      </p:sp>
      <p:graphicFrame>
        <p:nvGraphicFramePr>
          <p:cNvPr id="26628" name="Object 4"/>
          <p:cNvGraphicFramePr>
            <a:graphicFrameLocks noChangeAspect="1"/>
          </p:cNvGraphicFramePr>
          <p:nvPr/>
        </p:nvGraphicFramePr>
        <p:xfrm>
          <a:off x="3348038" y="2852738"/>
          <a:ext cx="2447925" cy="544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22" name="Equation" r:id="rId3" imgW="1028520" imgH="228600" progId="Equation.3">
                  <p:embed/>
                </p:oleObj>
              </mc:Choice>
              <mc:Fallback>
                <p:oleObj name="Equation" r:id="rId3" imgW="102852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8038" y="2852738"/>
                        <a:ext cx="2447925" cy="544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2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2920105"/>
              </p:ext>
            </p:extLst>
          </p:nvPr>
        </p:nvGraphicFramePr>
        <p:xfrm>
          <a:off x="6876256" y="2852936"/>
          <a:ext cx="1152525" cy="477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23" name="Equation" r:id="rId5" imgW="520560" imgH="215640" progId="Equation.3">
                  <p:embed/>
                </p:oleObj>
              </mc:Choice>
              <mc:Fallback>
                <p:oleObj name="Equation" r:id="rId5" imgW="52056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76256" y="2852936"/>
                        <a:ext cx="1152525" cy="477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025537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Zipf</a:t>
            </a:r>
            <a:r>
              <a:rPr lang="en-US" dirty="0"/>
              <a:t> plot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There is another easy way to see the power-law, by doing the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</a:rPr>
              <a:t>Zipf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/>
              <a:t>plot</a:t>
            </a:r>
          </a:p>
          <a:p>
            <a:pPr lvl="1"/>
            <a:r>
              <a:rPr lang="en-US" dirty="0"/>
              <a:t>Order the values in decreasing order</a:t>
            </a:r>
          </a:p>
          <a:p>
            <a:pPr lvl="1"/>
            <a:r>
              <a:rPr lang="en-US" dirty="0"/>
              <a:t>Plot the </a:t>
            </a:r>
            <a:r>
              <a:rPr lang="en-US" dirty="0">
                <a:solidFill>
                  <a:srgbClr val="FF0000"/>
                </a:solidFill>
              </a:rPr>
              <a:t>values</a:t>
            </a:r>
            <a:r>
              <a:rPr lang="en-US" dirty="0"/>
              <a:t> against their </a:t>
            </a:r>
            <a:r>
              <a:rPr lang="en-US" dirty="0">
                <a:solidFill>
                  <a:srgbClr val="FF0000"/>
                </a:solidFill>
              </a:rPr>
              <a:t>rank</a:t>
            </a:r>
            <a:r>
              <a:rPr lang="en-US" dirty="0"/>
              <a:t> in log-log scale</a:t>
            </a:r>
          </a:p>
          <a:p>
            <a:pPr lvl="2"/>
            <a:r>
              <a:rPr lang="en-US" dirty="0"/>
              <a:t>i.e., for the </a:t>
            </a:r>
            <a:r>
              <a:rPr lang="en-US" dirty="0">
                <a:solidFill>
                  <a:srgbClr val="0070C0"/>
                </a:solidFill>
              </a:rPr>
              <a:t>r-</a:t>
            </a:r>
            <a:r>
              <a:rPr lang="en-US" dirty="0" err="1">
                <a:solidFill>
                  <a:srgbClr val="0070C0"/>
                </a:solidFill>
              </a:rPr>
              <a:t>th</a:t>
            </a:r>
            <a:r>
              <a:rPr lang="en-US" dirty="0"/>
              <a:t> value </a:t>
            </a:r>
            <a:r>
              <a:rPr lang="en-US" dirty="0" err="1">
                <a:solidFill>
                  <a:srgbClr val="0070C0"/>
                </a:solidFill>
              </a:rPr>
              <a:t>x</a:t>
            </a:r>
            <a:r>
              <a:rPr lang="en-US" baseline="-25000" dirty="0" err="1">
                <a:solidFill>
                  <a:srgbClr val="0070C0"/>
                </a:solidFill>
              </a:rPr>
              <a:t>r</a:t>
            </a:r>
            <a:r>
              <a:rPr lang="en-US" dirty="0"/>
              <a:t>, plot the point </a:t>
            </a:r>
            <a:r>
              <a:rPr lang="en-US" dirty="0">
                <a:solidFill>
                  <a:srgbClr val="0070C0"/>
                </a:solidFill>
              </a:rPr>
              <a:t>(log(r),log(</a:t>
            </a:r>
            <a:r>
              <a:rPr lang="en-US" dirty="0" err="1">
                <a:solidFill>
                  <a:srgbClr val="0070C0"/>
                </a:solidFill>
              </a:rPr>
              <a:t>x</a:t>
            </a:r>
            <a:r>
              <a:rPr lang="en-US" baseline="-25000" dirty="0" err="1">
                <a:solidFill>
                  <a:srgbClr val="0070C0"/>
                </a:solidFill>
              </a:rPr>
              <a:t>r</a:t>
            </a:r>
            <a:r>
              <a:rPr lang="en-US" dirty="0">
                <a:solidFill>
                  <a:srgbClr val="0070C0"/>
                </a:solidFill>
              </a:rPr>
              <a:t>))</a:t>
            </a:r>
          </a:p>
          <a:p>
            <a:pPr lvl="1"/>
            <a:r>
              <a:rPr lang="en-US" dirty="0"/>
              <a:t>If there is a power-law you should see something like a straight line</a:t>
            </a:r>
          </a:p>
        </p:txBody>
      </p:sp>
    </p:spTree>
    <p:extLst>
      <p:ext uri="{BB962C8B-B14F-4D97-AF65-F5344CB8AC3E}">
        <p14:creationId xmlns:p14="http://schemas.microsoft.com/office/powerpoint/2010/main" val="13376140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Zipf’s Law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A random variable X follows </a:t>
            </a:r>
            <a:r>
              <a:rPr lang="en-US" dirty="0" err="1">
                <a:solidFill>
                  <a:srgbClr val="FF0000"/>
                </a:solidFill>
              </a:rPr>
              <a:t>Zipf’s</a:t>
            </a:r>
            <a:r>
              <a:rPr lang="en-US" dirty="0">
                <a:solidFill>
                  <a:srgbClr val="FF0000"/>
                </a:solidFill>
              </a:rPr>
              <a:t> law </a:t>
            </a:r>
            <a:r>
              <a:rPr lang="en-US" dirty="0"/>
              <a:t>if the r-</a:t>
            </a:r>
            <a:r>
              <a:rPr lang="en-US" dirty="0" err="1"/>
              <a:t>th</a:t>
            </a:r>
            <a:r>
              <a:rPr lang="en-US" dirty="0"/>
              <a:t> largest value </a:t>
            </a:r>
            <a:r>
              <a:rPr lang="en-US" dirty="0" err="1"/>
              <a:t>x</a:t>
            </a:r>
            <a:r>
              <a:rPr lang="en-US" baseline="-25000" dirty="0" err="1"/>
              <a:t>r</a:t>
            </a:r>
            <a:r>
              <a:rPr lang="en-US" dirty="0"/>
              <a:t> satisfies</a:t>
            </a:r>
          </a:p>
          <a:p>
            <a:endParaRPr lang="en-US" dirty="0"/>
          </a:p>
          <a:p>
            <a:r>
              <a:rPr lang="en-US" dirty="0"/>
              <a:t>Same as Pareto distribution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X follows a power-law distribution with </a:t>
            </a:r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α</a:t>
            </a:r>
            <a:r>
              <a:rPr lang="fi-FI" dirty="0">
                <a:solidFill>
                  <a:schemeClr val="accent6">
                    <a:lumMod val="75000"/>
                  </a:schemeClr>
                </a:solidFill>
              </a:rPr>
              <a:t>=1+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1/</a:t>
            </a:r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γ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  <a:p>
            <a:endParaRPr lang="en-US" dirty="0"/>
          </a:p>
          <a:p>
            <a:r>
              <a:rPr lang="en-US" dirty="0"/>
              <a:t>Named after </a:t>
            </a:r>
            <a:r>
              <a:rPr lang="en-US" dirty="0" err="1"/>
              <a:t>Zipf</a:t>
            </a:r>
            <a:r>
              <a:rPr lang="en-US" dirty="0"/>
              <a:t>, who studied the distribution of words in English language and found </a:t>
            </a:r>
            <a:r>
              <a:rPr lang="en-US" dirty="0" err="1"/>
              <a:t>Zipf</a:t>
            </a:r>
            <a:r>
              <a:rPr lang="en-US" dirty="0"/>
              <a:t> law with exponent 1</a:t>
            </a:r>
            <a:endParaRPr lang="el-GR" dirty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2765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0984410"/>
              </p:ext>
            </p:extLst>
          </p:nvPr>
        </p:nvGraphicFramePr>
        <p:xfrm>
          <a:off x="3707904" y="2204864"/>
          <a:ext cx="1179513" cy="531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48" name="Equation" r:id="rId3" imgW="507960" imgH="228600" progId="Equation.3">
                  <p:embed/>
                </p:oleObj>
              </mc:Choice>
              <mc:Fallback>
                <p:oleObj name="Equation" r:id="rId3" imgW="5079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07904" y="2204864"/>
                        <a:ext cx="1179513" cy="531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5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0605122"/>
              </p:ext>
            </p:extLst>
          </p:nvPr>
        </p:nvGraphicFramePr>
        <p:xfrm>
          <a:off x="3419872" y="3284984"/>
          <a:ext cx="2265362" cy="544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49" name="Equation" r:id="rId5" imgW="952200" imgH="228600" progId="Equation.3">
                  <p:embed/>
                </p:oleObj>
              </mc:Choice>
              <mc:Fallback>
                <p:oleObj name="Equation" r:id="rId5" imgW="9522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19872" y="3284984"/>
                        <a:ext cx="2265362" cy="544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012982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Measuring and Modeling Networks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There are networks everywhere</a:t>
            </a:r>
          </a:p>
          <a:p>
            <a:r>
              <a:rPr lang="en-US" dirty="0"/>
              <a:t>What do they look like?</a:t>
            </a:r>
          </a:p>
          <a:p>
            <a:pPr lvl="1"/>
            <a:r>
              <a:rPr lang="en-US" dirty="0"/>
              <a:t>How do you measure and describe a billion node network?</a:t>
            </a:r>
          </a:p>
          <a:p>
            <a:r>
              <a:rPr lang="en-US" dirty="0"/>
              <a:t>What are the process that generate them?</a:t>
            </a:r>
          </a:p>
          <a:p>
            <a:pPr lvl="1"/>
            <a:r>
              <a:rPr lang="en-US" dirty="0"/>
              <a:t>Can we create models for real-life networks?</a:t>
            </a:r>
          </a:p>
          <a:p>
            <a:r>
              <a:rPr lang="en-US" dirty="0"/>
              <a:t>These two questions are related: We need to measure the characteristics that we want to model</a:t>
            </a:r>
          </a:p>
        </p:txBody>
      </p:sp>
    </p:spTree>
    <p:extLst>
      <p:ext uri="{BB962C8B-B14F-4D97-AF65-F5344CB8AC3E}">
        <p14:creationId xmlns:p14="http://schemas.microsoft.com/office/powerpoint/2010/main" val="17139081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Zipf</a:t>
            </a:r>
            <a:r>
              <a:rPr lang="en-US" dirty="0"/>
              <a:t> </a:t>
            </a:r>
            <a:r>
              <a:rPr lang="en-US" dirty="0" err="1"/>
              <a:t>vs</a:t>
            </a:r>
            <a:r>
              <a:rPr lang="en-US" dirty="0"/>
              <a:t> Pareto</a:t>
            </a: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84742199"/>
              </p:ext>
            </p:extLst>
          </p:nvPr>
        </p:nvGraphicFramePr>
        <p:xfrm>
          <a:off x="467544" y="2708920"/>
          <a:ext cx="3848944" cy="26053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81610912"/>
              </p:ext>
            </p:extLst>
          </p:nvPr>
        </p:nvGraphicFramePr>
        <p:xfrm>
          <a:off x="4644008" y="2708920"/>
          <a:ext cx="3827984" cy="24934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968118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Computing the exponent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3715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Maximum likelihood estimation</a:t>
                </a:r>
              </a:p>
              <a:p>
                <a:pPr lvl="1"/>
                <a:r>
                  <a:rPr lang="en-US" dirty="0"/>
                  <a:t>Assume that the set of data observations </a:t>
                </a:r>
                <a:r>
                  <a:rPr lang="en-US" b="1" dirty="0"/>
                  <a:t>x</a:t>
                </a:r>
                <a:r>
                  <a:rPr lang="en-US" dirty="0"/>
                  <a:t> are produced by a power-law distribution with some exponent </a:t>
                </a:r>
                <a:r>
                  <a:rPr lang="el-GR" dirty="0"/>
                  <a:t>α</a:t>
                </a:r>
                <a:endParaRPr lang="en-US" dirty="0"/>
              </a:p>
              <a:p>
                <a:pPr lvl="2"/>
                <a:r>
                  <a:rPr lang="en-US" dirty="0"/>
                  <a:t>Exact law: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𝑝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= </m:t>
                    </m:r>
                    <m:f>
                      <m:f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𝛼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−1</m:t>
                        </m:r>
                      </m:num>
                      <m:den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𝑚𝑖𝑛</m:t>
                            </m:r>
                          </m:sub>
                        </m:sSub>
                      </m:den>
                    </m:f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/>
                                  </a:rPr>
                                  <m:t>𝑥</m:t>
                                </m:r>
                              </m:num>
                              <m:den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</a:rPr>
                                      <m:t>𝑚𝑖𝑛</m:t>
                                    </m:r>
                                  </m:sub>
                                </m:sSub>
                              </m:den>
                            </m:f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−</m:t>
                        </m:r>
                        <m:r>
                          <a:rPr lang="en-US" b="0" i="1" smtClean="0">
                            <a:latin typeface="Cambria Math"/>
                          </a:rPr>
                          <m:t>𝛼</m:t>
                        </m:r>
                      </m:sup>
                    </m:sSup>
                  </m:oMath>
                </a14:m>
                <a:endParaRPr lang="el-GR" dirty="0"/>
              </a:p>
              <a:p>
                <a:pPr lvl="1"/>
                <a:r>
                  <a:rPr lang="en-US" dirty="0"/>
                  <a:t>Find the exponent that maximizes the probability P(</a:t>
                </a:r>
                <a:r>
                  <a:rPr lang="el-GR" dirty="0"/>
                  <a:t>α</a:t>
                </a:r>
                <a:r>
                  <a:rPr lang="en-US" dirty="0"/>
                  <a:t>|</a:t>
                </a:r>
                <a:r>
                  <a:rPr lang="en-US" b="1" dirty="0"/>
                  <a:t>x</a:t>
                </a:r>
                <a:r>
                  <a:rPr lang="en-US" dirty="0"/>
                  <a:t>)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4371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1">
                <a:blip r:embed="rId3"/>
                <a:stretch>
                  <a:fillRect l="-1630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4371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996731"/>
              </p:ext>
            </p:extLst>
          </p:nvPr>
        </p:nvGraphicFramePr>
        <p:xfrm>
          <a:off x="3059832" y="5013176"/>
          <a:ext cx="2665412" cy="977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56" name="Εξίσωση" r:id="rId4" imgW="1384200" imgH="507960" progId="Equation.3">
                  <p:embed/>
                </p:oleObj>
              </mc:Choice>
              <mc:Fallback>
                <p:oleObj name="Εξίσωση" r:id="rId4" imgW="1384200" imgH="507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9832" y="5013176"/>
                        <a:ext cx="2665412" cy="977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791" y="6237312"/>
            <a:ext cx="91432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Proof in M. E. J. Newman</a:t>
            </a:r>
            <a:r>
              <a:rPr lang="en-US" dirty="0">
                <a:solidFill>
                  <a:schemeClr val="folHlink"/>
                </a:solidFill>
              </a:rPr>
              <a:t>, Power laws, Pareto distributions and </a:t>
            </a:r>
            <a:r>
              <a:rPr lang="en-US" dirty="0" err="1">
                <a:solidFill>
                  <a:schemeClr val="folHlink"/>
                </a:solidFill>
              </a:rPr>
              <a:t>Zipf's</a:t>
            </a:r>
            <a:r>
              <a:rPr lang="en-US" dirty="0">
                <a:solidFill>
                  <a:schemeClr val="folHlink"/>
                </a:solidFill>
              </a:rPr>
              <a:t> law</a:t>
            </a:r>
            <a:r>
              <a:rPr lang="en-US" dirty="0"/>
              <a:t>, </a:t>
            </a:r>
            <a:r>
              <a:rPr lang="en-US" i="1" dirty="0"/>
              <a:t>Contemporary Physics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910297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87454" y="116632"/>
            <a:ext cx="8229600" cy="1143000"/>
          </a:xfrm>
        </p:spPr>
        <p:txBody>
          <a:bodyPr/>
          <a:lstStyle/>
          <a:p>
            <a:r>
              <a:rPr lang="en-US" sz="3200" dirty="0"/>
              <a:t>Collective Statistics (M. Newman 2003)</a:t>
            </a:r>
          </a:p>
        </p:txBody>
      </p:sp>
      <p:sp>
        <p:nvSpPr>
          <p:cNvPr id="261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61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24744"/>
            <a:ext cx="9204508" cy="5905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1125" name="Rectangle 5"/>
          <p:cNvSpPr>
            <a:spLocks noChangeArrowheads="1"/>
          </p:cNvSpPr>
          <p:nvPr/>
        </p:nvSpPr>
        <p:spPr bwMode="auto">
          <a:xfrm>
            <a:off x="5760244" y="1412776"/>
            <a:ext cx="503238" cy="4680520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59104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Power Laws - Recap</a:t>
            </a:r>
          </a:p>
        </p:txBody>
      </p:sp>
      <p:sp>
        <p:nvSpPr>
          <p:cNvPr id="305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628775"/>
            <a:ext cx="8229600" cy="439261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/>
              <a:t>A (continuous) random variable X follows a </a:t>
            </a:r>
            <a:r>
              <a:rPr lang="en-US" sz="2800" dirty="0">
                <a:solidFill>
                  <a:schemeClr val="hlink"/>
                </a:solidFill>
              </a:rPr>
              <a:t>power-law</a:t>
            </a:r>
            <a:r>
              <a:rPr lang="en-US" sz="2800" dirty="0"/>
              <a:t> distribution if it has density function </a:t>
            </a:r>
          </a:p>
          <a:p>
            <a:pPr>
              <a:lnSpc>
                <a:spcPct val="80000"/>
              </a:lnSpc>
            </a:pPr>
            <a:endParaRPr lang="en-US" sz="2800" dirty="0"/>
          </a:p>
          <a:p>
            <a:pPr>
              <a:lnSpc>
                <a:spcPct val="80000"/>
              </a:lnSpc>
            </a:pPr>
            <a:endParaRPr lang="en-US" sz="2800" dirty="0"/>
          </a:p>
          <a:p>
            <a:pPr>
              <a:lnSpc>
                <a:spcPct val="80000"/>
              </a:lnSpc>
            </a:pPr>
            <a:r>
              <a:rPr lang="en-US" sz="2800" dirty="0"/>
              <a:t>A (continuous) random variable X follows a </a:t>
            </a:r>
            <a:r>
              <a:rPr lang="en-US" sz="2800" dirty="0">
                <a:solidFill>
                  <a:schemeClr val="hlink"/>
                </a:solidFill>
              </a:rPr>
              <a:t>Pareto</a:t>
            </a:r>
            <a:r>
              <a:rPr lang="en-US" sz="2800" dirty="0"/>
              <a:t> distribution if it has cumulative function</a:t>
            </a:r>
          </a:p>
          <a:p>
            <a:pPr>
              <a:lnSpc>
                <a:spcPct val="80000"/>
              </a:lnSpc>
            </a:pPr>
            <a:endParaRPr lang="en-US" sz="2800" dirty="0"/>
          </a:p>
          <a:p>
            <a:pPr>
              <a:lnSpc>
                <a:spcPct val="80000"/>
              </a:lnSpc>
            </a:pPr>
            <a:endParaRPr lang="en-US" sz="2800" dirty="0"/>
          </a:p>
          <a:p>
            <a:pPr>
              <a:lnSpc>
                <a:spcPct val="80000"/>
              </a:lnSpc>
            </a:pPr>
            <a:r>
              <a:rPr lang="en-US" sz="2800" dirty="0"/>
              <a:t>A (discrete) random variable X follows </a:t>
            </a:r>
            <a:r>
              <a:rPr lang="en-US" sz="2800" dirty="0" err="1">
                <a:solidFill>
                  <a:schemeClr val="hlink"/>
                </a:solidFill>
              </a:rPr>
              <a:t>Zipf’s</a:t>
            </a:r>
            <a:r>
              <a:rPr lang="en-US" sz="2800" dirty="0">
                <a:solidFill>
                  <a:schemeClr val="hlink"/>
                </a:solidFill>
              </a:rPr>
              <a:t> law</a:t>
            </a:r>
            <a:r>
              <a:rPr lang="en-US" sz="2800" dirty="0"/>
              <a:t> if the </a:t>
            </a:r>
            <a:r>
              <a:rPr lang="en-US" sz="2800" dirty="0" err="1"/>
              <a:t>the</a:t>
            </a:r>
            <a:r>
              <a:rPr lang="en-US" sz="2800" dirty="0"/>
              <a:t> r-</a:t>
            </a:r>
            <a:r>
              <a:rPr lang="en-US" sz="2800" dirty="0" err="1"/>
              <a:t>th</a:t>
            </a:r>
            <a:r>
              <a:rPr lang="en-US" sz="2800" dirty="0"/>
              <a:t> largest value satisfies</a:t>
            </a:r>
          </a:p>
          <a:p>
            <a:pPr>
              <a:lnSpc>
                <a:spcPct val="80000"/>
              </a:lnSpc>
            </a:pPr>
            <a:endParaRPr lang="en-US" sz="28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05156" name="Object 4"/>
              <p:cNvSpPr txBox="1"/>
              <p:nvPr/>
            </p:nvSpPr>
            <p:spPr bwMode="auto">
              <a:xfrm>
                <a:off x="2411413" y="2565400"/>
                <a:ext cx="2355850" cy="455613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sz="200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l-GR" sz="2000" b="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sSup>
                        <m:sSupPr>
                          <m:ctrlPr>
                            <a:rPr lang="el-GR" sz="2000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l-GR" sz="2000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l-GR" sz="2000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sup>
                      </m:sSup>
                    </m:oMath>
                  </m:oMathPara>
                </a14:m>
                <a:endParaRPr lang="el-GR" sz="2000" dirty="0"/>
              </a:p>
              <a:p>
                <a:pPr/>
                <a:endParaRPr lang="en-US" sz="2000" dirty="0"/>
              </a:p>
            </p:txBody>
          </p:sp>
        </mc:Choice>
        <mc:Fallback>
          <p:sp>
            <p:nvSpPr>
              <p:cNvPr id="305156" name="Object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411413" y="2565400"/>
                <a:ext cx="2355850" cy="45561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05157" name="Object 5"/>
              <p:cNvSpPr txBox="1"/>
              <p:nvPr/>
            </p:nvSpPr>
            <p:spPr bwMode="auto">
              <a:xfrm>
                <a:off x="2339975" y="4221163"/>
                <a:ext cx="2416175" cy="407987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sz="2000" i="1" dirty="0" err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sz="2000" i="1" dirty="0" err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≥</m:t>
                      </m:r>
                      <m:r>
                        <a:rPr lang="en-US" sz="2000" i="1" dirty="0" err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]=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sSup>
                        <m:sSupPr>
                          <m:ctrlPr>
                            <a:rPr lang="en-US" sz="200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00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00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𝛽</m:t>
                          </m:r>
                        </m:sup>
                      </m:sSup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305157" name="Object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339975" y="4221163"/>
                <a:ext cx="2416175" cy="407987"/>
              </a:xfrm>
              <a:prstGeom prst="rect">
                <a:avLst/>
              </a:prstGeom>
              <a:blipFill>
                <a:blip r:embed="rId4"/>
                <a:stretch>
                  <a:fillRect b="-17910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05158" name="Object 6"/>
              <p:cNvSpPr txBox="1"/>
              <p:nvPr/>
            </p:nvSpPr>
            <p:spPr bwMode="auto">
              <a:xfrm>
                <a:off x="2400300" y="5805488"/>
                <a:ext cx="2243708" cy="415925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00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r>
                        <a:rPr lang="en-US" sz="200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sSup>
                        <m:sSupPr>
                          <m:ctrlPr>
                            <a:rPr lang="en-US" sz="200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US" sz="200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00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𝛾</m:t>
                          </m:r>
                        </m:sup>
                      </m:sSup>
                      <m:r>
                        <a:rPr lang="el-GR" sz="2000" b="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305158" name="Object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400300" y="5805488"/>
                <a:ext cx="2243708" cy="41592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5159" name="Text Box 7"/>
          <p:cNvSpPr txBox="1">
            <a:spLocks noChangeArrowheads="1"/>
          </p:cNvSpPr>
          <p:nvPr/>
        </p:nvSpPr>
        <p:spPr bwMode="auto">
          <a:xfrm>
            <a:off x="4767263" y="4240213"/>
            <a:ext cx="24161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/>
              <a:t>power-law with </a:t>
            </a:r>
            <a:r>
              <a:rPr lang="el-GR" dirty="0"/>
              <a:t>α</a:t>
            </a:r>
            <a:r>
              <a:rPr lang="fi-FI" dirty="0"/>
              <a:t>=1+</a:t>
            </a:r>
            <a:r>
              <a:rPr lang="el-GR" dirty="0"/>
              <a:t>β</a:t>
            </a:r>
          </a:p>
        </p:txBody>
      </p:sp>
      <p:sp>
        <p:nvSpPr>
          <p:cNvPr id="305160" name="Text Box 8"/>
          <p:cNvSpPr txBox="1">
            <a:spLocks noChangeArrowheads="1"/>
          </p:cNvSpPr>
          <p:nvPr/>
        </p:nvSpPr>
        <p:spPr bwMode="auto">
          <a:xfrm>
            <a:off x="4787900" y="5805488"/>
            <a:ext cx="258921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power-law with </a:t>
            </a:r>
            <a:r>
              <a:rPr lang="el-GR"/>
              <a:t>α</a:t>
            </a:r>
            <a:r>
              <a:rPr lang="fi-FI"/>
              <a:t>=1+1/</a:t>
            </a:r>
            <a:r>
              <a:rPr lang="el-GR"/>
              <a:t>γ</a:t>
            </a:r>
          </a:p>
        </p:txBody>
      </p:sp>
    </p:spTree>
    <p:extLst>
      <p:ext uri="{BB962C8B-B14F-4D97-AF65-F5344CB8AC3E}">
        <p14:creationId xmlns:p14="http://schemas.microsoft.com/office/powerpoint/2010/main" val="1784462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Average/Expected degree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2323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For</a:t>
                </a:r>
                <a:r>
                  <a:rPr lang="en-US" dirty="0">
                    <a:solidFill>
                      <a:srgbClr val="0000FF"/>
                    </a:solidFill>
                  </a:rPr>
                  <a:t> </a:t>
                </a:r>
                <a:r>
                  <a:rPr lang="en-US" dirty="0"/>
                  <a:t>power-law distributed degree	</a:t>
                </a:r>
              </a:p>
              <a:p>
                <a:pPr lvl="1"/>
                <a:r>
                  <a:rPr lang="en-US" dirty="0"/>
                  <a:t>if </a:t>
                </a:r>
                <a:r>
                  <a:rPr lang="el-GR" dirty="0">
                    <a:solidFill>
                      <a:srgbClr val="0000FF"/>
                    </a:solidFill>
                  </a:rPr>
                  <a:t>α</a:t>
                </a:r>
                <a:r>
                  <a:rPr lang="fi-FI" dirty="0">
                    <a:solidFill>
                      <a:srgbClr val="0000FF"/>
                    </a:solidFill>
                  </a:rPr>
                  <a:t> ≥ 2</a:t>
                </a:r>
                <a:r>
                  <a:rPr lang="fi-FI" dirty="0">
                    <a:latin typeface="Arial" pitchFamily="34" charset="0"/>
                  </a:rPr>
                  <a:t>, </a:t>
                </a:r>
                <a:r>
                  <a:rPr lang="en-US" dirty="0"/>
                  <a:t>it is a constant 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>
                          <a:latin typeface="Cambria Math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>
                              <a:latin typeface="Cambria Math"/>
                            </a:rPr>
                            <m:t>𝑋</m:t>
                          </m:r>
                        </m:e>
                      </m:d>
                      <m:r>
                        <a:rPr lang="en-US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>
                              <a:latin typeface="Cambria Math"/>
                            </a:rPr>
                            <m:t>𝛼</m:t>
                          </m:r>
                          <m:r>
                            <a:rPr lang="en-US">
                              <a:latin typeface="Cambria Math"/>
                            </a:rPr>
                            <m:t>−1</m:t>
                          </m:r>
                        </m:num>
                        <m:den>
                          <m:r>
                            <a:rPr lang="en-US">
                              <a:latin typeface="Cambria Math"/>
                            </a:rPr>
                            <m:t>𝛼</m:t>
                          </m:r>
                          <m:r>
                            <a:rPr lang="en-US">
                              <a:latin typeface="Cambria Math"/>
                            </a:rPr>
                            <m:t>−2</m:t>
                          </m:r>
                        </m:den>
                      </m:f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>
                              <a:latin typeface="Cambria Math"/>
                            </a:rPr>
                            <m:t>𝑚𝑖𝑛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:pPr lvl="1"/>
                <a:r>
                  <a:rPr lang="en-US" dirty="0"/>
                  <a:t>if </a:t>
                </a:r>
                <a:r>
                  <a:rPr lang="el-GR" dirty="0">
                    <a:solidFill>
                      <a:srgbClr val="0000FF"/>
                    </a:solidFill>
                  </a:rPr>
                  <a:t>α</a:t>
                </a:r>
                <a:r>
                  <a:rPr lang="fi-FI" dirty="0">
                    <a:solidFill>
                      <a:srgbClr val="0000FF"/>
                    </a:solidFill>
                  </a:rPr>
                  <a:t> &lt; 2</a:t>
                </a:r>
                <a:r>
                  <a:rPr lang="fi-FI" dirty="0">
                    <a:latin typeface="Arial" pitchFamily="34" charset="0"/>
                  </a:rPr>
                  <a:t>, </a:t>
                </a:r>
                <a:r>
                  <a:rPr lang="en-US" dirty="0"/>
                  <a:t>it diverges </a:t>
                </a:r>
              </a:p>
              <a:p>
                <a:pPr lvl="2"/>
                <a:r>
                  <a:rPr lang="en-US" dirty="0"/>
                  <a:t>The expected value goes to infinity as the size of the network grows</a:t>
                </a:r>
              </a:p>
              <a:p>
                <a:r>
                  <a:rPr lang="en-US" dirty="0"/>
                  <a:t>The fact that </a:t>
                </a:r>
                <a:r>
                  <a:rPr lang="el-GR" dirty="0">
                    <a:solidFill>
                      <a:srgbClr val="0000FF"/>
                    </a:solidFill>
                  </a:rPr>
                  <a:t>α</a:t>
                </a:r>
                <a:r>
                  <a:rPr lang="fi-FI" dirty="0">
                    <a:solidFill>
                      <a:srgbClr val="0000FF"/>
                    </a:solidFill>
                  </a:rPr>
                  <a:t> ≥ 2 </a:t>
                </a:r>
                <a:r>
                  <a:rPr lang="fi-FI" dirty="0"/>
                  <a:t>for most real networks guarantees a constant average degree as the graph grows</a:t>
                </a:r>
                <a:endParaRPr lang="en-US" dirty="0"/>
              </a:p>
            </p:txBody>
          </p:sp>
        </mc:Choice>
        <mc:Fallback xmlns="">
          <p:sp>
            <p:nvSpPr>
              <p:cNvPr id="31232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1">
                <a:blip r:embed="rId2"/>
                <a:stretch>
                  <a:fillRect l="-1630" t="-2830" b="-20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9806781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80/20 rule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Top-heavy</a:t>
            </a:r>
            <a:r>
              <a:rPr lang="en-US" dirty="0"/>
              <a:t>: Small fraction of values collect most of distribution mass</a:t>
            </a:r>
          </a:p>
        </p:txBody>
      </p:sp>
      <p:pic>
        <p:nvPicPr>
          <p:cNvPr id="3891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36912"/>
            <a:ext cx="4524375" cy="414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5148064" y="3284984"/>
                <a:ext cx="3851920" cy="16312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itchFamily="34" charset="0"/>
                  <a:buChar char="•"/>
                </a:pPr>
                <a:r>
                  <a:rPr lang="en-US" sz="2000" dirty="0"/>
                  <a:t>This phenomenon becomes more extreme when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𝛼</m:t>
                    </m:r>
                    <m:r>
                      <a:rPr lang="en-US" sz="2000" b="0" i="1" smtClean="0">
                        <a:latin typeface="Cambria Math"/>
                      </a:rPr>
                      <m:t>&lt;2</m:t>
                    </m:r>
                  </m:oMath>
                </a14:m>
                <a:endParaRPr lang="en-US" sz="2000" dirty="0"/>
              </a:p>
              <a:p>
                <a:pPr marL="285750" indent="-285750">
                  <a:buFont typeface="Arial" pitchFamily="34" charset="0"/>
                  <a:buChar char="•"/>
                </a:pPr>
                <a:r>
                  <a:rPr lang="en-US" sz="2000" dirty="0"/>
                  <a:t>1% of values has 99% of mass</a:t>
                </a:r>
              </a:p>
              <a:p>
                <a:pPr marL="285750" indent="-285750">
                  <a:buFont typeface="Arial" pitchFamily="34" charset="0"/>
                  <a:buChar char="•"/>
                </a:pPr>
                <a:endParaRPr lang="en-US" sz="2000" dirty="0"/>
              </a:p>
              <a:p>
                <a:pPr marL="285750" indent="-285750">
                  <a:buFont typeface="Arial" pitchFamily="34" charset="0"/>
                  <a:buChar char="•"/>
                </a:pPr>
                <a:r>
                  <a:rPr lang="en-US" sz="2000" dirty="0"/>
                  <a:t>E.g. name distribution</a:t>
                </a: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8064" y="3284984"/>
                <a:ext cx="3851920" cy="1631216"/>
              </a:xfrm>
              <a:prstGeom prst="rect">
                <a:avLst/>
              </a:prstGeom>
              <a:blipFill rotWithShape="1">
                <a:blip r:embed="rId3"/>
                <a:stretch>
                  <a:fillRect l="-1266" t="-1873" b="-59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6269865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effect of exponent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1897816"/>
            <a:ext cx="6195392" cy="4646544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384169" y="3815747"/>
                <a:ext cx="105670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accent2"/>
                          </a:solidFill>
                          <a:latin typeface="Cambria Math"/>
                        </a:rPr>
                        <m:t>𝜶</m:t>
                      </m:r>
                      <m:r>
                        <a:rPr lang="en-US" b="1" i="1" smtClean="0">
                          <a:solidFill>
                            <a:schemeClr val="accent2"/>
                          </a:solidFill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solidFill>
                            <a:schemeClr val="accent2"/>
                          </a:solidFill>
                          <a:latin typeface="Cambria Math"/>
                        </a:rPr>
                        <m:t>𝟏</m:t>
                      </m:r>
                      <m:r>
                        <a:rPr lang="en-US" b="1" i="1" smtClean="0">
                          <a:solidFill>
                            <a:schemeClr val="accent2"/>
                          </a:solidFill>
                          <a:latin typeface="Cambria Math"/>
                        </a:rPr>
                        <m:t>.</m:t>
                      </m:r>
                      <m:r>
                        <a:rPr lang="en-US" b="1" i="1" smtClean="0">
                          <a:solidFill>
                            <a:schemeClr val="accent2"/>
                          </a:solidFill>
                          <a:latin typeface="Cambria Math"/>
                        </a:rPr>
                        <m:t>𝟗</m:t>
                      </m:r>
                    </m:oMath>
                  </m:oMathPara>
                </a14:m>
                <a:endParaRPr lang="en-US" b="1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4169" y="3815747"/>
                <a:ext cx="1056700" cy="36933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707904" y="5126511"/>
                <a:ext cx="105670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𝜶</m:t>
                      </m:r>
                      <m:r>
                        <a:rPr lang="en-US" b="1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𝟑</m:t>
                      </m:r>
                      <m:r>
                        <a:rPr lang="en-US" b="1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.</m:t>
                      </m:r>
                      <m:r>
                        <a:rPr lang="en-US" b="1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𝟏</m:t>
                      </m:r>
                    </m:oMath>
                  </m:oMathPara>
                </a14:m>
                <a:endParaRPr lang="en-US" b="1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7904" y="5126511"/>
                <a:ext cx="1056700" cy="36933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364088" y="5126511"/>
                <a:ext cx="105670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𝜶</m:t>
                      </m:r>
                      <m:r>
                        <a:rPr lang="en-US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𝟐</m:t>
                      </m:r>
                      <m:r>
                        <a:rPr lang="en-US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.</m:t>
                      </m:r>
                      <m:r>
                        <a:rPr lang="en-US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𝟓</m:t>
                      </m:r>
                    </m:oMath>
                  </m:oMathPara>
                </a14:m>
                <a:endParaRPr lang="en-US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4088" y="5126511"/>
                <a:ext cx="1056700" cy="36933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417168" y="2893861"/>
            <a:ext cx="2544574" cy="1200329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As the exponent increases the probability of observing an extreme value decreases</a:t>
            </a:r>
          </a:p>
        </p:txBody>
      </p:sp>
    </p:spTree>
    <p:extLst>
      <p:ext uri="{BB962C8B-B14F-4D97-AF65-F5344CB8AC3E}">
        <p14:creationId xmlns:p14="http://schemas.microsoft.com/office/powerpoint/2010/main" val="339718027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Generating power-law values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 simple trick to generate values that follow a power-law distribution:</a:t>
                </a:r>
              </a:p>
              <a:p>
                <a:pPr lvl="1"/>
                <a:r>
                  <a:rPr lang="en-US" dirty="0"/>
                  <a:t>Generate values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𝑟</m:t>
                    </m:r>
                  </m:oMath>
                </a14:m>
                <a:r>
                  <a:rPr lang="en-US" dirty="0"/>
                  <a:t> uniformly at random within the interval [0,1]</a:t>
                </a:r>
              </a:p>
              <a:p>
                <a:pPr lvl="1"/>
                <a:r>
                  <a:rPr lang="en-US" dirty="0"/>
                  <a:t>Transform the values using the equation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𝑚𝑖𝑛</m:t>
                          </m:r>
                        </m:sub>
                      </m:sSub>
                      <m:sSup>
                        <m:sSup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1−</m:t>
                              </m:r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𝑟</m:t>
                              </m:r>
                            </m:e>
                          </m:d>
                        </m:e>
                        <m:sup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−1/(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𝛼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−1)</m:t>
                          </m:r>
                        </m:sup>
                      </m:sSup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  <a:p>
                <a:pPr lvl="1"/>
                <a:r>
                  <a:rPr lang="en-US" dirty="0"/>
                  <a:t>Generates values distributed according to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power-law</a:t>
                </a:r>
                <a:r>
                  <a:rPr lang="en-US" dirty="0"/>
                  <a:t> with exponent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𝛼</m:t>
                    </m:r>
                  </m:oMath>
                </a14:m>
                <a:endParaRPr lang="en-US" dirty="0">
                  <a:solidFill>
                    <a:schemeClr val="accent6">
                      <a:lumMod val="75000"/>
                    </a:schemeClr>
                  </a:solidFill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1752" r="-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0805708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Clustering (Transitivity) coefficient</a:t>
            </a:r>
          </a:p>
        </p:txBody>
      </p:sp>
      <p:sp>
        <p:nvSpPr>
          <p:cNvPr id="263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Measures the density of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triangles</a:t>
            </a:r>
            <a:r>
              <a:rPr lang="en-US" dirty="0"/>
              <a:t> (local clusters) in the graph</a:t>
            </a:r>
          </a:p>
          <a:p>
            <a:r>
              <a:rPr lang="en-US" dirty="0"/>
              <a:t>Two different ways to measure it: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The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ratio of the means</a:t>
            </a:r>
          </a:p>
        </p:txBody>
      </p:sp>
      <p:graphicFrame>
        <p:nvGraphicFramePr>
          <p:cNvPr id="263172" name="Object 4"/>
          <p:cNvGraphicFramePr>
            <a:graphicFrameLocks noChangeAspect="1"/>
          </p:cNvGraphicFramePr>
          <p:nvPr/>
        </p:nvGraphicFramePr>
        <p:xfrm>
          <a:off x="1908175" y="3573463"/>
          <a:ext cx="5035550" cy="1363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3" name="Equation" r:id="rId4" imgW="2438280" imgH="660240" progId="Equation.3">
                  <p:embed/>
                </p:oleObj>
              </mc:Choice>
              <mc:Fallback>
                <p:oleObj name="Equation" r:id="rId4" imgW="2438280" imgH="660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8175" y="3573463"/>
                        <a:ext cx="5035550" cy="1363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5383055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</a:t>
            </a:r>
          </a:p>
        </p:txBody>
      </p:sp>
      <p:sp>
        <p:nvSpPr>
          <p:cNvPr id="265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</p:txBody>
      </p:sp>
      <p:sp>
        <p:nvSpPr>
          <p:cNvPr id="265220" name="Line 4"/>
          <p:cNvSpPr>
            <a:spLocks noChangeShapeType="1"/>
          </p:cNvSpPr>
          <p:nvPr/>
        </p:nvSpPr>
        <p:spPr bwMode="auto">
          <a:xfrm>
            <a:off x="2268538" y="2544763"/>
            <a:ext cx="863600" cy="5032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5221" name="Line 5"/>
          <p:cNvSpPr>
            <a:spLocks noChangeShapeType="1"/>
          </p:cNvSpPr>
          <p:nvPr/>
        </p:nvSpPr>
        <p:spPr bwMode="auto">
          <a:xfrm>
            <a:off x="2124075" y="2616200"/>
            <a:ext cx="0" cy="10080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5222" name="Line 6"/>
          <p:cNvSpPr>
            <a:spLocks noChangeShapeType="1"/>
          </p:cNvSpPr>
          <p:nvPr/>
        </p:nvSpPr>
        <p:spPr bwMode="auto">
          <a:xfrm flipH="1">
            <a:off x="2268538" y="3119438"/>
            <a:ext cx="863600" cy="5762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5223" name="Line 7"/>
          <p:cNvSpPr>
            <a:spLocks noChangeShapeType="1"/>
          </p:cNvSpPr>
          <p:nvPr/>
        </p:nvSpPr>
        <p:spPr bwMode="auto">
          <a:xfrm flipV="1">
            <a:off x="3348038" y="2544763"/>
            <a:ext cx="936625" cy="5032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5224" name="Line 8"/>
          <p:cNvSpPr>
            <a:spLocks noChangeShapeType="1"/>
          </p:cNvSpPr>
          <p:nvPr/>
        </p:nvSpPr>
        <p:spPr bwMode="auto">
          <a:xfrm>
            <a:off x="3348038" y="3119438"/>
            <a:ext cx="863600" cy="6492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5225" name="Oval 9"/>
          <p:cNvSpPr>
            <a:spLocks noChangeArrowheads="1"/>
          </p:cNvSpPr>
          <p:nvPr/>
        </p:nvSpPr>
        <p:spPr bwMode="auto">
          <a:xfrm>
            <a:off x="2051050" y="3624263"/>
            <a:ext cx="215900" cy="2159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5226" name="Oval 10"/>
          <p:cNvSpPr>
            <a:spLocks noChangeArrowheads="1"/>
          </p:cNvSpPr>
          <p:nvPr/>
        </p:nvSpPr>
        <p:spPr bwMode="auto">
          <a:xfrm>
            <a:off x="3132138" y="2976563"/>
            <a:ext cx="215900" cy="2159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5227" name="Oval 11"/>
          <p:cNvSpPr>
            <a:spLocks noChangeArrowheads="1"/>
          </p:cNvSpPr>
          <p:nvPr/>
        </p:nvSpPr>
        <p:spPr bwMode="auto">
          <a:xfrm>
            <a:off x="2051050" y="2400300"/>
            <a:ext cx="215900" cy="2159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5228" name="Oval 12"/>
          <p:cNvSpPr>
            <a:spLocks noChangeArrowheads="1"/>
          </p:cNvSpPr>
          <p:nvPr/>
        </p:nvSpPr>
        <p:spPr bwMode="auto">
          <a:xfrm>
            <a:off x="4211638" y="3695700"/>
            <a:ext cx="215900" cy="2159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5229" name="Oval 13"/>
          <p:cNvSpPr>
            <a:spLocks noChangeArrowheads="1"/>
          </p:cNvSpPr>
          <p:nvPr/>
        </p:nvSpPr>
        <p:spPr bwMode="auto">
          <a:xfrm>
            <a:off x="4284663" y="2400300"/>
            <a:ext cx="215900" cy="2159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5230" name="Text Box 14"/>
          <p:cNvSpPr txBox="1">
            <a:spLocks noChangeArrowheads="1"/>
          </p:cNvSpPr>
          <p:nvPr/>
        </p:nvSpPr>
        <p:spPr bwMode="auto">
          <a:xfrm>
            <a:off x="1600200" y="2276475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1</a:t>
            </a:r>
          </a:p>
        </p:txBody>
      </p:sp>
      <p:sp>
        <p:nvSpPr>
          <p:cNvPr id="265231" name="Text Box 15"/>
          <p:cNvSpPr txBox="1">
            <a:spLocks noChangeArrowheads="1"/>
          </p:cNvSpPr>
          <p:nvPr/>
        </p:nvSpPr>
        <p:spPr bwMode="auto">
          <a:xfrm>
            <a:off x="1671638" y="3500438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2</a:t>
            </a:r>
          </a:p>
        </p:txBody>
      </p:sp>
      <p:sp>
        <p:nvSpPr>
          <p:cNvPr id="265232" name="Text Box 16"/>
          <p:cNvSpPr txBox="1">
            <a:spLocks noChangeArrowheads="1"/>
          </p:cNvSpPr>
          <p:nvPr/>
        </p:nvSpPr>
        <p:spPr bwMode="auto">
          <a:xfrm>
            <a:off x="3111500" y="3140075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3</a:t>
            </a:r>
          </a:p>
        </p:txBody>
      </p:sp>
      <p:sp>
        <p:nvSpPr>
          <p:cNvPr id="265233" name="Text Box 17"/>
          <p:cNvSpPr txBox="1">
            <a:spLocks noChangeArrowheads="1"/>
          </p:cNvSpPr>
          <p:nvPr/>
        </p:nvSpPr>
        <p:spPr bwMode="auto">
          <a:xfrm>
            <a:off x="4624388" y="2276475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4</a:t>
            </a:r>
          </a:p>
        </p:txBody>
      </p:sp>
      <p:sp>
        <p:nvSpPr>
          <p:cNvPr id="265234" name="Text Box 18"/>
          <p:cNvSpPr txBox="1">
            <a:spLocks noChangeArrowheads="1"/>
          </p:cNvSpPr>
          <p:nvPr/>
        </p:nvSpPr>
        <p:spPr bwMode="auto">
          <a:xfrm>
            <a:off x="4479925" y="3643313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5</a:t>
            </a:r>
          </a:p>
        </p:txBody>
      </p:sp>
      <p:graphicFrame>
        <p:nvGraphicFramePr>
          <p:cNvPr id="265235" name="Object 19"/>
          <p:cNvGraphicFramePr>
            <a:graphicFrameLocks noChangeAspect="1"/>
          </p:cNvGraphicFramePr>
          <p:nvPr/>
        </p:nvGraphicFramePr>
        <p:xfrm>
          <a:off x="5580063" y="3357563"/>
          <a:ext cx="2463800" cy="81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7" name="Equation" r:id="rId4" imgW="1193760" imgH="393480" progId="Equation.3">
                  <p:embed/>
                </p:oleObj>
              </mc:Choice>
              <mc:Fallback>
                <p:oleObj name="Equation" r:id="rId4" imgW="119376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0063" y="3357563"/>
                        <a:ext cx="2463800" cy="812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305772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Before we start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1299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Wait, there is a model for generating graphs!</a:t>
                </a:r>
              </a:p>
              <a:p>
                <a:r>
                  <a:rPr lang="en-US" dirty="0"/>
                  <a:t>The </a:t>
                </a:r>
                <a:r>
                  <a:rPr lang="en-US" dirty="0" err="1"/>
                  <a:t>Erdös-Renyi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dirty="0"/>
                  <a:t> random graph model:</a:t>
                </a:r>
              </a:p>
              <a:p>
                <a:pPr lvl="1"/>
                <a:r>
                  <a:rPr lang="en-US" dirty="0">
                    <a:solidFill>
                      <a:srgbClr val="009900"/>
                    </a:solidFill>
                  </a:rPr>
                  <a:t>n</a:t>
                </a:r>
                <a:r>
                  <a:rPr lang="en-US" dirty="0"/>
                  <a:t> : the number of vertices</a:t>
                </a:r>
              </a:p>
              <a:p>
                <a:pPr lvl="1"/>
                <a:r>
                  <a:rPr lang="en-US" dirty="0">
                    <a:solidFill>
                      <a:srgbClr val="009900"/>
                    </a:solidFill>
                  </a:rPr>
                  <a:t>p</a:t>
                </a:r>
                <a:r>
                  <a:rPr lang="en-US" dirty="0"/>
                  <a:t> : probability of generating an edge</a:t>
                </a:r>
              </a:p>
              <a:p>
                <a:pPr lvl="2"/>
                <a:r>
                  <a:rPr lang="en-US" dirty="0"/>
                  <a:t>for each pair </a:t>
                </a:r>
                <a:r>
                  <a:rPr lang="en-US" dirty="0">
                    <a:solidFill>
                      <a:srgbClr val="0000FF"/>
                    </a:solidFill>
                  </a:rPr>
                  <a:t>(</a:t>
                </a:r>
                <a:r>
                  <a:rPr lang="en-US" dirty="0" err="1">
                    <a:solidFill>
                      <a:srgbClr val="0000FF"/>
                    </a:solidFill>
                  </a:rPr>
                  <a:t>i,j</a:t>
                </a:r>
                <a:r>
                  <a:rPr lang="en-US" dirty="0">
                    <a:solidFill>
                      <a:srgbClr val="0000FF"/>
                    </a:solidFill>
                  </a:rPr>
                  <a:t>),</a:t>
                </a:r>
                <a:r>
                  <a:rPr lang="en-US" dirty="0"/>
                  <a:t> generate the edge </a:t>
                </a:r>
                <a:r>
                  <a:rPr lang="en-US" dirty="0">
                    <a:solidFill>
                      <a:srgbClr val="0000FF"/>
                    </a:solidFill>
                  </a:rPr>
                  <a:t>(</a:t>
                </a:r>
                <a:r>
                  <a:rPr lang="en-US" dirty="0" err="1">
                    <a:solidFill>
                      <a:srgbClr val="0000FF"/>
                    </a:solidFill>
                  </a:rPr>
                  <a:t>i,j</a:t>
                </a:r>
                <a:r>
                  <a:rPr lang="en-US" dirty="0">
                    <a:solidFill>
                      <a:srgbClr val="0000FF"/>
                    </a:solidFill>
                  </a:rPr>
                  <a:t>)</a:t>
                </a:r>
                <a:r>
                  <a:rPr lang="en-US" dirty="0"/>
                  <a:t> </a:t>
                </a:r>
                <a:r>
                  <a:rPr lang="en-US" dirty="0">
                    <a:solidFill>
                      <a:srgbClr val="FF0000"/>
                    </a:solidFill>
                  </a:rPr>
                  <a:t>independently</a:t>
                </a:r>
                <a:r>
                  <a:rPr lang="en-US" dirty="0"/>
                  <a:t> with probability </a:t>
                </a:r>
                <a:r>
                  <a:rPr lang="en-US" dirty="0">
                    <a:solidFill>
                      <a:srgbClr val="009900"/>
                    </a:solidFill>
                  </a:rPr>
                  <a:t>p</a:t>
                </a:r>
              </a:p>
              <a:p>
                <a:r>
                  <a:rPr lang="en-US" dirty="0"/>
                  <a:t>A very well studied model in graph theory!</a:t>
                </a:r>
              </a:p>
              <a:p>
                <a:pPr lvl="1"/>
                <a:r>
                  <a:rPr lang="en-US" dirty="0"/>
                  <a:t>As we will see, not good enough in our case</a:t>
                </a:r>
              </a:p>
            </p:txBody>
          </p:sp>
        </mc:Choice>
        <mc:Fallback xmlns="">
          <p:sp>
            <p:nvSpPr>
              <p:cNvPr id="31129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0">
                <a:blip r:embed="rId2"/>
                <a:stretch>
                  <a:fillRect l="-1704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3292608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Clustering (Transitivity) coefficient</a:t>
            </a:r>
          </a:p>
        </p:txBody>
      </p:sp>
      <p:sp>
        <p:nvSpPr>
          <p:cNvPr id="267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Clustering coefficient for node </a:t>
            </a:r>
            <a:r>
              <a:rPr lang="en-US" dirty="0" err="1"/>
              <a:t>i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The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mean of the ratios</a:t>
            </a:r>
          </a:p>
        </p:txBody>
      </p:sp>
      <p:graphicFrame>
        <p:nvGraphicFramePr>
          <p:cNvPr id="267268" name="Object 4"/>
          <p:cNvGraphicFramePr>
            <a:graphicFrameLocks noChangeAspect="1"/>
          </p:cNvGraphicFramePr>
          <p:nvPr/>
        </p:nvGraphicFramePr>
        <p:xfrm>
          <a:off x="2195513" y="2420938"/>
          <a:ext cx="4459287" cy="865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52" name="Equation" r:id="rId4" imgW="2158920" imgH="419040" progId="Equation.3">
                  <p:embed/>
                </p:oleObj>
              </mc:Choice>
              <mc:Fallback>
                <p:oleObj name="Equation" r:id="rId4" imgW="215892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5513" y="2420938"/>
                        <a:ext cx="4459287" cy="865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7269" name="Object 5"/>
          <p:cNvGraphicFramePr>
            <a:graphicFrameLocks noChangeAspect="1"/>
          </p:cNvGraphicFramePr>
          <p:nvPr/>
        </p:nvGraphicFramePr>
        <p:xfrm>
          <a:off x="2195513" y="3644900"/>
          <a:ext cx="1389062" cy="81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53" name="Equation" r:id="rId6" imgW="672840" imgH="393480" progId="Equation.3">
                  <p:embed/>
                </p:oleObj>
              </mc:Choice>
              <mc:Fallback>
                <p:oleObj name="Equation" r:id="rId6" imgW="67284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5513" y="3644900"/>
                        <a:ext cx="1389062" cy="812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4546187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</a:t>
            </a:r>
          </a:p>
        </p:txBody>
      </p:sp>
      <p:sp>
        <p:nvSpPr>
          <p:cNvPr id="269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781550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en-US" sz="2800" dirty="0"/>
          </a:p>
          <a:p>
            <a:pPr>
              <a:lnSpc>
                <a:spcPct val="80000"/>
              </a:lnSpc>
            </a:pPr>
            <a:endParaRPr lang="en-US" sz="2800" dirty="0"/>
          </a:p>
          <a:p>
            <a:pPr>
              <a:lnSpc>
                <a:spcPct val="80000"/>
              </a:lnSpc>
            </a:pPr>
            <a:endParaRPr lang="en-US" sz="2800" dirty="0"/>
          </a:p>
          <a:p>
            <a:pPr>
              <a:lnSpc>
                <a:spcPct val="80000"/>
              </a:lnSpc>
            </a:pPr>
            <a:endParaRPr lang="en-US" sz="2800" dirty="0"/>
          </a:p>
          <a:p>
            <a:pPr>
              <a:lnSpc>
                <a:spcPct val="80000"/>
              </a:lnSpc>
            </a:pPr>
            <a:endParaRPr lang="en-US" sz="2800" dirty="0"/>
          </a:p>
          <a:p>
            <a:pPr>
              <a:lnSpc>
                <a:spcPct val="80000"/>
              </a:lnSpc>
            </a:pPr>
            <a:endParaRPr lang="en-US" sz="2800" dirty="0"/>
          </a:p>
          <a:p>
            <a:pPr>
              <a:lnSpc>
                <a:spcPct val="80000"/>
              </a:lnSpc>
            </a:pPr>
            <a:endParaRPr lang="en-US" sz="2800" dirty="0"/>
          </a:p>
          <a:p>
            <a:pPr>
              <a:lnSpc>
                <a:spcPct val="80000"/>
              </a:lnSpc>
            </a:pPr>
            <a:endParaRPr lang="en-US" sz="2800" dirty="0"/>
          </a:p>
          <a:p>
            <a:pPr>
              <a:lnSpc>
                <a:spcPct val="80000"/>
              </a:lnSpc>
            </a:pPr>
            <a:r>
              <a:rPr lang="en-US" sz="2800" dirty="0"/>
              <a:t>The two clustering coefficients give different measures 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C</a:t>
            </a:r>
            <a:r>
              <a:rPr lang="en-US" sz="2800" baseline="30000" dirty="0"/>
              <a:t>(2)</a:t>
            </a:r>
            <a:r>
              <a:rPr lang="en-US" sz="2800" dirty="0"/>
              <a:t> 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increases</a:t>
            </a:r>
            <a:r>
              <a:rPr lang="en-US" sz="2800" dirty="0"/>
              <a:t> with nodes with </a:t>
            </a:r>
            <a:r>
              <a:rPr lang="en-US" sz="2800" dirty="0">
                <a:solidFill>
                  <a:srgbClr val="0070C0"/>
                </a:solidFill>
              </a:rPr>
              <a:t>low degree</a:t>
            </a:r>
          </a:p>
        </p:txBody>
      </p:sp>
      <p:sp>
        <p:nvSpPr>
          <p:cNvPr id="269316" name="Line 4"/>
          <p:cNvSpPr>
            <a:spLocks noChangeShapeType="1"/>
          </p:cNvSpPr>
          <p:nvPr/>
        </p:nvSpPr>
        <p:spPr bwMode="auto">
          <a:xfrm>
            <a:off x="2268538" y="2617788"/>
            <a:ext cx="863600" cy="5032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9317" name="Line 5"/>
          <p:cNvSpPr>
            <a:spLocks noChangeShapeType="1"/>
          </p:cNvSpPr>
          <p:nvPr/>
        </p:nvSpPr>
        <p:spPr bwMode="auto">
          <a:xfrm>
            <a:off x="2124075" y="2689225"/>
            <a:ext cx="0" cy="10080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9318" name="Line 6"/>
          <p:cNvSpPr>
            <a:spLocks noChangeShapeType="1"/>
          </p:cNvSpPr>
          <p:nvPr/>
        </p:nvSpPr>
        <p:spPr bwMode="auto">
          <a:xfrm flipH="1">
            <a:off x="2268538" y="3192463"/>
            <a:ext cx="863600" cy="5762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9319" name="Line 7"/>
          <p:cNvSpPr>
            <a:spLocks noChangeShapeType="1"/>
          </p:cNvSpPr>
          <p:nvPr/>
        </p:nvSpPr>
        <p:spPr bwMode="auto">
          <a:xfrm flipV="1">
            <a:off x="3348038" y="2617788"/>
            <a:ext cx="936625" cy="5032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9320" name="Line 8"/>
          <p:cNvSpPr>
            <a:spLocks noChangeShapeType="1"/>
          </p:cNvSpPr>
          <p:nvPr/>
        </p:nvSpPr>
        <p:spPr bwMode="auto">
          <a:xfrm>
            <a:off x="3348038" y="3192463"/>
            <a:ext cx="863600" cy="6492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9321" name="Oval 9"/>
          <p:cNvSpPr>
            <a:spLocks noChangeArrowheads="1"/>
          </p:cNvSpPr>
          <p:nvPr/>
        </p:nvSpPr>
        <p:spPr bwMode="auto">
          <a:xfrm>
            <a:off x="2051050" y="3697288"/>
            <a:ext cx="215900" cy="2159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9322" name="Oval 10"/>
          <p:cNvSpPr>
            <a:spLocks noChangeArrowheads="1"/>
          </p:cNvSpPr>
          <p:nvPr/>
        </p:nvSpPr>
        <p:spPr bwMode="auto">
          <a:xfrm>
            <a:off x="3132138" y="3049588"/>
            <a:ext cx="215900" cy="2159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9323" name="Oval 11"/>
          <p:cNvSpPr>
            <a:spLocks noChangeArrowheads="1"/>
          </p:cNvSpPr>
          <p:nvPr/>
        </p:nvSpPr>
        <p:spPr bwMode="auto">
          <a:xfrm>
            <a:off x="2051050" y="2473325"/>
            <a:ext cx="215900" cy="2159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9324" name="Oval 12"/>
          <p:cNvSpPr>
            <a:spLocks noChangeArrowheads="1"/>
          </p:cNvSpPr>
          <p:nvPr/>
        </p:nvSpPr>
        <p:spPr bwMode="auto">
          <a:xfrm>
            <a:off x="4211638" y="3768725"/>
            <a:ext cx="215900" cy="2159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9325" name="Oval 13"/>
          <p:cNvSpPr>
            <a:spLocks noChangeArrowheads="1"/>
          </p:cNvSpPr>
          <p:nvPr/>
        </p:nvSpPr>
        <p:spPr bwMode="auto">
          <a:xfrm>
            <a:off x="4284663" y="2473325"/>
            <a:ext cx="215900" cy="2159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9326" name="Text Box 14"/>
          <p:cNvSpPr txBox="1">
            <a:spLocks noChangeArrowheads="1"/>
          </p:cNvSpPr>
          <p:nvPr/>
        </p:nvSpPr>
        <p:spPr bwMode="auto">
          <a:xfrm>
            <a:off x="1600200" y="2349500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1</a:t>
            </a:r>
          </a:p>
        </p:txBody>
      </p:sp>
      <p:sp>
        <p:nvSpPr>
          <p:cNvPr id="269327" name="Text Box 15"/>
          <p:cNvSpPr txBox="1">
            <a:spLocks noChangeArrowheads="1"/>
          </p:cNvSpPr>
          <p:nvPr/>
        </p:nvSpPr>
        <p:spPr bwMode="auto">
          <a:xfrm>
            <a:off x="1671638" y="3573463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2</a:t>
            </a:r>
          </a:p>
        </p:txBody>
      </p:sp>
      <p:sp>
        <p:nvSpPr>
          <p:cNvPr id="269328" name="Text Box 16"/>
          <p:cNvSpPr txBox="1">
            <a:spLocks noChangeArrowheads="1"/>
          </p:cNvSpPr>
          <p:nvPr/>
        </p:nvSpPr>
        <p:spPr bwMode="auto">
          <a:xfrm>
            <a:off x="3111500" y="3213100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3</a:t>
            </a:r>
          </a:p>
        </p:txBody>
      </p:sp>
      <p:sp>
        <p:nvSpPr>
          <p:cNvPr id="269329" name="Text Box 17"/>
          <p:cNvSpPr txBox="1">
            <a:spLocks noChangeArrowheads="1"/>
          </p:cNvSpPr>
          <p:nvPr/>
        </p:nvSpPr>
        <p:spPr bwMode="auto">
          <a:xfrm>
            <a:off x="4624388" y="2349500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4</a:t>
            </a:r>
          </a:p>
        </p:txBody>
      </p:sp>
      <p:sp>
        <p:nvSpPr>
          <p:cNvPr id="269330" name="Text Box 18"/>
          <p:cNvSpPr txBox="1">
            <a:spLocks noChangeArrowheads="1"/>
          </p:cNvSpPr>
          <p:nvPr/>
        </p:nvSpPr>
        <p:spPr bwMode="auto">
          <a:xfrm>
            <a:off x="4479925" y="3716338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5</a:t>
            </a:r>
          </a:p>
        </p:txBody>
      </p:sp>
      <p:graphicFrame>
        <p:nvGraphicFramePr>
          <p:cNvPr id="269331" name="Object 19"/>
          <p:cNvGraphicFramePr>
            <a:graphicFrameLocks noChangeAspect="1"/>
          </p:cNvGraphicFramePr>
          <p:nvPr/>
        </p:nvGraphicFramePr>
        <p:xfrm>
          <a:off x="5364163" y="2349500"/>
          <a:ext cx="3249612" cy="81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76" name="Equation" r:id="rId4" imgW="1574640" imgH="393480" progId="Equation.3">
                  <p:embed/>
                </p:oleObj>
              </mc:Choice>
              <mc:Fallback>
                <p:oleObj name="Equation" r:id="rId4" imgW="157464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64163" y="2349500"/>
                        <a:ext cx="3249612" cy="812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9332" name="Object 20"/>
          <p:cNvGraphicFramePr>
            <a:graphicFrameLocks noChangeAspect="1"/>
          </p:cNvGraphicFramePr>
          <p:nvPr/>
        </p:nvGraphicFramePr>
        <p:xfrm>
          <a:off x="5364163" y="3716338"/>
          <a:ext cx="1100137" cy="81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77" name="Equation" r:id="rId6" imgW="533160" imgH="393480" progId="Equation.3">
                  <p:embed/>
                </p:oleObj>
              </mc:Choice>
              <mc:Fallback>
                <p:oleObj name="Equation" r:id="rId6" imgW="53316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64163" y="3716338"/>
                        <a:ext cx="1100137" cy="812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826676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Collective Statistics (M. Newman 2003)</a:t>
            </a:r>
          </a:p>
        </p:txBody>
      </p:sp>
      <p:sp>
        <p:nvSpPr>
          <p:cNvPr id="271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7136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388" y="1627188"/>
            <a:ext cx="7972425" cy="511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1365" name="Rectangle 5"/>
          <p:cNvSpPr>
            <a:spLocks noChangeArrowheads="1"/>
          </p:cNvSpPr>
          <p:nvPr/>
        </p:nvSpPr>
        <p:spPr bwMode="auto">
          <a:xfrm>
            <a:off x="6011863" y="1557338"/>
            <a:ext cx="865187" cy="4535487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552941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Clustering coefficient for random graphs</a:t>
            </a:r>
          </a:p>
        </p:txBody>
      </p:sp>
      <p:sp>
        <p:nvSpPr>
          <p:cNvPr id="273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700213"/>
            <a:ext cx="8229600" cy="16129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/>
              <a:t>The probability of two of your neighbors also being neighbors is </a:t>
            </a:r>
            <a:r>
              <a:rPr lang="en-US" sz="2400" dirty="0">
                <a:solidFill>
                  <a:schemeClr val="accent2"/>
                </a:solidFill>
              </a:rPr>
              <a:t>p</a:t>
            </a:r>
            <a:r>
              <a:rPr lang="en-US" sz="2400" dirty="0"/>
              <a:t>, independent of local structure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clustering coefficient </a:t>
            </a:r>
            <a:r>
              <a:rPr lang="en-US" sz="2000" dirty="0">
                <a:solidFill>
                  <a:schemeClr val="accent2"/>
                </a:solidFill>
              </a:rPr>
              <a:t>C = p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when the average degree </a:t>
            </a:r>
            <a:r>
              <a:rPr lang="en-US" sz="2000" dirty="0">
                <a:solidFill>
                  <a:schemeClr val="accent2"/>
                </a:solidFill>
              </a:rPr>
              <a:t>z=</a:t>
            </a:r>
            <a:r>
              <a:rPr lang="en-US" sz="2000" dirty="0" err="1">
                <a:solidFill>
                  <a:schemeClr val="accent2"/>
                </a:solidFill>
              </a:rPr>
              <a:t>np</a:t>
            </a:r>
            <a:r>
              <a:rPr lang="en-US" sz="2000" dirty="0"/>
              <a:t> is constant </a:t>
            </a:r>
            <a:r>
              <a:rPr lang="en-US" sz="2000" dirty="0">
                <a:solidFill>
                  <a:schemeClr val="accent2"/>
                </a:solidFill>
              </a:rPr>
              <a:t>C =O(1/n)</a:t>
            </a:r>
          </a:p>
        </p:txBody>
      </p:sp>
      <p:pic>
        <p:nvPicPr>
          <p:cNvPr id="27341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3284538"/>
            <a:ext cx="6543675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118749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Small worlds</a:t>
            </a:r>
          </a:p>
        </p:txBody>
      </p:sp>
      <p:sp>
        <p:nvSpPr>
          <p:cNvPr id="277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</a:rPr>
              <a:t>Millgram’s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 experiment</a:t>
            </a:r>
            <a:r>
              <a:rPr lang="en-US" sz="2400" dirty="0"/>
              <a:t>: Letters were handed out to people in Nebraska to be sent to a target in Boston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People were instructed to pass on the letters to someone they knew on first-name basis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The letters that reached the destination followed paths of length around 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6</a:t>
            </a:r>
          </a:p>
          <a:p>
            <a:pPr>
              <a:lnSpc>
                <a:spcPct val="80000"/>
              </a:lnSpc>
            </a:pPr>
            <a:r>
              <a:rPr lang="en-US" sz="2400" dirty="0">
                <a:solidFill>
                  <a:schemeClr val="hlink"/>
                </a:solidFill>
              </a:rPr>
              <a:t>Six degrees of separation:</a:t>
            </a:r>
            <a:r>
              <a:rPr lang="en-US" sz="2400" dirty="0">
                <a:solidFill>
                  <a:srgbClr val="FF9900"/>
                </a:solidFill>
              </a:rPr>
              <a:t> </a:t>
            </a:r>
            <a:r>
              <a:rPr lang="en-US" sz="2400" dirty="0"/>
              <a:t>(play of John </a:t>
            </a:r>
            <a:r>
              <a:rPr lang="en-US" sz="2400" dirty="0" err="1"/>
              <a:t>Guare</a:t>
            </a:r>
            <a:r>
              <a:rPr lang="en-US" sz="2400" dirty="0"/>
              <a:t>)</a:t>
            </a:r>
          </a:p>
          <a:p>
            <a:pPr>
              <a:lnSpc>
                <a:spcPct val="80000"/>
              </a:lnSpc>
            </a:pPr>
            <a:endParaRPr lang="en-US" sz="2400" dirty="0"/>
          </a:p>
          <a:p>
            <a:pPr>
              <a:lnSpc>
                <a:spcPct val="80000"/>
              </a:lnSpc>
            </a:pPr>
            <a:r>
              <a:rPr lang="en-US" sz="2400" dirty="0"/>
              <a:t>Also: 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The Kevin Bacon game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The </a:t>
            </a:r>
            <a:r>
              <a:rPr lang="en-US" sz="2000" dirty="0" err="1"/>
              <a:t>Erdös</a:t>
            </a:r>
            <a:r>
              <a:rPr lang="en-US" sz="2000" dirty="0"/>
              <a:t> number</a:t>
            </a:r>
          </a:p>
          <a:p>
            <a:pPr>
              <a:lnSpc>
                <a:spcPct val="80000"/>
              </a:lnSpc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7268366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Measuring the small world phenomenon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9555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1600200"/>
                <a:ext cx="8229600" cy="4781128"/>
              </a:xfrm>
            </p:spPr>
            <p:txBody>
              <a:bodyPr>
                <a:normAutofit fontScale="85000" lnSpcReduction="20000"/>
              </a:bodyPr>
              <a:lstStyle/>
              <a:p>
                <a:pPr>
                  <a:lnSpc>
                    <a:spcPct val="80000"/>
                  </a:lnSpc>
                </a:pP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2800" i="1" baseline="-25000" dirty="0" err="1">
                        <a:latin typeface="Cambria Math" panose="02040503050406030204" pitchFamily="18" charset="0"/>
                      </a:rPr>
                      <m:t>𝑖𝑗</m:t>
                    </m:r>
                  </m:oMath>
                </a14:m>
                <a:r>
                  <a:rPr lang="en-US" sz="2800" dirty="0"/>
                  <a:t> = </a:t>
                </a:r>
                <a:r>
                  <a:rPr lang="en-US" sz="2800" dirty="0">
                    <a:solidFill>
                      <a:schemeClr val="accent6">
                        <a:lumMod val="75000"/>
                      </a:schemeClr>
                    </a:solidFill>
                  </a:rPr>
                  <a:t>shortest path </a:t>
                </a:r>
                <a:r>
                  <a:rPr lang="en-US" sz="2800" dirty="0"/>
                  <a:t>between i and j</a:t>
                </a:r>
              </a:p>
              <a:p>
                <a:pPr>
                  <a:lnSpc>
                    <a:spcPct val="80000"/>
                  </a:lnSpc>
                </a:pPr>
                <a:endParaRPr lang="en-US" sz="2800" dirty="0"/>
              </a:p>
              <a:p>
                <a:pPr>
                  <a:lnSpc>
                    <a:spcPct val="80000"/>
                  </a:lnSpc>
                </a:pPr>
                <a:r>
                  <a:rPr lang="en-US" sz="2800" dirty="0">
                    <a:solidFill>
                      <a:srgbClr val="0070C0"/>
                    </a:solidFill>
                  </a:rPr>
                  <a:t>Diameter</a:t>
                </a:r>
                <a:r>
                  <a:rPr lang="en-US" sz="2800" dirty="0"/>
                  <a:t>:</a:t>
                </a:r>
              </a:p>
              <a:p>
                <a:pPr marL="0" indent="0">
                  <a:lnSpc>
                    <a:spcPct val="8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lim>
                          </m:limLow>
                        </m:fName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</m:sSub>
                        </m:e>
                      </m:func>
                    </m:oMath>
                  </m:oMathPara>
                </a14:m>
                <a:endParaRPr lang="en-US" dirty="0"/>
              </a:p>
              <a:p>
                <a:pPr>
                  <a:lnSpc>
                    <a:spcPct val="80000"/>
                  </a:lnSpc>
                </a:pPr>
                <a:r>
                  <a:rPr lang="en-US" sz="2800" dirty="0">
                    <a:solidFill>
                      <a:schemeClr val="accent6">
                        <a:lumMod val="75000"/>
                      </a:schemeClr>
                    </a:solidFill>
                  </a:rPr>
                  <a:t>Characteristic path length</a:t>
                </a:r>
                <a:r>
                  <a:rPr lang="en-US" sz="2800" dirty="0"/>
                  <a:t>:</a:t>
                </a:r>
              </a:p>
              <a:p>
                <a:pPr>
                  <a:lnSpc>
                    <a:spcPct val="80000"/>
                  </a:lnSpc>
                </a:pPr>
                <a:endParaRPr lang="en-US" sz="2800" dirty="0"/>
              </a:p>
              <a:p>
                <a:pPr marL="457200" lvl="1" indent="0">
                  <a:lnSpc>
                    <a:spcPct val="8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ℓ=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−1)/2</m:t>
                          </m:r>
                        </m:den>
                      </m:f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&gt;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dirty="0"/>
              </a:p>
              <a:p>
                <a:pPr>
                  <a:lnSpc>
                    <a:spcPct val="80000"/>
                  </a:lnSpc>
                </a:pPr>
                <a:r>
                  <a:rPr lang="en-US" sz="2800" dirty="0">
                    <a:solidFill>
                      <a:srgbClr val="0070C0"/>
                    </a:solidFill>
                  </a:rPr>
                  <a:t>Harmonic mean</a:t>
                </a:r>
              </a:p>
              <a:p>
                <a:pPr>
                  <a:lnSpc>
                    <a:spcPct val="80000"/>
                  </a:lnSpc>
                </a:pPr>
                <a:endParaRPr lang="en-US" sz="2800" dirty="0"/>
              </a:p>
              <a:p>
                <a:pPr marL="0" indent="0">
                  <a:lnSpc>
                    <a:spcPct val="8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ℓ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−1)/2</m:t>
                          </m:r>
                        </m:den>
                      </m:f>
                      <m:nary>
                        <m:naryPr>
                          <m:chr m:val="∑"/>
                          <m:supHide m:val="on"/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&gt;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  <m:sup/>
                        <m:e>
                          <m:sSubSup>
                            <m:sSubSup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  <m: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bSup>
                        </m:e>
                      </m:nary>
                    </m:oMath>
                  </m:oMathPara>
                </a14:m>
                <a:endParaRPr lang="en-US" sz="2800" dirty="0"/>
              </a:p>
              <a:p>
                <a:pPr>
                  <a:lnSpc>
                    <a:spcPct val="80000"/>
                  </a:lnSpc>
                </a:pPr>
                <a:endParaRPr lang="en-US" sz="2800" dirty="0"/>
              </a:p>
              <a:p>
                <a:pPr>
                  <a:lnSpc>
                    <a:spcPct val="80000"/>
                  </a:lnSpc>
                </a:pPr>
                <a:r>
                  <a:rPr lang="en-US" sz="2800" dirty="0"/>
                  <a:t>Also, distribution of all shortest paths</a:t>
                </a:r>
                <a:endParaRPr lang="en-US" dirty="0"/>
              </a:p>
            </p:txBody>
          </p:sp>
        </mc:Choice>
        <mc:Fallback xmlns="">
          <p:sp>
            <p:nvSpPr>
              <p:cNvPr id="27955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1600200"/>
                <a:ext cx="8229600" cy="4781128"/>
              </a:xfrm>
              <a:blipFill>
                <a:blip r:embed="rId3"/>
                <a:stretch>
                  <a:fillRect l="-963" t="-3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/>
          <p:cNvSpPr txBox="1"/>
          <p:nvPr/>
        </p:nvSpPr>
        <p:spPr>
          <a:xfrm>
            <a:off x="5293266" y="3059668"/>
            <a:ext cx="3850734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Problem if no path between two nodes</a:t>
            </a:r>
          </a:p>
        </p:txBody>
      </p:sp>
    </p:spTree>
    <p:extLst>
      <p:ext uri="{BB962C8B-B14F-4D97-AF65-F5344CB8AC3E}">
        <p14:creationId xmlns:p14="http://schemas.microsoft.com/office/powerpoint/2010/main" val="316816418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Effective Diameter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748" y="3951097"/>
                <a:ext cx="8229600" cy="2443476"/>
              </a:xfrm>
            </p:spPr>
            <p:txBody>
              <a:bodyPr>
                <a:normAutofit fontScale="85000" lnSpcReduction="10000"/>
              </a:bodyPr>
              <a:lstStyle/>
              <a:p>
                <a:r>
                  <a:rPr lang="en-US" dirty="0"/>
                  <a:t>Computation: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𝑑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:</m:t>
                    </m:r>
                  </m:oMath>
                </a14:m>
                <a:r>
                  <a:rPr lang="en-US" dirty="0"/>
                  <a:t> for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integer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𝑑</m:t>
                    </m:r>
                  </m:oMath>
                </a14:m>
                <a:r>
                  <a:rPr lang="en-US" dirty="0"/>
                  <a:t>, the fraction of pairs in the graph that have distance less or equal to D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:</m:t>
                    </m:r>
                  </m:oMath>
                </a14:m>
                <a:r>
                  <a:rPr lang="en-US" dirty="0"/>
                  <a:t> for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real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𝑥</m:t>
                    </m:r>
                    <m:r>
                      <a:rPr lang="en-US" b="0" i="0" smtClean="0">
                        <a:latin typeface="Cambria Math"/>
                      </a:rPr>
                      <m:t>:</m:t>
                    </m:r>
                    <m:r>
                      <a:rPr lang="en-US" b="0" i="1" smtClean="0">
                        <a:latin typeface="Cambria Math"/>
                      </a:rPr>
                      <m:t>𝑑</m:t>
                    </m:r>
                    <m:r>
                      <a:rPr lang="en-US" b="0" i="1" smtClean="0">
                        <a:latin typeface="Cambria Math"/>
                      </a:rPr>
                      <m:t>−1&lt;</m:t>
                    </m:r>
                    <m:r>
                      <a:rPr lang="en-US" b="0" i="1" smtClean="0">
                        <a:latin typeface="Cambria Math"/>
                      </a:rPr>
                      <m:t>𝑥</m:t>
                    </m:r>
                    <m:r>
                      <a:rPr lang="en-US" b="0" i="1" smtClean="0">
                        <a:latin typeface="Cambria Math"/>
                      </a:rPr>
                      <m:t>&lt;</m:t>
                    </m:r>
                    <m:r>
                      <a:rPr lang="en-US" b="0" i="1" smtClean="0">
                        <a:latin typeface="Cambria Math"/>
                      </a:rPr>
                      <m:t>𝑑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𝑓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𝑑</m:t>
                            </m:r>
                          </m:e>
                        </m:d>
                        <m:r>
                          <a:rPr lang="en-US" b="0" i="1" smtClean="0">
                            <a:latin typeface="Cambria Math"/>
                          </a:rPr>
                          <m:t>−</m:t>
                        </m:r>
                        <m:r>
                          <a:rPr lang="en-US" b="0" i="1" smtClean="0">
                            <a:latin typeface="Cambria Math"/>
                          </a:rPr>
                          <m:t>𝑓</m:t>
                        </m:r>
                        <m:r>
                          <a:rPr lang="en-US" b="0" i="1" smtClean="0">
                            <a:latin typeface="Cambria Math"/>
                          </a:rPr>
                          <m:t>(</m:t>
                        </m:r>
                        <m:r>
                          <a:rPr lang="en-US" b="0" i="1" smtClean="0">
                            <a:latin typeface="Cambria Math"/>
                          </a:rPr>
                          <m:t>𝑑</m:t>
                        </m:r>
                        <m:r>
                          <a:rPr lang="en-US" b="0" i="1" smtClean="0">
                            <a:latin typeface="Cambria Math"/>
                          </a:rPr>
                          <m:t>−1)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  <m:r>
                          <a:rPr lang="en-US" b="0" i="1" smtClean="0">
                            <a:latin typeface="Cambria Math"/>
                          </a:rPr>
                          <m:t>−</m:t>
                        </m:r>
                        <m:r>
                          <a:rPr lang="en-US" b="0" i="1" smtClean="0">
                            <a:latin typeface="Cambria Math"/>
                          </a:rPr>
                          <m:t>𝑑</m:t>
                        </m:r>
                      </m:den>
                    </m:f>
                  </m:oMath>
                </a14:m>
                <a:endParaRPr lang="en-US" dirty="0"/>
              </a:p>
              <a:p>
                <a:pPr lvl="1"/>
                <a:r>
                  <a:rPr lang="en-US" dirty="0">
                    <a:solidFill>
                      <a:srgbClr val="FF0000"/>
                    </a:solidFill>
                  </a:rPr>
                  <a:t>Effective Diameter</a:t>
                </a:r>
                <a:r>
                  <a:rPr lang="en-US" dirty="0"/>
                  <a:t>: the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real value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𝑥</m:t>
                    </m:r>
                  </m:oMath>
                </a14:m>
                <a:r>
                  <a:rPr lang="el-GR" dirty="0">
                    <a:solidFill>
                      <a:schemeClr val="accent6">
                        <a:lumMod val="75000"/>
                      </a:schemeClr>
                    </a:solidFill>
                  </a:rPr>
                  <a:t> </a:t>
                </a:r>
                <a:r>
                  <a:rPr lang="en-US" dirty="0"/>
                  <a:t>such that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=0.9</m:t>
                    </m:r>
                  </m:oMath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748" y="3951097"/>
                <a:ext cx="8229600" cy="2443476"/>
              </a:xfrm>
              <a:blipFill rotWithShape="1">
                <a:blip r:embed="rId2"/>
                <a:stretch>
                  <a:fillRect l="-1185" t="-37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Group 10"/>
          <p:cNvGrpSpPr/>
          <p:nvPr/>
        </p:nvGrpSpPr>
        <p:grpSpPr>
          <a:xfrm>
            <a:off x="6581008" y="2026970"/>
            <a:ext cx="2464469" cy="1976713"/>
            <a:chOff x="2608850" y="3055938"/>
            <a:chExt cx="3926888" cy="2963307"/>
          </a:xfrm>
        </p:grpSpPr>
        <p:sp>
          <p:nvSpPr>
            <p:cNvPr id="4" name="Rectangle 4"/>
            <p:cNvSpPr>
              <a:spLocks noChangeArrowheads="1"/>
            </p:cNvSpPr>
            <p:nvPr/>
          </p:nvSpPr>
          <p:spPr bwMode="auto">
            <a:xfrm>
              <a:off x="4021138" y="3055938"/>
              <a:ext cx="1600200" cy="152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000"/>
            </a:p>
          </p:txBody>
        </p:sp>
        <p:pic>
          <p:nvPicPr>
            <p:cNvPr id="5" name="Picture 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16238" y="3284538"/>
              <a:ext cx="3619500" cy="2605087"/>
            </a:xfrm>
            <a:prstGeom prst="rect">
              <a:avLst/>
            </a:prstGeom>
            <a:blipFill dpi="0" rotWithShape="0">
              <a:blip cstate="print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Text Box 6"/>
            <p:cNvSpPr txBox="1">
              <a:spLocks noChangeArrowheads="1"/>
            </p:cNvSpPr>
            <p:nvPr/>
          </p:nvSpPr>
          <p:spPr bwMode="auto">
            <a:xfrm>
              <a:off x="3763964" y="5783263"/>
              <a:ext cx="2466976" cy="23598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6703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tabLst>
                  <a:tab pos="723900" algn="l"/>
                  <a:tab pos="1447800" algn="l"/>
                  <a:tab pos="2171700" algn="l"/>
                </a:tabLs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>
                <a:tabLst>
                  <a:tab pos="723900" algn="l"/>
                  <a:tab pos="1447800" algn="l"/>
                  <a:tab pos="2171700" algn="l"/>
                </a:tabLs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>
                <a:tabLst>
                  <a:tab pos="723900" algn="l"/>
                  <a:tab pos="1447800" algn="l"/>
                  <a:tab pos="2171700" algn="l"/>
                </a:tabLs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>
                <a:tabLst>
                  <a:tab pos="723900" algn="l"/>
                  <a:tab pos="1447800" algn="l"/>
                  <a:tab pos="2171700" algn="l"/>
                </a:tabLs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>
                <a:tabLst>
                  <a:tab pos="723900" algn="l"/>
                  <a:tab pos="1447800" algn="l"/>
                  <a:tab pos="2171700" algn="l"/>
                </a:tabLs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tabLst>
                  <a:tab pos="723900" algn="l"/>
                  <a:tab pos="1447800" algn="l"/>
                  <a:tab pos="2171700" algn="l"/>
                </a:tabLs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tabLst>
                  <a:tab pos="723900" algn="l"/>
                  <a:tab pos="1447800" algn="l"/>
                  <a:tab pos="2171700" algn="l"/>
                </a:tabLs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tabLst>
                  <a:tab pos="723900" algn="l"/>
                  <a:tab pos="1447800" algn="l"/>
                  <a:tab pos="2171700" algn="l"/>
                </a:tabLs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tabLst>
                  <a:tab pos="723900" algn="l"/>
                  <a:tab pos="1447800" algn="l"/>
                  <a:tab pos="2171700" algn="l"/>
                </a:tabLs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hangingPunct="0">
                <a:lnSpc>
                  <a:spcPct val="93000"/>
                </a:lnSpc>
                <a:buClr>
                  <a:srgbClr val="000000"/>
                </a:buClr>
                <a:buSzPct val="45000"/>
                <a:buFont typeface="StarSymbol" charset="0"/>
                <a:buNone/>
              </a:pPr>
              <a:r>
                <a:rPr lang="en-GB" sz="1100" dirty="0"/>
                <a:t>hops</a:t>
              </a:r>
            </a:p>
          </p:txBody>
        </p:sp>
        <p:grpSp>
          <p:nvGrpSpPr>
            <p:cNvPr id="7" name="Group 7"/>
            <p:cNvGrpSpPr>
              <a:grpSpLocks/>
            </p:cNvGrpSpPr>
            <p:nvPr/>
          </p:nvGrpSpPr>
          <p:grpSpPr bwMode="auto">
            <a:xfrm>
              <a:off x="4337050" y="3783013"/>
              <a:ext cx="1589088" cy="1711325"/>
              <a:chOff x="4567" y="1806"/>
              <a:chExt cx="1001" cy="1078"/>
            </a:xfrm>
          </p:grpSpPr>
          <p:sp>
            <p:nvSpPr>
              <p:cNvPr id="8" name="Line 8"/>
              <p:cNvSpPr>
                <a:spLocks noChangeShapeType="1"/>
              </p:cNvSpPr>
              <p:nvPr/>
            </p:nvSpPr>
            <p:spPr bwMode="auto">
              <a:xfrm flipH="1">
                <a:off x="4567" y="1806"/>
                <a:ext cx="12" cy="1078"/>
              </a:xfrm>
              <a:prstGeom prst="line">
                <a:avLst/>
              </a:prstGeom>
              <a:noFill/>
              <a:ln w="36720">
                <a:solidFill>
                  <a:srgbClr val="000000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000"/>
              </a:p>
            </p:txBody>
          </p:sp>
          <p:sp>
            <p:nvSpPr>
              <p:cNvPr id="9" name="Text Box 9"/>
              <p:cNvSpPr txBox="1">
                <a:spLocks noChangeArrowheads="1"/>
              </p:cNvSpPr>
              <p:nvPr/>
            </p:nvSpPr>
            <p:spPr bwMode="auto">
              <a:xfrm>
                <a:off x="4656" y="2208"/>
                <a:ext cx="912" cy="2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672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tabLst>
                    <a:tab pos="723900" algn="l"/>
                    <a:tab pos="1447800" algn="l"/>
                    <a:tab pos="2171700" algn="l"/>
                  </a:tabLs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>
                  <a:tabLst>
                    <a:tab pos="723900" algn="l"/>
                    <a:tab pos="1447800" algn="l"/>
                    <a:tab pos="2171700" algn="l"/>
                  </a:tabLs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>
                  <a:tabLst>
                    <a:tab pos="723900" algn="l"/>
                    <a:tab pos="1447800" algn="l"/>
                    <a:tab pos="2171700" algn="l"/>
                  </a:tabLs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>
                  <a:tabLst>
                    <a:tab pos="723900" algn="l"/>
                    <a:tab pos="1447800" algn="l"/>
                    <a:tab pos="2171700" algn="l"/>
                  </a:tabLs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>
                  <a:tabLst>
                    <a:tab pos="723900" algn="l"/>
                    <a:tab pos="1447800" algn="l"/>
                    <a:tab pos="2171700" algn="l"/>
                  </a:tabLs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723900" algn="l"/>
                    <a:tab pos="1447800" algn="l"/>
                    <a:tab pos="2171700" algn="l"/>
                  </a:tabLs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723900" algn="l"/>
                    <a:tab pos="1447800" algn="l"/>
                    <a:tab pos="2171700" algn="l"/>
                  </a:tabLs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723900" algn="l"/>
                    <a:tab pos="1447800" algn="l"/>
                    <a:tab pos="2171700" algn="l"/>
                  </a:tabLs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723900" algn="l"/>
                    <a:tab pos="1447800" algn="l"/>
                    <a:tab pos="2171700" algn="l"/>
                  </a:tabLs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hangingPunct="0">
                  <a:lnSpc>
                    <a:spcPct val="93000"/>
                  </a:lnSpc>
                  <a:buClr>
                    <a:srgbClr val="000000"/>
                  </a:buClr>
                  <a:buSzPct val="45000"/>
                  <a:buFont typeface="StarSymbol" charset="0"/>
                  <a:buNone/>
                </a:pPr>
                <a:r>
                  <a:rPr lang="en-GB" sz="1100"/>
                  <a:t>Effective Diameter</a:t>
                </a:r>
              </a:p>
            </p:txBody>
          </p:sp>
        </p:grpSp>
        <p:sp>
          <p:nvSpPr>
            <p:cNvPr id="10" name="Text Box 10"/>
            <p:cNvSpPr txBox="1">
              <a:spLocks noChangeArrowheads="1"/>
            </p:cNvSpPr>
            <p:nvPr/>
          </p:nvSpPr>
          <p:spPr bwMode="auto">
            <a:xfrm rot="10800000">
              <a:off x="2608850" y="3208337"/>
              <a:ext cx="563973" cy="274320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100"/>
                <a:t># reachable pairs</a:t>
              </a:r>
            </a:p>
          </p:txBody>
        </p:sp>
      </p:grpSp>
      <p:sp>
        <p:nvSpPr>
          <p:cNvPr id="12" name="Content Placeholder 2"/>
          <p:cNvSpPr txBox="1">
            <a:spLocks/>
          </p:cNvSpPr>
          <p:nvPr/>
        </p:nvSpPr>
        <p:spPr>
          <a:xfrm>
            <a:off x="256543" y="1636478"/>
            <a:ext cx="6552729" cy="2376264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Disconnected components or isolated long paths can throw off the computation of the diameter.</a:t>
            </a:r>
          </a:p>
          <a:p>
            <a:r>
              <a:rPr lang="en-US" dirty="0">
                <a:solidFill>
                  <a:srgbClr val="FF0000"/>
                </a:solidFill>
              </a:rPr>
              <a:t>Effective diameter</a:t>
            </a:r>
            <a:r>
              <a:rPr lang="en-US" dirty="0"/>
              <a:t>: the </a:t>
            </a:r>
            <a:r>
              <a:rPr lang="en-US" dirty="0">
                <a:solidFill>
                  <a:srgbClr val="0070C0"/>
                </a:solidFill>
              </a:rPr>
              <a:t>interpolated value </a:t>
            </a:r>
            <a:r>
              <a:rPr lang="en-US" dirty="0"/>
              <a:t>where 90% of node pairs are reachable</a:t>
            </a:r>
          </a:p>
        </p:txBody>
      </p:sp>
    </p:spTree>
    <p:extLst>
      <p:ext uri="{BB962C8B-B14F-4D97-AF65-F5344CB8AC3E}">
        <p14:creationId xmlns:p14="http://schemas.microsoft.com/office/powerpoint/2010/main" val="58338947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Collective Statistics (M. Newman 2003)</a:t>
            </a:r>
          </a:p>
        </p:txBody>
      </p:sp>
      <p:sp>
        <p:nvSpPr>
          <p:cNvPr id="281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8160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388" y="1627188"/>
            <a:ext cx="7972425" cy="511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1605" name="Rectangle 5"/>
          <p:cNvSpPr>
            <a:spLocks noChangeArrowheads="1"/>
          </p:cNvSpPr>
          <p:nvPr/>
        </p:nvSpPr>
        <p:spPr bwMode="auto">
          <a:xfrm>
            <a:off x="5075238" y="1557338"/>
            <a:ext cx="433387" cy="4535487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103010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Small worlds in real networks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For all real networks there are (on average)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short paths </a:t>
            </a:r>
            <a:r>
              <a:rPr lang="en-US" dirty="0"/>
              <a:t>between nodes of the network.</a:t>
            </a:r>
          </a:p>
          <a:p>
            <a:pPr lvl="1"/>
            <a:r>
              <a:rPr lang="en-US" dirty="0"/>
              <a:t>Largest path found in the IMDB actor network: 7</a:t>
            </a:r>
          </a:p>
          <a:p>
            <a:endParaRPr lang="en-US" dirty="0"/>
          </a:p>
          <a:p>
            <a:r>
              <a:rPr lang="en-US" dirty="0"/>
              <a:t>Is this interesting?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Random graphs</a:t>
            </a:r>
            <a:r>
              <a:rPr lang="en-US" dirty="0"/>
              <a:t> also have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small diameter </a:t>
            </a:r>
          </a:p>
          <a:p>
            <a:pPr marL="457200" lvl="1" indent="0">
              <a:buNone/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	</a:t>
            </a:r>
            <a:r>
              <a:rPr lang="en-US" dirty="0"/>
              <a:t>(d=</a:t>
            </a:r>
            <a:r>
              <a:rPr lang="en-US" dirty="0" err="1"/>
              <a:t>logn</a:t>
            </a:r>
            <a:r>
              <a:rPr lang="en-US" dirty="0"/>
              <a:t>/</a:t>
            </a:r>
            <a:r>
              <a:rPr lang="en-US" dirty="0" err="1"/>
              <a:t>loglogn</a:t>
            </a:r>
            <a:r>
              <a:rPr lang="en-US" dirty="0"/>
              <a:t> when z=ω(</a:t>
            </a:r>
            <a:r>
              <a:rPr lang="en-US" dirty="0" err="1"/>
              <a:t>logn</a:t>
            </a:r>
            <a:r>
              <a:rPr lang="en-US" dirty="0"/>
              <a:t>))</a:t>
            </a:r>
          </a:p>
          <a:p>
            <a:endParaRPr lang="en-US" dirty="0"/>
          </a:p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Short paths are not surprising </a:t>
            </a:r>
            <a:r>
              <a:rPr lang="en-US" dirty="0"/>
              <a:t>and should be combined with other properties</a:t>
            </a:r>
          </a:p>
          <a:p>
            <a:pPr lvl="1"/>
            <a:r>
              <a:rPr lang="en-US" dirty="0"/>
              <a:t>ease of navigation</a:t>
            </a:r>
          </a:p>
          <a:p>
            <a:pPr lvl="1"/>
            <a:r>
              <a:rPr lang="en-US" dirty="0"/>
              <a:t>high clustering coefficient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180686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Connected components</a:t>
            </a:r>
          </a:p>
        </p:txBody>
      </p:sp>
      <p:sp>
        <p:nvSpPr>
          <p:cNvPr id="302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 undirected graphs, the size and distribution of the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connected components</a:t>
            </a:r>
          </a:p>
          <a:p>
            <a:pPr lvl="1"/>
            <a:r>
              <a:rPr lang="en-US" dirty="0"/>
              <a:t>is there a </a:t>
            </a:r>
            <a:r>
              <a:rPr lang="en-US" dirty="0">
                <a:solidFill>
                  <a:srgbClr val="FF0000"/>
                </a:solidFill>
              </a:rPr>
              <a:t>giant component</a:t>
            </a:r>
            <a:r>
              <a:rPr lang="en-US" dirty="0"/>
              <a:t>?</a:t>
            </a:r>
          </a:p>
          <a:p>
            <a:pPr lvl="1"/>
            <a:r>
              <a:rPr lang="en-US" dirty="0"/>
              <a:t>Most known real undirected networks have a giant component</a:t>
            </a:r>
          </a:p>
          <a:p>
            <a:endParaRPr lang="en-US" dirty="0"/>
          </a:p>
          <a:p>
            <a:r>
              <a:rPr lang="en-US" dirty="0"/>
              <a:t>For directed graphs, the size and distribution of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strongly</a:t>
            </a:r>
            <a:r>
              <a:rPr lang="en-US" dirty="0"/>
              <a:t> and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weakly connected components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50322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Measuring Networks</a:t>
            </a:r>
          </a:p>
        </p:txBody>
      </p:sp>
      <p:sp>
        <p:nvSpPr>
          <p:cNvPr id="244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Degree distributions and power-laws</a:t>
            </a:r>
          </a:p>
          <a:p>
            <a:r>
              <a:rPr lang="en-US" dirty="0"/>
              <a:t>Clustering Coefficient</a:t>
            </a:r>
          </a:p>
          <a:p>
            <a:r>
              <a:rPr lang="en-US" dirty="0"/>
              <a:t>Small world phenomena</a:t>
            </a:r>
          </a:p>
          <a:p>
            <a:r>
              <a:rPr lang="en-US" dirty="0"/>
              <a:t>Components</a:t>
            </a:r>
          </a:p>
          <a:p>
            <a:r>
              <a:rPr lang="en-US" dirty="0"/>
              <a:t>Motifs</a:t>
            </a:r>
          </a:p>
          <a:p>
            <a:r>
              <a:rPr lang="en-US" dirty="0" err="1"/>
              <a:t>Homophily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6598597"/>
      </p:ext>
    </p:extLst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>
            <a:off x="4548187" y="4013822"/>
            <a:ext cx="760413" cy="804241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762918" y="5850051"/>
            <a:ext cx="760413" cy="80424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4" descr="Small confetti"/>
          <p:cNvSpPr>
            <a:spLocks noChangeArrowheads="1"/>
          </p:cNvSpPr>
          <p:nvPr/>
        </p:nvSpPr>
        <p:spPr bwMode="auto">
          <a:xfrm rot="-3375878">
            <a:off x="1818173" y="5893593"/>
            <a:ext cx="647700" cy="642938"/>
          </a:xfrm>
          <a:prstGeom prst="ellipse">
            <a:avLst/>
          </a:prstGeom>
          <a:pattFill prst="smConfetti">
            <a:fgClr>
              <a:schemeClr val="accent2"/>
            </a:fgClr>
            <a:bgClr>
              <a:srgbClr val="FFFFFF"/>
            </a:bgClr>
          </a:pattFill>
          <a:ln w="19050">
            <a:solidFill>
              <a:schemeClr val="accent2"/>
            </a:solidFill>
            <a:round/>
            <a:headEnd/>
            <a:tailEnd type="none" w="med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 eaLnBrk="0" hangingPunct="0">
              <a:spcBef>
                <a:spcPct val="20000"/>
              </a:spcBef>
              <a:buClr>
                <a:schemeClr val="folHlink"/>
              </a:buClr>
              <a:buSzPct val="75000"/>
              <a:buFont typeface="Comic Sans MS" pitchFamily="66" charset="0"/>
              <a:buNone/>
            </a:pPr>
            <a:endParaRPr kumimoji="1" lang="en-US" sz="280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  <p:sp>
        <p:nvSpPr>
          <p:cNvPr id="254978" name="Oval 2" descr="Small confetti"/>
          <p:cNvSpPr>
            <a:spLocks noChangeArrowheads="1"/>
          </p:cNvSpPr>
          <p:nvPr/>
        </p:nvSpPr>
        <p:spPr bwMode="auto">
          <a:xfrm rot="-3375878">
            <a:off x="5925344" y="4801394"/>
            <a:ext cx="647700" cy="642938"/>
          </a:xfrm>
          <a:prstGeom prst="ellipse">
            <a:avLst/>
          </a:prstGeom>
          <a:pattFill prst="smConfetti">
            <a:fgClr>
              <a:schemeClr val="accent2"/>
            </a:fgClr>
            <a:bgClr>
              <a:srgbClr val="FFFFFF"/>
            </a:bgClr>
          </a:pattFill>
          <a:ln w="19050">
            <a:solidFill>
              <a:schemeClr val="accent2"/>
            </a:solidFill>
            <a:round/>
            <a:headEnd/>
            <a:tailEnd type="none" w="med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 eaLnBrk="0" hangingPunct="0">
              <a:spcBef>
                <a:spcPct val="20000"/>
              </a:spcBef>
              <a:buClr>
                <a:schemeClr val="folHlink"/>
              </a:buClr>
              <a:buSzPct val="75000"/>
              <a:buFont typeface="Comic Sans MS" pitchFamily="66" charset="0"/>
              <a:buNone/>
            </a:pPr>
            <a:endParaRPr kumimoji="1" lang="en-US" sz="280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  <p:sp>
        <p:nvSpPr>
          <p:cNvPr id="254979" name="Oval 3" descr="Small confetti"/>
          <p:cNvSpPr>
            <a:spLocks noChangeArrowheads="1"/>
          </p:cNvSpPr>
          <p:nvPr/>
        </p:nvSpPr>
        <p:spPr bwMode="auto">
          <a:xfrm rot="-3375878">
            <a:off x="6430169" y="3987006"/>
            <a:ext cx="647700" cy="642938"/>
          </a:xfrm>
          <a:prstGeom prst="ellipse">
            <a:avLst/>
          </a:prstGeom>
          <a:pattFill prst="smConfetti">
            <a:fgClr>
              <a:schemeClr val="accent2"/>
            </a:fgClr>
            <a:bgClr>
              <a:srgbClr val="FFFFFF"/>
            </a:bgClr>
          </a:pattFill>
          <a:ln w="19050">
            <a:solidFill>
              <a:schemeClr val="accent2"/>
            </a:solidFill>
            <a:round/>
            <a:headEnd/>
            <a:tailEnd type="none" w="med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 eaLnBrk="0" hangingPunct="0">
              <a:spcBef>
                <a:spcPct val="20000"/>
              </a:spcBef>
              <a:buClr>
                <a:schemeClr val="folHlink"/>
              </a:buClr>
              <a:buSzPct val="75000"/>
              <a:buFont typeface="Comic Sans MS" pitchFamily="66" charset="0"/>
              <a:buNone/>
            </a:pPr>
            <a:endParaRPr kumimoji="1" lang="en-US" sz="280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  <p:sp>
        <p:nvSpPr>
          <p:cNvPr id="254980" name="Oval 4" descr="Small confetti"/>
          <p:cNvSpPr>
            <a:spLocks noChangeArrowheads="1"/>
          </p:cNvSpPr>
          <p:nvPr/>
        </p:nvSpPr>
        <p:spPr bwMode="auto">
          <a:xfrm rot="-3375878">
            <a:off x="4604544" y="4096544"/>
            <a:ext cx="647700" cy="642938"/>
          </a:xfrm>
          <a:prstGeom prst="ellipse">
            <a:avLst/>
          </a:prstGeom>
          <a:pattFill prst="smConfetti">
            <a:fgClr>
              <a:schemeClr val="accent2"/>
            </a:fgClr>
            <a:bgClr>
              <a:srgbClr val="FFFFFF"/>
            </a:bgClr>
          </a:pattFill>
          <a:ln w="19050">
            <a:solidFill>
              <a:schemeClr val="accent2"/>
            </a:solidFill>
            <a:round/>
            <a:headEnd/>
            <a:tailEnd type="none" w="med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 eaLnBrk="0" hangingPunct="0">
              <a:spcBef>
                <a:spcPct val="20000"/>
              </a:spcBef>
              <a:buClr>
                <a:schemeClr val="folHlink"/>
              </a:buClr>
              <a:buSzPct val="75000"/>
              <a:buFont typeface="Comic Sans MS" pitchFamily="66" charset="0"/>
              <a:buNone/>
            </a:pPr>
            <a:endParaRPr kumimoji="1" lang="en-US" sz="280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  <p:sp>
        <p:nvSpPr>
          <p:cNvPr id="254981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Connected components – definitions </a:t>
            </a:r>
          </a:p>
        </p:txBody>
      </p:sp>
      <p:sp>
        <p:nvSpPr>
          <p:cNvPr id="254982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468313" y="1484784"/>
            <a:ext cx="8229600" cy="1728193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80000"/>
              </a:lnSpc>
            </a:pPr>
            <a:r>
              <a:rPr lang="en-US" sz="2400" dirty="0"/>
              <a:t>Weakly connected components (WCC)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Set of nodes such that from any node can go to any node via an </a:t>
            </a:r>
            <a:r>
              <a:rPr lang="en-US" sz="2000" dirty="0">
                <a:solidFill>
                  <a:srgbClr val="FF3300"/>
                </a:solidFill>
              </a:rPr>
              <a:t>undirected</a:t>
            </a:r>
            <a:r>
              <a:rPr lang="en-US" sz="2000" dirty="0"/>
              <a:t> path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Strongly connected components (SCC)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Set of nodes such that from any node can go to any node via a </a:t>
            </a:r>
            <a:r>
              <a:rPr lang="en-US" sz="2000" dirty="0">
                <a:solidFill>
                  <a:srgbClr val="FF3300"/>
                </a:solidFill>
              </a:rPr>
              <a:t>directed</a:t>
            </a:r>
            <a:r>
              <a:rPr lang="en-US" sz="2000" dirty="0"/>
              <a:t> path.</a:t>
            </a:r>
          </a:p>
          <a:p>
            <a:pPr lvl="1">
              <a:lnSpc>
                <a:spcPct val="80000"/>
              </a:lnSpc>
            </a:pPr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IN:</a:t>
            </a:r>
            <a:r>
              <a:rPr lang="en-US" sz="2000" dirty="0"/>
              <a:t> Nodes that can reach the SCC (but not in the SCC)</a:t>
            </a:r>
          </a:p>
          <a:p>
            <a:pPr lvl="1">
              <a:lnSpc>
                <a:spcPct val="80000"/>
              </a:lnSpc>
            </a:pPr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OUT:</a:t>
            </a:r>
            <a:r>
              <a:rPr lang="en-US" sz="2000" dirty="0"/>
              <a:t> Nodes reachable by the SCC (but not in the SCC)</a:t>
            </a:r>
          </a:p>
        </p:txBody>
      </p:sp>
      <p:sp>
        <p:nvSpPr>
          <p:cNvPr id="254983" name="Rectangle 7"/>
          <p:cNvSpPr>
            <a:spLocks noChangeArrowheads="1"/>
          </p:cNvSpPr>
          <p:nvPr/>
        </p:nvSpPr>
        <p:spPr bwMode="auto">
          <a:xfrm>
            <a:off x="1219200" y="4343400"/>
            <a:ext cx="60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54984" name="Oval 8" descr="Small confetti"/>
          <p:cNvSpPr>
            <a:spLocks noChangeArrowheads="1"/>
          </p:cNvSpPr>
          <p:nvPr/>
        </p:nvSpPr>
        <p:spPr bwMode="auto">
          <a:xfrm rot="-3375878">
            <a:off x="2292350" y="3722688"/>
            <a:ext cx="2041525" cy="3019425"/>
          </a:xfrm>
          <a:prstGeom prst="ellipse">
            <a:avLst/>
          </a:prstGeom>
          <a:pattFill prst="smConfetti">
            <a:fgClr>
              <a:schemeClr val="accent2"/>
            </a:fgClr>
            <a:bgClr>
              <a:srgbClr val="FFFFFF"/>
            </a:bgClr>
          </a:pattFill>
          <a:ln w="19050">
            <a:solidFill>
              <a:schemeClr val="accent2"/>
            </a:solidFill>
            <a:round/>
            <a:headEnd/>
            <a:tailEnd type="none" w="med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 eaLnBrk="0" hangingPunct="0">
              <a:spcBef>
                <a:spcPct val="20000"/>
              </a:spcBef>
              <a:buClr>
                <a:schemeClr val="folHlink"/>
              </a:buClr>
              <a:buSzPct val="75000"/>
              <a:buFont typeface="Comic Sans MS" pitchFamily="66" charset="0"/>
              <a:buChar char="n"/>
            </a:pPr>
            <a:endParaRPr kumimoji="1" lang="en-US" sz="280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  <p:sp>
        <p:nvSpPr>
          <p:cNvPr id="254985" name="Oval 9"/>
          <p:cNvSpPr>
            <a:spLocks noChangeArrowheads="1"/>
          </p:cNvSpPr>
          <p:nvPr/>
        </p:nvSpPr>
        <p:spPr bwMode="auto">
          <a:xfrm>
            <a:off x="2844800" y="4102100"/>
            <a:ext cx="319088" cy="325438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4986" name="Oval 10"/>
          <p:cNvSpPr>
            <a:spLocks noChangeArrowheads="1"/>
          </p:cNvSpPr>
          <p:nvPr/>
        </p:nvSpPr>
        <p:spPr bwMode="auto">
          <a:xfrm>
            <a:off x="4183063" y="5729288"/>
            <a:ext cx="319087" cy="323850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4987" name="Oval 11"/>
          <p:cNvSpPr>
            <a:spLocks noChangeArrowheads="1"/>
          </p:cNvSpPr>
          <p:nvPr/>
        </p:nvSpPr>
        <p:spPr bwMode="auto">
          <a:xfrm>
            <a:off x="2589213" y="5664200"/>
            <a:ext cx="319087" cy="323850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4988" name="Oval 12"/>
          <p:cNvSpPr>
            <a:spLocks noChangeArrowheads="1"/>
          </p:cNvSpPr>
          <p:nvPr/>
        </p:nvSpPr>
        <p:spPr bwMode="auto">
          <a:xfrm>
            <a:off x="4757738" y="4232275"/>
            <a:ext cx="317500" cy="325438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254989" name="AutoShape 13"/>
          <p:cNvCxnSpPr>
            <a:cxnSpLocks noChangeShapeType="1"/>
            <a:stCxn id="254985" idx="6"/>
            <a:endCxn id="254988" idx="2"/>
          </p:cNvCxnSpPr>
          <p:nvPr/>
        </p:nvCxnSpPr>
        <p:spPr bwMode="auto">
          <a:xfrm>
            <a:off x="3173413" y="4264025"/>
            <a:ext cx="1573212" cy="13017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4990" name="AutoShape 14"/>
          <p:cNvCxnSpPr>
            <a:cxnSpLocks noChangeShapeType="1"/>
            <a:stCxn id="254985" idx="5"/>
            <a:endCxn id="254986" idx="2"/>
          </p:cNvCxnSpPr>
          <p:nvPr/>
        </p:nvCxnSpPr>
        <p:spPr bwMode="auto">
          <a:xfrm>
            <a:off x="3116263" y="4391025"/>
            <a:ext cx="1057275" cy="1500188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4991" name="AutoShape 15"/>
          <p:cNvCxnSpPr>
            <a:cxnSpLocks noChangeShapeType="1"/>
            <a:stCxn id="254987" idx="7"/>
            <a:endCxn id="254985" idx="4"/>
          </p:cNvCxnSpPr>
          <p:nvPr/>
        </p:nvCxnSpPr>
        <p:spPr bwMode="auto">
          <a:xfrm flipV="1">
            <a:off x="2862263" y="4438650"/>
            <a:ext cx="141287" cy="1262063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4992" name="AutoShape 16"/>
          <p:cNvCxnSpPr>
            <a:cxnSpLocks noChangeShapeType="1"/>
            <a:stCxn id="254986" idx="2"/>
            <a:endCxn id="254987" idx="6"/>
          </p:cNvCxnSpPr>
          <p:nvPr/>
        </p:nvCxnSpPr>
        <p:spPr bwMode="auto">
          <a:xfrm flipH="1" flipV="1">
            <a:off x="2919413" y="5826125"/>
            <a:ext cx="1254125" cy="65088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4993" name="AutoShape 17"/>
          <p:cNvCxnSpPr>
            <a:cxnSpLocks noChangeShapeType="1"/>
            <a:stCxn id="254985" idx="3"/>
            <a:endCxn id="254987" idx="0"/>
          </p:cNvCxnSpPr>
          <p:nvPr/>
        </p:nvCxnSpPr>
        <p:spPr bwMode="auto">
          <a:xfrm flipH="1">
            <a:off x="2749550" y="4391025"/>
            <a:ext cx="141288" cy="1262063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54994" name="Oval 18"/>
          <p:cNvSpPr>
            <a:spLocks noChangeArrowheads="1"/>
          </p:cNvSpPr>
          <p:nvPr/>
        </p:nvSpPr>
        <p:spPr bwMode="auto">
          <a:xfrm>
            <a:off x="6046788" y="4935538"/>
            <a:ext cx="319087" cy="325437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4995" name="Rectangle 19"/>
          <p:cNvSpPr>
            <a:spLocks noChangeArrowheads="1"/>
          </p:cNvSpPr>
          <p:nvPr/>
        </p:nvSpPr>
        <p:spPr bwMode="auto">
          <a:xfrm>
            <a:off x="2143125" y="4622800"/>
            <a:ext cx="509588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54996" name="Text Box 20"/>
          <p:cNvSpPr txBox="1">
            <a:spLocks noChangeArrowheads="1"/>
          </p:cNvSpPr>
          <p:nvPr/>
        </p:nvSpPr>
        <p:spPr bwMode="auto">
          <a:xfrm>
            <a:off x="3609975" y="4818063"/>
            <a:ext cx="93503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spcBef>
                <a:spcPct val="20000"/>
              </a:spcBef>
              <a:buClr>
                <a:schemeClr val="folHlink"/>
              </a:buClr>
              <a:buSzPct val="75000"/>
              <a:buFont typeface="Comic Sans MS" pitchFamily="66" charset="0"/>
              <a:buNone/>
            </a:pPr>
            <a:r>
              <a:rPr kumimoji="1" lang="en-US" sz="28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SCC</a:t>
            </a:r>
          </a:p>
        </p:txBody>
      </p:sp>
      <p:sp>
        <p:nvSpPr>
          <p:cNvPr id="254997" name="Text Box 21"/>
          <p:cNvSpPr txBox="1">
            <a:spLocks noChangeArrowheads="1"/>
          </p:cNvSpPr>
          <p:nvPr/>
        </p:nvSpPr>
        <p:spPr bwMode="auto">
          <a:xfrm>
            <a:off x="4119563" y="3581400"/>
            <a:ext cx="1033462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  <a:buClr>
                <a:schemeClr val="folHlink"/>
              </a:buClr>
              <a:buSzPct val="75000"/>
              <a:buFont typeface="Comic Sans MS" pitchFamily="66" charset="0"/>
              <a:buNone/>
            </a:pPr>
            <a:r>
              <a:rPr kumimoji="1" lang="en-US" sz="28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WCC</a:t>
            </a:r>
            <a:endParaRPr kumimoji="1" lang="en-US" sz="280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  <p:sp>
        <p:nvSpPr>
          <p:cNvPr id="254998" name="Oval 22" descr="10%"/>
          <p:cNvSpPr>
            <a:spLocks noChangeArrowheads="1"/>
          </p:cNvSpPr>
          <p:nvPr/>
        </p:nvSpPr>
        <p:spPr bwMode="auto">
          <a:xfrm rot="3125131">
            <a:off x="1901767" y="2840965"/>
            <a:ext cx="3249127" cy="4410722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pattFill prst="pct10">
                  <a:fgClr>
                    <a:schemeClr val="accent1"/>
                  </a:fgClr>
                  <a:bgClr>
                    <a:srgbClr val="FFFFFF"/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254999" name="Oval 23"/>
          <p:cNvSpPr>
            <a:spLocks noChangeArrowheads="1"/>
          </p:cNvSpPr>
          <p:nvPr/>
        </p:nvSpPr>
        <p:spPr bwMode="auto">
          <a:xfrm>
            <a:off x="6610350" y="4143375"/>
            <a:ext cx="319088" cy="325438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5000" name="Line 24"/>
          <p:cNvSpPr>
            <a:spLocks noChangeShapeType="1"/>
          </p:cNvSpPr>
          <p:nvPr/>
        </p:nvSpPr>
        <p:spPr bwMode="auto">
          <a:xfrm flipV="1">
            <a:off x="6297613" y="4452938"/>
            <a:ext cx="403225" cy="4984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55001" name="Oval 25"/>
          <p:cNvSpPr>
            <a:spLocks noChangeArrowheads="1"/>
          </p:cNvSpPr>
          <p:nvPr/>
        </p:nvSpPr>
        <p:spPr bwMode="auto">
          <a:xfrm rot="1717679">
            <a:off x="6142038" y="3848100"/>
            <a:ext cx="682625" cy="1655763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4F8A6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" name="Oval 11"/>
          <p:cNvSpPr>
            <a:spLocks noChangeArrowheads="1"/>
          </p:cNvSpPr>
          <p:nvPr/>
        </p:nvSpPr>
        <p:spPr bwMode="auto">
          <a:xfrm>
            <a:off x="1983581" y="6053138"/>
            <a:ext cx="319087" cy="323850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29" name="AutoShape 13"/>
          <p:cNvCxnSpPr>
            <a:cxnSpLocks noChangeShapeType="1"/>
            <a:stCxn id="27" idx="7"/>
            <a:endCxn id="254987" idx="3"/>
          </p:cNvCxnSpPr>
          <p:nvPr/>
        </p:nvCxnSpPr>
        <p:spPr bwMode="auto">
          <a:xfrm flipV="1">
            <a:off x="2255939" y="5940623"/>
            <a:ext cx="380003" cy="159942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833001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5" grpId="0" animBg="1"/>
      <p:bldP spid="28" grpId="0" animBg="1"/>
      <p:bldP spid="254978" grpId="0" animBg="1"/>
      <p:bldP spid="254979" grpId="0" animBg="1"/>
      <p:bldP spid="254980" grpId="0" animBg="1"/>
      <p:bldP spid="254984" grpId="0" animBg="1"/>
      <p:bldP spid="254996" grpId="0"/>
      <p:bldP spid="254997" grpId="0"/>
      <p:bldP spid="254998" grpId="0" animBg="1"/>
      <p:bldP spid="255001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bow-tie structure of the Web</a:t>
            </a:r>
          </a:p>
        </p:txBody>
      </p:sp>
      <p:sp>
        <p:nvSpPr>
          <p:cNvPr id="256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56004" name="Picture 4" descr="bow-i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" y="1631950"/>
            <a:ext cx="5600700" cy="4227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05" name="Picture 5" descr="AV-mypie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26" t="5800" r="16122" b="16048"/>
          <a:stretch>
            <a:fillRect/>
          </a:stretch>
        </p:blipFill>
        <p:spPr bwMode="auto">
          <a:xfrm>
            <a:off x="5630863" y="3460750"/>
            <a:ext cx="3222625" cy="2203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83568" y="5939988"/>
            <a:ext cx="6616555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The largest weakly connected component contains  90% of the nodes</a:t>
            </a:r>
          </a:p>
        </p:txBody>
      </p:sp>
    </p:spTree>
    <p:extLst>
      <p:ext uri="{BB962C8B-B14F-4D97-AF65-F5344CB8AC3E}">
        <p14:creationId xmlns:p14="http://schemas.microsoft.com/office/powerpoint/2010/main" val="57381829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SCC and WCC distribution</a:t>
            </a:r>
          </a:p>
        </p:txBody>
      </p:sp>
      <p:sp>
        <p:nvSpPr>
          <p:cNvPr id="257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The SCC and WCC sizes follows a power law distribution</a:t>
            </a:r>
          </a:p>
          <a:p>
            <a:pPr lvl="1"/>
            <a:r>
              <a:rPr lang="en-US"/>
              <a:t>the second largest SCC is significantly smaller</a:t>
            </a:r>
          </a:p>
        </p:txBody>
      </p:sp>
      <p:pic>
        <p:nvPicPr>
          <p:cNvPr id="257028" name="Picture 4" descr="sc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663" y="3983038"/>
            <a:ext cx="3048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7029" name="Picture 5" descr="wc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5813" y="4062413"/>
            <a:ext cx="3048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203572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bow-tie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340768"/>
            <a:ext cx="7524328" cy="52846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9552" y="1789845"/>
            <a:ext cx="2083584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Who lends to whom</a:t>
            </a:r>
          </a:p>
        </p:txBody>
      </p:sp>
    </p:spTree>
    <p:extLst>
      <p:ext uri="{BB962C8B-B14F-4D97-AF65-F5344CB8AC3E}">
        <p14:creationId xmlns:p14="http://schemas.microsoft.com/office/powerpoint/2010/main" val="251992120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Web Cores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6131024" cy="4525963"/>
          </a:xfrm>
        </p:spPr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Cores</a:t>
            </a:r>
            <a:r>
              <a:rPr lang="en-US" dirty="0"/>
              <a:t>: Small complete bipartite graphs (of size 3x3, 4x3, 4x4)</a:t>
            </a:r>
          </a:p>
          <a:p>
            <a:pPr lvl="1"/>
            <a:r>
              <a:rPr lang="en-US" dirty="0"/>
              <a:t>Similar to the triangles for  undirected graphs</a:t>
            </a:r>
          </a:p>
          <a:p>
            <a:r>
              <a:rPr lang="en-US" dirty="0"/>
              <a:t>Found more frequently than expected on the Web graph</a:t>
            </a:r>
          </a:p>
          <a:p>
            <a:r>
              <a:rPr lang="en-US" dirty="0"/>
              <a:t>Correspond to communities of enthusiasts (e.g., fans of </a:t>
            </a:r>
            <a:r>
              <a:rPr lang="en-US" dirty="0" err="1"/>
              <a:t>japanese</a:t>
            </a:r>
            <a:r>
              <a:rPr lang="en-US" dirty="0"/>
              <a:t> rock bands)</a:t>
            </a:r>
          </a:p>
        </p:txBody>
      </p:sp>
      <p:sp>
        <p:nvSpPr>
          <p:cNvPr id="4" name="Oval 3"/>
          <p:cNvSpPr/>
          <p:nvPr/>
        </p:nvSpPr>
        <p:spPr>
          <a:xfrm>
            <a:off x="7188577" y="2330292"/>
            <a:ext cx="360040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7188577" y="2952549"/>
            <a:ext cx="360040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7188577" y="3595674"/>
            <a:ext cx="360040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8593959" y="3225200"/>
            <a:ext cx="360040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8593959" y="2611759"/>
            <a:ext cx="360040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>
            <a:stCxn id="4" idx="5"/>
            <a:endCxn id="8" idx="2"/>
          </p:cNvCxnSpPr>
          <p:nvPr/>
        </p:nvCxnSpPr>
        <p:spPr>
          <a:xfrm>
            <a:off x="7495890" y="2637605"/>
            <a:ext cx="1098069" cy="15417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5" idx="6"/>
            <a:endCxn id="8" idx="2"/>
          </p:cNvCxnSpPr>
          <p:nvPr/>
        </p:nvCxnSpPr>
        <p:spPr>
          <a:xfrm flipV="1">
            <a:off x="7548617" y="2791779"/>
            <a:ext cx="1045342" cy="34079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5" idx="6"/>
            <a:endCxn id="7" idx="2"/>
          </p:cNvCxnSpPr>
          <p:nvPr/>
        </p:nvCxnSpPr>
        <p:spPr>
          <a:xfrm>
            <a:off x="7548617" y="3132569"/>
            <a:ext cx="1045342" cy="27265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6" idx="6"/>
            <a:endCxn id="7" idx="2"/>
          </p:cNvCxnSpPr>
          <p:nvPr/>
        </p:nvCxnSpPr>
        <p:spPr>
          <a:xfrm flipV="1">
            <a:off x="7548617" y="3405220"/>
            <a:ext cx="1045342" cy="37047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/>
        </p:nvSpPr>
        <p:spPr>
          <a:xfrm>
            <a:off x="7188577" y="4197627"/>
            <a:ext cx="360040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8593959" y="3901233"/>
            <a:ext cx="360040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6" name="Straight Arrow Connector 35"/>
          <p:cNvCxnSpPr>
            <a:stCxn id="6" idx="6"/>
            <a:endCxn id="35" idx="2"/>
          </p:cNvCxnSpPr>
          <p:nvPr/>
        </p:nvCxnSpPr>
        <p:spPr>
          <a:xfrm>
            <a:off x="7548617" y="3775694"/>
            <a:ext cx="1045342" cy="305559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34" idx="6"/>
            <a:endCxn id="35" idx="2"/>
          </p:cNvCxnSpPr>
          <p:nvPr/>
        </p:nvCxnSpPr>
        <p:spPr>
          <a:xfrm flipV="1">
            <a:off x="7548617" y="4081253"/>
            <a:ext cx="1045342" cy="29639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4" idx="5"/>
            <a:endCxn id="7" idx="1"/>
          </p:cNvCxnSpPr>
          <p:nvPr/>
        </p:nvCxnSpPr>
        <p:spPr>
          <a:xfrm>
            <a:off x="7495890" y="2637605"/>
            <a:ext cx="1150796" cy="64032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34" idx="6"/>
            <a:endCxn id="7" idx="3"/>
          </p:cNvCxnSpPr>
          <p:nvPr/>
        </p:nvCxnSpPr>
        <p:spPr>
          <a:xfrm flipV="1">
            <a:off x="7548617" y="3532513"/>
            <a:ext cx="1098069" cy="84513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4" idx="5"/>
            <a:endCxn id="35" idx="1"/>
          </p:cNvCxnSpPr>
          <p:nvPr/>
        </p:nvCxnSpPr>
        <p:spPr>
          <a:xfrm>
            <a:off x="7495890" y="2637605"/>
            <a:ext cx="1150796" cy="1316355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stCxn id="5" idx="6"/>
            <a:endCxn id="35" idx="2"/>
          </p:cNvCxnSpPr>
          <p:nvPr/>
        </p:nvCxnSpPr>
        <p:spPr>
          <a:xfrm>
            <a:off x="7548617" y="3132569"/>
            <a:ext cx="1045342" cy="94868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stCxn id="34" idx="6"/>
            <a:endCxn id="8" idx="3"/>
          </p:cNvCxnSpPr>
          <p:nvPr/>
        </p:nvCxnSpPr>
        <p:spPr>
          <a:xfrm flipV="1">
            <a:off x="7548617" y="2919072"/>
            <a:ext cx="1098069" cy="1458575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stCxn id="6" idx="6"/>
            <a:endCxn id="8" idx="2"/>
          </p:cNvCxnSpPr>
          <p:nvPr/>
        </p:nvCxnSpPr>
        <p:spPr>
          <a:xfrm flipV="1">
            <a:off x="7548617" y="2791779"/>
            <a:ext cx="1045342" cy="983915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597040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Motifs</a:t>
            </a:r>
          </a:p>
        </p:txBody>
      </p:sp>
      <p:sp>
        <p:nvSpPr>
          <p:cNvPr id="297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Most networks have the same characteristics with respect to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global measurements</a:t>
            </a:r>
          </a:p>
          <a:p>
            <a:pPr lvl="1"/>
            <a:r>
              <a:rPr lang="en-US" dirty="0"/>
              <a:t>can we say something about the </a:t>
            </a:r>
            <a:r>
              <a:rPr lang="en-US" dirty="0">
                <a:solidFill>
                  <a:srgbClr val="0070C0"/>
                </a:solidFill>
              </a:rPr>
              <a:t>local structure </a:t>
            </a:r>
            <a:r>
              <a:rPr lang="en-US" dirty="0"/>
              <a:t>of the networks?</a:t>
            </a:r>
          </a:p>
          <a:p>
            <a:endParaRPr lang="en-US" dirty="0"/>
          </a:p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Motifs</a:t>
            </a:r>
            <a:r>
              <a:rPr lang="en-US" dirty="0"/>
              <a:t>: Find small subgraphs that</a:t>
            </a:r>
            <a:r>
              <a:rPr lang="el-GR" dirty="0"/>
              <a:t> </a:t>
            </a:r>
            <a:r>
              <a:rPr lang="en-US" dirty="0"/>
              <a:t>are </a:t>
            </a:r>
            <a:r>
              <a:rPr lang="en-US" dirty="0">
                <a:solidFill>
                  <a:srgbClr val="0070C0"/>
                </a:solidFill>
              </a:rPr>
              <a:t>over-represented</a:t>
            </a:r>
            <a:r>
              <a:rPr lang="en-US" dirty="0"/>
              <a:t> in the network</a:t>
            </a:r>
          </a:p>
        </p:txBody>
      </p:sp>
    </p:spTree>
    <p:extLst>
      <p:ext uri="{BB962C8B-B14F-4D97-AF65-F5344CB8AC3E}">
        <p14:creationId xmlns:p14="http://schemas.microsoft.com/office/powerpoint/2010/main" val="290320939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</a:t>
            </a:r>
          </a:p>
        </p:txBody>
      </p:sp>
      <p:sp>
        <p:nvSpPr>
          <p:cNvPr id="329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Motifs of size 3 in a directed graph</a:t>
            </a:r>
          </a:p>
        </p:txBody>
      </p:sp>
      <p:pic>
        <p:nvPicPr>
          <p:cNvPr id="32973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2781300"/>
            <a:ext cx="4968875" cy="190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936005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Finding interesting motifs</a:t>
            </a:r>
          </a:p>
        </p:txBody>
      </p:sp>
      <p:sp>
        <p:nvSpPr>
          <p:cNvPr id="327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Sample a part of the graph of size S</a:t>
            </a:r>
          </a:p>
          <a:p>
            <a:r>
              <a:rPr lang="en-US"/>
              <a:t>Count the frequency of the motifs of interest</a:t>
            </a:r>
          </a:p>
          <a:p>
            <a:r>
              <a:rPr lang="en-US"/>
              <a:t>Compare against the frequency of the motif in a random graph with the same number of nodes </a:t>
            </a:r>
            <a:r>
              <a:rPr lang="en-US">
                <a:solidFill>
                  <a:srgbClr val="FF0000"/>
                </a:solidFill>
              </a:rPr>
              <a:t>and</a:t>
            </a:r>
            <a:r>
              <a:rPr lang="en-US"/>
              <a:t> the same degree distribution</a:t>
            </a:r>
          </a:p>
        </p:txBody>
      </p:sp>
    </p:spTree>
    <p:extLst>
      <p:ext uri="{BB962C8B-B14F-4D97-AF65-F5344CB8AC3E}">
        <p14:creationId xmlns:p14="http://schemas.microsoft.com/office/powerpoint/2010/main" val="21330986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Generating a random graph</a:t>
            </a:r>
          </a:p>
        </p:txBody>
      </p:sp>
      <p:sp>
        <p:nvSpPr>
          <p:cNvPr id="328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Find edges </a:t>
            </a:r>
            <a:r>
              <a:rPr lang="en-US">
                <a:solidFill>
                  <a:srgbClr val="0000FF"/>
                </a:solidFill>
              </a:rPr>
              <a:t>(i,j)</a:t>
            </a:r>
            <a:r>
              <a:rPr lang="en-US"/>
              <a:t> and </a:t>
            </a:r>
            <a:r>
              <a:rPr lang="en-US">
                <a:solidFill>
                  <a:srgbClr val="0000FF"/>
                </a:solidFill>
              </a:rPr>
              <a:t>(x,y)</a:t>
            </a:r>
            <a:r>
              <a:rPr lang="en-US"/>
              <a:t> such that edges </a:t>
            </a:r>
            <a:r>
              <a:rPr lang="en-US">
                <a:solidFill>
                  <a:srgbClr val="0000FF"/>
                </a:solidFill>
              </a:rPr>
              <a:t>(i,y)</a:t>
            </a:r>
            <a:r>
              <a:rPr lang="en-US"/>
              <a:t> and </a:t>
            </a:r>
            <a:r>
              <a:rPr lang="en-US">
                <a:solidFill>
                  <a:srgbClr val="0000FF"/>
                </a:solidFill>
              </a:rPr>
              <a:t>(x,j)</a:t>
            </a:r>
            <a:r>
              <a:rPr lang="en-US"/>
              <a:t> do not exist, and swap them</a:t>
            </a:r>
          </a:p>
          <a:p>
            <a:pPr lvl="1"/>
            <a:r>
              <a:rPr lang="en-US"/>
              <a:t>repeat for a large enough number of times</a:t>
            </a:r>
          </a:p>
        </p:txBody>
      </p:sp>
      <p:sp>
        <p:nvSpPr>
          <p:cNvPr id="328715" name="Oval 11"/>
          <p:cNvSpPr>
            <a:spLocks noChangeArrowheads="1"/>
          </p:cNvSpPr>
          <p:nvPr/>
        </p:nvSpPr>
        <p:spPr bwMode="auto">
          <a:xfrm>
            <a:off x="1835150" y="4392613"/>
            <a:ext cx="142875" cy="144462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8716" name="Oval 12"/>
          <p:cNvSpPr>
            <a:spLocks noChangeArrowheads="1"/>
          </p:cNvSpPr>
          <p:nvPr/>
        </p:nvSpPr>
        <p:spPr bwMode="auto">
          <a:xfrm>
            <a:off x="2987675" y="4321175"/>
            <a:ext cx="142875" cy="144463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8717" name="Oval 13"/>
          <p:cNvSpPr>
            <a:spLocks noChangeArrowheads="1"/>
          </p:cNvSpPr>
          <p:nvPr/>
        </p:nvSpPr>
        <p:spPr bwMode="auto">
          <a:xfrm>
            <a:off x="1979613" y="5545138"/>
            <a:ext cx="142875" cy="144462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8718" name="Oval 14"/>
          <p:cNvSpPr>
            <a:spLocks noChangeArrowheads="1"/>
          </p:cNvSpPr>
          <p:nvPr/>
        </p:nvSpPr>
        <p:spPr bwMode="auto">
          <a:xfrm>
            <a:off x="3276600" y="5400675"/>
            <a:ext cx="142875" cy="144463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8719" name="Line 15"/>
          <p:cNvSpPr>
            <a:spLocks noChangeShapeType="1"/>
          </p:cNvSpPr>
          <p:nvPr/>
        </p:nvSpPr>
        <p:spPr bwMode="auto">
          <a:xfrm flipV="1">
            <a:off x="1979613" y="4392613"/>
            <a:ext cx="1008062" cy="7302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720" name="Line 16"/>
          <p:cNvSpPr>
            <a:spLocks noChangeShapeType="1"/>
          </p:cNvSpPr>
          <p:nvPr/>
        </p:nvSpPr>
        <p:spPr bwMode="auto">
          <a:xfrm flipV="1">
            <a:off x="2124075" y="5473700"/>
            <a:ext cx="1152525" cy="14287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721" name="Text Box 17"/>
          <p:cNvSpPr txBox="1">
            <a:spLocks noChangeArrowheads="1"/>
          </p:cNvSpPr>
          <p:nvPr/>
        </p:nvSpPr>
        <p:spPr bwMode="auto">
          <a:xfrm>
            <a:off x="1600200" y="4052888"/>
            <a:ext cx="2349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i</a:t>
            </a:r>
          </a:p>
        </p:txBody>
      </p:sp>
      <p:sp>
        <p:nvSpPr>
          <p:cNvPr id="328722" name="Text Box 18"/>
          <p:cNvSpPr txBox="1">
            <a:spLocks noChangeArrowheads="1"/>
          </p:cNvSpPr>
          <p:nvPr/>
        </p:nvSpPr>
        <p:spPr bwMode="auto">
          <a:xfrm>
            <a:off x="2895600" y="3981450"/>
            <a:ext cx="234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j</a:t>
            </a:r>
          </a:p>
        </p:txBody>
      </p:sp>
      <p:sp>
        <p:nvSpPr>
          <p:cNvPr id="328723" name="Text Box 19"/>
          <p:cNvSpPr txBox="1">
            <a:spLocks noChangeArrowheads="1"/>
          </p:cNvSpPr>
          <p:nvPr/>
        </p:nvSpPr>
        <p:spPr bwMode="auto">
          <a:xfrm>
            <a:off x="1816100" y="5708650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x</a:t>
            </a:r>
          </a:p>
        </p:txBody>
      </p:sp>
      <p:sp>
        <p:nvSpPr>
          <p:cNvPr id="328724" name="Text Box 20"/>
          <p:cNvSpPr txBox="1">
            <a:spLocks noChangeArrowheads="1"/>
          </p:cNvSpPr>
          <p:nvPr/>
        </p:nvSpPr>
        <p:spPr bwMode="auto">
          <a:xfrm>
            <a:off x="3255963" y="5565775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y</a:t>
            </a:r>
          </a:p>
        </p:txBody>
      </p:sp>
      <p:sp>
        <p:nvSpPr>
          <p:cNvPr id="328725" name="Oval 21"/>
          <p:cNvSpPr>
            <a:spLocks noChangeArrowheads="1"/>
          </p:cNvSpPr>
          <p:nvPr/>
        </p:nvSpPr>
        <p:spPr bwMode="auto">
          <a:xfrm>
            <a:off x="1476375" y="3429000"/>
            <a:ext cx="2232025" cy="295275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8726" name="Text Box 22"/>
          <p:cNvSpPr txBox="1">
            <a:spLocks noChangeArrowheads="1"/>
          </p:cNvSpPr>
          <p:nvPr/>
        </p:nvSpPr>
        <p:spPr bwMode="auto">
          <a:xfrm>
            <a:off x="1311275" y="6067425"/>
            <a:ext cx="4206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/>
              <a:t>G</a:t>
            </a:r>
          </a:p>
        </p:txBody>
      </p:sp>
      <p:sp>
        <p:nvSpPr>
          <p:cNvPr id="328727" name="Oval 23"/>
          <p:cNvSpPr>
            <a:spLocks noChangeArrowheads="1"/>
          </p:cNvSpPr>
          <p:nvPr/>
        </p:nvSpPr>
        <p:spPr bwMode="auto">
          <a:xfrm>
            <a:off x="5940425" y="4391025"/>
            <a:ext cx="142875" cy="144463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8728" name="Oval 24"/>
          <p:cNvSpPr>
            <a:spLocks noChangeArrowheads="1"/>
          </p:cNvSpPr>
          <p:nvPr/>
        </p:nvSpPr>
        <p:spPr bwMode="auto">
          <a:xfrm>
            <a:off x="7092950" y="4319588"/>
            <a:ext cx="142875" cy="144462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8729" name="Oval 25"/>
          <p:cNvSpPr>
            <a:spLocks noChangeArrowheads="1"/>
          </p:cNvSpPr>
          <p:nvPr/>
        </p:nvSpPr>
        <p:spPr bwMode="auto">
          <a:xfrm>
            <a:off x="6084888" y="5543550"/>
            <a:ext cx="142875" cy="144463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8730" name="Oval 26"/>
          <p:cNvSpPr>
            <a:spLocks noChangeArrowheads="1"/>
          </p:cNvSpPr>
          <p:nvPr/>
        </p:nvSpPr>
        <p:spPr bwMode="auto">
          <a:xfrm>
            <a:off x="7381875" y="5399088"/>
            <a:ext cx="142875" cy="144462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8731" name="Line 27"/>
          <p:cNvSpPr>
            <a:spLocks noChangeShapeType="1"/>
          </p:cNvSpPr>
          <p:nvPr/>
        </p:nvSpPr>
        <p:spPr bwMode="auto">
          <a:xfrm>
            <a:off x="6084888" y="4464050"/>
            <a:ext cx="1295400" cy="98107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732" name="Line 28"/>
          <p:cNvSpPr>
            <a:spLocks noChangeShapeType="1"/>
          </p:cNvSpPr>
          <p:nvPr/>
        </p:nvSpPr>
        <p:spPr bwMode="auto">
          <a:xfrm flipV="1">
            <a:off x="6227763" y="4437063"/>
            <a:ext cx="865187" cy="1150937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733" name="Text Box 29"/>
          <p:cNvSpPr txBox="1">
            <a:spLocks noChangeArrowheads="1"/>
          </p:cNvSpPr>
          <p:nvPr/>
        </p:nvSpPr>
        <p:spPr bwMode="auto">
          <a:xfrm>
            <a:off x="5705475" y="4051300"/>
            <a:ext cx="234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i</a:t>
            </a:r>
          </a:p>
        </p:txBody>
      </p:sp>
      <p:sp>
        <p:nvSpPr>
          <p:cNvPr id="328734" name="Text Box 30"/>
          <p:cNvSpPr txBox="1">
            <a:spLocks noChangeArrowheads="1"/>
          </p:cNvSpPr>
          <p:nvPr/>
        </p:nvSpPr>
        <p:spPr bwMode="auto">
          <a:xfrm>
            <a:off x="7000875" y="3979863"/>
            <a:ext cx="2349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j</a:t>
            </a:r>
          </a:p>
        </p:txBody>
      </p:sp>
      <p:sp>
        <p:nvSpPr>
          <p:cNvPr id="328735" name="Text Box 31"/>
          <p:cNvSpPr txBox="1">
            <a:spLocks noChangeArrowheads="1"/>
          </p:cNvSpPr>
          <p:nvPr/>
        </p:nvSpPr>
        <p:spPr bwMode="auto">
          <a:xfrm>
            <a:off x="5921375" y="5707063"/>
            <a:ext cx="298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x</a:t>
            </a:r>
          </a:p>
        </p:txBody>
      </p:sp>
      <p:sp>
        <p:nvSpPr>
          <p:cNvPr id="328736" name="Text Box 32"/>
          <p:cNvSpPr txBox="1">
            <a:spLocks noChangeArrowheads="1"/>
          </p:cNvSpPr>
          <p:nvPr/>
        </p:nvSpPr>
        <p:spPr bwMode="auto">
          <a:xfrm>
            <a:off x="7361238" y="5564188"/>
            <a:ext cx="298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y</a:t>
            </a:r>
          </a:p>
        </p:txBody>
      </p:sp>
      <p:sp>
        <p:nvSpPr>
          <p:cNvPr id="328737" name="Oval 33"/>
          <p:cNvSpPr>
            <a:spLocks noChangeArrowheads="1"/>
          </p:cNvSpPr>
          <p:nvPr/>
        </p:nvSpPr>
        <p:spPr bwMode="auto">
          <a:xfrm>
            <a:off x="5581650" y="3429000"/>
            <a:ext cx="2232025" cy="3024188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8738" name="Text Box 34"/>
          <p:cNvSpPr txBox="1">
            <a:spLocks noChangeArrowheads="1"/>
          </p:cNvSpPr>
          <p:nvPr/>
        </p:nvSpPr>
        <p:spPr bwMode="auto">
          <a:xfrm>
            <a:off x="7235825" y="6165850"/>
            <a:ext cx="17446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/>
              <a:t>G-swapped</a:t>
            </a:r>
          </a:p>
        </p:txBody>
      </p:sp>
      <p:sp>
        <p:nvSpPr>
          <p:cNvPr id="328739" name="Text Box 35"/>
          <p:cNvSpPr txBox="1">
            <a:spLocks noChangeArrowheads="1"/>
          </p:cNvSpPr>
          <p:nvPr/>
        </p:nvSpPr>
        <p:spPr bwMode="auto">
          <a:xfrm>
            <a:off x="3635375" y="5949950"/>
            <a:ext cx="20574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latin typeface="Tahoma" pitchFamily="34" charset="0"/>
              </a:rPr>
              <a:t>degrees of </a:t>
            </a:r>
            <a:r>
              <a:rPr lang="en-US" sz="2000">
                <a:solidFill>
                  <a:srgbClr val="0000FF"/>
                </a:solidFill>
                <a:latin typeface="Tahoma" pitchFamily="34" charset="0"/>
              </a:rPr>
              <a:t>i,j,x,y</a:t>
            </a:r>
          </a:p>
          <a:p>
            <a:r>
              <a:rPr lang="en-US" sz="2000">
                <a:latin typeface="Tahoma" pitchFamily="34" charset="0"/>
              </a:rPr>
              <a:t>are preserved</a:t>
            </a:r>
          </a:p>
        </p:txBody>
      </p:sp>
    </p:spTree>
    <p:extLst>
      <p:ext uri="{BB962C8B-B14F-4D97-AF65-F5344CB8AC3E}">
        <p14:creationId xmlns:p14="http://schemas.microsoft.com/office/powerpoint/2010/main" val="322743652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feed-forward loop</a:t>
            </a:r>
          </a:p>
        </p:txBody>
      </p:sp>
      <p:sp>
        <p:nvSpPr>
          <p:cNvPr id="330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Over-represented in gene-regulation networks</a:t>
            </a:r>
          </a:p>
          <a:p>
            <a:pPr lvl="1"/>
            <a:r>
              <a:rPr lang="en-US"/>
              <a:t>a signal delay mechanism</a:t>
            </a:r>
          </a:p>
        </p:txBody>
      </p:sp>
      <p:sp>
        <p:nvSpPr>
          <p:cNvPr id="330756" name="Oval 4"/>
          <p:cNvSpPr>
            <a:spLocks noChangeArrowheads="1"/>
          </p:cNvSpPr>
          <p:nvPr/>
        </p:nvSpPr>
        <p:spPr bwMode="auto">
          <a:xfrm>
            <a:off x="6877050" y="2420938"/>
            <a:ext cx="142875" cy="1444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0757" name="Oval 5"/>
          <p:cNvSpPr>
            <a:spLocks noChangeArrowheads="1"/>
          </p:cNvSpPr>
          <p:nvPr/>
        </p:nvSpPr>
        <p:spPr bwMode="auto">
          <a:xfrm>
            <a:off x="6877050" y="3500438"/>
            <a:ext cx="142875" cy="1444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0758" name="Oval 6"/>
          <p:cNvSpPr>
            <a:spLocks noChangeArrowheads="1"/>
          </p:cNvSpPr>
          <p:nvPr/>
        </p:nvSpPr>
        <p:spPr bwMode="auto">
          <a:xfrm>
            <a:off x="8027988" y="3500438"/>
            <a:ext cx="142875" cy="1444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0759" name="Line 7"/>
          <p:cNvSpPr>
            <a:spLocks noChangeShapeType="1"/>
          </p:cNvSpPr>
          <p:nvPr/>
        </p:nvSpPr>
        <p:spPr bwMode="auto">
          <a:xfrm>
            <a:off x="6948488" y="2565400"/>
            <a:ext cx="0" cy="9350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0760" name="Line 8"/>
          <p:cNvSpPr>
            <a:spLocks noChangeShapeType="1"/>
          </p:cNvSpPr>
          <p:nvPr/>
        </p:nvSpPr>
        <p:spPr bwMode="auto">
          <a:xfrm>
            <a:off x="7019925" y="3573463"/>
            <a:ext cx="10080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0761" name="Line 9"/>
          <p:cNvSpPr>
            <a:spLocks noChangeShapeType="1"/>
          </p:cNvSpPr>
          <p:nvPr/>
        </p:nvSpPr>
        <p:spPr bwMode="auto">
          <a:xfrm>
            <a:off x="7019925" y="2565400"/>
            <a:ext cx="1008063" cy="9350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0762" name="Text Box 10"/>
          <p:cNvSpPr txBox="1">
            <a:spLocks noChangeArrowheads="1"/>
          </p:cNvSpPr>
          <p:nvPr/>
        </p:nvSpPr>
        <p:spPr bwMode="auto">
          <a:xfrm>
            <a:off x="6496050" y="2297113"/>
            <a:ext cx="3365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X</a:t>
            </a:r>
          </a:p>
        </p:txBody>
      </p:sp>
      <p:sp>
        <p:nvSpPr>
          <p:cNvPr id="330764" name="Text Box 12"/>
          <p:cNvSpPr txBox="1">
            <a:spLocks noChangeArrowheads="1"/>
          </p:cNvSpPr>
          <p:nvPr/>
        </p:nvSpPr>
        <p:spPr bwMode="auto">
          <a:xfrm>
            <a:off x="6424613" y="3376613"/>
            <a:ext cx="3365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Y</a:t>
            </a:r>
          </a:p>
        </p:txBody>
      </p:sp>
      <p:sp>
        <p:nvSpPr>
          <p:cNvPr id="330765" name="Text Box 13"/>
          <p:cNvSpPr txBox="1">
            <a:spLocks noChangeArrowheads="1"/>
          </p:cNvSpPr>
          <p:nvPr/>
        </p:nvSpPr>
        <p:spPr bwMode="auto">
          <a:xfrm>
            <a:off x="8224838" y="3376613"/>
            <a:ext cx="3238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Z</a:t>
            </a:r>
          </a:p>
        </p:txBody>
      </p:sp>
      <p:pic>
        <p:nvPicPr>
          <p:cNvPr id="330766" name="Picture 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3270250"/>
            <a:ext cx="4464050" cy="3443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0767" name="Text Box 15"/>
          <p:cNvSpPr txBox="1">
            <a:spLocks noChangeArrowheads="1"/>
          </p:cNvSpPr>
          <p:nvPr/>
        </p:nvSpPr>
        <p:spPr bwMode="auto">
          <a:xfrm>
            <a:off x="7143750" y="6400800"/>
            <a:ext cx="1733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Milo et al. 2002</a:t>
            </a:r>
          </a:p>
        </p:txBody>
      </p:sp>
    </p:spTree>
    <p:extLst>
      <p:ext uri="{BB962C8B-B14F-4D97-AF65-F5344CB8AC3E}">
        <p14:creationId xmlns:p14="http://schemas.microsoft.com/office/powerpoint/2010/main" val="1250156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Degree distributions</a:t>
            </a:r>
          </a:p>
        </p:txBody>
      </p:sp>
      <p:sp>
        <p:nvSpPr>
          <p:cNvPr id="246788" name="Line 4"/>
          <p:cNvSpPr>
            <a:spLocks noChangeShapeType="1"/>
          </p:cNvSpPr>
          <p:nvPr/>
        </p:nvSpPr>
        <p:spPr bwMode="auto">
          <a:xfrm>
            <a:off x="1566863" y="1838325"/>
            <a:ext cx="0" cy="30257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789" name="Line 5"/>
          <p:cNvSpPr>
            <a:spLocks noChangeShapeType="1"/>
          </p:cNvSpPr>
          <p:nvPr/>
        </p:nvSpPr>
        <p:spPr bwMode="auto">
          <a:xfrm flipV="1">
            <a:off x="1495425" y="4718050"/>
            <a:ext cx="3600450" cy="15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790" name="Text Box 6"/>
          <p:cNvSpPr txBox="1">
            <a:spLocks noChangeArrowheads="1"/>
          </p:cNvSpPr>
          <p:nvPr/>
        </p:nvSpPr>
        <p:spPr bwMode="auto">
          <a:xfrm>
            <a:off x="3367088" y="4862513"/>
            <a:ext cx="895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degree</a:t>
            </a:r>
          </a:p>
        </p:txBody>
      </p:sp>
      <p:sp>
        <p:nvSpPr>
          <p:cNvPr id="246791" name="Text Box 7"/>
          <p:cNvSpPr txBox="1">
            <a:spLocks noChangeArrowheads="1"/>
          </p:cNvSpPr>
          <p:nvPr/>
        </p:nvSpPr>
        <p:spPr bwMode="auto">
          <a:xfrm>
            <a:off x="107950" y="2506663"/>
            <a:ext cx="1187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frequency</a:t>
            </a:r>
          </a:p>
        </p:txBody>
      </p:sp>
      <p:sp>
        <p:nvSpPr>
          <p:cNvPr id="246792" name="Freeform 8"/>
          <p:cNvSpPr>
            <a:spLocks/>
          </p:cNvSpPr>
          <p:nvPr/>
        </p:nvSpPr>
        <p:spPr bwMode="auto">
          <a:xfrm>
            <a:off x="1711325" y="1982788"/>
            <a:ext cx="3313113" cy="2663825"/>
          </a:xfrm>
          <a:custGeom>
            <a:avLst/>
            <a:gdLst>
              <a:gd name="T0" fmla="*/ 0 w 2813"/>
              <a:gd name="T1" fmla="*/ 0 h 1111"/>
              <a:gd name="T2" fmla="*/ 182 w 2813"/>
              <a:gd name="T3" fmla="*/ 680 h 1111"/>
              <a:gd name="T4" fmla="*/ 635 w 2813"/>
              <a:gd name="T5" fmla="*/ 952 h 1111"/>
              <a:gd name="T6" fmla="*/ 1906 w 2813"/>
              <a:gd name="T7" fmla="*/ 1088 h 1111"/>
              <a:gd name="T8" fmla="*/ 2813 w 2813"/>
              <a:gd name="T9" fmla="*/ 1088 h 11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813" h="1111">
                <a:moveTo>
                  <a:pt x="0" y="0"/>
                </a:moveTo>
                <a:cubicBezTo>
                  <a:pt x="38" y="260"/>
                  <a:pt x="76" y="521"/>
                  <a:pt x="182" y="680"/>
                </a:cubicBezTo>
                <a:cubicBezTo>
                  <a:pt x="288" y="839"/>
                  <a:pt x="348" y="884"/>
                  <a:pt x="635" y="952"/>
                </a:cubicBezTo>
                <a:cubicBezTo>
                  <a:pt x="922" y="1020"/>
                  <a:pt x="1543" y="1065"/>
                  <a:pt x="1906" y="1088"/>
                </a:cubicBezTo>
                <a:cubicBezTo>
                  <a:pt x="2269" y="1111"/>
                  <a:pt x="2662" y="1088"/>
                  <a:pt x="2813" y="1088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793" name="Line 9"/>
          <p:cNvSpPr>
            <a:spLocks noChangeShapeType="1"/>
          </p:cNvSpPr>
          <p:nvPr/>
        </p:nvSpPr>
        <p:spPr bwMode="auto">
          <a:xfrm>
            <a:off x="2359025" y="4214813"/>
            <a:ext cx="0" cy="504825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794" name="Line 10"/>
          <p:cNvSpPr>
            <a:spLocks noChangeShapeType="1"/>
          </p:cNvSpPr>
          <p:nvPr/>
        </p:nvSpPr>
        <p:spPr bwMode="auto">
          <a:xfrm flipH="1">
            <a:off x="1495425" y="4214813"/>
            <a:ext cx="863600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795" name="Text Box 11"/>
          <p:cNvSpPr txBox="1">
            <a:spLocks noChangeArrowheads="1"/>
          </p:cNvSpPr>
          <p:nvPr/>
        </p:nvSpPr>
        <p:spPr bwMode="auto">
          <a:xfrm>
            <a:off x="2216150" y="4862513"/>
            <a:ext cx="298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k</a:t>
            </a:r>
          </a:p>
        </p:txBody>
      </p:sp>
      <p:sp>
        <p:nvSpPr>
          <p:cNvPr id="246796" name="Text Box 12"/>
          <p:cNvSpPr txBox="1">
            <a:spLocks noChangeArrowheads="1"/>
          </p:cNvSpPr>
          <p:nvPr/>
        </p:nvSpPr>
        <p:spPr bwMode="auto">
          <a:xfrm>
            <a:off x="971550" y="4019550"/>
            <a:ext cx="323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f</a:t>
            </a:r>
            <a:r>
              <a:rPr lang="en-US" baseline="-25000"/>
              <a:t>k</a:t>
            </a:r>
            <a:endParaRPr lang="en-US"/>
          </a:p>
        </p:txBody>
      </p:sp>
      <p:sp>
        <p:nvSpPr>
          <p:cNvPr id="246797" name="Text Box 13"/>
          <p:cNvSpPr txBox="1">
            <a:spLocks noChangeArrowheads="1"/>
          </p:cNvSpPr>
          <p:nvPr/>
        </p:nvSpPr>
        <p:spPr bwMode="auto">
          <a:xfrm>
            <a:off x="3995738" y="2636838"/>
            <a:ext cx="456157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dirty="0" err="1">
                <a:solidFill>
                  <a:srgbClr val="009900"/>
                </a:solidFill>
              </a:rPr>
              <a:t>f</a:t>
            </a:r>
            <a:r>
              <a:rPr lang="en-US" sz="2400" baseline="-25000" dirty="0" err="1">
                <a:solidFill>
                  <a:srgbClr val="009900"/>
                </a:solidFill>
              </a:rPr>
              <a:t>k</a:t>
            </a:r>
            <a:r>
              <a:rPr lang="en-US" sz="2400" dirty="0"/>
              <a:t> = fraction of nodes with degree </a:t>
            </a:r>
            <a:r>
              <a:rPr lang="en-US" sz="2400" dirty="0">
                <a:solidFill>
                  <a:srgbClr val="009900"/>
                </a:solidFill>
              </a:rPr>
              <a:t>k</a:t>
            </a:r>
          </a:p>
          <a:p>
            <a:r>
              <a:rPr lang="en-US" sz="2400" dirty="0"/>
              <a:t>   = probability of a </a:t>
            </a:r>
            <a:r>
              <a:rPr lang="en-US" sz="2400" dirty="0">
                <a:solidFill>
                  <a:srgbClr val="0070C0"/>
                </a:solidFill>
              </a:rPr>
              <a:t>randomly</a:t>
            </a:r>
          </a:p>
          <a:p>
            <a:r>
              <a:rPr lang="en-US" sz="2400" dirty="0">
                <a:solidFill>
                  <a:srgbClr val="0070C0"/>
                </a:solidFill>
              </a:rPr>
              <a:t>       selected</a:t>
            </a:r>
            <a:r>
              <a:rPr lang="en-US" sz="2400" dirty="0"/>
              <a:t> node to have degree </a:t>
            </a:r>
            <a:r>
              <a:rPr lang="en-US" sz="2400" dirty="0">
                <a:solidFill>
                  <a:srgbClr val="009900"/>
                </a:solidFill>
              </a:rPr>
              <a:t>k</a:t>
            </a:r>
          </a:p>
        </p:txBody>
      </p:sp>
    </p:spTree>
    <p:extLst>
      <p:ext uri="{BB962C8B-B14F-4D97-AF65-F5344CB8AC3E}">
        <p14:creationId xmlns:p14="http://schemas.microsoft.com/office/powerpoint/2010/main" val="267985704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28662" y="214290"/>
            <a:ext cx="65008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chemeClr val="accent6">
                    <a:lumMod val="75000"/>
                  </a:schemeClr>
                </a:solidFill>
              </a:rPr>
              <a:t>Homophily</a:t>
            </a:r>
            <a:endParaRPr lang="en-US" sz="40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3584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2997" y="1798445"/>
            <a:ext cx="7524750" cy="474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" name="Straight Connector 5"/>
          <p:cNvCxnSpPr/>
          <p:nvPr/>
        </p:nvCxnSpPr>
        <p:spPr>
          <a:xfrm>
            <a:off x="1071538" y="6471144"/>
            <a:ext cx="7215238" cy="0"/>
          </a:xfrm>
          <a:prstGeom prst="line">
            <a:avLst/>
          </a:prstGeom>
          <a:ln w="38100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698092" y="6485834"/>
            <a:ext cx="43577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Race</a:t>
            </a:r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785188" y="4169376"/>
            <a:ext cx="5000660" cy="1588"/>
          </a:xfrm>
          <a:prstGeom prst="line">
            <a:avLst/>
          </a:prstGeom>
          <a:ln w="38100">
            <a:solidFill>
              <a:schemeClr val="accent4">
                <a:lumMod val="75000"/>
              </a:schemeClr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 rot="16200000">
            <a:off x="-886936" y="3485438"/>
            <a:ext cx="2714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Middle – High School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564357" y="1052736"/>
            <a:ext cx="8229600" cy="917932"/>
          </a:xfrm>
          <a:prstGeom prst="rect">
            <a:avLst/>
          </a:prstGeom>
        </p:spPr>
        <p:txBody>
          <a:bodyPr>
            <a:normAutofit fontScale="6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Love of the same: People tend to have friends with common interests</a:t>
            </a:r>
          </a:p>
          <a:p>
            <a:pPr lvl="1"/>
            <a:r>
              <a:rPr lang="en-US" dirty="0"/>
              <a:t>Students separated by race and age</a:t>
            </a:r>
          </a:p>
        </p:txBody>
      </p:sp>
    </p:spTree>
    <p:extLst>
      <p:ext uri="{BB962C8B-B14F-4D97-AF65-F5344CB8AC3E}">
        <p14:creationId xmlns:p14="http://schemas.microsoft.com/office/powerpoint/2010/main" val="47084523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57224" y="642918"/>
            <a:ext cx="65008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accent6">
                    <a:lumMod val="75000"/>
                  </a:schemeClr>
                </a:solidFill>
              </a:rPr>
              <a:t>Measuring </a:t>
            </a:r>
            <a:r>
              <a:rPr lang="en-US" sz="4000" dirty="0" err="1">
                <a:solidFill>
                  <a:schemeClr val="accent6">
                    <a:lumMod val="75000"/>
                  </a:schemeClr>
                </a:solidFill>
              </a:rPr>
              <a:t>Homophily</a:t>
            </a:r>
            <a:endParaRPr lang="en-US" sz="40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8089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472" y="1643050"/>
            <a:ext cx="3381375" cy="276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4214810" y="2143116"/>
            <a:ext cx="4572032" cy="92333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just"/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If the fraction of cross-gender edges is significantly less than expected, then there is evidence for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</a:rPr>
              <a:t>homophily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952847" y="3571876"/>
            <a:ext cx="5011641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gender male with probability p (fraction of males)</a:t>
            </a:r>
          </a:p>
          <a:p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gender female with probability q (fraction of females)</a:t>
            </a:r>
          </a:p>
          <a:p>
            <a:endParaRPr lang="en-US" dirty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en-US" sz="2000" dirty="0">
                <a:solidFill>
                  <a:schemeClr val="accent3">
                    <a:lumMod val="50000"/>
                  </a:schemeClr>
                </a:solidFill>
              </a:rPr>
              <a:t>Probability of cross-gender edge? 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8689459"/>
              </p:ext>
            </p:extLst>
          </p:nvPr>
        </p:nvGraphicFramePr>
        <p:xfrm>
          <a:off x="1763688" y="5397941"/>
          <a:ext cx="4497313" cy="9361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83" name="Εξίσωση" r:id="rId5" imgW="2019240" imgH="419040" progId="Equation.3">
                  <p:embed/>
                </p:oleObj>
              </mc:Choice>
              <mc:Fallback>
                <p:oleObj name="Εξίσωση" r:id="rId5" imgW="201924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3688" y="5397941"/>
                        <a:ext cx="4497313" cy="936185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9642424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57224" y="642918"/>
            <a:ext cx="65008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accent6">
                    <a:lumMod val="75000"/>
                  </a:schemeClr>
                </a:solidFill>
              </a:rPr>
              <a:t>Measuring </a:t>
            </a:r>
            <a:r>
              <a:rPr lang="en-US" sz="4000" dirty="0" err="1">
                <a:solidFill>
                  <a:schemeClr val="accent6">
                    <a:lumMod val="75000"/>
                  </a:schemeClr>
                </a:solidFill>
              </a:rPr>
              <a:t>Homophily</a:t>
            </a:r>
            <a:endParaRPr lang="en-US" sz="4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7158" y="1857364"/>
            <a:ext cx="803126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§"/>
            </a:pPr>
            <a:r>
              <a:rPr lang="en-US" sz="2800" dirty="0">
                <a:solidFill>
                  <a:schemeClr val="tx2">
                    <a:lumMod val="75000"/>
                  </a:schemeClr>
                </a:solidFill>
              </a:rPr>
              <a:t> “significantly” less than</a:t>
            </a:r>
          </a:p>
          <a:p>
            <a:pPr algn="just">
              <a:buFont typeface="Wingdings" pitchFamily="2" charset="2"/>
              <a:buChar char="§"/>
            </a:pPr>
            <a:r>
              <a:rPr lang="en-US" sz="2800" dirty="0">
                <a:solidFill>
                  <a:schemeClr val="tx2">
                    <a:lumMod val="75000"/>
                  </a:schemeClr>
                </a:solidFill>
              </a:rPr>
              <a:t> Inverse </a:t>
            </a:r>
            <a:r>
              <a:rPr lang="en-US" sz="2800" dirty="0" err="1">
                <a:solidFill>
                  <a:schemeClr val="tx2">
                    <a:lumMod val="75000"/>
                  </a:schemeClr>
                </a:solidFill>
              </a:rPr>
              <a:t>homophily</a:t>
            </a:r>
            <a:endParaRPr lang="en-US" sz="2800" dirty="0">
              <a:solidFill>
                <a:schemeClr val="tx2">
                  <a:lumMod val="75000"/>
                </a:schemeClr>
              </a:solidFill>
            </a:endParaRPr>
          </a:p>
          <a:p>
            <a:pPr algn="just">
              <a:buFont typeface="Wingdings" pitchFamily="2" charset="2"/>
              <a:buChar char="§"/>
            </a:pPr>
            <a:r>
              <a:rPr lang="en-US" sz="2800" dirty="0">
                <a:solidFill>
                  <a:schemeClr val="tx2">
                    <a:lumMod val="75000"/>
                  </a:schemeClr>
                </a:solidFill>
              </a:rPr>
              <a:t> Characteristics with more than two values:</a:t>
            </a:r>
          </a:p>
          <a:p>
            <a:pPr lvl="1" algn="just">
              <a:buFont typeface="Wingdings" pitchFamily="2" charset="2"/>
              <a:buChar char="§"/>
            </a:pPr>
            <a:r>
              <a:rPr lang="en-US" sz="2800" dirty="0">
                <a:solidFill>
                  <a:schemeClr val="tx2">
                    <a:lumMod val="75000"/>
                  </a:schemeClr>
                </a:solidFill>
              </a:rPr>
              <a:t> Number of heterogeneous edges (edge between two nodes that </a:t>
            </a:r>
            <a:r>
              <a:rPr lang="en-US" sz="2800">
                <a:solidFill>
                  <a:schemeClr val="tx2">
                    <a:lumMod val="75000"/>
                  </a:schemeClr>
                </a:solidFill>
              </a:rPr>
              <a:t>are different)</a:t>
            </a:r>
            <a:endParaRPr lang="en-US" sz="28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318514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57224" y="642918"/>
            <a:ext cx="650085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Mechanisms Underlying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Homophily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: </a:t>
            </a:r>
            <a:r>
              <a:rPr lang="en-US" sz="3600" dirty="0">
                <a:solidFill>
                  <a:schemeClr val="accent6">
                    <a:lumMod val="75000"/>
                  </a:schemeClr>
                </a:solidFill>
              </a:rPr>
              <a:t>Selection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and </a:t>
            </a:r>
            <a:r>
              <a:rPr lang="en-US" sz="3600" dirty="0">
                <a:solidFill>
                  <a:schemeClr val="accent6">
                    <a:lumMod val="75000"/>
                  </a:schemeClr>
                </a:solidFill>
              </a:rPr>
              <a:t>Social Influence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28596" y="2071678"/>
            <a:ext cx="72866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>
                <a:solidFill>
                  <a:schemeClr val="tx2">
                    <a:lumMod val="50000"/>
                  </a:schemeClr>
                </a:solidFill>
              </a:rPr>
              <a:t>Selection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</a:rPr>
              <a:t>: tendency of people to form friendships with others who are like then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8596" y="3357562"/>
            <a:ext cx="72866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>
                <a:solidFill>
                  <a:schemeClr val="tx2">
                    <a:lumMod val="50000"/>
                  </a:schemeClr>
                </a:solidFill>
              </a:rPr>
              <a:t>Socialization or Social Influence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</a:rPr>
              <a:t>: the existing social connections in a network are influencing the individual characteristics of the individuals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71472" y="5000636"/>
            <a:ext cx="72866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3">
                    <a:lumMod val="50000"/>
                  </a:schemeClr>
                </a:solidFill>
              </a:rPr>
              <a:t>Social Influence </a:t>
            </a:r>
            <a:r>
              <a:rPr lang="en-US" sz="2400" b="1" u="sng" dirty="0">
                <a:solidFill>
                  <a:schemeClr val="accent3">
                    <a:lumMod val="50000"/>
                  </a:schemeClr>
                </a:solidFill>
              </a:rPr>
              <a:t>as the inverse </a:t>
            </a:r>
            <a:r>
              <a:rPr lang="en-US" sz="2400" b="1" dirty="0">
                <a:solidFill>
                  <a:schemeClr val="accent3">
                    <a:lumMod val="50000"/>
                  </a:schemeClr>
                </a:solidFill>
              </a:rPr>
              <a:t>of Selection</a:t>
            </a:r>
            <a:endParaRPr lang="en-US" sz="24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55576" y="5949280"/>
            <a:ext cx="6768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Mutable &amp; immutable characteristics</a:t>
            </a:r>
            <a:endParaRPr lang="el-GR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189658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0564" y="476672"/>
            <a:ext cx="78581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accent6">
                    <a:lumMod val="75000"/>
                  </a:schemeClr>
                </a:solidFill>
              </a:rPr>
              <a:t>The Interplay of Selection and Social Influence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28596" y="2071677"/>
            <a:ext cx="72866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>
                <a:solidFill>
                  <a:schemeClr val="accent6">
                    <a:lumMod val="50000"/>
                  </a:schemeClr>
                </a:solidFill>
              </a:rPr>
              <a:t>Longitudinal studies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</a:rPr>
              <a:t>in which the social connections and the behaviors within a group are tracked over a period of time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1288" y="3645024"/>
            <a:ext cx="728667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>
                <a:solidFill>
                  <a:schemeClr val="tx2">
                    <a:lumMod val="50000"/>
                  </a:schemeClr>
                </a:solidFill>
              </a:rPr>
              <a:t>Why?</a:t>
            </a:r>
          </a:p>
          <a:p>
            <a:pPr algn="just">
              <a:buFontTx/>
              <a:buChar char="-"/>
            </a:pPr>
            <a:r>
              <a:rPr lang="en-US" sz="2400" dirty="0">
                <a:solidFill>
                  <a:schemeClr val="tx2">
                    <a:lumMod val="50000"/>
                  </a:schemeClr>
                </a:solidFill>
              </a:rPr>
              <a:t> Study teenagers, scholastic achievements/drug use (peer pressure and selection) </a:t>
            </a:r>
          </a:p>
          <a:p>
            <a:pPr algn="just">
              <a:buFontTx/>
              <a:buChar char="-"/>
            </a:pPr>
            <a:r>
              <a:rPr lang="en-US" sz="2400" dirty="0">
                <a:solidFill>
                  <a:schemeClr val="tx2">
                    <a:lumMod val="50000"/>
                  </a:schemeClr>
                </a:solidFill>
              </a:rPr>
              <a:t> Relative impact?</a:t>
            </a:r>
          </a:p>
          <a:p>
            <a:pPr algn="just"/>
            <a:r>
              <a:rPr lang="en-US" sz="2400" dirty="0">
                <a:solidFill>
                  <a:schemeClr val="tx2">
                    <a:lumMod val="50000"/>
                  </a:schemeClr>
                </a:solidFill>
              </a:rPr>
              <a:t>- Effect of possible interventions (example, drug use)</a:t>
            </a:r>
          </a:p>
        </p:txBody>
      </p:sp>
    </p:spTree>
    <p:extLst>
      <p:ext uri="{BB962C8B-B14F-4D97-AF65-F5344CB8AC3E}">
        <p14:creationId xmlns:p14="http://schemas.microsoft.com/office/powerpoint/2010/main" val="170278108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1560" y="1988840"/>
            <a:ext cx="7848872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Christakis and Fowler on obesity, 12,000 people over a period of 32-years</a:t>
            </a:r>
          </a:p>
          <a:p>
            <a:pPr algn="just"/>
            <a:endParaRPr lang="en-US" sz="2000" dirty="0">
              <a:solidFill>
                <a:schemeClr val="accent6">
                  <a:lumMod val="50000"/>
                </a:schemeClr>
              </a:solidFill>
            </a:endParaRPr>
          </a:p>
          <a:p>
            <a:pPr algn="just"/>
            <a:r>
              <a:rPr lang="en-US" sz="2000" i="1" dirty="0">
                <a:solidFill>
                  <a:schemeClr val="accent1">
                    <a:lumMod val="50000"/>
                  </a:schemeClr>
                </a:solidFill>
              </a:rPr>
              <a:t>People more similar on obesity status to the network neighbors than if assigned randomly</a:t>
            </a:r>
          </a:p>
          <a:p>
            <a:pPr algn="just"/>
            <a:endParaRPr lang="en-US" sz="2000" dirty="0">
              <a:solidFill>
                <a:schemeClr val="accent6">
                  <a:lumMod val="50000"/>
                </a:schemeClr>
              </a:solidFill>
            </a:endParaRPr>
          </a:p>
          <a:p>
            <a:pPr algn="just"/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Why?</a:t>
            </a:r>
          </a:p>
          <a:p>
            <a:pPr algn="just"/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(</a:t>
            </a:r>
            <a:r>
              <a:rPr lang="en-US" sz="2000" dirty="0" err="1">
                <a:solidFill>
                  <a:schemeClr val="tx2">
                    <a:lumMod val="75000"/>
                  </a:schemeClr>
                </a:solidFill>
              </a:rPr>
              <a:t>i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) Because of selection effects, choose friends of similar obesity status,</a:t>
            </a:r>
            <a:endParaRPr lang="en-US" sz="2000" b="1" dirty="0">
              <a:solidFill>
                <a:schemeClr val="tx2">
                  <a:lumMod val="75000"/>
                </a:schemeClr>
              </a:solidFill>
            </a:endParaRPr>
          </a:p>
          <a:p>
            <a:pPr algn="just"/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(ii) Because of confounding effects of </a:t>
            </a:r>
            <a:r>
              <a:rPr lang="en-US" sz="2000" dirty="0" err="1">
                <a:solidFill>
                  <a:schemeClr val="tx2">
                    <a:lumMod val="75000"/>
                  </a:schemeClr>
                </a:solidFill>
              </a:rPr>
              <a:t>homophily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 according to other characteristics that correlate with obesity</a:t>
            </a:r>
          </a:p>
          <a:p>
            <a:pPr algn="just"/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(iii) Because changes in the obesity status of person’s friends was exerting an influence that affected her</a:t>
            </a:r>
          </a:p>
          <a:p>
            <a:pPr algn="just"/>
            <a:endParaRPr lang="en-US" sz="2000" dirty="0">
              <a:solidFill>
                <a:schemeClr val="tx2">
                  <a:lumMod val="75000"/>
                </a:schemeClr>
              </a:solidFill>
            </a:endParaRPr>
          </a:p>
          <a:p>
            <a:pPr algn="just"/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(iii) As well -&gt; “contagion” in a social sense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00564" y="476672"/>
            <a:ext cx="78581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accent6">
                    <a:lumMod val="75000"/>
                  </a:schemeClr>
                </a:solidFill>
              </a:rPr>
              <a:t>The Interplay of Selection and Social Influence</a:t>
            </a:r>
          </a:p>
        </p:txBody>
      </p:sp>
    </p:spTree>
    <p:extLst>
      <p:ext uri="{BB962C8B-B14F-4D97-AF65-F5344CB8AC3E}">
        <p14:creationId xmlns:p14="http://schemas.microsoft.com/office/powerpoint/2010/main" val="186566225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2844" y="285728"/>
            <a:ext cx="87868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Tracking Link Formation in Online Data: 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interplay between selection and social influence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85720" y="1571612"/>
            <a:ext cx="80010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000" dirty="0">
                <a:solidFill>
                  <a:schemeClr val="tx2">
                    <a:lumMod val="50000"/>
                  </a:schemeClr>
                </a:solidFill>
              </a:rPr>
              <a:t> Underlying social network</a:t>
            </a:r>
          </a:p>
          <a:p>
            <a:pPr>
              <a:buFont typeface="Wingdings" pitchFamily="2" charset="2"/>
              <a:buChar char="§"/>
            </a:pPr>
            <a:r>
              <a:rPr lang="en-US" sz="2000" dirty="0">
                <a:solidFill>
                  <a:schemeClr val="tx2">
                    <a:lumMod val="50000"/>
                  </a:schemeClr>
                </a:solidFill>
              </a:rPr>
              <a:t> Measure for behavioral similarity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28596" y="2357430"/>
            <a:ext cx="800105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Wikipedia</a:t>
            </a:r>
          </a:p>
          <a:p>
            <a:pPr algn="just"/>
            <a:r>
              <a:rPr lang="en-US" i="1" dirty="0">
                <a:solidFill>
                  <a:schemeClr val="tx2">
                    <a:lumMod val="75000"/>
                  </a:schemeClr>
                </a:solidFill>
              </a:rPr>
              <a:t>Node: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Wikipedia editor who maintains a user account and user talk page</a:t>
            </a:r>
          </a:p>
          <a:p>
            <a:pPr algn="just"/>
            <a:r>
              <a:rPr lang="en-US" i="1" dirty="0">
                <a:solidFill>
                  <a:schemeClr val="tx2">
                    <a:lumMod val="75000"/>
                  </a:schemeClr>
                </a:solidFill>
              </a:rPr>
              <a:t>Link: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if they have communicated with one writing on the user talk page of the other</a:t>
            </a:r>
          </a:p>
          <a:p>
            <a:pPr algn="just"/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pPr algn="just"/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Editor’s behavior:  set of articles she has edited </a:t>
            </a:r>
          </a:p>
        </p:txBody>
      </p:sp>
      <p:graphicFrame>
        <p:nvGraphicFramePr>
          <p:cNvPr id="8499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2126102"/>
              </p:ext>
            </p:extLst>
          </p:nvPr>
        </p:nvGraphicFramePr>
        <p:xfrm>
          <a:off x="5652120" y="4083846"/>
          <a:ext cx="1517868" cy="9614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7" name="Equation" r:id="rId4" imgW="660240" imgH="419040" progId="Equation.3">
                  <p:embed/>
                </p:oleObj>
              </mc:Choice>
              <mc:Fallback>
                <p:oleObj name="Equation" r:id="rId4" imgW="66024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52120" y="4083846"/>
                        <a:ext cx="1517868" cy="96146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23144" y="4149080"/>
            <a:ext cx="50006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i="1" dirty="0">
                <a:solidFill>
                  <a:schemeClr val="tx2">
                    <a:lumMod val="75000"/>
                  </a:schemeClr>
                </a:solidFill>
              </a:rPr>
              <a:t>Neighborhood overlap in the bipartite affiliation network of editors and articles consisting only of edges between editors and the articles they have edited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28596" y="5143512"/>
            <a:ext cx="83582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FACT: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Wikipedia editors who have communicated are significantly more similar in their behavior than pairs of Wikipedia editors who have not (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homomphily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), 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why?</a:t>
            </a:r>
          </a:p>
          <a:p>
            <a:pPr algn="just"/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Selection (editors form connections with those have edited the same articles)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vs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 Social Influence (editors are led  to the articles of people they talk to)</a:t>
            </a:r>
          </a:p>
        </p:txBody>
      </p:sp>
    </p:spTree>
    <p:extLst>
      <p:ext uri="{BB962C8B-B14F-4D97-AF65-F5344CB8AC3E}">
        <p14:creationId xmlns:p14="http://schemas.microsoft.com/office/powerpoint/2010/main" val="23117925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14282" y="142852"/>
            <a:ext cx="87868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Tracking Link Formation in Online Data: 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interplay between selection and social influence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14282" y="1214422"/>
            <a:ext cx="857256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dirty="0">
                <a:solidFill>
                  <a:schemeClr val="tx2">
                    <a:lumMod val="75000"/>
                  </a:schemeClr>
                </a:solidFill>
              </a:rPr>
              <a:t>Actions in Wikipedia are time-stamped</a:t>
            </a:r>
          </a:p>
          <a:p>
            <a:pPr algn="just"/>
            <a:r>
              <a:rPr lang="en-US" sz="1600" dirty="0">
                <a:solidFill>
                  <a:schemeClr val="tx2">
                    <a:lumMod val="75000"/>
                  </a:schemeClr>
                </a:solidFill>
              </a:rPr>
              <a:t>For each pair of editors A and B who have ever communicated,  </a:t>
            </a:r>
          </a:p>
          <a:p>
            <a:pPr lvl="1" algn="just">
              <a:buFont typeface="Courier New" pitchFamily="49" charset="0"/>
              <a:buChar char="o"/>
            </a:pPr>
            <a:r>
              <a:rPr lang="en-US" sz="1600" dirty="0">
                <a:solidFill>
                  <a:schemeClr val="tx2">
                    <a:lumMod val="75000"/>
                  </a:schemeClr>
                </a:solidFill>
              </a:rPr>
              <a:t> Record their similarity over time</a:t>
            </a:r>
          </a:p>
          <a:p>
            <a:pPr lvl="1" algn="just">
              <a:buFont typeface="Courier New" pitchFamily="49" charset="0"/>
              <a:buChar char="o"/>
            </a:pPr>
            <a:r>
              <a:rPr lang="en-US" sz="1600" dirty="0">
                <a:solidFill>
                  <a:schemeClr val="tx2">
                    <a:lumMod val="75000"/>
                  </a:schemeClr>
                </a:solidFill>
              </a:rPr>
              <a:t> Time 0 when they first communicated -- Time moves in discrete units, advancing by one “tick” whenever either A or B performs an action on Wikipedia</a:t>
            </a:r>
          </a:p>
          <a:p>
            <a:pPr lvl="1" algn="just">
              <a:buFont typeface="Courier New" pitchFamily="49" charset="0"/>
              <a:buChar char="o"/>
            </a:pPr>
            <a:r>
              <a:rPr lang="en-US" sz="1600" dirty="0">
                <a:solidFill>
                  <a:schemeClr val="tx2">
                    <a:lumMod val="75000"/>
                  </a:schemeClr>
                </a:solidFill>
              </a:rPr>
              <a:t> Plot one curve for each pair of editors</a:t>
            </a:r>
          </a:p>
          <a:p>
            <a:pPr algn="just"/>
            <a:r>
              <a:rPr lang="en-US" sz="1600" dirty="0">
                <a:solidFill>
                  <a:schemeClr val="tx2">
                    <a:lumMod val="75000"/>
                  </a:schemeClr>
                </a:solidFill>
              </a:rPr>
              <a:t>Average, single plot: average level of similarity relative to the time of first interaction</a:t>
            </a:r>
          </a:p>
        </p:txBody>
      </p:sp>
      <p:pic>
        <p:nvPicPr>
          <p:cNvPr id="860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3357562"/>
            <a:ext cx="4071966" cy="3085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4714876" y="3357562"/>
            <a:ext cx="407196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Similarity is clearly increasing both before and after the moment of first interaction</a:t>
            </a:r>
          </a:p>
          <a:p>
            <a:pPr algn="just"/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(both selection and social influence)</a:t>
            </a:r>
          </a:p>
          <a:p>
            <a:pPr algn="just"/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Not symmetric around time 0 (particular role on similarity): Significant increase before they meet</a:t>
            </a:r>
          </a:p>
          <a:p>
            <a:pPr algn="just"/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Blue line shows similarity of  a random pair (non-interacting)</a:t>
            </a:r>
          </a:p>
        </p:txBody>
      </p:sp>
    </p:spTree>
    <p:extLst>
      <p:ext uri="{BB962C8B-B14F-4D97-AF65-F5344CB8AC3E}">
        <p14:creationId xmlns:p14="http://schemas.microsoft.com/office/powerpoint/2010/main" val="72371761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References</a:t>
            </a:r>
          </a:p>
        </p:txBody>
      </p:sp>
      <p:sp>
        <p:nvSpPr>
          <p:cNvPr id="303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1800" dirty="0"/>
              <a:t>M. E. J. Newman</a:t>
            </a:r>
            <a:r>
              <a:rPr lang="en-US" sz="1800" dirty="0">
                <a:solidFill>
                  <a:schemeClr val="folHlink"/>
                </a:solidFill>
              </a:rPr>
              <a:t>, Power laws, Pareto distributions and </a:t>
            </a:r>
            <a:r>
              <a:rPr lang="en-US" sz="1800" dirty="0" err="1">
                <a:solidFill>
                  <a:schemeClr val="folHlink"/>
                </a:solidFill>
              </a:rPr>
              <a:t>Zipf's</a:t>
            </a:r>
            <a:r>
              <a:rPr lang="en-US" sz="1800" dirty="0">
                <a:solidFill>
                  <a:schemeClr val="folHlink"/>
                </a:solidFill>
              </a:rPr>
              <a:t> law</a:t>
            </a:r>
            <a:r>
              <a:rPr lang="en-US" sz="1800" dirty="0"/>
              <a:t>, </a:t>
            </a:r>
            <a:r>
              <a:rPr lang="en-US" sz="1800" i="1" dirty="0"/>
              <a:t>Contemporary Physics</a:t>
            </a:r>
            <a:r>
              <a:rPr lang="en-US" sz="1800" dirty="0"/>
              <a:t>.</a:t>
            </a:r>
          </a:p>
          <a:p>
            <a:pPr>
              <a:lnSpc>
                <a:spcPct val="80000"/>
              </a:lnSpc>
            </a:pPr>
            <a:r>
              <a:rPr lang="en-US" sz="1800" dirty="0"/>
              <a:t>M. E. J. Newman, </a:t>
            </a:r>
            <a:r>
              <a:rPr lang="en-US" sz="1800" dirty="0">
                <a:solidFill>
                  <a:schemeClr val="folHlink"/>
                </a:solidFill>
              </a:rPr>
              <a:t>The structure and function of complex networks</a:t>
            </a:r>
            <a:r>
              <a:rPr lang="en-US" sz="1800" dirty="0"/>
              <a:t>, SIAM Reviews, 45(2): 167-256, 2003 </a:t>
            </a:r>
          </a:p>
          <a:p>
            <a:pPr>
              <a:lnSpc>
                <a:spcPct val="80000"/>
              </a:lnSpc>
            </a:pPr>
            <a:r>
              <a:rPr lang="en-US" sz="1800" dirty="0"/>
              <a:t>R. Albert and A.-L. </a:t>
            </a:r>
            <a:r>
              <a:rPr lang="en-US" sz="1800" dirty="0" err="1"/>
              <a:t>Barabási</a:t>
            </a:r>
            <a:r>
              <a:rPr lang="en-US" sz="1800" dirty="0"/>
              <a:t>, </a:t>
            </a:r>
            <a:r>
              <a:rPr lang="en-US" sz="1800" dirty="0">
                <a:solidFill>
                  <a:schemeClr val="folHlink"/>
                </a:solidFill>
              </a:rPr>
              <a:t>Statistical mechanics of complex networks</a:t>
            </a:r>
            <a:r>
              <a:rPr lang="en-US" sz="1800" dirty="0"/>
              <a:t>, </a:t>
            </a:r>
            <a:r>
              <a:rPr lang="en-US" sz="1800" i="1" dirty="0"/>
              <a:t>Reviews of Modern Physics </a:t>
            </a:r>
            <a:r>
              <a:rPr lang="en-US" sz="1800" b="1" dirty="0"/>
              <a:t>74</a:t>
            </a:r>
            <a:r>
              <a:rPr lang="en-US" sz="1800" dirty="0"/>
              <a:t>, 47-97 (2002). </a:t>
            </a:r>
          </a:p>
          <a:p>
            <a:pPr>
              <a:lnSpc>
                <a:spcPct val="80000"/>
              </a:lnSpc>
            </a:pPr>
            <a:r>
              <a:rPr lang="en-US" sz="1800" dirty="0"/>
              <a:t>S. N. </a:t>
            </a:r>
            <a:r>
              <a:rPr lang="en-US" sz="1800" dirty="0" err="1"/>
              <a:t>Dorogovstev</a:t>
            </a:r>
            <a:r>
              <a:rPr lang="en-US" sz="1800" dirty="0"/>
              <a:t> and J. F. F. Mendez,  </a:t>
            </a:r>
            <a:r>
              <a:rPr lang="en-US" sz="1800" dirty="0">
                <a:solidFill>
                  <a:schemeClr val="folHlink"/>
                </a:solidFill>
              </a:rPr>
              <a:t>Evolution of Networks: From Biological Nets to the Internet and WWW.</a:t>
            </a:r>
            <a:r>
              <a:rPr lang="en-US" sz="1800" dirty="0"/>
              <a:t> </a:t>
            </a:r>
          </a:p>
          <a:p>
            <a:pPr>
              <a:lnSpc>
                <a:spcPct val="80000"/>
              </a:lnSpc>
            </a:pPr>
            <a:r>
              <a:rPr lang="en-US" sz="1800" dirty="0"/>
              <a:t>Michalis </a:t>
            </a:r>
            <a:r>
              <a:rPr lang="en-US" sz="1800" dirty="0" err="1"/>
              <a:t>Faloutsos</a:t>
            </a:r>
            <a:r>
              <a:rPr lang="en-US" sz="1800" dirty="0"/>
              <a:t>, </a:t>
            </a:r>
            <a:r>
              <a:rPr lang="en-US" sz="1800" dirty="0" err="1"/>
              <a:t>Petros</a:t>
            </a:r>
            <a:r>
              <a:rPr lang="en-US" sz="1800" dirty="0"/>
              <a:t> </a:t>
            </a:r>
            <a:r>
              <a:rPr lang="en-US" sz="1800" dirty="0" err="1"/>
              <a:t>Faloutsos</a:t>
            </a:r>
            <a:r>
              <a:rPr lang="en-US" sz="1800" dirty="0"/>
              <a:t> and Christos </a:t>
            </a:r>
            <a:r>
              <a:rPr lang="en-US" sz="1800" dirty="0" err="1"/>
              <a:t>Faloutsos</a:t>
            </a:r>
            <a:r>
              <a:rPr lang="en-US" sz="1800" dirty="0"/>
              <a:t>. </a:t>
            </a:r>
            <a:r>
              <a:rPr lang="en-US" sz="1800" dirty="0">
                <a:solidFill>
                  <a:schemeClr val="folHlink"/>
                </a:solidFill>
              </a:rPr>
              <a:t>On Power-Law Relationships of the Internet Topology.</a:t>
            </a:r>
            <a:r>
              <a:rPr lang="en-US" sz="1800" dirty="0"/>
              <a:t> ACM SIGCOMM 1999. </a:t>
            </a:r>
          </a:p>
          <a:p>
            <a:pPr>
              <a:lnSpc>
                <a:spcPct val="80000"/>
              </a:lnSpc>
            </a:pPr>
            <a:r>
              <a:rPr lang="en-US" sz="1800" dirty="0"/>
              <a:t>E. </a:t>
            </a:r>
            <a:r>
              <a:rPr lang="en-US" sz="1800" dirty="0" err="1"/>
              <a:t>Ravasz</a:t>
            </a:r>
            <a:r>
              <a:rPr lang="en-US" sz="1800" dirty="0"/>
              <a:t>, A. L. </a:t>
            </a:r>
            <a:r>
              <a:rPr lang="en-US" sz="1800" dirty="0" err="1"/>
              <a:t>Somera</a:t>
            </a:r>
            <a:r>
              <a:rPr lang="en-US" sz="1800" dirty="0"/>
              <a:t>, D. A. </a:t>
            </a:r>
            <a:r>
              <a:rPr lang="en-US" sz="1800" dirty="0" err="1"/>
              <a:t>Mongru</a:t>
            </a:r>
            <a:r>
              <a:rPr lang="en-US" sz="1800" dirty="0"/>
              <a:t>, Z. N. </a:t>
            </a:r>
            <a:r>
              <a:rPr lang="en-US" sz="1800" dirty="0" err="1"/>
              <a:t>Oltvai</a:t>
            </a:r>
            <a:r>
              <a:rPr lang="en-US" sz="1800" dirty="0"/>
              <a:t>, and A.-L. </a:t>
            </a:r>
            <a:r>
              <a:rPr lang="en-US" sz="1800" dirty="0" err="1"/>
              <a:t>Barabási</a:t>
            </a:r>
            <a:r>
              <a:rPr lang="en-US" sz="1800" dirty="0"/>
              <a:t>, </a:t>
            </a:r>
            <a:r>
              <a:rPr lang="en-US" sz="1800" dirty="0">
                <a:solidFill>
                  <a:schemeClr val="folHlink"/>
                </a:solidFill>
              </a:rPr>
              <a:t>Hierarchical organization of modularity in metabolic networks</a:t>
            </a:r>
            <a:r>
              <a:rPr lang="en-US" sz="1800" dirty="0"/>
              <a:t>,</a:t>
            </a:r>
            <a:r>
              <a:rPr lang="en-US" sz="1800" i="1" dirty="0"/>
              <a:t> Science </a:t>
            </a:r>
            <a:r>
              <a:rPr lang="en-US" sz="1800" b="1" dirty="0"/>
              <a:t>297</a:t>
            </a:r>
            <a:r>
              <a:rPr lang="en-US" sz="1800" dirty="0"/>
              <a:t>, 1551-1555 (2002). </a:t>
            </a:r>
          </a:p>
          <a:p>
            <a:pPr>
              <a:lnSpc>
                <a:spcPct val="80000"/>
              </a:lnSpc>
            </a:pPr>
            <a:r>
              <a:rPr lang="en-US" sz="1800" dirty="0"/>
              <a:t>R Milo, S Shen-Orr, S </a:t>
            </a:r>
            <a:r>
              <a:rPr lang="en-US" sz="1800" dirty="0" err="1"/>
              <a:t>Itzkovitz</a:t>
            </a:r>
            <a:r>
              <a:rPr lang="en-US" sz="1800" dirty="0"/>
              <a:t>, N </a:t>
            </a:r>
            <a:r>
              <a:rPr lang="en-US" sz="1800" dirty="0" err="1"/>
              <a:t>Kashtan</a:t>
            </a:r>
            <a:r>
              <a:rPr lang="en-US" sz="1800" dirty="0"/>
              <a:t>, D </a:t>
            </a:r>
            <a:r>
              <a:rPr lang="en-US" sz="1800" dirty="0" err="1"/>
              <a:t>Chklovskii</a:t>
            </a:r>
            <a:r>
              <a:rPr lang="en-US" sz="1800" dirty="0"/>
              <a:t> &amp; U </a:t>
            </a:r>
            <a:r>
              <a:rPr lang="en-US" sz="1800" dirty="0" err="1"/>
              <a:t>Alon</a:t>
            </a:r>
            <a:r>
              <a:rPr lang="en-US" sz="1800" dirty="0"/>
              <a:t>, </a:t>
            </a:r>
            <a:r>
              <a:rPr lang="en-US" sz="1800" dirty="0">
                <a:solidFill>
                  <a:schemeClr val="folHlink"/>
                </a:solidFill>
              </a:rPr>
              <a:t>Network Motifs: Simple Building Blocks of Complex Networks. </a:t>
            </a:r>
            <a:r>
              <a:rPr lang="en-US" sz="1800" dirty="0"/>
              <a:t>Science, 298:824-827 (2002). </a:t>
            </a:r>
          </a:p>
          <a:p>
            <a:pPr>
              <a:lnSpc>
                <a:spcPct val="80000"/>
              </a:lnSpc>
            </a:pPr>
            <a:r>
              <a:rPr lang="en-US" sz="1800" dirty="0"/>
              <a:t>R Milo, S </a:t>
            </a:r>
            <a:r>
              <a:rPr lang="en-US" sz="1800" dirty="0" err="1"/>
              <a:t>Itzkovitz</a:t>
            </a:r>
            <a:r>
              <a:rPr lang="en-US" sz="1800" dirty="0"/>
              <a:t>, N </a:t>
            </a:r>
            <a:r>
              <a:rPr lang="en-US" sz="1800" dirty="0" err="1"/>
              <a:t>Kashtan</a:t>
            </a:r>
            <a:r>
              <a:rPr lang="en-US" sz="1800" dirty="0"/>
              <a:t>, R Levitt, S Shen-Orr, I </a:t>
            </a:r>
            <a:r>
              <a:rPr lang="en-US" sz="1800" dirty="0" err="1"/>
              <a:t>Ayzenshtat</a:t>
            </a:r>
            <a:r>
              <a:rPr lang="en-US" sz="1800" dirty="0"/>
              <a:t>, M </a:t>
            </a:r>
            <a:r>
              <a:rPr lang="en-US" sz="1800" dirty="0" err="1"/>
              <a:t>Sheffer</a:t>
            </a:r>
            <a:r>
              <a:rPr lang="en-US" sz="1800" dirty="0"/>
              <a:t> &amp; U </a:t>
            </a:r>
            <a:r>
              <a:rPr lang="en-US" sz="1800" dirty="0" err="1"/>
              <a:t>Alon</a:t>
            </a:r>
            <a:r>
              <a:rPr lang="en-US" sz="1800" dirty="0"/>
              <a:t>, </a:t>
            </a:r>
            <a:r>
              <a:rPr lang="en-US" sz="1800" dirty="0" err="1">
                <a:solidFill>
                  <a:schemeClr val="folHlink"/>
                </a:solidFill>
              </a:rPr>
              <a:t>Superfamilies</a:t>
            </a:r>
            <a:r>
              <a:rPr lang="en-US" sz="1800" dirty="0">
                <a:solidFill>
                  <a:schemeClr val="folHlink"/>
                </a:solidFill>
              </a:rPr>
              <a:t> of designed and evolved networks. </a:t>
            </a:r>
            <a:r>
              <a:rPr lang="en-US" sz="1800" i="1" dirty="0"/>
              <a:t> </a:t>
            </a:r>
            <a:r>
              <a:rPr lang="en-US" sz="1800" dirty="0"/>
              <a:t>Science, 303:1538-42 (2004). </a:t>
            </a:r>
          </a:p>
        </p:txBody>
      </p:sp>
    </p:spTree>
    <p:extLst>
      <p:ext uri="{BB962C8B-B14F-4D97-AF65-F5344CB8AC3E}">
        <p14:creationId xmlns:p14="http://schemas.microsoft.com/office/powerpoint/2010/main" val="200697489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NETWORK MODELS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5906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 all started with some Greeks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 fontScale="92500" lnSpcReduction="10000"/>
          </a:bodyPr>
          <a:lstStyle/>
          <a:p>
            <a:r>
              <a:rPr lang="en-US" dirty="0" err="1"/>
              <a:t>Faloutsos</a:t>
            </a:r>
            <a:r>
              <a:rPr lang="en-US" dirty="0"/>
              <a:t>, </a:t>
            </a:r>
            <a:r>
              <a:rPr lang="en-US" dirty="0" err="1"/>
              <a:t>Faloutsos</a:t>
            </a:r>
            <a:r>
              <a:rPr lang="en-US" dirty="0"/>
              <a:t>, </a:t>
            </a:r>
            <a:r>
              <a:rPr lang="en-US" dirty="0" err="1"/>
              <a:t>Faloutsos</a:t>
            </a:r>
            <a:r>
              <a:rPr lang="en-US" dirty="0"/>
              <a:t>, “On the power-law relationships of the internet topology”, SIGCOMM 1999.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Degree distributions for the internet graph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6" y="3212976"/>
            <a:ext cx="6059341" cy="2742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27586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is a network model?</a:t>
            </a:r>
          </a:p>
        </p:txBody>
      </p:sp>
      <p:sp>
        <p:nvSpPr>
          <p:cNvPr id="303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/>
              <a:t>Informally, a network model is a </a:t>
            </a:r>
            <a:r>
              <a:rPr lang="en-US" sz="2800" dirty="0">
                <a:solidFill>
                  <a:srgbClr val="FF0000"/>
                </a:solidFill>
              </a:rPr>
              <a:t>process</a:t>
            </a:r>
            <a:r>
              <a:rPr lang="en-US" sz="2800" dirty="0"/>
              <a:t> (randomized or deterministic) for generating a graph of arbitrary size.</a:t>
            </a:r>
          </a:p>
          <a:p>
            <a:r>
              <a:rPr lang="en-US" sz="2800" dirty="0"/>
              <a:t>Models of </a:t>
            </a:r>
            <a:r>
              <a:rPr lang="en-US" sz="2800" dirty="0">
                <a:solidFill>
                  <a:srgbClr val="0066FF"/>
                </a:solidFill>
              </a:rPr>
              <a:t>static</a:t>
            </a:r>
            <a:r>
              <a:rPr lang="en-US" sz="2800" dirty="0"/>
              <a:t> graphs</a:t>
            </a:r>
          </a:p>
          <a:p>
            <a:pPr lvl="1"/>
            <a:r>
              <a:rPr lang="en-US" sz="2400" dirty="0">
                <a:solidFill>
                  <a:srgbClr val="CC0000"/>
                </a:solidFill>
              </a:rPr>
              <a:t>input</a:t>
            </a:r>
            <a:r>
              <a:rPr lang="en-US" sz="2400" dirty="0"/>
              <a:t>: a set of parameters </a:t>
            </a:r>
            <a:r>
              <a:rPr lang="el-GR" sz="2400" dirty="0">
                <a:solidFill>
                  <a:srgbClr val="009900"/>
                </a:solidFill>
              </a:rPr>
              <a:t>Π</a:t>
            </a:r>
            <a:r>
              <a:rPr lang="en-US" sz="2400" dirty="0"/>
              <a:t>, and the size of the graph </a:t>
            </a:r>
            <a:r>
              <a:rPr lang="en-US" sz="2400" dirty="0">
                <a:solidFill>
                  <a:srgbClr val="009900"/>
                </a:solidFill>
              </a:rPr>
              <a:t>n</a:t>
            </a:r>
          </a:p>
          <a:p>
            <a:pPr lvl="1"/>
            <a:r>
              <a:rPr lang="en-US" sz="2400" dirty="0">
                <a:solidFill>
                  <a:srgbClr val="CC0000"/>
                </a:solidFill>
              </a:rPr>
              <a:t>output</a:t>
            </a:r>
            <a:r>
              <a:rPr lang="en-US" sz="2400" dirty="0"/>
              <a:t>: a graph </a:t>
            </a:r>
            <a:r>
              <a:rPr lang="en-US" sz="2400" dirty="0">
                <a:solidFill>
                  <a:srgbClr val="009900"/>
                </a:solidFill>
              </a:rPr>
              <a:t>G(</a:t>
            </a:r>
            <a:r>
              <a:rPr lang="el-GR" sz="2400" dirty="0">
                <a:solidFill>
                  <a:srgbClr val="009900"/>
                </a:solidFill>
              </a:rPr>
              <a:t>Π</a:t>
            </a:r>
            <a:r>
              <a:rPr lang="en-US" sz="2400" dirty="0">
                <a:solidFill>
                  <a:srgbClr val="009900"/>
                </a:solidFill>
              </a:rPr>
              <a:t>,n)</a:t>
            </a:r>
            <a:r>
              <a:rPr lang="en-US" sz="2400" dirty="0"/>
              <a:t> </a:t>
            </a:r>
          </a:p>
          <a:p>
            <a:r>
              <a:rPr lang="en-US" sz="2800" dirty="0"/>
              <a:t>Models of </a:t>
            </a:r>
            <a:r>
              <a:rPr lang="en-US" sz="2800" dirty="0">
                <a:solidFill>
                  <a:srgbClr val="0066FF"/>
                </a:solidFill>
              </a:rPr>
              <a:t>evolving</a:t>
            </a:r>
            <a:r>
              <a:rPr lang="en-US" sz="2800" dirty="0"/>
              <a:t> graphs</a:t>
            </a:r>
          </a:p>
          <a:p>
            <a:pPr lvl="1"/>
            <a:r>
              <a:rPr lang="en-US" sz="2400" dirty="0">
                <a:solidFill>
                  <a:srgbClr val="CC0000"/>
                </a:solidFill>
              </a:rPr>
              <a:t>input</a:t>
            </a:r>
            <a:r>
              <a:rPr lang="en-US" sz="2400" dirty="0"/>
              <a:t>: a set of parameters </a:t>
            </a:r>
            <a:r>
              <a:rPr lang="el-GR" sz="2400" dirty="0">
                <a:solidFill>
                  <a:srgbClr val="009900"/>
                </a:solidFill>
              </a:rPr>
              <a:t>Π</a:t>
            </a:r>
            <a:r>
              <a:rPr lang="en-US" sz="2400" dirty="0"/>
              <a:t>, and an initial graph </a:t>
            </a:r>
            <a:r>
              <a:rPr lang="en-US" sz="2400" dirty="0">
                <a:solidFill>
                  <a:srgbClr val="009900"/>
                </a:solidFill>
              </a:rPr>
              <a:t>G</a:t>
            </a:r>
            <a:r>
              <a:rPr lang="en-US" sz="2400" baseline="-25000" dirty="0">
                <a:solidFill>
                  <a:srgbClr val="009900"/>
                </a:solidFill>
              </a:rPr>
              <a:t>0</a:t>
            </a:r>
            <a:endParaRPr lang="en-US" sz="2400" dirty="0">
              <a:solidFill>
                <a:srgbClr val="009900"/>
              </a:solidFill>
            </a:endParaRPr>
          </a:p>
          <a:p>
            <a:pPr lvl="1"/>
            <a:r>
              <a:rPr lang="en-US" sz="2400" dirty="0">
                <a:solidFill>
                  <a:srgbClr val="CC0000"/>
                </a:solidFill>
              </a:rPr>
              <a:t>output</a:t>
            </a:r>
            <a:r>
              <a:rPr lang="en-US" sz="2400" dirty="0"/>
              <a:t>: a graph </a:t>
            </a:r>
            <a:r>
              <a:rPr lang="en-US" sz="2400" dirty="0">
                <a:solidFill>
                  <a:srgbClr val="009900"/>
                </a:solidFill>
              </a:rPr>
              <a:t>G</a:t>
            </a:r>
            <a:r>
              <a:rPr lang="en-US" sz="2400" baseline="-25000" dirty="0">
                <a:solidFill>
                  <a:srgbClr val="009900"/>
                </a:solidFill>
              </a:rPr>
              <a:t>t</a:t>
            </a:r>
            <a:r>
              <a:rPr lang="en-US" sz="2400" dirty="0">
                <a:solidFill>
                  <a:srgbClr val="009900"/>
                </a:solidFill>
              </a:rPr>
              <a:t> </a:t>
            </a:r>
            <a:r>
              <a:rPr lang="en-US" sz="2400" dirty="0"/>
              <a:t>for each time </a:t>
            </a:r>
            <a:r>
              <a:rPr lang="en-US" sz="2400" dirty="0">
                <a:solidFill>
                  <a:srgbClr val="009900"/>
                </a:solidFill>
              </a:rPr>
              <a:t>t</a:t>
            </a:r>
          </a:p>
        </p:txBody>
      </p:sp>
    </p:spTree>
    <p:extLst>
      <p:ext uri="{BB962C8B-B14F-4D97-AF65-F5344CB8AC3E}">
        <p14:creationId xmlns:p14="http://schemas.microsoft.com/office/powerpoint/2010/main" val="146872581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Families of random graphs</a:t>
            </a:r>
          </a:p>
        </p:txBody>
      </p:sp>
      <p:sp>
        <p:nvSpPr>
          <p:cNvPr id="301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/>
              <a:t>A deterministic model </a:t>
            </a:r>
            <a:r>
              <a:rPr lang="en-US" sz="2800">
                <a:solidFill>
                  <a:srgbClr val="CC0000"/>
                </a:solidFill>
              </a:rPr>
              <a:t>D</a:t>
            </a:r>
            <a:r>
              <a:rPr lang="en-US" sz="2800"/>
              <a:t> defines a single graph for each value of </a:t>
            </a:r>
            <a:r>
              <a:rPr lang="en-US" sz="2800">
                <a:solidFill>
                  <a:srgbClr val="009900"/>
                </a:solidFill>
              </a:rPr>
              <a:t>n</a:t>
            </a:r>
            <a:r>
              <a:rPr lang="en-US" sz="2800"/>
              <a:t> (or </a:t>
            </a:r>
            <a:r>
              <a:rPr lang="en-US" sz="2800">
                <a:solidFill>
                  <a:srgbClr val="009900"/>
                </a:solidFill>
              </a:rPr>
              <a:t>t</a:t>
            </a:r>
            <a:r>
              <a:rPr lang="en-US" sz="2800"/>
              <a:t>)</a:t>
            </a:r>
          </a:p>
          <a:p>
            <a:endParaRPr lang="en-US" sz="2800"/>
          </a:p>
          <a:p>
            <a:r>
              <a:rPr lang="en-US" sz="2800"/>
              <a:t>A randomized model </a:t>
            </a:r>
            <a:r>
              <a:rPr lang="en-US" sz="2800">
                <a:solidFill>
                  <a:srgbClr val="CC0000"/>
                </a:solidFill>
              </a:rPr>
              <a:t>R</a:t>
            </a:r>
            <a:r>
              <a:rPr lang="en-US" sz="2800"/>
              <a:t> defines a probability space </a:t>
            </a:r>
            <a:r>
              <a:rPr lang="en-US" sz="2800">
                <a:solidFill>
                  <a:srgbClr val="009900"/>
                </a:solidFill>
              </a:rPr>
              <a:t>‹</a:t>
            </a:r>
            <a:r>
              <a:rPr lang="fi-FI" sz="2800">
                <a:solidFill>
                  <a:srgbClr val="009900"/>
                </a:solidFill>
              </a:rPr>
              <a:t>G</a:t>
            </a:r>
            <a:r>
              <a:rPr lang="fi-FI" sz="2800" baseline="-25000">
                <a:solidFill>
                  <a:srgbClr val="009900"/>
                </a:solidFill>
              </a:rPr>
              <a:t>n</a:t>
            </a:r>
            <a:r>
              <a:rPr lang="fi-FI" sz="2800">
                <a:solidFill>
                  <a:srgbClr val="009900"/>
                </a:solidFill>
              </a:rPr>
              <a:t>,P›</a:t>
            </a:r>
            <a:r>
              <a:rPr lang="fi-FI" sz="2800"/>
              <a:t> </a:t>
            </a:r>
            <a:r>
              <a:rPr lang="en-US" sz="2800"/>
              <a:t>where </a:t>
            </a:r>
            <a:r>
              <a:rPr lang="en-US" sz="2800">
                <a:solidFill>
                  <a:srgbClr val="009900"/>
                </a:solidFill>
              </a:rPr>
              <a:t>G</a:t>
            </a:r>
            <a:r>
              <a:rPr lang="en-US" sz="2800" baseline="-25000">
                <a:solidFill>
                  <a:srgbClr val="009900"/>
                </a:solidFill>
              </a:rPr>
              <a:t>n</a:t>
            </a:r>
            <a:r>
              <a:rPr lang="en-US" sz="2800"/>
              <a:t> is the set of all graphs of size </a:t>
            </a:r>
            <a:r>
              <a:rPr lang="en-US" sz="2800">
                <a:solidFill>
                  <a:srgbClr val="009900"/>
                </a:solidFill>
              </a:rPr>
              <a:t>n</a:t>
            </a:r>
            <a:r>
              <a:rPr lang="en-US" sz="2800"/>
              <a:t>, and </a:t>
            </a:r>
            <a:r>
              <a:rPr lang="en-US" sz="2800">
                <a:solidFill>
                  <a:srgbClr val="009900"/>
                </a:solidFill>
              </a:rPr>
              <a:t>P</a:t>
            </a:r>
            <a:r>
              <a:rPr lang="en-US" sz="2800"/>
              <a:t> a probability distribution over the set </a:t>
            </a:r>
            <a:r>
              <a:rPr lang="en-US" sz="2800">
                <a:solidFill>
                  <a:srgbClr val="009900"/>
                </a:solidFill>
              </a:rPr>
              <a:t>G</a:t>
            </a:r>
            <a:r>
              <a:rPr lang="en-US" sz="2800" baseline="-25000">
                <a:solidFill>
                  <a:srgbClr val="009900"/>
                </a:solidFill>
              </a:rPr>
              <a:t>n </a:t>
            </a:r>
            <a:r>
              <a:rPr lang="en-US" sz="2800"/>
              <a:t>(similarly for </a:t>
            </a:r>
            <a:r>
              <a:rPr lang="en-US" sz="2800">
                <a:solidFill>
                  <a:srgbClr val="009900"/>
                </a:solidFill>
              </a:rPr>
              <a:t>t</a:t>
            </a:r>
            <a:r>
              <a:rPr lang="en-US" sz="2800"/>
              <a:t>)</a:t>
            </a:r>
            <a:endParaRPr lang="en-US" sz="2800" baseline="-25000">
              <a:solidFill>
                <a:srgbClr val="009900"/>
              </a:solidFill>
            </a:endParaRPr>
          </a:p>
          <a:p>
            <a:pPr lvl="1"/>
            <a:r>
              <a:rPr lang="en-US" sz="2400"/>
              <a:t>we call this a family of random graphs </a:t>
            </a:r>
            <a:r>
              <a:rPr lang="en-US" sz="2400">
                <a:solidFill>
                  <a:srgbClr val="CC0000"/>
                </a:solidFill>
              </a:rPr>
              <a:t>R</a:t>
            </a:r>
            <a:r>
              <a:rPr lang="en-US" sz="2400"/>
              <a:t>, or a random graph </a:t>
            </a:r>
            <a:r>
              <a:rPr lang="en-US" sz="2400">
                <a:solidFill>
                  <a:srgbClr val="CC0000"/>
                </a:solidFill>
              </a:rPr>
              <a:t>R</a:t>
            </a:r>
          </a:p>
        </p:txBody>
      </p:sp>
    </p:spTree>
    <p:extLst>
      <p:ext uri="{BB962C8B-B14F-4D97-AF65-F5344CB8AC3E}">
        <p14:creationId xmlns:p14="http://schemas.microsoft.com/office/powerpoint/2010/main" val="2973833771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do we care?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Creating models for real-life graphs is important for several reasons</a:t>
            </a:r>
          </a:p>
          <a:p>
            <a:pPr lvl="1"/>
            <a:r>
              <a:rPr lang="en-US" dirty="0"/>
              <a:t>Create data for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simulations</a:t>
            </a:r>
            <a:r>
              <a:rPr lang="en-US" dirty="0"/>
              <a:t> of processes on networks</a:t>
            </a:r>
          </a:p>
          <a:p>
            <a:pPr lvl="1"/>
            <a:r>
              <a:rPr lang="en-US" dirty="0"/>
              <a:t>Identify the </a:t>
            </a:r>
            <a:r>
              <a:rPr lang="en-US" dirty="0">
                <a:solidFill>
                  <a:srgbClr val="0070C0"/>
                </a:solidFill>
              </a:rPr>
              <a:t>underlying mechanisms </a:t>
            </a:r>
            <a:r>
              <a:rPr lang="en-US" dirty="0"/>
              <a:t>that govern the network generation</a:t>
            </a:r>
          </a:p>
          <a:p>
            <a:pPr lvl="1"/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Predict</a:t>
            </a:r>
            <a:r>
              <a:rPr lang="en-US" dirty="0"/>
              <a:t> the evolution of networks</a:t>
            </a:r>
          </a:p>
        </p:txBody>
      </p:sp>
    </p:spTree>
    <p:extLst>
      <p:ext uri="{BB962C8B-B14F-4D97-AF65-F5344CB8AC3E}">
        <p14:creationId xmlns:p14="http://schemas.microsoft.com/office/powerpoint/2010/main" val="4274010657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Erdös-Renyi Random graphs</a:t>
            </a:r>
          </a:p>
        </p:txBody>
      </p:sp>
      <p:pic>
        <p:nvPicPr>
          <p:cNvPr id="235524" name="Picture 4" descr="Erdos_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700213"/>
            <a:ext cx="3136900" cy="414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5525" name="Text Box 5"/>
          <p:cNvSpPr txBox="1">
            <a:spLocks noChangeArrowheads="1"/>
          </p:cNvSpPr>
          <p:nvPr/>
        </p:nvSpPr>
        <p:spPr bwMode="auto">
          <a:xfrm>
            <a:off x="4284663" y="3357563"/>
            <a:ext cx="39687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/>
              <a:t>Paul Erdös (1913-1996)</a:t>
            </a:r>
          </a:p>
        </p:txBody>
      </p:sp>
    </p:spTree>
    <p:extLst>
      <p:ext uri="{BB962C8B-B14F-4D97-AF65-F5344CB8AC3E}">
        <p14:creationId xmlns:p14="http://schemas.microsoft.com/office/powerpoint/2010/main" val="3709753211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Erdös-Renyi Random Graphs</a:t>
            </a:r>
          </a:p>
        </p:txBody>
      </p:sp>
      <p:sp>
        <p:nvSpPr>
          <p:cNvPr id="237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The </a:t>
            </a:r>
            <a:r>
              <a:rPr lang="en-US">
                <a:solidFill>
                  <a:srgbClr val="0066FF"/>
                </a:solidFill>
              </a:rPr>
              <a:t>G</a:t>
            </a:r>
            <a:r>
              <a:rPr lang="en-US" baseline="-25000">
                <a:solidFill>
                  <a:srgbClr val="0066FF"/>
                </a:solidFill>
              </a:rPr>
              <a:t>n,p</a:t>
            </a:r>
            <a:r>
              <a:rPr lang="en-US"/>
              <a:t> model</a:t>
            </a:r>
          </a:p>
          <a:p>
            <a:pPr lvl="1"/>
            <a:r>
              <a:rPr lang="en-US">
                <a:solidFill>
                  <a:srgbClr val="CC0000"/>
                </a:solidFill>
              </a:rPr>
              <a:t>input</a:t>
            </a:r>
            <a:r>
              <a:rPr lang="en-US"/>
              <a:t>: the number of vertices </a:t>
            </a:r>
            <a:r>
              <a:rPr lang="en-US">
                <a:solidFill>
                  <a:srgbClr val="00CC00"/>
                </a:solidFill>
              </a:rPr>
              <a:t>n</a:t>
            </a:r>
            <a:r>
              <a:rPr lang="en-US"/>
              <a:t>, and a parameter </a:t>
            </a:r>
            <a:r>
              <a:rPr lang="en-US">
                <a:solidFill>
                  <a:srgbClr val="00CC00"/>
                </a:solidFill>
              </a:rPr>
              <a:t>p</a:t>
            </a:r>
            <a:r>
              <a:rPr lang="en-US"/>
              <a:t>, </a:t>
            </a:r>
            <a:r>
              <a:rPr lang="en-US">
                <a:solidFill>
                  <a:srgbClr val="00CC00"/>
                </a:solidFill>
              </a:rPr>
              <a:t>0 ≤ p ≤ 1</a:t>
            </a:r>
          </a:p>
          <a:p>
            <a:pPr lvl="1"/>
            <a:r>
              <a:rPr lang="en-US">
                <a:solidFill>
                  <a:srgbClr val="CC0000"/>
                </a:solidFill>
              </a:rPr>
              <a:t>process</a:t>
            </a:r>
            <a:r>
              <a:rPr lang="en-US"/>
              <a:t>: for each pair </a:t>
            </a:r>
            <a:r>
              <a:rPr lang="en-US">
                <a:solidFill>
                  <a:srgbClr val="00CC00"/>
                </a:solidFill>
              </a:rPr>
              <a:t>(i,j)</a:t>
            </a:r>
            <a:r>
              <a:rPr lang="en-US"/>
              <a:t>, generate the edge </a:t>
            </a:r>
            <a:r>
              <a:rPr lang="en-US">
                <a:solidFill>
                  <a:srgbClr val="00CC00"/>
                </a:solidFill>
              </a:rPr>
              <a:t>(i,j)</a:t>
            </a:r>
            <a:r>
              <a:rPr lang="en-US"/>
              <a:t> independently with probability </a:t>
            </a:r>
            <a:r>
              <a:rPr lang="en-US">
                <a:solidFill>
                  <a:srgbClr val="00CC00"/>
                </a:solidFill>
              </a:rPr>
              <a:t>p</a:t>
            </a:r>
          </a:p>
          <a:p>
            <a:pPr lvl="1"/>
            <a:endParaRPr lang="en-US"/>
          </a:p>
          <a:p>
            <a:r>
              <a:rPr lang="en-US"/>
              <a:t>Related, but not identical: The </a:t>
            </a:r>
            <a:r>
              <a:rPr lang="en-US">
                <a:solidFill>
                  <a:srgbClr val="0066FF"/>
                </a:solidFill>
              </a:rPr>
              <a:t>G</a:t>
            </a:r>
            <a:r>
              <a:rPr lang="en-US" baseline="-25000">
                <a:solidFill>
                  <a:srgbClr val="0066FF"/>
                </a:solidFill>
              </a:rPr>
              <a:t>n,m</a:t>
            </a:r>
            <a:r>
              <a:rPr lang="en-US"/>
              <a:t> model</a:t>
            </a:r>
          </a:p>
          <a:p>
            <a:pPr lvl="1"/>
            <a:r>
              <a:rPr lang="en-US">
                <a:solidFill>
                  <a:srgbClr val="CC0000"/>
                </a:solidFill>
              </a:rPr>
              <a:t>process</a:t>
            </a:r>
            <a:r>
              <a:rPr lang="en-US"/>
              <a:t>: select </a:t>
            </a:r>
            <a:r>
              <a:rPr lang="en-US">
                <a:solidFill>
                  <a:srgbClr val="00CC00"/>
                </a:solidFill>
              </a:rPr>
              <a:t>m</a:t>
            </a:r>
            <a:r>
              <a:rPr lang="en-US"/>
              <a:t> edges uniformly at random</a:t>
            </a:r>
          </a:p>
        </p:txBody>
      </p:sp>
    </p:spTree>
    <p:extLst>
      <p:ext uri="{BB962C8B-B14F-4D97-AF65-F5344CB8AC3E}">
        <p14:creationId xmlns:p14="http://schemas.microsoft.com/office/powerpoint/2010/main" val="171616930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Graph properties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9619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lnSpc>
                    <a:spcPct val="90000"/>
                  </a:lnSpc>
                </a:pPr>
                <a:r>
                  <a:rPr lang="en-US" sz="2400" dirty="0"/>
                  <a:t>A property </a:t>
                </a:r>
                <a:r>
                  <a:rPr lang="en-US" sz="2400" dirty="0">
                    <a:solidFill>
                      <a:schemeClr val="accent2"/>
                    </a:solidFill>
                  </a:rPr>
                  <a:t>P</a:t>
                </a:r>
                <a:r>
                  <a:rPr lang="en-US" sz="2400" dirty="0"/>
                  <a:t> holds </a:t>
                </a:r>
                <a:r>
                  <a:rPr lang="en-US" sz="2400" dirty="0">
                    <a:solidFill>
                      <a:srgbClr val="0066FF"/>
                    </a:solidFill>
                  </a:rPr>
                  <a:t>almost surely (</a:t>
                </a:r>
                <a:r>
                  <a:rPr lang="en-US" sz="2400" dirty="0" err="1">
                    <a:solidFill>
                      <a:srgbClr val="0066FF"/>
                    </a:solidFill>
                  </a:rPr>
                  <a:t>a.s</a:t>
                </a:r>
                <a:r>
                  <a:rPr lang="en-US" sz="2400" dirty="0">
                    <a:solidFill>
                      <a:srgbClr val="0066FF"/>
                    </a:solidFill>
                  </a:rPr>
                  <a:t>.)</a:t>
                </a:r>
                <a:r>
                  <a:rPr lang="en-US" sz="2400" dirty="0">
                    <a:solidFill>
                      <a:schemeClr val="hlink"/>
                    </a:solidFill>
                  </a:rPr>
                  <a:t> </a:t>
                </a:r>
                <a:r>
                  <a:rPr lang="en-US" sz="2400" dirty="0"/>
                  <a:t>(or for </a:t>
                </a:r>
                <a:r>
                  <a:rPr lang="en-US" sz="2400" dirty="0">
                    <a:solidFill>
                      <a:srgbClr val="0066FF"/>
                    </a:solidFill>
                  </a:rPr>
                  <a:t>almost every</a:t>
                </a:r>
                <a:r>
                  <a:rPr lang="en-US" sz="2400" dirty="0"/>
                  <a:t> graph), if</a:t>
                </a:r>
              </a:p>
              <a:p>
                <a:pPr>
                  <a:lnSpc>
                    <a:spcPct val="90000"/>
                  </a:lnSpc>
                </a:pPr>
                <a:endParaRPr lang="en-US" sz="2400" dirty="0"/>
              </a:p>
              <a:p>
                <a:pPr>
                  <a:lnSpc>
                    <a:spcPct val="90000"/>
                  </a:lnSpc>
                </a:pPr>
                <a:endParaRPr lang="en-US" sz="2400" dirty="0"/>
              </a:p>
              <a:p>
                <a:pPr>
                  <a:lnSpc>
                    <a:spcPct val="90000"/>
                  </a:lnSpc>
                </a:pPr>
                <a:r>
                  <a:rPr lang="en-US" sz="2400" dirty="0"/>
                  <a:t>Evolution of the graph: which properties hold as the parameters of the graph model change?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US" sz="2000" dirty="0">
                    <a:solidFill>
                      <a:srgbClr val="FF0000"/>
                    </a:solidFill>
                  </a:rPr>
                  <a:t>different from the evolving graphs over time that we saw before</a:t>
                </a:r>
              </a:p>
              <a:p>
                <a:pPr>
                  <a:lnSpc>
                    <a:spcPct val="90000"/>
                  </a:lnSpc>
                </a:pPr>
                <a:endParaRPr lang="en-US" sz="2400" dirty="0">
                  <a:solidFill>
                    <a:srgbClr val="FF0000"/>
                  </a:solidFill>
                </a:endParaRPr>
              </a:p>
              <a:p>
                <a:pPr>
                  <a:lnSpc>
                    <a:spcPct val="90000"/>
                  </a:lnSpc>
                </a:pPr>
                <a:r>
                  <a:rPr lang="en-US" sz="2400" dirty="0">
                    <a:solidFill>
                      <a:schemeClr val="accent6">
                        <a:lumMod val="75000"/>
                      </a:schemeClr>
                    </a:solidFill>
                  </a:rPr>
                  <a:t>Threshold phenomena</a:t>
                </a:r>
                <a:r>
                  <a:rPr lang="en-US" sz="2400" dirty="0"/>
                  <a:t>: Many properties appear suddenly. That is, there exist a parameter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00CC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CC00"/>
                            </a:solidFill>
                            <a:latin typeface="Cambria Math"/>
                          </a:rPr>
                          <m:t>𝜃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CC00"/>
                            </a:solidFill>
                            <a:latin typeface="Cambria Math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sz="2400" i="1" dirty="0">
                    <a:solidFill>
                      <a:srgbClr val="00CC00"/>
                    </a:solidFill>
                    <a:latin typeface="Cambria Math"/>
                  </a:rPr>
                  <a:t> </a:t>
                </a:r>
                <a:r>
                  <a:rPr lang="en-US" sz="2400" dirty="0"/>
                  <a:t>(e.g., the probability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rgbClr val="00CC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00CC00"/>
                            </a:solidFill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00CC00"/>
                            </a:solidFill>
                            <a:latin typeface="Cambria Math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sz="2400" dirty="0"/>
                  <a:t>) such that for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CC00"/>
                        </a:solidFill>
                        <a:latin typeface="Cambria Math"/>
                      </a:rPr>
                      <m:t>𝜃</m:t>
                    </m:r>
                    <m:r>
                      <a:rPr lang="en-US" sz="2400" i="1">
                        <a:solidFill>
                          <a:srgbClr val="00CC00"/>
                        </a:solidFill>
                        <a:latin typeface="Cambria Math"/>
                      </a:rPr>
                      <m:t>&lt;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00CC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CC00"/>
                            </a:solidFill>
                            <a:latin typeface="Cambria Math"/>
                          </a:rPr>
                          <m:t>𝜃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CC00"/>
                            </a:solidFill>
                            <a:latin typeface="Cambria Math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sz="2400" dirty="0"/>
                  <a:t> the property does not hold </a:t>
                </a:r>
                <a:r>
                  <a:rPr lang="en-US" sz="2400" dirty="0" err="1"/>
                  <a:t>a.s</a:t>
                </a:r>
                <a:r>
                  <a:rPr lang="en-US" sz="2400" dirty="0"/>
                  <a:t>. and for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CC00"/>
                        </a:solidFill>
                        <a:latin typeface="Cambria Math"/>
                      </a:rPr>
                      <m:t>𝜃</m:t>
                    </m:r>
                    <m:r>
                      <a:rPr lang="en-US" sz="2400" b="0" i="1" smtClean="0">
                        <a:solidFill>
                          <a:srgbClr val="00CC00"/>
                        </a:solidFill>
                        <a:latin typeface="Cambria Math"/>
                      </a:rPr>
                      <m:t>&gt;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00CC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CC00"/>
                            </a:solidFill>
                            <a:latin typeface="Cambria Math"/>
                          </a:rPr>
                          <m:t>𝜃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CC00"/>
                            </a:solidFill>
                            <a:latin typeface="Cambria Math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chemeClr val="accent2"/>
                    </a:solidFill>
                  </a:rPr>
                  <a:t> </a:t>
                </a:r>
                <a:r>
                  <a:rPr lang="en-US" sz="2400" dirty="0"/>
                  <a:t>the property holds </a:t>
                </a:r>
                <a:r>
                  <a:rPr lang="en-US" sz="2400" dirty="0" err="1"/>
                  <a:t>a.s</a:t>
                </a:r>
                <a:r>
                  <a:rPr lang="en-US" sz="2400" dirty="0"/>
                  <a:t>.</a:t>
                </a:r>
                <a:endParaRPr lang="en-US" sz="2400" baseline="-25000" dirty="0"/>
              </a:p>
            </p:txBody>
          </p:sp>
        </mc:Choice>
        <mc:Fallback xmlns="">
          <p:sp>
            <p:nvSpPr>
              <p:cNvPr id="23961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1">
                <a:blip r:embed="rId4"/>
                <a:stretch>
                  <a:fillRect l="-963" t="-1887" b="-5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39620" name="Object 4"/>
          <p:cNvGraphicFramePr>
            <a:graphicFrameLocks noChangeAspect="1"/>
          </p:cNvGraphicFramePr>
          <p:nvPr/>
        </p:nvGraphicFramePr>
        <p:xfrm>
          <a:off x="3124200" y="2133600"/>
          <a:ext cx="2657475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21" name="Equation" r:id="rId5" imgW="1143000" imgH="279400" progId="Equation.3">
                  <p:embed/>
                </p:oleObj>
              </mc:Choice>
              <mc:Fallback>
                <p:oleObj name="Equation" r:id="rId5" imgW="1143000" imgH="279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2133600"/>
                        <a:ext cx="2657475" cy="647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89410181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giant component</a:t>
            </a:r>
          </a:p>
        </p:txBody>
      </p:sp>
      <p:sp>
        <p:nvSpPr>
          <p:cNvPr id="241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Let </a:t>
            </a:r>
            <a:r>
              <a:rPr lang="en-US" dirty="0">
                <a:solidFill>
                  <a:srgbClr val="00CC00"/>
                </a:solidFill>
              </a:rPr>
              <a:t>z=</a:t>
            </a:r>
            <a:r>
              <a:rPr lang="en-US" dirty="0" err="1">
                <a:solidFill>
                  <a:srgbClr val="00CC00"/>
                </a:solidFill>
              </a:rPr>
              <a:t>np</a:t>
            </a:r>
            <a:r>
              <a:rPr lang="en-US" dirty="0"/>
              <a:t> be the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average degree</a:t>
            </a:r>
          </a:p>
          <a:p>
            <a:r>
              <a:rPr lang="en-US" dirty="0"/>
              <a:t>If </a:t>
            </a:r>
            <a:r>
              <a:rPr lang="en-US" dirty="0">
                <a:solidFill>
                  <a:srgbClr val="00CC00"/>
                </a:solidFill>
              </a:rPr>
              <a:t>z &lt; 1</a:t>
            </a:r>
            <a:r>
              <a:rPr lang="en-US" dirty="0"/>
              <a:t>, then almost surely, the largest component has size at most </a:t>
            </a:r>
            <a:r>
              <a:rPr lang="en-US" dirty="0">
                <a:solidFill>
                  <a:srgbClr val="0070C0"/>
                </a:solidFill>
              </a:rPr>
              <a:t>O(</a:t>
            </a:r>
            <a:r>
              <a:rPr lang="en-US" dirty="0" err="1">
                <a:solidFill>
                  <a:srgbClr val="0070C0"/>
                </a:solidFill>
              </a:rPr>
              <a:t>ln</a:t>
            </a:r>
            <a:r>
              <a:rPr lang="en-US" dirty="0">
                <a:solidFill>
                  <a:srgbClr val="0070C0"/>
                </a:solidFill>
              </a:rPr>
              <a:t> n)</a:t>
            </a:r>
          </a:p>
          <a:p>
            <a:r>
              <a:rPr lang="en-US" dirty="0"/>
              <a:t>if </a:t>
            </a:r>
            <a:r>
              <a:rPr lang="en-US" dirty="0">
                <a:solidFill>
                  <a:srgbClr val="00CC00"/>
                </a:solidFill>
              </a:rPr>
              <a:t>z &gt; 1</a:t>
            </a:r>
            <a:r>
              <a:rPr lang="en-US" dirty="0"/>
              <a:t>, then almost surely, the largest component has size </a:t>
            </a:r>
            <a:r>
              <a:rPr lang="el-GR" dirty="0">
                <a:solidFill>
                  <a:srgbClr val="0070C0"/>
                </a:solidFill>
              </a:rPr>
              <a:t>Θ</a:t>
            </a:r>
            <a:r>
              <a:rPr lang="fi-FI" dirty="0">
                <a:solidFill>
                  <a:srgbClr val="0070C0"/>
                </a:solidFill>
              </a:rPr>
              <a:t>(n). </a:t>
            </a:r>
            <a:r>
              <a:rPr lang="en-US" dirty="0"/>
              <a:t>The second largest component has size </a:t>
            </a:r>
            <a:r>
              <a:rPr lang="en-US" dirty="0">
                <a:solidFill>
                  <a:srgbClr val="0070C0"/>
                </a:solidFill>
              </a:rPr>
              <a:t>O(</a:t>
            </a:r>
            <a:r>
              <a:rPr lang="en-US" dirty="0" err="1">
                <a:solidFill>
                  <a:srgbClr val="0070C0"/>
                </a:solidFill>
              </a:rPr>
              <a:t>ln</a:t>
            </a:r>
            <a:r>
              <a:rPr lang="en-US" dirty="0">
                <a:solidFill>
                  <a:srgbClr val="0070C0"/>
                </a:solidFill>
              </a:rPr>
              <a:t> n)</a:t>
            </a:r>
          </a:p>
          <a:p>
            <a:r>
              <a:rPr lang="en-US" dirty="0"/>
              <a:t>if </a:t>
            </a:r>
            <a:r>
              <a:rPr lang="en-US" dirty="0">
                <a:solidFill>
                  <a:srgbClr val="00CC00"/>
                </a:solidFill>
              </a:rPr>
              <a:t>z =</a:t>
            </a:r>
            <a:r>
              <a:rPr lang="el-GR" dirty="0">
                <a:solidFill>
                  <a:srgbClr val="00CC00"/>
                </a:solidFill>
              </a:rPr>
              <a:t>ω</a:t>
            </a:r>
            <a:r>
              <a:rPr lang="fi-FI" dirty="0">
                <a:solidFill>
                  <a:srgbClr val="00CC00"/>
                </a:solidFill>
              </a:rPr>
              <a:t>(ln n)</a:t>
            </a:r>
            <a:r>
              <a:rPr lang="fi-FI" dirty="0"/>
              <a:t>, </a:t>
            </a:r>
            <a:r>
              <a:rPr lang="en-US" dirty="0"/>
              <a:t>then the graph is almost surely connected.</a:t>
            </a:r>
          </a:p>
        </p:txBody>
      </p:sp>
    </p:spTree>
    <p:extLst>
      <p:ext uri="{BB962C8B-B14F-4D97-AF65-F5344CB8AC3E}">
        <p14:creationId xmlns:p14="http://schemas.microsoft.com/office/powerpoint/2010/main" val="2539883805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phase transition</a:t>
            </a:r>
          </a:p>
        </p:txBody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When </a:t>
            </a:r>
            <a:r>
              <a:rPr lang="en-US" dirty="0">
                <a:solidFill>
                  <a:srgbClr val="00CC00"/>
                </a:solidFill>
              </a:rPr>
              <a:t>z=1</a:t>
            </a:r>
            <a:r>
              <a:rPr lang="en-US" dirty="0"/>
              <a:t>, there is a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phase transition</a:t>
            </a:r>
          </a:p>
          <a:p>
            <a:pPr lvl="1"/>
            <a:r>
              <a:rPr lang="en-US" dirty="0"/>
              <a:t>The largest component is </a:t>
            </a:r>
            <a:r>
              <a:rPr lang="en-US" dirty="0">
                <a:solidFill>
                  <a:srgbClr val="00CC00"/>
                </a:solidFill>
              </a:rPr>
              <a:t>O(n</a:t>
            </a:r>
            <a:r>
              <a:rPr lang="en-US" baseline="30000" dirty="0">
                <a:solidFill>
                  <a:srgbClr val="00CC00"/>
                </a:solidFill>
              </a:rPr>
              <a:t>2/3</a:t>
            </a:r>
            <a:r>
              <a:rPr lang="en-US" dirty="0">
                <a:solidFill>
                  <a:srgbClr val="00CC00"/>
                </a:solidFill>
              </a:rPr>
              <a:t>)</a:t>
            </a:r>
          </a:p>
          <a:p>
            <a:pPr lvl="1"/>
            <a:r>
              <a:rPr lang="en-US" dirty="0"/>
              <a:t>The sizes of the components follow a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power-law distribution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98258273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Random graphs degree distributions</a:t>
            </a:r>
          </a:p>
        </p:txBody>
      </p:sp>
      <p:sp>
        <p:nvSpPr>
          <p:cNvPr id="245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/>
              <a:t>The degree distribution follows a </a:t>
            </a:r>
            <a:r>
              <a:rPr lang="en-US" sz="2800" dirty="0">
                <a:solidFill>
                  <a:srgbClr val="0066FF"/>
                </a:solidFill>
              </a:rPr>
              <a:t>binomial</a:t>
            </a:r>
          </a:p>
          <a:p>
            <a:endParaRPr lang="en-US" sz="2800" dirty="0"/>
          </a:p>
          <a:p>
            <a:endParaRPr lang="en-US" sz="2800" dirty="0"/>
          </a:p>
          <a:p>
            <a:r>
              <a:rPr lang="en-US" sz="2800" dirty="0"/>
              <a:t>Assuming </a:t>
            </a:r>
            <a:r>
              <a:rPr lang="en-US" sz="2800" dirty="0">
                <a:solidFill>
                  <a:srgbClr val="00CC00"/>
                </a:solidFill>
              </a:rPr>
              <a:t>z=</a:t>
            </a:r>
            <a:r>
              <a:rPr lang="en-US" sz="2800" dirty="0" err="1">
                <a:solidFill>
                  <a:srgbClr val="00CC00"/>
                </a:solidFill>
              </a:rPr>
              <a:t>np</a:t>
            </a:r>
            <a:r>
              <a:rPr lang="en-US" sz="2800" dirty="0">
                <a:solidFill>
                  <a:schemeClr val="accent2"/>
                </a:solidFill>
              </a:rPr>
              <a:t> </a:t>
            </a:r>
            <a:r>
              <a:rPr lang="en-US" sz="2800" dirty="0"/>
              <a:t>is fixed, as </a:t>
            </a:r>
            <a:r>
              <a:rPr lang="en-US" sz="2800" dirty="0">
                <a:solidFill>
                  <a:srgbClr val="00CC00"/>
                </a:solidFill>
              </a:rPr>
              <a:t>n</a:t>
            </a:r>
            <a:r>
              <a:rPr lang="en-US" sz="2800" dirty="0">
                <a:solidFill>
                  <a:srgbClr val="00CC00"/>
                </a:solidFill>
                <a:latin typeface="Arial" charset="0"/>
              </a:rPr>
              <a:t>→</a:t>
            </a:r>
            <a:r>
              <a:rPr lang="en-US" sz="2800" dirty="0">
                <a:solidFill>
                  <a:srgbClr val="00CC00"/>
                </a:solidFill>
              </a:rPr>
              <a:t>∞, B(</a:t>
            </a:r>
            <a:r>
              <a:rPr lang="en-US" sz="2800" dirty="0" err="1">
                <a:solidFill>
                  <a:srgbClr val="00CC00"/>
                </a:solidFill>
              </a:rPr>
              <a:t>n,k,p</a:t>
            </a:r>
            <a:r>
              <a:rPr lang="en-US" sz="2800" dirty="0">
                <a:solidFill>
                  <a:srgbClr val="00CC00"/>
                </a:solidFill>
              </a:rPr>
              <a:t>)</a:t>
            </a:r>
            <a:r>
              <a:rPr lang="en-US" sz="2800" dirty="0"/>
              <a:t> is approximated by a </a:t>
            </a:r>
            <a:r>
              <a:rPr lang="en-US" sz="2800" dirty="0">
                <a:solidFill>
                  <a:srgbClr val="0066FF"/>
                </a:solidFill>
              </a:rPr>
              <a:t>Poisson</a:t>
            </a:r>
            <a:r>
              <a:rPr lang="en-US" sz="2800" dirty="0"/>
              <a:t> distribution</a:t>
            </a:r>
          </a:p>
          <a:p>
            <a:endParaRPr lang="en-US" sz="2800" dirty="0"/>
          </a:p>
          <a:p>
            <a:endParaRPr lang="en-US" sz="2800" dirty="0"/>
          </a:p>
          <a:p>
            <a:r>
              <a:rPr lang="en-US" sz="2800" dirty="0"/>
              <a:t>Highly concentrated around the mean, with a tail that drops 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exponentially</a:t>
            </a:r>
          </a:p>
        </p:txBody>
      </p:sp>
      <p:graphicFrame>
        <p:nvGraphicFramePr>
          <p:cNvPr id="245764" name="Object 4"/>
          <p:cNvGraphicFramePr>
            <a:graphicFrameLocks noChangeAspect="1"/>
          </p:cNvGraphicFramePr>
          <p:nvPr/>
        </p:nvGraphicFramePr>
        <p:xfrm>
          <a:off x="2339975" y="2276475"/>
          <a:ext cx="3473450" cy="758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60" name="Equation" r:id="rId4" imgW="2095500" imgH="457200" progId="Equation.3">
                  <p:embed/>
                </p:oleObj>
              </mc:Choice>
              <mc:Fallback>
                <p:oleObj name="Equation" r:id="rId4" imgW="20955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9975" y="2276475"/>
                        <a:ext cx="3473450" cy="758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765" name="Object 5"/>
          <p:cNvGraphicFramePr>
            <a:graphicFrameLocks noChangeAspect="1"/>
          </p:cNvGraphicFramePr>
          <p:nvPr/>
        </p:nvGraphicFramePr>
        <p:xfrm>
          <a:off x="2771775" y="4221163"/>
          <a:ext cx="2516188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61" name="Equation" r:id="rId6" imgW="1384300" imgH="419100" progId="Equation.3">
                  <p:embed/>
                </p:oleObj>
              </mc:Choice>
              <mc:Fallback>
                <p:oleObj name="Equation" r:id="rId6" imgW="1384300" imgH="419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1775" y="4221163"/>
                        <a:ext cx="2516188" cy="762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7428017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Phase transitions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Phase transitions </a:t>
            </a:r>
            <a:r>
              <a:rPr lang="en-US" dirty="0"/>
              <a:t>(a.k.a. Threshold Phenomena, Critical phenomena) are observed in a variety of natural or human processes, and they have been studied extensively by Physicists and Mathematicians</a:t>
            </a:r>
          </a:p>
          <a:p>
            <a:pPr lvl="1"/>
            <a:r>
              <a:rPr lang="en-US" dirty="0"/>
              <a:t>Also, in popular science: “</a:t>
            </a:r>
            <a:r>
              <a:rPr lang="en-US" dirty="0">
                <a:solidFill>
                  <a:srgbClr val="0070C0"/>
                </a:solidFill>
              </a:rPr>
              <a:t>The tipping point</a:t>
            </a:r>
            <a:r>
              <a:rPr lang="en-US" dirty="0"/>
              <a:t>”</a:t>
            </a:r>
          </a:p>
          <a:p>
            <a:r>
              <a:rPr lang="en-US" dirty="0"/>
              <a:t>Examples</a:t>
            </a:r>
          </a:p>
          <a:p>
            <a:pPr lvl="1"/>
            <a:r>
              <a:rPr lang="en-US" dirty="0"/>
              <a:t>Water becoming ice</a:t>
            </a:r>
          </a:p>
          <a:p>
            <a:pPr lvl="1"/>
            <a:r>
              <a:rPr lang="en-US" dirty="0"/>
              <a:t>Percolation</a:t>
            </a:r>
          </a:p>
          <a:p>
            <a:pPr lvl="1"/>
            <a:r>
              <a:rPr lang="en-US" dirty="0"/>
              <a:t>Giant components in graphs</a:t>
            </a:r>
          </a:p>
          <a:p>
            <a:r>
              <a:rPr lang="en-US" dirty="0"/>
              <a:t>In all of these examples, the transition from one state to another (e.g., from water to ice) happens almost instantaneously when a parameter crosses a </a:t>
            </a:r>
            <a:r>
              <a:rPr lang="en-US" dirty="0">
                <a:solidFill>
                  <a:srgbClr val="0070C0"/>
                </a:solidFill>
              </a:rPr>
              <a:t>threshold</a:t>
            </a:r>
          </a:p>
          <a:p>
            <a:r>
              <a:rPr lang="en-US" dirty="0"/>
              <a:t>At the threshold value we have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critical phenomena</a:t>
            </a:r>
            <a:r>
              <a:rPr lang="en-US" dirty="0"/>
              <a:t>, and the appearance of </a:t>
            </a:r>
            <a:r>
              <a:rPr lang="en-US" dirty="0">
                <a:solidFill>
                  <a:srgbClr val="0070C0"/>
                </a:solidFill>
              </a:rPr>
              <a:t>Power Laws</a:t>
            </a:r>
          </a:p>
          <a:p>
            <a:pPr lvl="1"/>
            <a:r>
              <a:rPr lang="en-US" dirty="0"/>
              <a:t>There is no characteristic scale.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48080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Power-law distributions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8835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1600200"/>
                <a:ext cx="8229600" cy="4852988"/>
              </a:xfrm>
            </p:spPr>
            <p:txBody>
              <a:bodyPr/>
              <a:lstStyle/>
              <a:p>
                <a:pPr>
                  <a:lnSpc>
                    <a:spcPct val="80000"/>
                  </a:lnSpc>
                </a:pPr>
                <a:r>
                  <a:rPr lang="en-US" sz="2000" dirty="0"/>
                  <a:t>The degree distributions of most real-life networks follow a </a:t>
                </a:r>
                <a:r>
                  <a:rPr lang="en-US" sz="2000" dirty="0">
                    <a:solidFill>
                      <a:schemeClr val="hlink"/>
                    </a:solidFill>
                  </a:rPr>
                  <a:t>power law</a:t>
                </a:r>
              </a:p>
              <a:p>
                <a:pPr>
                  <a:lnSpc>
                    <a:spcPct val="80000"/>
                  </a:lnSpc>
                </a:pPr>
                <a:endParaRPr lang="en-US" sz="2000" dirty="0"/>
              </a:p>
              <a:p>
                <a:pPr>
                  <a:lnSpc>
                    <a:spcPct val="80000"/>
                  </a:lnSpc>
                </a:pPr>
                <a:endParaRPr lang="en-US" sz="2000" dirty="0"/>
              </a:p>
              <a:p>
                <a:pPr>
                  <a:lnSpc>
                    <a:spcPct val="80000"/>
                  </a:lnSpc>
                </a:pPr>
                <a:r>
                  <a:rPr lang="en-US" sz="2000" dirty="0"/>
                  <a:t>Right-skewed/Heavy-tail distribution</a:t>
                </a:r>
              </a:p>
              <a:p>
                <a:pPr lvl="1">
                  <a:lnSpc>
                    <a:spcPct val="80000"/>
                  </a:lnSpc>
                </a:pPr>
                <a:r>
                  <a:rPr lang="en-US" sz="1800" dirty="0"/>
                  <a:t>there is a non-negligible fraction of nodes that has very high degree (hubs)</a:t>
                </a:r>
              </a:p>
              <a:p>
                <a:pPr lvl="1">
                  <a:lnSpc>
                    <a:spcPct val="80000"/>
                  </a:lnSpc>
                </a:pPr>
                <a:r>
                  <a:rPr lang="en-US" sz="1800" dirty="0">
                    <a:solidFill>
                      <a:schemeClr val="hlink"/>
                    </a:solidFill>
                  </a:rPr>
                  <a:t>scale-free</a:t>
                </a:r>
                <a:r>
                  <a:rPr lang="en-US" sz="1800" dirty="0"/>
                  <a:t>: no characteristic scale, average is not informative</a:t>
                </a:r>
              </a:p>
              <a:p>
                <a:pPr>
                  <a:lnSpc>
                    <a:spcPct val="80000"/>
                  </a:lnSpc>
                </a:pPr>
                <a:endParaRPr lang="en-US" sz="2000" dirty="0"/>
              </a:p>
              <a:p>
                <a:pPr>
                  <a:lnSpc>
                    <a:spcPct val="80000"/>
                  </a:lnSpc>
                </a:pPr>
                <a:r>
                  <a:rPr lang="en-US" sz="2000" dirty="0"/>
                  <a:t>In stark contrast with the random graph model!</a:t>
                </a:r>
              </a:p>
              <a:p>
                <a:pPr lvl="1">
                  <a:lnSpc>
                    <a:spcPct val="80000"/>
                  </a:lnSpc>
                </a:pPr>
                <a:r>
                  <a:rPr lang="en-US" sz="1800" dirty="0"/>
                  <a:t>Poisson degree distribution, z=np</a:t>
                </a:r>
              </a:p>
              <a:p>
                <a:pPr lvl="1">
                  <a:lnSpc>
                    <a:spcPct val="80000"/>
                  </a:lnSpc>
                </a:pPr>
                <a:endParaRPr lang="en-US" sz="1800" dirty="0"/>
              </a:p>
              <a:p>
                <a:pPr marL="457200" lvl="1" indent="0">
                  <a:lnSpc>
                    <a:spcPct val="8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𝑝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𝑘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𝑘</m:t>
                              </m:r>
                            </m:sup>
                          </m:sSup>
                        </m:num>
                        <m:den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𝑘</m:t>
                          </m:r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!</m:t>
                          </m:r>
                        </m:den>
                      </m:f>
                      <m:sSup>
                        <m:sSup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en-US" sz="2400" b="0" i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z</m:t>
                          </m:r>
                        </m:sup>
                      </m:sSup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</a:endParaRPr>
              </a:p>
              <a:p>
                <a:pPr lvl="1">
                  <a:lnSpc>
                    <a:spcPct val="80000"/>
                  </a:lnSpc>
                </a:pPr>
                <a:endParaRPr lang="en-US" sz="1800" dirty="0"/>
              </a:p>
              <a:p>
                <a:pPr lvl="1">
                  <a:lnSpc>
                    <a:spcPct val="80000"/>
                  </a:lnSpc>
                </a:pPr>
                <a:r>
                  <a:rPr lang="en-US" sz="1800" dirty="0"/>
                  <a:t>Concentrated around the mean</a:t>
                </a:r>
              </a:p>
              <a:p>
                <a:pPr lvl="1">
                  <a:lnSpc>
                    <a:spcPct val="80000"/>
                  </a:lnSpc>
                </a:pPr>
                <a:r>
                  <a:rPr lang="en-US" sz="1800" dirty="0"/>
                  <a:t>the probability of very high degree nodes is exponentially small</a:t>
                </a:r>
              </a:p>
            </p:txBody>
          </p:sp>
        </mc:Choice>
        <mc:Fallback xmlns="">
          <p:sp>
            <p:nvSpPr>
              <p:cNvPr id="24883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1600200"/>
                <a:ext cx="8229600" cy="4852988"/>
              </a:xfrm>
              <a:blipFill rotWithShape="1">
                <a:blip r:embed="rId3"/>
                <a:stretch>
                  <a:fillRect l="-593" t="-17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8836" name="Text Box 4"/>
              <p:cNvSpPr txBox="1">
                <a:spLocks noChangeArrowheads="1"/>
              </p:cNvSpPr>
              <p:nvPr/>
            </p:nvSpPr>
            <p:spPr bwMode="auto">
              <a:xfrm>
                <a:off x="3492500" y="1986757"/>
                <a:ext cx="2447652" cy="44358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𝑝</m:t>
                    </m:r>
                    <m:r>
                      <a:rPr lang="en-US" sz="2200" i="1" dirty="0" smtClean="0">
                        <a:solidFill>
                          <a:srgbClr val="FF0000"/>
                        </a:solidFill>
                        <a:latin typeface="Cambria Math"/>
                      </a:rPr>
                      <m:t>(</m:t>
                    </m:r>
                    <m:r>
                      <a:rPr lang="en-US" sz="2200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𝑘</m:t>
                    </m:r>
                    <m:r>
                      <a:rPr lang="en-US" sz="2200" i="1" dirty="0" smtClean="0">
                        <a:solidFill>
                          <a:srgbClr val="FF0000"/>
                        </a:solidFill>
                        <a:latin typeface="Cambria Math"/>
                      </a:rPr>
                      <m:t>) =</m:t>
                    </m:r>
                    <m:r>
                      <a:rPr lang="en-US" sz="2200" b="0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𝐶</m:t>
                    </m:r>
                    <m:sSup>
                      <m:sSupPr>
                        <m:ctrlPr>
                          <a:rPr lang="en-US" sz="22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b="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𝑘</m:t>
                        </m:r>
                      </m:e>
                      <m:sup>
                        <m:r>
                          <a:rPr lang="en-US" sz="2200" b="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2200" b="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𝛼</m:t>
                        </m:r>
                      </m:sup>
                    </m:sSup>
                  </m:oMath>
                </a14:m>
                <a:r>
                  <a:rPr lang="en-US" sz="2200" dirty="0">
                    <a:solidFill>
                      <a:srgbClr val="FF0000"/>
                    </a:solidFill>
                  </a:rPr>
                  <a:t> </a:t>
                </a:r>
                <a:endParaRPr lang="el-GR" sz="2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48836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492500" y="1986757"/>
                <a:ext cx="2447652" cy="443583"/>
              </a:xfrm>
              <a:prstGeom prst="rect">
                <a:avLst/>
              </a:prstGeom>
              <a:blipFill rotWithShape="1">
                <a:blip r:embed="rId4"/>
                <a:stretch>
                  <a:fillRect l="-499" b="-1232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65850413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Other properties</a:t>
            </a:r>
          </a:p>
        </p:txBody>
      </p:sp>
      <p:sp>
        <p:nvSpPr>
          <p:cNvPr id="304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Clustering coefficient</a:t>
            </a:r>
          </a:p>
          <a:p>
            <a:pPr lvl="1"/>
            <a:r>
              <a:rPr lang="en-US" dirty="0">
                <a:solidFill>
                  <a:srgbClr val="00CC00"/>
                </a:solidFill>
              </a:rPr>
              <a:t>C = p</a:t>
            </a:r>
          </a:p>
          <a:p>
            <a:endParaRPr lang="en-US" dirty="0"/>
          </a:p>
          <a:p>
            <a:r>
              <a:rPr lang="en-US" dirty="0"/>
              <a:t>Diameter (maximum path)</a:t>
            </a:r>
          </a:p>
          <a:p>
            <a:pPr lvl="1"/>
            <a:r>
              <a:rPr lang="en-US" dirty="0">
                <a:solidFill>
                  <a:srgbClr val="00CC00"/>
                </a:solidFill>
              </a:rPr>
              <a:t>L = log n / log z</a:t>
            </a:r>
          </a:p>
        </p:txBody>
      </p:sp>
    </p:spTree>
    <p:extLst>
      <p:ext uri="{BB962C8B-B14F-4D97-AF65-F5344CB8AC3E}">
        <p14:creationId xmlns:p14="http://schemas.microsoft.com/office/powerpoint/2010/main" val="3955899392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Random graphs and real life</a:t>
            </a:r>
          </a:p>
        </p:txBody>
      </p:sp>
      <p:sp>
        <p:nvSpPr>
          <p:cNvPr id="249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 beautiful and elegant theory studied exhaustively</a:t>
            </a:r>
          </a:p>
          <a:p>
            <a:endParaRPr lang="en-US"/>
          </a:p>
          <a:p>
            <a:r>
              <a:rPr lang="en-US"/>
              <a:t>Random graphs had been used as idealized network models</a:t>
            </a:r>
          </a:p>
          <a:p>
            <a:endParaRPr lang="en-US"/>
          </a:p>
          <a:p>
            <a:r>
              <a:rPr lang="en-US"/>
              <a:t>Unfortunately, they don’t capture reality…</a:t>
            </a:r>
          </a:p>
        </p:txBody>
      </p:sp>
    </p:spTree>
    <p:extLst>
      <p:ext uri="{BB962C8B-B14F-4D97-AF65-F5344CB8AC3E}">
        <p14:creationId xmlns:p14="http://schemas.microsoft.com/office/powerpoint/2010/main" val="578755680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Departing from the ER model</a:t>
            </a:r>
          </a:p>
        </p:txBody>
      </p:sp>
      <p:sp>
        <p:nvSpPr>
          <p:cNvPr id="253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We need models that better capture the characteristics of real graphs</a:t>
            </a:r>
          </a:p>
          <a:p>
            <a:pPr lvl="1"/>
            <a:r>
              <a:rPr lang="en-US"/>
              <a:t>degree sequences</a:t>
            </a:r>
          </a:p>
          <a:p>
            <a:pPr lvl="1"/>
            <a:r>
              <a:rPr lang="en-US"/>
              <a:t>clustering coefficient</a:t>
            </a:r>
          </a:p>
          <a:p>
            <a:pPr lvl="1"/>
            <a:r>
              <a:rPr lang="en-US"/>
              <a:t>short paths</a:t>
            </a:r>
          </a:p>
        </p:txBody>
      </p:sp>
    </p:spTree>
    <p:extLst>
      <p:ext uri="{BB962C8B-B14F-4D97-AF65-F5344CB8AC3E}">
        <p14:creationId xmlns:p14="http://schemas.microsoft.com/office/powerpoint/2010/main" val="975004710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Graphs with given degree sequences</a:t>
            </a:r>
          </a:p>
        </p:txBody>
      </p:sp>
      <p:sp>
        <p:nvSpPr>
          <p:cNvPr id="254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configuration model</a:t>
            </a:r>
          </a:p>
          <a:p>
            <a:pPr lvl="1"/>
            <a:r>
              <a:rPr lang="en-US" dirty="0"/>
              <a:t>input: the degree sequence </a:t>
            </a:r>
            <a:r>
              <a:rPr lang="en-US" dirty="0">
                <a:solidFill>
                  <a:srgbClr val="00CC00"/>
                </a:solidFill>
              </a:rPr>
              <a:t>[d</a:t>
            </a:r>
            <a:r>
              <a:rPr lang="en-US" baseline="-25000" dirty="0">
                <a:solidFill>
                  <a:srgbClr val="00CC00"/>
                </a:solidFill>
              </a:rPr>
              <a:t>1</a:t>
            </a:r>
            <a:r>
              <a:rPr lang="en-US" dirty="0">
                <a:solidFill>
                  <a:srgbClr val="00CC00"/>
                </a:solidFill>
              </a:rPr>
              <a:t>,d</a:t>
            </a:r>
            <a:r>
              <a:rPr lang="en-US" baseline="-25000" dirty="0">
                <a:solidFill>
                  <a:srgbClr val="00CC00"/>
                </a:solidFill>
              </a:rPr>
              <a:t>2</a:t>
            </a:r>
            <a:r>
              <a:rPr lang="en-US" dirty="0">
                <a:solidFill>
                  <a:srgbClr val="00CC00"/>
                </a:solidFill>
              </a:rPr>
              <a:t>,…,</a:t>
            </a:r>
            <a:r>
              <a:rPr lang="en-US" dirty="0" err="1">
                <a:solidFill>
                  <a:srgbClr val="00CC00"/>
                </a:solidFill>
              </a:rPr>
              <a:t>d</a:t>
            </a:r>
            <a:r>
              <a:rPr lang="en-US" baseline="-25000" dirty="0" err="1">
                <a:solidFill>
                  <a:srgbClr val="00CC00"/>
                </a:solidFill>
              </a:rPr>
              <a:t>n</a:t>
            </a:r>
            <a:r>
              <a:rPr lang="en-US" dirty="0">
                <a:solidFill>
                  <a:srgbClr val="00CC00"/>
                </a:solidFill>
              </a:rPr>
              <a:t>]</a:t>
            </a:r>
          </a:p>
          <a:p>
            <a:pPr lvl="1"/>
            <a:r>
              <a:rPr lang="en-US" dirty="0"/>
              <a:t>process:</a:t>
            </a:r>
          </a:p>
          <a:p>
            <a:pPr lvl="2"/>
            <a:r>
              <a:rPr lang="en-US" dirty="0"/>
              <a:t>Create </a:t>
            </a:r>
            <a:r>
              <a:rPr lang="en-US" dirty="0">
                <a:solidFill>
                  <a:srgbClr val="00CC00"/>
                </a:solidFill>
              </a:rPr>
              <a:t>d</a:t>
            </a:r>
            <a:r>
              <a:rPr lang="en-US" baseline="-25000" dirty="0">
                <a:solidFill>
                  <a:srgbClr val="00CC00"/>
                </a:solidFill>
              </a:rPr>
              <a:t>i</a:t>
            </a:r>
            <a:r>
              <a:rPr lang="en-US" dirty="0"/>
              <a:t> copies of node </a:t>
            </a:r>
            <a:r>
              <a:rPr lang="en-US" dirty="0" err="1">
                <a:solidFill>
                  <a:srgbClr val="00CC00"/>
                </a:solidFill>
              </a:rPr>
              <a:t>i</a:t>
            </a:r>
            <a:endParaRPr lang="en-US" dirty="0">
              <a:solidFill>
                <a:srgbClr val="00CC00"/>
              </a:solidFill>
            </a:endParaRPr>
          </a:p>
          <a:p>
            <a:pPr lvl="2"/>
            <a:r>
              <a:rPr lang="en-US" dirty="0"/>
              <a:t>Take a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random matching </a:t>
            </a:r>
            <a:r>
              <a:rPr lang="en-US" dirty="0"/>
              <a:t>(pairing) of the copies</a:t>
            </a:r>
          </a:p>
          <a:p>
            <a:pPr lvl="3"/>
            <a:r>
              <a:rPr lang="en-US" dirty="0"/>
              <a:t>self-loops and multiple edges are allowed</a:t>
            </a:r>
          </a:p>
          <a:p>
            <a:endParaRPr lang="en-US" dirty="0"/>
          </a:p>
          <a:p>
            <a:r>
              <a:rPr lang="en-US" dirty="0"/>
              <a:t>Uniform distribution over the graphs with the given degree sequence</a:t>
            </a:r>
          </a:p>
        </p:txBody>
      </p:sp>
    </p:spTree>
    <p:extLst>
      <p:ext uri="{BB962C8B-B14F-4D97-AF65-F5344CB8AC3E}">
        <p14:creationId xmlns:p14="http://schemas.microsoft.com/office/powerpoint/2010/main" val="3621858134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</a:t>
            </a:r>
          </a:p>
        </p:txBody>
      </p:sp>
      <p:sp>
        <p:nvSpPr>
          <p:cNvPr id="305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0000"/>
              </a:lnSpc>
            </a:pPr>
            <a:r>
              <a:rPr lang="en-US" sz="2800"/>
              <a:t>Suppose that the degree sequence is</a:t>
            </a:r>
          </a:p>
          <a:p>
            <a:pPr>
              <a:lnSpc>
                <a:spcPct val="110000"/>
              </a:lnSpc>
            </a:pPr>
            <a:endParaRPr lang="en-US" sz="2800"/>
          </a:p>
          <a:p>
            <a:pPr>
              <a:lnSpc>
                <a:spcPct val="130000"/>
              </a:lnSpc>
            </a:pPr>
            <a:r>
              <a:rPr lang="en-US" sz="2800"/>
              <a:t>Create multiple copies of the nodes</a:t>
            </a:r>
          </a:p>
          <a:p>
            <a:endParaRPr lang="en-US" sz="2800"/>
          </a:p>
          <a:p>
            <a:endParaRPr lang="en-US" sz="2800"/>
          </a:p>
          <a:p>
            <a:r>
              <a:rPr lang="en-US" sz="2800"/>
              <a:t>Pair the nodes uniformly at random</a:t>
            </a:r>
          </a:p>
          <a:p>
            <a:r>
              <a:rPr lang="en-US" sz="2800"/>
              <a:t>Generate the resulting network</a:t>
            </a:r>
          </a:p>
        </p:txBody>
      </p:sp>
      <p:sp>
        <p:nvSpPr>
          <p:cNvPr id="305156" name="Oval 4"/>
          <p:cNvSpPr>
            <a:spLocks noChangeArrowheads="1"/>
          </p:cNvSpPr>
          <p:nvPr/>
        </p:nvSpPr>
        <p:spPr bwMode="auto">
          <a:xfrm>
            <a:off x="3132138" y="2636838"/>
            <a:ext cx="215900" cy="2159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800">
              <a:solidFill>
                <a:srgbClr val="00CC00"/>
              </a:solidFill>
            </a:endParaRPr>
          </a:p>
        </p:txBody>
      </p:sp>
      <p:sp>
        <p:nvSpPr>
          <p:cNvPr id="305157" name="Oval 5"/>
          <p:cNvSpPr>
            <a:spLocks noChangeArrowheads="1"/>
          </p:cNvSpPr>
          <p:nvPr/>
        </p:nvSpPr>
        <p:spPr bwMode="auto">
          <a:xfrm>
            <a:off x="5508625" y="2636838"/>
            <a:ext cx="215900" cy="2159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800">
              <a:solidFill>
                <a:srgbClr val="00CC00"/>
              </a:solidFill>
            </a:endParaRPr>
          </a:p>
        </p:txBody>
      </p:sp>
      <p:sp>
        <p:nvSpPr>
          <p:cNvPr id="305158" name="Oval 6"/>
          <p:cNvSpPr>
            <a:spLocks noChangeArrowheads="1"/>
          </p:cNvSpPr>
          <p:nvPr/>
        </p:nvSpPr>
        <p:spPr bwMode="auto">
          <a:xfrm>
            <a:off x="3924300" y="2636838"/>
            <a:ext cx="215900" cy="2159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800">
              <a:solidFill>
                <a:srgbClr val="00CC00"/>
              </a:solidFill>
            </a:endParaRPr>
          </a:p>
        </p:txBody>
      </p:sp>
      <p:sp>
        <p:nvSpPr>
          <p:cNvPr id="305159" name="Oval 7"/>
          <p:cNvSpPr>
            <a:spLocks noChangeArrowheads="1"/>
          </p:cNvSpPr>
          <p:nvPr/>
        </p:nvSpPr>
        <p:spPr bwMode="auto">
          <a:xfrm>
            <a:off x="4716463" y="2636838"/>
            <a:ext cx="215900" cy="2159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800">
              <a:solidFill>
                <a:srgbClr val="00CC00"/>
              </a:solidFill>
            </a:endParaRPr>
          </a:p>
        </p:txBody>
      </p:sp>
      <p:sp>
        <p:nvSpPr>
          <p:cNvPr id="305160" name="Text Box 8"/>
          <p:cNvSpPr txBox="1">
            <a:spLocks noChangeArrowheads="1"/>
          </p:cNvSpPr>
          <p:nvPr/>
        </p:nvSpPr>
        <p:spPr bwMode="auto">
          <a:xfrm>
            <a:off x="3059113" y="2270125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/>
              <a:t>4</a:t>
            </a:r>
          </a:p>
        </p:txBody>
      </p:sp>
      <p:sp>
        <p:nvSpPr>
          <p:cNvPr id="305161" name="Text Box 9"/>
          <p:cNvSpPr txBox="1">
            <a:spLocks noChangeArrowheads="1"/>
          </p:cNvSpPr>
          <p:nvPr/>
        </p:nvSpPr>
        <p:spPr bwMode="auto">
          <a:xfrm>
            <a:off x="3851275" y="2255838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/>
              <a:t>1</a:t>
            </a:r>
          </a:p>
        </p:txBody>
      </p:sp>
      <p:sp>
        <p:nvSpPr>
          <p:cNvPr id="305162" name="Text Box 10"/>
          <p:cNvSpPr txBox="1">
            <a:spLocks noChangeArrowheads="1"/>
          </p:cNvSpPr>
          <p:nvPr/>
        </p:nvSpPr>
        <p:spPr bwMode="auto">
          <a:xfrm>
            <a:off x="4643438" y="2255838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/>
              <a:t>3</a:t>
            </a:r>
          </a:p>
        </p:txBody>
      </p:sp>
      <p:sp>
        <p:nvSpPr>
          <p:cNvPr id="305163" name="Text Box 11"/>
          <p:cNvSpPr txBox="1">
            <a:spLocks noChangeArrowheads="1"/>
          </p:cNvSpPr>
          <p:nvPr/>
        </p:nvSpPr>
        <p:spPr bwMode="auto">
          <a:xfrm>
            <a:off x="5435600" y="2255838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/>
              <a:t>2</a:t>
            </a:r>
          </a:p>
        </p:txBody>
      </p:sp>
      <p:sp>
        <p:nvSpPr>
          <p:cNvPr id="305164" name="Oval 12"/>
          <p:cNvSpPr>
            <a:spLocks noChangeArrowheads="1"/>
          </p:cNvSpPr>
          <p:nvPr/>
        </p:nvSpPr>
        <p:spPr bwMode="auto">
          <a:xfrm>
            <a:off x="2339975" y="4005263"/>
            <a:ext cx="215900" cy="2159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800">
              <a:solidFill>
                <a:srgbClr val="00CC00"/>
              </a:solidFill>
            </a:endParaRPr>
          </a:p>
        </p:txBody>
      </p:sp>
      <p:sp>
        <p:nvSpPr>
          <p:cNvPr id="305165" name="Oval 13"/>
          <p:cNvSpPr>
            <a:spLocks noChangeArrowheads="1"/>
          </p:cNvSpPr>
          <p:nvPr/>
        </p:nvSpPr>
        <p:spPr bwMode="auto">
          <a:xfrm>
            <a:off x="2700338" y="4005263"/>
            <a:ext cx="215900" cy="2159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800">
              <a:solidFill>
                <a:srgbClr val="00CC00"/>
              </a:solidFill>
            </a:endParaRPr>
          </a:p>
        </p:txBody>
      </p:sp>
      <p:sp>
        <p:nvSpPr>
          <p:cNvPr id="305166" name="Oval 14"/>
          <p:cNvSpPr>
            <a:spLocks noChangeArrowheads="1"/>
          </p:cNvSpPr>
          <p:nvPr/>
        </p:nvSpPr>
        <p:spPr bwMode="auto">
          <a:xfrm>
            <a:off x="3132138" y="4005263"/>
            <a:ext cx="215900" cy="2159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800">
              <a:solidFill>
                <a:srgbClr val="00CC00"/>
              </a:solidFill>
            </a:endParaRPr>
          </a:p>
        </p:txBody>
      </p:sp>
      <p:sp>
        <p:nvSpPr>
          <p:cNvPr id="305167" name="Oval 15"/>
          <p:cNvSpPr>
            <a:spLocks noChangeArrowheads="1"/>
          </p:cNvSpPr>
          <p:nvPr/>
        </p:nvSpPr>
        <p:spPr bwMode="auto">
          <a:xfrm>
            <a:off x="3492500" y="4005263"/>
            <a:ext cx="215900" cy="2159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800">
              <a:solidFill>
                <a:srgbClr val="00CC00"/>
              </a:solidFill>
            </a:endParaRPr>
          </a:p>
        </p:txBody>
      </p:sp>
      <p:sp>
        <p:nvSpPr>
          <p:cNvPr id="305168" name="Oval 16"/>
          <p:cNvSpPr>
            <a:spLocks noChangeArrowheads="1"/>
          </p:cNvSpPr>
          <p:nvPr/>
        </p:nvSpPr>
        <p:spPr bwMode="auto">
          <a:xfrm>
            <a:off x="4067175" y="4005263"/>
            <a:ext cx="215900" cy="2159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800">
              <a:solidFill>
                <a:srgbClr val="00CC00"/>
              </a:solidFill>
            </a:endParaRPr>
          </a:p>
        </p:txBody>
      </p:sp>
      <p:sp>
        <p:nvSpPr>
          <p:cNvPr id="305169" name="Oval 17"/>
          <p:cNvSpPr>
            <a:spLocks noChangeArrowheads="1"/>
          </p:cNvSpPr>
          <p:nvPr/>
        </p:nvSpPr>
        <p:spPr bwMode="auto">
          <a:xfrm>
            <a:off x="4643438" y="4005263"/>
            <a:ext cx="215900" cy="2159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800">
              <a:solidFill>
                <a:srgbClr val="00CC00"/>
              </a:solidFill>
            </a:endParaRPr>
          </a:p>
        </p:txBody>
      </p:sp>
      <p:sp>
        <p:nvSpPr>
          <p:cNvPr id="305170" name="Oval 18"/>
          <p:cNvSpPr>
            <a:spLocks noChangeArrowheads="1"/>
          </p:cNvSpPr>
          <p:nvPr/>
        </p:nvSpPr>
        <p:spPr bwMode="auto">
          <a:xfrm>
            <a:off x="5003800" y="4005263"/>
            <a:ext cx="215900" cy="2159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800">
              <a:solidFill>
                <a:srgbClr val="00CC00"/>
              </a:solidFill>
            </a:endParaRPr>
          </a:p>
        </p:txBody>
      </p:sp>
      <p:sp>
        <p:nvSpPr>
          <p:cNvPr id="305171" name="Oval 19"/>
          <p:cNvSpPr>
            <a:spLocks noChangeArrowheads="1"/>
          </p:cNvSpPr>
          <p:nvPr/>
        </p:nvSpPr>
        <p:spPr bwMode="auto">
          <a:xfrm>
            <a:off x="5292725" y="4005263"/>
            <a:ext cx="215900" cy="2159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800">
              <a:solidFill>
                <a:srgbClr val="00CC00"/>
              </a:solidFill>
            </a:endParaRPr>
          </a:p>
        </p:txBody>
      </p:sp>
      <p:sp>
        <p:nvSpPr>
          <p:cNvPr id="305172" name="Oval 20"/>
          <p:cNvSpPr>
            <a:spLocks noChangeArrowheads="1"/>
          </p:cNvSpPr>
          <p:nvPr/>
        </p:nvSpPr>
        <p:spPr bwMode="auto">
          <a:xfrm>
            <a:off x="5795963" y="4005263"/>
            <a:ext cx="215900" cy="2159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800">
              <a:solidFill>
                <a:srgbClr val="00CC00"/>
              </a:solidFill>
            </a:endParaRPr>
          </a:p>
        </p:txBody>
      </p:sp>
      <p:sp>
        <p:nvSpPr>
          <p:cNvPr id="305173" name="Oval 21"/>
          <p:cNvSpPr>
            <a:spLocks noChangeArrowheads="1"/>
          </p:cNvSpPr>
          <p:nvPr/>
        </p:nvSpPr>
        <p:spPr bwMode="auto">
          <a:xfrm>
            <a:off x="6156325" y="4005263"/>
            <a:ext cx="215900" cy="2159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800">
              <a:solidFill>
                <a:srgbClr val="00CC00"/>
              </a:solidFill>
            </a:endParaRPr>
          </a:p>
        </p:txBody>
      </p:sp>
      <p:cxnSp>
        <p:nvCxnSpPr>
          <p:cNvPr id="305175" name="AutoShape 23"/>
          <p:cNvCxnSpPr>
            <a:cxnSpLocks noChangeShapeType="1"/>
          </p:cNvCxnSpPr>
          <p:nvPr/>
        </p:nvCxnSpPr>
        <p:spPr bwMode="auto">
          <a:xfrm rot="5400000" flipV="1">
            <a:off x="3059907" y="3429794"/>
            <a:ext cx="1587" cy="1152525"/>
          </a:xfrm>
          <a:prstGeom prst="curvedConnector3">
            <a:avLst>
              <a:gd name="adj1" fmla="val -1440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5176" name="AutoShape 24"/>
          <p:cNvCxnSpPr>
            <a:cxnSpLocks noChangeShapeType="1"/>
            <a:stCxn id="305166" idx="0"/>
            <a:endCxn id="305168" idx="0"/>
          </p:cNvCxnSpPr>
          <p:nvPr/>
        </p:nvCxnSpPr>
        <p:spPr bwMode="auto">
          <a:xfrm rot="5400000" flipV="1">
            <a:off x="3706813" y="3538538"/>
            <a:ext cx="1587" cy="935037"/>
          </a:xfrm>
          <a:prstGeom prst="curvedConnector3">
            <a:avLst>
              <a:gd name="adj1" fmla="val -1440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5177" name="AutoShape 25"/>
          <p:cNvCxnSpPr>
            <a:cxnSpLocks noChangeShapeType="1"/>
            <a:stCxn id="305165" idx="0"/>
            <a:endCxn id="305169" idx="0"/>
          </p:cNvCxnSpPr>
          <p:nvPr/>
        </p:nvCxnSpPr>
        <p:spPr bwMode="auto">
          <a:xfrm rot="5400000" flipV="1">
            <a:off x="3779044" y="3034507"/>
            <a:ext cx="1587" cy="1943100"/>
          </a:xfrm>
          <a:prstGeom prst="curvedConnector3">
            <a:avLst>
              <a:gd name="adj1" fmla="val -2190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5178" name="AutoShape 26"/>
          <p:cNvCxnSpPr>
            <a:cxnSpLocks noChangeShapeType="1"/>
          </p:cNvCxnSpPr>
          <p:nvPr/>
        </p:nvCxnSpPr>
        <p:spPr bwMode="auto">
          <a:xfrm rot="5400000" flipV="1">
            <a:off x="5652294" y="3429794"/>
            <a:ext cx="1587" cy="1152525"/>
          </a:xfrm>
          <a:prstGeom prst="curvedConnector3">
            <a:avLst>
              <a:gd name="adj1" fmla="val -1960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5179" name="AutoShape 27"/>
          <p:cNvCxnSpPr>
            <a:cxnSpLocks noChangeShapeType="1"/>
            <a:stCxn id="305171" idx="0"/>
            <a:endCxn id="305172" idx="0"/>
          </p:cNvCxnSpPr>
          <p:nvPr/>
        </p:nvCxnSpPr>
        <p:spPr bwMode="auto">
          <a:xfrm rot="5400000" flipV="1">
            <a:off x="5651500" y="3754438"/>
            <a:ext cx="1587" cy="503238"/>
          </a:xfrm>
          <a:prstGeom prst="curvedConnector3">
            <a:avLst>
              <a:gd name="adj1" fmla="val -910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05181" name="Oval 29"/>
          <p:cNvSpPr>
            <a:spLocks noChangeArrowheads="1"/>
          </p:cNvSpPr>
          <p:nvPr/>
        </p:nvSpPr>
        <p:spPr bwMode="auto">
          <a:xfrm>
            <a:off x="2916238" y="5878513"/>
            <a:ext cx="215900" cy="2159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800">
              <a:solidFill>
                <a:srgbClr val="00CC00"/>
              </a:solidFill>
            </a:endParaRPr>
          </a:p>
        </p:txBody>
      </p:sp>
      <p:sp>
        <p:nvSpPr>
          <p:cNvPr id="305182" name="Oval 30"/>
          <p:cNvSpPr>
            <a:spLocks noChangeArrowheads="1"/>
          </p:cNvSpPr>
          <p:nvPr/>
        </p:nvSpPr>
        <p:spPr bwMode="auto">
          <a:xfrm>
            <a:off x="4140200" y="5591175"/>
            <a:ext cx="215900" cy="2159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800">
              <a:solidFill>
                <a:srgbClr val="00CC00"/>
              </a:solidFill>
            </a:endParaRPr>
          </a:p>
        </p:txBody>
      </p:sp>
      <p:sp>
        <p:nvSpPr>
          <p:cNvPr id="305183" name="Oval 31"/>
          <p:cNvSpPr>
            <a:spLocks noChangeArrowheads="1"/>
          </p:cNvSpPr>
          <p:nvPr/>
        </p:nvSpPr>
        <p:spPr bwMode="auto">
          <a:xfrm>
            <a:off x="3779838" y="6526213"/>
            <a:ext cx="215900" cy="2159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800">
              <a:solidFill>
                <a:srgbClr val="00CC00"/>
              </a:solidFill>
            </a:endParaRPr>
          </a:p>
        </p:txBody>
      </p:sp>
      <p:sp>
        <p:nvSpPr>
          <p:cNvPr id="305184" name="Oval 32"/>
          <p:cNvSpPr>
            <a:spLocks noChangeArrowheads="1"/>
          </p:cNvSpPr>
          <p:nvPr/>
        </p:nvSpPr>
        <p:spPr bwMode="auto">
          <a:xfrm>
            <a:off x="4716463" y="6238875"/>
            <a:ext cx="215900" cy="2159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800">
              <a:solidFill>
                <a:srgbClr val="00CC00"/>
              </a:solidFill>
            </a:endParaRPr>
          </a:p>
        </p:txBody>
      </p:sp>
      <p:cxnSp>
        <p:nvCxnSpPr>
          <p:cNvPr id="305186" name="AutoShape 34"/>
          <p:cNvCxnSpPr>
            <a:cxnSpLocks noChangeShapeType="1"/>
            <a:stCxn id="305183" idx="7"/>
            <a:endCxn id="305184" idx="2"/>
          </p:cNvCxnSpPr>
          <p:nvPr/>
        </p:nvCxnSpPr>
        <p:spPr bwMode="auto">
          <a:xfrm rot="16200000">
            <a:off x="4234657" y="6076156"/>
            <a:ext cx="211138" cy="752475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5187" name="AutoShape 35"/>
          <p:cNvCxnSpPr>
            <a:cxnSpLocks noChangeShapeType="1"/>
            <a:stCxn id="305183" idx="6"/>
            <a:endCxn id="305184" idx="3"/>
          </p:cNvCxnSpPr>
          <p:nvPr/>
        </p:nvCxnSpPr>
        <p:spPr bwMode="auto">
          <a:xfrm flipV="1">
            <a:off x="3995738" y="6423025"/>
            <a:ext cx="752475" cy="211138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05188" name="Line 36"/>
          <p:cNvSpPr>
            <a:spLocks noChangeShapeType="1"/>
          </p:cNvSpPr>
          <p:nvPr/>
        </p:nvSpPr>
        <p:spPr bwMode="auto">
          <a:xfrm flipV="1">
            <a:off x="3132138" y="5734050"/>
            <a:ext cx="1008062" cy="2174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5189" name="Line 37"/>
          <p:cNvSpPr>
            <a:spLocks noChangeShapeType="1"/>
          </p:cNvSpPr>
          <p:nvPr/>
        </p:nvSpPr>
        <p:spPr bwMode="auto">
          <a:xfrm>
            <a:off x="3059113" y="6022975"/>
            <a:ext cx="720725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305190" name="AutoShape 38"/>
          <p:cNvCxnSpPr>
            <a:cxnSpLocks noChangeShapeType="1"/>
            <a:stCxn id="305181" idx="1"/>
            <a:endCxn id="305181" idx="3"/>
          </p:cNvCxnSpPr>
          <p:nvPr/>
        </p:nvCxnSpPr>
        <p:spPr bwMode="auto">
          <a:xfrm rot="5400000" flipV="1">
            <a:off x="2872582" y="5985669"/>
            <a:ext cx="152400" cy="1587"/>
          </a:xfrm>
          <a:prstGeom prst="curvedConnector5">
            <a:avLst>
              <a:gd name="adj1" fmla="val -71875"/>
              <a:gd name="adj2" fmla="val -26000000"/>
              <a:gd name="adj3" fmla="val 170833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522158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5164" grpId="0" animBg="1"/>
      <p:bldP spid="305165" grpId="0" animBg="1"/>
      <p:bldP spid="305166" grpId="0" animBg="1"/>
      <p:bldP spid="305167" grpId="0" animBg="1"/>
      <p:bldP spid="305168" grpId="0" animBg="1"/>
      <p:bldP spid="305169" grpId="0" animBg="1"/>
      <p:bldP spid="305169" grpId="1" animBg="1"/>
      <p:bldP spid="305170" grpId="0" animBg="1"/>
      <p:bldP spid="305170" grpId="1" animBg="1"/>
      <p:bldP spid="305171" grpId="0" animBg="1"/>
      <p:bldP spid="305171" grpId="1" animBg="1"/>
      <p:bldP spid="305172" grpId="0" animBg="1"/>
      <p:bldP spid="305173" grpId="0" animBg="1"/>
      <p:bldP spid="305181" grpId="0" animBg="1"/>
      <p:bldP spid="305182" grpId="0" animBg="1"/>
      <p:bldP spid="305183" grpId="0" animBg="1"/>
      <p:bldP spid="305184" grpId="0" animBg="1"/>
      <p:bldP spid="305188" grpId="0" animBg="1"/>
      <p:bldP spid="305189" grpId="0" animBg="1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Power-law graphs</a:t>
            </a:r>
          </a:p>
        </p:txBody>
      </p:sp>
      <p:sp>
        <p:nvSpPr>
          <p:cNvPr id="259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The critical value for the exponent </a:t>
            </a:r>
            <a:r>
              <a:rPr lang="en-US">
                <a:solidFill>
                  <a:srgbClr val="00CC00"/>
                </a:solidFill>
                <a:latin typeface="Arial" charset="0"/>
              </a:rPr>
              <a:t>α</a:t>
            </a:r>
            <a:r>
              <a:rPr lang="en-US">
                <a:latin typeface="Arial" charset="0"/>
              </a:rPr>
              <a:t> is</a:t>
            </a:r>
          </a:p>
          <a:p>
            <a:pPr>
              <a:lnSpc>
                <a:spcPct val="90000"/>
              </a:lnSpc>
            </a:pPr>
            <a:endParaRPr lang="en-US">
              <a:latin typeface="Arial" charset="0"/>
            </a:endParaRPr>
          </a:p>
          <a:p>
            <a:pPr>
              <a:lnSpc>
                <a:spcPct val="90000"/>
              </a:lnSpc>
            </a:pPr>
            <a:endParaRPr lang="en-US">
              <a:latin typeface="Arial" charset="0"/>
            </a:endParaRPr>
          </a:p>
          <a:p>
            <a:pPr>
              <a:lnSpc>
                <a:spcPct val="90000"/>
              </a:lnSpc>
            </a:pPr>
            <a:r>
              <a:rPr lang="en-US">
                <a:latin typeface="Arial" charset="0"/>
              </a:rPr>
              <a:t>The clustering coefficient is  </a:t>
            </a:r>
          </a:p>
          <a:p>
            <a:pPr>
              <a:lnSpc>
                <a:spcPct val="90000"/>
              </a:lnSpc>
            </a:pPr>
            <a:endParaRPr lang="en-US">
              <a:latin typeface="Arial" charset="0"/>
            </a:endParaRPr>
          </a:p>
          <a:p>
            <a:pPr>
              <a:lnSpc>
                <a:spcPct val="90000"/>
              </a:lnSpc>
            </a:pPr>
            <a:endParaRPr lang="en-US">
              <a:latin typeface="Arial" charset="0"/>
            </a:endParaRPr>
          </a:p>
          <a:p>
            <a:pPr>
              <a:lnSpc>
                <a:spcPct val="90000"/>
              </a:lnSpc>
            </a:pPr>
            <a:r>
              <a:rPr lang="en-US">
                <a:latin typeface="Arial" charset="0"/>
              </a:rPr>
              <a:t>When </a:t>
            </a:r>
            <a:r>
              <a:rPr lang="en-US">
                <a:solidFill>
                  <a:srgbClr val="00CC00"/>
                </a:solidFill>
                <a:latin typeface="Arial" charset="0"/>
              </a:rPr>
              <a:t>α&lt;7/3</a:t>
            </a:r>
            <a:r>
              <a:rPr lang="en-US">
                <a:latin typeface="Arial" charset="0"/>
              </a:rPr>
              <a:t> the clustering coefficient </a:t>
            </a:r>
            <a:r>
              <a:rPr lang="en-US">
                <a:solidFill>
                  <a:srgbClr val="FF0000"/>
                </a:solidFill>
                <a:latin typeface="Arial" charset="0"/>
              </a:rPr>
              <a:t>increases</a:t>
            </a:r>
            <a:r>
              <a:rPr lang="en-US">
                <a:latin typeface="Arial" charset="0"/>
              </a:rPr>
              <a:t> with </a:t>
            </a:r>
            <a:r>
              <a:rPr lang="en-US">
                <a:solidFill>
                  <a:srgbClr val="00CC00"/>
                </a:solidFill>
                <a:latin typeface="Arial" charset="0"/>
              </a:rPr>
              <a:t>n</a:t>
            </a:r>
          </a:p>
        </p:txBody>
      </p:sp>
      <p:graphicFrame>
        <p:nvGraphicFramePr>
          <p:cNvPr id="259076" name="Object 4"/>
          <p:cNvGraphicFramePr>
            <a:graphicFrameLocks noChangeAspect="1"/>
          </p:cNvGraphicFramePr>
          <p:nvPr/>
        </p:nvGraphicFramePr>
        <p:xfrm>
          <a:off x="3203575" y="2420938"/>
          <a:ext cx="2016125" cy="414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99" name="Equation" r:id="rId4" imgW="863225" imgH="177723" progId="Equation.3">
                  <p:embed/>
                </p:oleObj>
              </mc:Choice>
              <mc:Fallback>
                <p:oleObj name="Equation" r:id="rId4" imgW="863225" imgH="17772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3575" y="2420938"/>
                        <a:ext cx="2016125" cy="4143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9077" name="Object 5"/>
          <p:cNvGraphicFramePr>
            <a:graphicFrameLocks noChangeAspect="1"/>
          </p:cNvGraphicFramePr>
          <p:nvPr/>
        </p:nvGraphicFramePr>
        <p:xfrm>
          <a:off x="2484438" y="4005263"/>
          <a:ext cx="1181100" cy="484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00" name="Equation" r:id="rId6" imgW="494870" imgH="203024" progId="Equation.3">
                  <p:embed/>
                </p:oleObj>
              </mc:Choice>
              <mc:Fallback>
                <p:oleObj name="Equation" r:id="rId6" imgW="494870" imgH="203024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4438" y="4005263"/>
                        <a:ext cx="1181100" cy="4841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9078" name="Object 6"/>
          <p:cNvGraphicFramePr>
            <a:graphicFrameLocks noChangeAspect="1"/>
          </p:cNvGraphicFramePr>
          <p:nvPr/>
        </p:nvGraphicFramePr>
        <p:xfrm>
          <a:off x="4500563" y="3860800"/>
          <a:ext cx="1368425" cy="785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01" name="Equation" r:id="rId8" imgW="685800" imgH="393700" progId="Equation.3">
                  <p:embed/>
                </p:oleObj>
              </mc:Choice>
              <mc:Fallback>
                <p:oleObj name="Equation" r:id="rId8" imgW="6858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0563" y="3860800"/>
                        <a:ext cx="1368425" cy="7858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13302380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17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Graphs with given </a:t>
            </a:r>
            <a:r>
              <a:rPr lang="en-US" sz="3600" dirty="0">
                <a:solidFill>
                  <a:srgbClr val="FF0000"/>
                </a:solidFill>
              </a:rPr>
              <a:t>expected</a:t>
            </a:r>
            <a:r>
              <a:rPr lang="en-US" sz="3600" dirty="0"/>
              <a:t> degree sequences</a:t>
            </a:r>
          </a:p>
        </p:txBody>
      </p:sp>
      <p:sp>
        <p:nvSpPr>
          <p:cNvPr id="306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Input: the degree sequence </a:t>
            </a:r>
            <a:r>
              <a:rPr lang="en-US" dirty="0">
                <a:solidFill>
                  <a:srgbClr val="00CC00"/>
                </a:solidFill>
              </a:rPr>
              <a:t>[d</a:t>
            </a:r>
            <a:r>
              <a:rPr lang="en-US" baseline="-25000" dirty="0">
                <a:solidFill>
                  <a:srgbClr val="00CC00"/>
                </a:solidFill>
              </a:rPr>
              <a:t>1</a:t>
            </a:r>
            <a:r>
              <a:rPr lang="en-US" dirty="0">
                <a:solidFill>
                  <a:srgbClr val="00CC00"/>
                </a:solidFill>
              </a:rPr>
              <a:t>, d</a:t>
            </a:r>
            <a:r>
              <a:rPr lang="en-US" baseline="-25000" dirty="0">
                <a:solidFill>
                  <a:srgbClr val="00CC00"/>
                </a:solidFill>
              </a:rPr>
              <a:t>2</a:t>
            </a:r>
            <a:r>
              <a:rPr lang="en-US" dirty="0">
                <a:solidFill>
                  <a:srgbClr val="00CC00"/>
                </a:solidFill>
              </a:rPr>
              <a:t>, … ,</a:t>
            </a:r>
            <a:r>
              <a:rPr lang="en-US" dirty="0" err="1">
                <a:solidFill>
                  <a:srgbClr val="00CC00"/>
                </a:solidFill>
              </a:rPr>
              <a:t>d</a:t>
            </a:r>
            <a:r>
              <a:rPr lang="en-US" baseline="-25000" dirty="0" err="1">
                <a:solidFill>
                  <a:srgbClr val="00CC00"/>
                </a:solidFill>
              </a:rPr>
              <a:t>n</a:t>
            </a:r>
            <a:r>
              <a:rPr lang="en-US" dirty="0">
                <a:solidFill>
                  <a:srgbClr val="00CC00"/>
                </a:solidFill>
              </a:rPr>
              <a:t>]</a:t>
            </a:r>
          </a:p>
          <a:p>
            <a:r>
              <a:rPr lang="en-US" dirty="0"/>
              <a:t>          </a:t>
            </a:r>
            <a:r>
              <a:rPr lang="en-US" dirty="0">
                <a:solidFill>
                  <a:srgbClr val="00CC00"/>
                </a:solidFill>
              </a:rPr>
              <a:t>m</a:t>
            </a:r>
            <a:r>
              <a:rPr lang="en-US" dirty="0"/>
              <a:t> = total number of edges</a:t>
            </a:r>
          </a:p>
          <a:p>
            <a:endParaRPr lang="en-US" dirty="0"/>
          </a:p>
          <a:p>
            <a:r>
              <a:rPr lang="en-US" dirty="0"/>
              <a:t>Process: generate edge </a:t>
            </a:r>
            <a:r>
              <a:rPr lang="en-US" dirty="0">
                <a:solidFill>
                  <a:srgbClr val="00CC00"/>
                </a:solidFill>
              </a:rPr>
              <a:t>(</a:t>
            </a:r>
            <a:r>
              <a:rPr lang="en-US" dirty="0" err="1">
                <a:solidFill>
                  <a:srgbClr val="00CC00"/>
                </a:solidFill>
              </a:rPr>
              <a:t>i,j</a:t>
            </a:r>
            <a:r>
              <a:rPr lang="en-US" dirty="0">
                <a:solidFill>
                  <a:srgbClr val="00CC00"/>
                </a:solidFill>
              </a:rPr>
              <a:t>)</a:t>
            </a:r>
            <a:r>
              <a:rPr lang="en-US" dirty="0"/>
              <a:t> with probability </a:t>
            </a:r>
            <a:r>
              <a:rPr lang="en-US" dirty="0" err="1">
                <a:solidFill>
                  <a:srgbClr val="00CC00"/>
                </a:solidFill>
              </a:rPr>
              <a:t>d</a:t>
            </a:r>
            <a:r>
              <a:rPr lang="en-US" baseline="-25000" dirty="0" err="1">
                <a:solidFill>
                  <a:srgbClr val="00CC00"/>
                </a:solidFill>
              </a:rPr>
              <a:t>i</a:t>
            </a:r>
            <a:r>
              <a:rPr lang="en-US" dirty="0" err="1">
                <a:solidFill>
                  <a:srgbClr val="00CC00"/>
                </a:solidFill>
              </a:rPr>
              <a:t>d</a:t>
            </a:r>
            <a:r>
              <a:rPr lang="en-US" baseline="-25000" dirty="0" err="1">
                <a:solidFill>
                  <a:srgbClr val="00CC00"/>
                </a:solidFill>
              </a:rPr>
              <a:t>j</a:t>
            </a:r>
            <a:r>
              <a:rPr lang="en-US" dirty="0">
                <a:solidFill>
                  <a:srgbClr val="00CC00"/>
                </a:solidFill>
              </a:rPr>
              <a:t>/m</a:t>
            </a:r>
          </a:p>
          <a:p>
            <a:pPr lvl="1"/>
            <a:r>
              <a:rPr lang="en-US" dirty="0"/>
              <a:t>preserves the </a:t>
            </a:r>
            <a:r>
              <a:rPr lang="en-US" dirty="0">
                <a:solidFill>
                  <a:srgbClr val="FF0000"/>
                </a:solidFill>
              </a:rPr>
              <a:t>expected</a:t>
            </a:r>
            <a:r>
              <a:rPr lang="en-US" dirty="0"/>
              <a:t> degrees</a:t>
            </a:r>
          </a:p>
          <a:p>
            <a:pPr lvl="1"/>
            <a:r>
              <a:rPr lang="en-US" dirty="0"/>
              <a:t>easier to analyze</a:t>
            </a:r>
          </a:p>
        </p:txBody>
      </p:sp>
    </p:spTree>
    <p:extLst>
      <p:ext uri="{BB962C8B-B14F-4D97-AF65-F5344CB8AC3E}">
        <p14:creationId xmlns:p14="http://schemas.microsoft.com/office/powerpoint/2010/main" val="3528440200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However…</a:t>
            </a:r>
          </a:p>
        </p:txBody>
      </p:sp>
      <p:sp>
        <p:nvSpPr>
          <p:cNvPr id="263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problem is that these models are too contrived</a:t>
            </a:r>
          </a:p>
          <a:p>
            <a:endParaRPr lang="en-US" dirty="0"/>
          </a:p>
          <a:p>
            <a:r>
              <a:rPr lang="en-US" dirty="0"/>
              <a:t>It would be more interesting if the network structure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emerged</a:t>
            </a:r>
            <a:r>
              <a:rPr lang="en-US" dirty="0"/>
              <a:t> as a side product of a stochastic process rather than fixing its properties in advance.</a:t>
            </a:r>
          </a:p>
        </p:txBody>
      </p:sp>
    </p:spTree>
    <p:extLst>
      <p:ext uri="{BB962C8B-B14F-4D97-AF65-F5344CB8AC3E}">
        <p14:creationId xmlns:p14="http://schemas.microsoft.com/office/powerpoint/2010/main" val="1969775666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>
                <a:solidFill>
                  <a:schemeClr val="accent6">
                    <a:lumMod val="75000"/>
                  </a:schemeClr>
                </a:solidFill>
              </a:rPr>
              <a:t>Preferential Attachment </a:t>
            </a:r>
            <a:r>
              <a:rPr lang="en-US" sz="4000" dirty="0"/>
              <a:t>in Networks</a:t>
            </a:r>
          </a:p>
        </p:txBody>
      </p:sp>
      <p:sp>
        <p:nvSpPr>
          <p:cNvPr id="264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First considered by [Price 65] as a model for citation networks (directed)</a:t>
            </a:r>
          </a:p>
          <a:p>
            <a:pPr lvl="1"/>
            <a:r>
              <a:rPr lang="en-US" sz="2400" dirty="0"/>
              <a:t>each new paper is generated with </a:t>
            </a:r>
            <a:r>
              <a:rPr lang="en-US" sz="2400" dirty="0">
                <a:solidFill>
                  <a:srgbClr val="00CC00"/>
                </a:solidFill>
              </a:rPr>
              <a:t>m</a:t>
            </a:r>
            <a:r>
              <a:rPr lang="en-US" sz="2400" dirty="0"/>
              <a:t> citations (mean)</a:t>
            </a:r>
          </a:p>
          <a:p>
            <a:pPr lvl="1"/>
            <a:r>
              <a:rPr lang="en-US" sz="2400" dirty="0"/>
              <a:t>new papers cite previous papers with probability proportional to their in-degree (citations)</a:t>
            </a:r>
          </a:p>
          <a:p>
            <a:pPr lvl="1"/>
            <a:r>
              <a:rPr lang="en-US" sz="2400" dirty="0"/>
              <a:t>what about papers without any citations?</a:t>
            </a:r>
          </a:p>
          <a:p>
            <a:pPr lvl="2"/>
            <a:r>
              <a:rPr lang="en-US" sz="2000" dirty="0"/>
              <a:t>each paper is considered to have a “default” </a:t>
            </a:r>
            <a:r>
              <a:rPr lang="en-US" sz="2000" dirty="0">
                <a:solidFill>
                  <a:srgbClr val="00CC00"/>
                </a:solidFill>
              </a:rPr>
              <a:t>a </a:t>
            </a:r>
            <a:r>
              <a:rPr lang="en-US" sz="2000" dirty="0"/>
              <a:t>citations</a:t>
            </a:r>
          </a:p>
          <a:p>
            <a:pPr lvl="2"/>
            <a:r>
              <a:rPr lang="en-US" sz="2000" dirty="0"/>
              <a:t>probability of citing a paper with degree </a:t>
            </a:r>
            <a:r>
              <a:rPr lang="en-US" sz="2000" dirty="0">
                <a:solidFill>
                  <a:srgbClr val="00CC00"/>
                </a:solidFill>
              </a:rPr>
              <a:t>k</a:t>
            </a:r>
            <a:r>
              <a:rPr lang="en-US" sz="2000" dirty="0"/>
              <a:t>, proportional to </a:t>
            </a:r>
            <a:r>
              <a:rPr lang="en-US" sz="2000" dirty="0" err="1">
                <a:solidFill>
                  <a:srgbClr val="00CC00"/>
                </a:solidFill>
              </a:rPr>
              <a:t>k+a</a:t>
            </a:r>
            <a:endParaRPr lang="en-US" sz="2000" dirty="0">
              <a:solidFill>
                <a:srgbClr val="00CC00"/>
              </a:solidFill>
            </a:endParaRPr>
          </a:p>
          <a:p>
            <a:pPr lvl="2"/>
            <a:endParaRPr lang="en-US" sz="2000" dirty="0"/>
          </a:p>
          <a:p>
            <a:r>
              <a:rPr lang="en-US" sz="2800" dirty="0"/>
              <a:t>Power law with exponent </a:t>
            </a:r>
            <a:r>
              <a:rPr lang="el-GR" sz="2800" dirty="0">
                <a:solidFill>
                  <a:srgbClr val="00CC00"/>
                </a:solidFill>
                <a:latin typeface="Arial" charset="0"/>
              </a:rPr>
              <a:t>α</a:t>
            </a:r>
            <a:r>
              <a:rPr lang="fi-FI" sz="2800" dirty="0">
                <a:solidFill>
                  <a:srgbClr val="00CC00"/>
                </a:solidFill>
                <a:latin typeface="Arial" charset="0"/>
              </a:rPr>
              <a:t> = </a:t>
            </a:r>
            <a:r>
              <a:rPr lang="en-US" sz="2800" dirty="0">
                <a:solidFill>
                  <a:srgbClr val="00CC00"/>
                </a:solidFill>
              </a:rPr>
              <a:t>2+a/m</a:t>
            </a:r>
          </a:p>
        </p:txBody>
      </p:sp>
    </p:spTree>
    <p:extLst>
      <p:ext uri="{BB962C8B-B14F-4D97-AF65-F5344CB8AC3E}">
        <p14:creationId xmlns:p14="http://schemas.microsoft.com/office/powerpoint/2010/main" val="2964431261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Practical Issues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The model is equivalent to the following:</a:t>
            </a:r>
          </a:p>
          <a:p>
            <a:pPr lvl="1"/>
            <a:r>
              <a:rPr lang="en-US" dirty="0"/>
              <a:t>With probability </a:t>
            </a:r>
            <a:r>
              <a:rPr lang="en-US" dirty="0">
                <a:solidFill>
                  <a:srgbClr val="00CC00"/>
                </a:solidFill>
              </a:rPr>
              <a:t>m/(</a:t>
            </a:r>
            <a:r>
              <a:rPr lang="en-US" dirty="0" err="1">
                <a:solidFill>
                  <a:srgbClr val="00CC00"/>
                </a:solidFill>
              </a:rPr>
              <a:t>m+a</a:t>
            </a:r>
            <a:r>
              <a:rPr lang="en-US" dirty="0">
                <a:solidFill>
                  <a:srgbClr val="00CC00"/>
                </a:solidFill>
              </a:rPr>
              <a:t>) </a:t>
            </a:r>
            <a:r>
              <a:rPr lang="en-US" dirty="0"/>
              <a:t>link to a node with probability proportional to the degree.</a:t>
            </a:r>
          </a:p>
          <a:p>
            <a:pPr lvl="1"/>
            <a:r>
              <a:rPr lang="en-US" dirty="0"/>
              <a:t>With probability </a:t>
            </a:r>
            <a:r>
              <a:rPr lang="en-US" dirty="0">
                <a:solidFill>
                  <a:srgbClr val="00CC00"/>
                </a:solidFill>
              </a:rPr>
              <a:t>a/(</a:t>
            </a:r>
            <a:r>
              <a:rPr lang="en-US" dirty="0" err="1">
                <a:solidFill>
                  <a:srgbClr val="00CC00"/>
                </a:solidFill>
              </a:rPr>
              <a:t>m+a</a:t>
            </a:r>
            <a:r>
              <a:rPr lang="en-US" dirty="0">
                <a:solidFill>
                  <a:srgbClr val="00CC00"/>
                </a:solidFill>
              </a:rPr>
              <a:t>) </a:t>
            </a:r>
            <a:r>
              <a:rPr lang="en-US" dirty="0"/>
              <a:t>link to a node selected uniformly at random.</a:t>
            </a:r>
          </a:p>
          <a:p>
            <a:r>
              <a:rPr lang="en-US" dirty="0"/>
              <a:t>How do we select a node with probability proportional to the degree in practice:</a:t>
            </a:r>
          </a:p>
          <a:p>
            <a:pPr lvl="1"/>
            <a:r>
              <a:rPr lang="en-US" dirty="0"/>
              <a:t>Maintain a list with the endpoints of all the edges seen so far, and select a node from this list uniformly at random</a:t>
            </a:r>
          </a:p>
          <a:p>
            <a:pPr lvl="1"/>
            <a:r>
              <a:rPr lang="en-US" dirty="0"/>
              <a:t>Append the list each time new edges are created.</a:t>
            </a:r>
          </a:p>
        </p:txBody>
      </p:sp>
    </p:spTree>
    <p:extLst>
      <p:ext uri="{BB962C8B-B14F-4D97-AF65-F5344CB8AC3E}">
        <p14:creationId xmlns:p14="http://schemas.microsoft.com/office/powerpoint/2010/main" val="669061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Power-law signature</a:t>
            </a:r>
          </a:p>
        </p:txBody>
      </p:sp>
      <p:sp>
        <p:nvSpPr>
          <p:cNvPr id="2508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5068888"/>
          </a:xfrm>
        </p:spPr>
        <p:txBody>
          <a:bodyPr/>
          <a:lstStyle/>
          <a:p>
            <a:r>
              <a:rPr lang="en-US" sz="2800" dirty="0"/>
              <a:t>Power-law distribution gives a line in the </a:t>
            </a:r>
            <a:r>
              <a:rPr lang="en-US" sz="2800" dirty="0">
                <a:solidFill>
                  <a:srgbClr val="FF0000"/>
                </a:solidFill>
              </a:rPr>
              <a:t>log-log plot</a:t>
            </a:r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r>
              <a:rPr lang="el-GR" sz="2800" dirty="0">
                <a:solidFill>
                  <a:srgbClr val="FF0000"/>
                </a:solidFill>
                <a:latin typeface="Arial" pitchFamily="34" charset="0"/>
              </a:rPr>
              <a:t>α</a:t>
            </a:r>
            <a:r>
              <a:rPr lang="fi-FI" sz="2800" dirty="0">
                <a:solidFill>
                  <a:srgbClr val="FF0000"/>
                </a:solidFill>
                <a:latin typeface="Arial" pitchFamily="34" charset="0"/>
              </a:rPr>
              <a:t> </a:t>
            </a:r>
            <a:r>
              <a:rPr lang="fi-FI" sz="2800" dirty="0">
                <a:latin typeface="Arial" pitchFamily="34" charset="0"/>
              </a:rPr>
              <a:t>: </a:t>
            </a:r>
            <a:r>
              <a:rPr lang="en-US" sz="2800" dirty="0">
                <a:latin typeface="Arial" pitchFamily="34" charset="0"/>
              </a:rPr>
              <a:t>power-law exponent (typically 2 ≤ </a:t>
            </a:r>
            <a:r>
              <a:rPr lang="el-GR" sz="2800" dirty="0">
                <a:latin typeface="Arial" pitchFamily="34" charset="0"/>
              </a:rPr>
              <a:t>α</a:t>
            </a:r>
            <a:r>
              <a:rPr lang="fi-FI" sz="2800" dirty="0">
                <a:latin typeface="Arial" pitchFamily="34" charset="0"/>
              </a:rPr>
              <a:t> </a:t>
            </a:r>
            <a:r>
              <a:rPr lang="en-US" sz="2800" dirty="0">
                <a:latin typeface="Arial" pitchFamily="34" charset="0"/>
              </a:rPr>
              <a:t>≤ 3)</a:t>
            </a:r>
          </a:p>
        </p:txBody>
      </p:sp>
      <p:sp>
        <p:nvSpPr>
          <p:cNvPr id="250884" name="Line 4"/>
          <p:cNvSpPr>
            <a:spLocks noChangeShapeType="1"/>
          </p:cNvSpPr>
          <p:nvPr/>
        </p:nvSpPr>
        <p:spPr bwMode="auto">
          <a:xfrm>
            <a:off x="1803400" y="3022352"/>
            <a:ext cx="1588" cy="21193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0885" name="Line 5"/>
          <p:cNvSpPr>
            <a:spLocks noChangeShapeType="1"/>
          </p:cNvSpPr>
          <p:nvPr/>
        </p:nvSpPr>
        <p:spPr bwMode="auto">
          <a:xfrm>
            <a:off x="1731963" y="4997202"/>
            <a:ext cx="2716212" cy="47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0886" name="Freeform 6"/>
          <p:cNvSpPr>
            <a:spLocks/>
          </p:cNvSpPr>
          <p:nvPr/>
        </p:nvSpPr>
        <p:spPr bwMode="auto">
          <a:xfrm>
            <a:off x="1947863" y="3058864"/>
            <a:ext cx="2212975" cy="1865313"/>
          </a:xfrm>
          <a:custGeom>
            <a:avLst/>
            <a:gdLst>
              <a:gd name="T0" fmla="*/ 0 w 2813"/>
              <a:gd name="T1" fmla="*/ 0 h 1111"/>
              <a:gd name="T2" fmla="*/ 182 w 2813"/>
              <a:gd name="T3" fmla="*/ 680 h 1111"/>
              <a:gd name="T4" fmla="*/ 635 w 2813"/>
              <a:gd name="T5" fmla="*/ 952 h 1111"/>
              <a:gd name="T6" fmla="*/ 1906 w 2813"/>
              <a:gd name="T7" fmla="*/ 1088 h 1111"/>
              <a:gd name="T8" fmla="*/ 2813 w 2813"/>
              <a:gd name="T9" fmla="*/ 1088 h 11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813" h="1111">
                <a:moveTo>
                  <a:pt x="0" y="0"/>
                </a:moveTo>
                <a:cubicBezTo>
                  <a:pt x="38" y="260"/>
                  <a:pt x="76" y="521"/>
                  <a:pt x="182" y="680"/>
                </a:cubicBezTo>
                <a:cubicBezTo>
                  <a:pt x="288" y="839"/>
                  <a:pt x="348" y="884"/>
                  <a:pt x="635" y="952"/>
                </a:cubicBezTo>
                <a:cubicBezTo>
                  <a:pt x="922" y="1020"/>
                  <a:pt x="1543" y="1065"/>
                  <a:pt x="1906" y="1088"/>
                </a:cubicBezTo>
                <a:cubicBezTo>
                  <a:pt x="2269" y="1111"/>
                  <a:pt x="2662" y="1088"/>
                  <a:pt x="2813" y="1088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0887" name="Text Box 7"/>
          <p:cNvSpPr txBox="1">
            <a:spLocks noChangeArrowheads="1"/>
          </p:cNvSpPr>
          <p:nvPr/>
        </p:nvSpPr>
        <p:spPr bwMode="auto">
          <a:xfrm>
            <a:off x="2484438" y="5309493"/>
            <a:ext cx="895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degree</a:t>
            </a:r>
          </a:p>
        </p:txBody>
      </p:sp>
      <p:sp>
        <p:nvSpPr>
          <p:cNvPr id="250888" name="Text Box 8"/>
          <p:cNvSpPr txBox="1">
            <a:spLocks noChangeArrowheads="1"/>
          </p:cNvSpPr>
          <p:nvPr/>
        </p:nvSpPr>
        <p:spPr bwMode="auto">
          <a:xfrm>
            <a:off x="684213" y="3293814"/>
            <a:ext cx="1187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frequency</a:t>
            </a:r>
          </a:p>
        </p:txBody>
      </p:sp>
      <p:sp>
        <p:nvSpPr>
          <p:cNvPr id="250889" name="Line 9"/>
          <p:cNvSpPr>
            <a:spLocks noChangeShapeType="1"/>
          </p:cNvSpPr>
          <p:nvPr/>
        </p:nvSpPr>
        <p:spPr bwMode="auto">
          <a:xfrm>
            <a:off x="5332413" y="2996952"/>
            <a:ext cx="1587" cy="21193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0890" name="Line 10"/>
          <p:cNvSpPr>
            <a:spLocks noChangeShapeType="1"/>
          </p:cNvSpPr>
          <p:nvPr/>
        </p:nvSpPr>
        <p:spPr bwMode="auto">
          <a:xfrm>
            <a:off x="5260975" y="4971802"/>
            <a:ext cx="2716213" cy="47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0891" name="Text Box 11"/>
          <p:cNvSpPr txBox="1">
            <a:spLocks noChangeArrowheads="1"/>
          </p:cNvSpPr>
          <p:nvPr/>
        </p:nvSpPr>
        <p:spPr bwMode="auto">
          <a:xfrm>
            <a:off x="6013450" y="5284093"/>
            <a:ext cx="1263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log degree</a:t>
            </a:r>
          </a:p>
        </p:txBody>
      </p:sp>
      <p:sp>
        <p:nvSpPr>
          <p:cNvPr id="250892" name="Text Box 12"/>
          <p:cNvSpPr txBox="1">
            <a:spLocks noChangeArrowheads="1"/>
          </p:cNvSpPr>
          <p:nvPr/>
        </p:nvSpPr>
        <p:spPr bwMode="auto">
          <a:xfrm>
            <a:off x="3729038" y="3268414"/>
            <a:ext cx="1555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log frequency</a:t>
            </a:r>
          </a:p>
        </p:txBody>
      </p:sp>
      <p:sp>
        <p:nvSpPr>
          <p:cNvPr id="250893" name="Line 13"/>
          <p:cNvSpPr>
            <a:spLocks noChangeShapeType="1"/>
          </p:cNvSpPr>
          <p:nvPr/>
        </p:nvSpPr>
        <p:spPr bwMode="auto">
          <a:xfrm>
            <a:off x="5456238" y="3201739"/>
            <a:ext cx="2089150" cy="16573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0894" name="Line 14"/>
          <p:cNvSpPr>
            <a:spLocks noChangeShapeType="1"/>
          </p:cNvSpPr>
          <p:nvPr/>
        </p:nvSpPr>
        <p:spPr bwMode="auto">
          <a:xfrm>
            <a:off x="5435600" y="3300164"/>
            <a:ext cx="17287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0895" name="Freeform 15"/>
          <p:cNvSpPr>
            <a:spLocks/>
          </p:cNvSpPr>
          <p:nvPr/>
        </p:nvSpPr>
        <p:spPr bwMode="auto">
          <a:xfrm>
            <a:off x="5867400" y="3300164"/>
            <a:ext cx="85725" cy="215900"/>
          </a:xfrm>
          <a:custGeom>
            <a:avLst/>
            <a:gdLst>
              <a:gd name="T0" fmla="*/ 46 w 54"/>
              <a:gd name="T1" fmla="*/ 0 h 136"/>
              <a:gd name="T2" fmla="*/ 46 w 54"/>
              <a:gd name="T3" fmla="*/ 91 h 136"/>
              <a:gd name="T4" fmla="*/ 0 w 54"/>
              <a:gd name="T5" fmla="*/ 136 h 1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4" h="136">
                <a:moveTo>
                  <a:pt x="46" y="0"/>
                </a:moveTo>
                <a:cubicBezTo>
                  <a:pt x="50" y="34"/>
                  <a:pt x="54" y="68"/>
                  <a:pt x="46" y="91"/>
                </a:cubicBezTo>
                <a:cubicBezTo>
                  <a:pt x="38" y="114"/>
                  <a:pt x="19" y="125"/>
                  <a:pt x="0" y="136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0896" name="Text Box 16"/>
          <p:cNvSpPr txBox="1">
            <a:spLocks noChangeArrowheads="1"/>
          </p:cNvSpPr>
          <p:nvPr/>
        </p:nvSpPr>
        <p:spPr bwMode="auto">
          <a:xfrm>
            <a:off x="6208713" y="3247777"/>
            <a:ext cx="31591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l-GR"/>
              <a:t>α</a:t>
            </a:r>
          </a:p>
        </p:txBody>
      </p:sp>
      <p:sp>
        <p:nvSpPr>
          <p:cNvPr id="250897" name="Text Box 17"/>
          <p:cNvSpPr txBox="1">
            <a:spLocks noChangeArrowheads="1"/>
          </p:cNvSpPr>
          <p:nvPr/>
        </p:nvSpPr>
        <p:spPr bwMode="auto">
          <a:xfrm>
            <a:off x="2608262" y="2354943"/>
            <a:ext cx="309571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log p(k) = -</a:t>
            </a:r>
            <a:r>
              <a:rPr lang="el-GR" sz="2400" dirty="0">
                <a:solidFill>
                  <a:srgbClr val="0070C0"/>
                </a:solidFill>
              </a:rPr>
              <a:t>α</a:t>
            </a:r>
            <a:r>
              <a:rPr lang="fi-FI" sz="2400" dirty="0">
                <a:solidFill>
                  <a:srgbClr val="0070C0"/>
                </a:solidFill>
              </a:rPr>
              <a:t> logk + logC</a:t>
            </a:r>
            <a:endParaRPr lang="el-GR" sz="2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9818089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Barabasi-Albert model</a:t>
            </a:r>
          </a:p>
        </p:txBody>
      </p:sp>
      <p:sp>
        <p:nvSpPr>
          <p:cNvPr id="266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/>
              <a:t>The BA model (undirected graph)</a:t>
            </a:r>
          </a:p>
          <a:p>
            <a:pPr lvl="1">
              <a:lnSpc>
                <a:spcPct val="90000"/>
              </a:lnSpc>
            </a:pPr>
            <a:r>
              <a:rPr lang="en-US" sz="2400">
                <a:solidFill>
                  <a:srgbClr val="CC0000"/>
                </a:solidFill>
              </a:rPr>
              <a:t>input</a:t>
            </a:r>
            <a:r>
              <a:rPr lang="en-US" sz="2400"/>
              <a:t>: some initial subgraph </a:t>
            </a:r>
            <a:r>
              <a:rPr lang="en-US" sz="2400">
                <a:solidFill>
                  <a:srgbClr val="00CC00"/>
                </a:solidFill>
              </a:rPr>
              <a:t>G</a:t>
            </a:r>
            <a:r>
              <a:rPr lang="en-US" sz="2400" baseline="-25000">
                <a:solidFill>
                  <a:srgbClr val="00CC00"/>
                </a:solidFill>
              </a:rPr>
              <a:t>0</a:t>
            </a:r>
            <a:r>
              <a:rPr lang="en-US" sz="2400"/>
              <a:t>, and </a:t>
            </a:r>
            <a:r>
              <a:rPr lang="en-US" sz="2400">
                <a:solidFill>
                  <a:srgbClr val="00CC00"/>
                </a:solidFill>
              </a:rPr>
              <a:t>m</a:t>
            </a:r>
            <a:r>
              <a:rPr lang="en-US" sz="2400"/>
              <a:t> the number of edges per new node</a:t>
            </a:r>
          </a:p>
          <a:p>
            <a:pPr lvl="1">
              <a:lnSpc>
                <a:spcPct val="90000"/>
              </a:lnSpc>
            </a:pPr>
            <a:r>
              <a:rPr lang="en-US" sz="2400">
                <a:solidFill>
                  <a:srgbClr val="CC0000"/>
                </a:solidFill>
              </a:rPr>
              <a:t>the process</a:t>
            </a:r>
            <a:r>
              <a:rPr lang="en-US" sz="2400"/>
              <a:t>: </a:t>
            </a:r>
          </a:p>
          <a:p>
            <a:pPr lvl="2">
              <a:lnSpc>
                <a:spcPct val="90000"/>
              </a:lnSpc>
            </a:pPr>
            <a:r>
              <a:rPr lang="en-US" sz="2000"/>
              <a:t>nodes arrive one at the time</a:t>
            </a:r>
          </a:p>
          <a:p>
            <a:pPr lvl="2">
              <a:lnSpc>
                <a:spcPct val="90000"/>
              </a:lnSpc>
            </a:pPr>
            <a:r>
              <a:rPr lang="en-US" sz="2000"/>
              <a:t>each node connects to </a:t>
            </a:r>
            <a:r>
              <a:rPr lang="en-US" sz="2000">
                <a:solidFill>
                  <a:srgbClr val="00CC00"/>
                </a:solidFill>
              </a:rPr>
              <a:t>m</a:t>
            </a:r>
            <a:r>
              <a:rPr lang="en-US" sz="2000"/>
              <a:t> other nodes selecting them with probability proportional to their degree</a:t>
            </a:r>
          </a:p>
          <a:p>
            <a:pPr lvl="2">
              <a:lnSpc>
                <a:spcPct val="90000"/>
              </a:lnSpc>
            </a:pPr>
            <a:r>
              <a:rPr lang="en-US" sz="2000"/>
              <a:t>if </a:t>
            </a:r>
            <a:r>
              <a:rPr lang="en-US" sz="2000">
                <a:solidFill>
                  <a:srgbClr val="00CC00"/>
                </a:solidFill>
              </a:rPr>
              <a:t>[d</a:t>
            </a:r>
            <a:r>
              <a:rPr lang="en-US" sz="2000" baseline="-25000">
                <a:solidFill>
                  <a:srgbClr val="00CC00"/>
                </a:solidFill>
              </a:rPr>
              <a:t>1</a:t>
            </a:r>
            <a:r>
              <a:rPr lang="en-US" sz="2000">
                <a:solidFill>
                  <a:srgbClr val="00CC00"/>
                </a:solidFill>
              </a:rPr>
              <a:t>,…,d</a:t>
            </a:r>
            <a:r>
              <a:rPr lang="en-US" sz="2000" baseline="-25000">
                <a:solidFill>
                  <a:srgbClr val="00CC00"/>
                </a:solidFill>
              </a:rPr>
              <a:t>t</a:t>
            </a:r>
            <a:r>
              <a:rPr lang="en-US" sz="2000">
                <a:solidFill>
                  <a:srgbClr val="00CC00"/>
                </a:solidFill>
              </a:rPr>
              <a:t>]</a:t>
            </a:r>
            <a:r>
              <a:rPr lang="en-US" sz="2000"/>
              <a:t> is the degree sequence at time </a:t>
            </a:r>
            <a:r>
              <a:rPr lang="en-US" sz="2000">
                <a:solidFill>
                  <a:srgbClr val="00CC00"/>
                </a:solidFill>
              </a:rPr>
              <a:t>t</a:t>
            </a:r>
            <a:r>
              <a:rPr lang="en-US" sz="2000"/>
              <a:t>, the node </a:t>
            </a:r>
            <a:r>
              <a:rPr lang="en-US" sz="2000">
                <a:solidFill>
                  <a:srgbClr val="00CC00"/>
                </a:solidFill>
              </a:rPr>
              <a:t>t+1</a:t>
            </a:r>
            <a:r>
              <a:rPr lang="en-US" sz="2000"/>
              <a:t> links to node i with probability</a:t>
            </a:r>
          </a:p>
          <a:p>
            <a:pPr lvl="1">
              <a:lnSpc>
                <a:spcPct val="90000"/>
              </a:lnSpc>
            </a:pPr>
            <a:endParaRPr lang="en-US" sz="2400"/>
          </a:p>
          <a:p>
            <a:pPr lvl="1">
              <a:lnSpc>
                <a:spcPct val="90000"/>
              </a:lnSpc>
            </a:pPr>
            <a:endParaRPr lang="en-US" sz="2400"/>
          </a:p>
          <a:p>
            <a:pPr>
              <a:lnSpc>
                <a:spcPct val="90000"/>
              </a:lnSpc>
            </a:pPr>
            <a:r>
              <a:rPr lang="en-US" sz="2800"/>
              <a:t>Results in power-law with exponent </a:t>
            </a:r>
            <a:r>
              <a:rPr lang="el-GR" sz="2800">
                <a:solidFill>
                  <a:srgbClr val="00CC00"/>
                </a:solidFill>
                <a:latin typeface="Arial" charset="0"/>
              </a:rPr>
              <a:t>α</a:t>
            </a:r>
            <a:r>
              <a:rPr lang="fi-FI" sz="2800">
                <a:solidFill>
                  <a:srgbClr val="00CC00"/>
                </a:solidFill>
                <a:latin typeface="Arial" charset="0"/>
              </a:rPr>
              <a:t> = </a:t>
            </a:r>
            <a:r>
              <a:rPr lang="en-US" sz="2800">
                <a:solidFill>
                  <a:srgbClr val="00CC00"/>
                </a:solidFill>
              </a:rPr>
              <a:t>3</a:t>
            </a:r>
          </a:p>
        </p:txBody>
      </p:sp>
      <p:graphicFrame>
        <p:nvGraphicFramePr>
          <p:cNvPr id="266244" name="Object 4"/>
          <p:cNvGraphicFramePr>
            <a:graphicFrameLocks noChangeAspect="1"/>
          </p:cNvGraphicFramePr>
          <p:nvPr/>
        </p:nvGraphicFramePr>
        <p:xfrm>
          <a:off x="3962400" y="4724400"/>
          <a:ext cx="1282700" cy="7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93" name="Equation" r:id="rId4" imgW="812447" imgH="457002" progId="Equation.3">
                  <p:embed/>
                </p:oleObj>
              </mc:Choice>
              <mc:Fallback>
                <p:oleObj name="Equation" r:id="rId4" imgW="812447" imgH="45700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4724400"/>
                        <a:ext cx="1282700" cy="720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43275615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2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The mathematicians point of view [</a:t>
            </a:r>
            <a:r>
              <a:rPr lang="en-US" sz="3600" dirty="0" err="1"/>
              <a:t>Bollobas</a:t>
            </a:r>
            <a:r>
              <a:rPr lang="en-US" sz="3600" dirty="0"/>
              <a:t>-Riordan]</a:t>
            </a:r>
          </a:p>
        </p:txBody>
      </p:sp>
      <p:sp>
        <p:nvSpPr>
          <p:cNvPr id="268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800" dirty="0"/>
              <a:t>Self loops and multiple edges are allowed</a:t>
            </a:r>
          </a:p>
          <a:p>
            <a:r>
              <a:rPr lang="en-US" sz="2800" dirty="0"/>
              <a:t>For the 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single edge </a:t>
            </a:r>
            <a:r>
              <a:rPr lang="en-US" sz="2800" dirty="0"/>
              <a:t>problem:</a:t>
            </a:r>
          </a:p>
          <a:p>
            <a:pPr lvl="1"/>
            <a:r>
              <a:rPr lang="en-US" sz="2400" dirty="0"/>
              <a:t>At time t, a new vertex </a:t>
            </a:r>
            <a:r>
              <a:rPr lang="en-US" sz="2400" dirty="0">
                <a:solidFill>
                  <a:srgbClr val="00CC00"/>
                </a:solidFill>
              </a:rPr>
              <a:t>v</a:t>
            </a:r>
            <a:r>
              <a:rPr lang="en-US" sz="2400" dirty="0"/>
              <a:t>, connects to an existing vertex </a:t>
            </a:r>
            <a:r>
              <a:rPr lang="en-US" sz="2400" dirty="0">
                <a:solidFill>
                  <a:srgbClr val="00CC00"/>
                </a:solidFill>
              </a:rPr>
              <a:t>u</a:t>
            </a:r>
            <a:r>
              <a:rPr lang="en-US" sz="2400" dirty="0"/>
              <a:t> with probability</a:t>
            </a:r>
          </a:p>
          <a:p>
            <a:pPr lvl="1"/>
            <a:endParaRPr lang="en-US" sz="2400" dirty="0"/>
          </a:p>
          <a:p>
            <a:pPr lvl="1"/>
            <a:r>
              <a:rPr lang="en-US" sz="2400" dirty="0"/>
              <a:t>it creates a self-loop with probability</a:t>
            </a:r>
          </a:p>
          <a:p>
            <a:endParaRPr lang="en-US" sz="2800" dirty="0"/>
          </a:p>
          <a:p>
            <a:endParaRPr lang="en-US" sz="2800" dirty="0"/>
          </a:p>
          <a:p>
            <a:r>
              <a:rPr lang="en-US" sz="2800" dirty="0"/>
              <a:t>If </a:t>
            </a:r>
            <a:r>
              <a:rPr lang="en-US" sz="2800" dirty="0">
                <a:solidFill>
                  <a:srgbClr val="00CC00"/>
                </a:solidFill>
              </a:rPr>
              <a:t>m</a:t>
            </a:r>
            <a:r>
              <a:rPr lang="en-US" sz="2800" dirty="0"/>
              <a:t> edges, then they are inserted </a:t>
            </a:r>
            <a:r>
              <a:rPr lang="en-US" sz="2800" dirty="0">
                <a:solidFill>
                  <a:srgbClr val="0066FF"/>
                </a:solidFill>
              </a:rPr>
              <a:t>sequentially</a:t>
            </a:r>
            <a:r>
              <a:rPr lang="en-US" sz="2800" dirty="0"/>
              <a:t>, as if inserting </a:t>
            </a:r>
            <a:r>
              <a:rPr lang="en-US" sz="2800" dirty="0">
                <a:solidFill>
                  <a:srgbClr val="00CC00"/>
                </a:solidFill>
              </a:rPr>
              <a:t>m</a:t>
            </a:r>
            <a:r>
              <a:rPr lang="en-US" sz="2800" dirty="0"/>
              <a:t> nodes </a:t>
            </a:r>
          </a:p>
          <a:p>
            <a:pPr lvl="1"/>
            <a:r>
              <a:rPr lang="en-US" sz="2400" dirty="0"/>
              <a:t>the problem reduces to studying the single edge problem.</a:t>
            </a:r>
          </a:p>
        </p:txBody>
      </p:sp>
      <p:graphicFrame>
        <p:nvGraphicFramePr>
          <p:cNvPr id="268292" name="Object 4"/>
          <p:cNvGraphicFramePr>
            <a:graphicFrameLocks noChangeAspect="1"/>
          </p:cNvGraphicFramePr>
          <p:nvPr/>
        </p:nvGraphicFramePr>
        <p:xfrm>
          <a:off x="3505200" y="2895600"/>
          <a:ext cx="581025" cy="620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32" name="Εξίσωση" r:id="rId4" imgW="368280" imgH="393480" progId="Equation.3">
                  <p:embed/>
                </p:oleObj>
              </mc:Choice>
              <mc:Fallback>
                <p:oleObj name="Εξίσωση" r:id="rId4" imgW="36828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2895600"/>
                        <a:ext cx="581025" cy="6207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8293" name="Object 5"/>
          <p:cNvGraphicFramePr>
            <a:graphicFrameLocks noChangeAspect="1"/>
          </p:cNvGraphicFramePr>
          <p:nvPr/>
        </p:nvGraphicFramePr>
        <p:xfrm>
          <a:off x="3505200" y="3886200"/>
          <a:ext cx="609600" cy="6512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33" name="Equation" r:id="rId6" imgW="368140" imgH="393529" progId="Equation.3">
                  <p:embed/>
                </p:oleObj>
              </mc:Choice>
              <mc:Fallback>
                <p:oleObj name="Equation" r:id="rId6" imgW="368140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3886200"/>
                        <a:ext cx="609600" cy="65123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45106335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Preferential attachment graphs</a:t>
            </a:r>
          </a:p>
        </p:txBody>
      </p:sp>
      <p:sp>
        <p:nvSpPr>
          <p:cNvPr id="280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Expected diameter</a:t>
            </a:r>
          </a:p>
          <a:p>
            <a:pPr lvl="1"/>
            <a:r>
              <a:rPr lang="en-US" dirty="0"/>
              <a:t>if </a:t>
            </a:r>
            <a:r>
              <a:rPr lang="en-US" dirty="0">
                <a:solidFill>
                  <a:srgbClr val="00CC00"/>
                </a:solidFill>
              </a:rPr>
              <a:t>m = 1</a:t>
            </a:r>
            <a:r>
              <a:rPr lang="en-US" dirty="0"/>
              <a:t>, the diameter is </a:t>
            </a:r>
            <a:r>
              <a:rPr lang="en-US" dirty="0">
                <a:solidFill>
                  <a:srgbClr val="00CC00"/>
                </a:solidFill>
              </a:rPr>
              <a:t>Θ(log n)</a:t>
            </a:r>
          </a:p>
          <a:p>
            <a:pPr lvl="1"/>
            <a:r>
              <a:rPr lang="en-US" dirty="0"/>
              <a:t>if </a:t>
            </a:r>
            <a:r>
              <a:rPr lang="en-US" dirty="0">
                <a:solidFill>
                  <a:srgbClr val="00CC00"/>
                </a:solidFill>
              </a:rPr>
              <a:t>m &gt; 1</a:t>
            </a:r>
            <a:r>
              <a:rPr lang="en-US" dirty="0"/>
              <a:t>, the diameter is </a:t>
            </a:r>
            <a:r>
              <a:rPr lang="en-US" dirty="0">
                <a:solidFill>
                  <a:srgbClr val="00CC00"/>
                </a:solidFill>
              </a:rPr>
              <a:t>Θ(log n/</a:t>
            </a:r>
            <a:r>
              <a:rPr lang="en-US" dirty="0" err="1">
                <a:solidFill>
                  <a:srgbClr val="00CC00"/>
                </a:solidFill>
              </a:rPr>
              <a:t>loglog</a:t>
            </a:r>
            <a:r>
              <a:rPr lang="en-US" dirty="0">
                <a:solidFill>
                  <a:srgbClr val="00CC00"/>
                </a:solidFill>
              </a:rPr>
              <a:t> n)</a:t>
            </a:r>
          </a:p>
          <a:p>
            <a:pPr lvl="1"/>
            <a:endParaRPr lang="en-US" dirty="0">
              <a:solidFill>
                <a:srgbClr val="00CC00"/>
              </a:solidFill>
            </a:endParaRPr>
          </a:p>
          <a:p>
            <a:r>
              <a:rPr lang="en-US" dirty="0"/>
              <a:t>Expected clustering coefficient is small</a:t>
            </a:r>
          </a:p>
        </p:txBody>
      </p:sp>
      <p:graphicFrame>
        <p:nvGraphicFramePr>
          <p:cNvPr id="280580" name="Object 4"/>
          <p:cNvGraphicFramePr>
            <a:graphicFrameLocks noChangeAspect="1"/>
          </p:cNvGraphicFramePr>
          <p:nvPr/>
        </p:nvGraphicFramePr>
        <p:xfrm>
          <a:off x="2276475" y="4378325"/>
          <a:ext cx="2874963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41" name="Equation" r:id="rId4" imgW="1282700" imgH="419100" progId="Equation.3">
                  <p:embed/>
                </p:oleObj>
              </mc:Choice>
              <mc:Fallback>
                <p:oleObj name="Equation" r:id="rId4" imgW="1282700" imgH="419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76475" y="4378325"/>
                        <a:ext cx="2874963" cy="939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54822887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Weaknesses of the BA model</a:t>
            </a:r>
          </a:p>
        </p:txBody>
      </p:sp>
      <p:sp>
        <p:nvSpPr>
          <p:cNvPr id="282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000"/>
              <a:t>Technical issues:</a:t>
            </a:r>
          </a:p>
          <a:p>
            <a:pPr lvl="1">
              <a:lnSpc>
                <a:spcPct val="80000"/>
              </a:lnSpc>
            </a:pPr>
            <a:r>
              <a:rPr lang="en-US" sz="1800"/>
              <a:t>It is not directed (not good as a model for the Web) and when directed it gives acyclic graphs</a:t>
            </a:r>
          </a:p>
          <a:p>
            <a:pPr lvl="1">
              <a:lnSpc>
                <a:spcPct val="80000"/>
              </a:lnSpc>
            </a:pPr>
            <a:r>
              <a:rPr lang="en-US" sz="1800"/>
              <a:t>It focuses mainly on the (in-) degree and does not take into account other parameters (out-degree distribution, components, clustering coefficient)</a:t>
            </a:r>
          </a:p>
          <a:p>
            <a:pPr lvl="1">
              <a:lnSpc>
                <a:spcPct val="80000"/>
              </a:lnSpc>
            </a:pPr>
            <a:r>
              <a:rPr lang="en-US" sz="1800"/>
              <a:t>It correlates age with degree which is not always the case</a:t>
            </a:r>
          </a:p>
          <a:p>
            <a:pPr>
              <a:lnSpc>
                <a:spcPct val="80000"/>
              </a:lnSpc>
            </a:pPr>
            <a:endParaRPr lang="en-US" sz="2000"/>
          </a:p>
          <a:p>
            <a:pPr>
              <a:lnSpc>
                <a:spcPct val="80000"/>
              </a:lnSpc>
            </a:pPr>
            <a:r>
              <a:rPr lang="en-US" sz="2000"/>
              <a:t>Academic issues</a:t>
            </a:r>
          </a:p>
          <a:p>
            <a:pPr lvl="1">
              <a:lnSpc>
                <a:spcPct val="80000"/>
              </a:lnSpc>
            </a:pPr>
            <a:r>
              <a:rPr lang="en-US" sz="1800"/>
              <a:t>the model rediscovers the wheel</a:t>
            </a:r>
          </a:p>
          <a:p>
            <a:pPr lvl="1">
              <a:lnSpc>
                <a:spcPct val="80000"/>
              </a:lnSpc>
            </a:pPr>
            <a:r>
              <a:rPr lang="en-US" sz="1800"/>
              <a:t>preferential attachment is not the answer to every power-law</a:t>
            </a:r>
          </a:p>
          <a:p>
            <a:pPr lvl="1">
              <a:lnSpc>
                <a:spcPct val="80000"/>
              </a:lnSpc>
            </a:pPr>
            <a:r>
              <a:rPr lang="en-US" sz="1800"/>
              <a:t>what does “scale-free” mean exactly?</a:t>
            </a:r>
          </a:p>
          <a:p>
            <a:pPr lvl="1">
              <a:lnSpc>
                <a:spcPct val="80000"/>
              </a:lnSpc>
            </a:pPr>
            <a:endParaRPr lang="en-US" sz="1800"/>
          </a:p>
          <a:p>
            <a:pPr>
              <a:lnSpc>
                <a:spcPct val="80000"/>
              </a:lnSpc>
            </a:pPr>
            <a:r>
              <a:rPr lang="en-US" sz="2000"/>
              <a:t>Yet, it was a breakthrough in the network research, that popularized the area</a:t>
            </a:r>
          </a:p>
        </p:txBody>
      </p:sp>
    </p:spTree>
    <p:extLst>
      <p:ext uri="{BB962C8B-B14F-4D97-AF65-F5344CB8AC3E}">
        <p14:creationId xmlns:p14="http://schemas.microsoft.com/office/powerpoint/2010/main" val="109536596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Variations of the BA model</a:t>
            </a:r>
          </a:p>
        </p:txBody>
      </p:sp>
      <p:sp>
        <p:nvSpPr>
          <p:cNvPr id="309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Many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variations</a:t>
            </a:r>
            <a:r>
              <a:rPr lang="en-US" dirty="0"/>
              <a:t> have been considered some in order to address the problems with the vanilla BA model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edge rewiring</a:t>
            </a:r>
            <a:r>
              <a:rPr lang="en-US" dirty="0"/>
              <a:t>,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appearance </a:t>
            </a:r>
            <a:r>
              <a:rPr lang="en-US" dirty="0"/>
              <a:t>and </a:t>
            </a:r>
            <a:r>
              <a:rPr lang="en-US" dirty="0">
                <a:solidFill>
                  <a:srgbClr val="0070C0"/>
                </a:solidFill>
              </a:rPr>
              <a:t>disappearance</a:t>
            </a:r>
          </a:p>
          <a:p>
            <a:pPr lvl="1"/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fitness</a:t>
            </a:r>
            <a:r>
              <a:rPr lang="en-US" dirty="0"/>
              <a:t> parameters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variable</a:t>
            </a:r>
            <a:r>
              <a:rPr lang="en-US" dirty="0"/>
              <a:t> mean degree</a:t>
            </a:r>
          </a:p>
          <a:p>
            <a:pPr lvl="1"/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non-linear</a:t>
            </a:r>
            <a:r>
              <a:rPr lang="en-US" dirty="0"/>
              <a:t> preferential attachment</a:t>
            </a:r>
          </a:p>
          <a:p>
            <a:pPr lvl="2"/>
            <a:r>
              <a:rPr lang="en-US" dirty="0"/>
              <a:t>surprisingly, only linear preferential attachment yields power-law graphs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456281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274" name="Rectangle 2"/>
          <p:cNvSpPr>
            <a:spLocks noGrp="1" noChangeArrowheads="1"/>
          </p:cNvSpPr>
          <p:nvPr>
            <p:ph type="title"/>
          </p:nvPr>
        </p:nvSpPr>
        <p:spPr>
          <a:xfrm>
            <a:off x="735013" y="188913"/>
            <a:ext cx="8086725" cy="1008062"/>
          </a:xfrm>
        </p:spPr>
        <p:txBody>
          <a:bodyPr>
            <a:noAutofit/>
          </a:bodyPr>
          <a:lstStyle/>
          <a:p>
            <a:r>
              <a:rPr lang="en-US" sz="3600" dirty="0"/>
              <a:t>Empirical observations for the Web graph</a:t>
            </a:r>
          </a:p>
        </p:txBody>
      </p:sp>
      <p:sp>
        <p:nvSpPr>
          <p:cNvPr id="310275" name="Rectangle 3"/>
          <p:cNvSpPr>
            <a:spLocks noGrp="1" noChangeArrowheads="1"/>
          </p:cNvSpPr>
          <p:nvPr>
            <p:ph type="body" sz="half" idx="3"/>
          </p:nvPr>
        </p:nvSpPr>
        <p:spPr/>
        <p:txBody>
          <a:bodyPr/>
          <a:lstStyle/>
          <a:p>
            <a:endParaRPr lang="en-US" sz="2400"/>
          </a:p>
          <a:p>
            <a:r>
              <a:rPr lang="en-US" sz="2400"/>
              <a:t>Such subgraphs are highly unlikely in random graphs</a:t>
            </a:r>
          </a:p>
          <a:p>
            <a:r>
              <a:rPr lang="en-US" sz="2400"/>
              <a:t>They are also unlikely in the BA model</a:t>
            </a:r>
          </a:p>
          <a:p>
            <a:r>
              <a:rPr lang="en-US" sz="2400"/>
              <a:t>Can we create a model that will have high concentration of small cliques?</a:t>
            </a:r>
          </a:p>
        </p:txBody>
      </p:sp>
      <p:sp>
        <p:nvSpPr>
          <p:cNvPr id="310276" name="Oval 4"/>
          <p:cNvSpPr>
            <a:spLocks noChangeArrowheads="1"/>
          </p:cNvSpPr>
          <p:nvPr/>
        </p:nvSpPr>
        <p:spPr bwMode="auto">
          <a:xfrm>
            <a:off x="6877050" y="1700213"/>
            <a:ext cx="287338" cy="287337"/>
          </a:xfrm>
          <a:prstGeom prst="ellipse">
            <a:avLst/>
          </a:prstGeom>
          <a:solidFill>
            <a:srgbClr val="CC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0282" name="Line 10"/>
          <p:cNvSpPr>
            <a:spLocks noChangeShapeType="1"/>
          </p:cNvSpPr>
          <p:nvPr/>
        </p:nvSpPr>
        <p:spPr bwMode="auto">
          <a:xfrm>
            <a:off x="7164388" y="1916113"/>
            <a:ext cx="792162" cy="1444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0283" name="Oval 11"/>
          <p:cNvSpPr>
            <a:spLocks noChangeArrowheads="1"/>
          </p:cNvSpPr>
          <p:nvPr/>
        </p:nvSpPr>
        <p:spPr bwMode="auto">
          <a:xfrm>
            <a:off x="6877050" y="2276475"/>
            <a:ext cx="287338" cy="287338"/>
          </a:xfrm>
          <a:prstGeom prst="ellipse">
            <a:avLst/>
          </a:prstGeom>
          <a:solidFill>
            <a:srgbClr val="CC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0284" name="Oval 12"/>
          <p:cNvSpPr>
            <a:spLocks noChangeArrowheads="1"/>
          </p:cNvSpPr>
          <p:nvPr/>
        </p:nvSpPr>
        <p:spPr bwMode="auto">
          <a:xfrm>
            <a:off x="6877050" y="2852738"/>
            <a:ext cx="287338" cy="287337"/>
          </a:xfrm>
          <a:prstGeom prst="ellipse">
            <a:avLst/>
          </a:prstGeom>
          <a:solidFill>
            <a:srgbClr val="CC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0285" name="Oval 13"/>
          <p:cNvSpPr>
            <a:spLocks noChangeArrowheads="1"/>
          </p:cNvSpPr>
          <p:nvPr/>
        </p:nvSpPr>
        <p:spPr bwMode="auto">
          <a:xfrm>
            <a:off x="7956550" y="1987550"/>
            <a:ext cx="287338" cy="287338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0286" name="Oval 14"/>
          <p:cNvSpPr>
            <a:spLocks noChangeArrowheads="1"/>
          </p:cNvSpPr>
          <p:nvPr/>
        </p:nvSpPr>
        <p:spPr bwMode="auto">
          <a:xfrm>
            <a:off x="7956550" y="2492375"/>
            <a:ext cx="287338" cy="287338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0289" name="Line 17"/>
          <p:cNvSpPr>
            <a:spLocks noChangeShapeType="1"/>
          </p:cNvSpPr>
          <p:nvPr/>
        </p:nvSpPr>
        <p:spPr bwMode="auto">
          <a:xfrm flipV="1">
            <a:off x="7164388" y="2132013"/>
            <a:ext cx="792162" cy="2873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0290" name="Line 18"/>
          <p:cNvSpPr>
            <a:spLocks noChangeShapeType="1"/>
          </p:cNvSpPr>
          <p:nvPr/>
        </p:nvSpPr>
        <p:spPr bwMode="auto">
          <a:xfrm>
            <a:off x="7164388" y="1916113"/>
            <a:ext cx="792162" cy="6477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0291" name="Line 19"/>
          <p:cNvSpPr>
            <a:spLocks noChangeShapeType="1"/>
          </p:cNvSpPr>
          <p:nvPr/>
        </p:nvSpPr>
        <p:spPr bwMode="auto">
          <a:xfrm flipV="1">
            <a:off x="7164388" y="2203450"/>
            <a:ext cx="792162" cy="7207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0292" name="Line 20"/>
          <p:cNvSpPr>
            <a:spLocks noChangeShapeType="1"/>
          </p:cNvSpPr>
          <p:nvPr/>
        </p:nvSpPr>
        <p:spPr bwMode="auto">
          <a:xfrm flipV="1">
            <a:off x="7164388" y="2708275"/>
            <a:ext cx="792162" cy="2159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0293" name="Line 21"/>
          <p:cNvSpPr>
            <a:spLocks noChangeShapeType="1"/>
          </p:cNvSpPr>
          <p:nvPr/>
        </p:nvSpPr>
        <p:spPr bwMode="auto">
          <a:xfrm>
            <a:off x="7164388" y="2419350"/>
            <a:ext cx="792162" cy="2159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0294" name="Text Box 22"/>
          <p:cNvSpPr txBox="1">
            <a:spLocks noChangeArrowheads="1"/>
          </p:cNvSpPr>
          <p:nvPr/>
        </p:nvSpPr>
        <p:spPr bwMode="auto">
          <a:xfrm>
            <a:off x="6856413" y="3351213"/>
            <a:ext cx="15303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/>
              <a:t>a K</a:t>
            </a:r>
            <a:r>
              <a:rPr lang="en-US" sz="2000" baseline="-25000"/>
              <a:t>3,2</a:t>
            </a:r>
            <a:r>
              <a:rPr lang="en-US" sz="2000"/>
              <a:t> clique</a:t>
            </a:r>
          </a:p>
        </p:txBody>
      </p:sp>
      <p:sp>
        <p:nvSpPr>
          <p:cNvPr id="310298" name="Text Box 26"/>
          <p:cNvSpPr txBox="1">
            <a:spLocks noChangeArrowheads="1"/>
          </p:cNvSpPr>
          <p:nvPr/>
        </p:nvSpPr>
        <p:spPr bwMode="auto">
          <a:xfrm>
            <a:off x="735013" y="1773238"/>
            <a:ext cx="5761037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sz="2400">
                <a:latin typeface="Tahoma" pitchFamily="34" charset="0"/>
              </a:rPr>
              <a:t>In a large scale experimental study by </a:t>
            </a: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2400">
                <a:latin typeface="Tahoma" pitchFamily="34" charset="0"/>
              </a:rPr>
              <a:t>   Kumar et al, they observed that the </a:t>
            </a: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2400">
                <a:latin typeface="Tahoma" pitchFamily="34" charset="0"/>
              </a:rPr>
              <a:t>   Web contains a large number of </a:t>
            </a: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2400">
                <a:latin typeface="Tahoma" pitchFamily="34" charset="0"/>
              </a:rPr>
              <a:t>   small </a:t>
            </a:r>
            <a:r>
              <a:rPr lang="en-US" sz="2400">
                <a:solidFill>
                  <a:srgbClr val="FF0000"/>
                </a:solidFill>
                <a:latin typeface="Tahoma" pitchFamily="34" charset="0"/>
              </a:rPr>
              <a:t>bipartite cliques</a:t>
            </a:r>
            <a:r>
              <a:rPr lang="en-US" sz="2400">
                <a:latin typeface="Tahoma" pitchFamily="34" charset="0"/>
              </a:rPr>
              <a:t> (cores)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buClr>
                <a:srgbClr val="CC0000"/>
              </a:buClr>
              <a:buFont typeface="Wingdings" pitchFamily="2" charset="2"/>
              <a:buChar char="§"/>
            </a:pPr>
            <a:r>
              <a:rPr lang="en-US" sz="2400">
                <a:latin typeface="Tahoma" pitchFamily="34" charset="0"/>
              </a:rPr>
              <a:t>the </a:t>
            </a:r>
            <a:r>
              <a:rPr lang="en-US" sz="2400">
                <a:solidFill>
                  <a:srgbClr val="0066FF"/>
                </a:solidFill>
                <a:latin typeface="Tahoma" pitchFamily="34" charset="0"/>
              </a:rPr>
              <a:t>topical</a:t>
            </a:r>
            <a:r>
              <a:rPr lang="en-US" sz="2400">
                <a:latin typeface="Tahoma" pitchFamily="34" charset="0"/>
              </a:rPr>
              <a:t> structure of the Web</a:t>
            </a:r>
          </a:p>
          <a:p>
            <a:endParaRPr lang="en-US" sz="2400"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3270037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Copying model</a:t>
            </a:r>
          </a:p>
        </p:txBody>
      </p:sp>
      <p:sp>
        <p:nvSpPr>
          <p:cNvPr id="284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/>
              <a:t>Input: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the out-degree </a:t>
            </a:r>
            <a:r>
              <a:rPr lang="en-US" sz="2400">
                <a:solidFill>
                  <a:srgbClr val="00CC00"/>
                </a:solidFill>
              </a:rPr>
              <a:t>d </a:t>
            </a:r>
            <a:r>
              <a:rPr lang="en-US" sz="2400"/>
              <a:t>(constant)</a:t>
            </a:r>
            <a:r>
              <a:rPr lang="en-US" sz="2400">
                <a:solidFill>
                  <a:srgbClr val="00CC00"/>
                </a:solidFill>
              </a:rPr>
              <a:t> </a:t>
            </a:r>
            <a:r>
              <a:rPr lang="en-US" sz="2400"/>
              <a:t>of each node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a parameter </a:t>
            </a:r>
            <a:r>
              <a:rPr lang="el-GR" sz="2400">
                <a:solidFill>
                  <a:srgbClr val="00CC00"/>
                </a:solidFill>
                <a:latin typeface="Arial" charset="0"/>
              </a:rPr>
              <a:t>α</a:t>
            </a:r>
            <a:endParaRPr lang="en-US" sz="2400"/>
          </a:p>
          <a:p>
            <a:pPr>
              <a:lnSpc>
                <a:spcPct val="90000"/>
              </a:lnSpc>
            </a:pPr>
            <a:r>
              <a:rPr lang="en-US" sz="2800"/>
              <a:t>The process: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Nodes arrive one at the time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A new node selects uniformly one of the existing nodes as a </a:t>
            </a:r>
            <a:r>
              <a:rPr lang="en-US" sz="2400">
                <a:solidFill>
                  <a:srgbClr val="0066FF"/>
                </a:solidFill>
              </a:rPr>
              <a:t>prototype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The new node creates </a:t>
            </a:r>
            <a:r>
              <a:rPr lang="en-US" sz="2400">
                <a:solidFill>
                  <a:srgbClr val="00CC00"/>
                </a:solidFill>
              </a:rPr>
              <a:t>d</a:t>
            </a:r>
            <a:r>
              <a:rPr lang="en-US" sz="2400"/>
              <a:t> outgoing links. For the </a:t>
            </a:r>
            <a:r>
              <a:rPr lang="en-US" sz="2400">
                <a:solidFill>
                  <a:srgbClr val="00CC00"/>
                </a:solidFill>
              </a:rPr>
              <a:t>i</a:t>
            </a:r>
            <a:r>
              <a:rPr lang="en-US" sz="2400" baseline="30000">
                <a:solidFill>
                  <a:srgbClr val="00CC00"/>
                </a:solidFill>
              </a:rPr>
              <a:t>th</a:t>
            </a:r>
            <a:r>
              <a:rPr lang="en-US" sz="2400"/>
              <a:t> link</a:t>
            </a:r>
          </a:p>
          <a:p>
            <a:pPr lvl="2">
              <a:lnSpc>
                <a:spcPct val="90000"/>
              </a:lnSpc>
            </a:pPr>
            <a:r>
              <a:rPr lang="en-US" sz="2000"/>
              <a:t>with probability </a:t>
            </a:r>
            <a:r>
              <a:rPr lang="el-GR" sz="2000">
                <a:solidFill>
                  <a:srgbClr val="00CC00"/>
                </a:solidFill>
                <a:latin typeface="Arial" charset="0"/>
              </a:rPr>
              <a:t>α</a:t>
            </a:r>
            <a:r>
              <a:rPr lang="fi-FI" sz="2000">
                <a:latin typeface="Arial" charset="0"/>
              </a:rPr>
              <a:t> </a:t>
            </a:r>
            <a:r>
              <a:rPr lang="en-US" sz="2000"/>
              <a:t>it copies the i-th link of the prototype node</a:t>
            </a:r>
          </a:p>
          <a:p>
            <a:pPr lvl="2">
              <a:lnSpc>
                <a:spcPct val="90000"/>
              </a:lnSpc>
            </a:pPr>
            <a:r>
              <a:rPr lang="en-US" sz="2000"/>
              <a:t>with probability </a:t>
            </a:r>
            <a:r>
              <a:rPr lang="en-US" sz="2000">
                <a:solidFill>
                  <a:srgbClr val="00CC00"/>
                </a:solidFill>
              </a:rPr>
              <a:t>1- </a:t>
            </a:r>
            <a:r>
              <a:rPr lang="el-GR" sz="2000">
                <a:solidFill>
                  <a:srgbClr val="00CC00"/>
                </a:solidFill>
                <a:latin typeface="Arial" charset="0"/>
              </a:rPr>
              <a:t>α</a:t>
            </a:r>
            <a:r>
              <a:rPr lang="en-US" sz="2000"/>
              <a:t> it selects the target of the link uniformly at random</a:t>
            </a:r>
          </a:p>
          <a:p>
            <a:pPr>
              <a:lnSpc>
                <a:spcPct val="90000"/>
              </a:lnSpc>
            </a:pPr>
            <a:endParaRPr lang="en-US" sz="2800"/>
          </a:p>
        </p:txBody>
      </p:sp>
    </p:spTree>
    <p:extLst>
      <p:ext uri="{BB962C8B-B14F-4D97-AF65-F5344CB8AC3E}">
        <p14:creationId xmlns:p14="http://schemas.microsoft.com/office/powerpoint/2010/main" val="381387664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An example</a:t>
            </a:r>
          </a:p>
        </p:txBody>
      </p:sp>
      <p:sp>
        <p:nvSpPr>
          <p:cNvPr id="286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 = 3</a:t>
            </a:r>
          </a:p>
        </p:txBody>
      </p:sp>
      <p:sp>
        <p:nvSpPr>
          <p:cNvPr id="286724" name="Oval 4"/>
          <p:cNvSpPr>
            <a:spLocks noChangeArrowheads="1"/>
          </p:cNvSpPr>
          <p:nvPr/>
        </p:nvSpPr>
        <p:spPr bwMode="auto">
          <a:xfrm>
            <a:off x="5038725" y="2338388"/>
            <a:ext cx="306388" cy="300037"/>
          </a:xfrm>
          <a:prstGeom prst="ellipse">
            <a:avLst/>
          </a:prstGeom>
          <a:solidFill>
            <a:srgbClr val="A52784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725" name="Oval 5"/>
          <p:cNvSpPr>
            <a:spLocks noChangeArrowheads="1"/>
          </p:cNvSpPr>
          <p:nvPr/>
        </p:nvSpPr>
        <p:spPr bwMode="auto">
          <a:xfrm>
            <a:off x="5851525" y="2000250"/>
            <a:ext cx="306388" cy="300038"/>
          </a:xfrm>
          <a:prstGeom prst="ellipse">
            <a:avLst/>
          </a:prstGeom>
          <a:solidFill>
            <a:srgbClr val="66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726" name="Oval 6"/>
          <p:cNvSpPr>
            <a:spLocks noChangeArrowheads="1"/>
          </p:cNvSpPr>
          <p:nvPr/>
        </p:nvSpPr>
        <p:spPr bwMode="auto">
          <a:xfrm>
            <a:off x="6980238" y="2987675"/>
            <a:ext cx="306387" cy="300038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727" name="Oval 7"/>
          <p:cNvSpPr>
            <a:spLocks noChangeArrowheads="1"/>
          </p:cNvSpPr>
          <p:nvPr/>
        </p:nvSpPr>
        <p:spPr bwMode="auto">
          <a:xfrm>
            <a:off x="4916488" y="3290888"/>
            <a:ext cx="306387" cy="300037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728" name="Oval 8"/>
          <p:cNvSpPr>
            <a:spLocks noChangeArrowheads="1"/>
          </p:cNvSpPr>
          <p:nvPr/>
        </p:nvSpPr>
        <p:spPr bwMode="auto">
          <a:xfrm>
            <a:off x="6599238" y="3840163"/>
            <a:ext cx="306387" cy="300037"/>
          </a:xfrm>
          <a:prstGeom prst="ellipse">
            <a:avLst/>
          </a:prstGeom>
          <a:solidFill>
            <a:srgbClr val="20D82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729" name="Oval 9"/>
          <p:cNvSpPr>
            <a:spLocks noChangeArrowheads="1"/>
          </p:cNvSpPr>
          <p:nvPr/>
        </p:nvSpPr>
        <p:spPr bwMode="auto">
          <a:xfrm>
            <a:off x="5710238" y="3889375"/>
            <a:ext cx="306387" cy="30003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730" name="Oval 10"/>
          <p:cNvSpPr>
            <a:spLocks noChangeArrowheads="1"/>
          </p:cNvSpPr>
          <p:nvPr/>
        </p:nvSpPr>
        <p:spPr bwMode="auto">
          <a:xfrm>
            <a:off x="6769100" y="2187575"/>
            <a:ext cx="306388" cy="300038"/>
          </a:xfrm>
          <a:prstGeom prst="ellipse">
            <a:avLst/>
          </a:prstGeom>
          <a:solidFill>
            <a:srgbClr val="E1C435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731" name="Line 11"/>
          <p:cNvSpPr>
            <a:spLocks noChangeShapeType="1"/>
          </p:cNvSpPr>
          <p:nvPr/>
        </p:nvSpPr>
        <p:spPr bwMode="auto">
          <a:xfrm flipH="1">
            <a:off x="5881688" y="2320925"/>
            <a:ext cx="123825" cy="15652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732" name="Line 12"/>
          <p:cNvSpPr>
            <a:spLocks noChangeShapeType="1"/>
          </p:cNvSpPr>
          <p:nvPr/>
        </p:nvSpPr>
        <p:spPr bwMode="auto">
          <a:xfrm>
            <a:off x="6040438" y="2295525"/>
            <a:ext cx="598487" cy="15636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733" name="Line 13"/>
          <p:cNvSpPr>
            <a:spLocks noChangeShapeType="1"/>
          </p:cNvSpPr>
          <p:nvPr/>
        </p:nvSpPr>
        <p:spPr bwMode="auto">
          <a:xfrm>
            <a:off x="6137275" y="2189163"/>
            <a:ext cx="641350" cy="873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734" name="Line 14"/>
          <p:cNvSpPr>
            <a:spLocks noChangeShapeType="1"/>
          </p:cNvSpPr>
          <p:nvPr/>
        </p:nvSpPr>
        <p:spPr bwMode="auto">
          <a:xfrm flipV="1">
            <a:off x="5195888" y="2400300"/>
            <a:ext cx="1557337" cy="9763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735" name="Line 15"/>
          <p:cNvSpPr>
            <a:spLocks noChangeShapeType="1"/>
          </p:cNvSpPr>
          <p:nvPr/>
        </p:nvSpPr>
        <p:spPr bwMode="auto">
          <a:xfrm>
            <a:off x="5178425" y="3552825"/>
            <a:ext cx="536575" cy="4206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736" name="Line 16"/>
          <p:cNvSpPr>
            <a:spLocks noChangeShapeType="1"/>
          </p:cNvSpPr>
          <p:nvPr/>
        </p:nvSpPr>
        <p:spPr bwMode="auto">
          <a:xfrm flipV="1">
            <a:off x="5081588" y="2638425"/>
            <a:ext cx="79375" cy="641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737" name="Line 17"/>
          <p:cNvSpPr>
            <a:spLocks noChangeShapeType="1"/>
          </p:cNvSpPr>
          <p:nvPr/>
        </p:nvSpPr>
        <p:spPr bwMode="auto">
          <a:xfrm>
            <a:off x="5257800" y="2611438"/>
            <a:ext cx="466725" cy="1327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738" name="Line 18"/>
          <p:cNvSpPr>
            <a:spLocks noChangeShapeType="1"/>
          </p:cNvSpPr>
          <p:nvPr/>
        </p:nvSpPr>
        <p:spPr bwMode="auto">
          <a:xfrm flipV="1">
            <a:off x="5337175" y="2411413"/>
            <a:ext cx="1416050" cy="71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739" name="Line 19"/>
          <p:cNvSpPr>
            <a:spLocks noChangeShapeType="1"/>
          </p:cNvSpPr>
          <p:nvPr/>
        </p:nvSpPr>
        <p:spPr bwMode="auto">
          <a:xfrm>
            <a:off x="5327650" y="2541588"/>
            <a:ext cx="1284288" cy="13446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740" name="Line 20"/>
          <p:cNvSpPr>
            <a:spLocks noChangeShapeType="1"/>
          </p:cNvSpPr>
          <p:nvPr/>
        </p:nvSpPr>
        <p:spPr bwMode="auto">
          <a:xfrm flipV="1">
            <a:off x="6013450" y="4017963"/>
            <a:ext cx="588963" cy="269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741" name="Line 21"/>
          <p:cNvSpPr>
            <a:spLocks noChangeShapeType="1"/>
          </p:cNvSpPr>
          <p:nvPr/>
        </p:nvSpPr>
        <p:spPr bwMode="auto">
          <a:xfrm flipV="1">
            <a:off x="5970588" y="3252788"/>
            <a:ext cx="1054100" cy="6778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742" name="Line 22"/>
          <p:cNvSpPr>
            <a:spLocks noChangeShapeType="1"/>
          </p:cNvSpPr>
          <p:nvPr/>
        </p:nvSpPr>
        <p:spPr bwMode="auto">
          <a:xfrm flipV="1">
            <a:off x="5934075" y="2452688"/>
            <a:ext cx="871538" cy="14430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743" name="Line 23"/>
          <p:cNvSpPr>
            <a:spLocks noChangeShapeType="1"/>
          </p:cNvSpPr>
          <p:nvPr/>
        </p:nvSpPr>
        <p:spPr bwMode="auto">
          <a:xfrm flipV="1">
            <a:off x="6796088" y="3287713"/>
            <a:ext cx="280987" cy="546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744" name="Line 24"/>
          <p:cNvSpPr>
            <a:spLocks noChangeShapeType="1"/>
          </p:cNvSpPr>
          <p:nvPr/>
        </p:nvSpPr>
        <p:spPr bwMode="auto">
          <a:xfrm flipV="1">
            <a:off x="6753225" y="2479675"/>
            <a:ext cx="139700" cy="13541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745" name="Line 25"/>
          <p:cNvSpPr>
            <a:spLocks noChangeShapeType="1"/>
          </p:cNvSpPr>
          <p:nvPr/>
        </p:nvSpPr>
        <p:spPr bwMode="auto">
          <a:xfrm flipH="1" flipV="1">
            <a:off x="5213350" y="3498850"/>
            <a:ext cx="1389063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746" name="Line 26"/>
          <p:cNvSpPr>
            <a:spLocks noChangeShapeType="1"/>
          </p:cNvSpPr>
          <p:nvPr/>
        </p:nvSpPr>
        <p:spPr bwMode="auto">
          <a:xfrm flipH="1" flipV="1">
            <a:off x="6972300" y="2479675"/>
            <a:ext cx="123825" cy="5016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747" name="Line 27"/>
          <p:cNvSpPr>
            <a:spLocks noChangeShapeType="1"/>
          </p:cNvSpPr>
          <p:nvPr/>
        </p:nvSpPr>
        <p:spPr bwMode="auto">
          <a:xfrm flipH="1">
            <a:off x="5222875" y="3138488"/>
            <a:ext cx="1758950" cy="263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748" name="Line 28"/>
          <p:cNvSpPr>
            <a:spLocks noChangeShapeType="1"/>
          </p:cNvSpPr>
          <p:nvPr/>
        </p:nvSpPr>
        <p:spPr bwMode="auto">
          <a:xfrm flipH="1" flipV="1">
            <a:off x="5327650" y="2549525"/>
            <a:ext cx="1671638" cy="5016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749" name="Line 29"/>
          <p:cNvSpPr>
            <a:spLocks noChangeShapeType="1"/>
          </p:cNvSpPr>
          <p:nvPr/>
        </p:nvSpPr>
        <p:spPr bwMode="auto">
          <a:xfrm flipH="1">
            <a:off x="5327650" y="2324100"/>
            <a:ext cx="1446213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750" name="Line 30"/>
          <p:cNvSpPr>
            <a:spLocks noChangeShapeType="1"/>
          </p:cNvSpPr>
          <p:nvPr/>
        </p:nvSpPr>
        <p:spPr bwMode="auto">
          <a:xfrm>
            <a:off x="6927850" y="2487613"/>
            <a:ext cx="141288" cy="511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751" name="Line 31"/>
          <p:cNvSpPr>
            <a:spLocks noChangeShapeType="1"/>
          </p:cNvSpPr>
          <p:nvPr/>
        </p:nvSpPr>
        <p:spPr bwMode="auto">
          <a:xfrm flipH="1">
            <a:off x="6691313" y="2462213"/>
            <a:ext cx="139700" cy="137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752" name="Oval 32"/>
          <p:cNvSpPr>
            <a:spLocks noChangeArrowheads="1"/>
          </p:cNvSpPr>
          <p:nvPr/>
        </p:nvSpPr>
        <p:spPr bwMode="auto">
          <a:xfrm>
            <a:off x="3819525" y="4589463"/>
            <a:ext cx="306388" cy="300037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753" name="Rectangle 33"/>
          <p:cNvSpPr>
            <a:spLocks noChangeArrowheads="1"/>
          </p:cNvSpPr>
          <p:nvPr/>
        </p:nvSpPr>
        <p:spPr bwMode="auto">
          <a:xfrm>
            <a:off x="1371600" y="2488406"/>
            <a:ext cx="1752600" cy="2153444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754" name="Rectangle 34"/>
          <p:cNvSpPr>
            <a:spLocks noChangeArrowheads="1"/>
          </p:cNvSpPr>
          <p:nvPr/>
        </p:nvSpPr>
        <p:spPr bwMode="auto">
          <a:xfrm>
            <a:off x="1657350" y="2772569"/>
            <a:ext cx="887412" cy="3048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755" name="Rectangle 35"/>
          <p:cNvSpPr>
            <a:spLocks noChangeArrowheads="1"/>
          </p:cNvSpPr>
          <p:nvPr/>
        </p:nvSpPr>
        <p:spPr bwMode="auto">
          <a:xfrm>
            <a:off x="1657350" y="3325892"/>
            <a:ext cx="887412" cy="342106"/>
          </a:xfrm>
          <a:prstGeom prst="rect">
            <a:avLst/>
          </a:prstGeom>
          <a:solidFill>
            <a:srgbClr val="E1C435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756" name="Rectangle 36"/>
          <p:cNvSpPr>
            <a:spLocks noChangeArrowheads="1"/>
          </p:cNvSpPr>
          <p:nvPr/>
        </p:nvSpPr>
        <p:spPr bwMode="auto">
          <a:xfrm>
            <a:off x="1643062" y="3922793"/>
            <a:ext cx="901699" cy="349250"/>
          </a:xfrm>
          <a:prstGeom prst="rect">
            <a:avLst/>
          </a:prstGeom>
          <a:solidFill>
            <a:srgbClr val="20D82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757" name="Line 37"/>
          <p:cNvSpPr>
            <a:spLocks noChangeShapeType="1"/>
          </p:cNvSpPr>
          <p:nvPr/>
        </p:nvSpPr>
        <p:spPr bwMode="auto">
          <a:xfrm flipV="1">
            <a:off x="4043363" y="3551238"/>
            <a:ext cx="914400" cy="10588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758" name="Line 38"/>
          <p:cNvSpPr>
            <a:spLocks noChangeShapeType="1"/>
          </p:cNvSpPr>
          <p:nvPr/>
        </p:nvSpPr>
        <p:spPr bwMode="auto">
          <a:xfrm flipV="1">
            <a:off x="4081463" y="2435225"/>
            <a:ext cx="2684462" cy="2203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759" name="Line 39"/>
          <p:cNvSpPr>
            <a:spLocks noChangeShapeType="1"/>
          </p:cNvSpPr>
          <p:nvPr/>
        </p:nvSpPr>
        <p:spPr bwMode="auto">
          <a:xfrm flipV="1">
            <a:off x="4100513" y="4090988"/>
            <a:ext cx="2541587" cy="577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5638800" y="3776663"/>
            <a:ext cx="463550" cy="51196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43" name="Picture 3" descr="C:\Users\tsap\AppData\Local\Microsoft\Windows\Temporary Internet Files\Content.IE5\DBP1HKGW\MC900432601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4317" y="3276600"/>
            <a:ext cx="438307" cy="438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C:\Users\tsap\AppData\Local\Microsoft\Windows\Temporary Internet Files\Content.IE5\S7NIQV8V\MC900432619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4914" y="2709363"/>
            <a:ext cx="455046" cy="455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3" descr="C:\Users\tsap\AppData\Local\Microsoft\Windows\Temporary Internet Files\Content.IE5\DBP1HKGW\MC900432601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3295" y="3860879"/>
            <a:ext cx="438307" cy="438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3369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2" grpId="0" animBg="1"/>
      <p:bldP spid="286753" grpId="0" animBg="1"/>
      <p:bldP spid="286754" grpId="0" animBg="1"/>
      <p:bldP spid="286755" grpId="0" animBg="1"/>
      <p:bldP spid="286756" grpId="0" animBg="1"/>
      <p:bldP spid="286757" grpId="0" animBg="1"/>
      <p:bldP spid="286758" grpId="0" animBg="1"/>
      <p:bldP spid="286759" grpId="0" animBg="1"/>
      <p:bldP spid="2" grpId="0" animBg="1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Copying model properties</a:t>
            </a:r>
          </a:p>
        </p:txBody>
      </p:sp>
      <p:sp>
        <p:nvSpPr>
          <p:cNvPr id="288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Power law degree distribution with exponent </a:t>
            </a:r>
            <a:r>
              <a:rPr lang="el-GR">
                <a:solidFill>
                  <a:srgbClr val="00CC00"/>
                </a:solidFill>
                <a:latin typeface="Arial" charset="0"/>
              </a:rPr>
              <a:t>β</a:t>
            </a:r>
            <a:r>
              <a:rPr lang="fi-FI">
                <a:solidFill>
                  <a:srgbClr val="00CC00"/>
                </a:solidFill>
                <a:latin typeface="Arial" charset="0"/>
              </a:rPr>
              <a:t> = </a:t>
            </a:r>
            <a:r>
              <a:rPr lang="en-US">
                <a:solidFill>
                  <a:srgbClr val="00CC00"/>
                </a:solidFill>
              </a:rPr>
              <a:t>(2-</a:t>
            </a:r>
            <a:r>
              <a:rPr lang="el-GR">
                <a:solidFill>
                  <a:srgbClr val="00CC00"/>
                </a:solidFill>
                <a:latin typeface="Arial" charset="0"/>
              </a:rPr>
              <a:t>α</a:t>
            </a:r>
            <a:r>
              <a:rPr lang="fi-FI">
                <a:solidFill>
                  <a:srgbClr val="00CC00"/>
                </a:solidFill>
                <a:latin typeface="Arial" charset="0"/>
              </a:rPr>
              <a:t>)/(1- </a:t>
            </a:r>
            <a:r>
              <a:rPr lang="el-GR">
                <a:solidFill>
                  <a:srgbClr val="00CC00"/>
                </a:solidFill>
                <a:latin typeface="Arial" charset="0"/>
              </a:rPr>
              <a:t>α</a:t>
            </a:r>
            <a:r>
              <a:rPr lang="fi-FI">
                <a:solidFill>
                  <a:srgbClr val="00CC00"/>
                </a:solidFill>
                <a:latin typeface="Arial" charset="0"/>
              </a:rPr>
              <a:t>)</a:t>
            </a:r>
          </a:p>
          <a:p>
            <a:r>
              <a:rPr lang="en-US"/>
              <a:t>Number of bipartite cliques of size </a:t>
            </a:r>
            <a:r>
              <a:rPr lang="en-US">
                <a:solidFill>
                  <a:srgbClr val="00CC00"/>
                </a:solidFill>
              </a:rPr>
              <a:t>i x d</a:t>
            </a:r>
            <a:r>
              <a:rPr lang="en-US"/>
              <a:t> is </a:t>
            </a:r>
            <a:r>
              <a:rPr lang="en-US">
                <a:solidFill>
                  <a:srgbClr val="00CC00"/>
                </a:solidFill>
              </a:rPr>
              <a:t>ne</a:t>
            </a:r>
            <a:r>
              <a:rPr lang="en-US" baseline="30000">
                <a:solidFill>
                  <a:srgbClr val="00CC00"/>
                </a:solidFill>
              </a:rPr>
              <a:t>-i</a:t>
            </a:r>
          </a:p>
          <a:p>
            <a:endParaRPr lang="en-US" baseline="30000"/>
          </a:p>
          <a:p>
            <a:r>
              <a:rPr lang="en-US"/>
              <a:t>The model has also found applications in biological networks</a:t>
            </a:r>
          </a:p>
          <a:p>
            <a:pPr lvl="1"/>
            <a:r>
              <a:rPr lang="en-US"/>
              <a:t>copying mechanism in gene mutations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834413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Small world Phenomena</a:t>
            </a:r>
          </a:p>
        </p:txBody>
      </p:sp>
      <p:sp>
        <p:nvSpPr>
          <p:cNvPr id="291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So far we focused on obtaining graphs with power-law distributions on the degrees. What about other properties?</a:t>
            </a:r>
          </a:p>
          <a:p>
            <a:pPr lvl="1"/>
            <a:r>
              <a:rPr lang="en-US">
                <a:solidFill>
                  <a:schemeClr val="hlink"/>
                </a:solidFill>
              </a:rPr>
              <a:t>Clustering coefficient</a:t>
            </a:r>
            <a:r>
              <a:rPr lang="en-US"/>
              <a:t>: real-life networks tend to have high clustering coefficient</a:t>
            </a:r>
          </a:p>
          <a:p>
            <a:pPr lvl="1"/>
            <a:r>
              <a:rPr lang="en-US">
                <a:solidFill>
                  <a:schemeClr val="hlink"/>
                </a:solidFill>
              </a:rPr>
              <a:t>Short paths</a:t>
            </a:r>
            <a:r>
              <a:rPr lang="en-US"/>
              <a:t>: real-life networks are “</a:t>
            </a:r>
            <a:r>
              <a:rPr lang="en-US">
                <a:solidFill>
                  <a:srgbClr val="FF3300"/>
                </a:solidFill>
              </a:rPr>
              <a:t>small worlds</a:t>
            </a:r>
            <a:r>
              <a:rPr lang="en-US"/>
              <a:t>”</a:t>
            </a:r>
          </a:p>
          <a:p>
            <a:pPr lvl="2"/>
            <a:r>
              <a:rPr lang="en-US"/>
              <a:t>this property is easy to generate</a:t>
            </a:r>
          </a:p>
          <a:p>
            <a:pPr lvl="1"/>
            <a:r>
              <a:rPr lang="en-US"/>
              <a:t>Can we combine these two properties?</a:t>
            </a:r>
          </a:p>
        </p:txBody>
      </p:sp>
    </p:spTree>
    <p:extLst>
      <p:ext uri="{BB962C8B-B14F-4D97-AF65-F5344CB8AC3E}">
        <p14:creationId xmlns:p14="http://schemas.microsoft.com/office/powerpoint/2010/main" val="26683538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 random graph example</a:t>
            </a:r>
          </a:p>
        </p:txBody>
      </p:sp>
      <p:sp>
        <p:nvSpPr>
          <p:cNvPr id="254979" name="Rectangle 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54980" name="Rectangle 4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54983" name="Picture 7" descr="degree_rando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2420938"/>
            <a:ext cx="3814763" cy="2992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4984" name="Picture 8" descr="loglog_rando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2408238"/>
            <a:ext cx="3743325" cy="3009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6759375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Clustering Coefficient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How can you create a graph with high clustering coefficient?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High clustering coefficient but long paths</a:t>
            </a:r>
          </a:p>
        </p:txBody>
      </p:sp>
      <p:pic>
        <p:nvPicPr>
          <p:cNvPr id="4" name="Picture 4" descr="fig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765478"/>
            <a:ext cx="2222500" cy="2214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99" name="Group 198"/>
          <p:cNvGrpSpPr/>
          <p:nvPr/>
        </p:nvGrpSpPr>
        <p:grpSpPr>
          <a:xfrm>
            <a:off x="672991" y="3108013"/>
            <a:ext cx="1446571" cy="1312486"/>
            <a:chOff x="672991" y="3108013"/>
            <a:chExt cx="1446571" cy="1312486"/>
          </a:xfrm>
        </p:grpSpPr>
        <p:sp>
          <p:nvSpPr>
            <p:cNvPr id="5" name="Oval 4"/>
            <p:cNvSpPr/>
            <p:nvPr/>
          </p:nvSpPr>
          <p:spPr>
            <a:xfrm>
              <a:off x="672991" y="3588299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1324568" y="3108013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939809" y="4268099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1709327" y="4264021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1967162" y="3565981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" name="Straight Connector 10"/>
            <p:cNvCxnSpPr>
              <a:stCxn id="5" idx="6"/>
              <a:endCxn id="6" idx="3"/>
            </p:cNvCxnSpPr>
            <p:nvPr/>
          </p:nvCxnSpPr>
          <p:spPr>
            <a:xfrm flipV="1">
              <a:off x="825391" y="3238095"/>
              <a:ext cx="521495" cy="42640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>
              <a:stCxn id="7" idx="7"/>
              <a:endCxn id="6" idx="4"/>
            </p:cNvCxnSpPr>
            <p:nvPr/>
          </p:nvCxnSpPr>
          <p:spPr>
            <a:xfrm flipV="1">
              <a:off x="1069891" y="3260413"/>
              <a:ext cx="330877" cy="103000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>
              <a:stCxn id="8" idx="0"/>
              <a:endCxn id="6" idx="4"/>
            </p:cNvCxnSpPr>
            <p:nvPr/>
          </p:nvCxnSpPr>
          <p:spPr>
            <a:xfrm flipH="1" flipV="1">
              <a:off x="1400768" y="3260413"/>
              <a:ext cx="384759" cy="1003608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>
              <a:stCxn id="9" idx="2"/>
              <a:endCxn id="6" idx="5"/>
            </p:cNvCxnSpPr>
            <p:nvPr/>
          </p:nvCxnSpPr>
          <p:spPr>
            <a:xfrm flipH="1" flipV="1">
              <a:off x="1454650" y="3238095"/>
              <a:ext cx="512512" cy="404086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>
              <a:stCxn id="7" idx="1"/>
              <a:endCxn id="5" idx="5"/>
            </p:cNvCxnSpPr>
            <p:nvPr/>
          </p:nvCxnSpPr>
          <p:spPr>
            <a:xfrm flipH="1" flipV="1">
              <a:off x="803073" y="3718381"/>
              <a:ext cx="159054" cy="572036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>
              <a:stCxn id="8" idx="1"/>
              <a:endCxn id="5" idx="6"/>
            </p:cNvCxnSpPr>
            <p:nvPr/>
          </p:nvCxnSpPr>
          <p:spPr>
            <a:xfrm flipH="1" flipV="1">
              <a:off x="825391" y="3664499"/>
              <a:ext cx="906254" cy="62184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>
              <a:stCxn id="9" idx="2"/>
              <a:endCxn id="5" idx="6"/>
            </p:cNvCxnSpPr>
            <p:nvPr/>
          </p:nvCxnSpPr>
          <p:spPr>
            <a:xfrm flipH="1">
              <a:off x="825391" y="3642181"/>
              <a:ext cx="1141771" cy="22318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>
              <a:stCxn id="8" idx="2"/>
              <a:endCxn id="7" idx="6"/>
            </p:cNvCxnSpPr>
            <p:nvPr/>
          </p:nvCxnSpPr>
          <p:spPr>
            <a:xfrm flipH="1">
              <a:off x="1092209" y="4340221"/>
              <a:ext cx="617118" cy="4078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>
              <a:stCxn id="9" idx="2"/>
              <a:endCxn id="7" idx="6"/>
            </p:cNvCxnSpPr>
            <p:nvPr/>
          </p:nvCxnSpPr>
          <p:spPr>
            <a:xfrm flipH="1">
              <a:off x="1092209" y="3642181"/>
              <a:ext cx="874953" cy="702118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>
              <a:stCxn id="9" idx="3"/>
              <a:endCxn id="8" idx="7"/>
            </p:cNvCxnSpPr>
            <p:nvPr/>
          </p:nvCxnSpPr>
          <p:spPr>
            <a:xfrm flipH="1">
              <a:off x="1839409" y="3696063"/>
              <a:ext cx="150071" cy="590276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0" name="Group 199"/>
          <p:cNvGrpSpPr/>
          <p:nvPr/>
        </p:nvGrpSpPr>
        <p:grpSpPr>
          <a:xfrm>
            <a:off x="2590800" y="2952499"/>
            <a:ext cx="2819400" cy="1524000"/>
            <a:chOff x="2590800" y="2952499"/>
            <a:chExt cx="2819400" cy="1524000"/>
          </a:xfrm>
        </p:grpSpPr>
        <p:sp>
          <p:nvSpPr>
            <p:cNvPr id="100" name="Oval 99"/>
            <p:cNvSpPr/>
            <p:nvPr/>
          </p:nvSpPr>
          <p:spPr>
            <a:xfrm>
              <a:off x="3756118" y="3641450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Oval 100"/>
            <p:cNvSpPr/>
            <p:nvPr/>
          </p:nvSpPr>
          <p:spPr>
            <a:xfrm>
              <a:off x="3355848" y="4165572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Oval 101"/>
            <p:cNvSpPr/>
            <p:nvPr/>
          </p:nvSpPr>
          <p:spPr>
            <a:xfrm>
              <a:off x="4191000" y="4152851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Oval 102"/>
            <p:cNvSpPr/>
            <p:nvPr/>
          </p:nvSpPr>
          <p:spPr>
            <a:xfrm>
              <a:off x="4629912" y="3641450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Oval 103"/>
            <p:cNvSpPr/>
            <p:nvPr/>
          </p:nvSpPr>
          <p:spPr>
            <a:xfrm>
              <a:off x="2895600" y="3642184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Oval 104"/>
            <p:cNvSpPr/>
            <p:nvPr/>
          </p:nvSpPr>
          <p:spPr>
            <a:xfrm>
              <a:off x="3355848" y="3161953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Oval 105"/>
            <p:cNvSpPr/>
            <p:nvPr/>
          </p:nvSpPr>
          <p:spPr>
            <a:xfrm>
              <a:off x="4191000" y="3161953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Oval 106"/>
            <p:cNvSpPr/>
            <p:nvPr/>
          </p:nvSpPr>
          <p:spPr>
            <a:xfrm>
              <a:off x="5077968" y="3167191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Oval 107"/>
            <p:cNvSpPr/>
            <p:nvPr/>
          </p:nvSpPr>
          <p:spPr>
            <a:xfrm>
              <a:off x="5041392" y="4152851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0" name="Straight Connector 109"/>
            <p:cNvCxnSpPr>
              <a:stCxn id="105" idx="5"/>
              <a:endCxn id="100" idx="1"/>
            </p:cNvCxnSpPr>
            <p:nvPr/>
          </p:nvCxnSpPr>
          <p:spPr>
            <a:xfrm>
              <a:off x="3485930" y="3292035"/>
              <a:ext cx="292506" cy="37173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/>
            <p:cNvCxnSpPr>
              <a:stCxn id="104" idx="7"/>
              <a:endCxn id="105" idx="3"/>
            </p:cNvCxnSpPr>
            <p:nvPr/>
          </p:nvCxnSpPr>
          <p:spPr>
            <a:xfrm flipV="1">
              <a:off x="3025682" y="3292035"/>
              <a:ext cx="352484" cy="37246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/>
            <p:cNvCxnSpPr>
              <a:stCxn id="104" idx="6"/>
              <a:endCxn id="100" idx="2"/>
            </p:cNvCxnSpPr>
            <p:nvPr/>
          </p:nvCxnSpPr>
          <p:spPr>
            <a:xfrm flipV="1">
              <a:off x="3048000" y="3717650"/>
              <a:ext cx="708118" cy="73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/>
            <p:cNvCxnSpPr>
              <a:stCxn id="100" idx="6"/>
              <a:endCxn id="103" idx="2"/>
            </p:cNvCxnSpPr>
            <p:nvPr/>
          </p:nvCxnSpPr>
          <p:spPr>
            <a:xfrm>
              <a:off x="3908518" y="3717650"/>
              <a:ext cx="72139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>
              <a:stCxn id="100" idx="7"/>
              <a:endCxn id="106" idx="3"/>
            </p:cNvCxnSpPr>
            <p:nvPr/>
          </p:nvCxnSpPr>
          <p:spPr>
            <a:xfrm flipV="1">
              <a:off x="3886200" y="3292035"/>
              <a:ext cx="327118" cy="37173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>
              <a:stCxn id="106" idx="5"/>
              <a:endCxn id="103" idx="1"/>
            </p:cNvCxnSpPr>
            <p:nvPr/>
          </p:nvCxnSpPr>
          <p:spPr>
            <a:xfrm>
              <a:off x="4321082" y="3292035"/>
              <a:ext cx="331148" cy="37173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/>
            <p:cNvCxnSpPr>
              <a:stCxn id="105" idx="6"/>
              <a:endCxn id="106" idx="2"/>
            </p:cNvCxnSpPr>
            <p:nvPr/>
          </p:nvCxnSpPr>
          <p:spPr>
            <a:xfrm>
              <a:off x="3508248" y="3238153"/>
              <a:ext cx="68275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/>
            <p:cNvCxnSpPr>
              <a:stCxn id="106" idx="6"/>
              <a:endCxn id="107" idx="2"/>
            </p:cNvCxnSpPr>
            <p:nvPr/>
          </p:nvCxnSpPr>
          <p:spPr>
            <a:xfrm>
              <a:off x="4343400" y="3238153"/>
              <a:ext cx="734568" cy="523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/>
            <p:cNvCxnSpPr>
              <a:stCxn id="103" idx="7"/>
              <a:endCxn id="107" idx="3"/>
            </p:cNvCxnSpPr>
            <p:nvPr/>
          </p:nvCxnSpPr>
          <p:spPr>
            <a:xfrm flipV="1">
              <a:off x="4759994" y="3297273"/>
              <a:ext cx="340292" cy="36649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/>
            <p:cNvCxnSpPr>
              <a:stCxn id="100" idx="5"/>
              <a:endCxn id="102" idx="1"/>
            </p:cNvCxnSpPr>
            <p:nvPr/>
          </p:nvCxnSpPr>
          <p:spPr>
            <a:xfrm>
              <a:off x="3886200" y="3771532"/>
              <a:ext cx="327118" cy="40363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/>
            <p:cNvCxnSpPr>
              <a:stCxn id="102" idx="7"/>
              <a:endCxn id="103" idx="3"/>
            </p:cNvCxnSpPr>
            <p:nvPr/>
          </p:nvCxnSpPr>
          <p:spPr>
            <a:xfrm flipV="1">
              <a:off x="4321082" y="3771532"/>
              <a:ext cx="331148" cy="40363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/>
            <p:cNvCxnSpPr>
              <a:stCxn id="104" idx="5"/>
              <a:endCxn id="101" idx="1"/>
            </p:cNvCxnSpPr>
            <p:nvPr/>
          </p:nvCxnSpPr>
          <p:spPr>
            <a:xfrm>
              <a:off x="3025682" y="3772266"/>
              <a:ext cx="352484" cy="4156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>
              <a:stCxn id="101" idx="7"/>
              <a:endCxn id="100" idx="3"/>
            </p:cNvCxnSpPr>
            <p:nvPr/>
          </p:nvCxnSpPr>
          <p:spPr>
            <a:xfrm flipV="1">
              <a:off x="3485930" y="3771532"/>
              <a:ext cx="292506" cy="41635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Connector 146"/>
            <p:cNvCxnSpPr>
              <a:stCxn id="101" idx="6"/>
              <a:endCxn id="102" idx="2"/>
            </p:cNvCxnSpPr>
            <p:nvPr/>
          </p:nvCxnSpPr>
          <p:spPr>
            <a:xfrm flipV="1">
              <a:off x="3508248" y="4229051"/>
              <a:ext cx="682752" cy="1272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Connector 148"/>
            <p:cNvCxnSpPr>
              <a:stCxn id="102" idx="6"/>
              <a:endCxn id="108" idx="2"/>
            </p:cNvCxnSpPr>
            <p:nvPr/>
          </p:nvCxnSpPr>
          <p:spPr>
            <a:xfrm>
              <a:off x="4343400" y="4229051"/>
              <a:ext cx="69799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Connector 150"/>
            <p:cNvCxnSpPr>
              <a:stCxn id="103" idx="5"/>
              <a:endCxn id="108" idx="1"/>
            </p:cNvCxnSpPr>
            <p:nvPr/>
          </p:nvCxnSpPr>
          <p:spPr>
            <a:xfrm>
              <a:off x="4759994" y="3771532"/>
              <a:ext cx="303716" cy="40363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Straight Connector 152"/>
            <p:cNvCxnSpPr>
              <a:stCxn id="103" idx="6"/>
            </p:cNvCxnSpPr>
            <p:nvPr/>
          </p:nvCxnSpPr>
          <p:spPr>
            <a:xfrm>
              <a:off x="4782312" y="3717650"/>
              <a:ext cx="281398" cy="73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Straight Connector 154"/>
            <p:cNvCxnSpPr>
              <a:stCxn id="107" idx="1"/>
            </p:cNvCxnSpPr>
            <p:nvPr/>
          </p:nvCxnSpPr>
          <p:spPr>
            <a:xfrm flipH="1" flipV="1">
              <a:off x="4911852" y="2952499"/>
              <a:ext cx="188434" cy="23701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Straight Connector 156"/>
            <p:cNvCxnSpPr>
              <a:stCxn id="107" idx="7"/>
            </p:cNvCxnSpPr>
            <p:nvPr/>
          </p:nvCxnSpPr>
          <p:spPr>
            <a:xfrm flipV="1">
              <a:off x="5208050" y="2952499"/>
              <a:ext cx="202150" cy="23701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Straight Connector 158"/>
            <p:cNvCxnSpPr>
              <a:stCxn id="106" idx="1"/>
            </p:cNvCxnSpPr>
            <p:nvPr/>
          </p:nvCxnSpPr>
          <p:spPr>
            <a:xfrm flipH="1" flipV="1">
              <a:off x="4049759" y="2952499"/>
              <a:ext cx="163559" cy="23177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Straight Connector 160"/>
            <p:cNvCxnSpPr>
              <a:stCxn id="106" idx="7"/>
            </p:cNvCxnSpPr>
            <p:nvPr/>
          </p:nvCxnSpPr>
          <p:spPr>
            <a:xfrm flipV="1">
              <a:off x="4321082" y="2952499"/>
              <a:ext cx="165574" cy="23177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Straight Connector 162"/>
            <p:cNvCxnSpPr>
              <a:stCxn id="105" idx="1"/>
            </p:cNvCxnSpPr>
            <p:nvPr/>
          </p:nvCxnSpPr>
          <p:spPr>
            <a:xfrm flipH="1" flipV="1">
              <a:off x="3201924" y="2952499"/>
              <a:ext cx="176242" cy="23177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>
              <a:stCxn id="105" idx="7"/>
            </p:cNvCxnSpPr>
            <p:nvPr/>
          </p:nvCxnSpPr>
          <p:spPr>
            <a:xfrm flipV="1">
              <a:off x="3485930" y="2952499"/>
              <a:ext cx="146253" cy="23177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Straight Connector 166"/>
            <p:cNvCxnSpPr>
              <a:stCxn id="104" idx="2"/>
            </p:cNvCxnSpPr>
            <p:nvPr/>
          </p:nvCxnSpPr>
          <p:spPr>
            <a:xfrm flipH="1">
              <a:off x="2590800" y="3718384"/>
              <a:ext cx="3048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>
              <a:stCxn id="107" idx="6"/>
            </p:cNvCxnSpPr>
            <p:nvPr/>
          </p:nvCxnSpPr>
          <p:spPr>
            <a:xfrm>
              <a:off x="5230368" y="3243391"/>
              <a:ext cx="17983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Straight Connector 170"/>
            <p:cNvCxnSpPr>
              <a:stCxn id="105" idx="2"/>
            </p:cNvCxnSpPr>
            <p:nvPr/>
          </p:nvCxnSpPr>
          <p:spPr>
            <a:xfrm flipH="1">
              <a:off x="3048000" y="3238153"/>
              <a:ext cx="307848" cy="261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>
              <a:stCxn id="104" idx="3"/>
            </p:cNvCxnSpPr>
            <p:nvPr/>
          </p:nvCxnSpPr>
          <p:spPr>
            <a:xfrm flipH="1">
              <a:off x="2743200" y="3772266"/>
              <a:ext cx="174718" cy="20108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Straight Connector 174"/>
            <p:cNvCxnSpPr>
              <a:stCxn id="104" idx="1"/>
            </p:cNvCxnSpPr>
            <p:nvPr/>
          </p:nvCxnSpPr>
          <p:spPr>
            <a:xfrm flipH="1" flipV="1">
              <a:off x="2743200" y="3526766"/>
              <a:ext cx="174718" cy="13773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>
              <a:stCxn id="101" idx="2"/>
            </p:cNvCxnSpPr>
            <p:nvPr/>
          </p:nvCxnSpPr>
          <p:spPr>
            <a:xfrm flipH="1">
              <a:off x="3201924" y="4241772"/>
              <a:ext cx="15392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Straight Connector 178"/>
            <p:cNvCxnSpPr>
              <a:stCxn id="101" idx="3"/>
            </p:cNvCxnSpPr>
            <p:nvPr/>
          </p:nvCxnSpPr>
          <p:spPr>
            <a:xfrm flipH="1">
              <a:off x="3201924" y="4295654"/>
              <a:ext cx="176242" cy="18084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>
              <a:stCxn id="101" idx="5"/>
            </p:cNvCxnSpPr>
            <p:nvPr/>
          </p:nvCxnSpPr>
          <p:spPr>
            <a:xfrm>
              <a:off x="3485930" y="4295654"/>
              <a:ext cx="146253" cy="18084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>
              <a:stCxn id="102" idx="3"/>
            </p:cNvCxnSpPr>
            <p:nvPr/>
          </p:nvCxnSpPr>
          <p:spPr>
            <a:xfrm flipH="1">
              <a:off x="4049759" y="4282933"/>
              <a:ext cx="163559" cy="19356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>
              <a:stCxn id="102" idx="5"/>
            </p:cNvCxnSpPr>
            <p:nvPr/>
          </p:nvCxnSpPr>
          <p:spPr>
            <a:xfrm>
              <a:off x="4321082" y="4282933"/>
              <a:ext cx="165574" cy="19356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>
              <a:stCxn id="108" idx="3"/>
            </p:cNvCxnSpPr>
            <p:nvPr/>
          </p:nvCxnSpPr>
          <p:spPr>
            <a:xfrm flipH="1">
              <a:off x="4930140" y="4282933"/>
              <a:ext cx="133570" cy="19356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5" name="Straight Connector 194"/>
            <p:cNvCxnSpPr>
              <a:stCxn id="108" idx="5"/>
            </p:cNvCxnSpPr>
            <p:nvPr/>
          </p:nvCxnSpPr>
          <p:spPr>
            <a:xfrm>
              <a:off x="5171474" y="4282933"/>
              <a:ext cx="137651" cy="19356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Straight Connector 196"/>
            <p:cNvCxnSpPr>
              <a:stCxn id="108" idx="6"/>
            </p:cNvCxnSpPr>
            <p:nvPr/>
          </p:nvCxnSpPr>
          <p:spPr>
            <a:xfrm>
              <a:off x="5193792" y="4229051"/>
              <a:ext cx="21640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03409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Small-world Graphs</a:t>
            </a:r>
          </a:p>
        </p:txBody>
      </p:sp>
      <p:sp>
        <p:nvSpPr>
          <p:cNvPr id="292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According to Watts [W99]</a:t>
            </a:r>
          </a:p>
          <a:p>
            <a:pPr lvl="1"/>
            <a:r>
              <a:rPr lang="en-US"/>
              <a:t>Large networks (</a:t>
            </a:r>
            <a:r>
              <a:rPr lang="en-US">
                <a:solidFill>
                  <a:srgbClr val="00CC00"/>
                </a:solidFill>
              </a:rPr>
              <a:t>n &gt;&gt; 1</a:t>
            </a:r>
            <a:r>
              <a:rPr lang="en-US"/>
              <a:t>)</a:t>
            </a:r>
          </a:p>
          <a:p>
            <a:pPr lvl="1"/>
            <a:r>
              <a:rPr lang="en-US"/>
              <a:t>Sparse connectivity (avg degree </a:t>
            </a:r>
            <a:r>
              <a:rPr lang="en-US">
                <a:solidFill>
                  <a:srgbClr val="00CC00"/>
                </a:solidFill>
              </a:rPr>
              <a:t>z &lt;&lt; n</a:t>
            </a:r>
            <a:r>
              <a:rPr lang="en-US"/>
              <a:t>)</a:t>
            </a:r>
          </a:p>
          <a:p>
            <a:pPr lvl="1"/>
            <a:r>
              <a:rPr lang="en-US"/>
              <a:t>No central node (</a:t>
            </a:r>
            <a:r>
              <a:rPr lang="en-US">
                <a:solidFill>
                  <a:srgbClr val="00CC00"/>
                </a:solidFill>
              </a:rPr>
              <a:t>k</a:t>
            </a:r>
            <a:r>
              <a:rPr lang="en-US" baseline="-25000">
                <a:solidFill>
                  <a:srgbClr val="00CC00"/>
                </a:solidFill>
              </a:rPr>
              <a:t>max</a:t>
            </a:r>
            <a:r>
              <a:rPr lang="en-US">
                <a:solidFill>
                  <a:srgbClr val="00CC00"/>
                </a:solidFill>
              </a:rPr>
              <a:t> &lt;&lt; n</a:t>
            </a:r>
            <a:r>
              <a:rPr lang="en-US"/>
              <a:t>)</a:t>
            </a:r>
          </a:p>
          <a:p>
            <a:pPr lvl="1"/>
            <a:r>
              <a:rPr lang="en-US"/>
              <a:t>Large clustering coefficient (larger than in random graphs of same size)</a:t>
            </a:r>
          </a:p>
          <a:p>
            <a:pPr lvl="1"/>
            <a:r>
              <a:rPr lang="en-US"/>
              <a:t>Short average paths (~</a:t>
            </a:r>
            <a:r>
              <a:rPr lang="en-US">
                <a:solidFill>
                  <a:srgbClr val="00CC00"/>
                </a:solidFill>
              </a:rPr>
              <a:t>log n</a:t>
            </a:r>
            <a:r>
              <a:rPr lang="en-US"/>
              <a:t>, close to those of random graphs of the same size)</a:t>
            </a:r>
          </a:p>
        </p:txBody>
      </p:sp>
    </p:spTree>
    <p:extLst>
      <p:ext uri="{BB962C8B-B14F-4D97-AF65-F5344CB8AC3E}">
        <p14:creationId xmlns:p14="http://schemas.microsoft.com/office/powerpoint/2010/main" val="1695993250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Caveman Model [W99]</a:t>
            </a:r>
          </a:p>
        </p:txBody>
      </p:sp>
      <p:sp>
        <p:nvSpPr>
          <p:cNvPr id="293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/>
              <a:t>The random graph</a:t>
            </a:r>
          </a:p>
          <a:p>
            <a:pPr lvl="1"/>
            <a:r>
              <a:rPr lang="en-US" sz="2000"/>
              <a:t>edges are generated completely at random</a:t>
            </a:r>
          </a:p>
          <a:p>
            <a:pPr lvl="1"/>
            <a:r>
              <a:rPr lang="en-US" sz="2000"/>
              <a:t>low avg. path length </a:t>
            </a:r>
            <a:r>
              <a:rPr lang="en-US" sz="2000">
                <a:solidFill>
                  <a:srgbClr val="00CC00"/>
                </a:solidFill>
              </a:rPr>
              <a:t>L ≤ logn/logz</a:t>
            </a:r>
          </a:p>
          <a:p>
            <a:pPr lvl="1"/>
            <a:r>
              <a:rPr lang="en-US" sz="2000"/>
              <a:t>low clustering coefficient </a:t>
            </a:r>
            <a:r>
              <a:rPr lang="en-US" sz="2000">
                <a:solidFill>
                  <a:srgbClr val="00CC00"/>
                </a:solidFill>
              </a:rPr>
              <a:t>C ~ z/n</a:t>
            </a:r>
          </a:p>
          <a:p>
            <a:r>
              <a:rPr lang="en-US" sz="2400"/>
              <a:t>The Caveman model</a:t>
            </a:r>
          </a:p>
          <a:p>
            <a:pPr lvl="1"/>
            <a:r>
              <a:rPr lang="en-US" sz="2000"/>
              <a:t>edges follow a structure</a:t>
            </a:r>
          </a:p>
          <a:p>
            <a:pPr lvl="1"/>
            <a:r>
              <a:rPr lang="en-US" sz="2000"/>
              <a:t>high avg. path length </a:t>
            </a:r>
            <a:r>
              <a:rPr lang="en-US" sz="2000">
                <a:solidFill>
                  <a:srgbClr val="00CC00"/>
                </a:solidFill>
              </a:rPr>
              <a:t>L ~ n/z</a:t>
            </a:r>
          </a:p>
          <a:p>
            <a:pPr lvl="1"/>
            <a:r>
              <a:rPr lang="en-US" sz="2000"/>
              <a:t>high clustering coefficient </a:t>
            </a:r>
            <a:r>
              <a:rPr lang="en-US" sz="2000">
                <a:solidFill>
                  <a:srgbClr val="00CC00"/>
                </a:solidFill>
              </a:rPr>
              <a:t>C ~ 1-O(1/z)</a:t>
            </a:r>
          </a:p>
          <a:p>
            <a:endParaRPr lang="en-US" sz="2800"/>
          </a:p>
          <a:p>
            <a:endParaRPr lang="en-US" sz="2400"/>
          </a:p>
          <a:p>
            <a:r>
              <a:rPr lang="en-US" sz="2400"/>
              <a:t>Can we interpolate between the two?</a:t>
            </a:r>
          </a:p>
        </p:txBody>
      </p:sp>
      <p:pic>
        <p:nvPicPr>
          <p:cNvPr id="29389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4563" y="3059113"/>
            <a:ext cx="2873375" cy="3113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3786175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Mixing order with randomness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4915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1600200"/>
                <a:ext cx="8229600" cy="4781128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80000"/>
                  </a:lnSpc>
                </a:pPr>
                <a:r>
                  <a:rPr lang="en-US" sz="2000" dirty="0"/>
                  <a:t>Inspired by the work of </a:t>
                </a:r>
                <a:r>
                  <a:rPr lang="en-US" sz="2000" dirty="0" err="1"/>
                  <a:t>Solmonoff</a:t>
                </a:r>
                <a:r>
                  <a:rPr lang="en-US" sz="2000" dirty="0"/>
                  <a:t> and </a:t>
                </a:r>
                <a:r>
                  <a:rPr lang="en-US" sz="2000" dirty="0" err="1"/>
                  <a:t>Rapoport</a:t>
                </a:r>
                <a:endParaRPr lang="en-US" sz="2000" dirty="0"/>
              </a:p>
              <a:p>
                <a:pPr lvl="1">
                  <a:lnSpc>
                    <a:spcPct val="80000"/>
                  </a:lnSpc>
                </a:pPr>
                <a:r>
                  <a:rPr lang="en-US" sz="1800" dirty="0"/>
                  <a:t>nodes that share neighbors should have higher probability to be connected</a:t>
                </a:r>
              </a:p>
              <a:p>
                <a:pPr>
                  <a:lnSpc>
                    <a:spcPct val="80000"/>
                  </a:lnSpc>
                </a:pPr>
                <a:r>
                  <a:rPr lang="en-US" sz="2000" dirty="0"/>
                  <a:t>Generate an edge between </a:t>
                </a:r>
                <a:r>
                  <a:rPr lang="en-US" sz="2000" dirty="0" err="1">
                    <a:solidFill>
                      <a:srgbClr val="00CC00"/>
                    </a:solidFill>
                  </a:rPr>
                  <a:t>i</a:t>
                </a:r>
                <a:r>
                  <a:rPr lang="en-US" sz="2000" dirty="0"/>
                  <a:t> and </a:t>
                </a:r>
                <a:r>
                  <a:rPr lang="en-US" sz="2000" dirty="0">
                    <a:solidFill>
                      <a:srgbClr val="00CC00"/>
                    </a:solidFill>
                  </a:rPr>
                  <a:t>j</a:t>
                </a:r>
                <a:r>
                  <a:rPr lang="en-US" sz="2000" dirty="0"/>
                  <a:t> with probability </a:t>
                </a:r>
                <a:r>
                  <a:rPr lang="en-US" sz="2000" dirty="0">
                    <a:solidFill>
                      <a:schemeClr val="accent6">
                        <a:lumMod val="75000"/>
                      </a:schemeClr>
                    </a:solidFill>
                  </a:rPr>
                  <a:t>proportional</a:t>
                </a:r>
                <a:r>
                  <a:rPr lang="en-US" sz="2000" dirty="0"/>
                  <a:t> to </a:t>
                </a:r>
                <a:r>
                  <a:rPr lang="en-US" sz="2000" dirty="0" err="1">
                    <a:solidFill>
                      <a:srgbClr val="00CC00"/>
                    </a:solidFill>
                  </a:rPr>
                  <a:t>R</a:t>
                </a:r>
                <a:r>
                  <a:rPr lang="en-US" sz="2000" baseline="-25000" dirty="0" err="1">
                    <a:solidFill>
                      <a:srgbClr val="00CC00"/>
                    </a:solidFill>
                  </a:rPr>
                  <a:t>ij</a:t>
                </a:r>
                <a:endParaRPr lang="en-US" sz="2000" baseline="-25000" dirty="0">
                  <a:solidFill>
                    <a:srgbClr val="00CC00"/>
                  </a:solidFill>
                </a:endParaRPr>
              </a:p>
              <a:p>
                <a:pPr>
                  <a:lnSpc>
                    <a:spcPct val="80000"/>
                  </a:lnSpc>
                </a:pPr>
                <a:endParaRPr lang="en-US" sz="2000" baseline="-25000" dirty="0"/>
              </a:p>
              <a:p>
                <a:pPr>
                  <a:lnSpc>
                    <a:spcPct val="80000"/>
                  </a:lnSpc>
                </a:pPr>
                <a:endParaRPr lang="en-US" sz="2000" baseline="-25000" dirty="0"/>
              </a:p>
              <a:p>
                <a:pPr>
                  <a:lnSpc>
                    <a:spcPct val="80000"/>
                  </a:lnSpc>
                </a:pPr>
                <a:endParaRPr lang="en-US" sz="2000" baseline="-25000" dirty="0"/>
              </a:p>
              <a:p>
                <a:pPr>
                  <a:lnSpc>
                    <a:spcPct val="80000"/>
                  </a:lnSpc>
                </a:pPr>
                <a:endParaRPr lang="en-US" sz="2000" dirty="0"/>
              </a:p>
              <a:p>
                <a:pPr>
                  <a:lnSpc>
                    <a:spcPct val="80000"/>
                  </a:lnSpc>
                </a:pPr>
                <a:endParaRPr lang="en-US" sz="2000" dirty="0"/>
              </a:p>
              <a:p>
                <a:pPr>
                  <a:lnSpc>
                    <a:spcPct val="80000"/>
                  </a:lnSpc>
                </a:pPr>
                <a:endParaRPr lang="en-US" sz="2000" dirty="0"/>
              </a:p>
              <a:p>
                <a:pPr>
                  <a:lnSpc>
                    <a:spcPct val="80000"/>
                  </a:lnSpc>
                </a:pPr>
                <a:endParaRPr lang="en-US" sz="2000" dirty="0"/>
              </a:p>
              <a:p>
                <a:pPr>
                  <a:lnSpc>
                    <a:spcPct val="80000"/>
                  </a:lnSpc>
                </a:pPr>
                <a:endParaRPr lang="en-US" sz="2000" dirty="0"/>
              </a:p>
              <a:p>
                <a:pPr>
                  <a:lnSpc>
                    <a:spcPct val="80000"/>
                  </a:lnSpc>
                </a:pPr>
                <a:r>
                  <a:rPr lang="en-US" sz="2000" dirty="0"/>
                  <a:t>When </a:t>
                </a:r>
                <a14:m>
                  <m:oMath xmlns:m="http://schemas.openxmlformats.org/officeDocument/2006/math">
                    <m:r>
                      <a:rPr lang="el-GR" sz="2000" i="1" dirty="0">
                        <a:solidFill>
                          <a:schemeClr val="hlink"/>
                        </a:solidFill>
                        <a:latin typeface="Cambria Math"/>
                      </a:rPr>
                      <m:t>𝛼</m:t>
                    </m:r>
                    <m:r>
                      <a:rPr lang="en-US" sz="2000" i="1" dirty="0">
                        <a:solidFill>
                          <a:schemeClr val="hlink"/>
                        </a:solidFill>
                        <a:latin typeface="Cambria Math"/>
                      </a:rPr>
                      <m:t> =0</m:t>
                    </m:r>
                  </m:oMath>
                </a14:m>
                <a:r>
                  <a:rPr lang="en-US" sz="2000" dirty="0"/>
                  <a:t> , edges are placed only between nodes with common neighbors (caveman model)</a:t>
                </a:r>
              </a:p>
              <a:p>
                <a:pPr>
                  <a:lnSpc>
                    <a:spcPct val="80000"/>
                  </a:lnSpc>
                </a:pPr>
                <a:r>
                  <a:rPr lang="en-US" sz="2000" dirty="0"/>
                  <a:t>When </a:t>
                </a:r>
                <a14:m>
                  <m:oMath xmlns:m="http://schemas.openxmlformats.org/officeDocument/2006/math">
                    <m:r>
                      <a:rPr lang="el-GR" sz="2000" i="1" dirty="0" smtClean="0">
                        <a:solidFill>
                          <a:schemeClr val="hlink"/>
                        </a:solidFill>
                        <a:latin typeface="Cambria Math"/>
                      </a:rPr>
                      <m:t>𝛼</m:t>
                    </m:r>
                    <m:r>
                      <a:rPr lang="en-US" sz="2000" i="1" dirty="0">
                        <a:solidFill>
                          <a:schemeClr val="hlink"/>
                        </a:solidFill>
                        <a:latin typeface="Cambria Math"/>
                      </a:rPr>
                      <m:t> </m:t>
                    </m:r>
                    <m:r>
                      <a:rPr lang="en-US" sz="2000" i="1" dirty="0" smtClean="0">
                        <a:solidFill>
                          <a:schemeClr val="hlink"/>
                        </a:solidFill>
                        <a:latin typeface="Cambria Math"/>
                        <a:ea typeface="Cambria Math"/>
                      </a:rPr>
                      <m:t>→</m:t>
                    </m:r>
                    <m:r>
                      <a:rPr lang="en-US" sz="2000" i="1" dirty="0" smtClean="0">
                        <a:solidFill>
                          <a:schemeClr val="hlink"/>
                        </a:solidFill>
                        <a:latin typeface="Cambria Math"/>
                      </a:rPr>
                      <m:t>∞</m:t>
                    </m:r>
                  </m:oMath>
                </a14:m>
                <a:r>
                  <a:rPr lang="en-US" sz="2000" dirty="0"/>
                  <a:t>, edges are essentially independent of the common neighbors (except for rare cases)</a:t>
                </a:r>
              </a:p>
              <a:p>
                <a:pPr>
                  <a:lnSpc>
                    <a:spcPct val="80000"/>
                  </a:lnSpc>
                </a:pPr>
                <a:r>
                  <a:rPr lang="en-US" sz="2000" dirty="0"/>
                  <a:t>For intermediate values we obtain a combination of order and randomness</a:t>
                </a:r>
              </a:p>
            </p:txBody>
          </p:sp>
        </mc:Choice>
        <mc:Fallback xmlns="">
          <p:sp>
            <p:nvSpPr>
              <p:cNvPr id="29491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1600200"/>
                <a:ext cx="8229600" cy="4781128"/>
              </a:xfrm>
              <a:blipFill>
                <a:blip r:embed="rId3"/>
                <a:stretch>
                  <a:fillRect l="-667" t="-1913" b="-5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94916" name="Object 4"/>
          <p:cNvGraphicFramePr>
            <a:graphicFrameLocks noChangeAspect="1"/>
          </p:cNvGraphicFramePr>
          <p:nvPr/>
        </p:nvGraphicFramePr>
        <p:xfrm>
          <a:off x="1600200" y="2709165"/>
          <a:ext cx="3690937" cy="1484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65" name="Equation" r:id="rId4" imgW="2336800" imgH="939800" progId="Equation.3">
                  <p:embed/>
                </p:oleObj>
              </mc:Choice>
              <mc:Fallback>
                <p:oleObj name="Equation" r:id="rId4" imgW="2336800" imgH="939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2709165"/>
                        <a:ext cx="3690937" cy="14843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4917" name="Text Box 5"/>
          <p:cNvSpPr txBox="1">
            <a:spLocks noChangeArrowheads="1"/>
          </p:cNvSpPr>
          <p:nvPr/>
        </p:nvSpPr>
        <p:spPr bwMode="auto">
          <a:xfrm>
            <a:off x="5821871" y="2819400"/>
            <a:ext cx="253595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dirty="0" err="1">
                <a:solidFill>
                  <a:srgbClr val="00CC00"/>
                </a:solidFill>
              </a:rPr>
              <a:t>m</a:t>
            </a:r>
            <a:r>
              <a:rPr lang="en-US" sz="1800" baseline="-25000" dirty="0" err="1">
                <a:solidFill>
                  <a:srgbClr val="00CC00"/>
                </a:solidFill>
              </a:rPr>
              <a:t>ij</a:t>
            </a:r>
            <a:r>
              <a:rPr lang="en-US" sz="1800" dirty="0"/>
              <a:t> = number of 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</a:rPr>
              <a:t>common</a:t>
            </a:r>
          </a:p>
          <a:p>
            <a:r>
              <a:rPr lang="en-US" sz="1800" dirty="0">
                <a:solidFill>
                  <a:schemeClr val="accent6">
                    <a:lumMod val="75000"/>
                  </a:schemeClr>
                </a:solidFill>
              </a:rPr>
              <a:t>        neighbors</a:t>
            </a:r>
            <a:r>
              <a:rPr lang="en-US" sz="1800" dirty="0"/>
              <a:t> of </a:t>
            </a:r>
            <a:r>
              <a:rPr lang="en-US" sz="1800" dirty="0" err="1">
                <a:solidFill>
                  <a:srgbClr val="00CC00"/>
                </a:solidFill>
              </a:rPr>
              <a:t>i</a:t>
            </a:r>
            <a:r>
              <a:rPr lang="en-US" sz="1800" dirty="0"/>
              <a:t> and </a:t>
            </a:r>
            <a:r>
              <a:rPr lang="en-US" sz="1800" dirty="0">
                <a:solidFill>
                  <a:srgbClr val="00CC00"/>
                </a:solidFill>
              </a:rPr>
              <a:t>j</a:t>
            </a:r>
          </a:p>
        </p:txBody>
      </p:sp>
      <p:sp>
        <p:nvSpPr>
          <p:cNvPr id="294918" name="Text Box 6"/>
          <p:cNvSpPr txBox="1">
            <a:spLocks noChangeArrowheads="1"/>
          </p:cNvSpPr>
          <p:nvPr/>
        </p:nvSpPr>
        <p:spPr bwMode="auto">
          <a:xfrm>
            <a:off x="5792284" y="4008811"/>
            <a:ext cx="202844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00CC00"/>
                </a:solidFill>
              </a:rPr>
              <a:t>p</a:t>
            </a:r>
            <a:r>
              <a:rPr lang="en-US" sz="1800" dirty="0"/>
              <a:t> = very small value</a:t>
            </a:r>
          </a:p>
        </p:txBody>
      </p:sp>
      <p:sp>
        <p:nvSpPr>
          <p:cNvPr id="7" name="Text Box 6">
            <a:extLst>
              <a:ext uri="{FF2B5EF4-FFF2-40B4-BE49-F238E27FC236}">
                <a16:creationId xmlns:a16="http://schemas.microsoft.com/office/drawing/2014/main" id="{A8F19C94-4CBA-45C0-A4BE-25C3573037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2284" y="3505943"/>
            <a:ext cx="253652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00CC00"/>
                </a:solidFill>
              </a:rPr>
              <a:t>z</a:t>
            </a:r>
            <a:r>
              <a:rPr lang="en-US" sz="1800" dirty="0"/>
              <a:t> = average degree (high)</a:t>
            </a:r>
          </a:p>
        </p:txBody>
      </p:sp>
    </p:spTree>
    <p:extLst>
      <p:ext uri="{BB962C8B-B14F-4D97-AF65-F5344CB8AC3E}">
        <p14:creationId xmlns:p14="http://schemas.microsoft.com/office/powerpoint/2010/main" val="718900703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Algorithm</a:t>
            </a:r>
          </a:p>
        </p:txBody>
      </p:sp>
      <p:sp>
        <p:nvSpPr>
          <p:cNvPr id="295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Start with a ring</a:t>
            </a:r>
          </a:p>
          <a:p>
            <a:r>
              <a:rPr lang="en-US"/>
              <a:t>For </a:t>
            </a:r>
            <a:r>
              <a:rPr lang="en-US">
                <a:solidFill>
                  <a:srgbClr val="0066FF"/>
                </a:solidFill>
              </a:rPr>
              <a:t>i = 1 … n</a:t>
            </a:r>
          </a:p>
          <a:p>
            <a:pPr lvl="1"/>
            <a:r>
              <a:rPr lang="en-US"/>
              <a:t>Select a vertex </a:t>
            </a:r>
            <a:r>
              <a:rPr lang="en-US">
                <a:solidFill>
                  <a:srgbClr val="00CC00"/>
                </a:solidFill>
              </a:rPr>
              <a:t>j</a:t>
            </a:r>
            <a:r>
              <a:rPr lang="en-US"/>
              <a:t> with probability proportional to </a:t>
            </a:r>
            <a:r>
              <a:rPr lang="en-US">
                <a:solidFill>
                  <a:srgbClr val="00CC00"/>
                </a:solidFill>
              </a:rPr>
              <a:t>R</a:t>
            </a:r>
            <a:r>
              <a:rPr lang="en-US" baseline="-25000">
                <a:solidFill>
                  <a:srgbClr val="00CC00"/>
                </a:solidFill>
              </a:rPr>
              <a:t>ij</a:t>
            </a:r>
            <a:r>
              <a:rPr lang="en-US"/>
              <a:t> and generate an edge </a:t>
            </a:r>
            <a:r>
              <a:rPr lang="en-US">
                <a:solidFill>
                  <a:srgbClr val="0066FF"/>
                </a:solidFill>
              </a:rPr>
              <a:t>(i,j)</a:t>
            </a:r>
          </a:p>
          <a:p>
            <a:r>
              <a:rPr lang="en-US"/>
              <a:t>Repeat until </a:t>
            </a:r>
            <a:r>
              <a:rPr lang="en-US">
                <a:solidFill>
                  <a:srgbClr val="00CC00"/>
                </a:solidFill>
              </a:rPr>
              <a:t>z</a:t>
            </a:r>
            <a:r>
              <a:rPr lang="en-US"/>
              <a:t> edges are added to each vertex</a:t>
            </a:r>
          </a:p>
        </p:txBody>
      </p:sp>
    </p:spTree>
    <p:extLst>
      <p:ext uri="{BB962C8B-B14F-4D97-AF65-F5344CB8AC3E}">
        <p14:creationId xmlns:p14="http://schemas.microsoft.com/office/powerpoint/2010/main" val="3703070176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Clustering coefficient – Avg path length</a:t>
            </a:r>
          </a:p>
        </p:txBody>
      </p:sp>
      <p:pic>
        <p:nvPicPr>
          <p:cNvPr id="29696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8625" y="2085975"/>
            <a:ext cx="5872163" cy="3732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6964" name="Line 4"/>
          <p:cNvSpPr>
            <a:spLocks noChangeShapeType="1"/>
          </p:cNvSpPr>
          <p:nvPr/>
        </p:nvSpPr>
        <p:spPr bwMode="auto">
          <a:xfrm>
            <a:off x="3121025" y="1925638"/>
            <a:ext cx="0" cy="369252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6965" name="Line 5"/>
          <p:cNvSpPr>
            <a:spLocks noChangeShapeType="1"/>
          </p:cNvSpPr>
          <p:nvPr/>
        </p:nvSpPr>
        <p:spPr bwMode="auto">
          <a:xfrm>
            <a:off x="4645025" y="1911350"/>
            <a:ext cx="0" cy="369252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6966" name="Text Box 6"/>
          <p:cNvSpPr txBox="1">
            <a:spLocks noChangeArrowheads="1"/>
          </p:cNvSpPr>
          <p:nvPr/>
        </p:nvSpPr>
        <p:spPr bwMode="auto">
          <a:xfrm>
            <a:off x="2870200" y="5748338"/>
            <a:ext cx="23018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FF0000"/>
                </a:solidFill>
              </a:rPr>
              <a:t>small world graphs</a:t>
            </a:r>
          </a:p>
        </p:txBody>
      </p:sp>
    </p:spTree>
    <p:extLst>
      <p:ext uri="{BB962C8B-B14F-4D97-AF65-F5344CB8AC3E}">
        <p14:creationId xmlns:p14="http://schemas.microsoft.com/office/powerpoint/2010/main" val="3023623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64" grpId="0" animBg="1"/>
      <p:bldP spid="296965" grpId="0" animBg="1"/>
      <p:bldP spid="296966" grpId="0"/>
    </p:bld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Watts and Strogatz model [WS98]</a:t>
            </a:r>
          </a:p>
        </p:txBody>
      </p:sp>
      <p:sp>
        <p:nvSpPr>
          <p:cNvPr id="297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/>
              <a:t>Start with a ring, where every node is connected to the next </a:t>
            </a:r>
            <a:r>
              <a:rPr lang="en-US" sz="2400" dirty="0">
                <a:solidFill>
                  <a:srgbClr val="00CC00"/>
                </a:solidFill>
              </a:rPr>
              <a:t>z</a:t>
            </a:r>
            <a:r>
              <a:rPr lang="en-US" sz="2400" dirty="0"/>
              <a:t> nodes</a:t>
            </a:r>
          </a:p>
          <a:p>
            <a:r>
              <a:rPr lang="en-US" sz="2400" dirty="0"/>
              <a:t>With probability </a:t>
            </a:r>
            <a:r>
              <a:rPr lang="en-US" sz="2400" dirty="0">
                <a:solidFill>
                  <a:srgbClr val="00CC00"/>
                </a:solidFill>
              </a:rPr>
              <a:t>p</a:t>
            </a:r>
            <a:r>
              <a:rPr lang="en-US" sz="2400" dirty="0"/>
              <a:t>, 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rewire </a:t>
            </a:r>
            <a:r>
              <a:rPr lang="en-US" sz="2400" dirty="0"/>
              <a:t>every edge (or, </a:t>
            </a:r>
            <a:r>
              <a:rPr lang="en-US" sz="2400" dirty="0">
                <a:solidFill>
                  <a:srgbClr val="0070C0"/>
                </a:solidFill>
              </a:rPr>
              <a:t>add a shortcut</a:t>
            </a:r>
            <a:r>
              <a:rPr lang="en-US" sz="2400" dirty="0"/>
              <a:t>) to a uniformly chosen destination.</a:t>
            </a:r>
          </a:p>
          <a:p>
            <a:pPr lvl="1"/>
            <a:r>
              <a:rPr lang="en-US" sz="2000" dirty="0" err="1"/>
              <a:t>Granovetter</a:t>
            </a:r>
            <a:r>
              <a:rPr lang="en-US" sz="2000" dirty="0"/>
              <a:t>, “The strength of weak ties”</a:t>
            </a:r>
          </a:p>
        </p:txBody>
      </p:sp>
      <p:pic>
        <p:nvPicPr>
          <p:cNvPr id="297988" name="Picture 4" descr="fig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900" y="3754438"/>
            <a:ext cx="1800225" cy="1793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989" name="Picture 5" descr="fig4b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3163" y="3754438"/>
            <a:ext cx="1857375" cy="180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990" name="Picture 6" descr="fig4c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0013" y="3754438"/>
            <a:ext cx="1817687" cy="1811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7991" name="Text Box 7"/>
          <p:cNvSpPr txBox="1">
            <a:spLocks noChangeArrowheads="1"/>
          </p:cNvSpPr>
          <p:nvPr/>
        </p:nvSpPr>
        <p:spPr bwMode="auto">
          <a:xfrm>
            <a:off x="1400175" y="5459413"/>
            <a:ext cx="7175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/>
              <a:t>order</a:t>
            </a:r>
          </a:p>
        </p:txBody>
      </p:sp>
      <p:sp>
        <p:nvSpPr>
          <p:cNvPr id="297992" name="Text Box 8"/>
          <p:cNvSpPr txBox="1">
            <a:spLocks noChangeArrowheads="1"/>
          </p:cNvSpPr>
          <p:nvPr/>
        </p:nvSpPr>
        <p:spPr bwMode="auto">
          <a:xfrm>
            <a:off x="6808788" y="5468938"/>
            <a:ext cx="1441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/>
              <a:t>randomness</a:t>
            </a:r>
          </a:p>
        </p:txBody>
      </p:sp>
      <p:sp>
        <p:nvSpPr>
          <p:cNvPr id="297993" name="Line 9"/>
          <p:cNvSpPr>
            <a:spLocks noChangeShapeType="1"/>
          </p:cNvSpPr>
          <p:nvPr/>
        </p:nvSpPr>
        <p:spPr bwMode="auto">
          <a:xfrm>
            <a:off x="1655763" y="6035675"/>
            <a:ext cx="579437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994" name="Text Box 10"/>
          <p:cNvSpPr txBox="1">
            <a:spLocks noChangeArrowheads="1"/>
          </p:cNvSpPr>
          <p:nvPr/>
        </p:nvSpPr>
        <p:spPr bwMode="auto">
          <a:xfrm>
            <a:off x="1312863" y="6161088"/>
            <a:ext cx="6985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/>
              <a:t>p = 0</a:t>
            </a:r>
          </a:p>
        </p:txBody>
      </p:sp>
      <p:sp>
        <p:nvSpPr>
          <p:cNvPr id="297995" name="Text Box 11"/>
          <p:cNvSpPr txBox="1">
            <a:spLocks noChangeArrowheads="1"/>
          </p:cNvSpPr>
          <p:nvPr/>
        </p:nvSpPr>
        <p:spPr bwMode="auto">
          <a:xfrm>
            <a:off x="7102475" y="6176963"/>
            <a:ext cx="6985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/>
              <a:t>p = 1</a:t>
            </a:r>
          </a:p>
        </p:txBody>
      </p:sp>
      <p:sp>
        <p:nvSpPr>
          <p:cNvPr id="297996" name="Text Box 12"/>
          <p:cNvSpPr txBox="1">
            <a:spLocks noChangeArrowheads="1"/>
          </p:cNvSpPr>
          <p:nvPr/>
        </p:nvSpPr>
        <p:spPr bwMode="auto">
          <a:xfrm>
            <a:off x="4275138" y="6169025"/>
            <a:ext cx="1085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/>
              <a:t>0 &lt; p &lt; 1</a:t>
            </a:r>
          </a:p>
        </p:txBody>
      </p:sp>
    </p:spTree>
    <p:extLst>
      <p:ext uri="{BB962C8B-B14F-4D97-AF65-F5344CB8AC3E}">
        <p14:creationId xmlns:p14="http://schemas.microsoft.com/office/powerpoint/2010/main" val="2385258154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0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/>
              <a:t>Clustering Coefficient – Characteristic Path Length</a:t>
            </a:r>
          </a:p>
        </p:txBody>
      </p:sp>
      <p:pic>
        <p:nvPicPr>
          <p:cNvPr id="29901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4850" y="1770063"/>
            <a:ext cx="5110163" cy="3306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9012" name="Text Box 4"/>
          <p:cNvSpPr txBox="1">
            <a:spLocks noChangeArrowheads="1"/>
          </p:cNvSpPr>
          <p:nvPr/>
        </p:nvSpPr>
        <p:spPr bwMode="auto">
          <a:xfrm>
            <a:off x="7097713" y="4014788"/>
            <a:ext cx="1530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/>
              <a:t>log-scale in p</a:t>
            </a:r>
          </a:p>
        </p:txBody>
      </p:sp>
      <p:sp>
        <p:nvSpPr>
          <p:cNvPr id="299013" name="Text Box 5"/>
          <p:cNvSpPr txBox="1">
            <a:spLocks noChangeArrowheads="1"/>
          </p:cNvSpPr>
          <p:nvPr/>
        </p:nvSpPr>
        <p:spPr bwMode="auto">
          <a:xfrm>
            <a:off x="581025" y="5154613"/>
            <a:ext cx="39909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/>
              <a:t>When </a:t>
            </a:r>
            <a:r>
              <a:rPr lang="en-US" sz="2000">
                <a:solidFill>
                  <a:srgbClr val="00CC00"/>
                </a:solidFill>
              </a:rPr>
              <a:t>p = 0</a:t>
            </a:r>
            <a:r>
              <a:rPr lang="en-US" sz="2000">
                <a:solidFill>
                  <a:schemeClr val="hlink"/>
                </a:solidFill>
              </a:rPr>
              <a:t>,</a:t>
            </a:r>
            <a:r>
              <a:rPr lang="en-US" sz="2000"/>
              <a:t> C = 3(k-2)/4(k-1) ~ ¾</a:t>
            </a:r>
          </a:p>
          <a:p>
            <a:r>
              <a:rPr lang="en-US" sz="2000"/>
              <a:t>	        L = n/k</a:t>
            </a:r>
          </a:p>
        </p:txBody>
      </p:sp>
      <p:sp>
        <p:nvSpPr>
          <p:cNvPr id="299014" name="Line 6"/>
          <p:cNvSpPr>
            <a:spLocks noChangeShapeType="1"/>
          </p:cNvSpPr>
          <p:nvPr/>
        </p:nvSpPr>
        <p:spPr bwMode="auto">
          <a:xfrm>
            <a:off x="4494213" y="1712913"/>
            <a:ext cx="0" cy="29749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9015" name="Line 7"/>
          <p:cNvSpPr>
            <a:spLocks noChangeShapeType="1"/>
          </p:cNvSpPr>
          <p:nvPr/>
        </p:nvSpPr>
        <p:spPr bwMode="auto">
          <a:xfrm>
            <a:off x="5732463" y="1708150"/>
            <a:ext cx="0" cy="29749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9016" name="Text Box 8"/>
          <p:cNvSpPr txBox="1">
            <a:spLocks noChangeArrowheads="1"/>
          </p:cNvSpPr>
          <p:nvPr/>
        </p:nvSpPr>
        <p:spPr bwMode="auto">
          <a:xfrm>
            <a:off x="5664200" y="5153025"/>
            <a:ext cx="249713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/>
              <a:t>For small </a:t>
            </a:r>
            <a:r>
              <a:rPr lang="en-US" sz="2000">
                <a:solidFill>
                  <a:srgbClr val="00CC00"/>
                </a:solidFill>
              </a:rPr>
              <a:t>p</a:t>
            </a:r>
            <a:r>
              <a:rPr lang="en-US" sz="2000"/>
              <a:t>, C ~ ¾</a:t>
            </a:r>
          </a:p>
          <a:p>
            <a:r>
              <a:rPr lang="en-US" sz="2000"/>
              <a:t>	       L ~ logn</a:t>
            </a:r>
          </a:p>
        </p:txBody>
      </p:sp>
    </p:spTree>
    <p:extLst>
      <p:ext uri="{BB962C8B-B14F-4D97-AF65-F5344CB8AC3E}">
        <p14:creationId xmlns:p14="http://schemas.microsoft.com/office/powerpoint/2010/main" val="1095507881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Graph Theory Results</a:t>
            </a:r>
          </a:p>
        </p:txBody>
      </p:sp>
      <p:sp>
        <p:nvSpPr>
          <p:cNvPr id="300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Graph theorist failed to be impressed. Adding random edges is known to decrease the diameter of a graph. </a:t>
            </a:r>
          </a:p>
        </p:txBody>
      </p:sp>
    </p:spTree>
    <p:extLst>
      <p:ext uri="{BB962C8B-B14F-4D97-AF65-F5344CB8AC3E}">
        <p14:creationId xmlns:p14="http://schemas.microsoft.com/office/powerpoint/2010/main" val="745231223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Network models and temporal evolution</a:t>
            </a:r>
          </a:p>
        </p:txBody>
      </p:sp>
      <p:sp>
        <p:nvSpPr>
          <p:cNvPr id="327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 most of the existing models it is assumed that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number of edges </a:t>
            </a:r>
            <a:r>
              <a:rPr lang="en-US" dirty="0"/>
              <a:t>grows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linearly</a:t>
            </a:r>
            <a:r>
              <a:rPr lang="en-US" dirty="0"/>
              <a:t> with the number of nodes</a:t>
            </a:r>
          </a:p>
          <a:p>
            <a:pPr lvl="1"/>
            <a:r>
              <a:rPr lang="en-US" dirty="0"/>
              <a:t>the </a:t>
            </a:r>
            <a:r>
              <a:rPr lang="en-US" dirty="0">
                <a:solidFill>
                  <a:srgbClr val="0070C0"/>
                </a:solidFill>
              </a:rPr>
              <a:t>diameter</a:t>
            </a:r>
            <a:r>
              <a:rPr lang="en-US" dirty="0"/>
              <a:t>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grows</a:t>
            </a:r>
            <a:r>
              <a:rPr lang="en-US" dirty="0"/>
              <a:t> at rate </a:t>
            </a:r>
            <a:r>
              <a:rPr lang="en-US" dirty="0" err="1">
                <a:solidFill>
                  <a:srgbClr val="009900"/>
                </a:solidFill>
              </a:rPr>
              <a:t>logn</a:t>
            </a:r>
            <a:r>
              <a:rPr lang="en-US" dirty="0"/>
              <a:t>, or </a:t>
            </a:r>
            <a:r>
              <a:rPr lang="en-US" dirty="0" err="1">
                <a:solidFill>
                  <a:srgbClr val="009900"/>
                </a:solidFill>
              </a:rPr>
              <a:t>loglogn</a:t>
            </a:r>
            <a:endParaRPr lang="en-US" dirty="0">
              <a:solidFill>
                <a:srgbClr val="009900"/>
              </a:solidFill>
            </a:endParaRPr>
          </a:p>
          <a:p>
            <a:pPr lvl="1"/>
            <a:endParaRPr lang="en-US" dirty="0"/>
          </a:p>
          <a:p>
            <a:r>
              <a:rPr lang="en-US" dirty="0"/>
              <a:t>What about real graphs?</a:t>
            </a:r>
          </a:p>
          <a:p>
            <a:pPr lvl="1"/>
            <a:r>
              <a:rPr lang="en-US" dirty="0" err="1"/>
              <a:t>Leskovec</a:t>
            </a:r>
            <a:r>
              <a:rPr lang="en-US" dirty="0"/>
              <a:t>, Kleinberg, </a:t>
            </a:r>
            <a:r>
              <a:rPr lang="en-US" dirty="0" err="1"/>
              <a:t>Faloutsos</a:t>
            </a:r>
            <a:r>
              <a:rPr lang="en-US" dirty="0"/>
              <a:t> 2005</a:t>
            </a:r>
          </a:p>
        </p:txBody>
      </p:sp>
    </p:spTree>
    <p:extLst>
      <p:ext uri="{BB962C8B-B14F-4D97-AF65-F5344CB8AC3E}">
        <p14:creationId xmlns:p14="http://schemas.microsoft.com/office/powerpoint/2010/main" val="142737870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8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6|6.9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3007</TotalTime>
  <Words>7589</Words>
  <Application>Microsoft Office PowerPoint</Application>
  <PresentationFormat>On-screen Show (4:3)</PresentationFormat>
  <Paragraphs>1389</Paragraphs>
  <Slides>155</Slides>
  <Notes>63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155</vt:i4>
      </vt:variant>
    </vt:vector>
  </HeadingPairs>
  <TitlesOfParts>
    <vt:vector size="168" baseType="lpstr">
      <vt:lpstr>Arial</vt:lpstr>
      <vt:lpstr>Calibri</vt:lpstr>
      <vt:lpstr>Cambria Math</vt:lpstr>
      <vt:lpstr>Comic Sans MS</vt:lpstr>
      <vt:lpstr>Courier New</vt:lpstr>
      <vt:lpstr>StarSymbol</vt:lpstr>
      <vt:lpstr>Tahoma</vt:lpstr>
      <vt:lpstr>Times</vt:lpstr>
      <vt:lpstr>Times New Roman</vt:lpstr>
      <vt:lpstr>Wingdings</vt:lpstr>
      <vt:lpstr>Office Theme</vt:lpstr>
      <vt:lpstr>Equation</vt:lpstr>
      <vt:lpstr>Εξίσωση</vt:lpstr>
      <vt:lpstr>Online Social Networks and Media </vt:lpstr>
      <vt:lpstr>Measuring and Modeling Networks</vt:lpstr>
      <vt:lpstr>Before we start</vt:lpstr>
      <vt:lpstr>Measuring Networks</vt:lpstr>
      <vt:lpstr>Degree distributions</vt:lpstr>
      <vt:lpstr>It all started with some Greeks</vt:lpstr>
      <vt:lpstr>Power-law distributions</vt:lpstr>
      <vt:lpstr>Power-law signature</vt:lpstr>
      <vt:lpstr>A random graph example</vt:lpstr>
      <vt:lpstr>Power-laws appear in all networks!</vt:lpstr>
      <vt:lpstr>And not only in networks!</vt:lpstr>
      <vt:lpstr>Measuring power-laws</vt:lpstr>
      <vt:lpstr>Discrete Counts</vt:lpstr>
      <vt:lpstr>Measuring power laws</vt:lpstr>
      <vt:lpstr>Logarithmic binning</vt:lpstr>
      <vt:lpstr>Cumulative distribution</vt:lpstr>
      <vt:lpstr>Pareto distribution</vt:lpstr>
      <vt:lpstr>Zipf plot</vt:lpstr>
      <vt:lpstr>Zipf’s Law</vt:lpstr>
      <vt:lpstr>Zipf vs Pareto</vt:lpstr>
      <vt:lpstr>Computing the exponent</vt:lpstr>
      <vt:lpstr>Collective Statistics (M. Newman 2003)</vt:lpstr>
      <vt:lpstr>Power Laws - Recap</vt:lpstr>
      <vt:lpstr>Average/Expected degree</vt:lpstr>
      <vt:lpstr>The 80/20 rule</vt:lpstr>
      <vt:lpstr>The effect of exponent</vt:lpstr>
      <vt:lpstr>Generating power-law values</vt:lpstr>
      <vt:lpstr>Clustering (Transitivity) coefficient</vt:lpstr>
      <vt:lpstr>Example</vt:lpstr>
      <vt:lpstr>Clustering (Transitivity) coefficient</vt:lpstr>
      <vt:lpstr>Example</vt:lpstr>
      <vt:lpstr>Collective Statistics (M. Newman 2003)</vt:lpstr>
      <vt:lpstr>Clustering coefficient for random graphs</vt:lpstr>
      <vt:lpstr>Small worlds</vt:lpstr>
      <vt:lpstr>Measuring the small world phenomenon</vt:lpstr>
      <vt:lpstr>Effective Diameter</vt:lpstr>
      <vt:lpstr>Collective Statistics (M. Newman 2003)</vt:lpstr>
      <vt:lpstr>Small worlds in real networks</vt:lpstr>
      <vt:lpstr>Connected components</vt:lpstr>
      <vt:lpstr>Connected components – definitions </vt:lpstr>
      <vt:lpstr>The bow-tie structure of the Web</vt:lpstr>
      <vt:lpstr>SCC and WCC distribution</vt:lpstr>
      <vt:lpstr>Another bow-tie</vt:lpstr>
      <vt:lpstr>Web Cores</vt:lpstr>
      <vt:lpstr>Motifs</vt:lpstr>
      <vt:lpstr>Example</vt:lpstr>
      <vt:lpstr>Finding interesting motifs</vt:lpstr>
      <vt:lpstr>Generating a random graph</vt:lpstr>
      <vt:lpstr>The feed-forward loop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References</vt:lpstr>
      <vt:lpstr>NETWORK MODELS</vt:lpstr>
      <vt:lpstr>What is a network model?</vt:lpstr>
      <vt:lpstr>Families of random graphs</vt:lpstr>
      <vt:lpstr>Why do we care?</vt:lpstr>
      <vt:lpstr>Erdös-Renyi Random graphs</vt:lpstr>
      <vt:lpstr>Erdös-Renyi Random Graphs</vt:lpstr>
      <vt:lpstr>Graph properties</vt:lpstr>
      <vt:lpstr>The giant component</vt:lpstr>
      <vt:lpstr>The phase transition</vt:lpstr>
      <vt:lpstr>Random graphs degree distributions</vt:lpstr>
      <vt:lpstr>Phase transitions</vt:lpstr>
      <vt:lpstr>Other properties</vt:lpstr>
      <vt:lpstr>Random graphs and real life</vt:lpstr>
      <vt:lpstr>Departing from the ER model</vt:lpstr>
      <vt:lpstr>Graphs with given degree sequences</vt:lpstr>
      <vt:lpstr>Example</vt:lpstr>
      <vt:lpstr>Power-law graphs</vt:lpstr>
      <vt:lpstr>Graphs with given expected degree sequences</vt:lpstr>
      <vt:lpstr>However…</vt:lpstr>
      <vt:lpstr>Preferential Attachment in Networks</vt:lpstr>
      <vt:lpstr>Practical Issues</vt:lpstr>
      <vt:lpstr>Barabasi-Albert model</vt:lpstr>
      <vt:lpstr>The mathematicians point of view [Bollobas-Riordan]</vt:lpstr>
      <vt:lpstr>Preferential attachment graphs</vt:lpstr>
      <vt:lpstr>Weaknesses of the BA model</vt:lpstr>
      <vt:lpstr>Variations of the BA model</vt:lpstr>
      <vt:lpstr>Empirical observations for the Web graph</vt:lpstr>
      <vt:lpstr>Copying model</vt:lpstr>
      <vt:lpstr>An example</vt:lpstr>
      <vt:lpstr>Copying model properties</vt:lpstr>
      <vt:lpstr>Small world Phenomena</vt:lpstr>
      <vt:lpstr>Clustering Coefficient</vt:lpstr>
      <vt:lpstr>Small-world Graphs</vt:lpstr>
      <vt:lpstr>The Caveman Model [W99]</vt:lpstr>
      <vt:lpstr>Mixing order with randomness</vt:lpstr>
      <vt:lpstr>Algorithm</vt:lpstr>
      <vt:lpstr>Clustering coefficient – Avg path length</vt:lpstr>
      <vt:lpstr>Watts and Strogatz model [WS98]</vt:lpstr>
      <vt:lpstr>Clustering Coefficient – Characteristic Path Length</vt:lpstr>
      <vt:lpstr>Graph Theory Results</vt:lpstr>
      <vt:lpstr>Network models and temporal evolution</vt:lpstr>
      <vt:lpstr>Densification laws </vt:lpstr>
      <vt:lpstr>More examples</vt:lpstr>
      <vt:lpstr>What about diameter?</vt:lpstr>
      <vt:lpstr>Diameter shrinks</vt:lpstr>
      <vt:lpstr>Densification – Possible Explanation</vt:lpstr>
      <vt:lpstr>Community structure</vt:lpstr>
      <vt:lpstr>Fundamental Assumption</vt:lpstr>
      <vt:lpstr>Densification Power Law</vt:lpstr>
      <vt:lpstr>Difficulty Constant</vt:lpstr>
      <vt:lpstr>Room for Improvement</vt:lpstr>
      <vt:lpstr>“Forest Fire” model – Wish List</vt:lpstr>
      <vt:lpstr>“Forest Fire” model – Intuition</vt:lpstr>
      <vt:lpstr>“Forest Fire” model – Intuition</vt:lpstr>
      <vt:lpstr>“Forest Fire” – the Model</vt:lpstr>
      <vt:lpstr>Forest Fire in Action (1)</vt:lpstr>
      <vt:lpstr>Forest Fire in Action (2)</vt:lpstr>
      <vt:lpstr>Forest Fire model – Justification</vt:lpstr>
      <vt:lpstr>Forest Fire model – Justification</vt:lpstr>
      <vt:lpstr>Kronecker graphs</vt:lpstr>
      <vt:lpstr>Idea: Recursive graph generation</vt:lpstr>
      <vt:lpstr>Kronecker product: Graph</vt:lpstr>
      <vt:lpstr>Kronecker product: Definition</vt:lpstr>
      <vt:lpstr>Kronecker graphs</vt:lpstr>
      <vt:lpstr>Kronecker product: Graph</vt:lpstr>
      <vt:lpstr>Kronecker product: Graph</vt:lpstr>
      <vt:lpstr>Example</vt:lpstr>
      <vt:lpstr>Examples</vt:lpstr>
      <vt:lpstr>Kronecker graphs: Intuition</vt:lpstr>
      <vt:lpstr>Kronecker graphs</vt:lpstr>
      <vt:lpstr>Stochastic Kronecker graphs</vt:lpstr>
      <vt:lpstr>Stochastic Kronecker graphs: Intuition</vt:lpstr>
      <vt:lpstr>Kronecker graph construction</vt:lpstr>
      <vt:lpstr>Kronecker graph construction</vt:lpstr>
      <vt:lpstr>Example</vt:lpstr>
      <vt:lpstr>Properties of Kronecker graphs</vt:lpstr>
      <vt:lpstr>Experiments</vt:lpstr>
      <vt:lpstr>PowerPoint Presentation</vt:lpstr>
      <vt:lpstr>PowerPoint Presentation</vt:lpstr>
      <vt:lpstr>PowerPoint Presentation</vt:lpstr>
      <vt:lpstr>Threshold phenomena</vt:lpstr>
      <vt:lpstr>Model estimation: approach</vt:lpstr>
      <vt:lpstr>Fitting Kronecker graphs</vt:lpstr>
      <vt:lpstr>Challenge 1: Node correspondence</vt:lpstr>
      <vt:lpstr>Challenge 2: Calculating P(G|Θ,σ)</vt:lpstr>
      <vt:lpstr>Challenge 2: Calculating P(G|Θ,σ)</vt:lpstr>
      <vt:lpstr>Experiments: real networks</vt:lpstr>
      <vt:lpstr>AS graph (N=6500, E=26500)</vt:lpstr>
      <vt:lpstr>AS: comparing graph properties</vt:lpstr>
      <vt:lpstr>AS: comparing graph properties</vt:lpstr>
      <vt:lpstr>Epinions graph (N=76k, E=510k)</vt:lpstr>
      <vt:lpstr>Epinions graph (N=76k, E=510k)</vt:lpstr>
      <vt:lpstr>Scalability</vt:lpstr>
      <vt:lpstr>Conclusion</vt:lpstr>
      <vt:lpstr>References</vt:lpstr>
      <vt:lpstr>Acknowledgements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pitoura</dc:creator>
  <cp:lastModifiedBy>Panayiotis Tsaparas</cp:lastModifiedBy>
  <cp:revision>100</cp:revision>
  <dcterms:created xsi:type="dcterms:W3CDTF">2012-10-10T06:53:19Z</dcterms:created>
  <dcterms:modified xsi:type="dcterms:W3CDTF">2020-10-13T07:05:43Z</dcterms:modified>
</cp:coreProperties>
</file>