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43" r:id="rId3"/>
    <p:sldId id="344" r:id="rId4"/>
    <p:sldId id="345" r:id="rId5"/>
    <p:sldId id="346" r:id="rId6"/>
    <p:sldId id="347" r:id="rId7"/>
    <p:sldId id="375" r:id="rId8"/>
    <p:sldId id="334" r:id="rId9"/>
    <p:sldId id="335" r:id="rId10"/>
    <p:sldId id="362" r:id="rId11"/>
    <p:sldId id="336" r:id="rId12"/>
    <p:sldId id="363" r:id="rId13"/>
    <p:sldId id="364" r:id="rId14"/>
    <p:sldId id="365" r:id="rId15"/>
    <p:sldId id="372" r:id="rId16"/>
    <p:sldId id="368" r:id="rId17"/>
    <p:sldId id="369" r:id="rId18"/>
    <p:sldId id="370" r:id="rId19"/>
    <p:sldId id="371" r:id="rId20"/>
    <p:sldId id="374" r:id="rId21"/>
    <p:sldId id="366" r:id="rId22"/>
    <p:sldId id="3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</a:t>
            </a:r>
            <a:r>
              <a:rPr lang="el-GR" dirty="0" smtClean="0"/>
              <a:t>αράδειγμα χρήσης κληρονομικότητας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6021288"/>
            <a:ext cx="63958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μπορούμε να βελτιώσουμε το σχεδιασμό των κλάσεων?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Βλέπουμε ότι υπάρχουν διάφορα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κοινά στοιχεία </a:t>
            </a:r>
            <a:r>
              <a:rPr lang="el-GR" dirty="0" smtClean="0"/>
              <a:t>μεταξύ των διαφόρων οντοτήτων που μας ενδιαφέρουν</a:t>
            </a:r>
          </a:p>
          <a:p>
            <a:pPr lvl="1"/>
            <a:r>
              <a:rPr lang="el-GR" dirty="0" smtClean="0"/>
              <a:t>Χρειαζόμαστε για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asset</a:t>
            </a:r>
            <a:r>
              <a:rPr lang="en-US" dirty="0" smtClean="0"/>
              <a:t> </a:t>
            </a:r>
            <a:r>
              <a:rPr lang="el-GR" dirty="0" smtClean="0"/>
              <a:t>μια συνάρτηση που να μας δίνει το </a:t>
            </a:r>
            <a:r>
              <a:rPr lang="en-US" dirty="0" smtClean="0">
                <a:solidFill>
                  <a:srgbClr val="0070C0"/>
                </a:solidFill>
              </a:rPr>
              <a:t>market value </a:t>
            </a:r>
            <a:r>
              <a:rPr lang="el-GR" dirty="0" smtClean="0"/>
              <a:t>και μία που να υπολογίζει το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l-GR" dirty="0" smtClean="0"/>
              <a:t>Για τα </a:t>
            </a:r>
            <a:r>
              <a:rPr lang="en-US" dirty="0" smtClean="0"/>
              <a:t>share assets </a:t>
            </a:r>
            <a:r>
              <a:rPr lang="el-GR" dirty="0" smtClean="0"/>
              <a:t>(</a:t>
            </a:r>
            <a:r>
              <a:rPr lang="en-US" dirty="0" smtClean="0"/>
              <a:t>stocks, dividend stocks, mutual funds) </a:t>
            </a:r>
            <a:r>
              <a:rPr lang="el-GR" dirty="0" smtClean="0"/>
              <a:t>το κέρδος είναι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0070C0"/>
                </a:solidFill>
              </a:rPr>
              <a:t>τωρινής τιμής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0070C0"/>
                </a:solidFill>
              </a:rPr>
              <a:t>κόστος</a:t>
            </a:r>
          </a:p>
          <a:p>
            <a:pPr lvl="1"/>
            <a:r>
              <a:rPr lang="el-GR" dirty="0" smtClean="0"/>
              <a:t>Η τιμή των </a:t>
            </a:r>
            <a:r>
              <a:rPr lang="en-US" dirty="0" smtClean="0"/>
              <a:t>dividend stocks </a:t>
            </a:r>
            <a:r>
              <a:rPr lang="el-GR" dirty="0" smtClean="0"/>
              <a:t>υπολογίζεται όπως αυτή την απλών </a:t>
            </a:r>
            <a:r>
              <a:rPr lang="en-US" dirty="0" smtClean="0"/>
              <a:t>stocks </a:t>
            </a:r>
            <a:r>
              <a:rPr lang="el-GR" dirty="0" smtClean="0"/>
              <a:t>απλά προσθέτουμε και το 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4968" y="836712"/>
            <a:ext cx="469775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DividentStock</a:t>
            </a:r>
            <a:r>
              <a:rPr lang="en-US" dirty="0" smtClean="0"/>
              <a:t> </a:t>
            </a:r>
            <a:r>
              <a:rPr lang="el-GR" dirty="0" smtClean="0"/>
              <a:t>έχει τα ίδια χαρακτηριστικά με την </a:t>
            </a:r>
            <a:r>
              <a:rPr lang="en-US" dirty="0" smtClean="0"/>
              <a:t>Stock </a:t>
            </a:r>
            <a:r>
              <a:rPr lang="el-GR" dirty="0" smtClean="0"/>
              <a:t>και απλά αλλάζει ο τρόπος που υπολογίζεται η αποτίμηση ώστε να προσθέτει τα </a:t>
            </a:r>
            <a:r>
              <a:rPr lang="en-US" dirty="0" err="1" smtClean="0"/>
              <a:t>dividents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686" y="5656989"/>
            <a:ext cx="33802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αλλιώς μπορούμε να βελτιώσουμε το σχεδιασμό?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5"/>
            <a:ext cx="1022412" cy="545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60377" y="373099"/>
            <a:ext cx="4294149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είναι ουσιαστικά η ίδια για όλα τα</a:t>
            </a:r>
            <a:r>
              <a:rPr lang="en-US" dirty="0" smtClean="0"/>
              <a:t> shares: </a:t>
            </a:r>
            <a:r>
              <a:rPr lang="el-GR" dirty="0" smtClean="0"/>
              <a:t>τωρινή αποτίμηση μείον το κόστος. Μπορούμε να ορίσουμε μια κοινή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ορίζοντας μια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 </a:t>
            </a:r>
            <a:r>
              <a:rPr lang="en-US" dirty="0" err="1" smtClean="0"/>
              <a:t>ShareAsset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475" y="5733256"/>
            <a:ext cx="23054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Επιπλέον βελτίωση?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56822" y="2087275"/>
            <a:ext cx="4587178" cy="116955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cost;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9992" y="5472323"/>
            <a:ext cx="464400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όλες οι αξίες έχουν τις ίδιες μεθόδους μπορούμε πλέον να τα βάλουμε όλα κάτω από το ίδιο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1196752"/>
            <a:ext cx="8784976" cy="3600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469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2924944"/>
            <a:ext cx="460851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23528" y="404664"/>
            <a:ext cx="8640960" cy="633670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symbol;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cost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symbol;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public abstract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- cost;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currentPrice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symbol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30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077072"/>
            <a:ext cx="532859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07504" y="332656"/>
            <a:ext cx="8892480" cy="652534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Stock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Stock(String symbol,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Stock(String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purchase(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price){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price+getCost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+": " + number + " cost:"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price: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nMarket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46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077072"/>
            <a:ext cx="532859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0" y="332656"/>
            <a:ext cx="8964488" cy="652534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ShareAsset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number,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purchase(double number, double price){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+=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price+getCost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number*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getSymbol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+": " + number + " cost:"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nCurrent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price: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nMarket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+ 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006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5229200"/>
            <a:ext cx="61206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051720" y="4365104"/>
            <a:ext cx="48245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476672"/>
            <a:ext cx="8784976" cy="590465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Stock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dividends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symbol,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costPrice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symbol,costPrice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payDividends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dividends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amountPerShare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 + dividends;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6093296"/>
            <a:ext cx="417646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Κλήση των μεθόδων της γονικής κλάσης με χρήση της λέξης </a:t>
            </a:r>
            <a:r>
              <a:rPr lang="en-US" dirty="0" smtClean="0"/>
              <a:t>super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0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476672"/>
            <a:ext cx="8784976" cy="61926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Cash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double amount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Cash(double amount)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this.amount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"Cash: " + amount;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700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44" y="5269976"/>
            <a:ext cx="676875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6734" y="1107938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12844" y="116632"/>
            <a:ext cx="8854482" cy="66247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myPortofolio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(new Cash(1000));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("MSFT",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100, 39.5);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msft.payDividends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fund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("FUND", 10.5, 30);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(fund);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fund.purchase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(3.5, 40);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Stock("APPL", 10, 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(97);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(Asset a:myPortofolio){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(a+"\n");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nTotal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profit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299842" y="305961"/>
            <a:ext cx="3451044" cy="612648"/>
          </a:xfrm>
          <a:prstGeom prst="wedgeRectCallout">
            <a:avLst>
              <a:gd name="adj1" fmla="val -36483"/>
              <a:gd name="adj2" fmla="val 8573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του </a:t>
            </a:r>
            <a:r>
              <a:rPr lang="en-US" dirty="0">
                <a:solidFill>
                  <a:schemeClr val="tx1"/>
                </a:solidFill>
              </a:rPr>
              <a:t>Interface Asset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5225412" y="4288885"/>
            <a:ext cx="3741914" cy="612648"/>
          </a:xfrm>
          <a:prstGeom prst="wedgeRectCallout">
            <a:avLst>
              <a:gd name="adj1" fmla="val -41644"/>
              <a:gd name="adj2" fmla="val 962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</a:t>
            </a:r>
            <a:r>
              <a:rPr lang="el-GR" dirty="0" smtClean="0">
                <a:solidFill>
                  <a:schemeClr val="tx1"/>
                </a:solidFill>
              </a:rPr>
              <a:t>των μεθόδων του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844" y="3316733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844" y="2861857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844" y="2382055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12844" y="278705"/>
            <a:ext cx="8854482" cy="650810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Broker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Asset[]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Asset[4];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= new Cash(20000);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new Stock("GOOG", 100, 800);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[2]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("Fund", 10.5, 54.3);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("APPL",200, 900);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goog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(Stock)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goog.setCurrentPrice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fund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appl.payDividends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4;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Value = 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profit = 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211960" y="3785935"/>
            <a:ext cx="4755366" cy="612648"/>
          </a:xfrm>
          <a:prstGeom prst="wedgeRectCallout">
            <a:avLst>
              <a:gd name="adj1" fmla="val -33026"/>
              <a:gd name="adj2" fmla="val -8169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Χρειαζόμαστε </a:t>
            </a:r>
            <a:r>
              <a:rPr lang="en-US" dirty="0" err="1" smtClean="0">
                <a:solidFill>
                  <a:schemeClr val="tx1"/>
                </a:solidFill>
              </a:rPr>
              <a:t>downcasting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για να κάνουμε χρήση των μεθόδων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4048" y="2011281"/>
            <a:ext cx="39206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>
                <a:solidFill>
                  <a:srgbClr val="0070C0"/>
                </a:solidFill>
              </a:rPr>
              <a:t>δηλώνεται</a:t>
            </a:r>
            <a:r>
              <a:rPr lang="el-GR" dirty="0"/>
              <a:t> σε μια γενική κλάση και </a:t>
            </a:r>
            <a:r>
              <a:rPr lang="el-GR" dirty="0">
                <a:solidFill>
                  <a:srgbClr val="0070C0"/>
                </a:solidFill>
              </a:rPr>
              <a:t>ορίζεται</a:t>
            </a:r>
            <a:r>
              <a:rPr lang="el-GR" dirty="0"/>
              <a:t>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δημιουργήσουμε</a:t>
            </a:r>
            <a:r>
              <a:rPr lang="el-GR" dirty="0" smtClean="0"/>
              <a:t> αντικείμενα αφηρημένων κλάσεων.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Δηλαδή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να κάνουμε 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Employee()</a:t>
            </a:r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/>
              <a:t>εφόσον η </a:t>
            </a:r>
            <a:r>
              <a:rPr lang="en-US" dirty="0"/>
              <a:t>Employee </a:t>
            </a:r>
            <a:r>
              <a:rPr lang="el-GR" dirty="0"/>
              <a:t>είναι αφηρημένη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80993" y="1412776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στις </a:t>
            </a:r>
            <a:r>
              <a:rPr lang="el-GR" dirty="0" err="1" smtClean="0"/>
              <a:t>ενυπόστατες</a:t>
            </a:r>
            <a:r>
              <a:rPr lang="el-GR" dirty="0" smtClean="0"/>
              <a:t>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ΠΑΡΑΔΕΙΓΜΑ ΚΛΗΡΟΝΟΜΙΚΟΤΗΤΑΣ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850</Words>
  <Application>Microsoft Office PowerPoint</Application>
  <PresentationFormat>On-screen Show (4:3)</PresentationFormat>
  <Paragraphs>443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ΠΑΡΑΔΕΙΓΜΑ ΚΛΗΡΟΝΟΜΙΚΟΤΗΤΑΣ</vt:lpstr>
      <vt:lpstr>Ένα μεγάλο παράδειγμα</vt:lpstr>
      <vt:lpstr>Λεπτομέρειες</vt:lpstr>
      <vt:lpstr>PowerPoint Presentation</vt:lpstr>
      <vt:lpstr>Σχεδιασμός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549</cp:revision>
  <dcterms:created xsi:type="dcterms:W3CDTF">2013-02-10T16:19:38Z</dcterms:created>
  <dcterms:modified xsi:type="dcterms:W3CDTF">2018-05-08T12:31:44Z</dcterms:modified>
</cp:coreProperties>
</file>