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369" r:id="rId2"/>
    <p:sldId id="370" r:id="rId3"/>
    <p:sldId id="371" r:id="rId4"/>
    <p:sldId id="372" r:id="rId5"/>
    <p:sldId id="375" r:id="rId6"/>
    <p:sldId id="378" r:id="rId7"/>
    <p:sldId id="377" r:id="rId8"/>
    <p:sldId id="373" r:id="rId9"/>
    <p:sldId id="379" r:id="rId10"/>
    <p:sldId id="3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ypi.python.org/pypi/pandas-datareader" TargetMode="External"/><Relationship Id="rId2" Type="http://schemas.openxmlformats.org/officeDocument/2006/relationships/hyperlink" Target="http://stanford.edu/~mwaskom/software/seaborn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course.uoi.gr/course/view.php?id=48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</a:t>
            </a:r>
            <a:r>
              <a:rPr lang="en-US" dirty="0" smtClean="0"/>
              <a:t>can install </a:t>
            </a:r>
            <a:r>
              <a:rPr lang="en-US" dirty="0" smtClean="0"/>
              <a:t>packages </a:t>
            </a:r>
            <a:r>
              <a:rPr lang="en-US" dirty="0" smtClean="0"/>
              <a:t>from the Anaconda terminal using the command: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&lt;name of package&gt;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example, </a:t>
            </a:r>
            <a:r>
              <a:rPr lang="en-US" dirty="0" err="1" smtClean="0">
                <a:hlinkClick r:id="rId2"/>
              </a:rPr>
              <a:t>Seaborn</a:t>
            </a:r>
            <a:r>
              <a:rPr lang="en-US" dirty="0" smtClean="0"/>
              <a:t> </a:t>
            </a:r>
            <a:r>
              <a:rPr lang="en-US" dirty="0"/>
              <a:t>is a package for Statistical Data Visualization</a:t>
            </a:r>
            <a:r>
              <a:rPr lang="en-US" dirty="0" smtClean="0"/>
              <a:t>.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seaborn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hlinkClick r:id="rId3"/>
              </a:rPr>
              <a:t>panda-</a:t>
            </a:r>
            <a:r>
              <a:rPr lang="en-US" dirty="0" err="1" smtClean="0">
                <a:hlinkClick r:id="rId3"/>
              </a:rPr>
              <a:t>datareader</a:t>
            </a:r>
            <a:r>
              <a:rPr lang="en-US" dirty="0" smtClean="0"/>
              <a:t> is </a:t>
            </a:r>
            <a:r>
              <a:rPr lang="en-US" dirty="0"/>
              <a:t>a package for </a:t>
            </a:r>
            <a:r>
              <a:rPr lang="en-US" dirty="0" smtClean="0"/>
              <a:t>loading online datasets.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panda_datareader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88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few years there is an increasing community that creates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Data Mining tools in Python</a:t>
            </a:r>
          </a:p>
          <a:p>
            <a:pPr lvl="1"/>
            <a:r>
              <a:rPr lang="en-US" dirty="0" smtClean="0"/>
              <a:t>There are also tools in other languages but we will use Python whenever we can for a common point of reference.</a:t>
            </a:r>
          </a:p>
          <a:p>
            <a:r>
              <a:rPr lang="en-US" dirty="0"/>
              <a:t>We will use </a:t>
            </a:r>
            <a:r>
              <a:rPr lang="en-US" dirty="0">
                <a:solidFill>
                  <a:srgbClr val="0070C0"/>
                </a:solidFill>
              </a:rPr>
              <a:t>Iron Python </a:t>
            </a:r>
            <a:r>
              <a:rPr lang="en-US" dirty="0"/>
              <a:t>that interfaces with .NET and we can run Notebooks in a browser.</a:t>
            </a:r>
          </a:p>
          <a:p>
            <a:pPr lvl="1"/>
            <a:r>
              <a:rPr lang="en-US" dirty="0"/>
              <a:t>You can also use any editor and compile and run from a terminal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6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Installing libraries in Python is complex, so you should download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Anaconda Scientific Python</a:t>
            </a:r>
            <a:r>
              <a:rPr lang="en-US" dirty="0" smtClean="0"/>
              <a:t> distribution which will install most of the libraries that we will use.</a:t>
            </a:r>
          </a:p>
          <a:p>
            <a:pPr lvl="1"/>
            <a:r>
              <a:rPr lang="en-US" dirty="0" smtClean="0"/>
              <a:t>There are two versions, Python 2.7 and Python 3.0 and they are not compatible. We will use Python 3.0</a:t>
            </a:r>
          </a:p>
        </p:txBody>
      </p:sp>
    </p:spTree>
    <p:extLst>
      <p:ext uri="{BB962C8B-B14F-4D97-AF65-F5344CB8AC3E}">
        <p14:creationId xmlns:p14="http://schemas.microsoft.com/office/powerpoint/2010/main" val="1703318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tons of resources online for Python.</a:t>
            </a:r>
          </a:p>
          <a:p>
            <a:r>
              <a:rPr lang="en-US" dirty="0" smtClean="0"/>
              <a:t>For an introduction you can also look at the slides of the </a:t>
            </a:r>
            <a:r>
              <a:rPr lang="en-US" dirty="0" smtClean="0">
                <a:hlinkClick r:id="rId2"/>
              </a:rPr>
              <a:t>Introduction to Programming </a:t>
            </a:r>
            <a:r>
              <a:rPr lang="en-US" dirty="0" smtClean="0"/>
              <a:t>course by prof. N. </a:t>
            </a:r>
            <a:r>
              <a:rPr lang="en-US" dirty="0" err="1" smtClean="0"/>
              <a:t>Mamoulis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31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Anaconda Navigator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6"/>
          <a:stretch/>
        </p:blipFill>
        <p:spPr bwMode="auto">
          <a:xfrm>
            <a:off x="0" y="1752600"/>
            <a:ext cx="8797737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09800" y="2590800"/>
            <a:ext cx="1219200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59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0000" b="5555"/>
          <a:stretch/>
        </p:blipFill>
        <p:spPr>
          <a:xfrm>
            <a:off x="356795" y="407167"/>
            <a:ext cx="8430409" cy="63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68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Anaconda Navigator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6"/>
          <a:stretch/>
        </p:blipFill>
        <p:spPr bwMode="auto">
          <a:xfrm>
            <a:off x="0" y="1752600"/>
            <a:ext cx="8797737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29000" y="2590800"/>
            <a:ext cx="1219200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0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</a:t>
            </a:r>
            <a:r>
              <a:rPr lang="en-US" dirty="0" err="1" smtClean="0"/>
              <a:t>iPython</a:t>
            </a:r>
            <a:r>
              <a:rPr lang="en-US" dirty="0" smtClean="0"/>
              <a:t> notebook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40" t="26889" r="47500" b="21556"/>
          <a:stretch/>
        </p:blipFill>
        <p:spPr>
          <a:xfrm>
            <a:off x="177835" y="1524000"/>
            <a:ext cx="878833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94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the notebook default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the </a:t>
            </a:r>
            <a:r>
              <a:rPr lang="en-US" dirty="0" smtClean="0"/>
              <a:t>Anaconda terminal </a:t>
            </a:r>
            <a:r>
              <a:rPr lang="en-US" dirty="0" smtClean="0"/>
              <a:t>type </a:t>
            </a:r>
            <a:r>
              <a:rPr lang="en-US" dirty="0" smtClean="0"/>
              <a:t>the command: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jupyter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notebook --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generate-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This will generate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jupiter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/jupyter_notebook_config.py</a:t>
            </a:r>
            <a:r>
              <a:rPr lang="en-US" dirty="0"/>
              <a:t> file under your home directory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Find, un-comment and modify the line 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smtClean="0"/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c.NotebookApp.notebook_dir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'‘ </a:t>
            </a:r>
            <a:r>
              <a:rPr lang="en-US" dirty="0" smtClean="0"/>
              <a:t>in the </a:t>
            </a:r>
            <a:r>
              <a:rPr lang="en-US" dirty="0" err="1" smtClean="0"/>
              <a:t>config</a:t>
            </a:r>
            <a:r>
              <a:rPr lang="en-US" dirty="0"/>
              <a:t> </a:t>
            </a:r>
            <a:r>
              <a:rPr lang="en-US" dirty="0" smtClean="0"/>
              <a:t>file to </a:t>
            </a:r>
            <a:r>
              <a:rPr lang="en-US" dirty="0"/>
              <a:t>point to the desired </a:t>
            </a:r>
            <a:r>
              <a:rPr lang="en-US" dirty="0" smtClean="0"/>
              <a:t>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5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7800</TotalTime>
  <Words>264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DATA MINING</vt:lpstr>
      <vt:lpstr>Python</vt:lpstr>
      <vt:lpstr>Installing Python</vt:lpstr>
      <vt:lpstr>Resources</vt:lpstr>
      <vt:lpstr>The Anaconda Navigator</vt:lpstr>
      <vt:lpstr>PowerPoint Presentation</vt:lpstr>
      <vt:lpstr>The Anaconda Navigator</vt:lpstr>
      <vt:lpstr>Starting iPython notebook</vt:lpstr>
      <vt:lpstr>Changing the notebook default directory</vt:lpstr>
      <vt:lpstr>Installing Packages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249</cp:revision>
  <dcterms:created xsi:type="dcterms:W3CDTF">2011-10-17T19:46:53Z</dcterms:created>
  <dcterms:modified xsi:type="dcterms:W3CDTF">2017-10-19T11:09:53Z</dcterms:modified>
</cp:coreProperties>
</file>