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492" r:id="rId3"/>
    <p:sldId id="493" r:id="rId4"/>
    <p:sldId id="494" r:id="rId5"/>
    <p:sldId id="495" r:id="rId6"/>
    <p:sldId id="497" r:id="rId7"/>
    <p:sldId id="496" r:id="rId8"/>
    <p:sldId id="525" r:id="rId9"/>
    <p:sldId id="548" r:id="rId10"/>
    <p:sldId id="526" r:id="rId11"/>
    <p:sldId id="527" r:id="rId12"/>
    <p:sldId id="498" r:id="rId13"/>
    <p:sldId id="528" r:id="rId14"/>
    <p:sldId id="529" r:id="rId15"/>
    <p:sldId id="546" r:id="rId16"/>
    <p:sldId id="547" r:id="rId17"/>
    <p:sldId id="53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ως ορίσματα</a:t>
            </a:r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2008" y="764704"/>
            <a:ext cx="4067944" cy="28803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l-GR" sz="1400" dirty="0" smtClean="0"/>
              <a:t>  </a:t>
            </a:r>
            <a:r>
              <a:rPr lang="en-US" sz="1400" dirty="0" smtClean="0"/>
              <a:t>this.name </a:t>
            </a:r>
            <a:r>
              <a:rPr lang="en-US" sz="1400" dirty="0"/>
              <a:t>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l-GR" sz="1400" dirty="0" smtClean="0"/>
              <a:t>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  <a:endParaRPr lang="en-US" sz="1400" dirty="0"/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764704"/>
            <a:ext cx="4716016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1984" y="4869160"/>
            <a:ext cx="561662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υλοποιήσουμε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0112" y="2892718"/>
            <a:ext cx="2664296" cy="2482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292080" y="3933056"/>
            <a:ext cx="34563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76672"/>
            <a:ext cx="4283968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this.name 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  <a:endParaRPr lang="el-GR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 smtClean="0"/>
              <a:t>public String </a:t>
            </a:r>
            <a:r>
              <a:rPr lang="en-US" sz="1400" dirty="0" err="1" smtClean="0">
                <a:solidFill>
                  <a:srgbClr val="FF0000"/>
                </a:solidFill>
              </a:rPr>
              <a:t>toString</a:t>
            </a:r>
            <a:r>
              <a:rPr lang="en-US" sz="1400" dirty="0" smtClean="0"/>
              <a:t>(){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return </a:t>
            </a:r>
            <a:r>
              <a:rPr lang="en-US" sz="1400" dirty="0" smtClean="0"/>
              <a:t>name + “ “ +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public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equals</a:t>
            </a:r>
            <a:r>
              <a:rPr lang="en-US" sz="1400" dirty="0" smtClean="0"/>
              <a:t>(Person other){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 smtClean="0"/>
              <a:t>if (</a:t>
            </a:r>
            <a:r>
              <a:rPr lang="en-US" sz="1400" dirty="0" err="1" smtClean="0"/>
              <a:t>this.name.equals</a:t>
            </a:r>
            <a:r>
              <a:rPr lang="en-US" sz="1400" dirty="0" smtClean="0"/>
              <a:t>(other.name)&amp;&amp;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== </a:t>
            </a:r>
            <a:r>
              <a:rPr lang="en-US" sz="1400" dirty="0" err="1" smtClean="0"/>
              <a:t>other.licence</a:t>
            </a:r>
            <a:r>
              <a:rPr lang="en-US" sz="1400" dirty="0" smtClean="0"/>
              <a:t>)){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true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}else{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false;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476672"/>
            <a:ext cx="4788024" cy="483209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false;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8084" y="5733256"/>
            <a:ext cx="338437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της </a:t>
            </a:r>
            <a:r>
              <a:rPr lang="en-US" dirty="0" smtClean="0"/>
              <a:t>equals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2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7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Φτιάξετε μια κλάση που να χειρίζεται ένα λογαριασμό τράπεζας. Κρατάει το όνομα του ιδιοκτήτη και το ποσό.</a:t>
            </a:r>
          </a:p>
          <a:p>
            <a:r>
              <a:rPr lang="el-GR" dirty="0" smtClean="0"/>
              <a:t>Δημιουργείστε και μία μέθοδο που συγχωνεύει δύο λογαριασμούς του ίδιου ατόμου.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7173759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merge(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other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0871" y="5043801"/>
            <a:ext cx="648072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σύνηθες το αποτέλεσμα μιας μεθόδου να αποθηκεύει το αποτέλεσμα της στο ίδιο αντικείμενο το οποίο κάλεσε την μέθοδο.</a:t>
            </a:r>
          </a:p>
          <a:p>
            <a:endParaRPr lang="el-GR" dirty="0"/>
          </a:p>
          <a:p>
            <a:r>
              <a:rPr lang="el-GR" dirty="0" smtClean="0"/>
              <a:t>Π.χ. εδώ το αποτέλεσμα της συγχώνευσης αποθηκεύεται στον λογαριασμό που έκανε την κλήση.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επιστρεφόμενες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μέθοδος μπορεί να επιστρέφει αντικείμενα όπως οποιαδήποτε άλλη τιμή.</a:t>
            </a:r>
          </a:p>
          <a:p>
            <a:endParaRPr lang="el-GR" dirty="0"/>
          </a:p>
          <a:p>
            <a:r>
              <a:rPr lang="el-GR" dirty="0" smtClean="0"/>
              <a:t>Είναι δυνατόν επίσης μέσα σε μία μέθοδο να δημιουργούμε ένα αντικείμενο και να το επιστρέφουμε για να χρησιμοποιηθεί μετά.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620688"/>
            <a:ext cx="7560840" cy="547260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name){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new Person(name);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752824" y="4293096"/>
            <a:ext cx="3419872" cy="1080120"/>
          </a:xfrm>
          <a:prstGeom prst="wedgeRectCallout">
            <a:avLst>
              <a:gd name="adj1" fmla="val -109039"/>
              <a:gd name="adj2" fmla="val 309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Επιστρέφει το αντικείμενο </a:t>
            </a:r>
            <a:r>
              <a:rPr lang="en-US" dirty="0" smtClean="0">
                <a:solidFill>
                  <a:schemeClr val="tx1"/>
                </a:solidFill>
              </a:rPr>
              <a:t>Person </a:t>
            </a:r>
            <a:r>
              <a:rPr lang="el-GR" dirty="0" smtClean="0">
                <a:solidFill>
                  <a:schemeClr val="tx1"/>
                </a:solidFill>
              </a:rPr>
              <a:t>το οποίο είναι ο οδηγός του οχήματος.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9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4869160"/>
            <a:ext cx="712879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50729"/>
            <a:ext cx="8755923" cy="624786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this.name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amount;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mergeIntoNewAccount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name,this.amount+other.amount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504" y="620006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άλλη επιλογή είναι να δημιουργήσουμε ένα νέο λογαριασμό μετά την συγχώνευση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26617" y="3645024"/>
            <a:ext cx="381738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ένα νέο αντικείμενο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l-GR" dirty="0" smtClean="0"/>
              <a:t>και το επιστρέφουμε.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5886785"/>
            <a:ext cx="60121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Αν δεν μπορούμε να </a:t>
            </a:r>
            <a:r>
              <a:rPr lang="el-GR" dirty="0" smtClean="0"/>
              <a:t>δημιουργήσουμε το νέο λογαριασμό επιστρέφουμε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. </a:t>
            </a:r>
            <a:r>
              <a:rPr lang="el-GR" dirty="0"/>
              <a:t>Το </a:t>
            </a:r>
            <a:r>
              <a:rPr lang="en-US" dirty="0"/>
              <a:t>null </a:t>
            </a:r>
            <a:r>
              <a:rPr lang="el-GR" dirty="0"/>
              <a:t>είναι το κενό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θα έχει ως πεδίο και το όνομα του οδηγού. Το όνομα θα το παίρνει από ένα αντικείμενο της κλάσης </a:t>
            </a:r>
            <a:r>
              <a:rPr lang="en-US" dirty="0" smtClean="0"/>
              <a:t>Person</a:t>
            </a:r>
            <a:r>
              <a:rPr lang="el-GR" dirty="0" smtClean="0"/>
              <a:t> στην αρχικοποίηση.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22514"/>
            <a:ext cx="5105400" cy="332014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16352" y="4627240"/>
            <a:ext cx="3127648" cy="1826096"/>
          </a:xfrm>
          <a:prstGeom prst="wedgeRectCallout">
            <a:avLst>
              <a:gd name="adj1" fmla="val 3963"/>
              <a:gd name="adj2" fmla="val -17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</a:p>
          <a:p>
            <a:pPr algn="ctr"/>
            <a:r>
              <a:rPr lang="el-GR" dirty="0" smtClean="0"/>
              <a:t>Αυτό έχει νόημα αν το </a:t>
            </a:r>
            <a:r>
              <a:rPr lang="en-US" dirty="0" smtClean="0"/>
              <a:t>Person </a:t>
            </a:r>
            <a:r>
              <a:rPr lang="el-GR" dirty="0" smtClean="0"/>
              <a:t>χρησιμοποιείται μόνο</a:t>
            </a:r>
            <a:r>
              <a:rPr lang="en-US" dirty="0" smtClean="0"/>
              <a:t> </a:t>
            </a:r>
            <a:r>
              <a:rPr lang="el-GR" dirty="0" smtClean="0"/>
              <a:t>μέσα στην κλάση </a:t>
            </a:r>
            <a:r>
              <a:rPr lang="en-US" dirty="0" smtClean="0"/>
              <a:t>Car</a:t>
            </a:r>
            <a:r>
              <a:rPr lang="el-G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5013176"/>
            <a:ext cx="2384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Καλύτερη υλοποίηση!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499992" y="2060848"/>
            <a:ext cx="295232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23928" y="4495800"/>
            <a:ext cx="5155717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44077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</a:t>
            </a:r>
            <a:r>
              <a:rPr lang="en-US" dirty="0" smtClean="0"/>
              <a:t>name, 		</a:t>
            </a:r>
            <a:r>
              <a:rPr lang="en-US" dirty="0" err="1" smtClean="0"/>
              <a:t>int</a:t>
            </a:r>
            <a:r>
              <a:rPr lang="en-US" dirty="0" smtClean="0"/>
              <a:t> age){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this.name = name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this.age</a:t>
            </a:r>
            <a:r>
              <a:rPr lang="en-US" dirty="0" smtClean="0"/>
              <a:t> = age;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getAge</a:t>
            </a:r>
            <a:r>
              <a:rPr lang="en-US" dirty="0" smtClean="0"/>
              <a:t>(){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return </a:t>
            </a:r>
            <a:r>
              <a:rPr lang="en-US" dirty="0" smtClean="0"/>
              <a:t>age;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9562" y="404664"/>
            <a:ext cx="5032147" cy="401648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5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&gt;= 18){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driver;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500" b="1" dirty="0">
              <a:latin typeface="Courier New" pitchFamily="49" charset="0"/>
              <a:cs typeface="Courier New" pitchFamily="49" charset="0"/>
            </a:endParaRP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11" y="5445224"/>
            <a:ext cx="367506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Person </a:t>
            </a:r>
            <a:r>
              <a:rPr lang="el-GR" dirty="0" smtClean="0"/>
              <a:t>είναι διαφορετική κλάση άρα δεν μπορούμε να διαβάσουμε το πεδίο </a:t>
            </a:r>
            <a:r>
              <a:rPr lang="en-US" dirty="0" smtClean="0"/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9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7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5085184"/>
            <a:ext cx="302433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3629" y="1052736"/>
            <a:ext cx="8280920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Person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position, Person driver){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&gt;= 18){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57" y="191136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6792" y="836712"/>
            <a:ext cx="383720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357410" y="4365104"/>
            <a:ext cx="3816424" cy="2092024"/>
          </a:xfrm>
          <a:prstGeom prst="wedgeRoundRectCallout">
            <a:avLst>
              <a:gd name="adj1" fmla="val -77859"/>
              <a:gd name="adj2" fmla="val -5122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μη αποδεκτή ηλικία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6265</TotalTime>
  <Words>796</Words>
  <Application>Microsoft Office PowerPoint</Application>
  <PresentationFormat>On-screen Show (4:3)</PresentationFormat>
  <Paragraphs>341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ΤΕΧΝΙΚΕΣ Αντικειμενοστραφουσ προγραμματισμου</vt:lpstr>
      <vt:lpstr>Αντικείμενα ως ορίσματα</vt:lpstr>
      <vt:lpstr>Παράδειγμα</vt:lpstr>
      <vt:lpstr>PowerPoint Presentation</vt:lpstr>
      <vt:lpstr>Αντικείμενα μέσα σε αντικείμενα</vt:lpstr>
      <vt:lpstr>PowerPoint Presentation</vt:lpstr>
      <vt:lpstr>PowerPoint Presentation</vt:lpstr>
      <vt:lpstr>PowerPoint Presentation</vt:lpstr>
      <vt:lpstr>Η εντολή exit</vt:lpstr>
      <vt:lpstr>PowerPoint Presentation</vt:lpstr>
      <vt:lpstr>PowerPoint Presentation</vt:lpstr>
      <vt:lpstr>Κώδικας σε πολλά αρχεία</vt:lpstr>
      <vt:lpstr>Παράδειγμα</vt:lpstr>
      <vt:lpstr>PowerPoint Presentation</vt:lpstr>
      <vt:lpstr>Αντικείμενα ως επιστρεφόμενες τιμές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373</cp:revision>
  <dcterms:created xsi:type="dcterms:W3CDTF">2013-02-10T16:19:38Z</dcterms:created>
  <dcterms:modified xsi:type="dcterms:W3CDTF">2016-03-24T12:22:24Z</dcterms:modified>
</cp:coreProperties>
</file>