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369" r:id="rId2"/>
    <p:sldId id="370" r:id="rId3"/>
    <p:sldId id="371" r:id="rId4"/>
    <p:sldId id="372" r:id="rId5"/>
    <p:sldId id="373" r:id="rId6"/>
    <p:sldId id="3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course.uoi.gr/course/view.php?id=48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few years there is an increasing community that creates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Data Mining tools in Python</a:t>
            </a:r>
          </a:p>
          <a:p>
            <a:pPr lvl="1"/>
            <a:r>
              <a:rPr lang="en-US" dirty="0" smtClean="0"/>
              <a:t>There are also tools in other languages but we will use Python whenever we can for a common point of reference.</a:t>
            </a:r>
          </a:p>
          <a:p>
            <a:r>
              <a:rPr lang="en-US" dirty="0"/>
              <a:t>We will use </a:t>
            </a:r>
            <a:r>
              <a:rPr lang="en-US" dirty="0">
                <a:solidFill>
                  <a:srgbClr val="0070C0"/>
                </a:solidFill>
              </a:rPr>
              <a:t>Iron Python </a:t>
            </a:r>
            <a:r>
              <a:rPr lang="en-US" dirty="0"/>
              <a:t>that interfaces with .NET and we can run Notebooks in a browser.</a:t>
            </a:r>
          </a:p>
          <a:p>
            <a:pPr lvl="1"/>
            <a:r>
              <a:rPr lang="en-US" dirty="0"/>
              <a:t>You can also use any editor and compile and run from a terminal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6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Installing libraries in Python is complex, so you should download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Anaconda Scientific Python</a:t>
            </a:r>
            <a:r>
              <a:rPr lang="en-US" dirty="0" smtClean="0"/>
              <a:t> distribution which will install most of the libraries that we will use.</a:t>
            </a:r>
          </a:p>
          <a:p>
            <a:pPr lvl="1"/>
            <a:r>
              <a:rPr lang="en-US" dirty="0" smtClean="0"/>
              <a:t>There are two versions, Python 2.7 and Python 3.0 and they are not compatible. We will use Python 3.0</a:t>
            </a:r>
          </a:p>
        </p:txBody>
      </p:sp>
    </p:spTree>
    <p:extLst>
      <p:ext uri="{BB962C8B-B14F-4D97-AF65-F5344CB8AC3E}">
        <p14:creationId xmlns:p14="http://schemas.microsoft.com/office/powerpoint/2010/main" val="1703318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tons of resources online for Python.</a:t>
            </a:r>
          </a:p>
          <a:p>
            <a:r>
              <a:rPr lang="en-US" dirty="0" smtClean="0"/>
              <a:t>For an introduction you can also look at the slides of the </a:t>
            </a:r>
            <a:r>
              <a:rPr lang="en-US" dirty="0" smtClean="0">
                <a:hlinkClick r:id="rId2"/>
              </a:rPr>
              <a:t>Introduction to Programming </a:t>
            </a:r>
            <a:r>
              <a:rPr lang="en-US" dirty="0" smtClean="0"/>
              <a:t>course by prof. N. </a:t>
            </a:r>
            <a:r>
              <a:rPr lang="en-US" dirty="0" err="1" smtClean="0"/>
              <a:t>Mamoulis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31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</a:t>
            </a:r>
            <a:r>
              <a:rPr lang="en-US" dirty="0" err="1" smtClean="0"/>
              <a:t>iPython</a:t>
            </a:r>
            <a:r>
              <a:rPr lang="en-US" dirty="0" smtClean="0"/>
              <a:t> notebook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40" t="26889" r="47500" b="21556"/>
          <a:stretch/>
        </p:blipFill>
        <p:spPr>
          <a:xfrm>
            <a:off x="177835" y="1524000"/>
            <a:ext cx="878833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94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0000" b="5555"/>
          <a:stretch/>
        </p:blipFill>
        <p:spPr>
          <a:xfrm>
            <a:off x="356795" y="407167"/>
            <a:ext cx="8430409" cy="63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57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7757</TotalTime>
  <Words>161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DATA MINING</vt:lpstr>
      <vt:lpstr>Python</vt:lpstr>
      <vt:lpstr>Installing Python</vt:lpstr>
      <vt:lpstr>Resources</vt:lpstr>
      <vt:lpstr>Starting iPython notebook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246</cp:revision>
  <dcterms:created xsi:type="dcterms:W3CDTF">2011-10-17T19:46:53Z</dcterms:created>
  <dcterms:modified xsi:type="dcterms:W3CDTF">2015-10-26T15:37:56Z</dcterms:modified>
</cp:coreProperties>
</file>