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642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The k-means algorithm</a:t>
            </a:r>
          </a:p>
          <a:p>
            <a:r>
              <a:rPr lang="en-US" dirty="0" smtClean="0"/>
              <a:t>Hierarchical Clustering</a:t>
            </a:r>
          </a:p>
          <a:p>
            <a:r>
              <a:rPr lang="en-US" dirty="0" smtClean="0"/>
              <a:t>The </a:t>
            </a:r>
            <a:r>
              <a:rPr lang="en-US" smtClean="0"/>
              <a:t>DBSCAN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Enumerate all possible ways of dividing the points into clusters and evaluate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potential set of clusters by using the given objective function.  (NP Hard)</a:t>
            </a:r>
          </a:p>
          <a:p>
            <a:pPr lvl="1"/>
            <a:r>
              <a:rPr lang="en-US" dirty="0"/>
              <a:t> 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 is </a:t>
            </a:r>
            <a:r>
              <a:rPr lang="en-US" dirty="0" smtClean="0"/>
              <a:t>find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70C0"/>
                </a:solidFill>
              </a:rPr>
              <a:t>assignment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  <a:r>
              <a:rPr lang="en-US" dirty="0" smtClean="0"/>
              <a:t>so as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objects </a:t>
                </a:r>
                <a:r>
                  <a:rPr lang="en-US" dirty="0"/>
                  <a:t>and an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smtClean="0"/>
                  <a:t>group </a:t>
                </a:r>
                <a:r>
                  <a:rPr lang="en-US" dirty="0" smtClean="0"/>
                  <a:t>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 smtClean="0"/>
                  <a:t>Note: We need to find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both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 smtClean="0"/>
                  <a:t> into clusters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 smtClean="0"/>
                  <a:t> per cluster.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dirty="0" smtClean="0">
                <a:solidFill>
                  <a:schemeClr val="accent1"/>
                </a:solidFill>
              </a:rPr>
              <a:t>d≥2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genes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 proteins</a:t>
            </a:r>
            <a:r>
              <a:rPr lang="en-US" sz="2000" dirty="0"/>
              <a:t> that have similar functionality,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</a:t>
            </a:r>
            <a:r>
              <a:rPr lang="en-US" sz="2000" dirty="0" smtClean="0"/>
              <a:t>fluctuations,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 smtClean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</a:t>
            </a:r>
            <a:r>
              <a:rPr lang="en-US" sz="2000" dirty="0" smtClean="0"/>
              <a:t>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 smtClean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 smtClean="0"/>
              <a:t>Search Personalization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5438775" y="40386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5410200" y="6019799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Euclidean </a:t>
            </a:r>
            <a:r>
              <a:rPr lang="en-US" dirty="0" smtClean="0"/>
              <a:t>distance (SSE), </a:t>
            </a:r>
            <a:r>
              <a:rPr lang="en-US" dirty="0"/>
              <a:t>cosine similarity, correlation,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</a:t>
            </a:r>
            <a:r>
              <a:rPr lang="en-US" dirty="0" smtClean="0"/>
              <a:t>for multiple </a:t>
            </a:r>
            <a:r>
              <a:rPr lang="en-US" dirty="0" smtClean="0"/>
              <a:t>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‘Until relatively few points change clusters’</a:t>
            </a:r>
          </a:p>
          <a:p>
            <a:r>
              <a:rPr lang="en-US" dirty="0"/>
              <a:t>Complexity is O( n * K * I * d )</a:t>
            </a:r>
          </a:p>
          <a:p>
            <a:pPr lvl="1"/>
            <a:r>
              <a:rPr lang="en-US" dirty="0"/>
              <a:t>n = number of points, K = number of clusters, </a:t>
            </a:r>
            <a:br>
              <a:rPr lang="en-US" dirty="0"/>
            </a:br>
            <a:r>
              <a:rPr lang="en-US" dirty="0"/>
              <a:t>I = number of iterations, d 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 </a:t>
            </a:r>
            <a:endParaRPr lang="en-US" dirty="0"/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diameter </a:t>
            </a:r>
            <a:r>
              <a:rPr lang="en-US" dirty="0" smtClean="0"/>
              <a:t>of a cluster is maximum distance between any two points in the </a:t>
            </a:r>
            <a:r>
              <a:rPr lang="en-US" dirty="0" smtClean="0"/>
              <a:t>cluster.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/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4953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 dirty="0"/>
              <a:t>Ward’s Method uses squared error</a:t>
            </a:r>
            <a:endParaRPr lang="en-US" sz="2400" b="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</a:t>
            </a:r>
            <a:r>
              <a:rPr lang="en-US" dirty="0" smtClean="0">
                <a:solidFill>
                  <a:srgbClr val="FF0000"/>
                </a:solidFill>
              </a:rPr>
              <a:t>Single Link</a:t>
            </a:r>
            <a:r>
              <a:rPr lang="en-US" dirty="0" smtClean="0"/>
              <a:t>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</a:t>
            </a:r>
            <a:r>
              <a:rPr lang="en-US" dirty="0" smtClean="0">
                <a:solidFill>
                  <a:srgbClr val="FF0000"/>
                </a:solidFill>
              </a:rPr>
              <a:t>Complete Linkage </a:t>
            </a:r>
            <a:r>
              <a:rPr lang="en-US" dirty="0" smtClean="0"/>
              <a:t>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881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2755901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5410200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5410200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5410200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5410200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0132"/>
              </p:ext>
            </p:extLst>
          </p:nvPr>
        </p:nvGraphicFramePr>
        <p:xfrm>
          <a:off x="5410200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1822451" y="3309938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2176463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2717801" y="2311400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1798639" y="3325813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5460999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2773362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930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1865312" y="3305175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2176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1828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2212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2701925" y="2347912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3108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1865312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909638" y="2305050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930275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927100" y="3109913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5460999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5460999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5460999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5460999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5460999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distance squared</a:t>
            </a:r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/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3447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02884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167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2263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546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9846</TotalTime>
  <Words>4385</Words>
  <Application>Microsoft Office PowerPoint</Application>
  <PresentationFormat>On-screen Show (4:3)</PresentationFormat>
  <Paragraphs>1564</Paragraphs>
  <Slides>79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Clarity</vt:lpstr>
      <vt:lpstr>Document</vt:lpstr>
      <vt:lpstr>VISIO</vt:lpstr>
      <vt:lpstr>Bitmap Image</vt:lpstr>
      <vt:lpstr>Visio</vt:lpstr>
      <vt:lpstr>Equation</vt:lpstr>
      <vt:lpstr>MSPhotoEd.3</vt:lpstr>
      <vt:lpstr>DATA MINING LECTURE 8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Types of Clusters: Density-Based</vt:lpstr>
      <vt:lpstr>Clustering objectives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354</cp:revision>
  <dcterms:created xsi:type="dcterms:W3CDTF">2011-10-17T19:46:53Z</dcterms:created>
  <dcterms:modified xsi:type="dcterms:W3CDTF">2015-11-19T10:59:06Z</dcterms:modified>
</cp:coreProperties>
</file>