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369" r:id="rId2"/>
    <p:sldId id="375" r:id="rId3"/>
    <p:sldId id="37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5" d="100"/>
          <a:sy n="65" d="100"/>
        </p:scale>
        <p:origin x="13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21D-F609-4883-9BF2-C2257D2F3E11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ABF5E-119C-40D0-9F75-E245868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5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ndas.pydata.org/pandas-docs/stable/visualization.html" TargetMode="External"/><Relationship Id="rId2" Type="http://schemas.openxmlformats.org/officeDocument/2006/relationships/hyperlink" Target="http://pandas.pydata.org/pandas-docs/stable/dsintro.html#dsintr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andas.pydata.org/pandas-docs/stable/10min.html" TargetMode="External"/><Relationship Id="rId4" Type="http://schemas.openxmlformats.org/officeDocument/2006/relationships/hyperlink" Target="http://pandas.pydata.org/pandas-docs/stabl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nford.edu/~mwaskom/software/seaborn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Pandas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1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Python Data Analysis Library</a:t>
            </a:r>
          </a:p>
          <a:p>
            <a:pPr lvl="1"/>
            <a:r>
              <a:rPr lang="en-US" dirty="0" smtClean="0"/>
              <a:t>A library for data analysis of (mostly) tabular data</a:t>
            </a:r>
          </a:p>
          <a:p>
            <a:pPr lvl="1"/>
            <a:r>
              <a:rPr lang="en-US" dirty="0" smtClean="0"/>
              <a:t>Gives capabilities similar to Excel and SQL but also with some of the </a:t>
            </a:r>
            <a:r>
              <a:rPr lang="en-US" dirty="0" err="1" smtClean="0"/>
              <a:t>Matlab</a:t>
            </a:r>
            <a:r>
              <a:rPr lang="en-US" dirty="0" smtClean="0"/>
              <a:t> and R capabilities for data matrix manipulation.</a:t>
            </a:r>
          </a:p>
          <a:p>
            <a:r>
              <a:rPr lang="en-US" dirty="0" smtClean="0"/>
              <a:t>In this class we will cover:</a:t>
            </a:r>
          </a:p>
          <a:p>
            <a:pPr lvl="1"/>
            <a:r>
              <a:rPr lang="en-US" dirty="0" smtClean="0">
                <a:hlinkClick r:id="rId2"/>
              </a:rPr>
              <a:t>Data structures</a:t>
            </a:r>
            <a:endParaRPr lang="en-US" dirty="0" smtClean="0"/>
          </a:p>
          <a:p>
            <a:pPr lvl="1"/>
            <a:r>
              <a:rPr lang="en-US" dirty="0" smtClean="0"/>
              <a:t>Basic operations</a:t>
            </a:r>
          </a:p>
          <a:p>
            <a:pPr lvl="1"/>
            <a:r>
              <a:rPr lang="en-US" dirty="0" smtClean="0">
                <a:hlinkClick r:id="rId3"/>
              </a:rPr>
              <a:t>Plotting</a:t>
            </a:r>
            <a:endParaRPr lang="en-US" dirty="0" smtClean="0"/>
          </a:p>
          <a:p>
            <a:r>
              <a:rPr lang="en-US" dirty="0" smtClean="0"/>
              <a:t>The full documentation </a:t>
            </a:r>
            <a:r>
              <a:rPr lang="en-US" dirty="0" smtClean="0">
                <a:hlinkClick r:id="rId4"/>
              </a:rPr>
              <a:t>here</a:t>
            </a:r>
            <a:r>
              <a:rPr lang="en-US" dirty="0" smtClean="0"/>
              <a:t>. The short version </a:t>
            </a:r>
            <a:r>
              <a:rPr lang="en-US" dirty="0" smtClean="0">
                <a:hlinkClick r:id="rId5"/>
              </a:rPr>
              <a:t>here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</a:t>
            </a:r>
            <a:r>
              <a:rPr lang="en-US" dirty="0" err="1" smtClean="0"/>
              <a:t>Seaborn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Seaborn</a:t>
            </a:r>
            <a:r>
              <a:rPr lang="en-US" dirty="0" smtClean="0"/>
              <a:t> is a package for Statistical Data Visualization.</a:t>
            </a:r>
          </a:p>
          <a:p>
            <a:r>
              <a:rPr lang="en-US" dirty="0" smtClean="0"/>
              <a:t>You can install it from the Anaconda terminal using the command: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install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seaborn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00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9485</TotalTime>
  <Words>89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Wingdings</vt:lpstr>
      <vt:lpstr>Clarity</vt:lpstr>
      <vt:lpstr>DATA MINING</vt:lpstr>
      <vt:lpstr>Pandas</vt:lpstr>
      <vt:lpstr>Installing Seaborn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tsap</dc:creator>
  <cp:lastModifiedBy>Panayiotis Tsaparas</cp:lastModifiedBy>
  <cp:revision>250</cp:revision>
  <dcterms:created xsi:type="dcterms:W3CDTF">2011-10-17T19:46:53Z</dcterms:created>
  <dcterms:modified xsi:type="dcterms:W3CDTF">2015-10-28T15:38:03Z</dcterms:modified>
</cp:coreProperties>
</file>