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61" r:id="rId5"/>
    <p:sldId id="262" r:id="rId6"/>
    <p:sldId id="263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82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B1D48-F394-4CDD-BEF7-F33C1EE5B80D}" type="datetimeFigureOut">
              <a:rPr lang="en-US" smtClean="0"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A41B-9F75-4B70-A8E1-E92B097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795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B1D48-F394-4CDD-BEF7-F33C1EE5B80D}" type="datetimeFigureOut">
              <a:rPr lang="en-US" smtClean="0"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A41B-9F75-4B70-A8E1-E92B097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561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B1D48-F394-4CDD-BEF7-F33C1EE5B80D}" type="datetimeFigureOut">
              <a:rPr lang="en-US" smtClean="0"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A41B-9F75-4B70-A8E1-E92B097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49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B1D48-F394-4CDD-BEF7-F33C1EE5B80D}" type="datetimeFigureOut">
              <a:rPr lang="en-US" smtClean="0"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A41B-9F75-4B70-A8E1-E92B097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80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B1D48-F394-4CDD-BEF7-F33C1EE5B80D}" type="datetimeFigureOut">
              <a:rPr lang="en-US" smtClean="0"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A41B-9F75-4B70-A8E1-E92B097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20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B1D48-F394-4CDD-BEF7-F33C1EE5B80D}" type="datetimeFigureOut">
              <a:rPr lang="en-US" smtClean="0"/>
              <a:t>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A41B-9F75-4B70-A8E1-E92B097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7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B1D48-F394-4CDD-BEF7-F33C1EE5B80D}" type="datetimeFigureOut">
              <a:rPr lang="en-US" smtClean="0"/>
              <a:t>4/12/2014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A41B-9F75-4B70-A8E1-E92B097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6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B1D48-F394-4CDD-BEF7-F33C1EE5B80D}" type="datetimeFigureOut">
              <a:rPr lang="en-US" smtClean="0"/>
              <a:t>4/12/2014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A41B-9F75-4B70-A8E1-E92B097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7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B1D48-F394-4CDD-BEF7-F33C1EE5B80D}" type="datetimeFigureOut">
              <a:rPr lang="en-US" smtClean="0"/>
              <a:t>4/12/2014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A41B-9F75-4B70-A8E1-E92B097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41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B1D48-F394-4CDD-BEF7-F33C1EE5B80D}" type="datetimeFigureOut">
              <a:rPr lang="en-US" smtClean="0"/>
              <a:t>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A41B-9F75-4B70-A8E1-E92B097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35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B1D48-F394-4CDD-BEF7-F33C1EE5B80D}" type="datetimeFigureOut">
              <a:rPr lang="en-US" smtClean="0"/>
              <a:t>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A41B-9F75-4B70-A8E1-E92B097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95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B1D48-F394-4CDD-BEF7-F33C1EE5B80D}" type="datetimeFigureOut">
              <a:rPr lang="en-US" smtClean="0"/>
              <a:t>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3A41B-9F75-4B70-A8E1-E92B097DD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8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3026224" y="2394859"/>
            <a:ext cx="4474024" cy="3385454"/>
            <a:chOff x="1774368" y="914402"/>
            <a:chExt cx="4474024" cy="3385454"/>
          </a:xfrm>
        </p:grpSpPr>
        <p:sp>
          <p:nvSpPr>
            <p:cNvPr id="4" name="Rectangle 3"/>
            <p:cNvSpPr/>
            <p:nvPr/>
          </p:nvSpPr>
          <p:spPr>
            <a:xfrm>
              <a:off x="2808512" y="3755568"/>
              <a:ext cx="566057" cy="544286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808512" y="2819400"/>
              <a:ext cx="566057" cy="544286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808512" y="1872344"/>
              <a:ext cx="566057" cy="544286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808512" y="925288"/>
              <a:ext cx="566057" cy="54428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766455" y="2819400"/>
              <a:ext cx="566057" cy="544286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766455" y="1872344"/>
              <a:ext cx="566057" cy="544286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66455" y="914402"/>
              <a:ext cx="566057" cy="54428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66455" y="3755570"/>
              <a:ext cx="566057" cy="544286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724395" y="3733798"/>
              <a:ext cx="566057" cy="544286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682335" y="3733798"/>
              <a:ext cx="566057" cy="54428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724395" y="2819400"/>
              <a:ext cx="566057" cy="544286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682329" y="2819400"/>
              <a:ext cx="566057" cy="54428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stCxn id="4" idx="0"/>
              <a:endCxn id="5" idx="2"/>
            </p:cNvCxnSpPr>
            <p:nvPr/>
          </p:nvCxnSpPr>
          <p:spPr>
            <a:xfrm flipV="1">
              <a:off x="3091541" y="3363686"/>
              <a:ext cx="0" cy="391882"/>
            </a:xfrm>
            <a:prstGeom prst="straightConnector1">
              <a:avLst/>
            </a:prstGeom>
            <a:ln w="1905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 flipV="1">
              <a:off x="3091540" y="2427516"/>
              <a:ext cx="1" cy="413656"/>
            </a:xfrm>
            <a:prstGeom prst="straightConnector1">
              <a:avLst/>
            </a:prstGeom>
            <a:ln w="1905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 flipV="1">
              <a:off x="3091537" y="1447802"/>
              <a:ext cx="1" cy="413656"/>
            </a:xfrm>
            <a:prstGeom prst="straightConnector1">
              <a:avLst/>
            </a:prstGeom>
            <a:ln w="1905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 flipV="1">
              <a:off x="4049482" y="1458688"/>
              <a:ext cx="1" cy="413656"/>
            </a:xfrm>
            <a:prstGeom prst="straightConnector1">
              <a:avLst/>
            </a:prstGeom>
            <a:ln w="1905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 flipV="1">
              <a:off x="4049482" y="2427516"/>
              <a:ext cx="1" cy="413656"/>
            </a:xfrm>
            <a:prstGeom prst="straightConnector1">
              <a:avLst/>
            </a:prstGeom>
            <a:ln w="1905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 flipV="1">
              <a:off x="4049479" y="3363686"/>
              <a:ext cx="1" cy="413656"/>
            </a:xfrm>
            <a:prstGeom prst="straightConnector1">
              <a:avLst/>
            </a:prstGeom>
            <a:ln w="1905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 flipV="1">
              <a:off x="5007422" y="3341914"/>
              <a:ext cx="1" cy="413656"/>
            </a:xfrm>
            <a:prstGeom prst="straightConnector1">
              <a:avLst/>
            </a:prstGeom>
            <a:ln w="1905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H="1" flipV="1">
              <a:off x="5965350" y="3341914"/>
              <a:ext cx="1" cy="413656"/>
            </a:xfrm>
            <a:prstGeom prst="straightConnector1">
              <a:avLst/>
            </a:prstGeom>
            <a:ln w="1905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4" idx="3"/>
              <a:endCxn id="11" idx="1"/>
            </p:cNvCxnSpPr>
            <p:nvPr/>
          </p:nvCxnSpPr>
          <p:spPr>
            <a:xfrm>
              <a:off x="3374569" y="4027711"/>
              <a:ext cx="391886" cy="2"/>
            </a:xfrm>
            <a:prstGeom prst="straightConnector1">
              <a:avLst/>
            </a:prstGeom>
            <a:ln w="1905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3374560" y="3091536"/>
              <a:ext cx="391886" cy="2"/>
            </a:xfrm>
            <a:prstGeom prst="straightConnector1">
              <a:avLst/>
            </a:prstGeom>
            <a:ln w="1905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3374560" y="2144487"/>
              <a:ext cx="391886" cy="2"/>
            </a:xfrm>
            <a:prstGeom prst="straightConnector1">
              <a:avLst/>
            </a:prstGeom>
            <a:ln w="1905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3374560" y="1197430"/>
              <a:ext cx="391886" cy="2"/>
            </a:xfrm>
            <a:prstGeom prst="straightConnector1">
              <a:avLst/>
            </a:prstGeom>
            <a:ln w="1905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4332503" y="3091541"/>
              <a:ext cx="391886" cy="2"/>
            </a:xfrm>
            <a:prstGeom prst="straightConnector1">
              <a:avLst/>
            </a:prstGeom>
            <a:ln w="1905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5290448" y="3091541"/>
              <a:ext cx="391886" cy="2"/>
            </a:xfrm>
            <a:prstGeom prst="straightConnector1">
              <a:avLst/>
            </a:prstGeom>
            <a:ln w="1905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4332503" y="4027711"/>
              <a:ext cx="391886" cy="2"/>
            </a:xfrm>
            <a:prstGeom prst="straightConnector1">
              <a:avLst/>
            </a:prstGeom>
            <a:ln w="1905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5279551" y="4005941"/>
              <a:ext cx="391886" cy="2"/>
            </a:xfrm>
            <a:prstGeom prst="straightConnector1">
              <a:avLst/>
            </a:prstGeom>
            <a:ln w="1905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1774368" y="3843045"/>
              <a:ext cx="642258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start</a:t>
              </a:r>
              <a:endParaRPr lang="en-US" dirty="0"/>
            </a:p>
          </p:txBody>
        </p:sp>
        <p:cxnSp>
          <p:nvCxnSpPr>
            <p:cNvPr id="39" name="Straight Arrow Connector 38"/>
            <p:cNvCxnSpPr>
              <a:stCxn id="37" idx="3"/>
              <a:endCxn id="4" idx="1"/>
            </p:cNvCxnSpPr>
            <p:nvPr/>
          </p:nvCxnSpPr>
          <p:spPr>
            <a:xfrm>
              <a:off x="2416626" y="4027711"/>
              <a:ext cx="391886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itle 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τελικό σχήμα του λαβύρινθου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8621486" y="2950031"/>
            <a:ext cx="1117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length =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9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60368" y="5236025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026224" y="5323502"/>
            <a:ext cx="642258" cy="369332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  <p:cxnSp>
        <p:nvCxnSpPr>
          <p:cNvPr id="39" name="Straight Arrow Connector 38"/>
          <p:cNvCxnSpPr>
            <a:stCxn id="37" idx="3"/>
            <a:endCxn id="4" idx="1"/>
          </p:cNvCxnSpPr>
          <p:nvPr/>
        </p:nvCxnSpPr>
        <p:spPr>
          <a:xfrm>
            <a:off x="3668482" y="5508168"/>
            <a:ext cx="39188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itle 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Κατασκευή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249886" y="2002972"/>
            <a:ext cx="3652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Κατασκευάζουμε πρώτα το κελί </a:t>
            </a:r>
            <a:r>
              <a:rPr lang="en-US" dirty="0" smtClean="0"/>
              <a:t>start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3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60368" y="5236025"/>
            <a:ext cx="566057" cy="54428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018311" y="5236027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976251" y="5214255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34191" y="5214255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stCxn id="4" idx="3"/>
            <a:endCxn id="11" idx="1"/>
          </p:cNvCxnSpPr>
          <p:nvPr/>
        </p:nvCxnSpPr>
        <p:spPr>
          <a:xfrm>
            <a:off x="4626425" y="5508168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584359" y="5508168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531407" y="5486398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026224" y="5323502"/>
            <a:ext cx="642258" cy="369332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  <p:cxnSp>
        <p:nvCxnSpPr>
          <p:cNvPr id="39" name="Straight Arrow Connector 38"/>
          <p:cNvCxnSpPr>
            <a:stCxn id="37" idx="3"/>
            <a:endCxn id="4" idx="1"/>
          </p:cNvCxnSpPr>
          <p:nvPr/>
        </p:nvCxnSpPr>
        <p:spPr>
          <a:xfrm>
            <a:off x="3668482" y="5508168"/>
            <a:ext cx="39188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itle 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Κατασκευή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728857" y="1807029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Ξεκινώντας από το </a:t>
            </a:r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728857" y="2292702"/>
            <a:ext cx="4321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Δημιουργούμε </a:t>
            </a:r>
            <a:r>
              <a:rPr lang="en-US" dirty="0" smtClean="0"/>
              <a:t>length-1 </a:t>
            </a:r>
            <a:r>
              <a:rPr lang="el-GR" dirty="0" smtClean="0"/>
              <a:t>κελιά τα οποία προσθέτουμε πάντα ανατολικά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728857" y="3183929"/>
            <a:ext cx="3549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Πρέπει να δημιουργήσουμε σύνδεση από και προς το νέο κελί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4637323" y="5508168"/>
            <a:ext cx="391886" cy="2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5595266" y="5508168"/>
            <a:ext cx="391886" cy="2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531407" y="5486396"/>
            <a:ext cx="391886" cy="2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944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1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3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1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3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traight Arrow Connector 55"/>
          <p:cNvCxnSpPr>
            <a:stCxn id="53" idx="0"/>
            <a:endCxn id="55" idx="2"/>
          </p:cNvCxnSpPr>
          <p:nvPr/>
        </p:nvCxnSpPr>
        <p:spPr>
          <a:xfrm flipH="1" flipV="1">
            <a:off x="4343394" y="2926255"/>
            <a:ext cx="1" cy="407066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0" idx="0"/>
            <a:endCxn id="53" idx="2"/>
          </p:cNvCxnSpPr>
          <p:nvPr/>
        </p:nvCxnSpPr>
        <p:spPr>
          <a:xfrm flipH="1" flipV="1">
            <a:off x="4343395" y="3877607"/>
            <a:ext cx="1" cy="405918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" idx="0"/>
            <a:endCxn id="50" idx="2"/>
          </p:cNvCxnSpPr>
          <p:nvPr/>
        </p:nvCxnSpPr>
        <p:spPr>
          <a:xfrm flipH="1" flipV="1">
            <a:off x="4343396" y="4827811"/>
            <a:ext cx="1" cy="408214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060368" y="5236025"/>
            <a:ext cx="566057" cy="54428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018311" y="5236027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976251" y="5214255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34191" y="5214255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stCxn id="4" idx="3"/>
            <a:endCxn id="11" idx="1"/>
          </p:cNvCxnSpPr>
          <p:nvPr/>
        </p:nvCxnSpPr>
        <p:spPr>
          <a:xfrm>
            <a:off x="4626425" y="5508168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584359" y="5508168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531407" y="5486398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026224" y="5323502"/>
            <a:ext cx="642258" cy="369332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  <p:cxnSp>
        <p:nvCxnSpPr>
          <p:cNvPr id="39" name="Straight Arrow Connector 38"/>
          <p:cNvCxnSpPr>
            <a:stCxn id="37" idx="3"/>
            <a:endCxn id="4" idx="1"/>
          </p:cNvCxnSpPr>
          <p:nvPr/>
        </p:nvCxnSpPr>
        <p:spPr>
          <a:xfrm>
            <a:off x="3668482" y="5508168"/>
            <a:ext cx="39188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itle 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Κατασκευή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728857" y="1807029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Ξεκινώντας από το </a:t>
            </a:r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728857" y="2292702"/>
            <a:ext cx="4321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Δημιουργούμε </a:t>
            </a:r>
            <a:r>
              <a:rPr lang="en-US" dirty="0" smtClean="0"/>
              <a:t>length-1 </a:t>
            </a:r>
            <a:r>
              <a:rPr lang="el-GR" dirty="0" smtClean="0"/>
              <a:t>κελιά τα οποία προσθέτουμε πάντα βόρεια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728856" y="3183929"/>
            <a:ext cx="3712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Πρέπει να δημιουργήσουμε συνδέσεις από και προς το νέα κελία</a:t>
            </a:r>
            <a:endParaRPr lang="en-US" dirty="0"/>
          </a:p>
        </p:txBody>
      </p:sp>
      <p:cxnSp>
        <p:nvCxnSpPr>
          <p:cNvPr id="38" name="Straight Arrow Connector 37"/>
          <p:cNvCxnSpPr>
            <a:stCxn id="4" idx="0"/>
            <a:endCxn id="50" idx="2"/>
          </p:cNvCxnSpPr>
          <p:nvPr/>
        </p:nvCxnSpPr>
        <p:spPr>
          <a:xfrm flipH="1" flipV="1">
            <a:off x="4343396" y="4827811"/>
            <a:ext cx="1" cy="408214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50" idx="0"/>
            <a:endCxn id="53" idx="2"/>
          </p:cNvCxnSpPr>
          <p:nvPr/>
        </p:nvCxnSpPr>
        <p:spPr>
          <a:xfrm flipH="1" flipV="1">
            <a:off x="4343395" y="3877607"/>
            <a:ext cx="1" cy="405918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53" idx="0"/>
            <a:endCxn id="55" idx="2"/>
          </p:cNvCxnSpPr>
          <p:nvPr/>
        </p:nvCxnSpPr>
        <p:spPr>
          <a:xfrm flipH="1" flipV="1">
            <a:off x="4343394" y="2926255"/>
            <a:ext cx="1" cy="407066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060367" y="4283525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4060366" y="3333321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4060365" y="2381969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68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3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3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50" grpId="0" animBg="1"/>
      <p:bldP spid="53" grpId="0" animBg="1"/>
      <p:bldP spid="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60368" y="5121725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018311" y="5121727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976251" y="5099955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34191" y="5099955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stCxn id="4" idx="3"/>
            <a:endCxn id="11" idx="1"/>
          </p:cNvCxnSpPr>
          <p:nvPr/>
        </p:nvCxnSpPr>
        <p:spPr>
          <a:xfrm>
            <a:off x="4626425" y="5393868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584359" y="5393868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531407" y="5372098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026224" y="5209202"/>
            <a:ext cx="642258" cy="369332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  <p:cxnSp>
        <p:nvCxnSpPr>
          <p:cNvPr id="39" name="Straight Arrow Connector 38"/>
          <p:cNvCxnSpPr>
            <a:stCxn id="37" idx="3"/>
            <a:endCxn id="4" idx="1"/>
          </p:cNvCxnSpPr>
          <p:nvPr/>
        </p:nvCxnSpPr>
        <p:spPr>
          <a:xfrm>
            <a:off x="3668482" y="5393868"/>
            <a:ext cx="39188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itle 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Κατασκευή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728857" y="1807029"/>
            <a:ext cx="3144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Ξεκινώντας </a:t>
            </a:r>
            <a:r>
              <a:rPr lang="el-GR" dirty="0" smtClean="0">
                <a:solidFill>
                  <a:srgbClr val="FF0000"/>
                </a:solidFill>
              </a:rPr>
              <a:t>βόρεια από το </a:t>
            </a:r>
            <a:r>
              <a:rPr lang="en-US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28857" y="2292702"/>
            <a:ext cx="4321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Δημιουργούμε </a:t>
            </a:r>
            <a:r>
              <a:rPr lang="en-US" dirty="0" smtClean="0"/>
              <a:t>length-1 </a:t>
            </a:r>
            <a:r>
              <a:rPr lang="el-GR" dirty="0" smtClean="0"/>
              <a:t>κελιά τα οποία προσθέτουμε πάντα ανατολικά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728856" y="3183929"/>
            <a:ext cx="3712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Πρέπει να δημιουργήσουμε συνδέσεις από και προς το νέα κελία</a:t>
            </a:r>
            <a:endParaRPr lang="en-US" dirty="0"/>
          </a:p>
        </p:txBody>
      </p:sp>
      <p:cxnSp>
        <p:nvCxnSpPr>
          <p:cNvPr id="38" name="Straight Arrow Connector 37"/>
          <p:cNvCxnSpPr>
            <a:stCxn id="4" idx="0"/>
            <a:endCxn id="50" idx="2"/>
          </p:cNvCxnSpPr>
          <p:nvPr/>
        </p:nvCxnSpPr>
        <p:spPr>
          <a:xfrm flipH="1" flipV="1">
            <a:off x="4343396" y="4713511"/>
            <a:ext cx="1" cy="408214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50" idx="0"/>
            <a:endCxn id="53" idx="2"/>
          </p:cNvCxnSpPr>
          <p:nvPr/>
        </p:nvCxnSpPr>
        <p:spPr>
          <a:xfrm flipH="1" flipV="1">
            <a:off x="4343395" y="3763307"/>
            <a:ext cx="1" cy="405918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53" idx="0"/>
            <a:endCxn id="55" idx="2"/>
          </p:cNvCxnSpPr>
          <p:nvPr/>
        </p:nvCxnSpPr>
        <p:spPr>
          <a:xfrm flipH="1" flipV="1">
            <a:off x="4343394" y="2811955"/>
            <a:ext cx="1" cy="407066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060367" y="4169225"/>
            <a:ext cx="566057" cy="54428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Arrow Connector 51"/>
          <p:cNvCxnSpPr>
            <a:stCxn id="4" idx="0"/>
            <a:endCxn id="50" idx="2"/>
          </p:cNvCxnSpPr>
          <p:nvPr/>
        </p:nvCxnSpPr>
        <p:spPr>
          <a:xfrm flipH="1" flipV="1">
            <a:off x="4343396" y="4713511"/>
            <a:ext cx="1" cy="408214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060366" y="3219021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>
            <a:stCxn id="50" idx="0"/>
            <a:endCxn id="53" idx="2"/>
          </p:cNvCxnSpPr>
          <p:nvPr/>
        </p:nvCxnSpPr>
        <p:spPr>
          <a:xfrm flipH="1" flipV="1">
            <a:off x="4343395" y="3763307"/>
            <a:ext cx="1" cy="405918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4060365" y="2267669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/>
          <p:cNvCxnSpPr>
            <a:stCxn id="53" idx="0"/>
            <a:endCxn id="55" idx="2"/>
          </p:cNvCxnSpPr>
          <p:nvPr/>
        </p:nvCxnSpPr>
        <p:spPr>
          <a:xfrm flipH="1" flipV="1">
            <a:off x="4343394" y="2811955"/>
            <a:ext cx="1" cy="407066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5018311" y="4193715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5976251" y="4171943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191" y="4171943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Arrow Connector 59"/>
          <p:cNvCxnSpPr>
            <a:endCxn id="57" idx="1"/>
          </p:cNvCxnSpPr>
          <p:nvPr/>
        </p:nvCxnSpPr>
        <p:spPr>
          <a:xfrm>
            <a:off x="4626425" y="4465856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5584359" y="4465856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6531407" y="4444086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0" idx="3"/>
          </p:cNvCxnSpPr>
          <p:nvPr/>
        </p:nvCxnSpPr>
        <p:spPr>
          <a:xfrm>
            <a:off x="4626424" y="4441368"/>
            <a:ext cx="402785" cy="24490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5595266" y="4465856"/>
            <a:ext cx="391886" cy="2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6531407" y="4444084"/>
            <a:ext cx="391886" cy="2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1" idx="0"/>
            <a:endCxn id="57" idx="2"/>
          </p:cNvCxnSpPr>
          <p:nvPr/>
        </p:nvCxnSpPr>
        <p:spPr>
          <a:xfrm flipV="1">
            <a:off x="5301340" y="4738001"/>
            <a:ext cx="0" cy="383726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12" idx="0"/>
            <a:endCxn id="58" idx="2"/>
          </p:cNvCxnSpPr>
          <p:nvPr/>
        </p:nvCxnSpPr>
        <p:spPr>
          <a:xfrm flipV="1">
            <a:off x="6259280" y="4716229"/>
            <a:ext cx="0" cy="383726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13" idx="0"/>
            <a:endCxn id="59" idx="2"/>
          </p:cNvCxnSpPr>
          <p:nvPr/>
        </p:nvCxnSpPr>
        <p:spPr>
          <a:xfrm flipV="1">
            <a:off x="7217220" y="4716229"/>
            <a:ext cx="0" cy="383726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11" idx="0"/>
            <a:endCxn id="57" idx="2"/>
          </p:cNvCxnSpPr>
          <p:nvPr/>
        </p:nvCxnSpPr>
        <p:spPr>
          <a:xfrm flipV="1">
            <a:off x="5301340" y="4738001"/>
            <a:ext cx="0" cy="383726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12" idx="0"/>
            <a:endCxn id="58" idx="2"/>
          </p:cNvCxnSpPr>
          <p:nvPr/>
        </p:nvCxnSpPr>
        <p:spPr>
          <a:xfrm flipV="1">
            <a:off x="6259280" y="4716229"/>
            <a:ext cx="0" cy="383726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13" idx="0"/>
            <a:endCxn id="59" idx="2"/>
          </p:cNvCxnSpPr>
          <p:nvPr/>
        </p:nvCxnSpPr>
        <p:spPr>
          <a:xfrm flipV="1">
            <a:off x="7217220" y="4716229"/>
            <a:ext cx="0" cy="383726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534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4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57" grpId="0" animBg="1"/>
      <p:bldP spid="58" grpId="0" animBg="1"/>
      <p:bldP spid="5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60368" y="5121725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018311" y="5121727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976251" y="5099955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34191" y="5099955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stCxn id="4" idx="3"/>
            <a:endCxn id="11" idx="1"/>
          </p:cNvCxnSpPr>
          <p:nvPr/>
        </p:nvCxnSpPr>
        <p:spPr>
          <a:xfrm>
            <a:off x="4626425" y="5393868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584359" y="5393868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531407" y="5372098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026224" y="5209202"/>
            <a:ext cx="642258" cy="369332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  <p:cxnSp>
        <p:nvCxnSpPr>
          <p:cNvPr id="39" name="Straight Arrow Connector 38"/>
          <p:cNvCxnSpPr>
            <a:stCxn id="37" idx="3"/>
            <a:endCxn id="4" idx="1"/>
          </p:cNvCxnSpPr>
          <p:nvPr/>
        </p:nvCxnSpPr>
        <p:spPr>
          <a:xfrm>
            <a:off x="3668482" y="5393868"/>
            <a:ext cx="39188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itle 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Κατασκευή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728857" y="1807029"/>
            <a:ext cx="4188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Ξεκινώντας </a:t>
            </a:r>
            <a:r>
              <a:rPr lang="el-GR" dirty="0" smtClean="0">
                <a:solidFill>
                  <a:srgbClr val="FF0000"/>
                </a:solidFill>
              </a:rPr>
              <a:t>βόρεια-ανατολικά από το </a:t>
            </a:r>
            <a:r>
              <a:rPr lang="en-US" dirty="0" smtClean="0">
                <a:solidFill>
                  <a:srgbClr val="FF0000"/>
                </a:solidFill>
              </a:rPr>
              <a:t>start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28857" y="2292702"/>
            <a:ext cx="4321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Δημιουργούμε </a:t>
            </a:r>
            <a:r>
              <a:rPr lang="en-US" dirty="0" smtClean="0"/>
              <a:t>length-</a:t>
            </a:r>
            <a:r>
              <a:rPr lang="el-GR" dirty="0" smtClean="0"/>
              <a:t>2</a:t>
            </a:r>
            <a:r>
              <a:rPr lang="en-US" dirty="0" smtClean="0"/>
              <a:t> </a:t>
            </a:r>
            <a:r>
              <a:rPr lang="el-GR" dirty="0" smtClean="0"/>
              <a:t>κελιά τα οποία προσθέτουμε πάντα ανατολικά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728856" y="3183929"/>
            <a:ext cx="3712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Πρέπει να δημιουργήσουμε συνδέσεις από και προς το νέα κελία</a:t>
            </a:r>
            <a:endParaRPr lang="en-US" dirty="0"/>
          </a:p>
        </p:txBody>
      </p:sp>
      <p:cxnSp>
        <p:nvCxnSpPr>
          <p:cNvPr id="38" name="Straight Arrow Connector 37"/>
          <p:cNvCxnSpPr>
            <a:stCxn id="4" idx="0"/>
            <a:endCxn id="50" idx="2"/>
          </p:cNvCxnSpPr>
          <p:nvPr/>
        </p:nvCxnSpPr>
        <p:spPr>
          <a:xfrm flipH="1" flipV="1">
            <a:off x="4343396" y="4713511"/>
            <a:ext cx="1" cy="408214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50" idx="0"/>
            <a:endCxn id="53" idx="2"/>
          </p:cNvCxnSpPr>
          <p:nvPr/>
        </p:nvCxnSpPr>
        <p:spPr>
          <a:xfrm flipH="1" flipV="1">
            <a:off x="4343395" y="3763307"/>
            <a:ext cx="1" cy="405918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53" idx="0"/>
            <a:endCxn id="55" idx="2"/>
          </p:cNvCxnSpPr>
          <p:nvPr/>
        </p:nvCxnSpPr>
        <p:spPr>
          <a:xfrm flipH="1" flipV="1">
            <a:off x="4343394" y="2811955"/>
            <a:ext cx="1" cy="407066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060367" y="4169225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Arrow Connector 51"/>
          <p:cNvCxnSpPr>
            <a:stCxn id="4" idx="0"/>
            <a:endCxn id="50" idx="2"/>
          </p:cNvCxnSpPr>
          <p:nvPr/>
        </p:nvCxnSpPr>
        <p:spPr>
          <a:xfrm flipH="1" flipV="1">
            <a:off x="4343396" y="4713511"/>
            <a:ext cx="1" cy="408214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060366" y="3219021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>
            <a:stCxn id="50" idx="0"/>
            <a:endCxn id="53" idx="2"/>
          </p:cNvCxnSpPr>
          <p:nvPr/>
        </p:nvCxnSpPr>
        <p:spPr>
          <a:xfrm flipH="1" flipV="1">
            <a:off x="4343395" y="3763307"/>
            <a:ext cx="1" cy="405918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4060365" y="2267669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/>
          <p:cNvCxnSpPr>
            <a:stCxn id="53" idx="0"/>
            <a:endCxn id="55" idx="2"/>
          </p:cNvCxnSpPr>
          <p:nvPr/>
        </p:nvCxnSpPr>
        <p:spPr>
          <a:xfrm flipH="1" flipV="1">
            <a:off x="4343394" y="2811955"/>
            <a:ext cx="1" cy="407066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5018311" y="4193715"/>
            <a:ext cx="566057" cy="54428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976251" y="4171943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191" y="4171943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Arrow Connector 59"/>
          <p:cNvCxnSpPr>
            <a:endCxn id="57" idx="1"/>
          </p:cNvCxnSpPr>
          <p:nvPr/>
        </p:nvCxnSpPr>
        <p:spPr>
          <a:xfrm>
            <a:off x="4626425" y="4465856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5584359" y="4465856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6531407" y="4444086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1" idx="0"/>
            <a:endCxn id="57" idx="2"/>
          </p:cNvCxnSpPr>
          <p:nvPr/>
        </p:nvCxnSpPr>
        <p:spPr>
          <a:xfrm flipV="1">
            <a:off x="5301340" y="4738001"/>
            <a:ext cx="0" cy="383726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12" idx="0"/>
            <a:endCxn id="58" idx="2"/>
          </p:cNvCxnSpPr>
          <p:nvPr/>
        </p:nvCxnSpPr>
        <p:spPr>
          <a:xfrm flipV="1">
            <a:off x="6259280" y="4716229"/>
            <a:ext cx="0" cy="383726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13" idx="0"/>
            <a:endCxn id="59" idx="2"/>
          </p:cNvCxnSpPr>
          <p:nvPr/>
        </p:nvCxnSpPr>
        <p:spPr>
          <a:xfrm flipV="1">
            <a:off x="7217220" y="4716229"/>
            <a:ext cx="0" cy="383726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5009587" y="3219021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>
            <a:stCxn id="57" idx="0"/>
            <a:endCxn id="45" idx="2"/>
          </p:cNvCxnSpPr>
          <p:nvPr/>
        </p:nvCxnSpPr>
        <p:spPr>
          <a:xfrm flipH="1" flipV="1">
            <a:off x="5292616" y="3763307"/>
            <a:ext cx="8724" cy="430408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5009586" y="2267669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>
            <a:stCxn id="45" idx="0"/>
            <a:endCxn id="47" idx="2"/>
          </p:cNvCxnSpPr>
          <p:nvPr/>
        </p:nvCxnSpPr>
        <p:spPr>
          <a:xfrm flipH="1" flipV="1">
            <a:off x="5292615" y="2811955"/>
            <a:ext cx="1" cy="407066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3" idx="3"/>
            <a:endCxn id="45" idx="1"/>
          </p:cNvCxnSpPr>
          <p:nvPr/>
        </p:nvCxnSpPr>
        <p:spPr>
          <a:xfrm>
            <a:off x="4626423" y="3491164"/>
            <a:ext cx="383164" cy="0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55" idx="3"/>
            <a:endCxn id="47" idx="1"/>
          </p:cNvCxnSpPr>
          <p:nvPr/>
        </p:nvCxnSpPr>
        <p:spPr>
          <a:xfrm>
            <a:off x="4626422" y="2539812"/>
            <a:ext cx="383164" cy="0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5" idx="0"/>
            <a:endCxn id="47" idx="2"/>
          </p:cNvCxnSpPr>
          <p:nvPr/>
        </p:nvCxnSpPr>
        <p:spPr>
          <a:xfrm flipH="1" flipV="1">
            <a:off x="5292615" y="2811955"/>
            <a:ext cx="1" cy="407066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57" idx="0"/>
            <a:endCxn id="45" idx="2"/>
          </p:cNvCxnSpPr>
          <p:nvPr/>
        </p:nvCxnSpPr>
        <p:spPr>
          <a:xfrm flipH="1" flipV="1">
            <a:off x="5292616" y="3763307"/>
            <a:ext cx="8724" cy="430408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55" idx="3"/>
            <a:endCxn id="47" idx="1"/>
          </p:cNvCxnSpPr>
          <p:nvPr/>
        </p:nvCxnSpPr>
        <p:spPr>
          <a:xfrm>
            <a:off x="4626422" y="2539812"/>
            <a:ext cx="383164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53" idx="3"/>
            <a:endCxn id="45" idx="1"/>
          </p:cNvCxnSpPr>
          <p:nvPr/>
        </p:nvCxnSpPr>
        <p:spPr>
          <a:xfrm>
            <a:off x="4626423" y="3491164"/>
            <a:ext cx="383164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165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45" grpId="0" animBg="1"/>
      <p:bldP spid="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60368" y="5236025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060368" y="4299857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060368" y="3352801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60368" y="2405745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18311" y="4299857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018311" y="3352801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18311" y="2394859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018311" y="5236027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976251" y="5214255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34191" y="5214255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976251" y="4299857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934185" y="4299857"/>
            <a:ext cx="566057" cy="5442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4" idx="0"/>
            <a:endCxn id="5" idx="2"/>
          </p:cNvCxnSpPr>
          <p:nvPr/>
        </p:nvCxnSpPr>
        <p:spPr>
          <a:xfrm flipV="1">
            <a:off x="4343397" y="4844143"/>
            <a:ext cx="0" cy="39188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4343396" y="3907973"/>
            <a:ext cx="1" cy="413656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4343393" y="2928259"/>
            <a:ext cx="1" cy="413656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5301338" y="2939145"/>
            <a:ext cx="1" cy="413656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5301338" y="3907973"/>
            <a:ext cx="1" cy="413656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5301335" y="4844143"/>
            <a:ext cx="1" cy="413656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6259278" y="4822371"/>
            <a:ext cx="1" cy="413656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7217206" y="4822371"/>
            <a:ext cx="1" cy="413656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4" idx="3"/>
            <a:endCxn id="11" idx="1"/>
          </p:cNvCxnSpPr>
          <p:nvPr/>
        </p:nvCxnSpPr>
        <p:spPr>
          <a:xfrm>
            <a:off x="4626425" y="5508168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626416" y="4571993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626416" y="3624944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626416" y="2677887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584359" y="4571998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542304" y="4571998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584359" y="5508168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531407" y="5486398"/>
            <a:ext cx="391886" cy="2"/>
          </a:xfrm>
          <a:prstGeom prst="straightConnector1">
            <a:avLst/>
          </a:prstGeom>
          <a:ln w="190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026224" y="5323502"/>
            <a:ext cx="642258" cy="369332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  <p:cxnSp>
        <p:nvCxnSpPr>
          <p:cNvPr id="39" name="Straight Arrow Connector 38"/>
          <p:cNvCxnSpPr>
            <a:stCxn id="37" idx="3"/>
            <a:endCxn id="4" idx="1"/>
          </p:cNvCxnSpPr>
          <p:nvPr/>
        </p:nvCxnSpPr>
        <p:spPr>
          <a:xfrm>
            <a:off x="3668482" y="5508168"/>
            <a:ext cx="39188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itle 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Κατασκευή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64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117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Το τελικό σχήμα του λαβύρινθου</vt:lpstr>
      <vt:lpstr>Κατασκευή</vt:lpstr>
      <vt:lpstr>Κατασκευή</vt:lpstr>
      <vt:lpstr>Κατασκευή</vt:lpstr>
      <vt:lpstr>Κατασκευή</vt:lpstr>
      <vt:lpstr>Κατασκευή</vt:lpstr>
      <vt:lpstr>Κατασκευή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Panayiotis Tsaparas</dc:creator>
  <cp:lastModifiedBy>Panayiotis Tsaparas</cp:lastModifiedBy>
  <cp:revision>11</cp:revision>
  <dcterms:created xsi:type="dcterms:W3CDTF">2014-04-11T22:15:09Z</dcterms:created>
  <dcterms:modified xsi:type="dcterms:W3CDTF">2014-04-11T23:49:35Z</dcterms:modified>
</cp:coreProperties>
</file>